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34" r:id="rId2"/>
    <p:sldId id="304" r:id="rId3"/>
    <p:sldId id="305" r:id="rId4"/>
    <p:sldId id="306" r:id="rId5"/>
    <p:sldId id="303" r:id="rId6"/>
    <p:sldId id="307" r:id="rId7"/>
    <p:sldId id="359" r:id="rId8"/>
    <p:sldId id="308" r:id="rId9"/>
    <p:sldId id="360" r:id="rId10"/>
    <p:sldId id="314" r:id="rId11"/>
    <p:sldId id="361" r:id="rId12"/>
    <p:sldId id="318" r:id="rId13"/>
    <p:sldId id="362" r:id="rId14"/>
    <p:sldId id="363" r:id="rId15"/>
    <p:sldId id="327" r:id="rId16"/>
    <p:sldId id="364" r:id="rId17"/>
    <p:sldId id="319" r:id="rId18"/>
    <p:sldId id="324" r:id="rId19"/>
    <p:sldId id="326" r:id="rId20"/>
    <p:sldId id="341" r:id="rId21"/>
    <p:sldId id="357" r:id="rId22"/>
  </p:sldIdLst>
  <p:sldSz cx="12192000" cy="6858000"/>
  <p:notesSz cx="6858000" cy="9144000"/>
  <p:embeddedFontLst>
    <p:embeddedFont>
      <p:font typeface="Microsoft YaHei Light" panose="020B0502040204020203" pitchFamily="34" charset="-122"/>
      <p:regular r:id="rId24"/>
    </p:embeddedFont>
    <p:embeddedFont>
      <p:font typeface="等线" panose="02010600030101010101" pitchFamily="2" charset="-122"/>
      <p:regular r:id="rId25"/>
      <p:bold r:id="rId26"/>
    </p:embeddedFont>
    <p:embeddedFont>
      <p:font typeface="思源黑体 CN Light" panose="020B0300000000000000" pitchFamily="34" charset="-122"/>
      <p:regular r:id="rId27"/>
    </p:embeddedFont>
    <p:embeddedFont>
      <p:font typeface="思源宋体 CN Heavy" panose="02020900000000000000" pitchFamily="18" charset="-122"/>
      <p:bold r:id="rId28"/>
    </p:embeddedFont>
    <p:embeddedFont>
      <p:font typeface="思源宋体 CN Medium" panose="02020500000000000000" pitchFamily="18" charset="-122"/>
      <p:regular r:id="rId29"/>
    </p:embeddedFont>
    <p:embeddedFont>
      <p:font typeface="Microsoft YaHei" panose="020B0503020204020204" pitchFamily="34" charset="-122"/>
      <p:regular r:id="rId3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896F1BD-7107-4A5C-B1FF-BF430E4D0015}">
          <p14:sldIdLst>
            <p14:sldId id="334"/>
            <p14:sldId id="304"/>
          </p14:sldIdLst>
        </p14:section>
        <p14:section name="P1" id="{4E90D1F2-A475-4E2A-8EB5-BCDCB20D89F4}">
          <p14:sldIdLst>
            <p14:sldId id="305"/>
            <p14:sldId id="306"/>
            <p14:sldId id="303"/>
            <p14:sldId id="307"/>
          </p14:sldIdLst>
        </p14:section>
        <p14:section name="P2" id="{3E11265F-1713-4C0A-8F10-60005D07B8CA}">
          <p14:sldIdLst>
            <p14:sldId id="359"/>
            <p14:sldId id="308"/>
            <p14:sldId id="360"/>
            <p14:sldId id="314"/>
          </p14:sldIdLst>
        </p14:section>
        <p14:section name="P3" id="{1586C8C5-5C7F-4DF6-ABF0-416270A51863}">
          <p14:sldIdLst>
            <p14:sldId id="361"/>
            <p14:sldId id="318"/>
            <p14:sldId id="362"/>
          </p14:sldIdLst>
        </p14:section>
        <p14:section name="P4" id="{18262212-ECC7-4AAF-8E1C-1494B41D84DD}">
          <p14:sldIdLst>
            <p14:sldId id="363"/>
            <p14:sldId id="327"/>
            <p14:sldId id="364"/>
            <p14:sldId id="319"/>
            <p14:sldId id="324"/>
            <p14:sldId id="326"/>
            <p14:sldId id="341"/>
            <p14:sldId id="357"/>
          </p14:sldIdLst>
        </p14:section>
      </p14:sectionLst>
    </p:ext>
    <p:ext uri="{EFAFB233-063F-42B5-8137-9DF3F51BA10A}">
      <p15:sldGuideLst xmlns:p15="http://schemas.microsoft.com/office/powerpoint/2012/main">
        <p15:guide id="2" orient="horz" pos="3968" userDrawn="1">
          <p15:clr>
            <a:srgbClr val="A4A3A4"/>
          </p15:clr>
        </p15:guide>
        <p15:guide id="3" pos="456" userDrawn="1">
          <p15:clr>
            <a:srgbClr val="A4A3A4"/>
          </p15:clr>
        </p15:guide>
        <p15:guide id="4" pos="72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8B"/>
    <a:srgbClr val="43B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52" autoAdjust="0"/>
    <p:restoredTop sz="94139" autoAdjust="0"/>
  </p:normalViewPr>
  <p:slideViewPr>
    <p:cSldViewPr snapToGrid="0">
      <p:cViewPr>
        <p:scale>
          <a:sx n="50" d="100"/>
          <a:sy n="50" d="100"/>
        </p:scale>
        <p:origin x="1904" y="1512"/>
      </p:cViewPr>
      <p:guideLst>
        <p:guide orient="horz" pos="3968"/>
        <p:guide pos="456"/>
        <p:guide pos="7216"/>
      </p:guideLst>
    </p:cSldViewPr>
  </p:slideViewPr>
  <p:notesTextViewPr>
    <p:cViewPr>
      <p:scale>
        <a:sx n="1" d="1"/>
        <a:sy n="1" d="1"/>
      </p:scale>
      <p:origin x="0" y="0"/>
    </p:cViewPr>
  </p:notesTextViewPr>
  <p:sorterViewPr>
    <p:cViewPr>
      <p:scale>
        <a:sx n="100" d="100"/>
        <a:sy n="100" d="100"/>
      </p:scale>
      <p:origin x="0" y="-2166"/>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4CD25-01D9-461D-ACFE-AD4973E92815}" type="datetimeFigureOut">
              <a:rPr lang="zh-CN" altLang="en-US" smtClean="0"/>
              <a:t>2022/4/20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BCF12-3B8F-4282-B79F-2E9AB87C6171}" type="slidenum">
              <a:rPr lang="zh-CN" altLang="en-US" smtClean="0"/>
              <a:t>‹#›</a:t>
            </a:fld>
            <a:endParaRPr lang="zh-CN" altLang="en-US"/>
          </a:p>
        </p:txBody>
      </p:sp>
    </p:spTree>
    <p:extLst>
      <p:ext uri="{BB962C8B-B14F-4D97-AF65-F5344CB8AC3E}">
        <p14:creationId xmlns:p14="http://schemas.microsoft.com/office/powerpoint/2010/main" val="3444635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74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5154C8-96F0-4167-BB2B-6DC4AEE4109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矩形 2">
            <a:extLst>
              <a:ext uri="{FF2B5EF4-FFF2-40B4-BE49-F238E27FC236}">
                <a16:creationId xmlns:a16="http://schemas.microsoft.com/office/drawing/2014/main" id="{3697A02F-208B-4B1F-B4B2-2C8CF5FCEC8C}"/>
              </a:ext>
            </a:extLst>
          </p:cNvPr>
          <p:cNvSpPr/>
          <p:nvPr userDrawn="1"/>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093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5154C8-96F0-4167-BB2B-6DC4AEE4109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矩形 2">
            <a:extLst>
              <a:ext uri="{FF2B5EF4-FFF2-40B4-BE49-F238E27FC236}">
                <a16:creationId xmlns:a16="http://schemas.microsoft.com/office/drawing/2014/main" id="{3697A02F-208B-4B1F-B4B2-2C8CF5FCEC8C}"/>
              </a:ext>
            </a:extLst>
          </p:cNvPr>
          <p:cNvSpPr/>
          <p:nvPr userDrawn="1"/>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9002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5154C8-96F0-4167-BB2B-6DC4AEE4109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矩形 2">
            <a:extLst>
              <a:ext uri="{FF2B5EF4-FFF2-40B4-BE49-F238E27FC236}">
                <a16:creationId xmlns:a16="http://schemas.microsoft.com/office/drawing/2014/main" id="{3697A02F-208B-4B1F-B4B2-2C8CF5FCEC8C}"/>
              </a:ext>
            </a:extLst>
          </p:cNvPr>
          <p:cNvSpPr/>
          <p:nvPr userDrawn="1"/>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9843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5154C8-96F0-4167-BB2B-6DC4AEE4109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矩形 2">
            <a:extLst>
              <a:ext uri="{FF2B5EF4-FFF2-40B4-BE49-F238E27FC236}">
                <a16:creationId xmlns:a16="http://schemas.microsoft.com/office/drawing/2014/main" id="{3697A02F-208B-4B1F-B4B2-2C8CF5FCEC8C}"/>
              </a:ext>
            </a:extLst>
          </p:cNvPr>
          <p:cNvSpPr/>
          <p:nvPr userDrawn="1"/>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图片占位符 5">
            <a:extLst>
              <a:ext uri="{FF2B5EF4-FFF2-40B4-BE49-F238E27FC236}">
                <a16:creationId xmlns:a16="http://schemas.microsoft.com/office/drawing/2014/main" id="{C8D7AB90-12B0-42FA-A13C-2B53A9274667}"/>
              </a:ext>
            </a:extLst>
          </p:cNvPr>
          <p:cNvSpPr>
            <a:spLocks noGrp="1"/>
          </p:cNvSpPr>
          <p:nvPr>
            <p:ph type="pic" sz="quarter" idx="10"/>
          </p:nvPr>
        </p:nvSpPr>
        <p:spPr>
          <a:xfrm>
            <a:off x="-2481944" y="0"/>
            <a:ext cx="7895772" cy="6858000"/>
          </a:xfrm>
          <a:prstGeom prst="parallelogram">
            <a:avLst>
              <a:gd name="adj" fmla="val 30041"/>
            </a:avLst>
          </a:prstGeom>
        </p:spPr>
        <p:txBody>
          <a:bodyPr/>
          <a:lstStyle/>
          <a:p>
            <a:endParaRPr lang="zh-CN" altLang="en-US"/>
          </a:p>
        </p:txBody>
      </p:sp>
    </p:spTree>
    <p:extLst>
      <p:ext uri="{BB962C8B-B14F-4D97-AF65-F5344CB8AC3E}">
        <p14:creationId xmlns:p14="http://schemas.microsoft.com/office/powerpoint/2010/main" val="12870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5154C8-96F0-4167-BB2B-6DC4AEE4109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矩形 2">
            <a:extLst>
              <a:ext uri="{FF2B5EF4-FFF2-40B4-BE49-F238E27FC236}">
                <a16:creationId xmlns:a16="http://schemas.microsoft.com/office/drawing/2014/main" id="{3697A02F-208B-4B1F-B4B2-2C8CF5FCEC8C}"/>
              </a:ext>
            </a:extLst>
          </p:cNvPr>
          <p:cNvSpPr/>
          <p:nvPr userDrawn="1"/>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片占位符 4">
            <a:extLst>
              <a:ext uri="{FF2B5EF4-FFF2-40B4-BE49-F238E27FC236}">
                <a16:creationId xmlns:a16="http://schemas.microsoft.com/office/drawing/2014/main" id="{2E99C441-9D1E-414C-BC3D-381A7DBF5419}"/>
              </a:ext>
            </a:extLst>
          </p:cNvPr>
          <p:cNvSpPr>
            <a:spLocks noGrp="1"/>
          </p:cNvSpPr>
          <p:nvPr>
            <p:ph type="pic" sz="quarter" idx="11"/>
          </p:nvPr>
        </p:nvSpPr>
        <p:spPr>
          <a:xfrm>
            <a:off x="6509944" y="3074143"/>
            <a:ext cx="4733336" cy="2480554"/>
          </a:xfrm>
          <a:prstGeom prst="roundRect">
            <a:avLst>
              <a:gd name="adj" fmla="val 1791"/>
            </a:avLst>
          </a:prstGeom>
        </p:spPr>
        <p:txBody>
          <a:bodyPr/>
          <a:lstStyle/>
          <a:p>
            <a:endParaRPr lang="zh-CN" altLang="en-US"/>
          </a:p>
        </p:txBody>
      </p:sp>
      <p:sp>
        <p:nvSpPr>
          <p:cNvPr id="11" name="图片占位符 4">
            <a:extLst>
              <a:ext uri="{FF2B5EF4-FFF2-40B4-BE49-F238E27FC236}">
                <a16:creationId xmlns:a16="http://schemas.microsoft.com/office/drawing/2014/main" id="{DE7529F0-9FD8-4044-8A5D-F50893C30E27}"/>
              </a:ext>
            </a:extLst>
          </p:cNvPr>
          <p:cNvSpPr>
            <a:spLocks noGrp="1"/>
          </p:cNvSpPr>
          <p:nvPr>
            <p:ph type="pic" sz="quarter" idx="12"/>
          </p:nvPr>
        </p:nvSpPr>
        <p:spPr>
          <a:xfrm>
            <a:off x="948527" y="3074143"/>
            <a:ext cx="4733336" cy="2480554"/>
          </a:xfrm>
          <a:prstGeom prst="roundRect">
            <a:avLst>
              <a:gd name="adj" fmla="val 1791"/>
            </a:avLst>
          </a:prstGeom>
        </p:spPr>
        <p:txBody>
          <a:bodyPr/>
          <a:lstStyle/>
          <a:p>
            <a:endParaRPr lang="zh-CN" altLang="en-US"/>
          </a:p>
        </p:txBody>
      </p:sp>
    </p:spTree>
    <p:extLst>
      <p:ext uri="{BB962C8B-B14F-4D97-AF65-F5344CB8AC3E}">
        <p14:creationId xmlns:p14="http://schemas.microsoft.com/office/powerpoint/2010/main" val="219966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5154C8-96F0-4167-BB2B-6DC4AEE4109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矩形 2">
            <a:extLst>
              <a:ext uri="{FF2B5EF4-FFF2-40B4-BE49-F238E27FC236}">
                <a16:creationId xmlns:a16="http://schemas.microsoft.com/office/drawing/2014/main" id="{3697A02F-208B-4B1F-B4B2-2C8CF5FCEC8C}"/>
              </a:ext>
            </a:extLst>
          </p:cNvPr>
          <p:cNvSpPr/>
          <p:nvPr userDrawn="1"/>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2B89C03F-8262-40D7-917F-3FA05FBCB725}"/>
              </a:ext>
            </a:extLst>
          </p:cNvPr>
          <p:cNvSpPr>
            <a:spLocks noGrp="1"/>
          </p:cNvSpPr>
          <p:nvPr>
            <p:ph type="pic" sz="quarter" idx="10"/>
          </p:nvPr>
        </p:nvSpPr>
        <p:spPr>
          <a:xfrm>
            <a:off x="886664" y="2306206"/>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29" name="图片占位符 4">
            <a:extLst>
              <a:ext uri="{FF2B5EF4-FFF2-40B4-BE49-F238E27FC236}">
                <a16:creationId xmlns:a16="http://schemas.microsoft.com/office/drawing/2014/main" id="{3B733656-6FCF-46EE-92BA-F856B6575C8D}"/>
              </a:ext>
            </a:extLst>
          </p:cNvPr>
          <p:cNvSpPr>
            <a:spLocks noGrp="1"/>
          </p:cNvSpPr>
          <p:nvPr>
            <p:ph type="pic" sz="quarter" idx="11"/>
          </p:nvPr>
        </p:nvSpPr>
        <p:spPr>
          <a:xfrm>
            <a:off x="2656269" y="2306206"/>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30" name="图片占位符 4">
            <a:extLst>
              <a:ext uri="{FF2B5EF4-FFF2-40B4-BE49-F238E27FC236}">
                <a16:creationId xmlns:a16="http://schemas.microsoft.com/office/drawing/2014/main" id="{3626D3EC-6958-4D46-B3A4-8A4184089E8D}"/>
              </a:ext>
            </a:extLst>
          </p:cNvPr>
          <p:cNvSpPr>
            <a:spLocks noGrp="1"/>
          </p:cNvSpPr>
          <p:nvPr>
            <p:ph type="pic" sz="quarter" idx="12"/>
          </p:nvPr>
        </p:nvSpPr>
        <p:spPr>
          <a:xfrm>
            <a:off x="4425874" y="2306206"/>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31" name="图片占位符 4">
            <a:extLst>
              <a:ext uri="{FF2B5EF4-FFF2-40B4-BE49-F238E27FC236}">
                <a16:creationId xmlns:a16="http://schemas.microsoft.com/office/drawing/2014/main" id="{6FB50B42-F9AC-47AF-923E-73B5E9C8BE0F}"/>
              </a:ext>
            </a:extLst>
          </p:cNvPr>
          <p:cNvSpPr>
            <a:spLocks noGrp="1"/>
          </p:cNvSpPr>
          <p:nvPr>
            <p:ph type="pic" sz="quarter" idx="13"/>
          </p:nvPr>
        </p:nvSpPr>
        <p:spPr>
          <a:xfrm>
            <a:off x="6195479" y="2306206"/>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32" name="图片占位符 4">
            <a:extLst>
              <a:ext uri="{FF2B5EF4-FFF2-40B4-BE49-F238E27FC236}">
                <a16:creationId xmlns:a16="http://schemas.microsoft.com/office/drawing/2014/main" id="{EF1806B6-96E2-43F8-A592-5BA8CA74E157}"/>
              </a:ext>
            </a:extLst>
          </p:cNvPr>
          <p:cNvSpPr>
            <a:spLocks noGrp="1"/>
          </p:cNvSpPr>
          <p:nvPr>
            <p:ph type="pic" sz="quarter" idx="14"/>
          </p:nvPr>
        </p:nvSpPr>
        <p:spPr>
          <a:xfrm>
            <a:off x="886664" y="4368020"/>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33" name="图片占位符 4">
            <a:extLst>
              <a:ext uri="{FF2B5EF4-FFF2-40B4-BE49-F238E27FC236}">
                <a16:creationId xmlns:a16="http://schemas.microsoft.com/office/drawing/2014/main" id="{EE5D591A-DCA1-4CD1-9089-4AA5D21B0E41}"/>
              </a:ext>
            </a:extLst>
          </p:cNvPr>
          <p:cNvSpPr>
            <a:spLocks noGrp="1"/>
          </p:cNvSpPr>
          <p:nvPr>
            <p:ph type="pic" sz="quarter" idx="15"/>
          </p:nvPr>
        </p:nvSpPr>
        <p:spPr>
          <a:xfrm>
            <a:off x="2656269" y="4368020"/>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34" name="图片占位符 4">
            <a:extLst>
              <a:ext uri="{FF2B5EF4-FFF2-40B4-BE49-F238E27FC236}">
                <a16:creationId xmlns:a16="http://schemas.microsoft.com/office/drawing/2014/main" id="{02DA9D42-1369-4424-95FA-EEC6637692E3}"/>
              </a:ext>
            </a:extLst>
          </p:cNvPr>
          <p:cNvSpPr>
            <a:spLocks noGrp="1"/>
          </p:cNvSpPr>
          <p:nvPr>
            <p:ph type="pic" sz="quarter" idx="16"/>
          </p:nvPr>
        </p:nvSpPr>
        <p:spPr>
          <a:xfrm>
            <a:off x="4425874" y="4368020"/>
            <a:ext cx="1437436" cy="1437436"/>
          </a:xfrm>
          <a:prstGeom prst="roundRect">
            <a:avLst>
              <a:gd name="adj" fmla="val 217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197443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5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注页">
    <p:spTree>
      <p:nvGrpSpPr>
        <p:cNvPr id="1" name=""/>
        <p:cNvGrpSpPr/>
        <p:nvPr/>
      </p:nvGrpSpPr>
      <p:grpSpPr>
        <a:xfrm>
          <a:off x="0" y="0"/>
          <a:ext cx="0" cy="0"/>
          <a:chOff x="0" y="0"/>
          <a:chExt cx="0" cy="0"/>
        </a:xfrm>
      </p:grpSpPr>
      <p:pic>
        <p:nvPicPr>
          <p:cNvPr id="11" name="图片 10" descr="形状&#10;&#10;描述已自动生成">
            <a:extLst>
              <a:ext uri="{FF2B5EF4-FFF2-40B4-BE49-F238E27FC236}">
                <a16:creationId xmlns:a16="http://schemas.microsoft.com/office/drawing/2014/main" id="{0A229E26-7C93-45E4-98A3-AD3438CF8F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文本占位符 1">
            <a:extLst>
              <a:ext uri="{FF2B5EF4-FFF2-40B4-BE49-F238E27FC236}">
                <a16:creationId xmlns:a16="http://schemas.microsoft.com/office/drawing/2014/main" id="{AC3EA38F-EB6D-4502-BD67-6BF5A109A263}"/>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13" name="文本占位符 2">
            <a:extLst>
              <a:ext uri="{FF2B5EF4-FFF2-40B4-BE49-F238E27FC236}">
                <a16:creationId xmlns:a16="http://schemas.microsoft.com/office/drawing/2014/main" id="{E779D199-2617-4064-B528-4BD87100ECEE}"/>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思源宋体、思源黑体</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思源宋体、思源黑体</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https://pixabay.com/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免费可商用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 https://storyset.com/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免费可商用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谢嘉铭</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4" name="文本占位符 4">
            <a:extLst>
              <a:ext uri="{FF2B5EF4-FFF2-40B4-BE49-F238E27FC236}">
                <a16:creationId xmlns:a16="http://schemas.microsoft.com/office/drawing/2014/main" id="{0A051C53-9682-4112-B69A-7BB70918F171}"/>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标注</a:t>
            </a:r>
          </a:p>
        </p:txBody>
      </p:sp>
      <p:sp>
        <p:nvSpPr>
          <p:cNvPr id="15" name="文本占位符 7">
            <a:extLst>
              <a:ext uri="{FF2B5EF4-FFF2-40B4-BE49-F238E27FC236}">
                <a16:creationId xmlns:a16="http://schemas.microsoft.com/office/drawing/2014/main" id="{4C0908CF-7CB8-4192-A43C-CC3A75F8749B}"/>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414147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51842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2" r:id="rId3"/>
    <p:sldLayoutId id="2147483661" r:id="rId4"/>
    <p:sldLayoutId id="2147483653" r:id="rId5"/>
    <p:sldLayoutId id="2147483659" r:id="rId6"/>
    <p:sldLayoutId id="2147483657"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userDrawn="1">
          <p15:clr>
            <a:srgbClr val="F26B43"/>
          </p15:clr>
        </p15:guide>
        <p15:guide id="2" orient="horz" pos="3968" userDrawn="1">
          <p15:clr>
            <a:srgbClr val="F26B43"/>
          </p15:clr>
        </p15:guide>
        <p15:guide id="3" pos="456" userDrawn="1">
          <p15:clr>
            <a:srgbClr val="F26B43"/>
          </p15:clr>
        </p15:guide>
        <p15:guide id="4" pos="721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microsoft.com/office/2007/relationships/hdphoto" Target="../media/hdphoto2.wdp"/><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4.xml"/><Relationship Id="rId5" Type="http://schemas.openxmlformats.org/officeDocument/2006/relationships/tags" Target="../tags/tag25.xml"/><Relationship Id="rId4"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slideLayout" Target="../slideLayouts/slideLayout4.xml"/><Relationship Id="rId4" Type="http://schemas.openxmlformats.org/officeDocument/2006/relationships/tags" Target="../tags/tag31.xml"/></Relationships>
</file>

<file path=ppt/slides/_rels/slide13.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Layout" Target="../slideLayouts/slideLayout4.xml"/><Relationship Id="rId4" Type="http://schemas.openxmlformats.org/officeDocument/2006/relationships/tags" Target="../tags/tag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7.xml"/><Relationship Id="rId1" Type="http://schemas.openxmlformats.org/officeDocument/2006/relationships/tags" Target="../tags/tag36.xml"/></Relationships>
</file>

<file path=ppt/slides/_rels/slide15.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18.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2" Type="http://schemas.openxmlformats.org/officeDocument/2006/relationships/tags" Target="../tags/tag46.xml"/><Relationship Id="rId16"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tags" Target="../tags/tag59.xm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62.xml"/><Relationship Id="rId7" Type="http://schemas.openxmlformats.org/officeDocument/2006/relationships/image" Target="../media/image10.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slideLayout" Target="../slideLayouts/slideLayout7.xml"/><Relationship Id="rId10" Type="http://schemas.openxmlformats.org/officeDocument/2006/relationships/image" Target="../media/image13.jpeg"/><Relationship Id="rId4" Type="http://schemas.openxmlformats.org/officeDocument/2006/relationships/tags" Target="../tags/tag63.xml"/><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海边的城市&#10;&#10;描述已自动生成">
            <a:extLst>
              <a:ext uri="{FF2B5EF4-FFF2-40B4-BE49-F238E27FC236}">
                <a16:creationId xmlns:a16="http://schemas.microsoft.com/office/drawing/2014/main" id="{0AA49FBB-E3E2-15C2-1462-FA1C019810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7436" r="17436"/>
          <a:stretch/>
        </p:blipFill>
        <p:spPr>
          <a:xfrm>
            <a:off x="-8" y="0"/>
            <a:ext cx="12192016" cy="6858000"/>
          </a:xfrm>
          <a:prstGeom prst="rect">
            <a:avLst/>
          </a:prstGeom>
        </p:spPr>
      </p:pic>
      <p:sp>
        <p:nvSpPr>
          <p:cNvPr id="58" name="矩形 57">
            <a:extLst>
              <a:ext uri="{FF2B5EF4-FFF2-40B4-BE49-F238E27FC236}">
                <a16:creationId xmlns:a16="http://schemas.microsoft.com/office/drawing/2014/main" id="{9C980C41-D330-4698-A64A-A213278022E9}"/>
              </a:ext>
            </a:extLst>
          </p:cNvPr>
          <p:cNvSpPr/>
          <p:nvPr/>
        </p:nvSpPr>
        <p:spPr>
          <a:xfrm>
            <a:off x="0" y="0"/>
            <a:ext cx="12192000" cy="6858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59" name="组合 58">
            <a:extLst>
              <a:ext uri="{FF2B5EF4-FFF2-40B4-BE49-F238E27FC236}">
                <a16:creationId xmlns:a16="http://schemas.microsoft.com/office/drawing/2014/main" id="{FEE0EF38-3DBE-4343-8115-054BDAD223BF}"/>
              </a:ext>
            </a:extLst>
          </p:cNvPr>
          <p:cNvGrpSpPr/>
          <p:nvPr/>
        </p:nvGrpSpPr>
        <p:grpSpPr>
          <a:xfrm>
            <a:off x="-3765755" y="-6280355"/>
            <a:ext cx="19418710" cy="19418710"/>
            <a:chOff x="-3613355" y="-6280355"/>
            <a:chExt cx="19418710" cy="19418710"/>
          </a:xfrm>
        </p:grpSpPr>
        <p:sp>
          <p:nvSpPr>
            <p:cNvPr id="60" name="椭圆 59">
              <a:extLst>
                <a:ext uri="{FF2B5EF4-FFF2-40B4-BE49-F238E27FC236}">
                  <a16:creationId xmlns:a16="http://schemas.microsoft.com/office/drawing/2014/main" id="{A69B5C3D-56C0-4F52-9E87-6B9FB6BC8AC7}"/>
                </a:ext>
              </a:extLst>
            </p:cNvPr>
            <p:cNvSpPr/>
            <p:nvPr/>
          </p:nvSpPr>
          <p:spPr>
            <a:xfrm>
              <a:off x="-3613355" y="-6280355"/>
              <a:ext cx="19418710" cy="19418710"/>
            </a:xfrm>
            <a:prstGeom prst="ellipse">
              <a:avLst/>
            </a:prstGeom>
            <a:gradFill flip="none" rotWithShape="1">
              <a:gsLst>
                <a:gs pos="80000">
                  <a:schemeClr val="accent1">
                    <a:lumMod val="75000"/>
                    <a:alpha val="20000"/>
                  </a:schemeClr>
                </a:gs>
                <a:gs pos="39000">
                  <a:schemeClr val="accent1">
                    <a:alpha val="0"/>
                  </a:schemeClr>
                </a:gs>
                <a:gs pos="100000">
                  <a:schemeClr val="accent1">
                    <a:alpha val="43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1" name="椭圆 60">
              <a:extLst>
                <a:ext uri="{FF2B5EF4-FFF2-40B4-BE49-F238E27FC236}">
                  <a16:creationId xmlns:a16="http://schemas.microsoft.com/office/drawing/2014/main" id="{12EC803A-C946-4B7A-8525-5885F4942240}"/>
                </a:ext>
              </a:extLst>
            </p:cNvPr>
            <p:cNvSpPr/>
            <p:nvPr/>
          </p:nvSpPr>
          <p:spPr>
            <a:xfrm>
              <a:off x="-2580968" y="-5247968"/>
              <a:ext cx="17353936" cy="17353936"/>
            </a:xfrm>
            <a:prstGeom prst="ellipse">
              <a:avLst/>
            </a:prstGeom>
            <a:gradFill flip="none" rotWithShape="1">
              <a:gsLst>
                <a:gs pos="80000">
                  <a:schemeClr val="accent1">
                    <a:lumMod val="75000"/>
                    <a:alpha val="20000"/>
                  </a:schemeClr>
                </a:gs>
                <a:gs pos="39000">
                  <a:schemeClr val="accent1">
                    <a:alpha val="0"/>
                  </a:schemeClr>
                </a:gs>
                <a:gs pos="100000">
                  <a:schemeClr val="accent1">
                    <a:alpha val="43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2" name="椭圆 61">
              <a:extLst>
                <a:ext uri="{FF2B5EF4-FFF2-40B4-BE49-F238E27FC236}">
                  <a16:creationId xmlns:a16="http://schemas.microsoft.com/office/drawing/2014/main" id="{1603B1B2-C847-4A0B-82D1-E7ECD7FCFB63}"/>
                </a:ext>
              </a:extLst>
            </p:cNvPr>
            <p:cNvSpPr/>
            <p:nvPr/>
          </p:nvSpPr>
          <p:spPr>
            <a:xfrm>
              <a:off x="-1480457" y="-4147457"/>
              <a:ext cx="15152914" cy="15152914"/>
            </a:xfrm>
            <a:prstGeom prst="ellipse">
              <a:avLst/>
            </a:prstGeom>
            <a:gradFill flip="none" rotWithShape="1">
              <a:gsLst>
                <a:gs pos="80000">
                  <a:schemeClr val="accent1">
                    <a:lumMod val="75000"/>
                    <a:alpha val="20000"/>
                  </a:schemeClr>
                </a:gs>
                <a:gs pos="39000">
                  <a:schemeClr val="accent1">
                    <a:alpha val="0"/>
                  </a:schemeClr>
                </a:gs>
                <a:gs pos="100000">
                  <a:schemeClr val="accent1">
                    <a:alpha val="43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63" name="任意多边形: 形状 62">
            <a:extLst>
              <a:ext uri="{FF2B5EF4-FFF2-40B4-BE49-F238E27FC236}">
                <a16:creationId xmlns:a16="http://schemas.microsoft.com/office/drawing/2014/main" id="{2B0A297B-C8DB-47E3-9989-00D0EB9D82A1}"/>
              </a:ext>
            </a:extLst>
          </p:cNvPr>
          <p:cNvSpPr/>
          <p:nvPr/>
        </p:nvSpPr>
        <p:spPr>
          <a:xfrm>
            <a:off x="4245146" y="1103445"/>
            <a:ext cx="3701707" cy="4652570"/>
          </a:xfrm>
          <a:custGeom>
            <a:avLst/>
            <a:gdLst>
              <a:gd name="connsiteX0" fmla="*/ 3540822 w 3542434"/>
              <a:gd name="connsiteY0" fmla="*/ 1472186 h 4070786"/>
              <a:gd name="connsiteX1" fmla="*/ 3542423 w 3542434"/>
              <a:gd name="connsiteY1" fmla="*/ 2346459 h 4070786"/>
              <a:gd name="connsiteX2" fmla="*/ 3381910 w 3542434"/>
              <a:gd name="connsiteY2" fmla="*/ 2917054 h 4070786"/>
              <a:gd name="connsiteX3" fmla="*/ 2480870 w 3542434"/>
              <a:gd name="connsiteY3" fmla="*/ 3770021 h 4070786"/>
              <a:gd name="connsiteX4" fmla="*/ 2176720 w 3542434"/>
              <a:gd name="connsiteY4" fmla="*/ 3922504 h 4070786"/>
              <a:gd name="connsiteX5" fmla="*/ 3110323 w 3542434"/>
              <a:gd name="connsiteY5" fmla="*/ 261511 h 4070786"/>
              <a:gd name="connsiteX6" fmla="*/ 3541397 w 3542434"/>
              <a:gd name="connsiteY6" fmla="*/ 345242 h 4070786"/>
              <a:gd name="connsiteX7" fmla="*/ 3541397 w 3542434"/>
              <a:gd name="connsiteY7" fmla="*/ 442517 h 4070786"/>
              <a:gd name="connsiteX8" fmla="*/ 3541032 w 3542434"/>
              <a:gd name="connsiteY8" fmla="*/ 1062287 h 4070786"/>
              <a:gd name="connsiteX9" fmla="*/ 1875639 w 3542434"/>
              <a:gd name="connsiteY9" fmla="*/ 4053678 h 4070786"/>
              <a:gd name="connsiteX10" fmla="*/ 1837539 w 3542434"/>
              <a:gd name="connsiteY10" fmla="*/ 4070786 h 4070786"/>
              <a:gd name="connsiteX11" fmla="*/ 1772438 w 3542434"/>
              <a:gd name="connsiteY11" fmla="*/ 4070786 h 4070786"/>
              <a:gd name="connsiteX12" fmla="*/ 1603057 w 3542434"/>
              <a:gd name="connsiteY12" fmla="*/ 4017045 h 4070786"/>
              <a:gd name="connsiteX13" fmla="*/ 1140860 w 3542434"/>
              <a:gd name="connsiteY13" fmla="*/ 3799040 h 4070786"/>
              <a:gd name="connsiteX14" fmla="*/ 1739844 w 3542434"/>
              <a:gd name="connsiteY14" fmla="*/ 0 h 4070786"/>
              <a:gd name="connsiteX15" fmla="*/ 1804997 w 3542434"/>
              <a:gd name="connsiteY15" fmla="*/ 0 h 4070786"/>
              <a:gd name="connsiteX16" fmla="*/ 1841657 w 3542434"/>
              <a:gd name="connsiteY16" fmla="*/ 15455 h 4070786"/>
              <a:gd name="connsiteX17" fmla="*/ 2904468 w 3542434"/>
              <a:gd name="connsiteY17" fmla="*/ 221624 h 4070786"/>
              <a:gd name="connsiteX18" fmla="*/ 970821 w 3542434"/>
              <a:gd name="connsiteY18" fmla="*/ 3694892 h 4070786"/>
              <a:gd name="connsiteX19" fmla="*/ 285241 w 3542434"/>
              <a:gd name="connsiteY19" fmla="*/ 3081342 h 4070786"/>
              <a:gd name="connsiteX20" fmla="*/ 193 w 3542434"/>
              <a:gd name="connsiteY20" fmla="*/ 2289912 h 4070786"/>
              <a:gd name="connsiteX21" fmla="*/ 3316 w 3542434"/>
              <a:gd name="connsiteY21" fmla="*/ 442597 h 4070786"/>
              <a:gd name="connsiteX22" fmla="*/ 3316 w 3542434"/>
              <a:gd name="connsiteY22" fmla="*/ 351382 h 4070786"/>
              <a:gd name="connsiteX23" fmla="*/ 1202076 w 3542434"/>
              <a:gd name="connsiteY23" fmla="*/ 115089 h 4070786"/>
              <a:gd name="connsiteX24" fmla="*/ 1739844 w 3542434"/>
              <a:gd name="connsiteY24" fmla="*/ 0 h 407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2434" h="4070786">
                <a:moveTo>
                  <a:pt x="3540822" y="1472186"/>
                </a:moveTo>
                <a:cubicBezTo>
                  <a:pt x="3540698" y="1763612"/>
                  <a:pt x="3541232" y="2055037"/>
                  <a:pt x="3542423" y="2346459"/>
                </a:cubicBezTo>
                <a:cubicBezTo>
                  <a:pt x="3543339" y="2553626"/>
                  <a:pt x="3490177" y="2742504"/>
                  <a:pt x="3381910" y="2917054"/>
                </a:cubicBezTo>
                <a:cubicBezTo>
                  <a:pt x="3156636" y="3280402"/>
                  <a:pt x="2843354" y="3555505"/>
                  <a:pt x="2480870" y="3770021"/>
                </a:cubicBezTo>
                <a:cubicBezTo>
                  <a:pt x="2383467" y="3827643"/>
                  <a:pt x="2280868" y="3876373"/>
                  <a:pt x="2176720" y="3922504"/>
                </a:cubicBezTo>
                <a:close/>
                <a:moveTo>
                  <a:pt x="3110323" y="261511"/>
                </a:moveTo>
                <a:cubicBezTo>
                  <a:pt x="3318830" y="301974"/>
                  <a:pt x="3483668" y="333961"/>
                  <a:pt x="3541397" y="345242"/>
                </a:cubicBezTo>
                <a:lnTo>
                  <a:pt x="3541397" y="442517"/>
                </a:lnTo>
                <a:cubicBezTo>
                  <a:pt x="3541397" y="649106"/>
                  <a:pt x="3541214" y="855671"/>
                  <a:pt x="3541032" y="1062287"/>
                </a:cubicBezTo>
                <a:lnTo>
                  <a:pt x="1875639" y="4053678"/>
                </a:lnTo>
                <a:cubicBezTo>
                  <a:pt x="1862967" y="4059370"/>
                  <a:pt x="1850136" y="4064959"/>
                  <a:pt x="1837539" y="4070786"/>
                </a:cubicBezTo>
                <a:lnTo>
                  <a:pt x="1772438" y="4070786"/>
                </a:lnTo>
                <a:cubicBezTo>
                  <a:pt x="1715914" y="4052996"/>
                  <a:pt x="1658265" y="4038247"/>
                  <a:pt x="1603057" y="4017045"/>
                </a:cubicBezTo>
                <a:cubicBezTo>
                  <a:pt x="1443742" y="3956069"/>
                  <a:pt x="1289242" y="3883195"/>
                  <a:pt x="1140860" y="3799040"/>
                </a:cubicBezTo>
                <a:close/>
                <a:moveTo>
                  <a:pt x="1739844" y="0"/>
                </a:moveTo>
                <a:lnTo>
                  <a:pt x="1804997" y="0"/>
                </a:lnTo>
                <a:cubicBezTo>
                  <a:pt x="1817149" y="5248"/>
                  <a:pt x="1828930" y="12962"/>
                  <a:pt x="1841657" y="15455"/>
                </a:cubicBezTo>
                <a:cubicBezTo>
                  <a:pt x="2064094" y="58672"/>
                  <a:pt x="2518340" y="146684"/>
                  <a:pt x="2904468" y="221624"/>
                </a:cubicBezTo>
                <a:lnTo>
                  <a:pt x="970821" y="3694892"/>
                </a:lnTo>
                <a:cubicBezTo>
                  <a:pt x="712740" y="3526014"/>
                  <a:pt x="481612" y="3319171"/>
                  <a:pt x="285241" y="3081342"/>
                </a:cubicBezTo>
                <a:cubicBezTo>
                  <a:pt x="96180" y="2852948"/>
                  <a:pt x="-5031" y="2595766"/>
                  <a:pt x="193" y="2289912"/>
                </a:cubicBezTo>
                <a:cubicBezTo>
                  <a:pt x="10713" y="1674312"/>
                  <a:pt x="3316" y="1058427"/>
                  <a:pt x="3316" y="442597"/>
                </a:cubicBezTo>
                <a:lnTo>
                  <a:pt x="3316" y="351382"/>
                </a:lnTo>
                <a:cubicBezTo>
                  <a:pt x="410433" y="271274"/>
                  <a:pt x="806451" y="194337"/>
                  <a:pt x="1202076" y="115089"/>
                </a:cubicBezTo>
                <a:cubicBezTo>
                  <a:pt x="1381795" y="79089"/>
                  <a:pt x="1560621" y="38496"/>
                  <a:pt x="1739844" y="0"/>
                </a:cubicBezTo>
                <a:close/>
              </a:path>
            </a:pathLst>
          </a:custGeom>
          <a:gradFill>
            <a:gsLst>
              <a:gs pos="0">
                <a:schemeClr val="accent1">
                  <a:alpha val="15000"/>
                </a:schemeClr>
              </a:gs>
              <a:gs pos="100000">
                <a:schemeClr val="accent1">
                  <a:alpha val="0"/>
                </a:schemeClr>
              </a:gs>
            </a:gsLst>
            <a:lin ang="5400000" scaled="1"/>
          </a:gradFill>
          <a:ln>
            <a:noFill/>
          </a:ln>
        </p:spPr>
        <p:txBody>
          <a:bodyPr vert="horz" wrap="square" lIns="91440" tIns="45720" rIns="91440" bIns="45720" numCol="1" anchor="t" anchorCtr="0" compatLnSpc="1">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4" name="任意多边形: 形状 63">
            <a:extLst>
              <a:ext uri="{FF2B5EF4-FFF2-40B4-BE49-F238E27FC236}">
                <a16:creationId xmlns:a16="http://schemas.microsoft.com/office/drawing/2014/main" id="{8C1E167A-9A32-47A6-AFCC-70F364A37D26}"/>
              </a:ext>
            </a:extLst>
          </p:cNvPr>
          <p:cNvSpPr/>
          <p:nvPr/>
        </p:nvSpPr>
        <p:spPr>
          <a:xfrm flipH="1">
            <a:off x="3911600" y="736601"/>
            <a:ext cx="4368800" cy="5349292"/>
          </a:xfrm>
          <a:custGeom>
            <a:avLst/>
            <a:gdLst>
              <a:gd name="connsiteX0" fmla="*/ 1866900 w 3726656"/>
              <a:gd name="connsiteY0" fmla="*/ 0 h 4171950"/>
              <a:gd name="connsiteX1" fmla="*/ 1863328 w 3726656"/>
              <a:gd name="connsiteY1" fmla="*/ 711 h 4171950"/>
              <a:gd name="connsiteX2" fmla="*/ 1859756 w 3726656"/>
              <a:gd name="connsiteY2" fmla="*/ 0 h 4171950"/>
              <a:gd name="connsiteX3" fmla="*/ 1859753 w 3726656"/>
              <a:gd name="connsiteY3" fmla="*/ 1422 h 4171950"/>
              <a:gd name="connsiteX4" fmla="*/ 0 w 3726656"/>
              <a:gd name="connsiteY4" fmla="*/ 371475 h 4171950"/>
              <a:gd name="connsiteX5" fmla="*/ 0 w 3726656"/>
              <a:gd name="connsiteY5" fmla="*/ 2400300 h 4171950"/>
              <a:gd name="connsiteX6" fmla="*/ 1746277 w 3726656"/>
              <a:gd name="connsiteY6" fmla="*/ 4146194 h 4171950"/>
              <a:gd name="connsiteX7" fmla="*/ 1850243 w 3726656"/>
              <a:gd name="connsiteY7" fmla="*/ 4166769 h 4171950"/>
              <a:gd name="connsiteX8" fmla="*/ 1850231 w 3726656"/>
              <a:gd name="connsiteY8" fmla="*/ 4171950 h 4171950"/>
              <a:gd name="connsiteX9" fmla="*/ 1863328 w 3726656"/>
              <a:gd name="connsiteY9" fmla="*/ 4169358 h 4171950"/>
              <a:gd name="connsiteX10" fmla="*/ 1876425 w 3726656"/>
              <a:gd name="connsiteY10" fmla="*/ 4171950 h 4171950"/>
              <a:gd name="connsiteX11" fmla="*/ 1876413 w 3726656"/>
              <a:gd name="connsiteY11" fmla="*/ 4166769 h 4171950"/>
              <a:gd name="connsiteX12" fmla="*/ 1980379 w 3726656"/>
              <a:gd name="connsiteY12" fmla="*/ 4146194 h 4171950"/>
              <a:gd name="connsiteX13" fmla="*/ 3726656 w 3726656"/>
              <a:gd name="connsiteY13" fmla="*/ 2400300 h 4171950"/>
              <a:gd name="connsiteX14" fmla="*/ 3726656 w 3726656"/>
              <a:gd name="connsiteY14" fmla="*/ 371475 h 4171950"/>
              <a:gd name="connsiteX15" fmla="*/ 1866903 w 3726656"/>
              <a:gd name="connsiteY15" fmla="*/ 1422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6656" h="4171950">
                <a:moveTo>
                  <a:pt x="1866900" y="0"/>
                </a:moveTo>
                <a:lnTo>
                  <a:pt x="1863328" y="711"/>
                </a:lnTo>
                <a:lnTo>
                  <a:pt x="1859756" y="0"/>
                </a:lnTo>
                <a:lnTo>
                  <a:pt x="1859753" y="1422"/>
                </a:lnTo>
                <a:lnTo>
                  <a:pt x="0" y="371475"/>
                </a:lnTo>
                <a:lnTo>
                  <a:pt x="0" y="2400300"/>
                </a:lnTo>
                <a:cubicBezTo>
                  <a:pt x="23813" y="3239691"/>
                  <a:pt x="1068958" y="3978622"/>
                  <a:pt x="1746277" y="4146194"/>
                </a:cubicBezTo>
                <a:lnTo>
                  <a:pt x="1850243" y="4166769"/>
                </a:lnTo>
                <a:lnTo>
                  <a:pt x="1850231" y="4171950"/>
                </a:lnTo>
                <a:lnTo>
                  <a:pt x="1863328" y="4169358"/>
                </a:lnTo>
                <a:lnTo>
                  <a:pt x="1876425" y="4171950"/>
                </a:lnTo>
                <a:lnTo>
                  <a:pt x="1876413" y="4166769"/>
                </a:lnTo>
                <a:lnTo>
                  <a:pt x="1980379" y="4146194"/>
                </a:lnTo>
                <a:cubicBezTo>
                  <a:pt x="2657698" y="3978622"/>
                  <a:pt x="3702843" y="3239691"/>
                  <a:pt x="3726656" y="2400300"/>
                </a:cubicBezTo>
                <a:lnTo>
                  <a:pt x="3726656" y="371475"/>
                </a:lnTo>
                <a:lnTo>
                  <a:pt x="1866903" y="1422"/>
                </a:lnTo>
                <a:close/>
              </a:path>
            </a:pathLst>
          </a:custGeom>
          <a:noFill/>
          <a:ln w="254000">
            <a:gradFill>
              <a:gsLst>
                <a:gs pos="25000">
                  <a:schemeClr val="accent1"/>
                </a:gs>
                <a:gs pos="100000">
                  <a:schemeClr val="accent1">
                    <a:alpha val="0"/>
                  </a:schemeClr>
                </a:gs>
              </a:gsLst>
              <a:lin ang="5400000" scaled="1"/>
            </a:gradFill>
          </a:ln>
        </p:spPr>
        <p:txBody>
          <a:bodyPr vert="horz" wrap="square" lIns="91440" tIns="45720" rIns="91440" bIns="45720" numCol="1" anchor="t" anchorCtr="0" compatLnSpc="1">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5" name="椭圆 64">
            <a:extLst>
              <a:ext uri="{FF2B5EF4-FFF2-40B4-BE49-F238E27FC236}">
                <a16:creationId xmlns:a16="http://schemas.microsoft.com/office/drawing/2014/main" id="{7F7CA81A-7BEC-4C78-82B2-CEA2C5DFC75D}"/>
              </a:ext>
            </a:extLst>
          </p:cNvPr>
          <p:cNvSpPr/>
          <p:nvPr/>
        </p:nvSpPr>
        <p:spPr>
          <a:xfrm rot="1324074">
            <a:off x="1489762" y="2609553"/>
            <a:ext cx="9212476" cy="1638894"/>
          </a:xfrm>
          <a:prstGeom prst="ellipse">
            <a:avLst/>
          </a:prstGeom>
          <a:noFill/>
          <a:ln w="101600">
            <a:gradFill flip="none" rotWithShape="1">
              <a:gsLst>
                <a:gs pos="4000">
                  <a:schemeClr val="accent1">
                    <a:alpha val="0"/>
                  </a:schemeClr>
                </a:gs>
                <a:gs pos="59000">
                  <a:schemeClr val="accent1"/>
                </a:gs>
                <a:gs pos="8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6" name="椭圆 65">
            <a:extLst>
              <a:ext uri="{FF2B5EF4-FFF2-40B4-BE49-F238E27FC236}">
                <a16:creationId xmlns:a16="http://schemas.microsoft.com/office/drawing/2014/main" id="{3A362019-4B06-4BDF-8E10-4F418E3D6607}"/>
              </a:ext>
            </a:extLst>
          </p:cNvPr>
          <p:cNvSpPr/>
          <p:nvPr/>
        </p:nvSpPr>
        <p:spPr>
          <a:xfrm rot="1032436">
            <a:off x="1489762" y="2609553"/>
            <a:ext cx="9212476" cy="1638894"/>
          </a:xfrm>
          <a:prstGeom prst="ellipse">
            <a:avLst/>
          </a:prstGeom>
          <a:noFill/>
          <a:ln w="101600">
            <a:gradFill flip="none" rotWithShape="1">
              <a:gsLst>
                <a:gs pos="4000">
                  <a:schemeClr val="accent1">
                    <a:alpha val="0"/>
                  </a:schemeClr>
                </a:gs>
                <a:gs pos="59000">
                  <a:schemeClr val="accent1"/>
                </a:gs>
                <a:gs pos="8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7" name="PA-文本框 28">
            <a:extLst>
              <a:ext uri="{FF2B5EF4-FFF2-40B4-BE49-F238E27FC236}">
                <a16:creationId xmlns:a16="http://schemas.microsoft.com/office/drawing/2014/main" id="{536BC3A3-7287-49AE-BFAA-1A01E94E0A8D}"/>
              </a:ext>
            </a:extLst>
          </p:cNvPr>
          <p:cNvSpPr txBox="1"/>
          <p:nvPr>
            <p:custDataLst>
              <p:tags r:id="rId1"/>
            </p:custDataLst>
          </p:nvPr>
        </p:nvSpPr>
        <p:spPr>
          <a:xfrm>
            <a:off x="4929187" y="3514357"/>
            <a:ext cx="2333626" cy="307777"/>
          </a:xfrm>
          <a:prstGeom prst="rect">
            <a:avLst/>
          </a:prstGeom>
          <a:noFill/>
        </p:spPr>
        <p:txBody>
          <a:bodyPr wrap="square" rtlCol="0">
            <a:noAutofit/>
          </a:bodyPr>
          <a:lstStyle/>
          <a:p>
            <a:pPr algn="dist"/>
            <a:r>
              <a:rPr lang="en-US" altLang="zh-CN" sz="700" dirty="0">
                <a:solidFill>
                  <a:schemeClr val="bg1">
                    <a:lumMod val="7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PREVENTION AND CONTROL OF NEW CORONAVIRUS INFECTION</a:t>
            </a:r>
            <a:endParaRPr lang="zh-CN" altLang="en-US" sz="700" dirty="0">
              <a:solidFill>
                <a:schemeClr val="bg1">
                  <a:lumMod val="7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68" name="任意多边形: 形状 67">
            <a:extLst>
              <a:ext uri="{FF2B5EF4-FFF2-40B4-BE49-F238E27FC236}">
                <a16:creationId xmlns:a16="http://schemas.microsoft.com/office/drawing/2014/main" id="{BADCE96A-F443-41DC-9CAD-83ED8F56B5BC}"/>
              </a:ext>
            </a:extLst>
          </p:cNvPr>
          <p:cNvSpPr/>
          <p:nvPr/>
        </p:nvSpPr>
        <p:spPr>
          <a:xfrm rot="3215891">
            <a:off x="13129388" y="2877245"/>
            <a:ext cx="245267" cy="24137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9" name="任意多边形: 形状 68">
            <a:extLst>
              <a:ext uri="{FF2B5EF4-FFF2-40B4-BE49-F238E27FC236}">
                <a16:creationId xmlns:a16="http://schemas.microsoft.com/office/drawing/2014/main" id="{67388EED-8D05-4385-AB34-A6AD80001DDD}"/>
              </a:ext>
            </a:extLst>
          </p:cNvPr>
          <p:cNvSpPr/>
          <p:nvPr/>
        </p:nvSpPr>
        <p:spPr>
          <a:xfrm rot="3215891">
            <a:off x="12625578" y="1358618"/>
            <a:ext cx="262937" cy="25876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0" name="任意多边形: 形状 69">
            <a:extLst>
              <a:ext uri="{FF2B5EF4-FFF2-40B4-BE49-F238E27FC236}">
                <a16:creationId xmlns:a16="http://schemas.microsoft.com/office/drawing/2014/main" id="{B49A5744-4EFD-4FFB-81E6-98F276A3B3B1}"/>
              </a:ext>
            </a:extLst>
          </p:cNvPr>
          <p:cNvSpPr/>
          <p:nvPr/>
        </p:nvSpPr>
        <p:spPr>
          <a:xfrm rot="3215891">
            <a:off x="-1054460" y="5274108"/>
            <a:ext cx="280608" cy="27615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1" name="任意多边形: 形状 70">
            <a:extLst>
              <a:ext uri="{FF2B5EF4-FFF2-40B4-BE49-F238E27FC236}">
                <a16:creationId xmlns:a16="http://schemas.microsoft.com/office/drawing/2014/main" id="{08D8BDE4-2BC0-488E-BA55-D324B7E3D731}"/>
              </a:ext>
            </a:extLst>
          </p:cNvPr>
          <p:cNvSpPr/>
          <p:nvPr/>
        </p:nvSpPr>
        <p:spPr>
          <a:xfrm rot="3215891">
            <a:off x="986884" y="-855555"/>
            <a:ext cx="187217" cy="184246"/>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2" name="任意多边形: 形状 71">
            <a:extLst>
              <a:ext uri="{FF2B5EF4-FFF2-40B4-BE49-F238E27FC236}">
                <a16:creationId xmlns:a16="http://schemas.microsoft.com/office/drawing/2014/main" id="{4998FAFE-D5E9-4C9D-B7CF-3033456C448C}"/>
              </a:ext>
            </a:extLst>
          </p:cNvPr>
          <p:cNvSpPr/>
          <p:nvPr/>
        </p:nvSpPr>
        <p:spPr>
          <a:xfrm rot="3215891">
            <a:off x="-1233300" y="6452096"/>
            <a:ext cx="315948" cy="31093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3" name="任意多边形: 形状 72">
            <a:extLst>
              <a:ext uri="{FF2B5EF4-FFF2-40B4-BE49-F238E27FC236}">
                <a16:creationId xmlns:a16="http://schemas.microsoft.com/office/drawing/2014/main" id="{7ED020DC-F145-4072-91A4-B0212478B528}"/>
              </a:ext>
            </a:extLst>
          </p:cNvPr>
          <p:cNvSpPr/>
          <p:nvPr/>
        </p:nvSpPr>
        <p:spPr>
          <a:xfrm rot="3215891">
            <a:off x="-1576274" y="3863500"/>
            <a:ext cx="351289" cy="34571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4" name="任意多边形: 形状 73">
            <a:extLst>
              <a:ext uri="{FF2B5EF4-FFF2-40B4-BE49-F238E27FC236}">
                <a16:creationId xmlns:a16="http://schemas.microsoft.com/office/drawing/2014/main" id="{CDBB1852-88E8-40A3-B6D9-003AFCEE2753}"/>
              </a:ext>
            </a:extLst>
          </p:cNvPr>
          <p:cNvSpPr/>
          <p:nvPr/>
        </p:nvSpPr>
        <p:spPr>
          <a:xfrm rot="3215891">
            <a:off x="12803667" y="4322040"/>
            <a:ext cx="231581" cy="22790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5" name="任意多边形: 形状 74">
            <a:extLst>
              <a:ext uri="{FF2B5EF4-FFF2-40B4-BE49-F238E27FC236}">
                <a16:creationId xmlns:a16="http://schemas.microsoft.com/office/drawing/2014/main" id="{76CB227C-085A-4713-A23D-F1426A730F5C}"/>
              </a:ext>
            </a:extLst>
          </p:cNvPr>
          <p:cNvSpPr/>
          <p:nvPr/>
        </p:nvSpPr>
        <p:spPr>
          <a:xfrm rot="3215891">
            <a:off x="-1221484" y="1924251"/>
            <a:ext cx="404300" cy="397883"/>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6" name="任意多边形: 形状 75">
            <a:extLst>
              <a:ext uri="{FF2B5EF4-FFF2-40B4-BE49-F238E27FC236}">
                <a16:creationId xmlns:a16="http://schemas.microsoft.com/office/drawing/2014/main" id="{73F451F8-AA28-4B1D-923F-CA9E79204F14}"/>
              </a:ext>
            </a:extLst>
          </p:cNvPr>
          <p:cNvSpPr/>
          <p:nvPr/>
        </p:nvSpPr>
        <p:spPr>
          <a:xfrm rot="3215891">
            <a:off x="13458428" y="6111468"/>
            <a:ext cx="342491" cy="33705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7" name="任意多边形: 形状 76">
            <a:extLst>
              <a:ext uri="{FF2B5EF4-FFF2-40B4-BE49-F238E27FC236}">
                <a16:creationId xmlns:a16="http://schemas.microsoft.com/office/drawing/2014/main" id="{72F0F5F5-542E-4C6F-A2E4-9FAE5407B975}"/>
              </a:ext>
            </a:extLst>
          </p:cNvPr>
          <p:cNvSpPr/>
          <p:nvPr/>
        </p:nvSpPr>
        <p:spPr>
          <a:xfrm rot="3215891">
            <a:off x="12883185" y="-689950"/>
            <a:ext cx="353582" cy="347970"/>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8" name="任意多边形: 形状 77">
            <a:extLst>
              <a:ext uri="{FF2B5EF4-FFF2-40B4-BE49-F238E27FC236}">
                <a16:creationId xmlns:a16="http://schemas.microsoft.com/office/drawing/2014/main" id="{CDF5D67D-FCEC-4894-800F-BFA236621F3B}"/>
              </a:ext>
            </a:extLst>
          </p:cNvPr>
          <p:cNvSpPr/>
          <p:nvPr/>
        </p:nvSpPr>
        <p:spPr>
          <a:xfrm rot="3215891">
            <a:off x="-1415841" y="-1135253"/>
            <a:ext cx="364673" cy="35888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9" name="任意多边形: 形状 78">
            <a:extLst>
              <a:ext uri="{FF2B5EF4-FFF2-40B4-BE49-F238E27FC236}">
                <a16:creationId xmlns:a16="http://schemas.microsoft.com/office/drawing/2014/main" id="{4976FC05-5725-4397-8E38-B4E80105EAEA}"/>
              </a:ext>
            </a:extLst>
          </p:cNvPr>
          <p:cNvSpPr/>
          <p:nvPr/>
        </p:nvSpPr>
        <p:spPr>
          <a:xfrm>
            <a:off x="8790338" y="2097253"/>
            <a:ext cx="621967" cy="62195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5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0" name="任意多边形: 形状 79">
            <a:extLst>
              <a:ext uri="{FF2B5EF4-FFF2-40B4-BE49-F238E27FC236}">
                <a16:creationId xmlns:a16="http://schemas.microsoft.com/office/drawing/2014/main" id="{C2BC631A-1ECC-40F8-9456-82BF9275ACE2}"/>
              </a:ext>
            </a:extLst>
          </p:cNvPr>
          <p:cNvSpPr/>
          <p:nvPr/>
        </p:nvSpPr>
        <p:spPr>
          <a:xfrm rot="3667468">
            <a:off x="10000512" y="803124"/>
            <a:ext cx="379256" cy="37924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1" name="任意多边形: 形状 80">
            <a:extLst>
              <a:ext uri="{FF2B5EF4-FFF2-40B4-BE49-F238E27FC236}">
                <a16:creationId xmlns:a16="http://schemas.microsoft.com/office/drawing/2014/main" id="{75BBD58A-35A8-44FB-8EA8-4D21B3F2E634}"/>
              </a:ext>
            </a:extLst>
          </p:cNvPr>
          <p:cNvSpPr/>
          <p:nvPr/>
        </p:nvSpPr>
        <p:spPr>
          <a:xfrm rot="11468393">
            <a:off x="11470348" y="2300099"/>
            <a:ext cx="520440" cy="52042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2" name="任意多边形: 形状 81">
            <a:extLst>
              <a:ext uri="{FF2B5EF4-FFF2-40B4-BE49-F238E27FC236}">
                <a16:creationId xmlns:a16="http://schemas.microsoft.com/office/drawing/2014/main" id="{E064232D-E413-441B-A18F-5E9AEA5441AC}"/>
              </a:ext>
            </a:extLst>
          </p:cNvPr>
          <p:cNvSpPr/>
          <p:nvPr/>
        </p:nvSpPr>
        <p:spPr>
          <a:xfrm rot="18389171">
            <a:off x="10753286" y="3543803"/>
            <a:ext cx="716271" cy="716256"/>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3" name="任意多边形: 形状 82">
            <a:extLst>
              <a:ext uri="{FF2B5EF4-FFF2-40B4-BE49-F238E27FC236}">
                <a16:creationId xmlns:a16="http://schemas.microsoft.com/office/drawing/2014/main" id="{AFC97136-31EF-4574-9513-D1033903AF9E}"/>
              </a:ext>
            </a:extLst>
          </p:cNvPr>
          <p:cNvSpPr/>
          <p:nvPr/>
        </p:nvSpPr>
        <p:spPr>
          <a:xfrm>
            <a:off x="1055156" y="3943850"/>
            <a:ext cx="621967" cy="62195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4" name="任意多边形: 形状 83">
            <a:extLst>
              <a:ext uri="{FF2B5EF4-FFF2-40B4-BE49-F238E27FC236}">
                <a16:creationId xmlns:a16="http://schemas.microsoft.com/office/drawing/2014/main" id="{AC52841D-9357-460C-AE32-4114B5D194D3}"/>
              </a:ext>
            </a:extLst>
          </p:cNvPr>
          <p:cNvSpPr/>
          <p:nvPr/>
        </p:nvSpPr>
        <p:spPr>
          <a:xfrm rot="3215891">
            <a:off x="2622081" y="3762295"/>
            <a:ext cx="368966" cy="363110"/>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5" name="任意多边形: 形状 84">
            <a:extLst>
              <a:ext uri="{FF2B5EF4-FFF2-40B4-BE49-F238E27FC236}">
                <a16:creationId xmlns:a16="http://schemas.microsoft.com/office/drawing/2014/main" id="{F2D7E05C-1949-4631-8E9F-30D2952361C1}"/>
              </a:ext>
            </a:extLst>
          </p:cNvPr>
          <p:cNvSpPr/>
          <p:nvPr/>
        </p:nvSpPr>
        <p:spPr>
          <a:xfrm rot="3285613">
            <a:off x="314179" y="2905372"/>
            <a:ext cx="376923" cy="37691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6" name="任意多边形: 形状 85">
            <a:extLst>
              <a:ext uri="{FF2B5EF4-FFF2-40B4-BE49-F238E27FC236}">
                <a16:creationId xmlns:a16="http://schemas.microsoft.com/office/drawing/2014/main" id="{68165491-56C7-4246-91FF-E3907AB9B824}"/>
              </a:ext>
            </a:extLst>
          </p:cNvPr>
          <p:cNvSpPr/>
          <p:nvPr/>
        </p:nvSpPr>
        <p:spPr>
          <a:xfrm rot="5400000">
            <a:off x="565487" y="494669"/>
            <a:ext cx="727833" cy="7278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2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文本框 43">
            <a:extLst>
              <a:ext uri="{FF2B5EF4-FFF2-40B4-BE49-F238E27FC236}">
                <a16:creationId xmlns:a16="http://schemas.microsoft.com/office/drawing/2014/main" id="{47723AFA-A005-4C59-A002-620C508FBD87}"/>
              </a:ext>
            </a:extLst>
          </p:cNvPr>
          <p:cNvSpPr txBox="1"/>
          <p:nvPr/>
        </p:nvSpPr>
        <p:spPr>
          <a:xfrm>
            <a:off x="4514766" y="1707078"/>
            <a:ext cx="3162469" cy="338554"/>
          </a:xfrm>
          <a:prstGeom prst="rect">
            <a:avLst/>
          </a:prstGeom>
          <a:noFill/>
        </p:spPr>
        <p:txBody>
          <a:bodyPr wrap="square" rtlCol="0">
            <a:noAutofit/>
          </a:bodyPr>
          <a:lstStyle/>
          <a:p>
            <a:pPr algn="ctr"/>
            <a:r>
              <a:rPr lang="zh-CN" altLang="en-US" sz="1600" kern="2200" dirty="0">
                <a:solidFill>
                  <a:schemeClr val="accent1"/>
                </a:solidFill>
                <a:latin typeface="思源宋体 CN Heavy" panose="02020900000000000000" pitchFamily="18" charset="-122"/>
                <a:ea typeface="思源宋体 CN Heavy" panose="02020900000000000000" pitchFamily="18" charset="-122"/>
              </a:rPr>
              <a:t>疫情防控，从我做起</a:t>
            </a:r>
          </a:p>
        </p:txBody>
      </p:sp>
      <p:grpSp>
        <p:nvGrpSpPr>
          <p:cNvPr id="94" name="组合 93">
            <a:extLst>
              <a:ext uri="{FF2B5EF4-FFF2-40B4-BE49-F238E27FC236}">
                <a16:creationId xmlns:a16="http://schemas.microsoft.com/office/drawing/2014/main" id="{543AFA16-3C00-F645-2EBC-5E8ED2F01F86}"/>
              </a:ext>
            </a:extLst>
          </p:cNvPr>
          <p:cNvGrpSpPr/>
          <p:nvPr/>
        </p:nvGrpSpPr>
        <p:grpSpPr>
          <a:xfrm>
            <a:off x="5794954" y="4911045"/>
            <a:ext cx="602092" cy="524122"/>
            <a:chOff x="5788025" y="4115735"/>
            <a:chExt cx="622300" cy="541713"/>
          </a:xfrm>
        </p:grpSpPr>
        <p:sp>
          <p:nvSpPr>
            <p:cNvPr id="95" name="矩形: 圆角 94">
              <a:extLst>
                <a:ext uri="{FF2B5EF4-FFF2-40B4-BE49-F238E27FC236}">
                  <a16:creationId xmlns:a16="http://schemas.microsoft.com/office/drawing/2014/main" id="{A8AA6CD1-BB7A-0A84-396F-A9F0E3B15BEA}"/>
                </a:ext>
              </a:extLst>
            </p:cNvPr>
            <p:cNvSpPr/>
            <p:nvPr/>
          </p:nvSpPr>
          <p:spPr>
            <a:xfrm>
              <a:off x="5788025" y="4272724"/>
              <a:ext cx="622300" cy="3847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6" name="任意多边形: 形状 95">
              <a:extLst>
                <a:ext uri="{FF2B5EF4-FFF2-40B4-BE49-F238E27FC236}">
                  <a16:creationId xmlns:a16="http://schemas.microsoft.com/office/drawing/2014/main" id="{C16FCEE7-B284-B35E-B336-A926939EAB3E}"/>
                </a:ext>
              </a:extLst>
            </p:cNvPr>
            <p:cNvSpPr/>
            <p:nvPr/>
          </p:nvSpPr>
          <p:spPr>
            <a:xfrm>
              <a:off x="5982152" y="4115735"/>
              <a:ext cx="213408" cy="202810"/>
            </a:xfrm>
            <a:custGeom>
              <a:avLst/>
              <a:gdLst>
                <a:gd name="connsiteX0" fmla="*/ 58121 w 213408"/>
                <a:gd name="connsiteY0" fmla="*/ 0 h 202810"/>
                <a:gd name="connsiteX1" fmla="*/ 155287 w 213408"/>
                <a:gd name="connsiteY1" fmla="*/ 0 h 202810"/>
                <a:gd name="connsiteX2" fmla="*/ 213408 w 213408"/>
                <a:gd name="connsiteY2" fmla="*/ 58121 h 202810"/>
                <a:gd name="connsiteX3" fmla="*/ 213408 w 213408"/>
                <a:gd name="connsiteY3" fmla="*/ 144689 h 202810"/>
                <a:gd name="connsiteX4" fmla="*/ 155287 w 213408"/>
                <a:gd name="connsiteY4" fmla="*/ 202810 h 202810"/>
                <a:gd name="connsiteX5" fmla="*/ 58121 w 213408"/>
                <a:gd name="connsiteY5" fmla="*/ 202810 h 202810"/>
                <a:gd name="connsiteX6" fmla="*/ 0 w 213408"/>
                <a:gd name="connsiteY6" fmla="*/ 144689 h 202810"/>
                <a:gd name="connsiteX7" fmla="*/ 0 w 213408"/>
                <a:gd name="connsiteY7" fmla="*/ 58121 h 202810"/>
                <a:gd name="connsiteX8" fmla="*/ 58121 w 213408"/>
                <a:gd name="connsiteY8" fmla="*/ 0 h 202810"/>
                <a:gd name="connsiteX9" fmla="*/ 60414 w 213408"/>
                <a:gd name="connsiteY9" fmla="*/ 40925 h 202810"/>
                <a:gd name="connsiteX10" fmla="*/ 38923 w 213408"/>
                <a:gd name="connsiteY10" fmla="*/ 62416 h 202810"/>
                <a:gd name="connsiteX11" fmla="*/ 38923 w 213408"/>
                <a:gd name="connsiteY11" fmla="*/ 140394 h 202810"/>
                <a:gd name="connsiteX12" fmla="*/ 60414 w 213408"/>
                <a:gd name="connsiteY12" fmla="*/ 161885 h 202810"/>
                <a:gd name="connsiteX13" fmla="*/ 152992 w 213408"/>
                <a:gd name="connsiteY13" fmla="*/ 161885 h 202810"/>
                <a:gd name="connsiteX14" fmla="*/ 174483 w 213408"/>
                <a:gd name="connsiteY14" fmla="*/ 140394 h 202810"/>
                <a:gd name="connsiteX15" fmla="*/ 174483 w 213408"/>
                <a:gd name="connsiteY15" fmla="*/ 62416 h 202810"/>
                <a:gd name="connsiteX16" fmla="*/ 152992 w 213408"/>
                <a:gd name="connsiteY16" fmla="*/ 40925 h 202810"/>
                <a:gd name="connsiteX17" fmla="*/ 60414 w 213408"/>
                <a:gd name="connsiteY17" fmla="*/ 40925 h 20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408" h="202810">
                  <a:moveTo>
                    <a:pt x="58121" y="0"/>
                  </a:moveTo>
                  <a:lnTo>
                    <a:pt x="155287" y="0"/>
                  </a:lnTo>
                  <a:cubicBezTo>
                    <a:pt x="187386" y="0"/>
                    <a:pt x="213408" y="26022"/>
                    <a:pt x="213408" y="58121"/>
                  </a:cubicBezTo>
                  <a:lnTo>
                    <a:pt x="213408" y="144689"/>
                  </a:lnTo>
                  <a:cubicBezTo>
                    <a:pt x="213408" y="176788"/>
                    <a:pt x="187386" y="202810"/>
                    <a:pt x="155287" y="202810"/>
                  </a:cubicBezTo>
                  <a:lnTo>
                    <a:pt x="58121" y="202810"/>
                  </a:lnTo>
                  <a:cubicBezTo>
                    <a:pt x="26022" y="202810"/>
                    <a:pt x="0" y="176788"/>
                    <a:pt x="0" y="144689"/>
                  </a:cubicBezTo>
                  <a:lnTo>
                    <a:pt x="0" y="58121"/>
                  </a:lnTo>
                  <a:cubicBezTo>
                    <a:pt x="0" y="26022"/>
                    <a:pt x="26022" y="0"/>
                    <a:pt x="58121" y="0"/>
                  </a:cubicBezTo>
                  <a:close/>
                  <a:moveTo>
                    <a:pt x="60414" y="40925"/>
                  </a:moveTo>
                  <a:cubicBezTo>
                    <a:pt x="48545" y="40925"/>
                    <a:pt x="38923" y="50547"/>
                    <a:pt x="38923" y="62416"/>
                  </a:cubicBezTo>
                  <a:lnTo>
                    <a:pt x="38923" y="140394"/>
                  </a:lnTo>
                  <a:cubicBezTo>
                    <a:pt x="38923" y="152263"/>
                    <a:pt x="48545" y="161885"/>
                    <a:pt x="60414" y="161885"/>
                  </a:cubicBezTo>
                  <a:lnTo>
                    <a:pt x="152992" y="161885"/>
                  </a:lnTo>
                  <a:cubicBezTo>
                    <a:pt x="164861" y="161885"/>
                    <a:pt x="174483" y="152263"/>
                    <a:pt x="174483" y="140394"/>
                  </a:cubicBezTo>
                  <a:lnTo>
                    <a:pt x="174483" y="62416"/>
                  </a:lnTo>
                  <a:cubicBezTo>
                    <a:pt x="174483" y="50547"/>
                    <a:pt x="164861" y="40925"/>
                    <a:pt x="152992" y="40925"/>
                  </a:cubicBezTo>
                  <a:lnTo>
                    <a:pt x="60414" y="409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7" name="矩形: 圆角 96">
              <a:extLst>
                <a:ext uri="{FF2B5EF4-FFF2-40B4-BE49-F238E27FC236}">
                  <a16:creationId xmlns:a16="http://schemas.microsoft.com/office/drawing/2014/main" id="{BC2CF834-07F9-5E91-F3E5-5BFED3477E59}"/>
                </a:ext>
              </a:extLst>
            </p:cNvPr>
            <p:cNvSpPr/>
            <p:nvPr/>
          </p:nvSpPr>
          <p:spPr>
            <a:xfrm>
              <a:off x="5788025" y="4221924"/>
              <a:ext cx="622300" cy="3847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8" name="任意多边形: 形状 97">
              <a:extLst>
                <a:ext uri="{FF2B5EF4-FFF2-40B4-BE49-F238E27FC236}">
                  <a16:creationId xmlns:a16="http://schemas.microsoft.com/office/drawing/2014/main" id="{AD5E9C82-D9E7-CBA0-5DB7-CB64C4EB26C7}"/>
                </a:ext>
              </a:extLst>
            </p:cNvPr>
            <p:cNvSpPr/>
            <p:nvPr/>
          </p:nvSpPr>
          <p:spPr>
            <a:xfrm rot="5400000">
              <a:off x="6003927" y="4319037"/>
              <a:ext cx="190496" cy="190498"/>
            </a:xfrm>
            <a:custGeom>
              <a:avLst/>
              <a:gdLst>
                <a:gd name="connsiteX0" fmla="*/ 0 w 249237"/>
                <a:gd name="connsiteY0" fmla="*/ 145283 h 249238"/>
                <a:gd name="connsiteX1" fmla="*/ 0 w 249237"/>
                <a:gd name="connsiteY1" fmla="*/ 103955 h 249238"/>
                <a:gd name="connsiteX2" fmla="*/ 10332 w 249237"/>
                <a:gd name="connsiteY2" fmla="*/ 93623 h 249238"/>
                <a:gd name="connsiteX3" fmla="*/ 93623 w 249237"/>
                <a:gd name="connsiteY3" fmla="*/ 93623 h 249238"/>
                <a:gd name="connsiteX4" fmla="*/ 93623 w 249237"/>
                <a:gd name="connsiteY4" fmla="*/ 10332 h 249238"/>
                <a:gd name="connsiteX5" fmla="*/ 103955 w 249237"/>
                <a:gd name="connsiteY5" fmla="*/ 0 h 249238"/>
                <a:gd name="connsiteX6" fmla="*/ 145283 w 249237"/>
                <a:gd name="connsiteY6" fmla="*/ 0 h 249238"/>
                <a:gd name="connsiteX7" fmla="*/ 155615 w 249237"/>
                <a:gd name="connsiteY7" fmla="*/ 10332 h 249238"/>
                <a:gd name="connsiteX8" fmla="*/ 155615 w 249237"/>
                <a:gd name="connsiteY8" fmla="*/ 93623 h 249238"/>
                <a:gd name="connsiteX9" fmla="*/ 238905 w 249237"/>
                <a:gd name="connsiteY9" fmla="*/ 93623 h 249238"/>
                <a:gd name="connsiteX10" fmla="*/ 249237 w 249237"/>
                <a:gd name="connsiteY10" fmla="*/ 103955 h 249238"/>
                <a:gd name="connsiteX11" fmla="*/ 249237 w 249237"/>
                <a:gd name="connsiteY11" fmla="*/ 145283 h 249238"/>
                <a:gd name="connsiteX12" fmla="*/ 238905 w 249237"/>
                <a:gd name="connsiteY12" fmla="*/ 155615 h 249238"/>
                <a:gd name="connsiteX13" fmla="*/ 155615 w 249237"/>
                <a:gd name="connsiteY13" fmla="*/ 155615 h 249238"/>
                <a:gd name="connsiteX14" fmla="*/ 155615 w 249237"/>
                <a:gd name="connsiteY14" fmla="*/ 238906 h 249238"/>
                <a:gd name="connsiteX15" fmla="*/ 145283 w 249237"/>
                <a:gd name="connsiteY15" fmla="*/ 249238 h 249238"/>
                <a:gd name="connsiteX16" fmla="*/ 103955 w 249237"/>
                <a:gd name="connsiteY16" fmla="*/ 249238 h 249238"/>
                <a:gd name="connsiteX17" fmla="*/ 93623 w 249237"/>
                <a:gd name="connsiteY17" fmla="*/ 238906 h 249238"/>
                <a:gd name="connsiteX18" fmla="*/ 93623 w 249237"/>
                <a:gd name="connsiteY18" fmla="*/ 155615 h 249238"/>
                <a:gd name="connsiteX19" fmla="*/ 10332 w 249237"/>
                <a:gd name="connsiteY19" fmla="*/ 155615 h 249238"/>
                <a:gd name="connsiteX20" fmla="*/ 0 w 249237"/>
                <a:gd name="connsiteY20" fmla="*/ 145283 h 2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237" h="249238">
                  <a:moveTo>
                    <a:pt x="0" y="145283"/>
                  </a:moveTo>
                  <a:lnTo>
                    <a:pt x="0" y="103955"/>
                  </a:lnTo>
                  <a:cubicBezTo>
                    <a:pt x="0" y="98249"/>
                    <a:pt x="4626" y="93623"/>
                    <a:pt x="10332" y="93623"/>
                  </a:cubicBezTo>
                  <a:lnTo>
                    <a:pt x="93623" y="93623"/>
                  </a:lnTo>
                  <a:lnTo>
                    <a:pt x="93623" y="10332"/>
                  </a:lnTo>
                  <a:cubicBezTo>
                    <a:pt x="93623" y="4626"/>
                    <a:pt x="98249" y="0"/>
                    <a:pt x="103955" y="0"/>
                  </a:cubicBezTo>
                  <a:lnTo>
                    <a:pt x="145283" y="0"/>
                  </a:lnTo>
                  <a:cubicBezTo>
                    <a:pt x="150989" y="0"/>
                    <a:pt x="155615" y="4626"/>
                    <a:pt x="155615" y="10332"/>
                  </a:cubicBezTo>
                  <a:lnTo>
                    <a:pt x="155615" y="93623"/>
                  </a:lnTo>
                  <a:lnTo>
                    <a:pt x="238905" y="93623"/>
                  </a:lnTo>
                  <a:cubicBezTo>
                    <a:pt x="244611" y="93623"/>
                    <a:pt x="249237" y="98249"/>
                    <a:pt x="249237" y="103955"/>
                  </a:cubicBezTo>
                  <a:lnTo>
                    <a:pt x="249237" y="145283"/>
                  </a:lnTo>
                  <a:cubicBezTo>
                    <a:pt x="249237" y="150989"/>
                    <a:pt x="244611" y="155615"/>
                    <a:pt x="238905" y="155615"/>
                  </a:cubicBezTo>
                  <a:lnTo>
                    <a:pt x="155615" y="155615"/>
                  </a:lnTo>
                  <a:lnTo>
                    <a:pt x="155615" y="238906"/>
                  </a:lnTo>
                  <a:cubicBezTo>
                    <a:pt x="155615" y="244612"/>
                    <a:pt x="150989" y="249238"/>
                    <a:pt x="145283" y="249238"/>
                  </a:cubicBezTo>
                  <a:lnTo>
                    <a:pt x="103955" y="249238"/>
                  </a:lnTo>
                  <a:cubicBezTo>
                    <a:pt x="98249" y="249238"/>
                    <a:pt x="93623" y="244612"/>
                    <a:pt x="93623" y="238906"/>
                  </a:cubicBezTo>
                  <a:lnTo>
                    <a:pt x="93623" y="155615"/>
                  </a:lnTo>
                  <a:lnTo>
                    <a:pt x="10332" y="155615"/>
                  </a:lnTo>
                  <a:cubicBezTo>
                    <a:pt x="4626" y="155615"/>
                    <a:pt x="0" y="150989"/>
                    <a:pt x="0" y="1452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47" name="PA-文本框 27">
            <a:extLst>
              <a:ext uri="{FF2B5EF4-FFF2-40B4-BE49-F238E27FC236}">
                <a16:creationId xmlns:a16="http://schemas.microsoft.com/office/drawing/2014/main" id="{53687D62-E54D-422C-973D-82325B1D3C93}"/>
              </a:ext>
            </a:extLst>
          </p:cNvPr>
          <p:cNvSpPr txBox="1"/>
          <p:nvPr>
            <p:custDataLst>
              <p:tags r:id="rId2"/>
            </p:custDataLst>
          </p:nvPr>
        </p:nvSpPr>
        <p:spPr>
          <a:xfrm>
            <a:off x="1935227" y="2774362"/>
            <a:ext cx="8321547" cy="769441"/>
          </a:xfrm>
          <a:prstGeom prst="rect">
            <a:avLst/>
          </a:prstGeom>
          <a:noFill/>
        </p:spPr>
        <p:txBody>
          <a:bodyPr wrap="square" rtlCol="0">
            <a:noAutofit/>
            <a:scene3d>
              <a:camera prst="orthographicFront"/>
              <a:lightRig rig="threePt" dir="t"/>
            </a:scene3d>
            <a:sp3d extrusionH="57150">
              <a:bevelT w="38100" h="107950" prst="angle"/>
            </a:sp3d>
          </a:bodyPr>
          <a:lstStyle/>
          <a:p>
            <a:pPr lvl="0" algn="ctr"/>
            <a:r>
              <a:rPr lang="zh-CN" altLang="en-US" sz="4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防控工作汇报模板</a:t>
            </a:r>
          </a:p>
        </p:txBody>
      </p:sp>
      <p:sp>
        <p:nvSpPr>
          <p:cNvPr id="48" name="PA-椭圆 10">
            <a:extLst>
              <a:ext uri="{FF2B5EF4-FFF2-40B4-BE49-F238E27FC236}">
                <a16:creationId xmlns:a16="http://schemas.microsoft.com/office/drawing/2014/main" id="{09AE2039-2E89-48A9-B264-2FE0CB2253BD}"/>
              </a:ext>
            </a:extLst>
          </p:cNvPr>
          <p:cNvSpPr>
            <a:spLocks noChangeArrowheads="1"/>
          </p:cNvSpPr>
          <p:nvPr>
            <p:custDataLst>
              <p:tags r:id="rId3"/>
            </p:custDataLst>
          </p:nvPr>
        </p:nvSpPr>
        <p:spPr bwMode="auto">
          <a:xfrm>
            <a:off x="201212" y="6375411"/>
            <a:ext cx="292463" cy="292463"/>
          </a:xfrm>
          <a:prstGeom prst="ellipse">
            <a:avLst/>
          </a:prstGeom>
          <a:solidFill>
            <a:srgbClr val="007E8B"/>
          </a:solidFill>
          <a:ln>
            <a:noFill/>
          </a:ln>
          <a:effectLst/>
          <a:extLst>
            <a:ext uri="{91240B29-F687-4F45-9708-019B960494DF}">
              <a14:hiddenLine xmlns:a14="http://schemas.microsoft.com/office/drawing/2010/main" w="6350">
                <a:solidFill>
                  <a:srgbClr val="CBAB8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67" b="0" i="0" u="none" strike="noStrike" kern="0" cap="none" spc="0" normalizeH="0" baseline="0" noProof="0">
              <a:ln>
                <a:noFill/>
              </a:ln>
              <a:solidFill>
                <a:prstClr val="black">
                  <a:lumMod val="95000"/>
                  <a:lumOff val="5000"/>
                </a:prstClr>
              </a:solidFill>
              <a:effectLst/>
              <a:uLnTx/>
              <a:uFillTx/>
              <a:latin typeface="思源黑体 CN Light" panose="020B0300000000000000" pitchFamily="34" charset="-122"/>
              <a:ea typeface="思源黑体 CN Light" panose="020B0300000000000000" pitchFamily="34" charset="-122"/>
              <a:cs typeface="阿里巴巴普惠体 Light"/>
              <a:sym typeface="思源黑体 CN Light" panose="020B0300000000000000" pitchFamily="34" charset="-122"/>
            </a:endParaRPr>
          </a:p>
        </p:txBody>
      </p:sp>
      <p:grpSp>
        <p:nvGrpSpPr>
          <p:cNvPr id="49" name="组合 48">
            <a:extLst>
              <a:ext uri="{FF2B5EF4-FFF2-40B4-BE49-F238E27FC236}">
                <a16:creationId xmlns:a16="http://schemas.microsoft.com/office/drawing/2014/main" id="{ED84989D-D77A-4B38-B62A-E73AA5AA919E}"/>
              </a:ext>
            </a:extLst>
          </p:cNvPr>
          <p:cNvGrpSpPr/>
          <p:nvPr/>
        </p:nvGrpSpPr>
        <p:grpSpPr>
          <a:xfrm>
            <a:off x="280797" y="6439252"/>
            <a:ext cx="133781" cy="152080"/>
            <a:chOff x="860980" y="3583766"/>
            <a:chExt cx="100336" cy="114060"/>
          </a:xfrm>
        </p:grpSpPr>
        <p:sp>
          <p:nvSpPr>
            <p:cNvPr id="50" name="PA-任意多边形 12">
              <a:extLst>
                <a:ext uri="{FF2B5EF4-FFF2-40B4-BE49-F238E27FC236}">
                  <a16:creationId xmlns:a16="http://schemas.microsoft.com/office/drawing/2014/main" id="{00CDFAAB-F012-4CE6-94C7-E9E522597462}"/>
                </a:ext>
              </a:extLst>
            </p:cNvPr>
            <p:cNvSpPr>
              <a:spLocks noEditPoints="1"/>
            </p:cNvSpPr>
            <p:nvPr>
              <p:custDataLst>
                <p:tags r:id="rId8"/>
              </p:custDataLst>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133" b="0" i="0" u="none" strike="noStrike" kern="0" cap="none" spc="0" normalizeH="0" baseline="0" noProof="0">
                <a:ln>
                  <a:noFill/>
                </a:ln>
                <a:solidFill>
                  <a:prstClr val="black">
                    <a:lumMod val="95000"/>
                    <a:lumOff val="5000"/>
                  </a:prstClr>
                </a:solidFill>
                <a:effectLst/>
                <a:uLnTx/>
                <a:uFillTx/>
                <a:latin typeface="思源黑体 CN Light" panose="020B0300000000000000" pitchFamily="34" charset="-122"/>
                <a:ea typeface="思源黑体 CN Light" panose="020B0300000000000000" pitchFamily="34" charset="-122"/>
                <a:cs typeface="阿里巴巴普惠体 Light"/>
                <a:sym typeface="思源黑体 CN Light" panose="020B0300000000000000" pitchFamily="34" charset="-122"/>
              </a:endParaRPr>
            </a:p>
          </p:txBody>
        </p:sp>
        <p:sp>
          <p:nvSpPr>
            <p:cNvPr id="51" name="PA-任意多边形 13">
              <a:extLst>
                <a:ext uri="{FF2B5EF4-FFF2-40B4-BE49-F238E27FC236}">
                  <a16:creationId xmlns:a16="http://schemas.microsoft.com/office/drawing/2014/main" id="{DCCAB0B1-2118-413F-A177-C44826666AA2}"/>
                </a:ext>
              </a:extLst>
            </p:cNvPr>
            <p:cNvSpPr>
              <a:spLocks/>
            </p:cNvSpPr>
            <p:nvPr>
              <p:custDataLst>
                <p:tags r:id="rId9"/>
              </p:custDataLst>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133" b="0" i="0" u="none" strike="noStrike" kern="0" cap="none" spc="0" normalizeH="0" baseline="0" noProof="0">
                <a:ln>
                  <a:noFill/>
                </a:ln>
                <a:solidFill>
                  <a:prstClr val="black">
                    <a:lumMod val="95000"/>
                    <a:lumOff val="5000"/>
                  </a:prstClr>
                </a:solidFill>
                <a:effectLst/>
                <a:uLnTx/>
                <a:uFillTx/>
                <a:latin typeface="思源黑体 CN Light" panose="020B0300000000000000" pitchFamily="34" charset="-122"/>
                <a:ea typeface="思源黑体 CN Light" panose="020B0300000000000000" pitchFamily="34" charset="-122"/>
                <a:cs typeface="阿里巴巴普惠体 Light"/>
                <a:sym typeface="思源黑体 CN Light" panose="020B0300000000000000" pitchFamily="34" charset="-122"/>
              </a:endParaRPr>
            </a:p>
          </p:txBody>
        </p:sp>
      </p:grpSp>
      <p:sp>
        <p:nvSpPr>
          <p:cNvPr id="52" name="PA-102219">
            <a:extLst>
              <a:ext uri="{FF2B5EF4-FFF2-40B4-BE49-F238E27FC236}">
                <a16:creationId xmlns:a16="http://schemas.microsoft.com/office/drawing/2014/main" id="{6D2E54B7-0008-4D9C-86CF-D2DC83CDFE16}"/>
              </a:ext>
            </a:extLst>
          </p:cNvPr>
          <p:cNvSpPr/>
          <p:nvPr>
            <p:custDataLst>
              <p:tags r:id="rId4"/>
            </p:custDataLst>
          </p:nvPr>
        </p:nvSpPr>
        <p:spPr>
          <a:xfrm>
            <a:off x="513838" y="6380204"/>
            <a:ext cx="963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阿里巴巴普惠体 Light"/>
                <a:sym typeface="+mn-lt"/>
              </a:rPr>
              <a:t>OfficePLUS</a:t>
            </a:r>
            <a:endParaRPr kumimoji="0" lang="zh-CN" altLang="en-US" sz="1200" b="0" i="0" u="none" strike="noStrike" kern="0" cap="none"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阿里巴巴普惠体 Light"/>
              <a:sym typeface="+mn-lt"/>
            </a:endParaRPr>
          </a:p>
        </p:txBody>
      </p:sp>
      <p:sp>
        <p:nvSpPr>
          <p:cNvPr id="53" name="PA-椭圆 10">
            <a:extLst>
              <a:ext uri="{FF2B5EF4-FFF2-40B4-BE49-F238E27FC236}">
                <a16:creationId xmlns:a16="http://schemas.microsoft.com/office/drawing/2014/main" id="{70167FD1-A999-4E70-A9C1-B2B5E35C461D}"/>
              </a:ext>
            </a:extLst>
          </p:cNvPr>
          <p:cNvSpPr>
            <a:spLocks noChangeArrowheads="1"/>
          </p:cNvSpPr>
          <p:nvPr>
            <p:custDataLst>
              <p:tags r:id="rId5"/>
            </p:custDataLst>
          </p:nvPr>
        </p:nvSpPr>
        <p:spPr bwMode="auto">
          <a:xfrm>
            <a:off x="10300862" y="6375411"/>
            <a:ext cx="292463" cy="292463"/>
          </a:xfrm>
          <a:prstGeom prst="ellipse">
            <a:avLst/>
          </a:prstGeom>
          <a:solidFill>
            <a:srgbClr val="007E8B"/>
          </a:solidFill>
          <a:ln>
            <a:noFill/>
          </a:ln>
          <a:effectLst/>
          <a:extLst>
            <a:ext uri="{91240B29-F687-4F45-9708-019B960494DF}">
              <a14:hiddenLine xmlns:a14="http://schemas.microsoft.com/office/drawing/2010/main" w="6350">
                <a:solidFill>
                  <a:srgbClr val="CBAB8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67" b="0" i="0" u="none" strike="noStrike" kern="0" cap="none" spc="0" normalizeH="0" baseline="0" noProof="0">
              <a:ln>
                <a:noFill/>
              </a:ln>
              <a:solidFill>
                <a:prstClr val="black">
                  <a:lumMod val="95000"/>
                  <a:lumOff val="5000"/>
                </a:prstClr>
              </a:solidFill>
              <a:effectLst/>
              <a:uLnTx/>
              <a:uFillTx/>
              <a:latin typeface="思源黑体 CN Light" panose="020B0300000000000000" pitchFamily="34" charset="-122"/>
              <a:ea typeface="思源黑体 CN Light" panose="020B0300000000000000" pitchFamily="34" charset="-122"/>
              <a:cs typeface="阿里巴巴普惠体 Light"/>
              <a:sym typeface="思源黑体 CN Light" panose="020B0300000000000000" pitchFamily="34" charset="-122"/>
            </a:endParaRPr>
          </a:p>
        </p:txBody>
      </p:sp>
      <p:sp>
        <p:nvSpPr>
          <p:cNvPr id="54" name="PA-任意多边形 13">
            <a:extLst>
              <a:ext uri="{FF2B5EF4-FFF2-40B4-BE49-F238E27FC236}">
                <a16:creationId xmlns:a16="http://schemas.microsoft.com/office/drawing/2014/main" id="{E1E1B3C9-9A8E-4742-94CE-5CDC4B01AE70}"/>
              </a:ext>
            </a:extLst>
          </p:cNvPr>
          <p:cNvSpPr>
            <a:spLocks/>
          </p:cNvSpPr>
          <p:nvPr/>
        </p:nvSpPr>
        <p:spPr bwMode="auto">
          <a:xfrm>
            <a:off x="10366125" y="6435193"/>
            <a:ext cx="162428" cy="162182"/>
          </a:xfrm>
          <a:custGeom>
            <a:avLst/>
            <a:gdLst>
              <a:gd name="connsiteX0" fmla="*/ 497263 w 607639"/>
              <a:gd name="connsiteY0" fmla="*/ 328623 h 606722"/>
              <a:gd name="connsiteX1" fmla="*/ 544974 w 607639"/>
              <a:gd name="connsiteY1" fmla="*/ 350843 h 606722"/>
              <a:gd name="connsiteX2" fmla="*/ 543639 w 607639"/>
              <a:gd name="connsiteY2" fmla="*/ 393860 h 606722"/>
              <a:gd name="connsiteX3" fmla="*/ 541324 w 607639"/>
              <a:gd name="connsiteY3" fmla="*/ 396170 h 606722"/>
              <a:gd name="connsiteX4" fmla="*/ 540612 w 607639"/>
              <a:gd name="connsiteY4" fmla="*/ 409591 h 606722"/>
              <a:gd name="connsiteX5" fmla="*/ 545241 w 607639"/>
              <a:gd name="connsiteY5" fmla="*/ 413679 h 606722"/>
              <a:gd name="connsiteX6" fmla="*/ 550938 w 607639"/>
              <a:gd name="connsiteY6" fmla="*/ 432077 h 606722"/>
              <a:gd name="connsiteX7" fmla="*/ 548178 w 607639"/>
              <a:gd name="connsiteY7" fmla="*/ 454119 h 606722"/>
              <a:gd name="connsiteX8" fmla="*/ 535538 w 607639"/>
              <a:gd name="connsiteY8" fmla="*/ 472161 h 606722"/>
              <a:gd name="connsiteX9" fmla="*/ 515688 w 607639"/>
              <a:gd name="connsiteY9" fmla="*/ 511356 h 606722"/>
              <a:gd name="connsiteX10" fmla="*/ 517291 w 607639"/>
              <a:gd name="connsiteY10" fmla="*/ 517667 h 606722"/>
              <a:gd name="connsiteX11" fmla="*/ 555299 w 607639"/>
              <a:gd name="connsiteY11" fmla="*/ 527177 h 606722"/>
              <a:gd name="connsiteX12" fmla="*/ 607639 w 607639"/>
              <a:gd name="connsiteY12" fmla="*/ 594013 h 606722"/>
              <a:gd name="connsiteX13" fmla="*/ 594910 w 607639"/>
              <a:gd name="connsiteY13" fmla="*/ 606722 h 606722"/>
              <a:gd name="connsiteX14" fmla="*/ 341757 w 607639"/>
              <a:gd name="connsiteY14" fmla="*/ 606722 h 606722"/>
              <a:gd name="connsiteX15" fmla="*/ 329117 w 607639"/>
              <a:gd name="connsiteY15" fmla="*/ 594013 h 606722"/>
              <a:gd name="connsiteX16" fmla="*/ 381368 w 607639"/>
              <a:gd name="connsiteY16" fmla="*/ 527177 h 606722"/>
              <a:gd name="connsiteX17" fmla="*/ 419376 w 607639"/>
              <a:gd name="connsiteY17" fmla="*/ 517667 h 606722"/>
              <a:gd name="connsiteX18" fmla="*/ 421246 w 607639"/>
              <a:gd name="connsiteY18" fmla="*/ 510290 h 606722"/>
              <a:gd name="connsiteX19" fmla="*/ 402553 w 607639"/>
              <a:gd name="connsiteY19" fmla="*/ 472517 h 606722"/>
              <a:gd name="connsiteX20" fmla="*/ 388489 w 607639"/>
              <a:gd name="connsiteY20" fmla="*/ 454030 h 606722"/>
              <a:gd name="connsiteX21" fmla="*/ 385729 w 607639"/>
              <a:gd name="connsiteY21" fmla="*/ 432077 h 606722"/>
              <a:gd name="connsiteX22" fmla="*/ 391515 w 607639"/>
              <a:gd name="connsiteY22" fmla="*/ 413502 h 606722"/>
              <a:gd name="connsiteX23" fmla="*/ 396589 w 607639"/>
              <a:gd name="connsiteY23" fmla="*/ 409236 h 606722"/>
              <a:gd name="connsiteX24" fmla="*/ 395165 w 607639"/>
              <a:gd name="connsiteY24" fmla="*/ 390660 h 606722"/>
              <a:gd name="connsiteX25" fmla="*/ 453379 w 607639"/>
              <a:gd name="connsiteY25" fmla="*/ 339644 h 606722"/>
              <a:gd name="connsiteX26" fmla="*/ 497263 w 607639"/>
              <a:gd name="connsiteY26" fmla="*/ 328623 h 606722"/>
              <a:gd name="connsiteX27" fmla="*/ 346615 w 607639"/>
              <a:gd name="connsiteY27" fmla="*/ 177945 h 606722"/>
              <a:gd name="connsiteX28" fmla="*/ 354451 w 607639"/>
              <a:gd name="connsiteY28" fmla="*/ 189587 h 606722"/>
              <a:gd name="connsiteX29" fmla="*/ 354451 w 607639"/>
              <a:gd name="connsiteY29" fmla="*/ 391861 h 606722"/>
              <a:gd name="connsiteX30" fmla="*/ 341807 w 607639"/>
              <a:gd name="connsiteY30" fmla="*/ 404481 h 606722"/>
              <a:gd name="connsiteX31" fmla="*/ 329074 w 607639"/>
              <a:gd name="connsiteY31" fmla="*/ 391861 h 606722"/>
              <a:gd name="connsiteX32" fmla="*/ 329074 w 607639"/>
              <a:gd name="connsiteY32" fmla="*/ 220159 h 606722"/>
              <a:gd name="connsiteX33" fmla="*/ 300136 w 607639"/>
              <a:gd name="connsiteY33" fmla="*/ 249132 h 606722"/>
              <a:gd name="connsiteX34" fmla="*/ 282149 w 607639"/>
              <a:gd name="connsiteY34" fmla="*/ 249132 h 606722"/>
              <a:gd name="connsiteX35" fmla="*/ 282149 w 607639"/>
              <a:gd name="connsiteY35" fmla="*/ 231268 h 606722"/>
              <a:gd name="connsiteX36" fmla="*/ 332814 w 607639"/>
              <a:gd name="connsiteY36" fmla="*/ 180700 h 606722"/>
              <a:gd name="connsiteX37" fmla="*/ 346615 w 607639"/>
              <a:gd name="connsiteY37" fmla="*/ 177945 h 606722"/>
              <a:gd name="connsiteX38" fmla="*/ 189856 w 607639"/>
              <a:gd name="connsiteY38" fmla="*/ 176978 h 606722"/>
              <a:gd name="connsiteX39" fmla="*/ 253118 w 607639"/>
              <a:gd name="connsiteY39" fmla="*/ 240163 h 606722"/>
              <a:gd name="connsiteX40" fmla="*/ 227849 w 607639"/>
              <a:gd name="connsiteY40" fmla="*/ 290729 h 606722"/>
              <a:gd name="connsiteX41" fmla="*/ 253118 w 607639"/>
              <a:gd name="connsiteY41" fmla="*/ 341296 h 606722"/>
              <a:gd name="connsiteX42" fmla="*/ 189856 w 607639"/>
              <a:gd name="connsiteY42" fmla="*/ 404481 h 606722"/>
              <a:gd name="connsiteX43" fmla="*/ 126594 w 607639"/>
              <a:gd name="connsiteY43" fmla="*/ 341296 h 606722"/>
              <a:gd name="connsiteX44" fmla="*/ 139229 w 607639"/>
              <a:gd name="connsiteY44" fmla="*/ 328677 h 606722"/>
              <a:gd name="connsiteX45" fmla="*/ 151952 w 607639"/>
              <a:gd name="connsiteY45" fmla="*/ 341296 h 606722"/>
              <a:gd name="connsiteX46" fmla="*/ 189856 w 607639"/>
              <a:gd name="connsiteY46" fmla="*/ 379243 h 606722"/>
              <a:gd name="connsiteX47" fmla="*/ 227849 w 607639"/>
              <a:gd name="connsiteY47" fmla="*/ 341296 h 606722"/>
              <a:gd name="connsiteX48" fmla="*/ 189856 w 607639"/>
              <a:gd name="connsiteY48" fmla="*/ 303349 h 606722"/>
              <a:gd name="connsiteX49" fmla="*/ 164587 w 607639"/>
              <a:gd name="connsiteY49" fmla="*/ 303349 h 606722"/>
              <a:gd name="connsiteX50" fmla="*/ 151952 w 607639"/>
              <a:gd name="connsiteY50" fmla="*/ 290729 h 606722"/>
              <a:gd name="connsiteX51" fmla="*/ 164587 w 607639"/>
              <a:gd name="connsiteY51" fmla="*/ 278110 h 606722"/>
              <a:gd name="connsiteX52" fmla="*/ 189856 w 607639"/>
              <a:gd name="connsiteY52" fmla="*/ 278110 h 606722"/>
              <a:gd name="connsiteX53" fmla="*/ 227849 w 607639"/>
              <a:gd name="connsiteY53" fmla="*/ 240163 h 606722"/>
              <a:gd name="connsiteX54" fmla="*/ 189856 w 607639"/>
              <a:gd name="connsiteY54" fmla="*/ 202305 h 606722"/>
              <a:gd name="connsiteX55" fmla="*/ 151952 w 607639"/>
              <a:gd name="connsiteY55" fmla="*/ 240163 h 606722"/>
              <a:gd name="connsiteX56" fmla="*/ 139229 w 607639"/>
              <a:gd name="connsiteY56" fmla="*/ 252782 h 606722"/>
              <a:gd name="connsiteX57" fmla="*/ 126594 w 607639"/>
              <a:gd name="connsiteY57" fmla="*/ 240163 h 606722"/>
              <a:gd name="connsiteX58" fmla="*/ 189856 w 607639"/>
              <a:gd name="connsiteY58" fmla="*/ 176978 h 606722"/>
              <a:gd name="connsiteX59" fmla="*/ 139201 w 607639"/>
              <a:gd name="connsiteY59" fmla="*/ 0 h 606722"/>
              <a:gd name="connsiteX60" fmla="*/ 151929 w 607639"/>
              <a:gd name="connsiteY60" fmla="*/ 12620 h 606722"/>
              <a:gd name="connsiteX61" fmla="*/ 151929 w 607639"/>
              <a:gd name="connsiteY61" fmla="*/ 63188 h 606722"/>
              <a:gd name="connsiteX62" fmla="*/ 164567 w 607639"/>
              <a:gd name="connsiteY62" fmla="*/ 75808 h 606722"/>
              <a:gd name="connsiteX63" fmla="*/ 177206 w 607639"/>
              <a:gd name="connsiteY63" fmla="*/ 63188 h 606722"/>
              <a:gd name="connsiteX64" fmla="*/ 177206 w 607639"/>
              <a:gd name="connsiteY64" fmla="*/ 25240 h 606722"/>
              <a:gd name="connsiteX65" fmla="*/ 329134 w 607639"/>
              <a:gd name="connsiteY65" fmla="*/ 25240 h 606722"/>
              <a:gd name="connsiteX66" fmla="*/ 329134 w 607639"/>
              <a:gd name="connsiteY66" fmla="*/ 12620 h 606722"/>
              <a:gd name="connsiteX67" fmla="*/ 341773 w 607639"/>
              <a:gd name="connsiteY67" fmla="*/ 0 h 606722"/>
              <a:gd name="connsiteX68" fmla="*/ 354411 w 607639"/>
              <a:gd name="connsiteY68" fmla="*/ 12620 h 606722"/>
              <a:gd name="connsiteX69" fmla="*/ 354411 w 607639"/>
              <a:gd name="connsiteY69" fmla="*/ 63188 h 606722"/>
              <a:gd name="connsiteX70" fmla="*/ 367050 w 607639"/>
              <a:gd name="connsiteY70" fmla="*/ 75808 h 606722"/>
              <a:gd name="connsiteX71" fmla="*/ 379777 w 607639"/>
              <a:gd name="connsiteY71" fmla="*/ 63188 h 606722"/>
              <a:gd name="connsiteX72" fmla="*/ 379777 w 607639"/>
              <a:gd name="connsiteY72" fmla="*/ 25240 h 606722"/>
              <a:gd name="connsiteX73" fmla="*/ 392416 w 607639"/>
              <a:gd name="connsiteY73" fmla="*/ 25240 h 606722"/>
              <a:gd name="connsiteX74" fmla="*/ 480974 w 607639"/>
              <a:gd name="connsiteY74" fmla="*/ 113757 h 606722"/>
              <a:gd name="connsiteX75" fmla="*/ 480974 w 607639"/>
              <a:gd name="connsiteY75" fmla="*/ 290703 h 606722"/>
              <a:gd name="connsiteX76" fmla="*/ 468336 w 607639"/>
              <a:gd name="connsiteY76" fmla="*/ 303323 h 606722"/>
              <a:gd name="connsiteX77" fmla="*/ 455697 w 607639"/>
              <a:gd name="connsiteY77" fmla="*/ 290703 h 606722"/>
              <a:gd name="connsiteX78" fmla="*/ 455697 w 607639"/>
              <a:gd name="connsiteY78" fmla="*/ 126377 h 606722"/>
              <a:gd name="connsiteX79" fmla="*/ 25277 w 607639"/>
              <a:gd name="connsiteY79" fmla="*/ 126377 h 606722"/>
              <a:gd name="connsiteX80" fmla="*/ 25277 w 607639"/>
              <a:gd name="connsiteY80" fmla="*/ 391841 h 606722"/>
              <a:gd name="connsiteX81" fmla="*/ 88647 w 607639"/>
              <a:gd name="connsiteY81" fmla="*/ 455029 h 606722"/>
              <a:gd name="connsiteX82" fmla="*/ 341773 w 607639"/>
              <a:gd name="connsiteY82" fmla="*/ 455029 h 606722"/>
              <a:gd name="connsiteX83" fmla="*/ 354411 w 607639"/>
              <a:gd name="connsiteY83" fmla="*/ 467649 h 606722"/>
              <a:gd name="connsiteX84" fmla="*/ 341773 w 607639"/>
              <a:gd name="connsiteY84" fmla="*/ 480269 h 606722"/>
              <a:gd name="connsiteX85" fmla="*/ 88647 w 607639"/>
              <a:gd name="connsiteY85" fmla="*/ 480269 h 606722"/>
              <a:gd name="connsiteX86" fmla="*/ 0 w 607639"/>
              <a:gd name="connsiteY86" fmla="*/ 391841 h 606722"/>
              <a:gd name="connsiteX87" fmla="*/ 0 w 607639"/>
              <a:gd name="connsiteY87" fmla="*/ 113757 h 606722"/>
              <a:gd name="connsiteX88" fmla="*/ 88647 w 607639"/>
              <a:gd name="connsiteY88" fmla="*/ 25240 h 606722"/>
              <a:gd name="connsiteX89" fmla="*/ 126563 w 607639"/>
              <a:gd name="connsiteY89" fmla="*/ 25240 h 606722"/>
              <a:gd name="connsiteX90" fmla="*/ 126563 w 607639"/>
              <a:gd name="connsiteY90" fmla="*/ 12620 h 606722"/>
              <a:gd name="connsiteX91" fmla="*/ 139201 w 607639"/>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ysClr val="window" lastClr="FFFFFF"/>
          </a:solidFill>
          <a:ln w="9525" cap="flat" cmpd="sng" algn="ctr">
            <a:no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133" b="0" i="0" u="none" strike="noStrike" kern="0" cap="none" spc="0" normalizeH="0" baseline="0" noProof="0">
              <a:ln>
                <a:noFill/>
              </a:ln>
              <a:solidFill>
                <a:prstClr val="black">
                  <a:lumMod val="95000"/>
                  <a:lumOff val="5000"/>
                </a:prstClr>
              </a:solidFill>
              <a:effectLst/>
              <a:uLnTx/>
              <a:uFillTx/>
              <a:latin typeface="思源黑体 CN Light" panose="020B0300000000000000" pitchFamily="34" charset="-122"/>
              <a:ea typeface="思源黑体 CN Light" panose="020B0300000000000000" pitchFamily="34" charset="-122"/>
              <a:cs typeface="阿里巴巴普惠体 Light"/>
              <a:sym typeface="思源黑体 CN Light" panose="020B0300000000000000" pitchFamily="34" charset="-122"/>
            </a:endParaRPr>
          </a:p>
        </p:txBody>
      </p:sp>
      <p:sp>
        <p:nvSpPr>
          <p:cNvPr id="55" name="PA-102219">
            <a:extLst>
              <a:ext uri="{FF2B5EF4-FFF2-40B4-BE49-F238E27FC236}">
                <a16:creationId xmlns:a16="http://schemas.microsoft.com/office/drawing/2014/main" id="{CEB326AC-AC41-4835-86D7-FF46D172A416}"/>
              </a:ext>
            </a:extLst>
          </p:cNvPr>
          <p:cNvSpPr/>
          <p:nvPr>
            <p:custDataLst>
              <p:tags r:id="rId6"/>
            </p:custDataLst>
          </p:nvPr>
        </p:nvSpPr>
        <p:spPr>
          <a:xfrm>
            <a:off x="10613488" y="6380204"/>
            <a:ext cx="13805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pPr lvl="0">
              <a:defRPr/>
            </a:pPr>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阿里巴巴普惠体 Light"/>
                <a:sym typeface="+mn-lt"/>
              </a:rPr>
              <a:t>日期：</a:t>
            </a:r>
            <a:r>
              <a:rPr lang="en-US" altLang="zh-CN"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阿里巴巴普惠体 Light"/>
                <a:sym typeface="+mn-lt"/>
              </a:rPr>
              <a:t>20XX.04.14</a:t>
            </a:r>
          </a:p>
        </p:txBody>
      </p:sp>
      <p:sp>
        <p:nvSpPr>
          <p:cNvPr id="56" name="PA-文本框 27">
            <a:extLst>
              <a:ext uri="{FF2B5EF4-FFF2-40B4-BE49-F238E27FC236}">
                <a16:creationId xmlns:a16="http://schemas.microsoft.com/office/drawing/2014/main" id="{A93B7581-600B-4821-A670-2C4CDC23BA4F}"/>
              </a:ext>
            </a:extLst>
          </p:cNvPr>
          <p:cNvSpPr txBox="1"/>
          <p:nvPr>
            <p:custDataLst>
              <p:tags r:id="rId7"/>
            </p:custDataLst>
          </p:nvPr>
        </p:nvSpPr>
        <p:spPr>
          <a:xfrm>
            <a:off x="1935227" y="2097253"/>
            <a:ext cx="8321547" cy="769441"/>
          </a:xfrm>
          <a:prstGeom prst="rect">
            <a:avLst/>
          </a:prstGeom>
          <a:noFill/>
        </p:spPr>
        <p:txBody>
          <a:bodyPr wrap="square" rtlCol="0">
            <a:noAutofit/>
            <a:scene3d>
              <a:camera prst="orthographicFront"/>
              <a:lightRig rig="threePt" dir="t"/>
            </a:scene3d>
            <a:sp3d extrusionH="57150">
              <a:bevelT w="38100" h="107950" prst="angle"/>
            </a:sp3d>
          </a:bodyPr>
          <a:lstStyle/>
          <a:p>
            <a:pPr lvl="0" algn="ctr"/>
            <a:r>
              <a:rPr lang="zh-CN" altLang="en-US" sz="4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社区疫情</a:t>
            </a:r>
            <a:endParaRPr lang="en-US" altLang="zh-CN" sz="4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endParaRPr>
          </a:p>
        </p:txBody>
      </p:sp>
    </p:spTree>
    <p:extLst>
      <p:ext uri="{BB962C8B-B14F-4D97-AF65-F5344CB8AC3E}">
        <p14:creationId xmlns:p14="http://schemas.microsoft.com/office/powerpoint/2010/main" val="486058805"/>
      </p:ext>
    </p:extLst>
  </p:cSld>
  <p:clrMapOvr>
    <a:masterClrMapping/>
  </p:clrMapOvr>
  <p:extLst>
    <p:ext uri="{E180D4A7-C9FB-4DFB-919C-405C955672EB}">
      <p14:showEvtLst xmlns:p14="http://schemas.microsoft.com/office/powerpoint/2010/main">
        <p14:playEvt time="37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0C62F44A-E2E2-42E3-A10F-F0D0ECFCCB7E}"/>
              </a:ext>
            </a:extLst>
          </p:cNvPr>
          <p:cNvSpPr/>
          <p:nvPr/>
        </p:nvSpPr>
        <p:spPr>
          <a:xfrm rot="3215891">
            <a:off x="11528003" y="6125009"/>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 name="任意多边形: 形状 15">
            <a:extLst>
              <a:ext uri="{FF2B5EF4-FFF2-40B4-BE49-F238E27FC236}">
                <a16:creationId xmlns:a16="http://schemas.microsoft.com/office/drawing/2014/main" id="{2E03D01A-EF3C-47F5-B166-76F9D08FBFED}"/>
              </a:ext>
            </a:extLst>
          </p:cNvPr>
          <p:cNvSpPr/>
          <p:nvPr/>
        </p:nvSpPr>
        <p:spPr>
          <a:xfrm rot="11468393">
            <a:off x="335162" y="6137179"/>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4" name="组合 3">
            <a:extLst>
              <a:ext uri="{FF2B5EF4-FFF2-40B4-BE49-F238E27FC236}">
                <a16:creationId xmlns:a16="http://schemas.microsoft.com/office/drawing/2014/main" id="{E4C9DFC4-0A41-4C8B-9DFC-862B7B99CC27}"/>
              </a:ext>
            </a:extLst>
          </p:cNvPr>
          <p:cNvGrpSpPr/>
          <p:nvPr/>
        </p:nvGrpSpPr>
        <p:grpSpPr>
          <a:xfrm>
            <a:off x="2418080" y="1657711"/>
            <a:ext cx="7355840" cy="771284"/>
            <a:chOff x="2418080" y="1657711"/>
            <a:chExt cx="7355840" cy="771284"/>
          </a:xfrm>
        </p:grpSpPr>
        <p:sp>
          <p:nvSpPr>
            <p:cNvPr id="12" name="PA-102267">
              <a:extLst>
                <a:ext uri="{FF2B5EF4-FFF2-40B4-BE49-F238E27FC236}">
                  <a16:creationId xmlns:a16="http://schemas.microsoft.com/office/drawing/2014/main" id="{01A9468A-CDCD-4C23-979B-CD85C1C69B14}"/>
                </a:ext>
              </a:extLst>
            </p:cNvPr>
            <p:cNvSpPr/>
            <p:nvPr>
              <p:custDataLst>
                <p:tags r:id="rId5"/>
              </p:custDataLst>
            </p:nvPr>
          </p:nvSpPr>
          <p:spPr>
            <a:xfrm>
              <a:off x="3729332" y="1657711"/>
              <a:ext cx="4733336"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sz="28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有效劝阻多起聚众行为</a:t>
              </a:r>
            </a:p>
          </p:txBody>
        </p:sp>
        <p:sp>
          <p:nvSpPr>
            <p:cNvPr id="13" name="矩形 12">
              <a:extLst>
                <a:ext uri="{FF2B5EF4-FFF2-40B4-BE49-F238E27FC236}">
                  <a16:creationId xmlns:a16="http://schemas.microsoft.com/office/drawing/2014/main" id="{4CCB9CAB-E18F-41F7-BF23-F25A80220B2D}"/>
                </a:ext>
              </a:extLst>
            </p:cNvPr>
            <p:cNvSpPr/>
            <p:nvPr/>
          </p:nvSpPr>
          <p:spPr>
            <a:xfrm>
              <a:off x="2418080" y="2151996"/>
              <a:ext cx="7355840" cy="276999"/>
            </a:xfrm>
            <a:prstGeom prst="rect">
              <a:avLst/>
            </a:prstGeom>
          </p:spPr>
          <p:txBody>
            <a:bodyPr wrap="square">
              <a:noAutofit/>
            </a:bodyPr>
            <a:lstStyle/>
            <a:p>
              <a:pPr algn="ct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rPr>
                <a:t>疫情防控期间，聚众活动的行为非常不利于防疫，社区工作人员及时发现，悉心劝导，避免了多起聚众行为</a:t>
              </a:r>
            </a:p>
          </p:txBody>
        </p:sp>
      </p:grpSp>
      <p:sp>
        <p:nvSpPr>
          <p:cNvPr id="15" name="任意多边形: 形状 14">
            <a:extLst>
              <a:ext uri="{FF2B5EF4-FFF2-40B4-BE49-F238E27FC236}">
                <a16:creationId xmlns:a16="http://schemas.microsoft.com/office/drawing/2014/main" id="{38065C5A-77C0-42C6-987F-18FA692D8F8D}"/>
              </a:ext>
            </a:extLst>
          </p:cNvPr>
          <p:cNvSpPr/>
          <p:nvPr/>
        </p:nvSpPr>
        <p:spPr>
          <a:xfrm rot="3667468">
            <a:off x="994103" y="2647350"/>
            <a:ext cx="376745" cy="376736"/>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 name="任意多边形: 形状 24">
            <a:extLst>
              <a:ext uri="{FF2B5EF4-FFF2-40B4-BE49-F238E27FC236}">
                <a16:creationId xmlns:a16="http://schemas.microsoft.com/office/drawing/2014/main" id="{1415779A-AC5B-4484-B0A0-806A97BA9BC8}"/>
              </a:ext>
            </a:extLst>
          </p:cNvPr>
          <p:cNvSpPr/>
          <p:nvPr/>
        </p:nvSpPr>
        <p:spPr>
          <a:xfrm flipH="1">
            <a:off x="7816011" y="2771399"/>
            <a:ext cx="3143400" cy="2428116"/>
          </a:xfrm>
          <a:custGeom>
            <a:avLst/>
            <a:gdLst>
              <a:gd name="connsiteX0" fmla="*/ 2856674 w 3143400"/>
              <a:gd name="connsiteY0" fmla="*/ 0 h 3955011"/>
              <a:gd name="connsiteX1" fmla="*/ 2743410 w 3143400"/>
              <a:gd name="connsiteY1" fmla="*/ 339577 h 3955011"/>
              <a:gd name="connsiteX2" fmla="*/ 3097946 w 3143400"/>
              <a:gd name="connsiteY2" fmla="*/ 339577 h 3955011"/>
              <a:gd name="connsiteX3" fmla="*/ 3143400 w 3143400"/>
              <a:gd name="connsiteY3" fmla="*/ 385031 h 3955011"/>
              <a:gd name="connsiteX4" fmla="*/ 3143400 w 3143400"/>
              <a:gd name="connsiteY4" fmla="*/ 3909557 h 3955011"/>
              <a:gd name="connsiteX5" fmla="*/ 3097946 w 3143400"/>
              <a:gd name="connsiteY5" fmla="*/ 3955011 h 3955011"/>
              <a:gd name="connsiteX6" fmla="*/ 45454 w 3143400"/>
              <a:gd name="connsiteY6" fmla="*/ 3955011 h 3955011"/>
              <a:gd name="connsiteX7" fmla="*/ 0 w 3143400"/>
              <a:gd name="connsiteY7" fmla="*/ 3909557 h 3955011"/>
              <a:gd name="connsiteX8" fmla="*/ 0 w 3143400"/>
              <a:gd name="connsiteY8" fmla="*/ 385031 h 3955011"/>
              <a:gd name="connsiteX9" fmla="*/ 45454 w 3143400"/>
              <a:gd name="connsiteY9" fmla="*/ 339577 h 3955011"/>
              <a:gd name="connsiteX10" fmla="*/ 2497472 w 3143400"/>
              <a:gd name="connsiteY10" fmla="*/ 339577 h 395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400" h="3955011">
                <a:moveTo>
                  <a:pt x="2856674" y="0"/>
                </a:moveTo>
                <a:lnTo>
                  <a:pt x="2743410" y="339577"/>
                </a:lnTo>
                <a:lnTo>
                  <a:pt x="3097946" y="339577"/>
                </a:lnTo>
                <a:cubicBezTo>
                  <a:pt x="3123050" y="339577"/>
                  <a:pt x="3143400" y="359927"/>
                  <a:pt x="3143400" y="385031"/>
                </a:cubicBezTo>
                <a:lnTo>
                  <a:pt x="3143400" y="3909557"/>
                </a:lnTo>
                <a:cubicBezTo>
                  <a:pt x="3143400" y="3934661"/>
                  <a:pt x="3123050" y="3955011"/>
                  <a:pt x="3097946" y="3955011"/>
                </a:cubicBezTo>
                <a:lnTo>
                  <a:pt x="45454" y="3955011"/>
                </a:lnTo>
                <a:cubicBezTo>
                  <a:pt x="20350" y="3955011"/>
                  <a:pt x="0" y="3934661"/>
                  <a:pt x="0" y="3909557"/>
                </a:cubicBezTo>
                <a:lnTo>
                  <a:pt x="0" y="385031"/>
                </a:lnTo>
                <a:cubicBezTo>
                  <a:pt x="0" y="359927"/>
                  <a:pt x="20350" y="339577"/>
                  <a:pt x="45454" y="339577"/>
                </a:cubicBezTo>
                <a:lnTo>
                  <a:pt x="2497472" y="339577"/>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PA-102267">
            <a:extLst>
              <a:ext uri="{FF2B5EF4-FFF2-40B4-BE49-F238E27FC236}">
                <a16:creationId xmlns:a16="http://schemas.microsoft.com/office/drawing/2014/main" id="{15E0D176-CAF1-484E-A65D-990FDF9D2A90}"/>
              </a:ext>
            </a:extLst>
          </p:cNvPr>
          <p:cNvSpPr/>
          <p:nvPr>
            <p:custDataLst>
              <p:tags r:id="rId1"/>
            </p:custDataLst>
          </p:nvPr>
        </p:nvSpPr>
        <p:spPr>
          <a:xfrm>
            <a:off x="7983818" y="4346791"/>
            <a:ext cx="2815606" cy="369332"/>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娱乐场所聚堆活动</a:t>
            </a:r>
          </a:p>
        </p:txBody>
      </p:sp>
      <p:sp>
        <p:nvSpPr>
          <p:cNvPr id="23" name="任意多边形: 形状 22">
            <a:extLst>
              <a:ext uri="{FF2B5EF4-FFF2-40B4-BE49-F238E27FC236}">
                <a16:creationId xmlns:a16="http://schemas.microsoft.com/office/drawing/2014/main" id="{6C5218B3-7AE4-4BC9-A3A0-55A7DC98E8AA}"/>
              </a:ext>
            </a:extLst>
          </p:cNvPr>
          <p:cNvSpPr/>
          <p:nvPr/>
        </p:nvSpPr>
        <p:spPr>
          <a:xfrm>
            <a:off x="1232589" y="2771399"/>
            <a:ext cx="3143400" cy="2428116"/>
          </a:xfrm>
          <a:custGeom>
            <a:avLst/>
            <a:gdLst>
              <a:gd name="connsiteX0" fmla="*/ 2856674 w 3143400"/>
              <a:gd name="connsiteY0" fmla="*/ 0 h 3955011"/>
              <a:gd name="connsiteX1" fmla="*/ 2743410 w 3143400"/>
              <a:gd name="connsiteY1" fmla="*/ 339577 h 3955011"/>
              <a:gd name="connsiteX2" fmla="*/ 3097946 w 3143400"/>
              <a:gd name="connsiteY2" fmla="*/ 339577 h 3955011"/>
              <a:gd name="connsiteX3" fmla="*/ 3143400 w 3143400"/>
              <a:gd name="connsiteY3" fmla="*/ 385031 h 3955011"/>
              <a:gd name="connsiteX4" fmla="*/ 3143400 w 3143400"/>
              <a:gd name="connsiteY4" fmla="*/ 3909557 h 3955011"/>
              <a:gd name="connsiteX5" fmla="*/ 3097946 w 3143400"/>
              <a:gd name="connsiteY5" fmla="*/ 3955011 h 3955011"/>
              <a:gd name="connsiteX6" fmla="*/ 45454 w 3143400"/>
              <a:gd name="connsiteY6" fmla="*/ 3955011 h 3955011"/>
              <a:gd name="connsiteX7" fmla="*/ 0 w 3143400"/>
              <a:gd name="connsiteY7" fmla="*/ 3909557 h 3955011"/>
              <a:gd name="connsiteX8" fmla="*/ 0 w 3143400"/>
              <a:gd name="connsiteY8" fmla="*/ 385031 h 3955011"/>
              <a:gd name="connsiteX9" fmla="*/ 45454 w 3143400"/>
              <a:gd name="connsiteY9" fmla="*/ 339577 h 3955011"/>
              <a:gd name="connsiteX10" fmla="*/ 2497472 w 3143400"/>
              <a:gd name="connsiteY10" fmla="*/ 339577 h 395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400" h="3955011">
                <a:moveTo>
                  <a:pt x="2856674" y="0"/>
                </a:moveTo>
                <a:lnTo>
                  <a:pt x="2743410" y="339577"/>
                </a:lnTo>
                <a:lnTo>
                  <a:pt x="3097946" y="339577"/>
                </a:lnTo>
                <a:cubicBezTo>
                  <a:pt x="3123050" y="339577"/>
                  <a:pt x="3143400" y="359927"/>
                  <a:pt x="3143400" y="385031"/>
                </a:cubicBezTo>
                <a:lnTo>
                  <a:pt x="3143400" y="3909557"/>
                </a:lnTo>
                <a:cubicBezTo>
                  <a:pt x="3143400" y="3934661"/>
                  <a:pt x="3123050" y="3955011"/>
                  <a:pt x="3097946" y="3955011"/>
                </a:cubicBezTo>
                <a:lnTo>
                  <a:pt x="45454" y="3955011"/>
                </a:lnTo>
                <a:cubicBezTo>
                  <a:pt x="20350" y="3955011"/>
                  <a:pt x="0" y="3934661"/>
                  <a:pt x="0" y="3909557"/>
                </a:cubicBezTo>
                <a:lnTo>
                  <a:pt x="0" y="385031"/>
                </a:lnTo>
                <a:cubicBezTo>
                  <a:pt x="0" y="359927"/>
                  <a:pt x="20350" y="339577"/>
                  <a:pt x="45454" y="339577"/>
                </a:cubicBezTo>
                <a:lnTo>
                  <a:pt x="2497472" y="339577"/>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 name="PA-102267">
            <a:extLst>
              <a:ext uri="{FF2B5EF4-FFF2-40B4-BE49-F238E27FC236}">
                <a16:creationId xmlns:a16="http://schemas.microsoft.com/office/drawing/2014/main" id="{7FA2A420-ADB0-4291-A87B-7EECF935F77A}"/>
              </a:ext>
            </a:extLst>
          </p:cNvPr>
          <p:cNvSpPr/>
          <p:nvPr>
            <p:custDataLst>
              <p:tags r:id="rId2"/>
            </p:custDataLst>
          </p:nvPr>
        </p:nvSpPr>
        <p:spPr>
          <a:xfrm>
            <a:off x="1396486" y="4346791"/>
            <a:ext cx="2815606" cy="369332"/>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聚众进行棋牌娱乐</a:t>
            </a:r>
          </a:p>
        </p:txBody>
      </p:sp>
      <p:sp>
        <p:nvSpPr>
          <p:cNvPr id="28" name="任意多边形: 形状 27">
            <a:extLst>
              <a:ext uri="{FF2B5EF4-FFF2-40B4-BE49-F238E27FC236}">
                <a16:creationId xmlns:a16="http://schemas.microsoft.com/office/drawing/2014/main" id="{3A6EF9AD-4D3F-4629-8C96-4BC76CAE0A6B}"/>
              </a:ext>
            </a:extLst>
          </p:cNvPr>
          <p:cNvSpPr/>
          <p:nvPr/>
        </p:nvSpPr>
        <p:spPr>
          <a:xfrm flipH="1">
            <a:off x="4524300" y="2771398"/>
            <a:ext cx="3143400" cy="2428117"/>
          </a:xfrm>
          <a:custGeom>
            <a:avLst/>
            <a:gdLst>
              <a:gd name="connsiteX0" fmla="*/ 1571699 w 3143400"/>
              <a:gd name="connsiteY0" fmla="*/ 0 h 3955013"/>
              <a:gd name="connsiteX1" fmla="*/ 1492540 w 3143400"/>
              <a:gd name="connsiteY1" fmla="*/ 339579 h 3955013"/>
              <a:gd name="connsiteX2" fmla="*/ 45454 w 3143400"/>
              <a:gd name="connsiteY2" fmla="*/ 339579 h 3955013"/>
              <a:gd name="connsiteX3" fmla="*/ 0 w 3143400"/>
              <a:gd name="connsiteY3" fmla="*/ 385033 h 3955013"/>
              <a:gd name="connsiteX4" fmla="*/ 0 w 3143400"/>
              <a:gd name="connsiteY4" fmla="*/ 3909559 h 3955013"/>
              <a:gd name="connsiteX5" fmla="*/ 45454 w 3143400"/>
              <a:gd name="connsiteY5" fmla="*/ 3955013 h 3955013"/>
              <a:gd name="connsiteX6" fmla="*/ 3097946 w 3143400"/>
              <a:gd name="connsiteY6" fmla="*/ 3955013 h 3955013"/>
              <a:gd name="connsiteX7" fmla="*/ 3143400 w 3143400"/>
              <a:gd name="connsiteY7" fmla="*/ 3909559 h 3955013"/>
              <a:gd name="connsiteX8" fmla="*/ 3143400 w 3143400"/>
              <a:gd name="connsiteY8" fmla="*/ 385033 h 3955013"/>
              <a:gd name="connsiteX9" fmla="*/ 3097946 w 3143400"/>
              <a:gd name="connsiteY9" fmla="*/ 339579 h 3955013"/>
              <a:gd name="connsiteX10" fmla="*/ 2743410 w 3143400"/>
              <a:gd name="connsiteY10" fmla="*/ 339579 h 3955013"/>
              <a:gd name="connsiteX11" fmla="*/ 2497472 w 3143400"/>
              <a:gd name="connsiteY11" fmla="*/ 339579 h 3955013"/>
              <a:gd name="connsiteX12" fmla="*/ 1650859 w 3143400"/>
              <a:gd name="connsiteY12" fmla="*/ 339579 h 39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3400" h="3955013">
                <a:moveTo>
                  <a:pt x="1571699" y="0"/>
                </a:moveTo>
                <a:lnTo>
                  <a:pt x="1492540" y="339579"/>
                </a:lnTo>
                <a:lnTo>
                  <a:pt x="45454" y="339579"/>
                </a:lnTo>
                <a:cubicBezTo>
                  <a:pt x="20350" y="339579"/>
                  <a:pt x="0" y="359929"/>
                  <a:pt x="0" y="385033"/>
                </a:cubicBezTo>
                <a:lnTo>
                  <a:pt x="0" y="3909559"/>
                </a:lnTo>
                <a:cubicBezTo>
                  <a:pt x="0" y="3934663"/>
                  <a:pt x="20350" y="3955013"/>
                  <a:pt x="45454" y="3955013"/>
                </a:cubicBezTo>
                <a:lnTo>
                  <a:pt x="3097946" y="3955013"/>
                </a:lnTo>
                <a:cubicBezTo>
                  <a:pt x="3123050" y="3955013"/>
                  <a:pt x="3143400" y="3934663"/>
                  <a:pt x="3143400" y="3909559"/>
                </a:cubicBezTo>
                <a:lnTo>
                  <a:pt x="3143400" y="385033"/>
                </a:lnTo>
                <a:cubicBezTo>
                  <a:pt x="3143400" y="359929"/>
                  <a:pt x="3123050" y="339579"/>
                  <a:pt x="3097946" y="339579"/>
                </a:cubicBezTo>
                <a:lnTo>
                  <a:pt x="2743410" y="339579"/>
                </a:lnTo>
                <a:lnTo>
                  <a:pt x="2497472" y="339579"/>
                </a:lnTo>
                <a:lnTo>
                  <a:pt x="1650859" y="339579"/>
                </a:lnTo>
                <a:close/>
              </a:path>
            </a:pathLst>
          </a:custGeom>
          <a:gradFill flip="none" rotWithShape="1">
            <a:gsLst>
              <a:gs pos="0">
                <a:schemeClr val="bg1"/>
              </a:gs>
              <a:gs pos="100000">
                <a:schemeClr val="bg1">
                  <a:lumMod val="95000"/>
                </a:schemeClr>
              </a:gs>
            </a:gsLst>
            <a:lin ang="54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PA-102267">
            <a:extLst>
              <a:ext uri="{FF2B5EF4-FFF2-40B4-BE49-F238E27FC236}">
                <a16:creationId xmlns:a16="http://schemas.microsoft.com/office/drawing/2014/main" id="{2E395DCC-ADA7-49F1-8AF5-2132FC1DD1B6}"/>
              </a:ext>
            </a:extLst>
          </p:cNvPr>
          <p:cNvSpPr/>
          <p:nvPr>
            <p:custDataLst>
              <p:tags r:id="rId3"/>
            </p:custDataLst>
          </p:nvPr>
        </p:nvSpPr>
        <p:spPr>
          <a:xfrm>
            <a:off x="4691907" y="4346791"/>
            <a:ext cx="2815606" cy="369332"/>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假期亲友大型聚会</a:t>
            </a:r>
          </a:p>
        </p:txBody>
      </p:sp>
      <p:sp>
        <p:nvSpPr>
          <p:cNvPr id="38"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4C7722A4-9A3E-1369-C465-4AF0895C4C6A}"/>
              </a:ext>
            </a:extLst>
          </p:cNvPr>
          <p:cNvSpPr txBox="1"/>
          <p:nvPr>
            <p:custDataLst>
              <p:tags r:id="rId4"/>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疫情期间宣传成效</a:t>
            </a:r>
          </a:p>
        </p:txBody>
      </p:sp>
      <p:sp>
        <p:nvSpPr>
          <p:cNvPr id="39" name="文字方塊 37">
            <a:extLst>
              <a:ext uri="{FF2B5EF4-FFF2-40B4-BE49-F238E27FC236}">
                <a16:creationId xmlns:a16="http://schemas.microsoft.com/office/drawing/2014/main" id="{9B75B2E7-7C02-3E62-E796-B07A8227C5BA}"/>
              </a:ext>
            </a:extLst>
          </p:cNvPr>
          <p:cNvSpPr txBox="1"/>
          <p:nvPr/>
        </p:nvSpPr>
        <p:spPr>
          <a:xfrm>
            <a:off x="1704131" y="171483"/>
            <a:ext cx="3489610"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TWO</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40" name="组合 39">
            <a:extLst>
              <a:ext uri="{FF2B5EF4-FFF2-40B4-BE49-F238E27FC236}">
                <a16:creationId xmlns:a16="http://schemas.microsoft.com/office/drawing/2014/main" id="{0F49EFDD-DBEF-E655-8ADF-26161F9998E4}"/>
              </a:ext>
            </a:extLst>
          </p:cNvPr>
          <p:cNvGrpSpPr/>
          <p:nvPr/>
        </p:nvGrpSpPr>
        <p:grpSpPr>
          <a:xfrm>
            <a:off x="420450" y="540853"/>
            <a:ext cx="589200" cy="525959"/>
            <a:chOff x="2391611" y="1651965"/>
            <a:chExt cx="507602" cy="453120"/>
          </a:xfrm>
        </p:grpSpPr>
        <p:sp>
          <p:nvSpPr>
            <p:cNvPr id="41" name="椭圆 40">
              <a:extLst>
                <a:ext uri="{FF2B5EF4-FFF2-40B4-BE49-F238E27FC236}">
                  <a16:creationId xmlns:a16="http://schemas.microsoft.com/office/drawing/2014/main" id="{A9BAB8B9-4F24-C97A-44E5-741A84CEE889}"/>
                </a:ext>
              </a:extLst>
            </p:cNvPr>
            <p:cNvSpPr/>
            <p:nvPr/>
          </p:nvSpPr>
          <p:spPr>
            <a:xfrm>
              <a:off x="2416288" y="173734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椭圆 41">
              <a:extLst>
                <a:ext uri="{FF2B5EF4-FFF2-40B4-BE49-F238E27FC236}">
                  <a16:creationId xmlns:a16="http://schemas.microsoft.com/office/drawing/2014/main" id="{A0124EF5-B3FF-508C-A6FA-AA63CB2459AA}"/>
                </a:ext>
              </a:extLst>
            </p:cNvPr>
            <p:cNvSpPr/>
            <p:nvPr/>
          </p:nvSpPr>
          <p:spPr>
            <a:xfrm>
              <a:off x="2880304" y="2048723"/>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6" name="椭圆 45">
              <a:extLst>
                <a:ext uri="{FF2B5EF4-FFF2-40B4-BE49-F238E27FC236}">
                  <a16:creationId xmlns:a16="http://schemas.microsoft.com/office/drawing/2014/main" id="{BCF2BFF0-8343-C741-98A6-E407803E62F4}"/>
                </a:ext>
              </a:extLst>
            </p:cNvPr>
            <p:cNvSpPr/>
            <p:nvPr/>
          </p:nvSpPr>
          <p:spPr>
            <a:xfrm>
              <a:off x="2391611" y="1968420"/>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47" name="直接连接符 46">
              <a:extLst>
                <a:ext uri="{FF2B5EF4-FFF2-40B4-BE49-F238E27FC236}">
                  <a16:creationId xmlns:a16="http://schemas.microsoft.com/office/drawing/2014/main" id="{69BE2314-C8ED-F765-B808-E02CBD80761D}"/>
                </a:ext>
              </a:extLst>
            </p:cNvPr>
            <p:cNvCxnSpPr>
              <a:cxnSpLocks/>
              <a:stCxn id="41" idx="4"/>
              <a:endCxn id="46" idx="0"/>
            </p:cNvCxnSpPr>
            <p:nvPr/>
          </p:nvCxnSpPr>
          <p:spPr>
            <a:xfrm flipH="1">
              <a:off x="2407750" y="1783066"/>
              <a:ext cx="31398" cy="185354"/>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035B753-4D89-7983-DD8A-026DC897F785}"/>
                </a:ext>
              </a:extLst>
            </p:cNvPr>
            <p:cNvCxnSpPr>
              <a:stCxn id="41" idx="4"/>
              <a:endCxn id="42" idx="1"/>
            </p:cNvCxnSpPr>
            <p:nvPr/>
          </p:nvCxnSpPr>
          <p:spPr>
            <a:xfrm>
              <a:off x="2439148" y="1783066"/>
              <a:ext cx="443925" cy="268426"/>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9EE934B-1A7E-439C-E85D-C29986E9834B}"/>
                </a:ext>
              </a:extLst>
            </p:cNvPr>
            <p:cNvCxnSpPr>
              <a:cxnSpLocks/>
              <a:stCxn id="46" idx="0"/>
              <a:endCxn id="42" idx="0"/>
            </p:cNvCxnSpPr>
            <p:nvPr/>
          </p:nvCxnSpPr>
          <p:spPr>
            <a:xfrm>
              <a:off x="2407750" y="1968420"/>
              <a:ext cx="482009" cy="8030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0" name="任意多边形: 形状 49">
              <a:extLst>
                <a:ext uri="{FF2B5EF4-FFF2-40B4-BE49-F238E27FC236}">
                  <a16:creationId xmlns:a16="http://schemas.microsoft.com/office/drawing/2014/main" id="{4CA85FC4-A3BB-51C1-2CF1-3273B5419D5A}"/>
                </a:ext>
              </a:extLst>
            </p:cNvPr>
            <p:cNvSpPr/>
            <p:nvPr/>
          </p:nvSpPr>
          <p:spPr>
            <a:xfrm>
              <a:off x="2507452" y="1651965"/>
              <a:ext cx="364554" cy="453120"/>
            </a:xfrm>
            <a:custGeom>
              <a:avLst/>
              <a:gdLst>
                <a:gd name="connsiteX0" fmla="*/ 700195 w 1404794"/>
                <a:gd name="connsiteY0" fmla="*/ 526247 h 1746084"/>
                <a:gd name="connsiteX1" fmla="*/ 744232 w 1404794"/>
                <a:gd name="connsiteY1" fmla="*/ 570284 h 1746084"/>
                <a:gd name="connsiteX2" fmla="*/ 744232 w 1404794"/>
                <a:gd name="connsiteY2" fmla="*/ 830105 h 1746084"/>
                <a:gd name="connsiteX3" fmla="*/ 1004053 w 1404794"/>
                <a:gd name="connsiteY3" fmla="*/ 830105 h 1746084"/>
                <a:gd name="connsiteX4" fmla="*/ 1048090 w 1404794"/>
                <a:gd name="connsiteY4" fmla="*/ 874143 h 1746084"/>
                <a:gd name="connsiteX5" fmla="*/ 1004053 w 1404794"/>
                <a:gd name="connsiteY5" fmla="*/ 918180 h 1746084"/>
                <a:gd name="connsiteX6" fmla="*/ 744232 w 1404794"/>
                <a:gd name="connsiteY6" fmla="*/ 918180 h 1746084"/>
                <a:gd name="connsiteX7" fmla="*/ 744232 w 1404794"/>
                <a:gd name="connsiteY7" fmla="*/ 1178001 h 1746084"/>
                <a:gd name="connsiteX8" fmla="*/ 700195 w 1404794"/>
                <a:gd name="connsiteY8" fmla="*/ 1222038 h 1746084"/>
                <a:gd name="connsiteX9" fmla="*/ 656157 w 1404794"/>
                <a:gd name="connsiteY9" fmla="*/ 1178001 h 1746084"/>
                <a:gd name="connsiteX10" fmla="*/ 656157 w 1404794"/>
                <a:gd name="connsiteY10" fmla="*/ 918180 h 1746084"/>
                <a:gd name="connsiteX11" fmla="*/ 396336 w 1404794"/>
                <a:gd name="connsiteY11" fmla="*/ 918180 h 1746084"/>
                <a:gd name="connsiteX12" fmla="*/ 352299 w 1404794"/>
                <a:gd name="connsiteY12" fmla="*/ 874143 h 1746084"/>
                <a:gd name="connsiteX13" fmla="*/ 396336 w 1404794"/>
                <a:gd name="connsiteY13" fmla="*/ 830105 h 1746084"/>
                <a:gd name="connsiteX14" fmla="*/ 656157 w 1404794"/>
                <a:gd name="connsiteY14" fmla="*/ 830105 h 1746084"/>
                <a:gd name="connsiteX15" fmla="*/ 656157 w 1404794"/>
                <a:gd name="connsiteY15" fmla="*/ 570284 h 1746084"/>
                <a:gd name="connsiteX16" fmla="*/ 700195 w 1404794"/>
                <a:gd name="connsiteY16" fmla="*/ 526247 h 1746084"/>
                <a:gd name="connsiteX17" fmla="*/ 702397 w 1404794"/>
                <a:gd name="connsiteY17" fmla="*/ 0 h 1746084"/>
                <a:gd name="connsiteX18" fmla="*/ 722214 w 1404794"/>
                <a:gd name="connsiteY18" fmla="*/ 6606 h 1746084"/>
                <a:gd name="connsiteX19" fmla="*/ 1369564 w 1404794"/>
                <a:gd name="connsiteY19" fmla="*/ 253215 h 1746084"/>
                <a:gd name="connsiteX20" fmla="*/ 1404794 w 1404794"/>
                <a:gd name="connsiteY20" fmla="*/ 297253 h 1746084"/>
                <a:gd name="connsiteX21" fmla="*/ 1404794 w 1404794"/>
                <a:gd name="connsiteY21" fmla="*/ 944603 h 1746084"/>
                <a:gd name="connsiteX22" fmla="*/ 1021668 w 1404794"/>
                <a:gd name="connsiteY22" fmla="*/ 1547915 h 1746084"/>
                <a:gd name="connsiteX23" fmla="*/ 726617 w 1404794"/>
                <a:gd name="connsiteY23" fmla="*/ 1737276 h 1746084"/>
                <a:gd name="connsiteX24" fmla="*/ 704599 w 1404794"/>
                <a:gd name="connsiteY24" fmla="*/ 1746084 h 1746084"/>
                <a:gd name="connsiteX25" fmla="*/ 664965 w 1404794"/>
                <a:gd name="connsiteY25" fmla="*/ 1724065 h 1746084"/>
                <a:gd name="connsiteX26" fmla="*/ 678176 w 1404794"/>
                <a:gd name="connsiteY26" fmla="*/ 1662413 h 1746084"/>
                <a:gd name="connsiteX27" fmla="*/ 968823 w 1404794"/>
                <a:gd name="connsiteY27" fmla="*/ 1473052 h 1746084"/>
                <a:gd name="connsiteX28" fmla="*/ 1316719 w 1404794"/>
                <a:gd name="connsiteY28" fmla="*/ 944603 h 1746084"/>
                <a:gd name="connsiteX29" fmla="*/ 1316719 w 1404794"/>
                <a:gd name="connsiteY29" fmla="*/ 336886 h 1746084"/>
                <a:gd name="connsiteX30" fmla="*/ 700195 w 1404794"/>
                <a:gd name="connsiteY30" fmla="*/ 99084 h 1746084"/>
                <a:gd name="connsiteX31" fmla="*/ 83671 w 1404794"/>
                <a:gd name="connsiteY31" fmla="*/ 336886 h 1746084"/>
                <a:gd name="connsiteX32" fmla="*/ 83671 w 1404794"/>
                <a:gd name="connsiteY32" fmla="*/ 944603 h 1746084"/>
                <a:gd name="connsiteX33" fmla="*/ 435970 w 1404794"/>
                <a:gd name="connsiteY33" fmla="*/ 1473052 h 1746084"/>
                <a:gd name="connsiteX34" fmla="*/ 488815 w 1404794"/>
                <a:gd name="connsiteY34" fmla="*/ 1503878 h 1746084"/>
                <a:gd name="connsiteX35" fmla="*/ 502027 w 1404794"/>
                <a:gd name="connsiteY35" fmla="*/ 1565530 h 1746084"/>
                <a:gd name="connsiteX36" fmla="*/ 440374 w 1404794"/>
                <a:gd name="connsiteY36" fmla="*/ 1578742 h 1746084"/>
                <a:gd name="connsiteX37" fmla="*/ 391933 w 1404794"/>
                <a:gd name="connsiteY37" fmla="*/ 1547915 h 1746084"/>
                <a:gd name="connsiteX38" fmla="*/ 0 w 1404794"/>
                <a:gd name="connsiteY38" fmla="*/ 944603 h 1746084"/>
                <a:gd name="connsiteX39" fmla="*/ 0 w 1404794"/>
                <a:gd name="connsiteY39" fmla="*/ 297253 h 1746084"/>
                <a:gd name="connsiteX40" fmla="*/ 35230 w 1404794"/>
                <a:gd name="connsiteY40" fmla="*/ 253215 h 1746084"/>
                <a:gd name="connsiteX41" fmla="*/ 682580 w 1404794"/>
                <a:gd name="connsiteY41" fmla="*/ 6606 h 1746084"/>
                <a:gd name="connsiteX42" fmla="*/ 702397 w 1404794"/>
                <a:gd name="connsiteY42" fmla="*/ 0 h 17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4794" h="1746084">
                  <a:moveTo>
                    <a:pt x="700195" y="526247"/>
                  </a:moveTo>
                  <a:cubicBezTo>
                    <a:pt x="726617" y="526247"/>
                    <a:pt x="744232" y="543862"/>
                    <a:pt x="744232" y="570284"/>
                  </a:cubicBezTo>
                  <a:lnTo>
                    <a:pt x="744232" y="830105"/>
                  </a:lnTo>
                  <a:lnTo>
                    <a:pt x="1004053" y="830105"/>
                  </a:lnTo>
                  <a:cubicBezTo>
                    <a:pt x="1030475" y="830105"/>
                    <a:pt x="1048090" y="847720"/>
                    <a:pt x="1048090" y="874143"/>
                  </a:cubicBezTo>
                  <a:cubicBezTo>
                    <a:pt x="1048090" y="900565"/>
                    <a:pt x="1030475" y="918180"/>
                    <a:pt x="1004053" y="918180"/>
                  </a:cubicBezTo>
                  <a:lnTo>
                    <a:pt x="744232" y="918180"/>
                  </a:lnTo>
                  <a:lnTo>
                    <a:pt x="744232" y="1178001"/>
                  </a:lnTo>
                  <a:cubicBezTo>
                    <a:pt x="744232" y="1204423"/>
                    <a:pt x="726617" y="1222038"/>
                    <a:pt x="700195" y="1222038"/>
                  </a:cubicBezTo>
                  <a:cubicBezTo>
                    <a:pt x="673772" y="1222038"/>
                    <a:pt x="656157" y="1204423"/>
                    <a:pt x="656157" y="1178001"/>
                  </a:cubicBezTo>
                  <a:lnTo>
                    <a:pt x="656157" y="918180"/>
                  </a:lnTo>
                  <a:lnTo>
                    <a:pt x="396336" y="918180"/>
                  </a:lnTo>
                  <a:cubicBezTo>
                    <a:pt x="369914" y="918180"/>
                    <a:pt x="352299" y="900565"/>
                    <a:pt x="352299" y="874143"/>
                  </a:cubicBezTo>
                  <a:cubicBezTo>
                    <a:pt x="352299" y="847720"/>
                    <a:pt x="369914" y="830105"/>
                    <a:pt x="396336" y="830105"/>
                  </a:cubicBezTo>
                  <a:lnTo>
                    <a:pt x="656157" y="830105"/>
                  </a:lnTo>
                  <a:lnTo>
                    <a:pt x="656157" y="570284"/>
                  </a:lnTo>
                  <a:cubicBezTo>
                    <a:pt x="656157" y="543862"/>
                    <a:pt x="673772" y="526247"/>
                    <a:pt x="700195" y="526247"/>
                  </a:cubicBezTo>
                  <a:close/>
                  <a:moveTo>
                    <a:pt x="702397" y="0"/>
                  </a:moveTo>
                  <a:cubicBezTo>
                    <a:pt x="709002" y="0"/>
                    <a:pt x="715608" y="2202"/>
                    <a:pt x="722214" y="6606"/>
                  </a:cubicBezTo>
                  <a:cubicBezTo>
                    <a:pt x="1056898" y="187159"/>
                    <a:pt x="1272681" y="240004"/>
                    <a:pt x="1369564" y="253215"/>
                  </a:cubicBezTo>
                  <a:cubicBezTo>
                    <a:pt x="1387179" y="257619"/>
                    <a:pt x="1404794" y="275234"/>
                    <a:pt x="1404794" y="297253"/>
                  </a:cubicBezTo>
                  <a:lnTo>
                    <a:pt x="1404794" y="944603"/>
                  </a:lnTo>
                  <a:cubicBezTo>
                    <a:pt x="1404794" y="1217635"/>
                    <a:pt x="1263874" y="1371766"/>
                    <a:pt x="1021668" y="1547915"/>
                  </a:cubicBezTo>
                  <a:lnTo>
                    <a:pt x="726617" y="1737276"/>
                  </a:lnTo>
                  <a:cubicBezTo>
                    <a:pt x="722214" y="1741680"/>
                    <a:pt x="713406" y="1746084"/>
                    <a:pt x="704599" y="1746084"/>
                  </a:cubicBezTo>
                  <a:cubicBezTo>
                    <a:pt x="686984" y="1746084"/>
                    <a:pt x="673773" y="1737276"/>
                    <a:pt x="664965" y="1724065"/>
                  </a:cubicBezTo>
                  <a:cubicBezTo>
                    <a:pt x="651754" y="1702046"/>
                    <a:pt x="656158" y="1675624"/>
                    <a:pt x="678176" y="1662413"/>
                  </a:cubicBezTo>
                  <a:lnTo>
                    <a:pt x="968823" y="1473052"/>
                  </a:lnTo>
                  <a:cubicBezTo>
                    <a:pt x="1197818" y="1310113"/>
                    <a:pt x="1316719" y="1182405"/>
                    <a:pt x="1316719" y="944603"/>
                  </a:cubicBezTo>
                  <a:lnTo>
                    <a:pt x="1316719" y="336886"/>
                  </a:lnTo>
                  <a:cubicBezTo>
                    <a:pt x="1206625" y="314868"/>
                    <a:pt x="999649" y="257619"/>
                    <a:pt x="700195" y="99084"/>
                  </a:cubicBezTo>
                  <a:cubicBezTo>
                    <a:pt x="400741" y="253215"/>
                    <a:pt x="198168" y="314868"/>
                    <a:pt x="83671" y="336886"/>
                  </a:cubicBezTo>
                  <a:lnTo>
                    <a:pt x="83671" y="944603"/>
                  </a:lnTo>
                  <a:cubicBezTo>
                    <a:pt x="83671" y="1182405"/>
                    <a:pt x="206976" y="1314517"/>
                    <a:pt x="435970" y="1473052"/>
                  </a:cubicBezTo>
                  <a:lnTo>
                    <a:pt x="488815" y="1503878"/>
                  </a:lnTo>
                  <a:cubicBezTo>
                    <a:pt x="510834" y="1517089"/>
                    <a:pt x="515238" y="1543512"/>
                    <a:pt x="502027" y="1565530"/>
                  </a:cubicBezTo>
                  <a:cubicBezTo>
                    <a:pt x="488815" y="1587549"/>
                    <a:pt x="462393" y="1591953"/>
                    <a:pt x="440374" y="1578742"/>
                  </a:cubicBezTo>
                  <a:lnTo>
                    <a:pt x="391933" y="1547915"/>
                  </a:lnTo>
                  <a:cubicBezTo>
                    <a:pt x="145323" y="1376169"/>
                    <a:pt x="0" y="1222038"/>
                    <a:pt x="0" y="944603"/>
                  </a:cubicBezTo>
                  <a:lnTo>
                    <a:pt x="0" y="297253"/>
                  </a:lnTo>
                  <a:cubicBezTo>
                    <a:pt x="0" y="275234"/>
                    <a:pt x="13211" y="257619"/>
                    <a:pt x="35230" y="253215"/>
                  </a:cubicBezTo>
                  <a:cubicBezTo>
                    <a:pt x="132112" y="240004"/>
                    <a:pt x="343492" y="187159"/>
                    <a:pt x="682580" y="6606"/>
                  </a:cubicBezTo>
                  <a:cubicBezTo>
                    <a:pt x="689186" y="2202"/>
                    <a:pt x="695791" y="0"/>
                    <a:pt x="702397"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6" name="文本框 5">
            <a:extLst>
              <a:ext uri="{FF2B5EF4-FFF2-40B4-BE49-F238E27FC236}">
                <a16:creationId xmlns:a16="http://schemas.microsoft.com/office/drawing/2014/main" id="{EDF61EB5-B1A4-C716-720D-4414263DA686}"/>
              </a:ext>
            </a:extLst>
          </p:cNvPr>
          <p:cNvSpPr txBox="1"/>
          <p:nvPr/>
        </p:nvSpPr>
        <p:spPr>
          <a:xfrm>
            <a:off x="2225112" y="3609150"/>
            <a:ext cx="1322798" cy="707886"/>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sz="4000" dirty="0"/>
              <a:t>30</a:t>
            </a:r>
            <a:r>
              <a:rPr lang="zh-CN" altLang="en-US" sz="4000" dirty="0"/>
              <a:t>起</a:t>
            </a:r>
          </a:p>
        </p:txBody>
      </p:sp>
      <p:sp>
        <p:nvSpPr>
          <p:cNvPr id="51" name="文本框 50">
            <a:extLst>
              <a:ext uri="{FF2B5EF4-FFF2-40B4-BE49-F238E27FC236}">
                <a16:creationId xmlns:a16="http://schemas.microsoft.com/office/drawing/2014/main" id="{6D7E5DE0-0EED-7AFA-5374-B9BA40E5AC6D}"/>
              </a:ext>
            </a:extLst>
          </p:cNvPr>
          <p:cNvSpPr txBox="1"/>
          <p:nvPr/>
        </p:nvSpPr>
        <p:spPr>
          <a:xfrm>
            <a:off x="5434601" y="3609150"/>
            <a:ext cx="1322798" cy="707886"/>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sz="4000" dirty="0"/>
              <a:t>24</a:t>
            </a:r>
            <a:r>
              <a:rPr lang="zh-CN" altLang="en-US" sz="4000" dirty="0"/>
              <a:t>起</a:t>
            </a:r>
          </a:p>
        </p:txBody>
      </p:sp>
      <p:sp>
        <p:nvSpPr>
          <p:cNvPr id="52" name="文本框 51">
            <a:extLst>
              <a:ext uri="{FF2B5EF4-FFF2-40B4-BE49-F238E27FC236}">
                <a16:creationId xmlns:a16="http://schemas.microsoft.com/office/drawing/2014/main" id="{E16C2790-1F39-E416-3D78-BCF06CC67528}"/>
              </a:ext>
            </a:extLst>
          </p:cNvPr>
          <p:cNvSpPr txBox="1"/>
          <p:nvPr/>
        </p:nvSpPr>
        <p:spPr>
          <a:xfrm>
            <a:off x="8726312" y="3609150"/>
            <a:ext cx="1322798" cy="707886"/>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sz="4000" dirty="0"/>
              <a:t>15</a:t>
            </a:r>
            <a:r>
              <a:rPr lang="zh-CN" altLang="en-US" sz="4000" dirty="0"/>
              <a:t>起</a:t>
            </a:r>
          </a:p>
        </p:txBody>
      </p:sp>
    </p:spTree>
    <p:extLst>
      <p:ext uri="{BB962C8B-B14F-4D97-AF65-F5344CB8AC3E}">
        <p14:creationId xmlns:p14="http://schemas.microsoft.com/office/powerpoint/2010/main" val="382442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A15CF5E7-DA84-4913-B162-4F9D27C1FD2B}"/>
              </a:ext>
            </a:extLst>
          </p:cNvPr>
          <p:cNvSpPr/>
          <p:nvPr/>
        </p:nvSpPr>
        <p:spPr>
          <a:xfrm>
            <a:off x="1706377" y="2792760"/>
            <a:ext cx="812044" cy="418579"/>
          </a:xfrm>
          <a:custGeom>
            <a:avLst/>
            <a:gdLst/>
            <a:ahLst/>
            <a:cxnLst/>
            <a:rect l="l" t="t" r="r" b="b"/>
            <a:pathLst>
              <a:path w="812044" h="418579">
                <a:moveTo>
                  <a:pt x="0" y="0"/>
                </a:moveTo>
                <a:lnTo>
                  <a:pt x="812044" y="0"/>
                </a:lnTo>
                <a:lnTo>
                  <a:pt x="812044" y="49671"/>
                </a:lnTo>
                <a:lnTo>
                  <a:pt x="812044" y="93203"/>
                </a:lnTo>
                <a:lnTo>
                  <a:pt x="812044" y="191988"/>
                </a:lnTo>
                <a:cubicBezTo>
                  <a:pt x="812044" y="234776"/>
                  <a:pt x="804881" y="271425"/>
                  <a:pt x="790557" y="301935"/>
                </a:cubicBezTo>
                <a:cubicBezTo>
                  <a:pt x="776232" y="332445"/>
                  <a:pt x="755210" y="355699"/>
                  <a:pt x="727491" y="371698"/>
                </a:cubicBezTo>
                <a:cubicBezTo>
                  <a:pt x="699771" y="387697"/>
                  <a:pt x="666564" y="395697"/>
                  <a:pt x="627869" y="395697"/>
                </a:cubicBezTo>
                <a:lnTo>
                  <a:pt x="532991" y="395697"/>
                </a:lnTo>
                <a:cubicBezTo>
                  <a:pt x="493179" y="395697"/>
                  <a:pt x="459042" y="387697"/>
                  <a:pt x="430579" y="371698"/>
                </a:cubicBezTo>
                <a:cubicBezTo>
                  <a:pt x="402115" y="355699"/>
                  <a:pt x="380442" y="332445"/>
                  <a:pt x="365559" y="301935"/>
                </a:cubicBezTo>
                <a:lnTo>
                  <a:pt x="364311" y="298862"/>
                </a:lnTo>
                <a:lnTo>
                  <a:pt x="0" y="418579"/>
                </a:lnTo>
                <a:lnTo>
                  <a:pt x="0" y="314213"/>
                </a:lnTo>
                <a:lnTo>
                  <a:pt x="344092" y="210986"/>
                </a:lnTo>
                <a:lnTo>
                  <a:pt x="343235" y="191988"/>
                </a:lnTo>
                <a:lnTo>
                  <a:pt x="343235" y="93203"/>
                </a:lnTo>
                <a:lnTo>
                  <a:pt x="0" y="93203"/>
                </a:lnTo>
                <a:lnTo>
                  <a:pt x="0" y="0"/>
                </a:lnTo>
                <a:close/>
                <a:moveTo>
                  <a:pt x="430858" y="93203"/>
                </a:moveTo>
                <a:lnTo>
                  <a:pt x="430858" y="199802"/>
                </a:lnTo>
                <a:cubicBezTo>
                  <a:pt x="430858" y="221382"/>
                  <a:pt x="434857" y="239892"/>
                  <a:pt x="442857" y="255333"/>
                </a:cubicBezTo>
                <a:cubicBezTo>
                  <a:pt x="450856" y="270774"/>
                  <a:pt x="462577" y="282494"/>
                  <a:pt x="478018" y="290494"/>
                </a:cubicBezTo>
                <a:cubicBezTo>
                  <a:pt x="493458" y="298493"/>
                  <a:pt x="511969" y="302493"/>
                  <a:pt x="533549" y="302493"/>
                </a:cubicBezTo>
                <a:lnTo>
                  <a:pt x="616707" y="302493"/>
                </a:lnTo>
                <a:cubicBezTo>
                  <a:pt x="639403" y="302493"/>
                  <a:pt x="658844" y="298493"/>
                  <a:pt x="675029" y="290494"/>
                </a:cubicBezTo>
                <a:cubicBezTo>
                  <a:pt x="691214" y="282494"/>
                  <a:pt x="703492" y="270774"/>
                  <a:pt x="711864" y="255333"/>
                </a:cubicBezTo>
                <a:cubicBezTo>
                  <a:pt x="720235" y="239892"/>
                  <a:pt x="724421" y="221382"/>
                  <a:pt x="724421" y="199802"/>
                </a:cubicBezTo>
                <a:lnTo>
                  <a:pt x="724421" y="93203"/>
                </a:lnTo>
                <a:lnTo>
                  <a:pt x="430858"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 name="任意多边形: 形状 36">
            <a:extLst>
              <a:ext uri="{FF2B5EF4-FFF2-40B4-BE49-F238E27FC236}">
                <a16:creationId xmlns:a16="http://schemas.microsoft.com/office/drawing/2014/main" id="{7AC75F62-220D-403A-A556-9B31989895CE}"/>
              </a:ext>
            </a:extLst>
          </p:cNvPr>
          <p:cNvSpPr/>
          <p:nvPr/>
        </p:nvSpPr>
        <p:spPr>
          <a:xfrm>
            <a:off x="1706377" y="3268042"/>
            <a:ext cx="811486" cy="472158"/>
          </a:xfrm>
          <a:custGeom>
            <a:avLst/>
            <a:gdLst/>
            <a:ahLst/>
            <a:cxnLst/>
            <a:rect l="l" t="t" r="r" b="b"/>
            <a:pathLst>
              <a:path w="811486" h="472158">
                <a:moveTo>
                  <a:pt x="0" y="0"/>
                </a:moveTo>
                <a:lnTo>
                  <a:pt x="811486" y="187524"/>
                </a:lnTo>
                <a:lnTo>
                  <a:pt x="811486" y="284634"/>
                </a:lnTo>
                <a:lnTo>
                  <a:pt x="0" y="472158"/>
                </a:lnTo>
                <a:lnTo>
                  <a:pt x="0" y="370582"/>
                </a:lnTo>
                <a:lnTo>
                  <a:pt x="186965" y="333800"/>
                </a:lnTo>
                <a:lnTo>
                  <a:pt x="186965" y="138358"/>
                </a:lnTo>
                <a:lnTo>
                  <a:pt x="0" y="101576"/>
                </a:lnTo>
                <a:lnTo>
                  <a:pt x="0" y="0"/>
                </a:lnTo>
                <a:close/>
                <a:moveTo>
                  <a:pt x="274588" y="155597"/>
                </a:moveTo>
                <a:lnTo>
                  <a:pt x="274588" y="316561"/>
                </a:lnTo>
                <a:lnTo>
                  <a:pt x="683679" y="236079"/>
                </a:lnTo>
                <a:lnTo>
                  <a:pt x="274588" y="15559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 name="任意多边形: 形状 35">
            <a:extLst>
              <a:ext uri="{FF2B5EF4-FFF2-40B4-BE49-F238E27FC236}">
                <a16:creationId xmlns:a16="http://schemas.microsoft.com/office/drawing/2014/main" id="{25B9C27B-1B77-444D-AF01-8F4D10B59D8C}"/>
              </a:ext>
            </a:extLst>
          </p:cNvPr>
          <p:cNvSpPr/>
          <p:nvPr/>
        </p:nvSpPr>
        <p:spPr>
          <a:xfrm>
            <a:off x="1706935" y="3811935"/>
            <a:ext cx="810928" cy="398487"/>
          </a:xfrm>
          <a:custGeom>
            <a:avLst/>
            <a:gdLst/>
            <a:ahLst/>
            <a:cxnLst/>
            <a:rect l="l" t="t" r="r" b="b"/>
            <a:pathLst>
              <a:path w="810928" h="398487">
                <a:moveTo>
                  <a:pt x="0" y="0"/>
                </a:moveTo>
                <a:lnTo>
                  <a:pt x="810928" y="0"/>
                </a:lnTo>
                <a:lnTo>
                  <a:pt x="810928" y="84274"/>
                </a:lnTo>
                <a:lnTo>
                  <a:pt x="207408"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任意多边形: 形状 34">
            <a:extLst>
              <a:ext uri="{FF2B5EF4-FFF2-40B4-BE49-F238E27FC236}">
                <a16:creationId xmlns:a16="http://schemas.microsoft.com/office/drawing/2014/main" id="{F3F0B472-702E-455A-BB9D-11B164C2CD78}"/>
              </a:ext>
            </a:extLst>
          </p:cNvPr>
          <p:cNvSpPr/>
          <p:nvPr/>
        </p:nvSpPr>
        <p:spPr>
          <a:xfrm>
            <a:off x="1698006" y="4320704"/>
            <a:ext cx="828229" cy="392348"/>
          </a:xfrm>
          <a:custGeom>
            <a:avLst/>
            <a:gdLst/>
            <a:ahLst/>
            <a:cxnLst/>
            <a:rect l="l" t="t" r="r" b="b"/>
            <a:pathLst>
              <a:path w="828229" h="392348">
                <a:moveTo>
                  <a:pt x="190873" y="0"/>
                </a:moveTo>
                <a:lnTo>
                  <a:pt x="231056" y="0"/>
                </a:lnTo>
                <a:lnTo>
                  <a:pt x="231056" y="92645"/>
                </a:lnTo>
                <a:lnTo>
                  <a:pt x="192547" y="92645"/>
                </a:lnTo>
                <a:cubicBezTo>
                  <a:pt x="158316" y="92645"/>
                  <a:pt x="132458" y="101482"/>
                  <a:pt x="114970" y="119155"/>
                </a:cubicBezTo>
                <a:cubicBezTo>
                  <a:pt x="97483" y="136829"/>
                  <a:pt x="88739" y="162966"/>
                  <a:pt x="88739" y="197569"/>
                </a:cubicBezTo>
                <a:cubicBezTo>
                  <a:pt x="88739" y="231427"/>
                  <a:pt x="97483" y="256914"/>
                  <a:pt x="114970" y="274029"/>
                </a:cubicBezTo>
                <a:cubicBezTo>
                  <a:pt x="132458" y="291145"/>
                  <a:pt x="158316" y="299702"/>
                  <a:pt x="192547" y="299702"/>
                </a:cubicBezTo>
                <a:lnTo>
                  <a:pt x="252264" y="299702"/>
                </a:lnTo>
                <a:cubicBezTo>
                  <a:pt x="274960" y="299702"/>
                  <a:pt x="294401" y="294400"/>
                  <a:pt x="310586" y="283796"/>
                </a:cubicBezTo>
                <a:cubicBezTo>
                  <a:pt x="326771" y="273192"/>
                  <a:pt x="340166" y="259798"/>
                  <a:pt x="350770" y="243613"/>
                </a:cubicBezTo>
                <a:cubicBezTo>
                  <a:pt x="361374" y="227428"/>
                  <a:pt x="373001" y="205755"/>
                  <a:pt x="385651" y="178593"/>
                </a:cubicBezTo>
                <a:cubicBezTo>
                  <a:pt x="386023" y="177849"/>
                  <a:pt x="386396" y="177012"/>
                  <a:pt x="386768" y="176082"/>
                </a:cubicBezTo>
                <a:cubicBezTo>
                  <a:pt x="387140" y="175152"/>
                  <a:pt x="387512" y="174315"/>
                  <a:pt x="387884" y="173570"/>
                </a:cubicBezTo>
                <a:lnTo>
                  <a:pt x="391791" y="165757"/>
                </a:lnTo>
                <a:cubicBezTo>
                  <a:pt x="408534" y="130410"/>
                  <a:pt x="424347" y="101761"/>
                  <a:pt x="439230" y="79809"/>
                </a:cubicBezTo>
                <a:cubicBezTo>
                  <a:pt x="454112" y="57857"/>
                  <a:pt x="474483" y="39160"/>
                  <a:pt x="500342" y="23719"/>
                </a:cubicBezTo>
                <a:cubicBezTo>
                  <a:pt x="526201" y="8278"/>
                  <a:pt x="558478" y="558"/>
                  <a:pt x="597173" y="558"/>
                </a:cubicBezTo>
                <a:lnTo>
                  <a:pt x="640706" y="558"/>
                </a:lnTo>
                <a:cubicBezTo>
                  <a:pt x="681633" y="558"/>
                  <a:pt x="716050" y="7999"/>
                  <a:pt x="743955" y="22882"/>
                </a:cubicBezTo>
                <a:cubicBezTo>
                  <a:pt x="771860" y="37765"/>
                  <a:pt x="792882" y="59810"/>
                  <a:pt x="807021" y="89017"/>
                </a:cubicBezTo>
                <a:cubicBezTo>
                  <a:pt x="821160" y="118225"/>
                  <a:pt x="828229" y="154223"/>
                  <a:pt x="828229" y="197011"/>
                </a:cubicBezTo>
                <a:cubicBezTo>
                  <a:pt x="828229" y="238683"/>
                  <a:pt x="821067" y="273750"/>
                  <a:pt x="806742" y="302214"/>
                </a:cubicBezTo>
                <a:cubicBezTo>
                  <a:pt x="792417" y="330677"/>
                  <a:pt x="771116" y="352071"/>
                  <a:pt x="742839" y="366396"/>
                </a:cubicBezTo>
                <a:cubicBezTo>
                  <a:pt x="714562" y="380721"/>
                  <a:pt x="679773" y="387883"/>
                  <a:pt x="638473" y="387883"/>
                </a:cubicBezTo>
                <a:lnTo>
                  <a:pt x="596057" y="387883"/>
                </a:lnTo>
                <a:lnTo>
                  <a:pt x="596057" y="295237"/>
                </a:lnTo>
                <a:lnTo>
                  <a:pt x="636241" y="295237"/>
                </a:lnTo>
                <a:cubicBezTo>
                  <a:pt x="670471" y="295237"/>
                  <a:pt x="696330" y="286959"/>
                  <a:pt x="713817" y="270402"/>
                </a:cubicBezTo>
                <a:cubicBezTo>
                  <a:pt x="731305" y="253845"/>
                  <a:pt x="740048" y="229381"/>
                  <a:pt x="740048" y="197011"/>
                </a:cubicBezTo>
                <a:cubicBezTo>
                  <a:pt x="740048" y="162780"/>
                  <a:pt x="731677" y="136922"/>
                  <a:pt x="714934" y="119434"/>
                </a:cubicBezTo>
                <a:cubicBezTo>
                  <a:pt x="698191" y="101947"/>
                  <a:pt x="673820" y="93203"/>
                  <a:pt x="641822" y="93203"/>
                </a:cubicBezTo>
                <a:lnTo>
                  <a:pt x="596615" y="93203"/>
                </a:lnTo>
                <a:cubicBezTo>
                  <a:pt x="573919" y="93203"/>
                  <a:pt x="554664" y="98691"/>
                  <a:pt x="538851" y="109668"/>
                </a:cubicBezTo>
                <a:cubicBezTo>
                  <a:pt x="523038" y="120643"/>
                  <a:pt x="510202" y="134317"/>
                  <a:pt x="500342" y="150688"/>
                </a:cubicBezTo>
                <a:cubicBezTo>
                  <a:pt x="490482" y="167059"/>
                  <a:pt x="478855" y="189383"/>
                  <a:pt x="465461" y="217661"/>
                </a:cubicBezTo>
                <a:cubicBezTo>
                  <a:pt x="464344" y="220637"/>
                  <a:pt x="463135" y="223335"/>
                  <a:pt x="461833" y="225753"/>
                </a:cubicBezTo>
                <a:cubicBezTo>
                  <a:pt x="460531" y="228172"/>
                  <a:pt x="459321" y="230869"/>
                  <a:pt x="458205" y="233846"/>
                </a:cubicBezTo>
                <a:cubicBezTo>
                  <a:pt x="457461" y="235334"/>
                  <a:pt x="456717" y="236915"/>
                  <a:pt x="455973" y="238590"/>
                </a:cubicBezTo>
                <a:cubicBezTo>
                  <a:pt x="455229" y="240264"/>
                  <a:pt x="454484" y="241845"/>
                  <a:pt x="453740" y="243334"/>
                </a:cubicBezTo>
                <a:cubicBezTo>
                  <a:pt x="438858" y="274960"/>
                  <a:pt x="424068" y="300912"/>
                  <a:pt x="409371" y="321189"/>
                </a:cubicBezTo>
                <a:cubicBezTo>
                  <a:pt x="394674" y="341467"/>
                  <a:pt x="374675" y="358396"/>
                  <a:pt x="349375" y="371977"/>
                </a:cubicBezTo>
                <a:cubicBezTo>
                  <a:pt x="324074" y="385557"/>
                  <a:pt x="292076" y="392348"/>
                  <a:pt x="253380" y="392348"/>
                </a:cubicBezTo>
                <a:lnTo>
                  <a:pt x="190873" y="392348"/>
                </a:lnTo>
                <a:cubicBezTo>
                  <a:pt x="149201" y="392348"/>
                  <a:pt x="114226" y="384999"/>
                  <a:pt x="85949" y="370303"/>
                </a:cubicBezTo>
                <a:cubicBezTo>
                  <a:pt x="57671" y="355606"/>
                  <a:pt x="36277" y="333840"/>
                  <a:pt x="21767" y="305004"/>
                </a:cubicBezTo>
                <a:cubicBezTo>
                  <a:pt x="7256" y="276169"/>
                  <a:pt x="0" y="240357"/>
                  <a:pt x="0" y="197569"/>
                </a:cubicBezTo>
                <a:cubicBezTo>
                  <a:pt x="0" y="154409"/>
                  <a:pt x="7163" y="118132"/>
                  <a:pt x="21488" y="88738"/>
                </a:cubicBezTo>
                <a:cubicBezTo>
                  <a:pt x="35812" y="59345"/>
                  <a:pt x="57206" y="37207"/>
                  <a:pt x="85670" y="22324"/>
                </a:cubicBezTo>
                <a:cubicBezTo>
                  <a:pt x="114133" y="7441"/>
                  <a:pt x="149201" y="0"/>
                  <a:pt x="190873"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任意多边形: 形状 32">
            <a:extLst>
              <a:ext uri="{FF2B5EF4-FFF2-40B4-BE49-F238E27FC236}">
                <a16:creationId xmlns:a16="http://schemas.microsoft.com/office/drawing/2014/main" id="{D567FF83-50E7-4424-B2A8-8E0C68C385CA}"/>
              </a:ext>
            </a:extLst>
          </p:cNvPr>
          <p:cNvSpPr/>
          <p:nvPr/>
        </p:nvSpPr>
        <p:spPr>
          <a:xfrm>
            <a:off x="1706377" y="4984849"/>
            <a:ext cx="811486" cy="394022"/>
          </a:xfrm>
          <a:custGeom>
            <a:avLst/>
            <a:gdLst/>
            <a:ahLst/>
            <a:cxnLst/>
            <a:rect l="l" t="t" r="r" b="b"/>
            <a:pathLst>
              <a:path w="811486" h="394022">
                <a:moveTo>
                  <a:pt x="723863" y="0"/>
                </a:moveTo>
                <a:lnTo>
                  <a:pt x="811486" y="0"/>
                </a:lnTo>
                <a:lnTo>
                  <a:pt x="811486" y="394022"/>
                </a:lnTo>
                <a:lnTo>
                  <a:pt x="723863" y="394022"/>
                </a:lnTo>
                <a:lnTo>
                  <a:pt x="723863" y="243892"/>
                </a:lnTo>
                <a:lnTo>
                  <a:pt x="0" y="243892"/>
                </a:lnTo>
                <a:lnTo>
                  <a:pt x="0" y="150688"/>
                </a:lnTo>
                <a:lnTo>
                  <a:pt x="723863" y="150688"/>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 name="任意多边形: 形状 31">
            <a:extLst>
              <a:ext uri="{FF2B5EF4-FFF2-40B4-BE49-F238E27FC236}">
                <a16:creationId xmlns:a16="http://schemas.microsoft.com/office/drawing/2014/main" id="{8C6BE420-C51D-47FD-94D6-289AC0A56B7A}"/>
              </a:ext>
            </a:extLst>
          </p:cNvPr>
          <p:cNvSpPr/>
          <p:nvPr/>
        </p:nvSpPr>
        <p:spPr>
          <a:xfrm>
            <a:off x="1706377" y="54367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任意多边形: 形状 30">
            <a:extLst>
              <a:ext uri="{FF2B5EF4-FFF2-40B4-BE49-F238E27FC236}">
                <a16:creationId xmlns:a16="http://schemas.microsoft.com/office/drawing/2014/main" id="{CAA07483-FFDD-4CE1-827A-EDB655B6A459}"/>
              </a:ext>
            </a:extLst>
          </p:cNvPr>
          <p:cNvSpPr/>
          <p:nvPr/>
        </p:nvSpPr>
        <p:spPr>
          <a:xfrm>
            <a:off x="1698006" y="5650260"/>
            <a:ext cx="828229" cy="402952"/>
          </a:xfrm>
          <a:custGeom>
            <a:avLst/>
            <a:gdLst/>
            <a:ahLst/>
            <a:cxnLst/>
            <a:rect l="l" t="t" r="r" b="b"/>
            <a:pathLst>
              <a:path w="828229" h="402952">
                <a:moveTo>
                  <a:pt x="204267" y="0"/>
                </a:moveTo>
                <a:lnTo>
                  <a:pt x="624521" y="0"/>
                </a:lnTo>
                <a:cubicBezTo>
                  <a:pt x="667681" y="0"/>
                  <a:pt x="704516" y="7906"/>
                  <a:pt x="735025" y="23719"/>
                </a:cubicBezTo>
                <a:cubicBezTo>
                  <a:pt x="765535" y="39532"/>
                  <a:pt x="788697" y="62507"/>
                  <a:pt x="804510" y="92645"/>
                </a:cubicBezTo>
                <a:cubicBezTo>
                  <a:pt x="820323" y="122783"/>
                  <a:pt x="828229" y="159060"/>
                  <a:pt x="828229" y="201476"/>
                </a:cubicBezTo>
                <a:cubicBezTo>
                  <a:pt x="828229" y="243892"/>
                  <a:pt x="820323" y="280169"/>
                  <a:pt x="804510" y="310306"/>
                </a:cubicBezTo>
                <a:cubicBezTo>
                  <a:pt x="788697" y="340444"/>
                  <a:pt x="765535" y="363419"/>
                  <a:pt x="735025" y="379232"/>
                </a:cubicBezTo>
                <a:cubicBezTo>
                  <a:pt x="704516" y="395045"/>
                  <a:pt x="667681" y="402952"/>
                  <a:pt x="624521" y="402952"/>
                </a:cubicBezTo>
                <a:lnTo>
                  <a:pt x="204267" y="402952"/>
                </a:lnTo>
                <a:cubicBezTo>
                  <a:pt x="161107" y="402952"/>
                  <a:pt x="124272" y="395045"/>
                  <a:pt x="93762" y="379232"/>
                </a:cubicBezTo>
                <a:cubicBezTo>
                  <a:pt x="63252" y="363419"/>
                  <a:pt x="39998" y="340444"/>
                  <a:pt x="23999" y="310306"/>
                </a:cubicBezTo>
                <a:cubicBezTo>
                  <a:pt x="8000" y="280169"/>
                  <a:pt x="0" y="243892"/>
                  <a:pt x="0" y="201476"/>
                </a:cubicBezTo>
                <a:cubicBezTo>
                  <a:pt x="0" y="159060"/>
                  <a:pt x="8000" y="122783"/>
                  <a:pt x="23999" y="92645"/>
                </a:cubicBezTo>
                <a:cubicBezTo>
                  <a:pt x="39998" y="62507"/>
                  <a:pt x="63252" y="39532"/>
                  <a:pt x="93762" y="23719"/>
                </a:cubicBezTo>
                <a:cubicBezTo>
                  <a:pt x="124272" y="7906"/>
                  <a:pt x="161107" y="0"/>
                  <a:pt x="204267" y="0"/>
                </a:cubicBezTo>
                <a:close/>
                <a:moveTo>
                  <a:pt x="200360" y="93203"/>
                </a:moveTo>
                <a:cubicBezTo>
                  <a:pt x="177292" y="93203"/>
                  <a:pt x="157572" y="97482"/>
                  <a:pt x="141201" y="106040"/>
                </a:cubicBezTo>
                <a:cubicBezTo>
                  <a:pt x="124830" y="114597"/>
                  <a:pt x="112366" y="126969"/>
                  <a:pt x="103808" y="143154"/>
                </a:cubicBezTo>
                <a:cubicBezTo>
                  <a:pt x="95250" y="159339"/>
                  <a:pt x="90972" y="178779"/>
                  <a:pt x="90972" y="201476"/>
                </a:cubicBezTo>
                <a:cubicBezTo>
                  <a:pt x="90972" y="224544"/>
                  <a:pt x="95250" y="244171"/>
                  <a:pt x="103808" y="260356"/>
                </a:cubicBezTo>
                <a:cubicBezTo>
                  <a:pt x="112366" y="276541"/>
                  <a:pt x="124830" y="288819"/>
                  <a:pt x="141201" y="297191"/>
                </a:cubicBezTo>
                <a:cubicBezTo>
                  <a:pt x="157572" y="305562"/>
                  <a:pt x="177292" y="309748"/>
                  <a:pt x="200360" y="309748"/>
                </a:cubicBezTo>
                <a:lnTo>
                  <a:pt x="627869" y="309748"/>
                </a:lnTo>
                <a:cubicBezTo>
                  <a:pt x="650938" y="309748"/>
                  <a:pt x="670657" y="305562"/>
                  <a:pt x="687028" y="297191"/>
                </a:cubicBezTo>
                <a:cubicBezTo>
                  <a:pt x="703400" y="288819"/>
                  <a:pt x="715864" y="276541"/>
                  <a:pt x="724421" y="260356"/>
                </a:cubicBezTo>
                <a:cubicBezTo>
                  <a:pt x="732979" y="244171"/>
                  <a:pt x="737258" y="224544"/>
                  <a:pt x="737258" y="201476"/>
                </a:cubicBezTo>
                <a:cubicBezTo>
                  <a:pt x="737258" y="178779"/>
                  <a:pt x="732979" y="159339"/>
                  <a:pt x="724421" y="143154"/>
                </a:cubicBezTo>
                <a:cubicBezTo>
                  <a:pt x="715864" y="126969"/>
                  <a:pt x="703400" y="114597"/>
                  <a:pt x="687028" y="106040"/>
                </a:cubicBezTo>
                <a:cubicBezTo>
                  <a:pt x="670657" y="97482"/>
                  <a:pt x="650938" y="93203"/>
                  <a:pt x="627869" y="93203"/>
                </a:cubicBezTo>
                <a:lnTo>
                  <a:pt x="200360"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 name="任意多边形: 形状 29">
            <a:extLst>
              <a:ext uri="{FF2B5EF4-FFF2-40B4-BE49-F238E27FC236}">
                <a16:creationId xmlns:a16="http://schemas.microsoft.com/office/drawing/2014/main" id="{EFE1BE10-81C1-4DCD-9162-91F8E71F0765}"/>
              </a:ext>
            </a:extLst>
          </p:cNvPr>
          <p:cNvSpPr/>
          <p:nvPr/>
        </p:nvSpPr>
        <p:spPr>
          <a:xfrm>
            <a:off x="1706935" y="6164610"/>
            <a:ext cx="810928" cy="398487"/>
          </a:xfrm>
          <a:custGeom>
            <a:avLst/>
            <a:gdLst/>
            <a:ahLst/>
            <a:cxnLst/>
            <a:rect l="l" t="t" r="r" b="b"/>
            <a:pathLst>
              <a:path w="810928" h="398487">
                <a:moveTo>
                  <a:pt x="0" y="0"/>
                </a:moveTo>
                <a:lnTo>
                  <a:pt x="810928" y="0"/>
                </a:lnTo>
                <a:lnTo>
                  <a:pt x="810928" y="84273"/>
                </a:lnTo>
                <a:lnTo>
                  <a:pt x="207409"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 name="任意多边形: 形状 39">
            <a:extLst>
              <a:ext uri="{FF2B5EF4-FFF2-40B4-BE49-F238E27FC236}">
                <a16:creationId xmlns:a16="http://schemas.microsoft.com/office/drawing/2014/main" id="{E653C74B-37F6-470A-89F5-5C4472BA9003}"/>
              </a:ext>
            </a:extLst>
          </p:cNvPr>
          <p:cNvSpPr/>
          <p:nvPr/>
        </p:nvSpPr>
        <p:spPr>
          <a:xfrm rot="3215891">
            <a:off x="1403257" y="4520296"/>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 name="任意多边形: 形状 40">
            <a:extLst>
              <a:ext uri="{FF2B5EF4-FFF2-40B4-BE49-F238E27FC236}">
                <a16:creationId xmlns:a16="http://schemas.microsoft.com/office/drawing/2014/main" id="{4BEE26F9-430B-4ECA-848C-A7CE05F2FB87}"/>
              </a:ext>
            </a:extLst>
          </p:cNvPr>
          <p:cNvSpPr/>
          <p:nvPr/>
        </p:nvSpPr>
        <p:spPr>
          <a:xfrm rot="3667468">
            <a:off x="2288911" y="2659189"/>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任意多边形: 形状 41">
            <a:extLst>
              <a:ext uri="{FF2B5EF4-FFF2-40B4-BE49-F238E27FC236}">
                <a16:creationId xmlns:a16="http://schemas.microsoft.com/office/drawing/2014/main" id="{6CD613B5-9B61-413D-A9CC-1CBF347CE3DA}"/>
              </a:ext>
            </a:extLst>
          </p:cNvPr>
          <p:cNvSpPr/>
          <p:nvPr/>
        </p:nvSpPr>
        <p:spPr>
          <a:xfrm rot="11468393">
            <a:off x="2636081" y="530542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D95C3BE7-F888-4137-9D0A-3F57EA68862F}"/>
              </a:ext>
            </a:extLst>
          </p:cNvPr>
          <p:cNvSpPr/>
          <p:nvPr/>
        </p:nvSpPr>
        <p:spPr>
          <a:xfrm rot="18389171">
            <a:off x="1877390" y="6242021"/>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任意多边形: 形状 38">
            <a:extLst>
              <a:ext uri="{FF2B5EF4-FFF2-40B4-BE49-F238E27FC236}">
                <a16:creationId xmlns:a16="http://schemas.microsoft.com/office/drawing/2014/main" id="{52C2C248-2532-4FB3-AA5B-ED287643732F}"/>
              </a:ext>
            </a:extLst>
          </p:cNvPr>
          <p:cNvSpPr/>
          <p:nvPr/>
        </p:nvSpPr>
        <p:spPr>
          <a:xfrm>
            <a:off x="1706377" y="2346424"/>
            <a:ext cx="811486" cy="394023"/>
          </a:xfrm>
          <a:custGeom>
            <a:avLst/>
            <a:gdLst/>
            <a:ahLst/>
            <a:cxnLst/>
            <a:rect l="l" t="t" r="r" b="b"/>
            <a:pathLst>
              <a:path w="811486" h="394023">
                <a:moveTo>
                  <a:pt x="723863" y="0"/>
                </a:moveTo>
                <a:lnTo>
                  <a:pt x="811486" y="0"/>
                </a:lnTo>
                <a:lnTo>
                  <a:pt x="811486" y="394023"/>
                </a:lnTo>
                <a:lnTo>
                  <a:pt x="723863" y="394023"/>
                </a:lnTo>
                <a:lnTo>
                  <a:pt x="723863" y="243892"/>
                </a:lnTo>
                <a:lnTo>
                  <a:pt x="0" y="243892"/>
                </a:lnTo>
                <a:lnTo>
                  <a:pt x="0" y="150689"/>
                </a:lnTo>
                <a:lnTo>
                  <a:pt x="723863" y="150689"/>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 name="任意多边形: 形状 33">
            <a:extLst>
              <a:ext uri="{FF2B5EF4-FFF2-40B4-BE49-F238E27FC236}">
                <a16:creationId xmlns:a16="http://schemas.microsoft.com/office/drawing/2014/main" id="{FEEC4042-6063-4DF6-A246-CFC516DF044A}"/>
              </a:ext>
            </a:extLst>
          </p:cNvPr>
          <p:cNvSpPr/>
          <p:nvPr/>
        </p:nvSpPr>
        <p:spPr>
          <a:xfrm>
            <a:off x="1706377" y="48271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97CA6FB-F37C-42E2-A0AB-F321F0C0E9D7}"/>
              </a:ext>
            </a:extLst>
          </p:cNvPr>
          <p:cNvSpPr txBox="1"/>
          <p:nvPr>
            <p:custDataLst>
              <p:tags r:id="rId1"/>
            </p:custDataLst>
          </p:nvPr>
        </p:nvSpPr>
        <p:spPr>
          <a:xfrm>
            <a:off x="4589532" y="2996137"/>
            <a:ext cx="5314275" cy="707886"/>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4000" dirty="0">
                <a:latin typeface="思源宋体 CN Heavy" panose="02020900000000000000" pitchFamily="18" charset="-122"/>
                <a:ea typeface="思源宋体 CN Heavy" panose="02020900000000000000" pitchFamily="18" charset="-122"/>
                <a:sym typeface="思源宋体 CN Heavy" panose="02020900000000000000" pitchFamily="18" charset="-122"/>
              </a:rPr>
              <a:t>遇到的问题与解决措施</a:t>
            </a:r>
          </a:p>
        </p:txBody>
      </p:sp>
      <p:cxnSp>
        <p:nvCxnSpPr>
          <p:cNvPr id="47" name="直接连接符 46">
            <a:extLst>
              <a:ext uri="{FF2B5EF4-FFF2-40B4-BE49-F238E27FC236}">
                <a16:creationId xmlns:a16="http://schemas.microsoft.com/office/drawing/2014/main" id="{81963E79-7A3D-4491-A73D-0C4CEF5AC261}"/>
              </a:ext>
            </a:extLst>
          </p:cNvPr>
          <p:cNvCxnSpPr>
            <a:cxnSpLocks/>
          </p:cNvCxnSpPr>
          <p:nvPr/>
        </p:nvCxnSpPr>
        <p:spPr>
          <a:xfrm>
            <a:off x="4710182" y="3808116"/>
            <a:ext cx="4813863"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4C4D40E1-ABA2-49D9-8CEB-606F79CF1859}"/>
              </a:ext>
            </a:extLst>
          </p:cNvPr>
          <p:cNvSpPr/>
          <p:nvPr/>
        </p:nvSpPr>
        <p:spPr>
          <a:xfrm>
            <a:off x="4589532" y="3936224"/>
            <a:ext cx="2581735" cy="923330"/>
          </a:xfrm>
          <a:prstGeom prst="rect">
            <a:avLst/>
          </a:prstGeom>
          <a:noFill/>
        </p:spPr>
        <p:txBody>
          <a:bodyPr wrap="square" rtlCol="0">
            <a:noAutofit/>
          </a:bodyPr>
          <a:lstStyle/>
          <a:p>
            <a:r>
              <a:rPr lang="en-US" altLang="zh-CN"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Problems encountered and Solutions</a:t>
            </a:r>
          </a:p>
        </p:txBody>
      </p:sp>
      <p:sp>
        <p:nvSpPr>
          <p:cNvPr id="71" name="任意多边形: 形状 70">
            <a:extLst>
              <a:ext uri="{FF2B5EF4-FFF2-40B4-BE49-F238E27FC236}">
                <a16:creationId xmlns:a16="http://schemas.microsoft.com/office/drawing/2014/main" id="{468190EE-5355-4E25-BF2C-CFC930F608FC}"/>
              </a:ext>
            </a:extLst>
          </p:cNvPr>
          <p:cNvSpPr/>
          <p:nvPr/>
        </p:nvSpPr>
        <p:spPr>
          <a:xfrm>
            <a:off x="1817980" y="977962"/>
            <a:ext cx="664432" cy="765664"/>
          </a:xfrm>
          <a:custGeom>
            <a:avLst/>
            <a:gdLst>
              <a:gd name="connsiteX0" fmla="*/ 487040 w 1395636"/>
              <a:gd name="connsiteY0" fmla="*/ 1155279 h 1608274"/>
              <a:gd name="connsiteX1" fmla="*/ 464716 w 1395636"/>
              <a:gd name="connsiteY1" fmla="*/ 1177603 h 1608274"/>
              <a:gd name="connsiteX2" fmla="*/ 464716 w 1395636"/>
              <a:gd name="connsiteY2" fmla="*/ 1261133 h 1608274"/>
              <a:gd name="connsiteX3" fmla="*/ 487040 w 1395636"/>
              <a:gd name="connsiteY3" fmla="*/ 1283457 h 1608274"/>
              <a:gd name="connsiteX4" fmla="*/ 1151372 w 1395636"/>
              <a:gd name="connsiteY4" fmla="*/ 1283457 h 1608274"/>
              <a:gd name="connsiteX5" fmla="*/ 1173882 w 1395636"/>
              <a:gd name="connsiteY5" fmla="*/ 1261133 h 1608274"/>
              <a:gd name="connsiteX6" fmla="*/ 1173882 w 1395636"/>
              <a:gd name="connsiteY6" fmla="*/ 1177603 h 1608274"/>
              <a:gd name="connsiteX7" fmla="*/ 1151558 w 1395636"/>
              <a:gd name="connsiteY7" fmla="*/ 1155279 h 1608274"/>
              <a:gd name="connsiteX8" fmla="*/ 288355 w 1395636"/>
              <a:gd name="connsiteY8" fmla="*/ 1155093 h 1608274"/>
              <a:gd name="connsiteX9" fmla="*/ 224173 w 1395636"/>
              <a:gd name="connsiteY9" fmla="*/ 1219275 h 1608274"/>
              <a:gd name="connsiteX10" fmla="*/ 288355 w 1395636"/>
              <a:gd name="connsiteY10" fmla="*/ 1283457 h 1608274"/>
              <a:gd name="connsiteX11" fmla="*/ 352537 w 1395636"/>
              <a:gd name="connsiteY11" fmla="*/ 1219275 h 1608274"/>
              <a:gd name="connsiteX12" fmla="*/ 288355 w 1395636"/>
              <a:gd name="connsiteY12" fmla="*/ 1155093 h 1608274"/>
              <a:gd name="connsiteX13" fmla="*/ 487040 w 1395636"/>
              <a:gd name="connsiteY13" fmla="*/ 746001 h 1608274"/>
              <a:gd name="connsiteX14" fmla="*/ 464716 w 1395636"/>
              <a:gd name="connsiteY14" fmla="*/ 768325 h 1608274"/>
              <a:gd name="connsiteX15" fmla="*/ 464716 w 1395636"/>
              <a:gd name="connsiteY15" fmla="*/ 851855 h 1608274"/>
              <a:gd name="connsiteX16" fmla="*/ 487040 w 1395636"/>
              <a:gd name="connsiteY16" fmla="*/ 874179 h 1608274"/>
              <a:gd name="connsiteX17" fmla="*/ 1151372 w 1395636"/>
              <a:gd name="connsiteY17" fmla="*/ 874179 h 1608274"/>
              <a:gd name="connsiteX18" fmla="*/ 1173882 w 1395636"/>
              <a:gd name="connsiteY18" fmla="*/ 851855 h 1608274"/>
              <a:gd name="connsiteX19" fmla="*/ 1173882 w 1395636"/>
              <a:gd name="connsiteY19" fmla="*/ 768325 h 1608274"/>
              <a:gd name="connsiteX20" fmla="*/ 1151558 w 1395636"/>
              <a:gd name="connsiteY20" fmla="*/ 746001 h 1608274"/>
              <a:gd name="connsiteX21" fmla="*/ 288355 w 1395636"/>
              <a:gd name="connsiteY21" fmla="*/ 745815 h 1608274"/>
              <a:gd name="connsiteX22" fmla="*/ 224173 w 1395636"/>
              <a:gd name="connsiteY22" fmla="*/ 809997 h 1608274"/>
              <a:gd name="connsiteX23" fmla="*/ 288355 w 1395636"/>
              <a:gd name="connsiteY23" fmla="*/ 874179 h 1608274"/>
              <a:gd name="connsiteX24" fmla="*/ 352537 w 1395636"/>
              <a:gd name="connsiteY24" fmla="*/ 809997 h 1608274"/>
              <a:gd name="connsiteX25" fmla="*/ 288355 w 1395636"/>
              <a:gd name="connsiteY25" fmla="*/ 745815 h 1608274"/>
              <a:gd name="connsiteX26" fmla="*/ 487040 w 1395636"/>
              <a:gd name="connsiteY26" fmla="*/ 336724 h 1608274"/>
              <a:gd name="connsiteX27" fmla="*/ 464716 w 1395636"/>
              <a:gd name="connsiteY27" fmla="*/ 359048 h 1608274"/>
              <a:gd name="connsiteX28" fmla="*/ 464716 w 1395636"/>
              <a:gd name="connsiteY28" fmla="*/ 442578 h 1608274"/>
              <a:gd name="connsiteX29" fmla="*/ 487040 w 1395636"/>
              <a:gd name="connsiteY29" fmla="*/ 464902 h 1608274"/>
              <a:gd name="connsiteX30" fmla="*/ 1151372 w 1395636"/>
              <a:gd name="connsiteY30" fmla="*/ 464902 h 1608274"/>
              <a:gd name="connsiteX31" fmla="*/ 1173882 w 1395636"/>
              <a:gd name="connsiteY31" fmla="*/ 442578 h 1608274"/>
              <a:gd name="connsiteX32" fmla="*/ 1173882 w 1395636"/>
              <a:gd name="connsiteY32" fmla="*/ 359048 h 1608274"/>
              <a:gd name="connsiteX33" fmla="*/ 1151558 w 1395636"/>
              <a:gd name="connsiteY33" fmla="*/ 336724 h 1608274"/>
              <a:gd name="connsiteX34" fmla="*/ 288355 w 1395636"/>
              <a:gd name="connsiteY34" fmla="*/ 336538 h 1608274"/>
              <a:gd name="connsiteX35" fmla="*/ 224173 w 1395636"/>
              <a:gd name="connsiteY35" fmla="*/ 400720 h 1608274"/>
              <a:gd name="connsiteX36" fmla="*/ 288355 w 1395636"/>
              <a:gd name="connsiteY36" fmla="*/ 464902 h 1608274"/>
              <a:gd name="connsiteX37" fmla="*/ 352537 w 1395636"/>
              <a:gd name="connsiteY37" fmla="*/ 400720 h 1608274"/>
              <a:gd name="connsiteX38" fmla="*/ 288355 w 1395636"/>
              <a:gd name="connsiteY38" fmla="*/ 336538 h 1608274"/>
              <a:gd name="connsiteX39" fmla="*/ 44648 w 1395636"/>
              <a:gd name="connsiteY39" fmla="*/ 0 h 1608274"/>
              <a:gd name="connsiteX40" fmla="*/ 1350987 w 1395636"/>
              <a:gd name="connsiteY40" fmla="*/ 0 h 1608274"/>
              <a:gd name="connsiteX41" fmla="*/ 1395636 w 1395636"/>
              <a:gd name="connsiteY41" fmla="*/ 44648 h 1608274"/>
              <a:gd name="connsiteX42" fmla="*/ 1395636 w 1395636"/>
              <a:gd name="connsiteY42" fmla="*/ 1563626 h 1608274"/>
              <a:gd name="connsiteX43" fmla="*/ 1350987 w 1395636"/>
              <a:gd name="connsiteY43" fmla="*/ 1608274 h 1608274"/>
              <a:gd name="connsiteX44" fmla="*/ 44648 w 1395636"/>
              <a:gd name="connsiteY44" fmla="*/ 1608274 h 1608274"/>
              <a:gd name="connsiteX45" fmla="*/ 0 w 1395636"/>
              <a:gd name="connsiteY45" fmla="*/ 1563626 h 1608274"/>
              <a:gd name="connsiteX46" fmla="*/ 0 w 1395636"/>
              <a:gd name="connsiteY46" fmla="*/ 44648 h 1608274"/>
              <a:gd name="connsiteX47" fmla="*/ 44648 w 1395636"/>
              <a:gd name="connsiteY47" fmla="*/ 0 h 1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5636" h="1608274">
                <a:moveTo>
                  <a:pt x="487040" y="1155279"/>
                </a:moveTo>
                <a:cubicBezTo>
                  <a:pt x="474762" y="1155279"/>
                  <a:pt x="464716" y="1165325"/>
                  <a:pt x="464716" y="1177603"/>
                </a:cubicBezTo>
                <a:lnTo>
                  <a:pt x="464716" y="1261133"/>
                </a:lnTo>
                <a:cubicBezTo>
                  <a:pt x="464716" y="1273411"/>
                  <a:pt x="474762" y="1283457"/>
                  <a:pt x="487040" y="1283457"/>
                </a:cubicBezTo>
                <a:lnTo>
                  <a:pt x="1151372" y="1283457"/>
                </a:lnTo>
                <a:cubicBezTo>
                  <a:pt x="1163650" y="1283457"/>
                  <a:pt x="1173696" y="1273411"/>
                  <a:pt x="1173882" y="1261133"/>
                </a:cubicBezTo>
                <a:lnTo>
                  <a:pt x="1173882" y="1177603"/>
                </a:lnTo>
                <a:cubicBezTo>
                  <a:pt x="1173882" y="1165325"/>
                  <a:pt x="1163836" y="1155279"/>
                  <a:pt x="1151558" y="1155279"/>
                </a:cubicBezTo>
                <a:close/>
                <a:moveTo>
                  <a:pt x="288355" y="1155093"/>
                </a:moveTo>
                <a:cubicBezTo>
                  <a:pt x="252908" y="1155093"/>
                  <a:pt x="224173" y="1183828"/>
                  <a:pt x="224173" y="1219275"/>
                </a:cubicBezTo>
                <a:cubicBezTo>
                  <a:pt x="224173" y="1254722"/>
                  <a:pt x="252908" y="1283457"/>
                  <a:pt x="288355" y="1283457"/>
                </a:cubicBezTo>
                <a:cubicBezTo>
                  <a:pt x="323802" y="1283457"/>
                  <a:pt x="352537" y="1254722"/>
                  <a:pt x="352537" y="1219275"/>
                </a:cubicBezTo>
                <a:cubicBezTo>
                  <a:pt x="352537" y="1183828"/>
                  <a:pt x="323802" y="1155093"/>
                  <a:pt x="288355" y="1155093"/>
                </a:cubicBezTo>
                <a:close/>
                <a:moveTo>
                  <a:pt x="487040" y="746001"/>
                </a:moveTo>
                <a:cubicBezTo>
                  <a:pt x="474762" y="746001"/>
                  <a:pt x="464716" y="756047"/>
                  <a:pt x="464716" y="768325"/>
                </a:cubicBezTo>
                <a:lnTo>
                  <a:pt x="464716" y="851855"/>
                </a:lnTo>
                <a:cubicBezTo>
                  <a:pt x="464716" y="864133"/>
                  <a:pt x="474762" y="874179"/>
                  <a:pt x="487040" y="874179"/>
                </a:cubicBezTo>
                <a:lnTo>
                  <a:pt x="1151372" y="874179"/>
                </a:lnTo>
                <a:cubicBezTo>
                  <a:pt x="1163650" y="874179"/>
                  <a:pt x="1173696" y="864133"/>
                  <a:pt x="1173882" y="851855"/>
                </a:cubicBezTo>
                <a:lnTo>
                  <a:pt x="1173882" y="768325"/>
                </a:lnTo>
                <a:cubicBezTo>
                  <a:pt x="1173882" y="756047"/>
                  <a:pt x="1163836" y="746001"/>
                  <a:pt x="1151558" y="746001"/>
                </a:cubicBezTo>
                <a:close/>
                <a:moveTo>
                  <a:pt x="288355" y="745815"/>
                </a:moveTo>
                <a:cubicBezTo>
                  <a:pt x="252908" y="745815"/>
                  <a:pt x="224173" y="774550"/>
                  <a:pt x="224173" y="809997"/>
                </a:cubicBezTo>
                <a:cubicBezTo>
                  <a:pt x="224173" y="845444"/>
                  <a:pt x="252908" y="874179"/>
                  <a:pt x="288355" y="874179"/>
                </a:cubicBezTo>
                <a:cubicBezTo>
                  <a:pt x="323802" y="874179"/>
                  <a:pt x="352537" y="845444"/>
                  <a:pt x="352537" y="809997"/>
                </a:cubicBezTo>
                <a:cubicBezTo>
                  <a:pt x="352537" y="774550"/>
                  <a:pt x="323802" y="745815"/>
                  <a:pt x="288355" y="745815"/>
                </a:cubicBezTo>
                <a:close/>
                <a:moveTo>
                  <a:pt x="487040" y="336724"/>
                </a:moveTo>
                <a:cubicBezTo>
                  <a:pt x="474762" y="336724"/>
                  <a:pt x="464716" y="346770"/>
                  <a:pt x="464716" y="359048"/>
                </a:cubicBezTo>
                <a:lnTo>
                  <a:pt x="464716" y="442578"/>
                </a:lnTo>
                <a:cubicBezTo>
                  <a:pt x="464716" y="454856"/>
                  <a:pt x="474762" y="464902"/>
                  <a:pt x="487040" y="464902"/>
                </a:cubicBezTo>
                <a:lnTo>
                  <a:pt x="1151372" y="464902"/>
                </a:lnTo>
                <a:cubicBezTo>
                  <a:pt x="1163650" y="464902"/>
                  <a:pt x="1173696" y="454856"/>
                  <a:pt x="1173882" y="442578"/>
                </a:cubicBezTo>
                <a:lnTo>
                  <a:pt x="1173882" y="359048"/>
                </a:lnTo>
                <a:cubicBezTo>
                  <a:pt x="1173882" y="346770"/>
                  <a:pt x="1163836" y="336724"/>
                  <a:pt x="1151558" y="336724"/>
                </a:cubicBezTo>
                <a:close/>
                <a:moveTo>
                  <a:pt x="288355" y="336538"/>
                </a:moveTo>
                <a:cubicBezTo>
                  <a:pt x="252908" y="336538"/>
                  <a:pt x="224173" y="365273"/>
                  <a:pt x="224173" y="400720"/>
                </a:cubicBezTo>
                <a:cubicBezTo>
                  <a:pt x="224173" y="436167"/>
                  <a:pt x="252908" y="464902"/>
                  <a:pt x="288355" y="464902"/>
                </a:cubicBezTo>
                <a:cubicBezTo>
                  <a:pt x="323802" y="464902"/>
                  <a:pt x="352537" y="436167"/>
                  <a:pt x="352537" y="400720"/>
                </a:cubicBezTo>
                <a:cubicBezTo>
                  <a:pt x="352537" y="365273"/>
                  <a:pt x="323802" y="336538"/>
                  <a:pt x="288355" y="336538"/>
                </a:cubicBezTo>
                <a:close/>
                <a:moveTo>
                  <a:pt x="44648" y="0"/>
                </a:moveTo>
                <a:lnTo>
                  <a:pt x="1350987" y="0"/>
                </a:lnTo>
                <a:cubicBezTo>
                  <a:pt x="1375544" y="0"/>
                  <a:pt x="1395636" y="20092"/>
                  <a:pt x="1395636" y="44648"/>
                </a:cubicBezTo>
                <a:lnTo>
                  <a:pt x="1395636" y="1563626"/>
                </a:lnTo>
                <a:cubicBezTo>
                  <a:pt x="1395636" y="1588182"/>
                  <a:pt x="1375544" y="1608274"/>
                  <a:pt x="1350987" y="1608274"/>
                </a:cubicBezTo>
                <a:lnTo>
                  <a:pt x="44648" y="1608274"/>
                </a:lnTo>
                <a:cubicBezTo>
                  <a:pt x="20092" y="1608274"/>
                  <a:pt x="0" y="1588182"/>
                  <a:pt x="0" y="1563626"/>
                </a:cubicBezTo>
                <a:lnTo>
                  <a:pt x="0" y="44648"/>
                </a:lnTo>
                <a:cubicBezTo>
                  <a:pt x="0" y="20092"/>
                  <a:pt x="20092" y="0"/>
                  <a:pt x="44648" y="0"/>
                </a:cubicBezTo>
                <a:close/>
              </a:path>
            </a:pathLst>
          </a:custGeom>
          <a:gradFill>
            <a:gsLst>
              <a:gs pos="0">
                <a:schemeClr val="accent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2" name="PA-文本框 27">
            <a:extLst>
              <a:ext uri="{FF2B5EF4-FFF2-40B4-BE49-F238E27FC236}">
                <a16:creationId xmlns:a16="http://schemas.microsoft.com/office/drawing/2014/main" id="{571905D1-0E70-46DE-922D-2ABF82518CE9}"/>
              </a:ext>
            </a:extLst>
          </p:cNvPr>
          <p:cNvSpPr txBox="1"/>
          <p:nvPr>
            <p:custDataLst>
              <p:tags r:id="rId2"/>
            </p:custDataLst>
          </p:nvPr>
        </p:nvSpPr>
        <p:spPr>
          <a:xfrm>
            <a:off x="1670937" y="557519"/>
            <a:ext cx="1015663" cy="2631426"/>
          </a:xfrm>
          <a:prstGeom prst="rect">
            <a:avLst/>
          </a:prstGeom>
          <a:noFill/>
        </p:spPr>
        <p:txBody>
          <a:bodyPr vert="eaVert" wrap="none" rtlCol="0">
            <a:noAutofit/>
            <a:scene3d>
              <a:camera prst="orthographicFront"/>
              <a:lightRig rig="threePt" dir="t"/>
            </a:scene3d>
            <a:sp3d extrusionH="57150">
              <a:bevelT w="38100" h="107950" prst="angle"/>
            </a:sp3d>
          </a:bodyPr>
          <a:lstStyle/>
          <a:p>
            <a:pPr lvl="0"/>
            <a:r>
              <a:rPr lang="en-US" altLang="zh-CN"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Part 03</a:t>
            </a:r>
            <a:endParaRPr lang="zh-CN" altLang="en-US"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endParaRPr>
          </a:p>
        </p:txBody>
      </p:sp>
      <p:sp>
        <p:nvSpPr>
          <p:cNvPr id="73" name="椭圆 72">
            <a:extLst>
              <a:ext uri="{FF2B5EF4-FFF2-40B4-BE49-F238E27FC236}">
                <a16:creationId xmlns:a16="http://schemas.microsoft.com/office/drawing/2014/main" id="{53BAB7DF-F664-43DA-8AC6-12E6ED165262}"/>
              </a:ext>
            </a:extLst>
          </p:cNvPr>
          <p:cNvSpPr/>
          <p:nvPr/>
        </p:nvSpPr>
        <p:spPr>
          <a:xfrm rot="20224074">
            <a:off x="1079208" y="1170266"/>
            <a:ext cx="2141974" cy="381056"/>
          </a:xfrm>
          <a:prstGeom prst="ellipse">
            <a:avLst/>
          </a:prstGeom>
          <a:noFill/>
          <a:ln w="76200">
            <a:gradFill flip="none" rotWithShape="1">
              <a:gsLst>
                <a:gs pos="4000">
                  <a:schemeClr val="accent1">
                    <a:alpha val="0"/>
                  </a:schemeClr>
                </a:gs>
                <a:gs pos="67000">
                  <a:schemeClr val="accent1">
                    <a:alpha val="14000"/>
                  </a:schemeClr>
                </a:gs>
                <a:gs pos="43000">
                  <a:schemeClr val="accent1"/>
                </a:gs>
                <a:gs pos="91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4" name="椭圆 73">
            <a:extLst>
              <a:ext uri="{FF2B5EF4-FFF2-40B4-BE49-F238E27FC236}">
                <a16:creationId xmlns:a16="http://schemas.microsoft.com/office/drawing/2014/main" id="{92216467-7984-4834-974D-0FA33524AE15}"/>
              </a:ext>
            </a:extLst>
          </p:cNvPr>
          <p:cNvSpPr/>
          <p:nvPr/>
        </p:nvSpPr>
        <p:spPr>
          <a:xfrm rot="19932436">
            <a:off x="1079208" y="1170266"/>
            <a:ext cx="2141974" cy="381056"/>
          </a:xfrm>
          <a:prstGeom prst="ellipse">
            <a:avLst/>
          </a:prstGeom>
          <a:noFill/>
          <a:ln w="76200">
            <a:gradFill flip="none" rotWithShape="1">
              <a:gsLst>
                <a:gs pos="4000">
                  <a:schemeClr val="accent1">
                    <a:alpha val="0"/>
                  </a:schemeClr>
                </a:gs>
                <a:gs pos="50000">
                  <a:schemeClr val="accent1"/>
                </a:gs>
                <a:gs pos="7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文字方塊 37">
            <a:extLst>
              <a:ext uri="{FF2B5EF4-FFF2-40B4-BE49-F238E27FC236}">
                <a16:creationId xmlns:a16="http://schemas.microsoft.com/office/drawing/2014/main" id="{CE0BA496-6023-BDB0-A631-E79D9EA728E8}"/>
              </a:ext>
            </a:extLst>
          </p:cNvPr>
          <p:cNvSpPr txBox="1"/>
          <p:nvPr/>
        </p:nvSpPr>
        <p:spPr>
          <a:xfrm>
            <a:off x="5285531" y="2081516"/>
            <a:ext cx="4168898"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THREE</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58" name="组合 57">
            <a:extLst>
              <a:ext uri="{FF2B5EF4-FFF2-40B4-BE49-F238E27FC236}">
                <a16:creationId xmlns:a16="http://schemas.microsoft.com/office/drawing/2014/main" id="{33BB1DCE-9DFF-B3EB-F32F-C9803B466741}"/>
              </a:ext>
            </a:extLst>
          </p:cNvPr>
          <p:cNvGrpSpPr/>
          <p:nvPr/>
        </p:nvGrpSpPr>
        <p:grpSpPr>
          <a:xfrm>
            <a:off x="4505127" y="2122789"/>
            <a:ext cx="792309" cy="667573"/>
            <a:chOff x="2379554" y="4721078"/>
            <a:chExt cx="533190" cy="449248"/>
          </a:xfrm>
        </p:grpSpPr>
        <p:sp>
          <p:nvSpPr>
            <p:cNvPr id="59" name="任意多边形: 形状 58">
              <a:extLst>
                <a:ext uri="{FF2B5EF4-FFF2-40B4-BE49-F238E27FC236}">
                  <a16:creationId xmlns:a16="http://schemas.microsoft.com/office/drawing/2014/main" id="{C731F05D-678B-0992-ED53-3C8622F871A7}"/>
                </a:ext>
              </a:extLst>
            </p:cNvPr>
            <p:cNvSpPr/>
            <p:nvPr/>
          </p:nvSpPr>
          <p:spPr>
            <a:xfrm>
              <a:off x="2504853" y="4788629"/>
              <a:ext cx="369753" cy="381697"/>
            </a:xfrm>
            <a:custGeom>
              <a:avLst/>
              <a:gdLst>
                <a:gd name="connsiteX0" fmla="*/ 313560 w 1844931"/>
                <a:gd name="connsiteY0" fmla="*/ 825883 h 1904533"/>
                <a:gd name="connsiteX1" fmla="*/ 317188 w 1844931"/>
                <a:gd name="connsiteY1" fmla="*/ 825883 h 1904533"/>
                <a:gd name="connsiteX2" fmla="*/ 947336 w 1844931"/>
                <a:gd name="connsiteY2" fmla="*/ 825883 h 1904533"/>
                <a:gd name="connsiteX3" fmla="*/ 1013729 w 1844931"/>
                <a:gd name="connsiteY3" fmla="*/ 895730 h 1904533"/>
                <a:gd name="connsiteX4" fmla="*/ 1013728 w 1844931"/>
                <a:gd name="connsiteY4" fmla="*/ 895749 h 1904533"/>
                <a:gd name="connsiteX5" fmla="*/ 944510 w 1844931"/>
                <a:gd name="connsiteY5" fmla="*/ 940593 h 1904533"/>
                <a:gd name="connsiteX6" fmla="*/ 314353 w 1844931"/>
                <a:gd name="connsiteY6" fmla="*/ 940593 h 1904533"/>
                <a:gd name="connsiteX7" fmla="*/ 247177 w 1844931"/>
                <a:gd name="connsiteY7" fmla="*/ 895740 h 1904533"/>
                <a:gd name="connsiteX8" fmla="*/ 313560 w 1844931"/>
                <a:gd name="connsiteY8" fmla="*/ 825883 h 1904533"/>
                <a:gd name="connsiteX9" fmla="*/ 1316691 w 1844931"/>
                <a:gd name="connsiteY9" fmla="*/ 785293 h 1904533"/>
                <a:gd name="connsiteX10" fmla="*/ 1339879 w 1844931"/>
                <a:gd name="connsiteY10" fmla="*/ 788478 h 1904533"/>
                <a:gd name="connsiteX11" fmla="*/ 1379786 w 1844931"/>
                <a:gd name="connsiteY11" fmla="*/ 859914 h 1904533"/>
                <a:gd name="connsiteX12" fmla="*/ 1378630 w 1844931"/>
                <a:gd name="connsiteY12" fmla="*/ 865119 h 1904533"/>
                <a:gd name="connsiteX13" fmla="*/ 1380139 w 1844931"/>
                <a:gd name="connsiteY13" fmla="*/ 877405 h 1904533"/>
                <a:gd name="connsiteX14" fmla="*/ 1478300 w 1844931"/>
                <a:gd name="connsiteY14" fmla="*/ 1587206 h 1904533"/>
                <a:gd name="connsiteX15" fmla="*/ 1578537 w 1844931"/>
                <a:gd name="connsiteY15" fmla="*/ 1394868 h 1904533"/>
                <a:gd name="connsiteX16" fmla="*/ 1579090 w 1844931"/>
                <a:gd name="connsiteY16" fmla="*/ 1392135 h 1904533"/>
                <a:gd name="connsiteX17" fmla="*/ 1609678 w 1844931"/>
                <a:gd name="connsiteY17" fmla="*/ 1361610 h 1904533"/>
                <a:gd name="connsiteX18" fmla="*/ 1616210 w 1844931"/>
                <a:gd name="connsiteY18" fmla="*/ 1360294 h 1904533"/>
                <a:gd name="connsiteX19" fmla="*/ 1623480 w 1844931"/>
                <a:gd name="connsiteY19" fmla="*/ 1356817 h 1904533"/>
                <a:gd name="connsiteX20" fmla="*/ 1818602 w 1844931"/>
                <a:gd name="connsiteY20" fmla="*/ 1354769 h 1904533"/>
                <a:gd name="connsiteX21" fmla="*/ 1844916 w 1844931"/>
                <a:gd name="connsiteY21" fmla="*/ 1413186 h 1904533"/>
                <a:gd name="connsiteX22" fmla="*/ 1820329 w 1844931"/>
                <a:gd name="connsiteY22" fmla="*/ 1472127 h 1904533"/>
                <a:gd name="connsiteX23" fmla="*/ 1663855 w 1844931"/>
                <a:gd name="connsiteY23" fmla="*/ 1473762 h 1904533"/>
                <a:gd name="connsiteX24" fmla="*/ 1500917 w 1844931"/>
                <a:gd name="connsiteY24" fmla="*/ 1766896 h 1904533"/>
                <a:gd name="connsiteX25" fmla="*/ 1489526 w 1844931"/>
                <a:gd name="connsiteY25" fmla="*/ 1774334 h 1904533"/>
                <a:gd name="connsiteX26" fmla="*/ 1487725 w 1844931"/>
                <a:gd name="connsiteY26" fmla="*/ 1777118 h 1904533"/>
                <a:gd name="connsiteX27" fmla="*/ 1473044 w 1844931"/>
                <a:gd name="connsiteY27" fmla="*/ 1783855 h 1904533"/>
                <a:gd name="connsiteX28" fmla="*/ 1472291 w 1844931"/>
                <a:gd name="connsiteY28" fmla="*/ 1784264 h 1904533"/>
                <a:gd name="connsiteX29" fmla="*/ 1472154 w 1844931"/>
                <a:gd name="connsiteY29" fmla="*/ 1784264 h 1904533"/>
                <a:gd name="connsiteX30" fmla="*/ 1461574 w 1844931"/>
                <a:gd name="connsiteY30" fmla="*/ 1789119 h 1904533"/>
                <a:gd name="connsiteX31" fmla="*/ 1375939 w 1844931"/>
                <a:gd name="connsiteY31" fmla="*/ 1694916 h 1904533"/>
                <a:gd name="connsiteX32" fmla="*/ 1292416 w 1844931"/>
                <a:gd name="connsiteY32" fmla="*/ 1091045 h 1904533"/>
                <a:gd name="connsiteX33" fmla="*/ 1131195 w 1844931"/>
                <a:gd name="connsiteY33" fmla="*/ 1490662 h 1904533"/>
                <a:gd name="connsiteX34" fmla="*/ 1129675 w 1844931"/>
                <a:gd name="connsiteY34" fmla="*/ 1493198 h 1904533"/>
                <a:gd name="connsiteX35" fmla="*/ 1122765 w 1844931"/>
                <a:gd name="connsiteY35" fmla="*/ 1507921 h 1904533"/>
                <a:gd name="connsiteX36" fmla="*/ 1118274 w 1844931"/>
                <a:gd name="connsiteY36" fmla="*/ 1512215 h 1904533"/>
                <a:gd name="connsiteX37" fmla="*/ 1116592 w 1844931"/>
                <a:gd name="connsiteY37" fmla="*/ 1515020 h 1904533"/>
                <a:gd name="connsiteX38" fmla="*/ 1113187 w 1844931"/>
                <a:gd name="connsiteY38" fmla="*/ 1517079 h 1904533"/>
                <a:gd name="connsiteX39" fmla="*/ 1105039 w 1844931"/>
                <a:gd name="connsiteY39" fmla="*/ 1524870 h 1904533"/>
                <a:gd name="connsiteX40" fmla="*/ 1080532 w 1844931"/>
                <a:gd name="connsiteY40" fmla="*/ 1536706 h 1904533"/>
                <a:gd name="connsiteX41" fmla="*/ 1021755 w 1844931"/>
                <a:gd name="connsiteY41" fmla="*/ 1504788 h 1904533"/>
                <a:gd name="connsiteX42" fmla="*/ 933954 w 1844931"/>
                <a:gd name="connsiteY42" fmla="*/ 1227010 h 1904533"/>
                <a:gd name="connsiteX43" fmla="*/ 713320 w 1844931"/>
                <a:gd name="connsiteY43" fmla="*/ 1515112 h 1904533"/>
                <a:gd name="connsiteX44" fmla="*/ 707220 w 1844931"/>
                <a:gd name="connsiteY44" fmla="*/ 1520710 h 1904533"/>
                <a:gd name="connsiteX45" fmla="*/ 705130 w 1844931"/>
                <a:gd name="connsiteY45" fmla="*/ 1529702 h 1904533"/>
                <a:gd name="connsiteX46" fmla="*/ 681508 w 1844931"/>
                <a:gd name="connsiteY46" fmla="*/ 1543507 h 1904533"/>
                <a:gd name="connsiteX47" fmla="*/ 487722 w 1844931"/>
                <a:gd name="connsiteY47" fmla="*/ 1544707 h 1904533"/>
                <a:gd name="connsiteX48" fmla="*/ 463794 w 1844931"/>
                <a:gd name="connsiteY48" fmla="*/ 1491158 h 1904533"/>
                <a:gd name="connsiteX49" fmla="*/ 485842 w 1844931"/>
                <a:gd name="connsiteY49" fmla="*/ 1429712 h 1904533"/>
                <a:gd name="connsiteX50" fmla="*/ 633660 w 1844931"/>
                <a:gd name="connsiteY50" fmla="*/ 1429712 h 1904533"/>
                <a:gd name="connsiteX51" fmla="*/ 894143 w 1844931"/>
                <a:gd name="connsiteY51" fmla="*/ 1089602 h 1904533"/>
                <a:gd name="connsiteX52" fmla="*/ 911944 w 1844931"/>
                <a:gd name="connsiteY52" fmla="*/ 1074625 h 1904533"/>
                <a:gd name="connsiteX53" fmla="*/ 930219 w 1844931"/>
                <a:gd name="connsiteY53" fmla="*/ 1069346 h 1904533"/>
                <a:gd name="connsiteX54" fmla="*/ 933506 w 1844931"/>
                <a:gd name="connsiteY54" fmla="*/ 1068038 h 1904533"/>
                <a:gd name="connsiteX55" fmla="*/ 960401 w 1844931"/>
                <a:gd name="connsiteY55" fmla="*/ 1063832 h 1904533"/>
                <a:gd name="connsiteX56" fmla="*/ 1014731 w 1844931"/>
                <a:gd name="connsiteY56" fmla="*/ 1095908 h 1904533"/>
                <a:gd name="connsiteX57" fmla="*/ 1081010 w 1844931"/>
                <a:gd name="connsiteY57" fmla="*/ 1307168 h 1904533"/>
                <a:gd name="connsiteX58" fmla="*/ 1267397 w 1844931"/>
                <a:gd name="connsiteY58" fmla="*/ 845114 h 1904533"/>
                <a:gd name="connsiteX59" fmla="*/ 1316691 w 1844931"/>
                <a:gd name="connsiteY59" fmla="*/ 785293 h 1904533"/>
                <a:gd name="connsiteX60" fmla="*/ 313952 w 1844931"/>
                <a:gd name="connsiteY60" fmla="*/ 417270 h 1904533"/>
                <a:gd name="connsiteX61" fmla="*/ 317188 w 1844931"/>
                <a:gd name="connsiteY61" fmla="*/ 417270 h 1904533"/>
                <a:gd name="connsiteX62" fmla="*/ 1320074 w 1844931"/>
                <a:gd name="connsiteY62" fmla="*/ 417270 h 1904533"/>
                <a:gd name="connsiteX63" fmla="*/ 1389884 w 1844931"/>
                <a:gd name="connsiteY63" fmla="*/ 483717 h 1904533"/>
                <a:gd name="connsiteX64" fmla="*/ 1320074 w 1844931"/>
                <a:gd name="connsiteY64" fmla="*/ 533399 h 1904533"/>
                <a:gd name="connsiteX65" fmla="*/ 317178 w 1844931"/>
                <a:gd name="connsiteY65" fmla="*/ 533399 h 1904533"/>
                <a:gd name="connsiteX66" fmla="*/ 247378 w 1844931"/>
                <a:gd name="connsiteY66" fmla="*/ 486927 h 1904533"/>
                <a:gd name="connsiteX67" fmla="*/ 313952 w 1844931"/>
                <a:gd name="connsiteY67" fmla="*/ 417270 h 1904533"/>
                <a:gd name="connsiteX68" fmla="*/ 239065 w 1844931"/>
                <a:gd name="connsiteY68" fmla="*/ 0 h 1904533"/>
                <a:gd name="connsiteX69" fmla="*/ 1394208 w 1844931"/>
                <a:gd name="connsiteY69" fmla="*/ 0 h 1904533"/>
                <a:gd name="connsiteX70" fmla="*/ 1633273 w 1844931"/>
                <a:gd name="connsiteY70" fmla="*/ 236553 h 1904533"/>
                <a:gd name="connsiteX71" fmla="*/ 1633273 w 1844931"/>
                <a:gd name="connsiteY71" fmla="*/ 660406 h 1904533"/>
                <a:gd name="connsiteX72" fmla="*/ 1566871 w 1844931"/>
                <a:gd name="connsiteY72" fmla="*/ 730263 h 1904533"/>
                <a:gd name="connsiteX73" fmla="*/ 1519214 w 1844931"/>
                <a:gd name="connsiteY73" fmla="*/ 663188 h 1904533"/>
                <a:gd name="connsiteX74" fmla="*/ 1519214 w 1844931"/>
                <a:gd name="connsiteY74" fmla="*/ 239325 h 1904533"/>
                <a:gd name="connsiteX75" fmla="*/ 1395916 w 1844931"/>
                <a:gd name="connsiteY75" fmla="*/ 114310 h 1904533"/>
                <a:gd name="connsiteX76" fmla="*/ 239829 w 1844931"/>
                <a:gd name="connsiteY76" fmla="*/ 114310 h 1904533"/>
                <a:gd name="connsiteX77" fmla="*/ 116941 w 1844931"/>
                <a:gd name="connsiteY77" fmla="*/ 238135 h 1904533"/>
                <a:gd name="connsiteX78" fmla="*/ 116941 w 1844931"/>
                <a:gd name="connsiteY78" fmla="*/ 1670456 h 1904533"/>
                <a:gd name="connsiteX79" fmla="*/ 227898 w 1844931"/>
                <a:gd name="connsiteY79" fmla="*/ 1789128 h 1904533"/>
                <a:gd name="connsiteX80" fmla="*/ 489183 w 1844931"/>
                <a:gd name="connsiteY80" fmla="*/ 1789128 h 1904533"/>
                <a:gd name="connsiteX81" fmla="*/ 557723 w 1844931"/>
                <a:gd name="connsiteY81" fmla="*/ 1836449 h 1904533"/>
                <a:gd name="connsiteX82" fmla="*/ 489508 w 1844931"/>
                <a:gd name="connsiteY82" fmla="*/ 1904533 h 1904533"/>
                <a:gd name="connsiteX83" fmla="*/ 233272 w 1844931"/>
                <a:gd name="connsiteY83" fmla="*/ 1904533 h 1904533"/>
                <a:gd name="connsiteX84" fmla="*/ 0 w 1844931"/>
                <a:gd name="connsiteY84" fmla="*/ 1667970 h 1904533"/>
                <a:gd name="connsiteX85" fmla="*/ 0 w 1844931"/>
                <a:gd name="connsiteY85" fmla="*/ 236553 h 1904533"/>
                <a:gd name="connsiteX86" fmla="*/ 239065 w 1844931"/>
                <a:gd name="connsiteY86" fmla="*/ 0 h 19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44931" h="1904533">
                  <a:moveTo>
                    <a:pt x="313560" y="825883"/>
                  </a:moveTo>
                  <a:cubicBezTo>
                    <a:pt x="314769" y="825851"/>
                    <a:pt x="315979" y="825851"/>
                    <a:pt x="317188" y="825883"/>
                  </a:cubicBezTo>
                  <a:lnTo>
                    <a:pt x="947336" y="825883"/>
                  </a:lnTo>
                  <a:cubicBezTo>
                    <a:pt x="984997" y="826875"/>
                    <a:pt x="1014722" y="858146"/>
                    <a:pt x="1013729" y="895730"/>
                  </a:cubicBezTo>
                  <a:cubicBezTo>
                    <a:pt x="1013729" y="895736"/>
                    <a:pt x="1013729" y="895743"/>
                    <a:pt x="1013728" y="895749"/>
                  </a:cubicBezTo>
                  <a:cubicBezTo>
                    <a:pt x="1012755" y="931935"/>
                    <a:pt x="994257" y="940593"/>
                    <a:pt x="944510" y="940593"/>
                  </a:cubicBezTo>
                  <a:lnTo>
                    <a:pt x="314353" y="940593"/>
                  </a:lnTo>
                  <a:cubicBezTo>
                    <a:pt x="270476" y="940593"/>
                    <a:pt x="248170" y="933335"/>
                    <a:pt x="247177" y="895740"/>
                  </a:cubicBezTo>
                  <a:cubicBezTo>
                    <a:pt x="246178" y="858156"/>
                    <a:pt x="275899" y="826880"/>
                    <a:pt x="313560" y="825883"/>
                  </a:cubicBezTo>
                  <a:close/>
                  <a:moveTo>
                    <a:pt x="1316691" y="785293"/>
                  </a:moveTo>
                  <a:cubicBezTo>
                    <a:pt x="1323426" y="784000"/>
                    <a:pt x="1331012" y="784919"/>
                    <a:pt x="1339879" y="788478"/>
                  </a:cubicBezTo>
                  <a:cubicBezTo>
                    <a:pt x="1366458" y="799158"/>
                    <a:pt x="1381334" y="827985"/>
                    <a:pt x="1379786" y="859914"/>
                  </a:cubicBezTo>
                  <a:lnTo>
                    <a:pt x="1378630" y="865119"/>
                  </a:lnTo>
                  <a:lnTo>
                    <a:pt x="1380139" y="877405"/>
                  </a:lnTo>
                  <a:lnTo>
                    <a:pt x="1478300" y="1587206"/>
                  </a:lnTo>
                  <a:lnTo>
                    <a:pt x="1578537" y="1394868"/>
                  </a:lnTo>
                  <a:lnTo>
                    <a:pt x="1579090" y="1392135"/>
                  </a:lnTo>
                  <a:cubicBezTo>
                    <a:pt x="1584907" y="1378410"/>
                    <a:pt x="1595925" y="1367415"/>
                    <a:pt x="1609678" y="1361610"/>
                  </a:cubicBezTo>
                  <a:lnTo>
                    <a:pt x="1616210" y="1360294"/>
                  </a:lnTo>
                  <a:lnTo>
                    <a:pt x="1623480" y="1356817"/>
                  </a:lnTo>
                  <a:lnTo>
                    <a:pt x="1818602" y="1354769"/>
                  </a:lnTo>
                  <a:cubicBezTo>
                    <a:pt x="1832671" y="1354636"/>
                    <a:pt x="1844439" y="1380772"/>
                    <a:pt x="1844916" y="1413186"/>
                  </a:cubicBezTo>
                  <a:cubicBezTo>
                    <a:pt x="1845403" y="1445580"/>
                    <a:pt x="1834398" y="1471965"/>
                    <a:pt x="1820329" y="1472127"/>
                  </a:cubicBezTo>
                  <a:lnTo>
                    <a:pt x="1663855" y="1473762"/>
                  </a:lnTo>
                  <a:lnTo>
                    <a:pt x="1500917" y="1766896"/>
                  </a:lnTo>
                  <a:lnTo>
                    <a:pt x="1489526" y="1774334"/>
                  </a:lnTo>
                  <a:lnTo>
                    <a:pt x="1487725" y="1777118"/>
                  </a:lnTo>
                  <a:lnTo>
                    <a:pt x="1473044" y="1783855"/>
                  </a:lnTo>
                  <a:lnTo>
                    <a:pt x="1472291" y="1784264"/>
                  </a:lnTo>
                  <a:lnTo>
                    <a:pt x="1472154" y="1784264"/>
                  </a:lnTo>
                  <a:lnTo>
                    <a:pt x="1461574" y="1789119"/>
                  </a:lnTo>
                  <a:cubicBezTo>
                    <a:pt x="1422202" y="1794510"/>
                    <a:pt x="1383880" y="1752343"/>
                    <a:pt x="1375939" y="1694916"/>
                  </a:cubicBezTo>
                  <a:lnTo>
                    <a:pt x="1292416" y="1091045"/>
                  </a:lnTo>
                  <a:lnTo>
                    <a:pt x="1131195" y="1490662"/>
                  </a:lnTo>
                  <a:lnTo>
                    <a:pt x="1129675" y="1493198"/>
                  </a:lnTo>
                  <a:lnTo>
                    <a:pt x="1122765" y="1507921"/>
                  </a:lnTo>
                  <a:lnTo>
                    <a:pt x="1118274" y="1512215"/>
                  </a:lnTo>
                  <a:lnTo>
                    <a:pt x="1116592" y="1515020"/>
                  </a:lnTo>
                  <a:lnTo>
                    <a:pt x="1113187" y="1517079"/>
                  </a:lnTo>
                  <a:lnTo>
                    <a:pt x="1105039" y="1524870"/>
                  </a:lnTo>
                  <a:cubicBezTo>
                    <a:pt x="1097909" y="1529792"/>
                    <a:pt x="1089650" y="1533861"/>
                    <a:pt x="1080532" y="1536706"/>
                  </a:cubicBezTo>
                  <a:cubicBezTo>
                    <a:pt x="1053511" y="1541459"/>
                    <a:pt x="1039279" y="1534010"/>
                    <a:pt x="1021755" y="1504788"/>
                  </a:cubicBezTo>
                  <a:lnTo>
                    <a:pt x="933954" y="1227010"/>
                  </a:lnTo>
                  <a:lnTo>
                    <a:pt x="713320" y="1515112"/>
                  </a:lnTo>
                  <a:lnTo>
                    <a:pt x="707220" y="1520710"/>
                  </a:lnTo>
                  <a:lnTo>
                    <a:pt x="705130" y="1529702"/>
                  </a:lnTo>
                  <a:cubicBezTo>
                    <a:pt x="701087" y="1538647"/>
                    <a:pt x="693888" y="1542964"/>
                    <a:pt x="681508" y="1543507"/>
                  </a:cubicBezTo>
                  <a:lnTo>
                    <a:pt x="487722" y="1544707"/>
                  </a:lnTo>
                  <a:cubicBezTo>
                    <a:pt x="464367" y="1543507"/>
                    <a:pt x="464252" y="1529296"/>
                    <a:pt x="463794" y="1491158"/>
                  </a:cubicBezTo>
                  <a:cubicBezTo>
                    <a:pt x="463317" y="1453010"/>
                    <a:pt x="465560" y="1429712"/>
                    <a:pt x="485842" y="1429712"/>
                  </a:cubicBezTo>
                  <a:lnTo>
                    <a:pt x="633660" y="1429712"/>
                  </a:lnTo>
                  <a:lnTo>
                    <a:pt x="894143" y="1089602"/>
                  </a:lnTo>
                  <a:cubicBezTo>
                    <a:pt x="899037" y="1083208"/>
                    <a:pt x="905125" y="1078203"/>
                    <a:pt x="911944" y="1074625"/>
                  </a:cubicBezTo>
                  <a:lnTo>
                    <a:pt x="930219" y="1069346"/>
                  </a:lnTo>
                  <a:lnTo>
                    <a:pt x="933506" y="1068038"/>
                  </a:lnTo>
                  <a:cubicBezTo>
                    <a:pt x="942624" y="1065197"/>
                    <a:pt x="951733" y="1063845"/>
                    <a:pt x="960401" y="1063832"/>
                  </a:cubicBezTo>
                  <a:cubicBezTo>
                    <a:pt x="986403" y="1063795"/>
                    <a:pt x="1008424" y="1075820"/>
                    <a:pt x="1014731" y="1095908"/>
                  </a:cubicBezTo>
                  <a:lnTo>
                    <a:pt x="1081010" y="1307168"/>
                  </a:lnTo>
                  <a:lnTo>
                    <a:pt x="1267397" y="845114"/>
                  </a:lnTo>
                  <a:cubicBezTo>
                    <a:pt x="1283933" y="812968"/>
                    <a:pt x="1296485" y="789174"/>
                    <a:pt x="1316691" y="785293"/>
                  </a:cubicBezTo>
                  <a:close/>
                  <a:moveTo>
                    <a:pt x="313952" y="417270"/>
                  </a:moveTo>
                  <a:cubicBezTo>
                    <a:pt x="315030" y="417245"/>
                    <a:pt x="316109" y="417245"/>
                    <a:pt x="317188" y="417270"/>
                  </a:cubicBezTo>
                  <a:lnTo>
                    <a:pt x="1320074" y="417270"/>
                  </a:lnTo>
                  <a:cubicBezTo>
                    <a:pt x="1357738" y="416381"/>
                    <a:pt x="1388993" y="446130"/>
                    <a:pt x="1389884" y="483717"/>
                  </a:cubicBezTo>
                  <a:cubicBezTo>
                    <a:pt x="1390781" y="521302"/>
                    <a:pt x="1343153" y="536276"/>
                    <a:pt x="1320074" y="533399"/>
                  </a:cubicBezTo>
                  <a:lnTo>
                    <a:pt x="317178" y="533399"/>
                  </a:lnTo>
                  <a:cubicBezTo>
                    <a:pt x="261304" y="533399"/>
                    <a:pt x="248256" y="524522"/>
                    <a:pt x="247378" y="486927"/>
                  </a:cubicBezTo>
                  <a:cubicBezTo>
                    <a:pt x="246487" y="449346"/>
                    <a:pt x="276293" y="418159"/>
                    <a:pt x="313952" y="417270"/>
                  </a:cubicBezTo>
                  <a:close/>
                  <a:moveTo>
                    <a:pt x="239065" y="0"/>
                  </a:moveTo>
                  <a:lnTo>
                    <a:pt x="1394208" y="0"/>
                  </a:lnTo>
                  <a:cubicBezTo>
                    <a:pt x="1525972" y="0"/>
                    <a:pt x="1633273" y="106147"/>
                    <a:pt x="1633273" y="236553"/>
                  </a:cubicBezTo>
                  <a:lnTo>
                    <a:pt x="1633273" y="660406"/>
                  </a:lnTo>
                  <a:cubicBezTo>
                    <a:pt x="1634267" y="697995"/>
                    <a:pt x="1604537" y="729271"/>
                    <a:pt x="1566871" y="730263"/>
                  </a:cubicBezTo>
                  <a:cubicBezTo>
                    <a:pt x="1533942" y="717566"/>
                    <a:pt x="1520217" y="700783"/>
                    <a:pt x="1519214" y="663188"/>
                  </a:cubicBezTo>
                  <a:lnTo>
                    <a:pt x="1519214" y="239325"/>
                  </a:lnTo>
                  <a:cubicBezTo>
                    <a:pt x="1519214" y="184013"/>
                    <a:pt x="1452383" y="114310"/>
                    <a:pt x="1395916" y="114310"/>
                  </a:cubicBezTo>
                  <a:lnTo>
                    <a:pt x="239829" y="114310"/>
                  </a:lnTo>
                  <a:cubicBezTo>
                    <a:pt x="183363" y="114310"/>
                    <a:pt x="116941" y="182823"/>
                    <a:pt x="116941" y="238135"/>
                  </a:cubicBezTo>
                  <a:lnTo>
                    <a:pt x="116941" y="1670456"/>
                  </a:lnTo>
                  <a:cubicBezTo>
                    <a:pt x="116941" y="1725768"/>
                    <a:pt x="171422" y="1789128"/>
                    <a:pt x="227898" y="1789128"/>
                  </a:cubicBezTo>
                  <a:lnTo>
                    <a:pt x="489183" y="1789128"/>
                  </a:lnTo>
                  <a:cubicBezTo>
                    <a:pt x="526856" y="1789128"/>
                    <a:pt x="557723" y="1798854"/>
                    <a:pt x="557723" y="1836449"/>
                  </a:cubicBezTo>
                  <a:cubicBezTo>
                    <a:pt x="557723" y="1874034"/>
                    <a:pt x="527180" y="1904533"/>
                    <a:pt x="489508" y="1904533"/>
                  </a:cubicBezTo>
                  <a:lnTo>
                    <a:pt x="233272" y="1904533"/>
                  </a:lnTo>
                  <a:cubicBezTo>
                    <a:pt x="104113" y="1901476"/>
                    <a:pt x="0" y="1796501"/>
                    <a:pt x="0" y="1667970"/>
                  </a:cubicBezTo>
                  <a:lnTo>
                    <a:pt x="0" y="236553"/>
                  </a:lnTo>
                  <a:cubicBezTo>
                    <a:pt x="10" y="106147"/>
                    <a:pt x="107177" y="0"/>
                    <a:pt x="239065"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0" name="椭圆 59">
              <a:extLst>
                <a:ext uri="{FF2B5EF4-FFF2-40B4-BE49-F238E27FC236}">
                  <a16:creationId xmlns:a16="http://schemas.microsoft.com/office/drawing/2014/main" id="{311A96CA-777A-C1D0-5D92-E71E5E8F22D3}"/>
                </a:ext>
              </a:extLst>
            </p:cNvPr>
            <p:cNvSpPr/>
            <p:nvPr/>
          </p:nvSpPr>
          <p:spPr>
            <a:xfrm>
              <a:off x="2448392" y="472107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1" name="椭圆 60">
              <a:extLst>
                <a:ext uri="{FF2B5EF4-FFF2-40B4-BE49-F238E27FC236}">
                  <a16:creationId xmlns:a16="http://schemas.microsoft.com/office/drawing/2014/main" id="{884842E2-3E82-349E-E53D-BF039109B3DE}"/>
                </a:ext>
              </a:extLst>
            </p:cNvPr>
            <p:cNvSpPr/>
            <p:nvPr/>
          </p:nvSpPr>
          <p:spPr>
            <a:xfrm>
              <a:off x="2893835" y="4964415"/>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2" name="椭圆 61">
              <a:extLst>
                <a:ext uri="{FF2B5EF4-FFF2-40B4-BE49-F238E27FC236}">
                  <a16:creationId xmlns:a16="http://schemas.microsoft.com/office/drawing/2014/main" id="{7D84C4E5-9755-7ACF-CA36-664224064E3C}"/>
                </a:ext>
              </a:extLst>
            </p:cNvPr>
            <p:cNvSpPr/>
            <p:nvPr/>
          </p:nvSpPr>
          <p:spPr>
            <a:xfrm>
              <a:off x="2379554" y="5102775"/>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63" name="直接连接符 62">
              <a:extLst>
                <a:ext uri="{FF2B5EF4-FFF2-40B4-BE49-F238E27FC236}">
                  <a16:creationId xmlns:a16="http://schemas.microsoft.com/office/drawing/2014/main" id="{BD8E7CF4-99BD-3026-1394-A39025ADFD5A}"/>
                </a:ext>
              </a:extLst>
            </p:cNvPr>
            <p:cNvCxnSpPr>
              <a:cxnSpLocks/>
              <a:stCxn id="60" idx="4"/>
              <a:endCxn id="62" idx="0"/>
            </p:cNvCxnSpPr>
            <p:nvPr/>
          </p:nvCxnSpPr>
          <p:spPr>
            <a:xfrm flipH="1">
              <a:off x="2395693" y="4766797"/>
              <a:ext cx="75559" cy="33597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06116BC4-3DB1-C6F3-B9D3-C4A8A99E99D1}"/>
                </a:ext>
              </a:extLst>
            </p:cNvPr>
            <p:cNvCxnSpPr>
              <a:stCxn id="60" idx="4"/>
              <a:endCxn id="61" idx="1"/>
            </p:cNvCxnSpPr>
            <p:nvPr/>
          </p:nvCxnSpPr>
          <p:spPr>
            <a:xfrm>
              <a:off x="2471252" y="4766797"/>
              <a:ext cx="425352" cy="20038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70F5D96C-D77F-4426-91D2-E708F86072BD}"/>
                </a:ext>
              </a:extLst>
            </p:cNvPr>
            <p:cNvCxnSpPr>
              <a:cxnSpLocks/>
              <a:stCxn id="62" idx="0"/>
              <a:endCxn id="61" idx="0"/>
            </p:cNvCxnSpPr>
            <p:nvPr/>
          </p:nvCxnSpPr>
          <p:spPr>
            <a:xfrm flipV="1">
              <a:off x="2395693" y="4964415"/>
              <a:ext cx="507597" cy="138360"/>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24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平行四边形 39">
            <a:extLst>
              <a:ext uri="{FF2B5EF4-FFF2-40B4-BE49-F238E27FC236}">
                <a16:creationId xmlns:a16="http://schemas.microsoft.com/office/drawing/2014/main" id="{E8F1149B-899A-4BC4-AD1E-3534396AA96F}"/>
              </a:ext>
            </a:extLst>
          </p:cNvPr>
          <p:cNvSpPr/>
          <p:nvPr/>
        </p:nvSpPr>
        <p:spPr>
          <a:xfrm>
            <a:off x="-3075392" y="0"/>
            <a:ext cx="10317940" cy="6858000"/>
          </a:xfrm>
          <a:prstGeom prst="parallelogram">
            <a:avLst>
              <a:gd name="adj" fmla="val 299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2" name="组合 1">
            <a:extLst>
              <a:ext uri="{FF2B5EF4-FFF2-40B4-BE49-F238E27FC236}">
                <a16:creationId xmlns:a16="http://schemas.microsoft.com/office/drawing/2014/main" id="{6C5E750A-4D47-47DD-9578-0F650699A9AF}"/>
              </a:ext>
            </a:extLst>
          </p:cNvPr>
          <p:cNvGrpSpPr/>
          <p:nvPr/>
        </p:nvGrpSpPr>
        <p:grpSpPr>
          <a:xfrm>
            <a:off x="418200" y="171483"/>
            <a:ext cx="4890239" cy="922174"/>
            <a:chOff x="418200" y="171483"/>
            <a:chExt cx="4890239" cy="922174"/>
          </a:xfrm>
        </p:grpSpPr>
        <p:sp>
          <p:nvSpPr>
            <p:cNvPr id="30"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22E5A3E4-17D0-4222-BF89-65831F419315}"/>
                </a:ext>
              </a:extLst>
            </p:cNvPr>
            <p:cNvSpPr txBox="1"/>
            <p:nvPr>
              <p:custDataLst>
                <p:tags r:id="rId4"/>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a:latin typeface="思源宋体 CN Heavy" panose="02020900000000000000" pitchFamily="18" charset="-122"/>
                  <a:ea typeface="思源宋体 CN Heavy" panose="02020900000000000000" pitchFamily="18" charset="-122"/>
                  <a:sym typeface="思源宋体 CN Heavy" panose="02020900000000000000" pitchFamily="18" charset="-122"/>
                </a:rPr>
                <a:t>疫情最新动态</a:t>
              </a:r>
            </a:p>
          </p:txBody>
        </p:sp>
        <p:sp>
          <p:nvSpPr>
            <p:cNvPr id="41" name="文字方塊 37">
              <a:extLst>
                <a:ext uri="{FF2B5EF4-FFF2-40B4-BE49-F238E27FC236}">
                  <a16:creationId xmlns:a16="http://schemas.microsoft.com/office/drawing/2014/main" id="{8F52133B-EA75-43FE-BB3C-C96769E8ED8C}"/>
                </a:ext>
              </a:extLst>
            </p:cNvPr>
            <p:cNvSpPr txBox="1"/>
            <p:nvPr/>
          </p:nvSpPr>
          <p:spPr>
            <a:xfrm>
              <a:off x="1984272" y="171483"/>
              <a:ext cx="3324167" cy="830997"/>
            </a:xfrm>
            <a:prstGeom prst="rect">
              <a:avLst/>
            </a:prstGeom>
            <a:noFill/>
          </p:spPr>
          <p:txBody>
            <a:bodyPr wrap="squar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3</a:t>
              </a:r>
            </a:p>
          </p:txBody>
        </p:sp>
        <p:grpSp>
          <p:nvGrpSpPr>
            <p:cNvPr id="42" name="组合 41">
              <a:extLst>
                <a:ext uri="{FF2B5EF4-FFF2-40B4-BE49-F238E27FC236}">
                  <a16:creationId xmlns:a16="http://schemas.microsoft.com/office/drawing/2014/main" id="{CD24CFD2-1D96-40D6-904E-FDFA8C96CFDA}"/>
                </a:ext>
              </a:extLst>
            </p:cNvPr>
            <p:cNvGrpSpPr/>
            <p:nvPr/>
          </p:nvGrpSpPr>
          <p:grpSpPr>
            <a:xfrm>
              <a:off x="418200" y="450055"/>
              <a:ext cx="700988" cy="590629"/>
              <a:chOff x="2379554" y="4721078"/>
              <a:chExt cx="533190" cy="449248"/>
            </a:xfrm>
          </p:grpSpPr>
          <p:sp>
            <p:nvSpPr>
              <p:cNvPr id="43" name="任意多边形: 形状 42">
                <a:extLst>
                  <a:ext uri="{FF2B5EF4-FFF2-40B4-BE49-F238E27FC236}">
                    <a16:creationId xmlns:a16="http://schemas.microsoft.com/office/drawing/2014/main" id="{6212AD41-2E05-44C2-9C5D-C35B18CED362}"/>
                  </a:ext>
                </a:extLst>
              </p:cNvPr>
              <p:cNvSpPr/>
              <p:nvPr/>
            </p:nvSpPr>
            <p:spPr>
              <a:xfrm>
                <a:off x="2504853" y="4788629"/>
                <a:ext cx="369753" cy="381697"/>
              </a:xfrm>
              <a:custGeom>
                <a:avLst/>
                <a:gdLst>
                  <a:gd name="connsiteX0" fmla="*/ 313560 w 1844931"/>
                  <a:gd name="connsiteY0" fmla="*/ 825883 h 1904533"/>
                  <a:gd name="connsiteX1" fmla="*/ 317188 w 1844931"/>
                  <a:gd name="connsiteY1" fmla="*/ 825883 h 1904533"/>
                  <a:gd name="connsiteX2" fmla="*/ 947336 w 1844931"/>
                  <a:gd name="connsiteY2" fmla="*/ 825883 h 1904533"/>
                  <a:gd name="connsiteX3" fmla="*/ 1013729 w 1844931"/>
                  <a:gd name="connsiteY3" fmla="*/ 895730 h 1904533"/>
                  <a:gd name="connsiteX4" fmla="*/ 1013728 w 1844931"/>
                  <a:gd name="connsiteY4" fmla="*/ 895749 h 1904533"/>
                  <a:gd name="connsiteX5" fmla="*/ 944510 w 1844931"/>
                  <a:gd name="connsiteY5" fmla="*/ 940593 h 1904533"/>
                  <a:gd name="connsiteX6" fmla="*/ 314353 w 1844931"/>
                  <a:gd name="connsiteY6" fmla="*/ 940593 h 1904533"/>
                  <a:gd name="connsiteX7" fmla="*/ 247177 w 1844931"/>
                  <a:gd name="connsiteY7" fmla="*/ 895740 h 1904533"/>
                  <a:gd name="connsiteX8" fmla="*/ 313560 w 1844931"/>
                  <a:gd name="connsiteY8" fmla="*/ 825883 h 1904533"/>
                  <a:gd name="connsiteX9" fmla="*/ 1316691 w 1844931"/>
                  <a:gd name="connsiteY9" fmla="*/ 785293 h 1904533"/>
                  <a:gd name="connsiteX10" fmla="*/ 1339879 w 1844931"/>
                  <a:gd name="connsiteY10" fmla="*/ 788478 h 1904533"/>
                  <a:gd name="connsiteX11" fmla="*/ 1379786 w 1844931"/>
                  <a:gd name="connsiteY11" fmla="*/ 859914 h 1904533"/>
                  <a:gd name="connsiteX12" fmla="*/ 1378630 w 1844931"/>
                  <a:gd name="connsiteY12" fmla="*/ 865119 h 1904533"/>
                  <a:gd name="connsiteX13" fmla="*/ 1380139 w 1844931"/>
                  <a:gd name="connsiteY13" fmla="*/ 877405 h 1904533"/>
                  <a:gd name="connsiteX14" fmla="*/ 1478300 w 1844931"/>
                  <a:gd name="connsiteY14" fmla="*/ 1587206 h 1904533"/>
                  <a:gd name="connsiteX15" fmla="*/ 1578537 w 1844931"/>
                  <a:gd name="connsiteY15" fmla="*/ 1394868 h 1904533"/>
                  <a:gd name="connsiteX16" fmla="*/ 1579090 w 1844931"/>
                  <a:gd name="connsiteY16" fmla="*/ 1392135 h 1904533"/>
                  <a:gd name="connsiteX17" fmla="*/ 1609678 w 1844931"/>
                  <a:gd name="connsiteY17" fmla="*/ 1361610 h 1904533"/>
                  <a:gd name="connsiteX18" fmla="*/ 1616210 w 1844931"/>
                  <a:gd name="connsiteY18" fmla="*/ 1360294 h 1904533"/>
                  <a:gd name="connsiteX19" fmla="*/ 1623480 w 1844931"/>
                  <a:gd name="connsiteY19" fmla="*/ 1356817 h 1904533"/>
                  <a:gd name="connsiteX20" fmla="*/ 1818602 w 1844931"/>
                  <a:gd name="connsiteY20" fmla="*/ 1354769 h 1904533"/>
                  <a:gd name="connsiteX21" fmla="*/ 1844916 w 1844931"/>
                  <a:gd name="connsiteY21" fmla="*/ 1413186 h 1904533"/>
                  <a:gd name="connsiteX22" fmla="*/ 1820329 w 1844931"/>
                  <a:gd name="connsiteY22" fmla="*/ 1472127 h 1904533"/>
                  <a:gd name="connsiteX23" fmla="*/ 1663855 w 1844931"/>
                  <a:gd name="connsiteY23" fmla="*/ 1473762 h 1904533"/>
                  <a:gd name="connsiteX24" fmla="*/ 1500917 w 1844931"/>
                  <a:gd name="connsiteY24" fmla="*/ 1766896 h 1904533"/>
                  <a:gd name="connsiteX25" fmla="*/ 1489526 w 1844931"/>
                  <a:gd name="connsiteY25" fmla="*/ 1774334 h 1904533"/>
                  <a:gd name="connsiteX26" fmla="*/ 1487725 w 1844931"/>
                  <a:gd name="connsiteY26" fmla="*/ 1777118 h 1904533"/>
                  <a:gd name="connsiteX27" fmla="*/ 1473044 w 1844931"/>
                  <a:gd name="connsiteY27" fmla="*/ 1783855 h 1904533"/>
                  <a:gd name="connsiteX28" fmla="*/ 1472291 w 1844931"/>
                  <a:gd name="connsiteY28" fmla="*/ 1784264 h 1904533"/>
                  <a:gd name="connsiteX29" fmla="*/ 1472154 w 1844931"/>
                  <a:gd name="connsiteY29" fmla="*/ 1784264 h 1904533"/>
                  <a:gd name="connsiteX30" fmla="*/ 1461574 w 1844931"/>
                  <a:gd name="connsiteY30" fmla="*/ 1789119 h 1904533"/>
                  <a:gd name="connsiteX31" fmla="*/ 1375939 w 1844931"/>
                  <a:gd name="connsiteY31" fmla="*/ 1694916 h 1904533"/>
                  <a:gd name="connsiteX32" fmla="*/ 1292416 w 1844931"/>
                  <a:gd name="connsiteY32" fmla="*/ 1091045 h 1904533"/>
                  <a:gd name="connsiteX33" fmla="*/ 1131195 w 1844931"/>
                  <a:gd name="connsiteY33" fmla="*/ 1490662 h 1904533"/>
                  <a:gd name="connsiteX34" fmla="*/ 1129675 w 1844931"/>
                  <a:gd name="connsiteY34" fmla="*/ 1493198 h 1904533"/>
                  <a:gd name="connsiteX35" fmla="*/ 1122765 w 1844931"/>
                  <a:gd name="connsiteY35" fmla="*/ 1507921 h 1904533"/>
                  <a:gd name="connsiteX36" fmla="*/ 1118274 w 1844931"/>
                  <a:gd name="connsiteY36" fmla="*/ 1512215 h 1904533"/>
                  <a:gd name="connsiteX37" fmla="*/ 1116592 w 1844931"/>
                  <a:gd name="connsiteY37" fmla="*/ 1515020 h 1904533"/>
                  <a:gd name="connsiteX38" fmla="*/ 1113187 w 1844931"/>
                  <a:gd name="connsiteY38" fmla="*/ 1517079 h 1904533"/>
                  <a:gd name="connsiteX39" fmla="*/ 1105039 w 1844931"/>
                  <a:gd name="connsiteY39" fmla="*/ 1524870 h 1904533"/>
                  <a:gd name="connsiteX40" fmla="*/ 1080532 w 1844931"/>
                  <a:gd name="connsiteY40" fmla="*/ 1536706 h 1904533"/>
                  <a:gd name="connsiteX41" fmla="*/ 1021755 w 1844931"/>
                  <a:gd name="connsiteY41" fmla="*/ 1504788 h 1904533"/>
                  <a:gd name="connsiteX42" fmla="*/ 933954 w 1844931"/>
                  <a:gd name="connsiteY42" fmla="*/ 1227010 h 1904533"/>
                  <a:gd name="connsiteX43" fmla="*/ 713320 w 1844931"/>
                  <a:gd name="connsiteY43" fmla="*/ 1515112 h 1904533"/>
                  <a:gd name="connsiteX44" fmla="*/ 707220 w 1844931"/>
                  <a:gd name="connsiteY44" fmla="*/ 1520710 h 1904533"/>
                  <a:gd name="connsiteX45" fmla="*/ 705130 w 1844931"/>
                  <a:gd name="connsiteY45" fmla="*/ 1529702 h 1904533"/>
                  <a:gd name="connsiteX46" fmla="*/ 681508 w 1844931"/>
                  <a:gd name="connsiteY46" fmla="*/ 1543507 h 1904533"/>
                  <a:gd name="connsiteX47" fmla="*/ 487722 w 1844931"/>
                  <a:gd name="connsiteY47" fmla="*/ 1544707 h 1904533"/>
                  <a:gd name="connsiteX48" fmla="*/ 463794 w 1844931"/>
                  <a:gd name="connsiteY48" fmla="*/ 1491158 h 1904533"/>
                  <a:gd name="connsiteX49" fmla="*/ 485842 w 1844931"/>
                  <a:gd name="connsiteY49" fmla="*/ 1429712 h 1904533"/>
                  <a:gd name="connsiteX50" fmla="*/ 633660 w 1844931"/>
                  <a:gd name="connsiteY50" fmla="*/ 1429712 h 1904533"/>
                  <a:gd name="connsiteX51" fmla="*/ 894143 w 1844931"/>
                  <a:gd name="connsiteY51" fmla="*/ 1089602 h 1904533"/>
                  <a:gd name="connsiteX52" fmla="*/ 911944 w 1844931"/>
                  <a:gd name="connsiteY52" fmla="*/ 1074625 h 1904533"/>
                  <a:gd name="connsiteX53" fmla="*/ 930219 w 1844931"/>
                  <a:gd name="connsiteY53" fmla="*/ 1069346 h 1904533"/>
                  <a:gd name="connsiteX54" fmla="*/ 933506 w 1844931"/>
                  <a:gd name="connsiteY54" fmla="*/ 1068038 h 1904533"/>
                  <a:gd name="connsiteX55" fmla="*/ 960401 w 1844931"/>
                  <a:gd name="connsiteY55" fmla="*/ 1063832 h 1904533"/>
                  <a:gd name="connsiteX56" fmla="*/ 1014731 w 1844931"/>
                  <a:gd name="connsiteY56" fmla="*/ 1095908 h 1904533"/>
                  <a:gd name="connsiteX57" fmla="*/ 1081010 w 1844931"/>
                  <a:gd name="connsiteY57" fmla="*/ 1307168 h 1904533"/>
                  <a:gd name="connsiteX58" fmla="*/ 1267397 w 1844931"/>
                  <a:gd name="connsiteY58" fmla="*/ 845114 h 1904533"/>
                  <a:gd name="connsiteX59" fmla="*/ 1316691 w 1844931"/>
                  <a:gd name="connsiteY59" fmla="*/ 785293 h 1904533"/>
                  <a:gd name="connsiteX60" fmla="*/ 313952 w 1844931"/>
                  <a:gd name="connsiteY60" fmla="*/ 417270 h 1904533"/>
                  <a:gd name="connsiteX61" fmla="*/ 317188 w 1844931"/>
                  <a:gd name="connsiteY61" fmla="*/ 417270 h 1904533"/>
                  <a:gd name="connsiteX62" fmla="*/ 1320074 w 1844931"/>
                  <a:gd name="connsiteY62" fmla="*/ 417270 h 1904533"/>
                  <a:gd name="connsiteX63" fmla="*/ 1389884 w 1844931"/>
                  <a:gd name="connsiteY63" fmla="*/ 483717 h 1904533"/>
                  <a:gd name="connsiteX64" fmla="*/ 1320074 w 1844931"/>
                  <a:gd name="connsiteY64" fmla="*/ 533399 h 1904533"/>
                  <a:gd name="connsiteX65" fmla="*/ 317178 w 1844931"/>
                  <a:gd name="connsiteY65" fmla="*/ 533399 h 1904533"/>
                  <a:gd name="connsiteX66" fmla="*/ 247378 w 1844931"/>
                  <a:gd name="connsiteY66" fmla="*/ 486927 h 1904533"/>
                  <a:gd name="connsiteX67" fmla="*/ 313952 w 1844931"/>
                  <a:gd name="connsiteY67" fmla="*/ 417270 h 1904533"/>
                  <a:gd name="connsiteX68" fmla="*/ 239065 w 1844931"/>
                  <a:gd name="connsiteY68" fmla="*/ 0 h 1904533"/>
                  <a:gd name="connsiteX69" fmla="*/ 1394208 w 1844931"/>
                  <a:gd name="connsiteY69" fmla="*/ 0 h 1904533"/>
                  <a:gd name="connsiteX70" fmla="*/ 1633273 w 1844931"/>
                  <a:gd name="connsiteY70" fmla="*/ 236553 h 1904533"/>
                  <a:gd name="connsiteX71" fmla="*/ 1633273 w 1844931"/>
                  <a:gd name="connsiteY71" fmla="*/ 660406 h 1904533"/>
                  <a:gd name="connsiteX72" fmla="*/ 1566871 w 1844931"/>
                  <a:gd name="connsiteY72" fmla="*/ 730263 h 1904533"/>
                  <a:gd name="connsiteX73" fmla="*/ 1519214 w 1844931"/>
                  <a:gd name="connsiteY73" fmla="*/ 663188 h 1904533"/>
                  <a:gd name="connsiteX74" fmla="*/ 1519214 w 1844931"/>
                  <a:gd name="connsiteY74" fmla="*/ 239325 h 1904533"/>
                  <a:gd name="connsiteX75" fmla="*/ 1395916 w 1844931"/>
                  <a:gd name="connsiteY75" fmla="*/ 114310 h 1904533"/>
                  <a:gd name="connsiteX76" fmla="*/ 239829 w 1844931"/>
                  <a:gd name="connsiteY76" fmla="*/ 114310 h 1904533"/>
                  <a:gd name="connsiteX77" fmla="*/ 116941 w 1844931"/>
                  <a:gd name="connsiteY77" fmla="*/ 238135 h 1904533"/>
                  <a:gd name="connsiteX78" fmla="*/ 116941 w 1844931"/>
                  <a:gd name="connsiteY78" fmla="*/ 1670456 h 1904533"/>
                  <a:gd name="connsiteX79" fmla="*/ 227898 w 1844931"/>
                  <a:gd name="connsiteY79" fmla="*/ 1789128 h 1904533"/>
                  <a:gd name="connsiteX80" fmla="*/ 489183 w 1844931"/>
                  <a:gd name="connsiteY80" fmla="*/ 1789128 h 1904533"/>
                  <a:gd name="connsiteX81" fmla="*/ 557723 w 1844931"/>
                  <a:gd name="connsiteY81" fmla="*/ 1836449 h 1904533"/>
                  <a:gd name="connsiteX82" fmla="*/ 489508 w 1844931"/>
                  <a:gd name="connsiteY82" fmla="*/ 1904533 h 1904533"/>
                  <a:gd name="connsiteX83" fmla="*/ 233272 w 1844931"/>
                  <a:gd name="connsiteY83" fmla="*/ 1904533 h 1904533"/>
                  <a:gd name="connsiteX84" fmla="*/ 0 w 1844931"/>
                  <a:gd name="connsiteY84" fmla="*/ 1667970 h 1904533"/>
                  <a:gd name="connsiteX85" fmla="*/ 0 w 1844931"/>
                  <a:gd name="connsiteY85" fmla="*/ 236553 h 1904533"/>
                  <a:gd name="connsiteX86" fmla="*/ 239065 w 1844931"/>
                  <a:gd name="connsiteY86" fmla="*/ 0 h 19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44931" h="1904533">
                    <a:moveTo>
                      <a:pt x="313560" y="825883"/>
                    </a:moveTo>
                    <a:cubicBezTo>
                      <a:pt x="314769" y="825851"/>
                      <a:pt x="315979" y="825851"/>
                      <a:pt x="317188" y="825883"/>
                    </a:cubicBezTo>
                    <a:lnTo>
                      <a:pt x="947336" y="825883"/>
                    </a:lnTo>
                    <a:cubicBezTo>
                      <a:pt x="984997" y="826875"/>
                      <a:pt x="1014722" y="858146"/>
                      <a:pt x="1013729" y="895730"/>
                    </a:cubicBezTo>
                    <a:cubicBezTo>
                      <a:pt x="1013729" y="895736"/>
                      <a:pt x="1013729" y="895743"/>
                      <a:pt x="1013728" y="895749"/>
                    </a:cubicBezTo>
                    <a:cubicBezTo>
                      <a:pt x="1012755" y="931935"/>
                      <a:pt x="994257" y="940593"/>
                      <a:pt x="944510" y="940593"/>
                    </a:cubicBezTo>
                    <a:lnTo>
                      <a:pt x="314353" y="940593"/>
                    </a:lnTo>
                    <a:cubicBezTo>
                      <a:pt x="270476" y="940593"/>
                      <a:pt x="248170" y="933335"/>
                      <a:pt x="247177" y="895740"/>
                    </a:cubicBezTo>
                    <a:cubicBezTo>
                      <a:pt x="246178" y="858156"/>
                      <a:pt x="275899" y="826880"/>
                      <a:pt x="313560" y="825883"/>
                    </a:cubicBezTo>
                    <a:close/>
                    <a:moveTo>
                      <a:pt x="1316691" y="785293"/>
                    </a:moveTo>
                    <a:cubicBezTo>
                      <a:pt x="1323426" y="784000"/>
                      <a:pt x="1331012" y="784919"/>
                      <a:pt x="1339879" y="788478"/>
                    </a:cubicBezTo>
                    <a:cubicBezTo>
                      <a:pt x="1366458" y="799158"/>
                      <a:pt x="1381334" y="827985"/>
                      <a:pt x="1379786" y="859914"/>
                    </a:cubicBezTo>
                    <a:lnTo>
                      <a:pt x="1378630" y="865119"/>
                    </a:lnTo>
                    <a:lnTo>
                      <a:pt x="1380139" y="877405"/>
                    </a:lnTo>
                    <a:lnTo>
                      <a:pt x="1478300" y="1587206"/>
                    </a:lnTo>
                    <a:lnTo>
                      <a:pt x="1578537" y="1394868"/>
                    </a:lnTo>
                    <a:lnTo>
                      <a:pt x="1579090" y="1392135"/>
                    </a:lnTo>
                    <a:cubicBezTo>
                      <a:pt x="1584907" y="1378410"/>
                      <a:pt x="1595925" y="1367415"/>
                      <a:pt x="1609678" y="1361610"/>
                    </a:cubicBezTo>
                    <a:lnTo>
                      <a:pt x="1616210" y="1360294"/>
                    </a:lnTo>
                    <a:lnTo>
                      <a:pt x="1623480" y="1356817"/>
                    </a:lnTo>
                    <a:lnTo>
                      <a:pt x="1818602" y="1354769"/>
                    </a:lnTo>
                    <a:cubicBezTo>
                      <a:pt x="1832671" y="1354636"/>
                      <a:pt x="1844439" y="1380772"/>
                      <a:pt x="1844916" y="1413186"/>
                    </a:cubicBezTo>
                    <a:cubicBezTo>
                      <a:pt x="1845403" y="1445580"/>
                      <a:pt x="1834398" y="1471965"/>
                      <a:pt x="1820329" y="1472127"/>
                    </a:cubicBezTo>
                    <a:lnTo>
                      <a:pt x="1663855" y="1473762"/>
                    </a:lnTo>
                    <a:lnTo>
                      <a:pt x="1500917" y="1766896"/>
                    </a:lnTo>
                    <a:lnTo>
                      <a:pt x="1489526" y="1774334"/>
                    </a:lnTo>
                    <a:lnTo>
                      <a:pt x="1487725" y="1777118"/>
                    </a:lnTo>
                    <a:lnTo>
                      <a:pt x="1473044" y="1783855"/>
                    </a:lnTo>
                    <a:lnTo>
                      <a:pt x="1472291" y="1784264"/>
                    </a:lnTo>
                    <a:lnTo>
                      <a:pt x="1472154" y="1784264"/>
                    </a:lnTo>
                    <a:lnTo>
                      <a:pt x="1461574" y="1789119"/>
                    </a:lnTo>
                    <a:cubicBezTo>
                      <a:pt x="1422202" y="1794510"/>
                      <a:pt x="1383880" y="1752343"/>
                      <a:pt x="1375939" y="1694916"/>
                    </a:cubicBezTo>
                    <a:lnTo>
                      <a:pt x="1292416" y="1091045"/>
                    </a:lnTo>
                    <a:lnTo>
                      <a:pt x="1131195" y="1490662"/>
                    </a:lnTo>
                    <a:lnTo>
                      <a:pt x="1129675" y="1493198"/>
                    </a:lnTo>
                    <a:lnTo>
                      <a:pt x="1122765" y="1507921"/>
                    </a:lnTo>
                    <a:lnTo>
                      <a:pt x="1118274" y="1512215"/>
                    </a:lnTo>
                    <a:lnTo>
                      <a:pt x="1116592" y="1515020"/>
                    </a:lnTo>
                    <a:lnTo>
                      <a:pt x="1113187" y="1517079"/>
                    </a:lnTo>
                    <a:lnTo>
                      <a:pt x="1105039" y="1524870"/>
                    </a:lnTo>
                    <a:cubicBezTo>
                      <a:pt x="1097909" y="1529792"/>
                      <a:pt x="1089650" y="1533861"/>
                      <a:pt x="1080532" y="1536706"/>
                    </a:cubicBezTo>
                    <a:cubicBezTo>
                      <a:pt x="1053511" y="1541459"/>
                      <a:pt x="1039279" y="1534010"/>
                      <a:pt x="1021755" y="1504788"/>
                    </a:cubicBezTo>
                    <a:lnTo>
                      <a:pt x="933954" y="1227010"/>
                    </a:lnTo>
                    <a:lnTo>
                      <a:pt x="713320" y="1515112"/>
                    </a:lnTo>
                    <a:lnTo>
                      <a:pt x="707220" y="1520710"/>
                    </a:lnTo>
                    <a:lnTo>
                      <a:pt x="705130" y="1529702"/>
                    </a:lnTo>
                    <a:cubicBezTo>
                      <a:pt x="701087" y="1538647"/>
                      <a:pt x="693888" y="1542964"/>
                      <a:pt x="681508" y="1543507"/>
                    </a:cubicBezTo>
                    <a:lnTo>
                      <a:pt x="487722" y="1544707"/>
                    </a:lnTo>
                    <a:cubicBezTo>
                      <a:pt x="464367" y="1543507"/>
                      <a:pt x="464252" y="1529296"/>
                      <a:pt x="463794" y="1491158"/>
                    </a:cubicBezTo>
                    <a:cubicBezTo>
                      <a:pt x="463317" y="1453010"/>
                      <a:pt x="465560" y="1429712"/>
                      <a:pt x="485842" y="1429712"/>
                    </a:cubicBezTo>
                    <a:lnTo>
                      <a:pt x="633660" y="1429712"/>
                    </a:lnTo>
                    <a:lnTo>
                      <a:pt x="894143" y="1089602"/>
                    </a:lnTo>
                    <a:cubicBezTo>
                      <a:pt x="899037" y="1083208"/>
                      <a:pt x="905125" y="1078203"/>
                      <a:pt x="911944" y="1074625"/>
                    </a:cubicBezTo>
                    <a:lnTo>
                      <a:pt x="930219" y="1069346"/>
                    </a:lnTo>
                    <a:lnTo>
                      <a:pt x="933506" y="1068038"/>
                    </a:lnTo>
                    <a:cubicBezTo>
                      <a:pt x="942624" y="1065197"/>
                      <a:pt x="951733" y="1063845"/>
                      <a:pt x="960401" y="1063832"/>
                    </a:cubicBezTo>
                    <a:cubicBezTo>
                      <a:pt x="986403" y="1063795"/>
                      <a:pt x="1008424" y="1075820"/>
                      <a:pt x="1014731" y="1095908"/>
                    </a:cubicBezTo>
                    <a:lnTo>
                      <a:pt x="1081010" y="1307168"/>
                    </a:lnTo>
                    <a:lnTo>
                      <a:pt x="1267397" y="845114"/>
                    </a:lnTo>
                    <a:cubicBezTo>
                      <a:pt x="1283933" y="812968"/>
                      <a:pt x="1296485" y="789174"/>
                      <a:pt x="1316691" y="785293"/>
                    </a:cubicBezTo>
                    <a:close/>
                    <a:moveTo>
                      <a:pt x="313952" y="417270"/>
                    </a:moveTo>
                    <a:cubicBezTo>
                      <a:pt x="315030" y="417245"/>
                      <a:pt x="316109" y="417245"/>
                      <a:pt x="317188" y="417270"/>
                    </a:cubicBezTo>
                    <a:lnTo>
                      <a:pt x="1320074" y="417270"/>
                    </a:lnTo>
                    <a:cubicBezTo>
                      <a:pt x="1357738" y="416381"/>
                      <a:pt x="1388993" y="446130"/>
                      <a:pt x="1389884" y="483717"/>
                    </a:cubicBezTo>
                    <a:cubicBezTo>
                      <a:pt x="1390781" y="521302"/>
                      <a:pt x="1343153" y="536276"/>
                      <a:pt x="1320074" y="533399"/>
                    </a:cubicBezTo>
                    <a:lnTo>
                      <a:pt x="317178" y="533399"/>
                    </a:lnTo>
                    <a:cubicBezTo>
                      <a:pt x="261304" y="533399"/>
                      <a:pt x="248256" y="524522"/>
                      <a:pt x="247378" y="486927"/>
                    </a:cubicBezTo>
                    <a:cubicBezTo>
                      <a:pt x="246487" y="449346"/>
                      <a:pt x="276293" y="418159"/>
                      <a:pt x="313952" y="417270"/>
                    </a:cubicBezTo>
                    <a:close/>
                    <a:moveTo>
                      <a:pt x="239065" y="0"/>
                    </a:moveTo>
                    <a:lnTo>
                      <a:pt x="1394208" y="0"/>
                    </a:lnTo>
                    <a:cubicBezTo>
                      <a:pt x="1525972" y="0"/>
                      <a:pt x="1633273" y="106147"/>
                      <a:pt x="1633273" y="236553"/>
                    </a:cubicBezTo>
                    <a:lnTo>
                      <a:pt x="1633273" y="660406"/>
                    </a:lnTo>
                    <a:cubicBezTo>
                      <a:pt x="1634267" y="697995"/>
                      <a:pt x="1604537" y="729271"/>
                      <a:pt x="1566871" y="730263"/>
                    </a:cubicBezTo>
                    <a:cubicBezTo>
                      <a:pt x="1533942" y="717566"/>
                      <a:pt x="1520217" y="700783"/>
                      <a:pt x="1519214" y="663188"/>
                    </a:cubicBezTo>
                    <a:lnTo>
                      <a:pt x="1519214" y="239325"/>
                    </a:lnTo>
                    <a:cubicBezTo>
                      <a:pt x="1519214" y="184013"/>
                      <a:pt x="1452383" y="114310"/>
                      <a:pt x="1395916" y="114310"/>
                    </a:cubicBezTo>
                    <a:lnTo>
                      <a:pt x="239829" y="114310"/>
                    </a:lnTo>
                    <a:cubicBezTo>
                      <a:pt x="183363" y="114310"/>
                      <a:pt x="116941" y="182823"/>
                      <a:pt x="116941" y="238135"/>
                    </a:cubicBezTo>
                    <a:lnTo>
                      <a:pt x="116941" y="1670456"/>
                    </a:lnTo>
                    <a:cubicBezTo>
                      <a:pt x="116941" y="1725768"/>
                      <a:pt x="171422" y="1789128"/>
                      <a:pt x="227898" y="1789128"/>
                    </a:cubicBezTo>
                    <a:lnTo>
                      <a:pt x="489183" y="1789128"/>
                    </a:lnTo>
                    <a:cubicBezTo>
                      <a:pt x="526856" y="1789128"/>
                      <a:pt x="557723" y="1798854"/>
                      <a:pt x="557723" y="1836449"/>
                    </a:cubicBezTo>
                    <a:cubicBezTo>
                      <a:pt x="557723" y="1874034"/>
                      <a:pt x="527180" y="1904533"/>
                      <a:pt x="489508" y="1904533"/>
                    </a:cubicBezTo>
                    <a:lnTo>
                      <a:pt x="233272" y="1904533"/>
                    </a:lnTo>
                    <a:cubicBezTo>
                      <a:pt x="104113" y="1901476"/>
                      <a:pt x="0" y="1796501"/>
                      <a:pt x="0" y="1667970"/>
                    </a:cubicBezTo>
                    <a:lnTo>
                      <a:pt x="0" y="236553"/>
                    </a:lnTo>
                    <a:cubicBezTo>
                      <a:pt x="10" y="106147"/>
                      <a:pt x="107177" y="0"/>
                      <a:pt x="239065"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椭圆 43">
                <a:extLst>
                  <a:ext uri="{FF2B5EF4-FFF2-40B4-BE49-F238E27FC236}">
                    <a16:creationId xmlns:a16="http://schemas.microsoft.com/office/drawing/2014/main" id="{E543C9A1-19B5-4993-8EE5-0594E7932917}"/>
                  </a:ext>
                </a:extLst>
              </p:cNvPr>
              <p:cNvSpPr/>
              <p:nvPr/>
            </p:nvSpPr>
            <p:spPr>
              <a:xfrm>
                <a:off x="2448392" y="472107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5" name="椭圆 44">
                <a:extLst>
                  <a:ext uri="{FF2B5EF4-FFF2-40B4-BE49-F238E27FC236}">
                    <a16:creationId xmlns:a16="http://schemas.microsoft.com/office/drawing/2014/main" id="{56BB2B74-D6F3-402C-9518-64EA323CA074}"/>
                  </a:ext>
                </a:extLst>
              </p:cNvPr>
              <p:cNvSpPr/>
              <p:nvPr/>
            </p:nvSpPr>
            <p:spPr>
              <a:xfrm>
                <a:off x="2893835" y="4964415"/>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椭圆 47">
                <a:extLst>
                  <a:ext uri="{FF2B5EF4-FFF2-40B4-BE49-F238E27FC236}">
                    <a16:creationId xmlns:a16="http://schemas.microsoft.com/office/drawing/2014/main" id="{556734A2-C62D-43CC-9DC9-3D9EFF633D07}"/>
                  </a:ext>
                </a:extLst>
              </p:cNvPr>
              <p:cNvSpPr/>
              <p:nvPr/>
            </p:nvSpPr>
            <p:spPr>
              <a:xfrm>
                <a:off x="2379554" y="5102775"/>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50" name="直接连接符 49">
                <a:extLst>
                  <a:ext uri="{FF2B5EF4-FFF2-40B4-BE49-F238E27FC236}">
                    <a16:creationId xmlns:a16="http://schemas.microsoft.com/office/drawing/2014/main" id="{A95A3D23-43F8-4550-9C18-74E592BCA570}"/>
                  </a:ext>
                </a:extLst>
              </p:cNvPr>
              <p:cNvCxnSpPr>
                <a:cxnSpLocks/>
                <a:stCxn id="44" idx="4"/>
                <a:endCxn id="48" idx="0"/>
              </p:cNvCxnSpPr>
              <p:nvPr/>
            </p:nvCxnSpPr>
            <p:spPr>
              <a:xfrm flipH="1">
                <a:off x="2395693" y="4766797"/>
                <a:ext cx="75559" cy="33597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B843C7E-795B-4327-B625-689E417BF6D9}"/>
                  </a:ext>
                </a:extLst>
              </p:cNvPr>
              <p:cNvCxnSpPr>
                <a:stCxn id="44" idx="4"/>
                <a:endCxn id="45" idx="1"/>
              </p:cNvCxnSpPr>
              <p:nvPr/>
            </p:nvCxnSpPr>
            <p:spPr>
              <a:xfrm>
                <a:off x="2471252" y="4766797"/>
                <a:ext cx="425352" cy="20038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7FCFE5BB-15C0-4177-BEEE-ABC202B9D0E0}"/>
                  </a:ext>
                </a:extLst>
              </p:cNvPr>
              <p:cNvCxnSpPr>
                <a:cxnSpLocks/>
                <a:stCxn id="48" idx="0"/>
                <a:endCxn id="45" idx="0"/>
              </p:cNvCxnSpPr>
              <p:nvPr/>
            </p:nvCxnSpPr>
            <p:spPr>
              <a:xfrm flipV="1">
                <a:off x="2395693" y="4964415"/>
                <a:ext cx="507597" cy="138360"/>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75" name="任意多边形: 形状 74">
            <a:extLst>
              <a:ext uri="{FF2B5EF4-FFF2-40B4-BE49-F238E27FC236}">
                <a16:creationId xmlns:a16="http://schemas.microsoft.com/office/drawing/2014/main" id="{5C848346-3B76-4877-B98C-5171D3DB34AD}"/>
              </a:ext>
            </a:extLst>
          </p:cNvPr>
          <p:cNvSpPr/>
          <p:nvPr/>
        </p:nvSpPr>
        <p:spPr>
          <a:xfrm>
            <a:off x="6804851" y="2206570"/>
            <a:ext cx="919924" cy="796622"/>
          </a:xfrm>
          <a:custGeom>
            <a:avLst/>
            <a:gdLst>
              <a:gd name="connsiteX0" fmla="*/ 681003 w 1362186"/>
              <a:gd name="connsiteY0" fmla="*/ 470250 h 1179605"/>
              <a:gd name="connsiteX1" fmla="*/ 698769 w 1362186"/>
              <a:gd name="connsiteY1" fmla="*/ 477924 h 1179605"/>
              <a:gd name="connsiteX2" fmla="*/ 1183949 w 1362186"/>
              <a:gd name="connsiteY2" fmla="*/ 913991 h 1179605"/>
              <a:gd name="connsiteX3" fmla="*/ 1180600 w 1362186"/>
              <a:gd name="connsiteY3" fmla="*/ 943756 h 1179605"/>
              <a:gd name="connsiteX4" fmla="*/ 1150834 w 1362186"/>
              <a:gd name="connsiteY4" fmla="*/ 940408 h 1179605"/>
              <a:gd name="connsiteX5" fmla="*/ 1032702 w 1362186"/>
              <a:gd name="connsiteY5" fmla="*/ 797719 h 1179605"/>
              <a:gd name="connsiteX6" fmla="*/ 1031214 w 1362186"/>
              <a:gd name="connsiteY6" fmla="*/ 828601 h 1179605"/>
              <a:gd name="connsiteX7" fmla="*/ 1009076 w 1362186"/>
              <a:gd name="connsiteY7" fmla="*/ 914549 h 1179605"/>
              <a:gd name="connsiteX8" fmla="*/ 980984 w 1362186"/>
              <a:gd name="connsiteY8" fmla="*/ 925153 h 1179605"/>
              <a:gd name="connsiteX9" fmla="*/ 970380 w 1362186"/>
              <a:gd name="connsiteY9" fmla="*/ 897062 h 1179605"/>
              <a:gd name="connsiteX10" fmla="*/ 988984 w 1362186"/>
              <a:gd name="connsiteY10" fmla="*/ 824508 h 1179605"/>
              <a:gd name="connsiteX11" fmla="*/ 986565 w 1362186"/>
              <a:gd name="connsiteY11" fmla="*/ 748047 h 1179605"/>
              <a:gd name="connsiteX12" fmla="*/ 681096 w 1362186"/>
              <a:gd name="connsiteY12" fmla="*/ 517178 h 1179605"/>
              <a:gd name="connsiteX13" fmla="*/ 375626 w 1362186"/>
              <a:gd name="connsiteY13" fmla="*/ 748047 h 1179605"/>
              <a:gd name="connsiteX14" fmla="*/ 373207 w 1362186"/>
              <a:gd name="connsiteY14" fmla="*/ 824508 h 1179605"/>
              <a:gd name="connsiteX15" fmla="*/ 391811 w 1362186"/>
              <a:gd name="connsiteY15" fmla="*/ 897062 h 1179605"/>
              <a:gd name="connsiteX16" fmla="*/ 381207 w 1362186"/>
              <a:gd name="connsiteY16" fmla="*/ 925153 h 1179605"/>
              <a:gd name="connsiteX17" fmla="*/ 353116 w 1362186"/>
              <a:gd name="connsiteY17" fmla="*/ 914549 h 1179605"/>
              <a:gd name="connsiteX18" fmla="*/ 330977 w 1362186"/>
              <a:gd name="connsiteY18" fmla="*/ 828601 h 1179605"/>
              <a:gd name="connsiteX19" fmla="*/ 329303 w 1362186"/>
              <a:gd name="connsiteY19" fmla="*/ 797719 h 1179605"/>
              <a:gd name="connsiteX20" fmla="*/ 211171 w 1362186"/>
              <a:gd name="connsiteY20" fmla="*/ 940408 h 1179605"/>
              <a:gd name="connsiteX21" fmla="*/ 181405 w 1362186"/>
              <a:gd name="connsiteY21" fmla="*/ 943756 h 1179605"/>
              <a:gd name="connsiteX22" fmla="*/ 178057 w 1362186"/>
              <a:gd name="connsiteY22" fmla="*/ 913991 h 1179605"/>
              <a:gd name="connsiteX23" fmla="*/ 663236 w 1362186"/>
              <a:gd name="connsiteY23" fmla="*/ 477924 h 1179605"/>
              <a:gd name="connsiteX24" fmla="*/ 681003 w 1362186"/>
              <a:gd name="connsiteY24" fmla="*/ 470250 h 1179605"/>
              <a:gd name="connsiteX25" fmla="*/ 891106 w 1362186"/>
              <a:gd name="connsiteY25" fmla="*/ 181105 h 1179605"/>
              <a:gd name="connsiteX26" fmla="*/ 980426 w 1362186"/>
              <a:gd name="connsiteY26" fmla="*/ 195151 h 1179605"/>
              <a:gd name="connsiteX27" fmla="*/ 1361426 w 1362186"/>
              <a:gd name="connsiteY27" fmla="*/ 1072121 h 1179605"/>
              <a:gd name="connsiteX28" fmla="*/ 1360868 w 1362186"/>
              <a:gd name="connsiteY28" fmla="*/ 1129792 h 1179605"/>
              <a:gd name="connsiteX29" fmla="*/ 1331661 w 1362186"/>
              <a:gd name="connsiteY29" fmla="*/ 1161604 h 1179605"/>
              <a:gd name="connsiteX30" fmla="*/ 1017633 w 1362186"/>
              <a:gd name="connsiteY30" fmla="*/ 1169603 h 1179605"/>
              <a:gd name="connsiteX31" fmla="*/ 849272 w 1362186"/>
              <a:gd name="connsiteY31" fmla="*/ 1040123 h 1179605"/>
              <a:gd name="connsiteX32" fmla="*/ 802391 w 1362186"/>
              <a:gd name="connsiteY32" fmla="*/ 648705 h 1179605"/>
              <a:gd name="connsiteX33" fmla="*/ 865271 w 1362186"/>
              <a:gd name="connsiteY33" fmla="*/ 690190 h 1179605"/>
              <a:gd name="connsiteX34" fmla="*/ 906570 w 1362186"/>
              <a:gd name="connsiteY34" fmla="*/ 1012403 h 1179605"/>
              <a:gd name="connsiteX35" fmla="*/ 1031214 w 1362186"/>
              <a:gd name="connsiteY35" fmla="*/ 1107281 h 1179605"/>
              <a:gd name="connsiteX36" fmla="*/ 1297430 w 1362186"/>
              <a:gd name="connsiteY36" fmla="*/ 1102258 h 1179605"/>
              <a:gd name="connsiteX37" fmla="*/ 1297802 w 1362186"/>
              <a:gd name="connsiteY37" fmla="*/ 1071563 h 1179605"/>
              <a:gd name="connsiteX38" fmla="*/ 958102 w 1362186"/>
              <a:gd name="connsiteY38" fmla="*/ 255054 h 1179605"/>
              <a:gd name="connsiteX39" fmla="*/ 883316 w 1362186"/>
              <a:gd name="connsiteY39" fmla="*/ 253380 h 1179605"/>
              <a:gd name="connsiteX40" fmla="*/ 867131 w 1362186"/>
              <a:gd name="connsiteY40" fmla="*/ 334491 h 1179605"/>
              <a:gd name="connsiteX41" fmla="*/ 867131 w 1362186"/>
              <a:gd name="connsiteY41" fmla="*/ 436811 h 1179605"/>
              <a:gd name="connsiteX42" fmla="*/ 803321 w 1362186"/>
              <a:gd name="connsiteY42" fmla="*/ 394395 h 1179605"/>
              <a:gd name="connsiteX43" fmla="*/ 803321 w 1362186"/>
              <a:gd name="connsiteY43" fmla="*/ 334305 h 1179605"/>
              <a:gd name="connsiteX44" fmla="*/ 835133 w 1362186"/>
              <a:gd name="connsiteY44" fmla="*/ 211708 h 1179605"/>
              <a:gd name="connsiteX45" fmla="*/ 891106 w 1362186"/>
              <a:gd name="connsiteY45" fmla="*/ 181105 h 1179605"/>
              <a:gd name="connsiteX46" fmla="*/ 470992 w 1362186"/>
              <a:gd name="connsiteY46" fmla="*/ 180873 h 1179605"/>
              <a:gd name="connsiteX47" fmla="*/ 526873 w 1362186"/>
              <a:gd name="connsiteY47" fmla="*/ 211336 h 1179605"/>
              <a:gd name="connsiteX48" fmla="*/ 558685 w 1362186"/>
              <a:gd name="connsiteY48" fmla="*/ 333933 h 1179605"/>
              <a:gd name="connsiteX49" fmla="*/ 558685 w 1362186"/>
              <a:gd name="connsiteY49" fmla="*/ 394022 h 1179605"/>
              <a:gd name="connsiteX50" fmla="*/ 495061 w 1362186"/>
              <a:gd name="connsiteY50" fmla="*/ 436625 h 1179605"/>
              <a:gd name="connsiteX51" fmla="*/ 495061 w 1362186"/>
              <a:gd name="connsiteY51" fmla="*/ 334305 h 1179605"/>
              <a:gd name="connsiteX52" fmla="*/ 478876 w 1362186"/>
              <a:gd name="connsiteY52" fmla="*/ 253194 h 1179605"/>
              <a:gd name="connsiteX53" fmla="*/ 404089 w 1362186"/>
              <a:gd name="connsiteY53" fmla="*/ 254868 h 1179605"/>
              <a:gd name="connsiteX54" fmla="*/ 64389 w 1362186"/>
              <a:gd name="connsiteY54" fmla="*/ 1071377 h 1179605"/>
              <a:gd name="connsiteX55" fmla="*/ 64761 w 1362186"/>
              <a:gd name="connsiteY55" fmla="*/ 1102072 h 1179605"/>
              <a:gd name="connsiteX56" fmla="*/ 330978 w 1362186"/>
              <a:gd name="connsiteY56" fmla="*/ 1107095 h 1179605"/>
              <a:gd name="connsiteX57" fmla="*/ 455435 w 1362186"/>
              <a:gd name="connsiteY57" fmla="*/ 1012217 h 1179605"/>
              <a:gd name="connsiteX58" fmla="*/ 496735 w 1362186"/>
              <a:gd name="connsiteY58" fmla="*/ 690004 h 1179605"/>
              <a:gd name="connsiteX59" fmla="*/ 559429 w 1362186"/>
              <a:gd name="connsiteY59" fmla="*/ 648519 h 1179605"/>
              <a:gd name="connsiteX60" fmla="*/ 512548 w 1362186"/>
              <a:gd name="connsiteY60" fmla="*/ 1039937 h 1179605"/>
              <a:gd name="connsiteX61" fmla="*/ 344186 w 1362186"/>
              <a:gd name="connsiteY61" fmla="*/ 1169417 h 1179605"/>
              <a:gd name="connsiteX62" fmla="*/ 30345 w 1362186"/>
              <a:gd name="connsiteY62" fmla="*/ 1161418 h 1179605"/>
              <a:gd name="connsiteX63" fmla="*/ 1137 w 1362186"/>
              <a:gd name="connsiteY63" fmla="*/ 1129606 h 1179605"/>
              <a:gd name="connsiteX64" fmla="*/ 765 w 1362186"/>
              <a:gd name="connsiteY64" fmla="*/ 1071935 h 1179605"/>
              <a:gd name="connsiteX65" fmla="*/ 381765 w 1362186"/>
              <a:gd name="connsiteY65" fmla="*/ 194779 h 1179605"/>
              <a:gd name="connsiteX66" fmla="*/ 470992 w 1362186"/>
              <a:gd name="connsiteY66" fmla="*/ 180873 h 1179605"/>
              <a:gd name="connsiteX67" fmla="*/ 723512 w 1362186"/>
              <a:gd name="connsiteY67" fmla="*/ 0 h 1179605"/>
              <a:gd name="connsiteX68" fmla="*/ 744720 w 1362186"/>
              <a:gd name="connsiteY68" fmla="*/ 21208 h 1179605"/>
              <a:gd name="connsiteX69" fmla="*/ 744720 w 1362186"/>
              <a:gd name="connsiteY69" fmla="*/ 395139 h 1179605"/>
              <a:gd name="connsiteX70" fmla="*/ 760161 w 1362186"/>
              <a:gd name="connsiteY70" fmla="*/ 416905 h 1179605"/>
              <a:gd name="connsiteX71" fmla="*/ 938196 w 1362186"/>
              <a:gd name="connsiteY71" fmla="*/ 537642 h 1179605"/>
              <a:gd name="connsiteX72" fmla="*/ 1044608 w 1362186"/>
              <a:gd name="connsiteY72" fmla="*/ 567965 h 1179605"/>
              <a:gd name="connsiteX73" fmla="*/ 1137998 w 1362186"/>
              <a:gd name="connsiteY73" fmla="*/ 547315 h 1179605"/>
              <a:gd name="connsiteX74" fmla="*/ 1167205 w 1362186"/>
              <a:gd name="connsiteY74" fmla="*/ 554199 h 1179605"/>
              <a:gd name="connsiteX75" fmla="*/ 1160322 w 1362186"/>
              <a:gd name="connsiteY75" fmla="*/ 583406 h 1179605"/>
              <a:gd name="connsiteX76" fmla="*/ 1042748 w 1362186"/>
              <a:gd name="connsiteY76" fmla="*/ 610381 h 1179605"/>
              <a:gd name="connsiteX77" fmla="*/ 1028237 w 1362186"/>
              <a:gd name="connsiteY77" fmla="*/ 609265 h 1179605"/>
              <a:gd name="connsiteX78" fmla="*/ 1188414 w 1362186"/>
              <a:gd name="connsiteY78" fmla="*/ 782278 h 1179605"/>
              <a:gd name="connsiteX79" fmla="*/ 1185437 w 1362186"/>
              <a:gd name="connsiteY79" fmla="*/ 812043 h 1179605"/>
              <a:gd name="connsiteX80" fmla="*/ 1155671 w 1362186"/>
              <a:gd name="connsiteY80" fmla="*/ 809253 h 1179605"/>
              <a:gd name="connsiteX81" fmla="*/ 736720 w 1362186"/>
              <a:gd name="connsiteY81" fmla="*/ 452251 h 1179605"/>
              <a:gd name="connsiteX82" fmla="*/ 702304 w 1362186"/>
              <a:gd name="connsiteY82" fmla="*/ 395139 h 1179605"/>
              <a:gd name="connsiteX83" fmla="*/ 702304 w 1362186"/>
              <a:gd name="connsiteY83" fmla="*/ 21208 h 1179605"/>
              <a:gd name="connsiteX84" fmla="*/ 723512 w 1362186"/>
              <a:gd name="connsiteY84" fmla="*/ 0 h 1179605"/>
              <a:gd name="connsiteX85" fmla="*/ 638494 w 1362186"/>
              <a:gd name="connsiteY85" fmla="*/ 0 h 1179605"/>
              <a:gd name="connsiteX86" fmla="*/ 659702 w 1362186"/>
              <a:gd name="connsiteY86" fmla="*/ 21208 h 1179605"/>
              <a:gd name="connsiteX87" fmla="*/ 659702 w 1362186"/>
              <a:gd name="connsiteY87" fmla="*/ 395139 h 1179605"/>
              <a:gd name="connsiteX88" fmla="*/ 625285 w 1362186"/>
              <a:gd name="connsiteY88" fmla="*/ 452438 h 1179605"/>
              <a:gd name="connsiteX89" fmla="*/ 206334 w 1362186"/>
              <a:gd name="connsiteY89" fmla="*/ 809253 h 1179605"/>
              <a:gd name="connsiteX90" fmla="*/ 176568 w 1362186"/>
              <a:gd name="connsiteY90" fmla="*/ 812043 h 1179605"/>
              <a:gd name="connsiteX91" fmla="*/ 173592 w 1362186"/>
              <a:gd name="connsiteY91" fmla="*/ 782278 h 1179605"/>
              <a:gd name="connsiteX92" fmla="*/ 333768 w 1362186"/>
              <a:gd name="connsiteY92" fmla="*/ 609265 h 1179605"/>
              <a:gd name="connsiteX93" fmla="*/ 319257 w 1362186"/>
              <a:gd name="connsiteY93" fmla="*/ 610381 h 1179605"/>
              <a:gd name="connsiteX94" fmla="*/ 201683 w 1362186"/>
              <a:gd name="connsiteY94" fmla="*/ 583406 h 1179605"/>
              <a:gd name="connsiteX95" fmla="*/ 194800 w 1362186"/>
              <a:gd name="connsiteY95" fmla="*/ 554199 h 1179605"/>
              <a:gd name="connsiteX96" fmla="*/ 224007 w 1362186"/>
              <a:gd name="connsiteY96" fmla="*/ 547315 h 1179605"/>
              <a:gd name="connsiteX97" fmla="*/ 317397 w 1362186"/>
              <a:gd name="connsiteY97" fmla="*/ 567965 h 1179605"/>
              <a:gd name="connsiteX98" fmla="*/ 423809 w 1362186"/>
              <a:gd name="connsiteY98" fmla="*/ 537642 h 1179605"/>
              <a:gd name="connsiteX99" fmla="*/ 601845 w 1362186"/>
              <a:gd name="connsiteY99" fmla="*/ 416905 h 1179605"/>
              <a:gd name="connsiteX100" fmla="*/ 617286 w 1362186"/>
              <a:gd name="connsiteY100" fmla="*/ 395139 h 1179605"/>
              <a:gd name="connsiteX101" fmla="*/ 617286 w 1362186"/>
              <a:gd name="connsiteY101" fmla="*/ 21208 h 1179605"/>
              <a:gd name="connsiteX102" fmla="*/ 638494 w 1362186"/>
              <a:gd name="connsiteY102" fmla="*/ 0 h 117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62186" h="1179605">
                <a:moveTo>
                  <a:pt x="681003" y="470250"/>
                </a:moveTo>
                <a:cubicBezTo>
                  <a:pt x="686026" y="470250"/>
                  <a:pt x="691048" y="472808"/>
                  <a:pt x="698769" y="477924"/>
                </a:cubicBezTo>
                <a:cubicBezTo>
                  <a:pt x="954567" y="647402"/>
                  <a:pt x="989914" y="670657"/>
                  <a:pt x="1183949" y="913991"/>
                </a:cubicBezTo>
                <a:cubicBezTo>
                  <a:pt x="1191390" y="923106"/>
                  <a:pt x="1189716" y="936501"/>
                  <a:pt x="1180600" y="943756"/>
                </a:cubicBezTo>
                <a:cubicBezTo>
                  <a:pt x="1171484" y="951012"/>
                  <a:pt x="1158090" y="949524"/>
                  <a:pt x="1150834" y="940408"/>
                </a:cubicBezTo>
                <a:cubicBezTo>
                  <a:pt x="1103768" y="881435"/>
                  <a:pt x="1066374" y="835670"/>
                  <a:pt x="1032702" y="797719"/>
                </a:cubicBezTo>
                <a:cubicBezTo>
                  <a:pt x="1032702" y="808137"/>
                  <a:pt x="1032144" y="818369"/>
                  <a:pt x="1031214" y="828601"/>
                </a:cubicBezTo>
                <a:cubicBezTo>
                  <a:pt x="1028051" y="859482"/>
                  <a:pt x="1020796" y="888690"/>
                  <a:pt x="1009076" y="914549"/>
                </a:cubicBezTo>
                <a:cubicBezTo>
                  <a:pt x="1004239" y="925153"/>
                  <a:pt x="991588" y="929990"/>
                  <a:pt x="980984" y="925153"/>
                </a:cubicBezTo>
                <a:cubicBezTo>
                  <a:pt x="970380" y="920316"/>
                  <a:pt x="965543" y="907666"/>
                  <a:pt x="970380" y="897062"/>
                </a:cubicBezTo>
                <a:cubicBezTo>
                  <a:pt x="980240" y="875481"/>
                  <a:pt x="986379" y="850553"/>
                  <a:pt x="988984" y="824508"/>
                </a:cubicBezTo>
                <a:cubicBezTo>
                  <a:pt x="991402" y="799579"/>
                  <a:pt x="990658" y="773720"/>
                  <a:pt x="986565" y="748047"/>
                </a:cubicBezTo>
                <a:cubicBezTo>
                  <a:pt x="907500" y="667494"/>
                  <a:pt x="836249" y="619869"/>
                  <a:pt x="681096" y="517178"/>
                </a:cubicBezTo>
                <a:cubicBezTo>
                  <a:pt x="525942" y="619869"/>
                  <a:pt x="454505" y="667494"/>
                  <a:pt x="375626" y="748047"/>
                </a:cubicBezTo>
                <a:cubicBezTo>
                  <a:pt x="371533" y="773720"/>
                  <a:pt x="370789" y="799579"/>
                  <a:pt x="373207" y="824508"/>
                </a:cubicBezTo>
                <a:cubicBezTo>
                  <a:pt x="375812" y="850553"/>
                  <a:pt x="381951" y="875481"/>
                  <a:pt x="391811" y="897062"/>
                </a:cubicBezTo>
                <a:cubicBezTo>
                  <a:pt x="396648" y="907852"/>
                  <a:pt x="391811" y="920316"/>
                  <a:pt x="381207" y="925153"/>
                </a:cubicBezTo>
                <a:cubicBezTo>
                  <a:pt x="370603" y="929990"/>
                  <a:pt x="357953" y="925153"/>
                  <a:pt x="353116" y="914549"/>
                </a:cubicBezTo>
                <a:cubicBezTo>
                  <a:pt x="341395" y="888690"/>
                  <a:pt x="333954" y="859296"/>
                  <a:pt x="330977" y="828601"/>
                </a:cubicBezTo>
                <a:cubicBezTo>
                  <a:pt x="329861" y="818369"/>
                  <a:pt x="329303" y="808137"/>
                  <a:pt x="329303" y="797719"/>
                </a:cubicBezTo>
                <a:cubicBezTo>
                  <a:pt x="295631" y="835670"/>
                  <a:pt x="258238" y="881435"/>
                  <a:pt x="211171" y="940408"/>
                </a:cubicBezTo>
                <a:cubicBezTo>
                  <a:pt x="203915" y="949524"/>
                  <a:pt x="190521" y="951012"/>
                  <a:pt x="181405" y="943756"/>
                </a:cubicBezTo>
                <a:cubicBezTo>
                  <a:pt x="172289" y="936501"/>
                  <a:pt x="170801" y="923106"/>
                  <a:pt x="178057" y="913991"/>
                </a:cubicBezTo>
                <a:cubicBezTo>
                  <a:pt x="372277" y="670657"/>
                  <a:pt x="407624" y="647402"/>
                  <a:pt x="663236" y="477924"/>
                </a:cubicBezTo>
                <a:cubicBezTo>
                  <a:pt x="670957" y="472808"/>
                  <a:pt x="675980" y="470250"/>
                  <a:pt x="681003" y="470250"/>
                </a:cubicBezTo>
                <a:close/>
                <a:moveTo>
                  <a:pt x="891106" y="181105"/>
                </a:moveTo>
                <a:cubicBezTo>
                  <a:pt x="914849" y="177664"/>
                  <a:pt x="944149" y="181664"/>
                  <a:pt x="980426" y="195151"/>
                </a:cubicBezTo>
                <a:cubicBezTo>
                  <a:pt x="1371844" y="340258"/>
                  <a:pt x="1364961" y="822275"/>
                  <a:pt x="1361426" y="1072121"/>
                </a:cubicBezTo>
                <a:cubicBezTo>
                  <a:pt x="1361240" y="1088678"/>
                  <a:pt x="1360868" y="1104119"/>
                  <a:pt x="1360868" y="1129792"/>
                </a:cubicBezTo>
                <a:cubicBezTo>
                  <a:pt x="1360868" y="1146535"/>
                  <a:pt x="1348032" y="1160301"/>
                  <a:pt x="1331661" y="1161604"/>
                </a:cubicBezTo>
                <a:cubicBezTo>
                  <a:pt x="1194181" y="1181509"/>
                  <a:pt x="1093164" y="1185974"/>
                  <a:pt x="1017633" y="1169603"/>
                </a:cubicBezTo>
                <a:cubicBezTo>
                  <a:pt x="935406" y="1151744"/>
                  <a:pt x="883130" y="1110630"/>
                  <a:pt x="849272" y="1040123"/>
                </a:cubicBezTo>
                <a:cubicBezTo>
                  <a:pt x="797740" y="933152"/>
                  <a:pt x="800158" y="744699"/>
                  <a:pt x="802391" y="648705"/>
                </a:cubicBezTo>
                <a:lnTo>
                  <a:pt x="865271" y="690190"/>
                </a:lnTo>
                <a:cubicBezTo>
                  <a:pt x="863968" y="786557"/>
                  <a:pt x="867503" y="931106"/>
                  <a:pt x="906570" y="1012403"/>
                </a:cubicBezTo>
                <a:cubicBezTo>
                  <a:pt x="931313" y="1063935"/>
                  <a:pt x="970008" y="1094073"/>
                  <a:pt x="1031214" y="1107281"/>
                </a:cubicBezTo>
                <a:cubicBezTo>
                  <a:pt x="1094094" y="1120862"/>
                  <a:pt x="1180414" y="1117885"/>
                  <a:pt x="1297430" y="1102258"/>
                </a:cubicBezTo>
                <a:cubicBezTo>
                  <a:pt x="1297616" y="1093143"/>
                  <a:pt x="1297616" y="1082539"/>
                  <a:pt x="1297802" y="1071563"/>
                </a:cubicBezTo>
                <a:cubicBezTo>
                  <a:pt x="1301151" y="837158"/>
                  <a:pt x="1307662" y="384721"/>
                  <a:pt x="958102" y="255054"/>
                </a:cubicBezTo>
                <a:cubicBezTo>
                  <a:pt x="915872" y="239427"/>
                  <a:pt x="893734" y="241474"/>
                  <a:pt x="883316" y="253380"/>
                </a:cubicBezTo>
                <a:cubicBezTo>
                  <a:pt x="870480" y="268449"/>
                  <a:pt x="867131" y="299331"/>
                  <a:pt x="867131" y="334491"/>
                </a:cubicBezTo>
                <a:lnTo>
                  <a:pt x="867131" y="436811"/>
                </a:lnTo>
                <a:lnTo>
                  <a:pt x="803321" y="394395"/>
                </a:lnTo>
                <a:lnTo>
                  <a:pt x="803321" y="334305"/>
                </a:lnTo>
                <a:cubicBezTo>
                  <a:pt x="803321" y="286122"/>
                  <a:pt x="809832" y="241288"/>
                  <a:pt x="835133" y="211708"/>
                </a:cubicBezTo>
                <a:cubicBezTo>
                  <a:pt x="849178" y="195430"/>
                  <a:pt x="867363" y="184547"/>
                  <a:pt x="891106" y="181105"/>
                </a:cubicBezTo>
                <a:close/>
                <a:moveTo>
                  <a:pt x="470992" y="180873"/>
                </a:moveTo>
                <a:cubicBezTo>
                  <a:pt x="494735" y="184315"/>
                  <a:pt x="512920" y="195151"/>
                  <a:pt x="526873" y="211336"/>
                </a:cubicBezTo>
                <a:cubicBezTo>
                  <a:pt x="552359" y="240916"/>
                  <a:pt x="558685" y="285750"/>
                  <a:pt x="558685" y="333933"/>
                </a:cubicBezTo>
                <a:lnTo>
                  <a:pt x="558685" y="394022"/>
                </a:lnTo>
                <a:lnTo>
                  <a:pt x="495061" y="436625"/>
                </a:lnTo>
                <a:lnTo>
                  <a:pt x="495061" y="334305"/>
                </a:lnTo>
                <a:cubicBezTo>
                  <a:pt x="495061" y="299331"/>
                  <a:pt x="491898" y="268263"/>
                  <a:pt x="478876" y="253194"/>
                </a:cubicBezTo>
                <a:cubicBezTo>
                  <a:pt x="468458" y="241288"/>
                  <a:pt x="446319" y="239241"/>
                  <a:pt x="404089" y="254868"/>
                </a:cubicBezTo>
                <a:cubicBezTo>
                  <a:pt x="54529" y="384535"/>
                  <a:pt x="61041" y="836972"/>
                  <a:pt x="64389" y="1071377"/>
                </a:cubicBezTo>
                <a:cubicBezTo>
                  <a:pt x="64575" y="1082353"/>
                  <a:pt x="64761" y="1092771"/>
                  <a:pt x="64761" y="1102072"/>
                </a:cubicBezTo>
                <a:cubicBezTo>
                  <a:pt x="181777" y="1117885"/>
                  <a:pt x="268098" y="1120862"/>
                  <a:pt x="330978" y="1107095"/>
                </a:cubicBezTo>
                <a:cubicBezTo>
                  <a:pt x="392183" y="1093887"/>
                  <a:pt x="430692" y="1063749"/>
                  <a:pt x="455435" y="1012217"/>
                </a:cubicBezTo>
                <a:cubicBezTo>
                  <a:pt x="494503" y="930920"/>
                  <a:pt x="498037" y="786185"/>
                  <a:pt x="496735" y="690004"/>
                </a:cubicBezTo>
                <a:lnTo>
                  <a:pt x="559429" y="648519"/>
                </a:lnTo>
                <a:cubicBezTo>
                  <a:pt x="561847" y="744513"/>
                  <a:pt x="564080" y="932966"/>
                  <a:pt x="512548" y="1039937"/>
                </a:cubicBezTo>
                <a:cubicBezTo>
                  <a:pt x="478690" y="1110444"/>
                  <a:pt x="426414" y="1151744"/>
                  <a:pt x="344186" y="1169417"/>
                </a:cubicBezTo>
                <a:cubicBezTo>
                  <a:pt x="268842" y="1185788"/>
                  <a:pt x="167825" y="1181323"/>
                  <a:pt x="30345" y="1161418"/>
                </a:cubicBezTo>
                <a:cubicBezTo>
                  <a:pt x="13974" y="1160115"/>
                  <a:pt x="1137" y="1146349"/>
                  <a:pt x="1137" y="1129606"/>
                </a:cubicBezTo>
                <a:cubicBezTo>
                  <a:pt x="1137" y="1103933"/>
                  <a:pt x="951" y="1088678"/>
                  <a:pt x="765" y="1071935"/>
                </a:cubicBezTo>
                <a:cubicBezTo>
                  <a:pt x="-2769" y="822089"/>
                  <a:pt x="-9839" y="340072"/>
                  <a:pt x="381765" y="194779"/>
                </a:cubicBezTo>
                <a:cubicBezTo>
                  <a:pt x="417949" y="181385"/>
                  <a:pt x="447250" y="177431"/>
                  <a:pt x="470992" y="180873"/>
                </a:cubicBezTo>
                <a:close/>
                <a:moveTo>
                  <a:pt x="723512" y="0"/>
                </a:moveTo>
                <a:cubicBezTo>
                  <a:pt x="735232" y="0"/>
                  <a:pt x="744720" y="9488"/>
                  <a:pt x="744720" y="21208"/>
                </a:cubicBezTo>
                <a:lnTo>
                  <a:pt x="744720" y="395139"/>
                </a:lnTo>
                <a:cubicBezTo>
                  <a:pt x="744720" y="407231"/>
                  <a:pt x="751417" y="410952"/>
                  <a:pt x="760161" y="416905"/>
                </a:cubicBezTo>
                <a:cubicBezTo>
                  <a:pt x="835319" y="466576"/>
                  <a:pt x="891501" y="503783"/>
                  <a:pt x="938196" y="537642"/>
                </a:cubicBezTo>
                <a:cubicBezTo>
                  <a:pt x="973357" y="556803"/>
                  <a:pt x="1010378" y="566477"/>
                  <a:pt x="1044608" y="567965"/>
                </a:cubicBezTo>
                <a:cubicBezTo>
                  <a:pt x="1081257" y="569640"/>
                  <a:pt x="1114372" y="562012"/>
                  <a:pt x="1137998" y="547315"/>
                </a:cubicBezTo>
                <a:cubicBezTo>
                  <a:pt x="1147858" y="541176"/>
                  <a:pt x="1161066" y="544153"/>
                  <a:pt x="1167205" y="554199"/>
                </a:cubicBezTo>
                <a:cubicBezTo>
                  <a:pt x="1173345" y="564059"/>
                  <a:pt x="1170368" y="577267"/>
                  <a:pt x="1160322" y="583406"/>
                </a:cubicBezTo>
                <a:cubicBezTo>
                  <a:pt x="1129626" y="602568"/>
                  <a:pt x="1087955" y="612428"/>
                  <a:pt x="1042748" y="610381"/>
                </a:cubicBezTo>
                <a:cubicBezTo>
                  <a:pt x="1037911" y="610195"/>
                  <a:pt x="1033074" y="609823"/>
                  <a:pt x="1028237" y="609265"/>
                </a:cubicBezTo>
                <a:cubicBezTo>
                  <a:pt x="1078467" y="653914"/>
                  <a:pt x="1124604" y="704515"/>
                  <a:pt x="1188414" y="782278"/>
                </a:cubicBezTo>
                <a:cubicBezTo>
                  <a:pt x="1195855" y="791394"/>
                  <a:pt x="1194553" y="804788"/>
                  <a:pt x="1185437" y="812043"/>
                </a:cubicBezTo>
                <a:cubicBezTo>
                  <a:pt x="1176321" y="819485"/>
                  <a:pt x="1163113" y="818183"/>
                  <a:pt x="1155671" y="809253"/>
                </a:cubicBezTo>
                <a:cubicBezTo>
                  <a:pt x="1012424" y="634752"/>
                  <a:pt x="960893" y="600708"/>
                  <a:pt x="736720" y="452251"/>
                </a:cubicBezTo>
                <a:cubicBezTo>
                  <a:pt x="715512" y="438113"/>
                  <a:pt x="702304" y="422486"/>
                  <a:pt x="702304" y="395139"/>
                </a:cubicBezTo>
                <a:lnTo>
                  <a:pt x="702304" y="21208"/>
                </a:lnTo>
                <a:cubicBezTo>
                  <a:pt x="702304" y="9488"/>
                  <a:pt x="711791" y="0"/>
                  <a:pt x="723512" y="0"/>
                </a:cubicBezTo>
                <a:close/>
                <a:moveTo>
                  <a:pt x="638494" y="0"/>
                </a:moveTo>
                <a:cubicBezTo>
                  <a:pt x="650214" y="0"/>
                  <a:pt x="659702" y="9488"/>
                  <a:pt x="659702" y="21208"/>
                </a:cubicBezTo>
                <a:lnTo>
                  <a:pt x="659702" y="395139"/>
                </a:lnTo>
                <a:cubicBezTo>
                  <a:pt x="659888" y="422672"/>
                  <a:pt x="646493" y="438299"/>
                  <a:pt x="625285" y="452438"/>
                </a:cubicBezTo>
                <a:cubicBezTo>
                  <a:pt x="401113" y="600708"/>
                  <a:pt x="349395" y="634752"/>
                  <a:pt x="206334" y="809253"/>
                </a:cubicBezTo>
                <a:cubicBezTo>
                  <a:pt x="198893" y="818183"/>
                  <a:pt x="185498" y="819485"/>
                  <a:pt x="176568" y="812043"/>
                </a:cubicBezTo>
                <a:cubicBezTo>
                  <a:pt x="167453" y="804602"/>
                  <a:pt x="166336" y="791208"/>
                  <a:pt x="173592" y="782278"/>
                </a:cubicBezTo>
                <a:cubicBezTo>
                  <a:pt x="237402" y="704515"/>
                  <a:pt x="283538" y="653914"/>
                  <a:pt x="333768" y="609265"/>
                </a:cubicBezTo>
                <a:cubicBezTo>
                  <a:pt x="328931" y="609823"/>
                  <a:pt x="324094" y="610195"/>
                  <a:pt x="319257" y="610381"/>
                </a:cubicBezTo>
                <a:cubicBezTo>
                  <a:pt x="274051" y="612428"/>
                  <a:pt x="232193" y="602568"/>
                  <a:pt x="201683" y="583406"/>
                </a:cubicBezTo>
                <a:cubicBezTo>
                  <a:pt x="191823" y="577267"/>
                  <a:pt x="188661" y="564059"/>
                  <a:pt x="194800" y="554199"/>
                </a:cubicBezTo>
                <a:cubicBezTo>
                  <a:pt x="200939" y="544339"/>
                  <a:pt x="214147" y="541176"/>
                  <a:pt x="224007" y="547315"/>
                </a:cubicBezTo>
                <a:cubicBezTo>
                  <a:pt x="247634" y="562012"/>
                  <a:pt x="280748" y="569640"/>
                  <a:pt x="317397" y="567965"/>
                </a:cubicBezTo>
                <a:cubicBezTo>
                  <a:pt x="351627" y="566477"/>
                  <a:pt x="388462" y="556989"/>
                  <a:pt x="423809" y="537642"/>
                </a:cubicBezTo>
                <a:cubicBezTo>
                  <a:pt x="470504" y="503783"/>
                  <a:pt x="526686" y="466762"/>
                  <a:pt x="601845" y="416905"/>
                </a:cubicBezTo>
                <a:cubicBezTo>
                  <a:pt x="610588" y="411138"/>
                  <a:pt x="617286" y="407417"/>
                  <a:pt x="617286" y="395139"/>
                </a:cubicBezTo>
                <a:lnTo>
                  <a:pt x="617286" y="21208"/>
                </a:lnTo>
                <a:cubicBezTo>
                  <a:pt x="617286" y="9488"/>
                  <a:pt x="626773" y="0"/>
                  <a:pt x="638494" y="0"/>
                </a:cubicBezTo>
                <a:close/>
              </a:path>
            </a:pathLst>
          </a:custGeom>
          <a:gradFill flip="none" rotWithShape="1">
            <a:gsLst>
              <a:gs pos="0">
                <a:schemeClr val="accent1">
                  <a:alpha val="0"/>
                </a:schemeClr>
              </a:gs>
              <a:gs pos="100000">
                <a:schemeClr val="accent1"/>
              </a:gs>
            </a:gsLst>
            <a:lin ang="16200000" scaled="1"/>
            <a:tileRect/>
          </a:gradFill>
          <a:ln w="1860"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 name="文字方塊 37">
            <a:extLst>
              <a:ext uri="{FF2B5EF4-FFF2-40B4-BE49-F238E27FC236}">
                <a16:creationId xmlns:a16="http://schemas.microsoft.com/office/drawing/2014/main" id="{2B21B033-85DC-4FA5-86B4-0D5DB44443FA}"/>
              </a:ext>
            </a:extLst>
          </p:cNvPr>
          <p:cNvSpPr txBox="1"/>
          <p:nvPr/>
        </p:nvSpPr>
        <p:spPr>
          <a:xfrm>
            <a:off x="1983395" y="171483"/>
            <a:ext cx="4168898"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a:t>
            </a:r>
            <a:r>
              <a:rPr lang="en-US" altLang="zh-CN"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THREE</a:t>
            </a:r>
            <a:endParaRPr lang="en-US" altLang="zh-TW"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13"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2969BB84-6F1F-4319-9990-388111F87595}"/>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遇到的问题与解决措施</a:t>
            </a:r>
          </a:p>
        </p:txBody>
      </p:sp>
      <p:grpSp>
        <p:nvGrpSpPr>
          <p:cNvPr id="31" name="组合 30">
            <a:extLst>
              <a:ext uri="{FF2B5EF4-FFF2-40B4-BE49-F238E27FC236}">
                <a16:creationId xmlns:a16="http://schemas.microsoft.com/office/drawing/2014/main" id="{54E71AC8-8E1E-4F34-8428-B39BD10ED2D6}"/>
              </a:ext>
            </a:extLst>
          </p:cNvPr>
          <p:cNvGrpSpPr/>
          <p:nvPr/>
        </p:nvGrpSpPr>
        <p:grpSpPr>
          <a:xfrm>
            <a:off x="371336" y="442914"/>
            <a:ext cx="766500" cy="645826"/>
            <a:chOff x="2379554" y="4721078"/>
            <a:chExt cx="533190" cy="449248"/>
          </a:xfrm>
        </p:grpSpPr>
        <p:sp>
          <p:nvSpPr>
            <p:cNvPr id="32" name="任意多边形: 形状 31">
              <a:extLst>
                <a:ext uri="{FF2B5EF4-FFF2-40B4-BE49-F238E27FC236}">
                  <a16:creationId xmlns:a16="http://schemas.microsoft.com/office/drawing/2014/main" id="{87EF2454-85F1-48B5-BBB1-3CB23EDD3F4C}"/>
                </a:ext>
              </a:extLst>
            </p:cNvPr>
            <p:cNvSpPr/>
            <p:nvPr/>
          </p:nvSpPr>
          <p:spPr>
            <a:xfrm>
              <a:off x="2504853" y="4788629"/>
              <a:ext cx="369753" cy="381697"/>
            </a:xfrm>
            <a:custGeom>
              <a:avLst/>
              <a:gdLst>
                <a:gd name="connsiteX0" fmla="*/ 313560 w 1844931"/>
                <a:gd name="connsiteY0" fmla="*/ 825883 h 1904533"/>
                <a:gd name="connsiteX1" fmla="*/ 317188 w 1844931"/>
                <a:gd name="connsiteY1" fmla="*/ 825883 h 1904533"/>
                <a:gd name="connsiteX2" fmla="*/ 947336 w 1844931"/>
                <a:gd name="connsiteY2" fmla="*/ 825883 h 1904533"/>
                <a:gd name="connsiteX3" fmla="*/ 1013729 w 1844931"/>
                <a:gd name="connsiteY3" fmla="*/ 895730 h 1904533"/>
                <a:gd name="connsiteX4" fmla="*/ 1013728 w 1844931"/>
                <a:gd name="connsiteY4" fmla="*/ 895749 h 1904533"/>
                <a:gd name="connsiteX5" fmla="*/ 944510 w 1844931"/>
                <a:gd name="connsiteY5" fmla="*/ 940593 h 1904533"/>
                <a:gd name="connsiteX6" fmla="*/ 314353 w 1844931"/>
                <a:gd name="connsiteY6" fmla="*/ 940593 h 1904533"/>
                <a:gd name="connsiteX7" fmla="*/ 247177 w 1844931"/>
                <a:gd name="connsiteY7" fmla="*/ 895740 h 1904533"/>
                <a:gd name="connsiteX8" fmla="*/ 313560 w 1844931"/>
                <a:gd name="connsiteY8" fmla="*/ 825883 h 1904533"/>
                <a:gd name="connsiteX9" fmla="*/ 1316691 w 1844931"/>
                <a:gd name="connsiteY9" fmla="*/ 785293 h 1904533"/>
                <a:gd name="connsiteX10" fmla="*/ 1339879 w 1844931"/>
                <a:gd name="connsiteY10" fmla="*/ 788478 h 1904533"/>
                <a:gd name="connsiteX11" fmla="*/ 1379786 w 1844931"/>
                <a:gd name="connsiteY11" fmla="*/ 859914 h 1904533"/>
                <a:gd name="connsiteX12" fmla="*/ 1378630 w 1844931"/>
                <a:gd name="connsiteY12" fmla="*/ 865119 h 1904533"/>
                <a:gd name="connsiteX13" fmla="*/ 1380139 w 1844931"/>
                <a:gd name="connsiteY13" fmla="*/ 877405 h 1904533"/>
                <a:gd name="connsiteX14" fmla="*/ 1478300 w 1844931"/>
                <a:gd name="connsiteY14" fmla="*/ 1587206 h 1904533"/>
                <a:gd name="connsiteX15" fmla="*/ 1578537 w 1844931"/>
                <a:gd name="connsiteY15" fmla="*/ 1394868 h 1904533"/>
                <a:gd name="connsiteX16" fmla="*/ 1579090 w 1844931"/>
                <a:gd name="connsiteY16" fmla="*/ 1392135 h 1904533"/>
                <a:gd name="connsiteX17" fmla="*/ 1609678 w 1844931"/>
                <a:gd name="connsiteY17" fmla="*/ 1361610 h 1904533"/>
                <a:gd name="connsiteX18" fmla="*/ 1616210 w 1844931"/>
                <a:gd name="connsiteY18" fmla="*/ 1360294 h 1904533"/>
                <a:gd name="connsiteX19" fmla="*/ 1623480 w 1844931"/>
                <a:gd name="connsiteY19" fmla="*/ 1356817 h 1904533"/>
                <a:gd name="connsiteX20" fmla="*/ 1818602 w 1844931"/>
                <a:gd name="connsiteY20" fmla="*/ 1354769 h 1904533"/>
                <a:gd name="connsiteX21" fmla="*/ 1844916 w 1844931"/>
                <a:gd name="connsiteY21" fmla="*/ 1413186 h 1904533"/>
                <a:gd name="connsiteX22" fmla="*/ 1820329 w 1844931"/>
                <a:gd name="connsiteY22" fmla="*/ 1472127 h 1904533"/>
                <a:gd name="connsiteX23" fmla="*/ 1663855 w 1844931"/>
                <a:gd name="connsiteY23" fmla="*/ 1473762 h 1904533"/>
                <a:gd name="connsiteX24" fmla="*/ 1500917 w 1844931"/>
                <a:gd name="connsiteY24" fmla="*/ 1766896 h 1904533"/>
                <a:gd name="connsiteX25" fmla="*/ 1489526 w 1844931"/>
                <a:gd name="connsiteY25" fmla="*/ 1774334 h 1904533"/>
                <a:gd name="connsiteX26" fmla="*/ 1487725 w 1844931"/>
                <a:gd name="connsiteY26" fmla="*/ 1777118 h 1904533"/>
                <a:gd name="connsiteX27" fmla="*/ 1473044 w 1844931"/>
                <a:gd name="connsiteY27" fmla="*/ 1783855 h 1904533"/>
                <a:gd name="connsiteX28" fmla="*/ 1472291 w 1844931"/>
                <a:gd name="connsiteY28" fmla="*/ 1784264 h 1904533"/>
                <a:gd name="connsiteX29" fmla="*/ 1472154 w 1844931"/>
                <a:gd name="connsiteY29" fmla="*/ 1784264 h 1904533"/>
                <a:gd name="connsiteX30" fmla="*/ 1461574 w 1844931"/>
                <a:gd name="connsiteY30" fmla="*/ 1789119 h 1904533"/>
                <a:gd name="connsiteX31" fmla="*/ 1375939 w 1844931"/>
                <a:gd name="connsiteY31" fmla="*/ 1694916 h 1904533"/>
                <a:gd name="connsiteX32" fmla="*/ 1292416 w 1844931"/>
                <a:gd name="connsiteY32" fmla="*/ 1091045 h 1904533"/>
                <a:gd name="connsiteX33" fmla="*/ 1131195 w 1844931"/>
                <a:gd name="connsiteY33" fmla="*/ 1490662 h 1904533"/>
                <a:gd name="connsiteX34" fmla="*/ 1129675 w 1844931"/>
                <a:gd name="connsiteY34" fmla="*/ 1493198 h 1904533"/>
                <a:gd name="connsiteX35" fmla="*/ 1122765 w 1844931"/>
                <a:gd name="connsiteY35" fmla="*/ 1507921 h 1904533"/>
                <a:gd name="connsiteX36" fmla="*/ 1118274 w 1844931"/>
                <a:gd name="connsiteY36" fmla="*/ 1512215 h 1904533"/>
                <a:gd name="connsiteX37" fmla="*/ 1116592 w 1844931"/>
                <a:gd name="connsiteY37" fmla="*/ 1515020 h 1904533"/>
                <a:gd name="connsiteX38" fmla="*/ 1113187 w 1844931"/>
                <a:gd name="connsiteY38" fmla="*/ 1517079 h 1904533"/>
                <a:gd name="connsiteX39" fmla="*/ 1105039 w 1844931"/>
                <a:gd name="connsiteY39" fmla="*/ 1524870 h 1904533"/>
                <a:gd name="connsiteX40" fmla="*/ 1080532 w 1844931"/>
                <a:gd name="connsiteY40" fmla="*/ 1536706 h 1904533"/>
                <a:gd name="connsiteX41" fmla="*/ 1021755 w 1844931"/>
                <a:gd name="connsiteY41" fmla="*/ 1504788 h 1904533"/>
                <a:gd name="connsiteX42" fmla="*/ 933954 w 1844931"/>
                <a:gd name="connsiteY42" fmla="*/ 1227010 h 1904533"/>
                <a:gd name="connsiteX43" fmla="*/ 713320 w 1844931"/>
                <a:gd name="connsiteY43" fmla="*/ 1515112 h 1904533"/>
                <a:gd name="connsiteX44" fmla="*/ 707220 w 1844931"/>
                <a:gd name="connsiteY44" fmla="*/ 1520710 h 1904533"/>
                <a:gd name="connsiteX45" fmla="*/ 705130 w 1844931"/>
                <a:gd name="connsiteY45" fmla="*/ 1529702 h 1904533"/>
                <a:gd name="connsiteX46" fmla="*/ 681508 w 1844931"/>
                <a:gd name="connsiteY46" fmla="*/ 1543507 h 1904533"/>
                <a:gd name="connsiteX47" fmla="*/ 487722 w 1844931"/>
                <a:gd name="connsiteY47" fmla="*/ 1544707 h 1904533"/>
                <a:gd name="connsiteX48" fmla="*/ 463794 w 1844931"/>
                <a:gd name="connsiteY48" fmla="*/ 1491158 h 1904533"/>
                <a:gd name="connsiteX49" fmla="*/ 485842 w 1844931"/>
                <a:gd name="connsiteY49" fmla="*/ 1429712 h 1904533"/>
                <a:gd name="connsiteX50" fmla="*/ 633660 w 1844931"/>
                <a:gd name="connsiteY50" fmla="*/ 1429712 h 1904533"/>
                <a:gd name="connsiteX51" fmla="*/ 894143 w 1844931"/>
                <a:gd name="connsiteY51" fmla="*/ 1089602 h 1904533"/>
                <a:gd name="connsiteX52" fmla="*/ 911944 w 1844931"/>
                <a:gd name="connsiteY52" fmla="*/ 1074625 h 1904533"/>
                <a:gd name="connsiteX53" fmla="*/ 930219 w 1844931"/>
                <a:gd name="connsiteY53" fmla="*/ 1069346 h 1904533"/>
                <a:gd name="connsiteX54" fmla="*/ 933506 w 1844931"/>
                <a:gd name="connsiteY54" fmla="*/ 1068038 h 1904533"/>
                <a:gd name="connsiteX55" fmla="*/ 960401 w 1844931"/>
                <a:gd name="connsiteY55" fmla="*/ 1063832 h 1904533"/>
                <a:gd name="connsiteX56" fmla="*/ 1014731 w 1844931"/>
                <a:gd name="connsiteY56" fmla="*/ 1095908 h 1904533"/>
                <a:gd name="connsiteX57" fmla="*/ 1081010 w 1844931"/>
                <a:gd name="connsiteY57" fmla="*/ 1307168 h 1904533"/>
                <a:gd name="connsiteX58" fmla="*/ 1267397 w 1844931"/>
                <a:gd name="connsiteY58" fmla="*/ 845114 h 1904533"/>
                <a:gd name="connsiteX59" fmla="*/ 1316691 w 1844931"/>
                <a:gd name="connsiteY59" fmla="*/ 785293 h 1904533"/>
                <a:gd name="connsiteX60" fmla="*/ 313952 w 1844931"/>
                <a:gd name="connsiteY60" fmla="*/ 417270 h 1904533"/>
                <a:gd name="connsiteX61" fmla="*/ 317188 w 1844931"/>
                <a:gd name="connsiteY61" fmla="*/ 417270 h 1904533"/>
                <a:gd name="connsiteX62" fmla="*/ 1320074 w 1844931"/>
                <a:gd name="connsiteY62" fmla="*/ 417270 h 1904533"/>
                <a:gd name="connsiteX63" fmla="*/ 1389884 w 1844931"/>
                <a:gd name="connsiteY63" fmla="*/ 483717 h 1904533"/>
                <a:gd name="connsiteX64" fmla="*/ 1320074 w 1844931"/>
                <a:gd name="connsiteY64" fmla="*/ 533399 h 1904533"/>
                <a:gd name="connsiteX65" fmla="*/ 317178 w 1844931"/>
                <a:gd name="connsiteY65" fmla="*/ 533399 h 1904533"/>
                <a:gd name="connsiteX66" fmla="*/ 247378 w 1844931"/>
                <a:gd name="connsiteY66" fmla="*/ 486927 h 1904533"/>
                <a:gd name="connsiteX67" fmla="*/ 313952 w 1844931"/>
                <a:gd name="connsiteY67" fmla="*/ 417270 h 1904533"/>
                <a:gd name="connsiteX68" fmla="*/ 239065 w 1844931"/>
                <a:gd name="connsiteY68" fmla="*/ 0 h 1904533"/>
                <a:gd name="connsiteX69" fmla="*/ 1394208 w 1844931"/>
                <a:gd name="connsiteY69" fmla="*/ 0 h 1904533"/>
                <a:gd name="connsiteX70" fmla="*/ 1633273 w 1844931"/>
                <a:gd name="connsiteY70" fmla="*/ 236553 h 1904533"/>
                <a:gd name="connsiteX71" fmla="*/ 1633273 w 1844931"/>
                <a:gd name="connsiteY71" fmla="*/ 660406 h 1904533"/>
                <a:gd name="connsiteX72" fmla="*/ 1566871 w 1844931"/>
                <a:gd name="connsiteY72" fmla="*/ 730263 h 1904533"/>
                <a:gd name="connsiteX73" fmla="*/ 1519214 w 1844931"/>
                <a:gd name="connsiteY73" fmla="*/ 663188 h 1904533"/>
                <a:gd name="connsiteX74" fmla="*/ 1519214 w 1844931"/>
                <a:gd name="connsiteY74" fmla="*/ 239325 h 1904533"/>
                <a:gd name="connsiteX75" fmla="*/ 1395916 w 1844931"/>
                <a:gd name="connsiteY75" fmla="*/ 114310 h 1904533"/>
                <a:gd name="connsiteX76" fmla="*/ 239829 w 1844931"/>
                <a:gd name="connsiteY76" fmla="*/ 114310 h 1904533"/>
                <a:gd name="connsiteX77" fmla="*/ 116941 w 1844931"/>
                <a:gd name="connsiteY77" fmla="*/ 238135 h 1904533"/>
                <a:gd name="connsiteX78" fmla="*/ 116941 w 1844931"/>
                <a:gd name="connsiteY78" fmla="*/ 1670456 h 1904533"/>
                <a:gd name="connsiteX79" fmla="*/ 227898 w 1844931"/>
                <a:gd name="connsiteY79" fmla="*/ 1789128 h 1904533"/>
                <a:gd name="connsiteX80" fmla="*/ 489183 w 1844931"/>
                <a:gd name="connsiteY80" fmla="*/ 1789128 h 1904533"/>
                <a:gd name="connsiteX81" fmla="*/ 557723 w 1844931"/>
                <a:gd name="connsiteY81" fmla="*/ 1836449 h 1904533"/>
                <a:gd name="connsiteX82" fmla="*/ 489508 w 1844931"/>
                <a:gd name="connsiteY82" fmla="*/ 1904533 h 1904533"/>
                <a:gd name="connsiteX83" fmla="*/ 233272 w 1844931"/>
                <a:gd name="connsiteY83" fmla="*/ 1904533 h 1904533"/>
                <a:gd name="connsiteX84" fmla="*/ 0 w 1844931"/>
                <a:gd name="connsiteY84" fmla="*/ 1667970 h 1904533"/>
                <a:gd name="connsiteX85" fmla="*/ 0 w 1844931"/>
                <a:gd name="connsiteY85" fmla="*/ 236553 h 1904533"/>
                <a:gd name="connsiteX86" fmla="*/ 239065 w 1844931"/>
                <a:gd name="connsiteY86" fmla="*/ 0 h 19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44931" h="1904533">
                  <a:moveTo>
                    <a:pt x="313560" y="825883"/>
                  </a:moveTo>
                  <a:cubicBezTo>
                    <a:pt x="314769" y="825851"/>
                    <a:pt x="315979" y="825851"/>
                    <a:pt x="317188" y="825883"/>
                  </a:cubicBezTo>
                  <a:lnTo>
                    <a:pt x="947336" y="825883"/>
                  </a:lnTo>
                  <a:cubicBezTo>
                    <a:pt x="984997" y="826875"/>
                    <a:pt x="1014722" y="858146"/>
                    <a:pt x="1013729" y="895730"/>
                  </a:cubicBezTo>
                  <a:cubicBezTo>
                    <a:pt x="1013729" y="895736"/>
                    <a:pt x="1013729" y="895743"/>
                    <a:pt x="1013728" y="895749"/>
                  </a:cubicBezTo>
                  <a:cubicBezTo>
                    <a:pt x="1012755" y="931935"/>
                    <a:pt x="994257" y="940593"/>
                    <a:pt x="944510" y="940593"/>
                  </a:cubicBezTo>
                  <a:lnTo>
                    <a:pt x="314353" y="940593"/>
                  </a:lnTo>
                  <a:cubicBezTo>
                    <a:pt x="270476" y="940593"/>
                    <a:pt x="248170" y="933335"/>
                    <a:pt x="247177" y="895740"/>
                  </a:cubicBezTo>
                  <a:cubicBezTo>
                    <a:pt x="246178" y="858156"/>
                    <a:pt x="275899" y="826880"/>
                    <a:pt x="313560" y="825883"/>
                  </a:cubicBezTo>
                  <a:close/>
                  <a:moveTo>
                    <a:pt x="1316691" y="785293"/>
                  </a:moveTo>
                  <a:cubicBezTo>
                    <a:pt x="1323426" y="784000"/>
                    <a:pt x="1331012" y="784919"/>
                    <a:pt x="1339879" y="788478"/>
                  </a:cubicBezTo>
                  <a:cubicBezTo>
                    <a:pt x="1366458" y="799158"/>
                    <a:pt x="1381334" y="827985"/>
                    <a:pt x="1379786" y="859914"/>
                  </a:cubicBezTo>
                  <a:lnTo>
                    <a:pt x="1378630" y="865119"/>
                  </a:lnTo>
                  <a:lnTo>
                    <a:pt x="1380139" y="877405"/>
                  </a:lnTo>
                  <a:lnTo>
                    <a:pt x="1478300" y="1587206"/>
                  </a:lnTo>
                  <a:lnTo>
                    <a:pt x="1578537" y="1394868"/>
                  </a:lnTo>
                  <a:lnTo>
                    <a:pt x="1579090" y="1392135"/>
                  </a:lnTo>
                  <a:cubicBezTo>
                    <a:pt x="1584907" y="1378410"/>
                    <a:pt x="1595925" y="1367415"/>
                    <a:pt x="1609678" y="1361610"/>
                  </a:cubicBezTo>
                  <a:lnTo>
                    <a:pt x="1616210" y="1360294"/>
                  </a:lnTo>
                  <a:lnTo>
                    <a:pt x="1623480" y="1356817"/>
                  </a:lnTo>
                  <a:lnTo>
                    <a:pt x="1818602" y="1354769"/>
                  </a:lnTo>
                  <a:cubicBezTo>
                    <a:pt x="1832671" y="1354636"/>
                    <a:pt x="1844439" y="1380772"/>
                    <a:pt x="1844916" y="1413186"/>
                  </a:cubicBezTo>
                  <a:cubicBezTo>
                    <a:pt x="1845403" y="1445580"/>
                    <a:pt x="1834398" y="1471965"/>
                    <a:pt x="1820329" y="1472127"/>
                  </a:cubicBezTo>
                  <a:lnTo>
                    <a:pt x="1663855" y="1473762"/>
                  </a:lnTo>
                  <a:lnTo>
                    <a:pt x="1500917" y="1766896"/>
                  </a:lnTo>
                  <a:lnTo>
                    <a:pt x="1489526" y="1774334"/>
                  </a:lnTo>
                  <a:lnTo>
                    <a:pt x="1487725" y="1777118"/>
                  </a:lnTo>
                  <a:lnTo>
                    <a:pt x="1473044" y="1783855"/>
                  </a:lnTo>
                  <a:lnTo>
                    <a:pt x="1472291" y="1784264"/>
                  </a:lnTo>
                  <a:lnTo>
                    <a:pt x="1472154" y="1784264"/>
                  </a:lnTo>
                  <a:lnTo>
                    <a:pt x="1461574" y="1789119"/>
                  </a:lnTo>
                  <a:cubicBezTo>
                    <a:pt x="1422202" y="1794510"/>
                    <a:pt x="1383880" y="1752343"/>
                    <a:pt x="1375939" y="1694916"/>
                  </a:cubicBezTo>
                  <a:lnTo>
                    <a:pt x="1292416" y="1091045"/>
                  </a:lnTo>
                  <a:lnTo>
                    <a:pt x="1131195" y="1490662"/>
                  </a:lnTo>
                  <a:lnTo>
                    <a:pt x="1129675" y="1493198"/>
                  </a:lnTo>
                  <a:lnTo>
                    <a:pt x="1122765" y="1507921"/>
                  </a:lnTo>
                  <a:lnTo>
                    <a:pt x="1118274" y="1512215"/>
                  </a:lnTo>
                  <a:lnTo>
                    <a:pt x="1116592" y="1515020"/>
                  </a:lnTo>
                  <a:lnTo>
                    <a:pt x="1113187" y="1517079"/>
                  </a:lnTo>
                  <a:lnTo>
                    <a:pt x="1105039" y="1524870"/>
                  </a:lnTo>
                  <a:cubicBezTo>
                    <a:pt x="1097909" y="1529792"/>
                    <a:pt x="1089650" y="1533861"/>
                    <a:pt x="1080532" y="1536706"/>
                  </a:cubicBezTo>
                  <a:cubicBezTo>
                    <a:pt x="1053511" y="1541459"/>
                    <a:pt x="1039279" y="1534010"/>
                    <a:pt x="1021755" y="1504788"/>
                  </a:cubicBezTo>
                  <a:lnTo>
                    <a:pt x="933954" y="1227010"/>
                  </a:lnTo>
                  <a:lnTo>
                    <a:pt x="713320" y="1515112"/>
                  </a:lnTo>
                  <a:lnTo>
                    <a:pt x="707220" y="1520710"/>
                  </a:lnTo>
                  <a:lnTo>
                    <a:pt x="705130" y="1529702"/>
                  </a:lnTo>
                  <a:cubicBezTo>
                    <a:pt x="701087" y="1538647"/>
                    <a:pt x="693888" y="1542964"/>
                    <a:pt x="681508" y="1543507"/>
                  </a:cubicBezTo>
                  <a:lnTo>
                    <a:pt x="487722" y="1544707"/>
                  </a:lnTo>
                  <a:cubicBezTo>
                    <a:pt x="464367" y="1543507"/>
                    <a:pt x="464252" y="1529296"/>
                    <a:pt x="463794" y="1491158"/>
                  </a:cubicBezTo>
                  <a:cubicBezTo>
                    <a:pt x="463317" y="1453010"/>
                    <a:pt x="465560" y="1429712"/>
                    <a:pt x="485842" y="1429712"/>
                  </a:cubicBezTo>
                  <a:lnTo>
                    <a:pt x="633660" y="1429712"/>
                  </a:lnTo>
                  <a:lnTo>
                    <a:pt x="894143" y="1089602"/>
                  </a:lnTo>
                  <a:cubicBezTo>
                    <a:pt x="899037" y="1083208"/>
                    <a:pt x="905125" y="1078203"/>
                    <a:pt x="911944" y="1074625"/>
                  </a:cubicBezTo>
                  <a:lnTo>
                    <a:pt x="930219" y="1069346"/>
                  </a:lnTo>
                  <a:lnTo>
                    <a:pt x="933506" y="1068038"/>
                  </a:lnTo>
                  <a:cubicBezTo>
                    <a:pt x="942624" y="1065197"/>
                    <a:pt x="951733" y="1063845"/>
                    <a:pt x="960401" y="1063832"/>
                  </a:cubicBezTo>
                  <a:cubicBezTo>
                    <a:pt x="986403" y="1063795"/>
                    <a:pt x="1008424" y="1075820"/>
                    <a:pt x="1014731" y="1095908"/>
                  </a:cubicBezTo>
                  <a:lnTo>
                    <a:pt x="1081010" y="1307168"/>
                  </a:lnTo>
                  <a:lnTo>
                    <a:pt x="1267397" y="845114"/>
                  </a:lnTo>
                  <a:cubicBezTo>
                    <a:pt x="1283933" y="812968"/>
                    <a:pt x="1296485" y="789174"/>
                    <a:pt x="1316691" y="785293"/>
                  </a:cubicBezTo>
                  <a:close/>
                  <a:moveTo>
                    <a:pt x="313952" y="417270"/>
                  </a:moveTo>
                  <a:cubicBezTo>
                    <a:pt x="315030" y="417245"/>
                    <a:pt x="316109" y="417245"/>
                    <a:pt x="317188" y="417270"/>
                  </a:cubicBezTo>
                  <a:lnTo>
                    <a:pt x="1320074" y="417270"/>
                  </a:lnTo>
                  <a:cubicBezTo>
                    <a:pt x="1357738" y="416381"/>
                    <a:pt x="1388993" y="446130"/>
                    <a:pt x="1389884" y="483717"/>
                  </a:cubicBezTo>
                  <a:cubicBezTo>
                    <a:pt x="1390781" y="521302"/>
                    <a:pt x="1343153" y="536276"/>
                    <a:pt x="1320074" y="533399"/>
                  </a:cubicBezTo>
                  <a:lnTo>
                    <a:pt x="317178" y="533399"/>
                  </a:lnTo>
                  <a:cubicBezTo>
                    <a:pt x="261304" y="533399"/>
                    <a:pt x="248256" y="524522"/>
                    <a:pt x="247378" y="486927"/>
                  </a:cubicBezTo>
                  <a:cubicBezTo>
                    <a:pt x="246487" y="449346"/>
                    <a:pt x="276293" y="418159"/>
                    <a:pt x="313952" y="417270"/>
                  </a:cubicBezTo>
                  <a:close/>
                  <a:moveTo>
                    <a:pt x="239065" y="0"/>
                  </a:moveTo>
                  <a:lnTo>
                    <a:pt x="1394208" y="0"/>
                  </a:lnTo>
                  <a:cubicBezTo>
                    <a:pt x="1525972" y="0"/>
                    <a:pt x="1633273" y="106147"/>
                    <a:pt x="1633273" y="236553"/>
                  </a:cubicBezTo>
                  <a:lnTo>
                    <a:pt x="1633273" y="660406"/>
                  </a:lnTo>
                  <a:cubicBezTo>
                    <a:pt x="1634267" y="697995"/>
                    <a:pt x="1604537" y="729271"/>
                    <a:pt x="1566871" y="730263"/>
                  </a:cubicBezTo>
                  <a:cubicBezTo>
                    <a:pt x="1533942" y="717566"/>
                    <a:pt x="1520217" y="700783"/>
                    <a:pt x="1519214" y="663188"/>
                  </a:cubicBezTo>
                  <a:lnTo>
                    <a:pt x="1519214" y="239325"/>
                  </a:lnTo>
                  <a:cubicBezTo>
                    <a:pt x="1519214" y="184013"/>
                    <a:pt x="1452383" y="114310"/>
                    <a:pt x="1395916" y="114310"/>
                  </a:cubicBezTo>
                  <a:lnTo>
                    <a:pt x="239829" y="114310"/>
                  </a:lnTo>
                  <a:cubicBezTo>
                    <a:pt x="183363" y="114310"/>
                    <a:pt x="116941" y="182823"/>
                    <a:pt x="116941" y="238135"/>
                  </a:cubicBezTo>
                  <a:lnTo>
                    <a:pt x="116941" y="1670456"/>
                  </a:lnTo>
                  <a:cubicBezTo>
                    <a:pt x="116941" y="1725768"/>
                    <a:pt x="171422" y="1789128"/>
                    <a:pt x="227898" y="1789128"/>
                  </a:cubicBezTo>
                  <a:lnTo>
                    <a:pt x="489183" y="1789128"/>
                  </a:lnTo>
                  <a:cubicBezTo>
                    <a:pt x="526856" y="1789128"/>
                    <a:pt x="557723" y="1798854"/>
                    <a:pt x="557723" y="1836449"/>
                  </a:cubicBezTo>
                  <a:cubicBezTo>
                    <a:pt x="557723" y="1874034"/>
                    <a:pt x="527180" y="1904533"/>
                    <a:pt x="489508" y="1904533"/>
                  </a:cubicBezTo>
                  <a:lnTo>
                    <a:pt x="233272" y="1904533"/>
                  </a:lnTo>
                  <a:cubicBezTo>
                    <a:pt x="104113" y="1901476"/>
                    <a:pt x="0" y="1796501"/>
                    <a:pt x="0" y="1667970"/>
                  </a:cubicBezTo>
                  <a:lnTo>
                    <a:pt x="0" y="236553"/>
                  </a:lnTo>
                  <a:cubicBezTo>
                    <a:pt x="10" y="106147"/>
                    <a:pt x="107177" y="0"/>
                    <a:pt x="239065" y="0"/>
                  </a:cubicBezTo>
                  <a:close/>
                </a:path>
              </a:pathLst>
            </a:cu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椭圆 32">
              <a:extLst>
                <a:ext uri="{FF2B5EF4-FFF2-40B4-BE49-F238E27FC236}">
                  <a16:creationId xmlns:a16="http://schemas.microsoft.com/office/drawing/2014/main" id="{BEFCC36E-31F2-4ED1-B54D-8EA0D1A50774}"/>
                </a:ext>
              </a:extLst>
            </p:cNvPr>
            <p:cNvSpPr/>
            <p:nvPr/>
          </p:nvSpPr>
          <p:spPr>
            <a:xfrm>
              <a:off x="2448392" y="472107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 name="椭圆 33">
              <a:extLst>
                <a:ext uri="{FF2B5EF4-FFF2-40B4-BE49-F238E27FC236}">
                  <a16:creationId xmlns:a16="http://schemas.microsoft.com/office/drawing/2014/main" id="{B164A910-BB1A-47B9-9672-811ED4781D39}"/>
                </a:ext>
              </a:extLst>
            </p:cNvPr>
            <p:cNvSpPr/>
            <p:nvPr/>
          </p:nvSpPr>
          <p:spPr>
            <a:xfrm>
              <a:off x="2893835" y="4964415"/>
              <a:ext cx="18909" cy="189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椭圆 34">
              <a:extLst>
                <a:ext uri="{FF2B5EF4-FFF2-40B4-BE49-F238E27FC236}">
                  <a16:creationId xmlns:a16="http://schemas.microsoft.com/office/drawing/2014/main" id="{4BCCF3AE-1116-40CF-9204-CE61BB03C5DD}"/>
                </a:ext>
              </a:extLst>
            </p:cNvPr>
            <p:cNvSpPr/>
            <p:nvPr/>
          </p:nvSpPr>
          <p:spPr>
            <a:xfrm>
              <a:off x="2379554" y="5102775"/>
              <a:ext cx="32277" cy="322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36" name="直接连接符 35">
              <a:extLst>
                <a:ext uri="{FF2B5EF4-FFF2-40B4-BE49-F238E27FC236}">
                  <a16:creationId xmlns:a16="http://schemas.microsoft.com/office/drawing/2014/main" id="{6BA8B786-1933-4136-87B2-B46C9738E179}"/>
                </a:ext>
              </a:extLst>
            </p:cNvPr>
            <p:cNvCxnSpPr>
              <a:cxnSpLocks/>
              <a:stCxn id="33" idx="4"/>
              <a:endCxn id="35" idx="0"/>
            </p:cNvCxnSpPr>
            <p:nvPr/>
          </p:nvCxnSpPr>
          <p:spPr>
            <a:xfrm flipH="1">
              <a:off x="2395693" y="4766797"/>
              <a:ext cx="75559" cy="335978"/>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9B07BB8-FC6F-4EBE-B073-9026F17349C1}"/>
                </a:ext>
              </a:extLst>
            </p:cNvPr>
            <p:cNvCxnSpPr>
              <a:stCxn id="33" idx="4"/>
              <a:endCxn id="34" idx="1"/>
            </p:cNvCxnSpPr>
            <p:nvPr/>
          </p:nvCxnSpPr>
          <p:spPr>
            <a:xfrm>
              <a:off x="2471252" y="4766797"/>
              <a:ext cx="425352" cy="200387"/>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CBCEA45-3C87-4160-A4FF-01EEFCDCE456}"/>
                </a:ext>
              </a:extLst>
            </p:cNvPr>
            <p:cNvCxnSpPr>
              <a:cxnSpLocks/>
              <a:stCxn id="35" idx="0"/>
              <a:endCxn id="34" idx="0"/>
            </p:cNvCxnSpPr>
            <p:nvPr/>
          </p:nvCxnSpPr>
          <p:spPr>
            <a:xfrm flipV="1">
              <a:off x="2395693" y="4964415"/>
              <a:ext cx="507597" cy="138360"/>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987CF93D-773A-42C4-AB27-E6F0BF0AEEBE}"/>
              </a:ext>
            </a:extLst>
          </p:cNvPr>
          <p:cNvGrpSpPr/>
          <p:nvPr/>
        </p:nvGrpSpPr>
        <p:grpSpPr>
          <a:xfrm>
            <a:off x="1369345" y="3003192"/>
            <a:ext cx="9706042" cy="820370"/>
            <a:chOff x="1369345" y="3003192"/>
            <a:chExt cx="9706042" cy="820370"/>
          </a:xfrm>
        </p:grpSpPr>
        <p:sp>
          <p:nvSpPr>
            <p:cNvPr id="47" name="任意多边形: 形状 46">
              <a:extLst>
                <a:ext uri="{FF2B5EF4-FFF2-40B4-BE49-F238E27FC236}">
                  <a16:creationId xmlns:a16="http://schemas.microsoft.com/office/drawing/2014/main" id="{B2FACA91-805A-4D44-A5B3-D7ED39A99225}"/>
                </a:ext>
              </a:extLst>
            </p:cNvPr>
            <p:cNvSpPr/>
            <p:nvPr/>
          </p:nvSpPr>
          <p:spPr>
            <a:xfrm>
              <a:off x="6095405" y="3003192"/>
              <a:ext cx="4979982" cy="820370"/>
            </a:xfrm>
            <a:custGeom>
              <a:avLst/>
              <a:gdLst>
                <a:gd name="connsiteX0" fmla="*/ 245652 w 4979982"/>
                <a:gd name="connsiteY0" fmla="*/ 0 h 820370"/>
                <a:gd name="connsiteX1" fmla="*/ 4979982 w 4979982"/>
                <a:gd name="connsiteY1" fmla="*/ 0 h 820370"/>
                <a:gd name="connsiteX2" fmla="*/ 4734331 w 4979982"/>
                <a:gd name="connsiteY2" fmla="*/ 820370 h 820370"/>
                <a:gd name="connsiteX3" fmla="*/ 0 w 4979982"/>
                <a:gd name="connsiteY3" fmla="*/ 820370 h 820370"/>
                <a:gd name="connsiteX4" fmla="*/ 245652 w 4979982"/>
                <a:gd name="connsiteY4" fmla="*/ 0 h 82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982" h="820370">
                  <a:moveTo>
                    <a:pt x="245652" y="0"/>
                  </a:moveTo>
                  <a:lnTo>
                    <a:pt x="4979982" y="0"/>
                  </a:lnTo>
                  <a:lnTo>
                    <a:pt x="4734331" y="820370"/>
                  </a:lnTo>
                  <a:lnTo>
                    <a:pt x="0" y="820370"/>
                  </a:lnTo>
                  <a:lnTo>
                    <a:pt x="245652" y="0"/>
                  </a:lnTo>
                  <a:close/>
                </a:path>
              </a:pathLst>
            </a:custGeom>
            <a:gradFill>
              <a:gsLst>
                <a:gs pos="11000">
                  <a:schemeClr val="bg1">
                    <a:lumMod val="100000"/>
                    <a:alpha val="0"/>
                  </a:schemeClr>
                </a:gs>
                <a:gs pos="100000">
                  <a:schemeClr val="bg1">
                    <a:lumMod val="95000"/>
                  </a:schemeClr>
                </a:gs>
              </a:gsLst>
              <a:lin ang="2700000" scaled="1"/>
            </a:gradFill>
            <a:ln>
              <a:gradFill flip="none" rotWithShape="1">
                <a:gsLst>
                  <a:gs pos="50000">
                    <a:schemeClr val="accent1">
                      <a:alpha val="70000"/>
                    </a:schemeClr>
                  </a:gs>
                  <a:gs pos="4000">
                    <a:schemeClr val="accent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6" name="任意多边形: 形状 45">
              <a:extLst>
                <a:ext uri="{FF2B5EF4-FFF2-40B4-BE49-F238E27FC236}">
                  <a16:creationId xmlns:a16="http://schemas.microsoft.com/office/drawing/2014/main" id="{5076A7E1-ADD7-41E2-BC39-58E9A6185896}"/>
                </a:ext>
              </a:extLst>
            </p:cNvPr>
            <p:cNvSpPr/>
            <p:nvPr/>
          </p:nvSpPr>
          <p:spPr>
            <a:xfrm>
              <a:off x="1369345" y="3003192"/>
              <a:ext cx="4979982" cy="820370"/>
            </a:xfrm>
            <a:custGeom>
              <a:avLst/>
              <a:gdLst>
                <a:gd name="connsiteX0" fmla="*/ 245652 w 4979982"/>
                <a:gd name="connsiteY0" fmla="*/ 0 h 820370"/>
                <a:gd name="connsiteX1" fmla="*/ 4979982 w 4979982"/>
                <a:gd name="connsiteY1" fmla="*/ 0 h 820370"/>
                <a:gd name="connsiteX2" fmla="*/ 4734331 w 4979982"/>
                <a:gd name="connsiteY2" fmla="*/ 820370 h 820370"/>
                <a:gd name="connsiteX3" fmla="*/ 0 w 4979982"/>
                <a:gd name="connsiteY3" fmla="*/ 820370 h 820370"/>
                <a:gd name="connsiteX4" fmla="*/ 245652 w 4979982"/>
                <a:gd name="connsiteY4" fmla="*/ 0 h 82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982" h="820370">
                  <a:moveTo>
                    <a:pt x="245652" y="0"/>
                  </a:moveTo>
                  <a:lnTo>
                    <a:pt x="4979982" y="0"/>
                  </a:lnTo>
                  <a:lnTo>
                    <a:pt x="4734331" y="820370"/>
                  </a:lnTo>
                  <a:lnTo>
                    <a:pt x="0" y="820370"/>
                  </a:lnTo>
                  <a:lnTo>
                    <a:pt x="245652" y="0"/>
                  </a:lnTo>
                  <a:close/>
                </a:path>
              </a:pathLst>
            </a:custGeom>
            <a:noFill/>
            <a:ln>
              <a:gradFill flip="none" rotWithShape="1">
                <a:gsLst>
                  <a:gs pos="0">
                    <a:schemeClr val="bg1"/>
                  </a:gs>
                  <a:gs pos="50000">
                    <a:schemeClr val="bg1">
                      <a:alpha val="70000"/>
                    </a:schemeClr>
                  </a:gs>
                  <a:gs pos="96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52" name="PA-102267">
            <a:extLst>
              <a:ext uri="{FF2B5EF4-FFF2-40B4-BE49-F238E27FC236}">
                <a16:creationId xmlns:a16="http://schemas.microsoft.com/office/drawing/2014/main" id="{02A88F81-1D4C-4FAD-B44B-338811C7A2E6}"/>
              </a:ext>
            </a:extLst>
          </p:cNvPr>
          <p:cNvSpPr/>
          <p:nvPr>
            <p:custDataLst>
              <p:tags r:id="rId2"/>
            </p:custDataLst>
          </p:nvPr>
        </p:nvSpPr>
        <p:spPr>
          <a:xfrm>
            <a:off x="1898732" y="3182545"/>
            <a:ext cx="3920247"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r"/>
            <a:r>
              <a:rPr lang="en-US" altLang="zh-CN" sz="24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Problem 01</a:t>
            </a:r>
            <a:endParaRPr lang="zh-CN" altLang="en-US" sz="24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71" name="任意多边形: 形状 70">
            <a:extLst>
              <a:ext uri="{FF2B5EF4-FFF2-40B4-BE49-F238E27FC236}">
                <a16:creationId xmlns:a16="http://schemas.microsoft.com/office/drawing/2014/main" id="{0E486D22-5558-4FB4-A6BC-24E4248FCF22}"/>
              </a:ext>
            </a:extLst>
          </p:cNvPr>
          <p:cNvSpPr/>
          <p:nvPr/>
        </p:nvSpPr>
        <p:spPr>
          <a:xfrm>
            <a:off x="5158550" y="2253299"/>
            <a:ext cx="757216" cy="749893"/>
          </a:xfrm>
          <a:custGeom>
            <a:avLst/>
            <a:gdLst>
              <a:gd name="connsiteX0" fmla="*/ 1123280 w 1346523"/>
              <a:gd name="connsiteY0" fmla="*/ 1054447 h 1333500"/>
              <a:gd name="connsiteX1" fmla="*/ 1198811 w 1346523"/>
              <a:gd name="connsiteY1" fmla="*/ 1054447 h 1333500"/>
              <a:gd name="connsiteX2" fmla="*/ 1198811 w 1346523"/>
              <a:gd name="connsiteY2" fmla="*/ 1113235 h 1333500"/>
              <a:gd name="connsiteX3" fmla="*/ 1257598 w 1346523"/>
              <a:gd name="connsiteY3" fmla="*/ 1113235 h 1333500"/>
              <a:gd name="connsiteX4" fmla="*/ 1257598 w 1346523"/>
              <a:gd name="connsiteY4" fmla="*/ 1188765 h 1333500"/>
              <a:gd name="connsiteX5" fmla="*/ 1198811 w 1346523"/>
              <a:gd name="connsiteY5" fmla="*/ 1188765 h 1333500"/>
              <a:gd name="connsiteX6" fmla="*/ 1198811 w 1346523"/>
              <a:gd name="connsiteY6" fmla="*/ 1247552 h 1333500"/>
              <a:gd name="connsiteX7" fmla="*/ 1123280 w 1346523"/>
              <a:gd name="connsiteY7" fmla="*/ 1247552 h 1333500"/>
              <a:gd name="connsiteX8" fmla="*/ 1123280 w 1346523"/>
              <a:gd name="connsiteY8" fmla="*/ 1188765 h 1333500"/>
              <a:gd name="connsiteX9" fmla="*/ 1064308 w 1346523"/>
              <a:gd name="connsiteY9" fmla="*/ 1188765 h 1333500"/>
              <a:gd name="connsiteX10" fmla="*/ 1064308 w 1346523"/>
              <a:gd name="connsiteY10" fmla="*/ 1113235 h 1333500"/>
              <a:gd name="connsiteX11" fmla="*/ 1123280 w 1346523"/>
              <a:gd name="connsiteY11" fmla="*/ 1113235 h 1333500"/>
              <a:gd name="connsiteX12" fmla="*/ 399549 w 1346523"/>
              <a:gd name="connsiteY12" fmla="*/ 465033 h 1333500"/>
              <a:gd name="connsiteX13" fmla="*/ 218592 w 1346523"/>
              <a:gd name="connsiteY13" fmla="*/ 645914 h 1333500"/>
              <a:gd name="connsiteX14" fmla="*/ 218592 w 1346523"/>
              <a:gd name="connsiteY14" fmla="*/ 1127931 h 1333500"/>
              <a:gd name="connsiteX15" fmla="*/ 459507 w 1346523"/>
              <a:gd name="connsiteY15" fmla="*/ 1227832 h 1333500"/>
              <a:gd name="connsiteX16" fmla="*/ 700423 w 1346523"/>
              <a:gd name="connsiteY16" fmla="*/ 1127931 h 1333500"/>
              <a:gd name="connsiteX17" fmla="*/ 881435 w 1346523"/>
              <a:gd name="connsiteY17" fmla="*/ 946919 h 1333500"/>
              <a:gd name="connsiteX18" fmla="*/ 111807 w 1346523"/>
              <a:gd name="connsiteY18" fmla="*/ 261938 h 1333500"/>
              <a:gd name="connsiteX19" fmla="*/ 75530 w 1346523"/>
              <a:gd name="connsiteY19" fmla="*/ 298215 h 1333500"/>
              <a:gd name="connsiteX20" fmla="*/ 111807 w 1346523"/>
              <a:gd name="connsiteY20" fmla="*/ 334491 h 1333500"/>
              <a:gd name="connsiteX21" fmla="*/ 148084 w 1346523"/>
              <a:gd name="connsiteY21" fmla="*/ 298215 h 1333500"/>
              <a:gd name="connsiteX22" fmla="*/ 111807 w 1346523"/>
              <a:gd name="connsiteY22" fmla="*/ 261938 h 1333500"/>
              <a:gd name="connsiteX23" fmla="*/ 111807 w 1346523"/>
              <a:gd name="connsiteY23" fmla="*/ 186221 h 1333500"/>
              <a:gd name="connsiteX24" fmla="*/ 223614 w 1346523"/>
              <a:gd name="connsiteY24" fmla="*/ 298029 h 1333500"/>
              <a:gd name="connsiteX25" fmla="*/ 111807 w 1346523"/>
              <a:gd name="connsiteY25" fmla="*/ 409836 h 1333500"/>
              <a:gd name="connsiteX26" fmla="*/ 0 w 1346523"/>
              <a:gd name="connsiteY26" fmla="*/ 298029 h 1333500"/>
              <a:gd name="connsiteX27" fmla="*/ 111807 w 1346523"/>
              <a:gd name="connsiteY27" fmla="*/ 186221 h 1333500"/>
              <a:gd name="connsiteX28" fmla="*/ 900225 w 1346523"/>
              <a:gd name="connsiteY28" fmla="*/ 105482 h 1333500"/>
              <a:gd name="connsiteX29" fmla="*/ 659309 w 1346523"/>
              <a:gd name="connsiteY29" fmla="*/ 205383 h 1333500"/>
              <a:gd name="connsiteX30" fmla="*/ 474351 w 1346523"/>
              <a:gd name="connsiteY30" fmla="*/ 390263 h 1333500"/>
              <a:gd name="connsiteX31" fmla="*/ 956221 w 1346523"/>
              <a:gd name="connsiteY31" fmla="*/ 872133 h 1333500"/>
              <a:gd name="connsiteX32" fmla="*/ 1141140 w 1346523"/>
              <a:gd name="connsiteY32" fmla="*/ 687214 h 1333500"/>
              <a:gd name="connsiteX33" fmla="*/ 1141140 w 1346523"/>
              <a:gd name="connsiteY33" fmla="*/ 205383 h 1333500"/>
              <a:gd name="connsiteX34" fmla="*/ 900225 w 1346523"/>
              <a:gd name="connsiteY34" fmla="*/ 105482 h 1333500"/>
              <a:gd name="connsiteX35" fmla="*/ 324631 w 1346523"/>
              <a:gd name="connsiteY35" fmla="*/ 41300 h 1333500"/>
              <a:gd name="connsiteX36" fmla="*/ 333747 w 1346523"/>
              <a:gd name="connsiteY36" fmla="*/ 41300 h 1333500"/>
              <a:gd name="connsiteX37" fmla="*/ 379884 w 1346523"/>
              <a:gd name="connsiteY37" fmla="*/ 89483 h 1333500"/>
              <a:gd name="connsiteX38" fmla="*/ 333747 w 1346523"/>
              <a:gd name="connsiteY38" fmla="*/ 137666 h 1333500"/>
              <a:gd name="connsiteX39" fmla="*/ 324631 w 1346523"/>
              <a:gd name="connsiteY39" fmla="*/ 137666 h 1333500"/>
              <a:gd name="connsiteX40" fmla="*/ 278309 w 1346523"/>
              <a:gd name="connsiteY40" fmla="*/ 89483 h 1333500"/>
              <a:gd name="connsiteX41" fmla="*/ 324631 w 1346523"/>
              <a:gd name="connsiteY41" fmla="*/ 41300 h 1333500"/>
              <a:gd name="connsiteX42" fmla="*/ 900039 w 1346523"/>
              <a:gd name="connsiteY42" fmla="*/ 0 h 1333500"/>
              <a:gd name="connsiteX43" fmla="*/ 1215740 w 1346523"/>
              <a:gd name="connsiteY43" fmla="*/ 130783 h 1333500"/>
              <a:gd name="connsiteX44" fmla="*/ 1346523 w 1346523"/>
              <a:gd name="connsiteY44" fmla="*/ 446484 h 1333500"/>
              <a:gd name="connsiteX45" fmla="*/ 1215740 w 1346523"/>
              <a:gd name="connsiteY45" fmla="*/ 762186 h 1333500"/>
              <a:gd name="connsiteX46" fmla="*/ 775209 w 1346523"/>
              <a:gd name="connsiteY46" fmla="*/ 1202717 h 1333500"/>
              <a:gd name="connsiteX47" fmla="*/ 459507 w 1346523"/>
              <a:gd name="connsiteY47" fmla="*/ 1333500 h 1333500"/>
              <a:gd name="connsiteX48" fmla="*/ 143806 w 1346523"/>
              <a:gd name="connsiteY48" fmla="*/ 1202717 h 1333500"/>
              <a:gd name="connsiteX49" fmla="*/ 13023 w 1346523"/>
              <a:gd name="connsiteY49" fmla="*/ 887016 h 1333500"/>
              <a:gd name="connsiteX50" fmla="*/ 143806 w 1346523"/>
              <a:gd name="connsiteY50" fmla="*/ 571314 h 1333500"/>
              <a:gd name="connsiteX51" fmla="*/ 584337 w 1346523"/>
              <a:gd name="connsiteY51" fmla="*/ 130783 h 1333500"/>
              <a:gd name="connsiteX52" fmla="*/ 900039 w 1346523"/>
              <a:gd name="connsiteY52"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46523" h="1333500">
                <a:moveTo>
                  <a:pt x="1123280" y="1054447"/>
                </a:moveTo>
                <a:lnTo>
                  <a:pt x="1198811" y="1054447"/>
                </a:lnTo>
                <a:lnTo>
                  <a:pt x="1198811" y="1113235"/>
                </a:lnTo>
                <a:lnTo>
                  <a:pt x="1257598" y="1113235"/>
                </a:lnTo>
                <a:lnTo>
                  <a:pt x="1257598" y="1188765"/>
                </a:lnTo>
                <a:lnTo>
                  <a:pt x="1198811" y="1188765"/>
                </a:lnTo>
                <a:lnTo>
                  <a:pt x="1198811" y="1247552"/>
                </a:lnTo>
                <a:lnTo>
                  <a:pt x="1123280" y="1247552"/>
                </a:lnTo>
                <a:lnTo>
                  <a:pt x="1123280" y="1188765"/>
                </a:lnTo>
                <a:lnTo>
                  <a:pt x="1064308" y="1188765"/>
                </a:lnTo>
                <a:lnTo>
                  <a:pt x="1064308" y="1113235"/>
                </a:lnTo>
                <a:lnTo>
                  <a:pt x="1123280" y="1113235"/>
                </a:lnTo>
                <a:close/>
                <a:moveTo>
                  <a:pt x="399549" y="465033"/>
                </a:moveTo>
                <a:lnTo>
                  <a:pt x="218592" y="645914"/>
                </a:lnTo>
                <a:cubicBezTo>
                  <a:pt x="85763" y="778929"/>
                  <a:pt x="85763" y="994916"/>
                  <a:pt x="218592" y="1127931"/>
                </a:cubicBezTo>
                <a:cubicBezTo>
                  <a:pt x="282960" y="1192299"/>
                  <a:pt x="368536" y="1227832"/>
                  <a:pt x="459507" y="1227832"/>
                </a:cubicBezTo>
                <a:cubicBezTo>
                  <a:pt x="550665" y="1227832"/>
                  <a:pt x="636055" y="1192299"/>
                  <a:pt x="700423" y="1127931"/>
                </a:cubicBezTo>
                <a:lnTo>
                  <a:pt x="881435" y="946919"/>
                </a:lnTo>
                <a:close/>
                <a:moveTo>
                  <a:pt x="111807" y="261938"/>
                </a:moveTo>
                <a:cubicBezTo>
                  <a:pt x="91901" y="261938"/>
                  <a:pt x="75530" y="278309"/>
                  <a:pt x="75530" y="298215"/>
                </a:cubicBezTo>
                <a:cubicBezTo>
                  <a:pt x="75530" y="318120"/>
                  <a:pt x="91901" y="334491"/>
                  <a:pt x="111807" y="334491"/>
                </a:cubicBezTo>
                <a:cubicBezTo>
                  <a:pt x="131713" y="334491"/>
                  <a:pt x="148084" y="318120"/>
                  <a:pt x="148084" y="298215"/>
                </a:cubicBezTo>
                <a:cubicBezTo>
                  <a:pt x="148084" y="278123"/>
                  <a:pt x="131713" y="261938"/>
                  <a:pt x="111807" y="261938"/>
                </a:cubicBezTo>
                <a:close/>
                <a:moveTo>
                  <a:pt x="111807" y="186221"/>
                </a:moveTo>
                <a:cubicBezTo>
                  <a:pt x="173385" y="186221"/>
                  <a:pt x="223614" y="236451"/>
                  <a:pt x="223614" y="298029"/>
                </a:cubicBezTo>
                <a:cubicBezTo>
                  <a:pt x="223614" y="359792"/>
                  <a:pt x="173385" y="409836"/>
                  <a:pt x="111807" y="409836"/>
                </a:cubicBezTo>
                <a:cubicBezTo>
                  <a:pt x="50229" y="409836"/>
                  <a:pt x="0" y="359792"/>
                  <a:pt x="0" y="298029"/>
                </a:cubicBezTo>
                <a:cubicBezTo>
                  <a:pt x="0" y="236451"/>
                  <a:pt x="50043" y="186221"/>
                  <a:pt x="111807" y="186221"/>
                </a:cubicBezTo>
                <a:close/>
                <a:moveTo>
                  <a:pt x="900225" y="105482"/>
                </a:moveTo>
                <a:cubicBezTo>
                  <a:pt x="809253" y="105482"/>
                  <a:pt x="723677" y="141015"/>
                  <a:pt x="659309" y="205383"/>
                </a:cubicBezTo>
                <a:lnTo>
                  <a:pt x="474351" y="390263"/>
                </a:lnTo>
                <a:lnTo>
                  <a:pt x="956221" y="872133"/>
                </a:lnTo>
                <a:lnTo>
                  <a:pt x="1141140" y="687214"/>
                </a:lnTo>
                <a:cubicBezTo>
                  <a:pt x="1273969" y="554385"/>
                  <a:pt x="1273969" y="338212"/>
                  <a:pt x="1141140" y="205383"/>
                </a:cubicBezTo>
                <a:cubicBezTo>
                  <a:pt x="1076772" y="141015"/>
                  <a:pt x="991196" y="105482"/>
                  <a:pt x="900225" y="105482"/>
                </a:cubicBezTo>
                <a:close/>
                <a:moveTo>
                  <a:pt x="324631" y="41300"/>
                </a:moveTo>
                <a:lnTo>
                  <a:pt x="333747" y="41300"/>
                </a:lnTo>
                <a:cubicBezTo>
                  <a:pt x="359234" y="41300"/>
                  <a:pt x="379884" y="62880"/>
                  <a:pt x="379884" y="89483"/>
                </a:cubicBezTo>
                <a:cubicBezTo>
                  <a:pt x="379884" y="116086"/>
                  <a:pt x="359234" y="137666"/>
                  <a:pt x="333747" y="137666"/>
                </a:cubicBezTo>
                <a:lnTo>
                  <a:pt x="324631" y="137666"/>
                </a:lnTo>
                <a:cubicBezTo>
                  <a:pt x="299145" y="137666"/>
                  <a:pt x="278309" y="116086"/>
                  <a:pt x="278309" y="89483"/>
                </a:cubicBezTo>
                <a:cubicBezTo>
                  <a:pt x="278309" y="62880"/>
                  <a:pt x="298958" y="41300"/>
                  <a:pt x="324631" y="41300"/>
                </a:cubicBezTo>
                <a:close/>
                <a:moveTo>
                  <a:pt x="900039" y="0"/>
                </a:moveTo>
                <a:cubicBezTo>
                  <a:pt x="1019287" y="0"/>
                  <a:pt x="1131466" y="46323"/>
                  <a:pt x="1215740" y="130783"/>
                </a:cubicBezTo>
                <a:cubicBezTo>
                  <a:pt x="1300014" y="215243"/>
                  <a:pt x="1346523" y="327236"/>
                  <a:pt x="1346523" y="446484"/>
                </a:cubicBezTo>
                <a:cubicBezTo>
                  <a:pt x="1346523" y="565733"/>
                  <a:pt x="1300200" y="677912"/>
                  <a:pt x="1215740" y="762186"/>
                </a:cubicBezTo>
                <a:lnTo>
                  <a:pt x="775209" y="1202717"/>
                </a:lnTo>
                <a:cubicBezTo>
                  <a:pt x="690935" y="1286991"/>
                  <a:pt x="578756" y="1333500"/>
                  <a:pt x="459507" y="1333500"/>
                </a:cubicBezTo>
                <a:cubicBezTo>
                  <a:pt x="340259" y="1333500"/>
                  <a:pt x="228080" y="1287177"/>
                  <a:pt x="143806" y="1202717"/>
                </a:cubicBezTo>
                <a:cubicBezTo>
                  <a:pt x="59532" y="1118443"/>
                  <a:pt x="13023" y="1006264"/>
                  <a:pt x="13023" y="887016"/>
                </a:cubicBezTo>
                <a:cubicBezTo>
                  <a:pt x="13023" y="767767"/>
                  <a:pt x="59346" y="655588"/>
                  <a:pt x="143806" y="571314"/>
                </a:cubicBezTo>
                <a:lnTo>
                  <a:pt x="584337" y="130783"/>
                </a:lnTo>
                <a:cubicBezTo>
                  <a:pt x="668611" y="46509"/>
                  <a:pt x="780790" y="0"/>
                  <a:pt x="900039" y="0"/>
                </a:cubicBezTo>
                <a:close/>
              </a:path>
            </a:pathLst>
          </a:custGeom>
          <a:gradFill>
            <a:gsLst>
              <a:gs pos="0">
                <a:schemeClr val="bg1">
                  <a:alpha val="0"/>
                </a:schemeClr>
              </a:gs>
              <a:gs pos="100000">
                <a:schemeClr val="bg1"/>
              </a:gs>
            </a:gsLst>
            <a:lin ang="16200000" scaled="1"/>
          </a:gradFill>
          <a:ln w="1860"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1" name="任意多边形: 形状 80">
            <a:extLst>
              <a:ext uri="{FF2B5EF4-FFF2-40B4-BE49-F238E27FC236}">
                <a16:creationId xmlns:a16="http://schemas.microsoft.com/office/drawing/2014/main" id="{E10A2A8A-39AC-4FCF-BDA5-7DE8E5103E50}"/>
              </a:ext>
            </a:extLst>
          </p:cNvPr>
          <p:cNvSpPr/>
          <p:nvPr/>
        </p:nvSpPr>
        <p:spPr>
          <a:xfrm rot="18384109" flipH="1">
            <a:off x="11226314" y="6068210"/>
            <a:ext cx="580824" cy="57160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2" name="任意多边形: 形状 81">
            <a:extLst>
              <a:ext uri="{FF2B5EF4-FFF2-40B4-BE49-F238E27FC236}">
                <a16:creationId xmlns:a16="http://schemas.microsoft.com/office/drawing/2014/main" id="{F7DDA684-A1A4-47E7-8CFC-ADAD1F1058D4}"/>
              </a:ext>
            </a:extLst>
          </p:cNvPr>
          <p:cNvSpPr/>
          <p:nvPr/>
        </p:nvSpPr>
        <p:spPr>
          <a:xfrm rot="17932532" flipH="1">
            <a:off x="10652490" y="5333220"/>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3" name="任意多边形: 形状 82">
            <a:extLst>
              <a:ext uri="{FF2B5EF4-FFF2-40B4-BE49-F238E27FC236}">
                <a16:creationId xmlns:a16="http://schemas.microsoft.com/office/drawing/2014/main" id="{449AD8E5-068E-4CBF-9EDA-E452E56CA050}"/>
              </a:ext>
            </a:extLst>
          </p:cNvPr>
          <p:cNvSpPr/>
          <p:nvPr/>
        </p:nvSpPr>
        <p:spPr>
          <a:xfrm rot="10131607" flipH="1">
            <a:off x="9475512" y="593153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4" name="任意多边形: 形状 83">
            <a:extLst>
              <a:ext uri="{FF2B5EF4-FFF2-40B4-BE49-F238E27FC236}">
                <a16:creationId xmlns:a16="http://schemas.microsoft.com/office/drawing/2014/main" id="{A07E3212-B423-4AEF-9E6E-377BBAF93A59}"/>
              </a:ext>
            </a:extLst>
          </p:cNvPr>
          <p:cNvSpPr/>
          <p:nvPr/>
        </p:nvSpPr>
        <p:spPr>
          <a:xfrm rot="3210829" flipH="1">
            <a:off x="8901265" y="5826867"/>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9" name="PA-102267">
            <a:extLst>
              <a:ext uri="{FF2B5EF4-FFF2-40B4-BE49-F238E27FC236}">
                <a16:creationId xmlns:a16="http://schemas.microsoft.com/office/drawing/2014/main" id="{8116199F-F57E-4BD4-9A36-0133C2779D55}"/>
              </a:ext>
            </a:extLst>
          </p:cNvPr>
          <p:cNvSpPr/>
          <p:nvPr>
            <p:custDataLst>
              <p:tags r:id="rId3"/>
            </p:custDataLst>
          </p:nvPr>
        </p:nvSpPr>
        <p:spPr>
          <a:xfrm>
            <a:off x="6632236" y="3182545"/>
            <a:ext cx="3920247"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en-US" altLang="zh-CN"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Solution 01</a:t>
            </a:r>
            <a:endParaRPr lang="zh-CN" altLang="en-US"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54" name="文本框 53">
            <a:extLst>
              <a:ext uri="{FF2B5EF4-FFF2-40B4-BE49-F238E27FC236}">
                <a16:creationId xmlns:a16="http://schemas.microsoft.com/office/drawing/2014/main" id="{70EB18CB-8C2F-00E1-63FE-87356E804B66}"/>
              </a:ext>
            </a:extLst>
          </p:cNvPr>
          <p:cNvSpPr txBox="1"/>
          <p:nvPr/>
        </p:nvSpPr>
        <p:spPr>
          <a:xfrm>
            <a:off x="1710267" y="4001709"/>
            <a:ext cx="3699932" cy="880177"/>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solidFill>
                  <a:schemeClr val="bg1"/>
                </a:solidFill>
              </a:rPr>
              <a:t>部分业主不支持不配合登记、排查工作，期间发生业主打骂安防人员的恶性行为，后由警方协调处理。</a:t>
            </a:r>
          </a:p>
        </p:txBody>
      </p:sp>
      <p:sp>
        <p:nvSpPr>
          <p:cNvPr id="63" name="文本框 62">
            <a:extLst>
              <a:ext uri="{FF2B5EF4-FFF2-40B4-BE49-F238E27FC236}">
                <a16:creationId xmlns:a16="http://schemas.microsoft.com/office/drawing/2014/main" id="{0A212A2F-8A6C-2B31-EBFE-0DD4F9EEE7E5}"/>
              </a:ext>
            </a:extLst>
          </p:cNvPr>
          <p:cNvSpPr txBox="1"/>
          <p:nvPr/>
        </p:nvSpPr>
        <p:spPr>
          <a:xfrm>
            <a:off x="6632236" y="4001709"/>
            <a:ext cx="3699932" cy="880177"/>
          </a:xfrm>
          <a:prstGeom prst="rect">
            <a:avLst/>
          </a:prstGeom>
        </p:spPr>
        <p:txBody>
          <a:bodyPr wrap="square">
            <a:noAutofit/>
          </a:bodyPr>
          <a:lstStyle>
            <a:defPPr>
              <a:defRPr lang="zh-CN"/>
            </a:defPPr>
            <a:lvl1pP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dirty="0"/>
              <a:t>加强疫情防范宣传工作，帮助业主了解排查登记的重要性；提高工作人员礼仪培训，为业主提供更好的服务。</a:t>
            </a:r>
          </a:p>
        </p:txBody>
      </p:sp>
    </p:spTree>
    <p:extLst>
      <p:ext uri="{BB962C8B-B14F-4D97-AF65-F5344CB8AC3E}">
        <p14:creationId xmlns:p14="http://schemas.microsoft.com/office/powerpoint/2010/main" val="48494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平行四边形 39">
            <a:extLst>
              <a:ext uri="{FF2B5EF4-FFF2-40B4-BE49-F238E27FC236}">
                <a16:creationId xmlns:a16="http://schemas.microsoft.com/office/drawing/2014/main" id="{E8F1149B-899A-4BC4-AD1E-3534396AA96F}"/>
              </a:ext>
            </a:extLst>
          </p:cNvPr>
          <p:cNvSpPr/>
          <p:nvPr/>
        </p:nvSpPr>
        <p:spPr>
          <a:xfrm>
            <a:off x="-3075392" y="0"/>
            <a:ext cx="10317940" cy="6858000"/>
          </a:xfrm>
          <a:prstGeom prst="parallelogram">
            <a:avLst>
              <a:gd name="adj" fmla="val 299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2" name="组合 1">
            <a:extLst>
              <a:ext uri="{FF2B5EF4-FFF2-40B4-BE49-F238E27FC236}">
                <a16:creationId xmlns:a16="http://schemas.microsoft.com/office/drawing/2014/main" id="{6C5E750A-4D47-47DD-9578-0F650699A9AF}"/>
              </a:ext>
            </a:extLst>
          </p:cNvPr>
          <p:cNvGrpSpPr/>
          <p:nvPr/>
        </p:nvGrpSpPr>
        <p:grpSpPr>
          <a:xfrm>
            <a:off x="418200" y="171483"/>
            <a:ext cx="4890239" cy="922174"/>
            <a:chOff x="418200" y="171483"/>
            <a:chExt cx="4890239" cy="922174"/>
          </a:xfrm>
        </p:grpSpPr>
        <p:sp>
          <p:nvSpPr>
            <p:cNvPr id="30"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22E5A3E4-17D0-4222-BF89-65831F419315}"/>
                </a:ext>
              </a:extLst>
            </p:cNvPr>
            <p:cNvSpPr txBox="1"/>
            <p:nvPr>
              <p:custDataLst>
                <p:tags r:id="rId4"/>
              </p:custDataLst>
            </p:nvPr>
          </p:nvSpPr>
          <p:spPr>
            <a:xfrm>
              <a:off x="1237412" y="570437"/>
              <a:ext cx="3952803" cy="523220"/>
            </a:xfrm>
            <a:prstGeom prst="rect">
              <a:avLst/>
            </a:prstGeom>
            <a:noFill/>
          </p:spPr>
          <p:txBody>
            <a:bodyPr wrap="square" rtlCol="0">
              <a:sp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a:latin typeface="思源宋体 CN Heavy" panose="02020900000000000000" pitchFamily="18" charset="-122"/>
                  <a:ea typeface="思源宋体 CN Heavy" panose="02020900000000000000" pitchFamily="18" charset="-122"/>
                  <a:sym typeface="思源宋体 CN Heavy" panose="02020900000000000000" pitchFamily="18" charset="-122"/>
                </a:rPr>
                <a:t>疫情最新动态</a:t>
              </a:r>
            </a:p>
          </p:txBody>
        </p:sp>
        <p:sp>
          <p:nvSpPr>
            <p:cNvPr id="41" name="文字方塊 37">
              <a:extLst>
                <a:ext uri="{FF2B5EF4-FFF2-40B4-BE49-F238E27FC236}">
                  <a16:creationId xmlns:a16="http://schemas.microsoft.com/office/drawing/2014/main" id="{8F52133B-EA75-43FE-BB3C-C96769E8ED8C}"/>
                </a:ext>
              </a:extLst>
            </p:cNvPr>
            <p:cNvSpPr txBox="1"/>
            <p:nvPr/>
          </p:nvSpPr>
          <p:spPr>
            <a:xfrm>
              <a:off x="1984272" y="171483"/>
              <a:ext cx="3324167" cy="830997"/>
            </a:xfrm>
            <a:prstGeom prst="rect">
              <a:avLst/>
            </a:prstGeom>
            <a:noFill/>
          </p:spPr>
          <p:txBody>
            <a:bodyPr wrap="square" rtlCol="0">
              <a:sp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3</a:t>
              </a:r>
            </a:p>
          </p:txBody>
        </p:sp>
        <p:grpSp>
          <p:nvGrpSpPr>
            <p:cNvPr id="42" name="组合 41">
              <a:extLst>
                <a:ext uri="{FF2B5EF4-FFF2-40B4-BE49-F238E27FC236}">
                  <a16:creationId xmlns:a16="http://schemas.microsoft.com/office/drawing/2014/main" id="{CD24CFD2-1D96-40D6-904E-FDFA8C96CFDA}"/>
                </a:ext>
              </a:extLst>
            </p:cNvPr>
            <p:cNvGrpSpPr/>
            <p:nvPr/>
          </p:nvGrpSpPr>
          <p:grpSpPr>
            <a:xfrm>
              <a:off x="418200" y="450055"/>
              <a:ext cx="700988" cy="590629"/>
              <a:chOff x="2379554" y="4721078"/>
              <a:chExt cx="533190" cy="449248"/>
            </a:xfrm>
          </p:grpSpPr>
          <p:sp>
            <p:nvSpPr>
              <p:cNvPr id="43" name="任意多边形: 形状 42">
                <a:extLst>
                  <a:ext uri="{FF2B5EF4-FFF2-40B4-BE49-F238E27FC236}">
                    <a16:creationId xmlns:a16="http://schemas.microsoft.com/office/drawing/2014/main" id="{6212AD41-2E05-44C2-9C5D-C35B18CED362}"/>
                  </a:ext>
                </a:extLst>
              </p:cNvPr>
              <p:cNvSpPr/>
              <p:nvPr/>
            </p:nvSpPr>
            <p:spPr>
              <a:xfrm>
                <a:off x="2504853" y="4788629"/>
                <a:ext cx="369753" cy="381697"/>
              </a:xfrm>
              <a:custGeom>
                <a:avLst/>
                <a:gdLst>
                  <a:gd name="connsiteX0" fmla="*/ 313560 w 1844931"/>
                  <a:gd name="connsiteY0" fmla="*/ 825883 h 1904533"/>
                  <a:gd name="connsiteX1" fmla="*/ 317188 w 1844931"/>
                  <a:gd name="connsiteY1" fmla="*/ 825883 h 1904533"/>
                  <a:gd name="connsiteX2" fmla="*/ 947336 w 1844931"/>
                  <a:gd name="connsiteY2" fmla="*/ 825883 h 1904533"/>
                  <a:gd name="connsiteX3" fmla="*/ 1013729 w 1844931"/>
                  <a:gd name="connsiteY3" fmla="*/ 895730 h 1904533"/>
                  <a:gd name="connsiteX4" fmla="*/ 1013728 w 1844931"/>
                  <a:gd name="connsiteY4" fmla="*/ 895749 h 1904533"/>
                  <a:gd name="connsiteX5" fmla="*/ 944510 w 1844931"/>
                  <a:gd name="connsiteY5" fmla="*/ 940593 h 1904533"/>
                  <a:gd name="connsiteX6" fmla="*/ 314353 w 1844931"/>
                  <a:gd name="connsiteY6" fmla="*/ 940593 h 1904533"/>
                  <a:gd name="connsiteX7" fmla="*/ 247177 w 1844931"/>
                  <a:gd name="connsiteY7" fmla="*/ 895740 h 1904533"/>
                  <a:gd name="connsiteX8" fmla="*/ 313560 w 1844931"/>
                  <a:gd name="connsiteY8" fmla="*/ 825883 h 1904533"/>
                  <a:gd name="connsiteX9" fmla="*/ 1316691 w 1844931"/>
                  <a:gd name="connsiteY9" fmla="*/ 785293 h 1904533"/>
                  <a:gd name="connsiteX10" fmla="*/ 1339879 w 1844931"/>
                  <a:gd name="connsiteY10" fmla="*/ 788478 h 1904533"/>
                  <a:gd name="connsiteX11" fmla="*/ 1379786 w 1844931"/>
                  <a:gd name="connsiteY11" fmla="*/ 859914 h 1904533"/>
                  <a:gd name="connsiteX12" fmla="*/ 1378630 w 1844931"/>
                  <a:gd name="connsiteY12" fmla="*/ 865119 h 1904533"/>
                  <a:gd name="connsiteX13" fmla="*/ 1380139 w 1844931"/>
                  <a:gd name="connsiteY13" fmla="*/ 877405 h 1904533"/>
                  <a:gd name="connsiteX14" fmla="*/ 1478300 w 1844931"/>
                  <a:gd name="connsiteY14" fmla="*/ 1587206 h 1904533"/>
                  <a:gd name="connsiteX15" fmla="*/ 1578537 w 1844931"/>
                  <a:gd name="connsiteY15" fmla="*/ 1394868 h 1904533"/>
                  <a:gd name="connsiteX16" fmla="*/ 1579090 w 1844931"/>
                  <a:gd name="connsiteY16" fmla="*/ 1392135 h 1904533"/>
                  <a:gd name="connsiteX17" fmla="*/ 1609678 w 1844931"/>
                  <a:gd name="connsiteY17" fmla="*/ 1361610 h 1904533"/>
                  <a:gd name="connsiteX18" fmla="*/ 1616210 w 1844931"/>
                  <a:gd name="connsiteY18" fmla="*/ 1360294 h 1904533"/>
                  <a:gd name="connsiteX19" fmla="*/ 1623480 w 1844931"/>
                  <a:gd name="connsiteY19" fmla="*/ 1356817 h 1904533"/>
                  <a:gd name="connsiteX20" fmla="*/ 1818602 w 1844931"/>
                  <a:gd name="connsiteY20" fmla="*/ 1354769 h 1904533"/>
                  <a:gd name="connsiteX21" fmla="*/ 1844916 w 1844931"/>
                  <a:gd name="connsiteY21" fmla="*/ 1413186 h 1904533"/>
                  <a:gd name="connsiteX22" fmla="*/ 1820329 w 1844931"/>
                  <a:gd name="connsiteY22" fmla="*/ 1472127 h 1904533"/>
                  <a:gd name="connsiteX23" fmla="*/ 1663855 w 1844931"/>
                  <a:gd name="connsiteY23" fmla="*/ 1473762 h 1904533"/>
                  <a:gd name="connsiteX24" fmla="*/ 1500917 w 1844931"/>
                  <a:gd name="connsiteY24" fmla="*/ 1766896 h 1904533"/>
                  <a:gd name="connsiteX25" fmla="*/ 1489526 w 1844931"/>
                  <a:gd name="connsiteY25" fmla="*/ 1774334 h 1904533"/>
                  <a:gd name="connsiteX26" fmla="*/ 1487725 w 1844931"/>
                  <a:gd name="connsiteY26" fmla="*/ 1777118 h 1904533"/>
                  <a:gd name="connsiteX27" fmla="*/ 1473044 w 1844931"/>
                  <a:gd name="connsiteY27" fmla="*/ 1783855 h 1904533"/>
                  <a:gd name="connsiteX28" fmla="*/ 1472291 w 1844931"/>
                  <a:gd name="connsiteY28" fmla="*/ 1784264 h 1904533"/>
                  <a:gd name="connsiteX29" fmla="*/ 1472154 w 1844931"/>
                  <a:gd name="connsiteY29" fmla="*/ 1784264 h 1904533"/>
                  <a:gd name="connsiteX30" fmla="*/ 1461574 w 1844931"/>
                  <a:gd name="connsiteY30" fmla="*/ 1789119 h 1904533"/>
                  <a:gd name="connsiteX31" fmla="*/ 1375939 w 1844931"/>
                  <a:gd name="connsiteY31" fmla="*/ 1694916 h 1904533"/>
                  <a:gd name="connsiteX32" fmla="*/ 1292416 w 1844931"/>
                  <a:gd name="connsiteY32" fmla="*/ 1091045 h 1904533"/>
                  <a:gd name="connsiteX33" fmla="*/ 1131195 w 1844931"/>
                  <a:gd name="connsiteY33" fmla="*/ 1490662 h 1904533"/>
                  <a:gd name="connsiteX34" fmla="*/ 1129675 w 1844931"/>
                  <a:gd name="connsiteY34" fmla="*/ 1493198 h 1904533"/>
                  <a:gd name="connsiteX35" fmla="*/ 1122765 w 1844931"/>
                  <a:gd name="connsiteY35" fmla="*/ 1507921 h 1904533"/>
                  <a:gd name="connsiteX36" fmla="*/ 1118274 w 1844931"/>
                  <a:gd name="connsiteY36" fmla="*/ 1512215 h 1904533"/>
                  <a:gd name="connsiteX37" fmla="*/ 1116592 w 1844931"/>
                  <a:gd name="connsiteY37" fmla="*/ 1515020 h 1904533"/>
                  <a:gd name="connsiteX38" fmla="*/ 1113187 w 1844931"/>
                  <a:gd name="connsiteY38" fmla="*/ 1517079 h 1904533"/>
                  <a:gd name="connsiteX39" fmla="*/ 1105039 w 1844931"/>
                  <a:gd name="connsiteY39" fmla="*/ 1524870 h 1904533"/>
                  <a:gd name="connsiteX40" fmla="*/ 1080532 w 1844931"/>
                  <a:gd name="connsiteY40" fmla="*/ 1536706 h 1904533"/>
                  <a:gd name="connsiteX41" fmla="*/ 1021755 w 1844931"/>
                  <a:gd name="connsiteY41" fmla="*/ 1504788 h 1904533"/>
                  <a:gd name="connsiteX42" fmla="*/ 933954 w 1844931"/>
                  <a:gd name="connsiteY42" fmla="*/ 1227010 h 1904533"/>
                  <a:gd name="connsiteX43" fmla="*/ 713320 w 1844931"/>
                  <a:gd name="connsiteY43" fmla="*/ 1515112 h 1904533"/>
                  <a:gd name="connsiteX44" fmla="*/ 707220 w 1844931"/>
                  <a:gd name="connsiteY44" fmla="*/ 1520710 h 1904533"/>
                  <a:gd name="connsiteX45" fmla="*/ 705130 w 1844931"/>
                  <a:gd name="connsiteY45" fmla="*/ 1529702 h 1904533"/>
                  <a:gd name="connsiteX46" fmla="*/ 681508 w 1844931"/>
                  <a:gd name="connsiteY46" fmla="*/ 1543507 h 1904533"/>
                  <a:gd name="connsiteX47" fmla="*/ 487722 w 1844931"/>
                  <a:gd name="connsiteY47" fmla="*/ 1544707 h 1904533"/>
                  <a:gd name="connsiteX48" fmla="*/ 463794 w 1844931"/>
                  <a:gd name="connsiteY48" fmla="*/ 1491158 h 1904533"/>
                  <a:gd name="connsiteX49" fmla="*/ 485842 w 1844931"/>
                  <a:gd name="connsiteY49" fmla="*/ 1429712 h 1904533"/>
                  <a:gd name="connsiteX50" fmla="*/ 633660 w 1844931"/>
                  <a:gd name="connsiteY50" fmla="*/ 1429712 h 1904533"/>
                  <a:gd name="connsiteX51" fmla="*/ 894143 w 1844931"/>
                  <a:gd name="connsiteY51" fmla="*/ 1089602 h 1904533"/>
                  <a:gd name="connsiteX52" fmla="*/ 911944 w 1844931"/>
                  <a:gd name="connsiteY52" fmla="*/ 1074625 h 1904533"/>
                  <a:gd name="connsiteX53" fmla="*/ 930219 w 1844931"/>
                  <a:gd name="connsiteY53" fmla="*/ 1069346 h 1904533"/>
                  <a:gd name="connsiteX54" fmla="*/ 933506 w 1844931"/>
                  <a:gd name="connsiteY54" fmla="*/ 1068038 h 1904533"/>
                  <a:gd name="connsiteX55" fmla="*/ 960401 w 1844931"/>
                  <a:gd name="connsiteY55" fmla="*/ 1063832 h 1904533"/>
                  <a:gd name="connsiteX56" fmla="*/ 1014731 w 1844931"/>
                  <a:gd name="connsiteY56" fmla="*/ 1095908 h 1904533"/>
                  <a:gd name="connsiteX57" fmla="*/ 1081010 w 1844931"/>
                  <a:gd name="connsiteY57" fmla="*/ 1307168 h 1904533"/>
                  <a:gd name="connsiteX58" fmla="*/ 1267397 w 1844931"/>
                  <a:gd name="connsiteY58" fmla="*/ 845114 h 1904533"/>
                  <a:gd name="connsiteX59" fmla="*/ 1316691 w 1844931"/>
                  <a:gd name="connsiteY59" fmla="*/ 785293 h 1904533"/>
                  <a:gd name="connsiteX60" fmla="*/ 313952 w 1844931"/>
                  <a:gd name="connsiteY60" fmla="*/ 417270 h 1904533"/>
                  <a:gd name="connsiteX61" fmla="*/ 317188 w 1844931"/>
                  <a:gd name="connsiteY61" fmla="*/ 417270 h 1904533"/>
                  <a:gd name="connsiteX62" fmla="*/ 1320074 w 1844931"/>
                  <a:gd name="connsiteY62" fmla="*/ 417270 h 1904533"/>
                  <a:gd name="connsiteX63" fmla="*/ 1389884 w 1844931"/>
                  <a:gd name="connsiteY63" fmla="*/ 483717 h 1904533"/>
                  <a:gd name="connsiteX64" fmla="*/ 1320074 w 1844931"/>
                  <a:gd name="connsiteY64" fmla="*/ 533399 h 1904533"/>
                  <a:gd name="connsiteX65" fmla="*/ 317178 w 1844931"/>
                  <a:gd name="connsiteY65" fmla="*/ 533399 h 1904533"/>
                  <a:gd name="connsiteX66" fmla="*/ 247378 w 1844931"/>
                  <a:gd name="connsiteY66" fmla="*/ 486927 h 1904533"/>
                  <a:gd name="connsiteX67" fmla="*/ 313952 w 1844931"/>
                  <a:gd name="connsiteY67" fmla="*/ 417270 h 1904533"/>
                  <a:gd name="connsiteX68" fmla="*/ 239065 w 1844931"/>
                  <a:gd name="connsiteY68" fmla="*/ 0 h 1904533"/>
                  <a:gd name="connsiteX69" fmla="*/ 1394208 w 1844931"/>
                  <a:gd name="connsiteY69" fmla="*/ 0 h 1904533"/>
                  <a:gd name="connsiteX70" fmla="*/ 1633273 w 1844931"/>
                  <a:gd name="connsiteY70" fmla="*/ 236553 h 1904533"/>
                  <a:gd name="connsiteX71" fmla="*/ 1633273 w 1844931"/>
                  <a:gd name="connsiteY71" fmla="*/ 660406 h 1904533"/>
                  <a:gd name="connsiteX72" fmla="*/ 1566871 w 1844931"/>
                  <a:gd name="connsiteY72" fmla="*/ 730263 h 1904533"/>
                  <a:gd name="connsiteX73" fmla="*/ 1519214 w 1844931"/>
                  <a:gd name="connsiteY73" fmla="*/ 663188 h 1904533"/>
                  <a:gd name="connsiteX74" fmla="*/ 1519214 w 1844931"/>
                  <a:gd name="connsiteY74" fmla="*/ 239325 h 1904533"/>
                  <a:gd name="connsiteX75" fmla="*/ 1395916 w 1844931"/>
                  <a:gd name="connsiteY75" fmla="*/ 114310 h 1904533"/>
                  <a:gd name="connsiteX76" fmla="*/ 239829 w 1844931"/>
                  <a:gd name="connsiteY76" fmla="*/ 114310 h 1904533"/>
                  <a:gd name="connsiteX77" fmla="*/ 116941 w 1844931"/>
                  <a:gd name="connsiteY77" fmla="*/ 238135 h 1904533"/>
                  <a:gd name="connsiteX78" fmla="*/ 116941 w 1844931"/>
                  <a:gd name="connsiteY78" fmla="*/ 1670456 h 1904533"/>
                  <a:gd name="connsiteX79" fmla="*/ 227898 w 1844931"/>
                  <a:gd name="connsiteY79" fmla="*/ 1789128 h 1904533"/>
                  <a:gd name="connsiteX80" fmla="*/ 489183 w 1844931"/>
                  <a:gd name="connsiteY80" fmla="*/ 1789128 h 1904533"/>
                  <a:gd name="connsiteX81" fmla="*/ 557723 w 1844931"/>
                  <a:gd name="connsiteY81" fmla="*/ 1836449 h 1904533"/>
                  <a:gd name="connsiteX82" fmla="*/ 489508 w 1844931"/>
                  <a:gd name="connsiteY82" fmla="*/ 1904533 h 1904533"/>
                  <a:gd name="connsiteX83" fmla="*/ 233272 w 1844931"/>
                  <a:gd name="connsiteY83" fmla="*/ 1904533 h 1904533"/>
                  <a:gd name="connsiteX84" fmla="*/ 0 w 1844931"/>
                  <a:gd name="connsiteY84" fmla="*/ 1667970 h 1904533"/>
                  <a:gd name="connsiteX85" fmla="*/ 0 w 1844931"/>
                  <a:gd name="connsiteY85" fmla="*/ 236553 h 1904533"/>
                  <a:gd name="connsiteX86" fmla="*/ 239065 w 1844931"/>
                  <a:gd name="connsiteY86" fmla="*/ 0 h 19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44931" h="1904533">
                    <a:moveTo>
                      <a:pt x="313560" y="825883"/>
                    </a:moveTo>
                    <a:cubicBezTo>
                      <a:pt x="314769" y="825851"/>
                      <a:pt x="315979" y="825851"/>
                      <a:pt x="317188" y="825883"/>
                    </a:cubicBezTo>
                    <a:lnTo>
                      <a:pt x="947336" y="825883"/>
                    </a:lnTo>
                    <a:cubicBezTo>
                      <a:pt x="984997" y="826875"/>
                      <a:pt x="1014722" y="858146"/>
                      <a:pt x="1013729" y="895730"/>
                    </a:cubicBezTo>
                    <a:cubicBezTo>
                      <a:pt x="1013729" y="895736"/>
                      <a:pt x="1013729" y="895743"/>
                      <a:pt x="1013728" y="895749"/>
                    </a:cubicBezTo>
                    <a:cubicBezTo>
                      <a:pt x="1012755" y="931935"/>
                      <a:pt x="994257" y="940593"/>
                      <a:pt x="944510" y="940593"/>
                    </a:cubicBezTo>
                    <a:lnTo>
                      <a:pt x="314353" y="940593"/>
                    </a:lnTo>
                    <a:cubicBezTo>
                      <a:pt x="270476" y="940593"/>
                      <a:pt x="248170" y="933335"/>
                      <a:pt x="247177" y="895740"/>
                    </a:cubicBezTo>
                    <a:cubicBezTo>
                      <a:pt x="246178" y="858156"/>
                      <a:pt x="275899" y="826880"/>
                      <a:pt x="313560" y="825883"/>
                    </a:cubicBezTo>
                    <a:close/>
                    <a:moveTo>
                      <a:pt x="1316691" y="785293"/>
                    </a:moveTo>
                    <a:cubicBezTo>
                      <a:pt x="1323426" y="784000"/>
                      <a:pt x="1331012" y="784919"/>
                      <a:pt x="1339879" y="788478"/>
                    </a:cubicBezTo>
                    <a:cubicBezTo>
                      <a:pt x="1366458" y="799158"/>
                      <a:pt x="1381334" y="827985"/>
                      <a:pt x="1379786" y="859914"/>
                    </a:cubicBezTo>
                    <a:lnTo>
                      <a:pt x="1378630" y="865119"/>
                    </a:lnTo>
                    <a:lnTo>
                      <a:pt x="1380139" y="877405"/>
                    </a:lnTo>
                    <a:lnTo>
                      <a:pt x="1478300" y="1587206"/>
                    </a:lnTo>
                    <a:lnTo>
                      <a:pt x="1578537" y="1394868"/>
                    </a:lnTo>
                    <a:lnTo>
                      <a:pt x="1579090" y="1392135"/>
                    </a:lnTo>
                    <a:cubicBezTo>
                      <a:pt x="1584907" y="1378410"/>
                      <a:pt x="1595925" y="1367415"/>
                      <a:pt x="1609678" y="1361610"/>
                    </a:cubicBezTo>
                    <a:lnTo>
                      <a:pt x="1616210" y="1360294"/>
                    </a:lnTo>
                    <a:lnTo>
                      <a:pt x="1623480" y="1356817"/>
                    </a:lnTo>
                    <a:lnTo>
                      <a:pt x="1818602" y="1354769"/>
                    </a:lnTo>
                    <a:cubicBezTo>
                      <a:pt x="1832671" y="1354636"/>
                      <a:pt x="1844439" y="1380772"/>
                      <a:pt x="1844916" y="1413186"/>
                    </a:cubicBezTo>
                    <a:cubicBezTo>
                      <a:pt x="1845403" y="1445580"/>
                      <a:pt x="1834398" y="1471965"/>
                      <a:pt x="1820329" y="1472127"/>
                    </a:cubicBezTo>
                    <a:lnTo>
                      <a:pt x="1663855" y="1473762"/>
                    </a:lnTo>
                    <a:lnTo>
                      <a:pt x="1500917" y="1766896"/>
                    </a:lnTo>
                    <a:lnTo>
                      <a:pt x="1489526" y="1774334"/>
                    </a:lnTo>
                    <a:lnTo>
                      <a:pt x="1487725" y="1777118"/>
                    </a:lnTo>
                    <a:lnTo>
                      <a:pt x="1473044" y="1783855"/>
                    </a:lnTo>
                    <a:lnTo>
                      <a:pt x="1472291" y="1784264"/>
                    </a:lnTo>
                    <a:lnTo>
                      <a:pt x="1472154" y="1784264"/>
                    </a:lnTo>
                    <a:lnTo>
                      <a:pt x="1461574" y="1789119"/>
                    </a:lnTo>
                    <a:cubicBezTo>
                      <a:pt x="1422202" y="1794510"/>
                      <a:pt x="1383880" y="1752343"/>
                      <a:pt x="1375939" y="1694916"/>
                    </a:cubicBezTo>
                    <a:lnTo>
                      <a:pt x="1292416" y="1091045"/>
                    </a:lnTo>
                    <a:lnTo>
                      <a:pt x="1131195" y="1490662"/>
                    </a:lnTo>
                    <a:lnTo>
                      <a:pt x="1129675" y="1493198"/>
                    </a:lnTo>
                    <a:lnTo>
                      <a:pt x="1122765" y="1507921"/>
                    </a:lnTo>
                    <a:lnTo>
                      <a:pt x="1118274" y="1512215"/>
                    </a:lnTo>
                    <a:lnTo>
                      <a:pt x="1116592" y="1515020"/>
                    </a:lnTo>
                    <a:lnTo>
                      <a:pt x="1113187" y="1517079"/>
                    </a:lnTo>
                    <a:lnTo>
                      <a:pt x="1105039" y="1524870"/>
                    </a:lnTo>
                    <a:cubicBezTo>
                      <a:pt x="1097909" y="1529792"/>
                      <a:pt x="1089650" y="1533861"/>
                      <a:pt x="1080532" y="1536706"/>
                    </a:cubicBezTo>
                    <a:cubicBezTo>
                      <a:pt x="1053511" y="1541459"/>
                      <a:pt x="1039279" y="1534010"/>
                      <a:pt x="1021755" y="1504788"/>
                    </a:cubicBezTo>
                    <a:lnTo>
                      <a:pt x="933954" y="1227010"/>
                    </a:lnTo>
                    <a:lnTo>
                      <a:pt x="713320" y="1515112"/>
                    </a:lnTo>
                    <a:lnTo>
                      <a:pt x="707220" y="1520710"/>
                    </a:lnTo>
                    <a:lnTo>
                      <a:pt x="705130" y="1529702"/>
                    </a:lnTo>
                    <a:cubicBezTo>
                      <a:pt x="701087" y="1538647"/>
                      <a:pt x="693888" y="1542964"/>
                      <a:pt x="681508" y="1543507"/>
                    </a:cubicBezTo>
                    <a:lnTo>
                      <a:pt x="487722" y="1544707"/>
                    </a:lnTo>
                    <a:cubicBezTo>
                      <a:pt x="464367" y="1543507"/>
                      <a:pt x="464252" y="1529296"/>
                      <a:pt x="463794" y="1491158"/>
                    </a:cubicBezTo>
                    <a:cubicBezTo>
                      <a:pt x="463317" y="1453010"/>
                      <a:pt x="465560" y="1429712"/>
                      <a:pt x="485842" y="1429712"/>
                    </a:cubicBezTo>
                    <a:lnTo>
                      <a:pt x="633660" y="1429712"/>
                    </a:lnTo>
                    <a:lnTo>
                      <a:pt x="894143" y="1089602"/>
                    </a:lnTo>
                    <a:cubicBezTo>
                      <a:pt x="899037" y="1083208"/>
                      <a:pt x="905125" y="1078203"/>
                      <a:pt x="911944" y="1074625"/>
                    </a:cubicBezTo>
                    <a:lnTo>
                      <a:pt x="930219" y="1069346"/>
                    </a:lnTo>
                    <a:lnTo>
                      <a:pt x="933506" y="1068038"/>
                    </a:lnTo>
                    <a:cubicBezTo>
                      <a:pt x="942624" y="1065197"/>
                      <a:pt x="951733" y="1063845"/>
                      <a:pt x="960401" y="1063832"/>
                    </a:cubicBezTo>
                    <a:cubicBezTo>
                      <a:pt x="986403" y="1063795"/>
                      <a:pt x="1008424" y="1075820"/>
                      <a:pt x="1014731" y="1095908"/>
                    </a:cubicBezTo>
                    <a:lnTo>
                      <a:pt x="1081010" y="1307168"/>
                    </a:lnTo>
                    <a:lnTo>
                      <a:pt x="1267397" y="845114"/>
                    </a:lnTo>
                    <a:cubicBezTo>
                      <a:pt x="1283933" y="812968"/>
                      <a:pt x="1296485" y="789174"/>
                      <a:pt x="1316691" y="785293"/>
                    </a:cubicBezTo>
                    <a:close/>
                    <a:moveTo>
                      <a:pt x="313952" y="417270"/>
                    </a:moveTo>
                    <a:cubicBezTo>
                      <a:pt x="315030" y="417245"/>
                      <a:pt x="316109" y="417245"/>
                      <a:pt x="317188" y="417270"/>
                    </a:cubicBezTo>
                    <a:lnTo>
                      <a:pt x="1320074" y="417270"/>
                    </a:lnTo>
                    <a:cubicBezTo>
                      <a:pt x="1357738" y="416381"/>
                      <a:pt x="1388993" y="446130"/>
                      <a:pt x="1389884" y="483717"/>
                    </a:cubicBezTo>
                    <a:cubicBezTo>
                      <a:pt x="1390781" y="521302"/>
                      <a:pt x="1343153" y="536276"/>
                      <a:pt x="1320074" y="533399"/>
                    </a:cubicBezTo>
                    <a:lnTo>
                      <a:pt x="317178" y="533399"/>
                    </a:lnTo>
                    <a:cubicBezTo>
                      <a:pt x="261304" y="533399"/>
                      <a:pt x="248256" y="524522"/>
                      <a:pt x="247378" y="486927"/>
                    </a:cubicBezTo>
                    <a:cubicBezTo>
                      <a:pt x="246487" y="449346"/>
                      <a:pt x="276293" y="418159"/>
                      <a:pt x="313952" y="417270"/>
                    </a:cubicBezTo>
                    <a:close/>
                    <a:moveTo>
                      <a:pt x="239065" y="0"/>
                    </a:moveTo>
                    <a:lnTo>
                      <a:pt x="1394208" y="0"/>
                    </a:lnTo>
                    <a:cubicBezTo>
                      <a:pt x="1525972" y="0"/>
                      <a:pt x="1633273" y="106147"/>
                      <a:pt x="1633273" y="236553"/>
                    </a:cubicBezTo>
                    <a:lnTo>
                      <a:pt x="1633273" y="660406"/>
                    </a:lnTo>
                    <a:cubicBezTo>
                      <a:pt x="1634267" y="697995"/>
                      <a:pt x="1604537" y="729271"/>
                      <a:pt x="1566871" y="730263"/>
                    </a:cubicBezTo>
                    <a:cubicBezTo>
                      <a:pt x="1533942" y="717566"/>
                      <a:pt x="1520217" y="700783"/>
                      <a:pt x="1519214" y="663188"/>
                    </a:cubicBezTo>
                    <a:lnTo>
                      <a:pt x="1519214" y="239325"/>
                    </a:lnTo>
                    <a:cubicBezTo>
                      <a:pt x="1519214" y="184013"/>
                      <a:pt x="1452383" y="114310"/>
                      <a:pt x="1395916" y="114310"/>
                    </a:cubicBezTo>
                    <a:lnTo>
                      <a:pt x="239829" y="114310"/>
                    </a:lnTo>
                    <a:cubicBezTo>
                      <a:pt x="183363" y="114310"/>
                      <a:pt x="116941" y="182823"/>
                      <a:pt x="116941" y="238135"/>
                    </a:cubicBezTo>
                    <a:lnTo>
                      <a:pt x="116941" y="1670456"/>
                    </a:lnTo>
                    <a:cubicBezTo>
                      <a:pt x="116941" y="1725768"/>
                      <a:pt x="171422" y="1789128"/>
                      <a:pt x="227898" y="1789128"/>
                    </a:cubicBezTo>
                    <a:lnTo>
                      <a:pt x="489183" y="1789128"/>
                    </a:lnTo>
                    <a:cubicBezTo>
                      <a:pt x="526856" y="1789128"/>
                      <a:pt x="557723" y="1798854"/>
                      <a:pt x="557723" y="1836449"/>
                    </a:cubicBezTo>
                    <a:cubicBezTo>
                      <a:pt x="557723" y="1874034"/>
                      <a:pt x="527180" y="1904533"/>
                      <a:pt x="489508" y="1904533"/>
                    </a:cubicBezTo>
                    <a:lnTo>
                      <a:pt x="233272" y="1904533"/>
                    </a:lnTo>
                    <a:cubicBezTo>
                      <a:pt x="104113" y="1901476"/>
                      <a:pt x="0" y="1796501"/>
                      <a:pt x="0" y="1667970"/>
                    </a:cubicBezTo>
                    <a:lnTo>
                      <a:pt x="0" y="236553"/>
                    </a:lnTo>
                    <a:cubicBezTo>
                      <a:pt x="10" y="106147"/>
                      <a:pt x="107177" y="0"/>
                      <a:pt x="239065"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椭圆 43">
                <a:extLst>
                  <a:ext uri="{FF2B5EF4-FFF2-40B4-BE49-F238E27FC236}">
                    <a16:creationId xmlns:a16="http://schemas.microsoft.com/office/drawing/2014/main" id="{E543C9A1-19B5-4993-8EE5-0594E7932917}"/>
                  </a:ext>
                </a:extLst>
              </p:cNvPr>
              <p:cNvSpPr/>
              <p:nvPr/>
            </p:nvSpPr>
            <p:spPr>
              <a:xfrm>
                <a:off x="2448392" y="472107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5" name="椭圆 44">
                <a:extLst>
                  <a:ext uri="{FF2B5EF4-FFF2-40B4-BE49-F238E27FC236}">
                    <a16:creationId xmlns:a16="http://schemas.microsoft.com/office/drawing/2014/main" id="{56BB2B74-D6F3-402C-9518-64EA323CA074}"/>
                  </a:ext>
                </a:extLst>
              </p:cNvPr>
              <p:cNvSpPr/>
              <p:nvPr/>
            </p:nvSpPr>
            <p:spPr>
              <a:xfrm>
                <a:off x="2893835" y="4964415"/>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椭圆 47">
                <a:extLst>
                  <a:ext uri="{FF2B5EF4-FFF2-40B4-BE49-F238E27FC236}">
                    <a16:creationId xmlns:a16="http://schemas.microsoft.com/office/drawing/2014/main" id="{556734A2-C62D-43CC-9DC9-3D9EFF633D07}"/>
                  </a:ext>
                </a:extLst>
              </p:cNvPr>
              <p:cNvSpPr/>
              <p:nvPr/>
            </p:nvSpPr>
            <p:spPr>
              <a:xfrm>
                <a:off x="2379554" y="5102775"/>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50" name="直接连接符 49">
                <a:extLst>
                  <a:ext uri="{FF2B5EF4-FFF2-40B4-BE49-F238E27FC236}">
                    <a16:creationId xmlns:a16="http://schemas.microsoft.com/office/drawing/2014/main" id="{A95A3D23-43F8-4550-9C18-74E592BCA570}"/>
                  </a:ext>
                </a:extLst>
              </p:cNvPr>
              <p:cNvCxnSpPr>
                <a:cxnSpLocks/>
                <a:stCxn id="44" idx="4"/>
                <a:endCxn id="48" idx="0"/>
              </p:cNvCxnSpPr>
              <p:nvPr/>
            </p:nvCxnSpPr>
            <p:spPr>
              <a:xfrm flipH="1">
                <a:off x="2395693" y="4766797"/>
                <a:ext cx="75559" cy="33597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B843C7E-795B-4327-B625-689E417BF6D9}"/>
                  </a:ext>
                </a:extLst>
              </p:cNvPr>
              <p:cNvCxnSpPr>
                <a:stCxn id="44" idx="4"/>
                <a:endCxn id="45" idx="1"/>
              </p:cNvCxnSpPr>
              <p:nvPr/>
            </p:nvCxnSpPr>
            <p:spPr>
              <a:xfrm>
                <a:off x="2471252" y="4766797"/>
                <a:ext cx="425352" cy="20038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7FCFE5BB-15C0-4177-BEEE-ABC202B9D0E0}"/>
                  </a:ext>
                </a:extLst>
              </p:cNvPr>
              <p:cNvCxnSpPr>
                <a:cxnSpLocks/>
                <a:stCxn id="48" idx="0"/>
                <a:endCxn id="45" idx="0"/>
              </p:cNvCxnSpPr>
              <p:nvPr/>
            </p:nvCxnSpPr>
            <p:spPr>
              <a:xfrm flipV="1">
                <a:off x="2395693" y="4964415"/>
                <a:ext cx="507597" cy="138360"/>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75" name="任意多边形: 形状 74">
            <a:extLst>
              <a:ext uri="{FF2B5EF4-FFF2-40B4-BE49-F238E27FC236}">
                <a16:creationId xmlns:a16="http://schemas.microsoft.com/office/drawing/2014/main" id="{5C848346-3B76-4877-B98C-5171D3DB34AD}"/>
              </a:ext>
            </a:extLst>
          </p:cNvPr>
          <p:cNvSpPr/>
          <p:nvPr/>
        </p:nvSpPr>
        <p:spPr>
          <a:xfrm>
            <a:off x="6804851" y="2206570"/>
            <a:ext cx="919924" cy="796622"/>
          </a:xfrm>
          <a:custGeom>
            <a:avLst/>
            <a:gdLst>
              <a:gd name="connsiteX0" fmla="*/ 681003 w 1362186"/>
              <a:gd name="connsiteY0" fmla="*/ 470250 h 1179605"/>
              <a:gd name="connsiteX1" fmla="*/ 698769 w 1362186"/>
              <a:gd name="connsiteY1" fmla="*/ 477924 h 1179605"/>
              <a:gd name="connsiteX2" fmla="*/ 1183949 w 1362186"/>
              <a:gd name="connsiteY2" fmla="*/ 913991 h 1179605"/>
              <a:gd name="connsiteX3" fmla="*/ 1180600 w 1362186"/>
              <a:gd name="connsiteY3" fmla="*/ 943756 h 1179605"/>
              <a:gd name="connsiteX4" fmla="*/ 1150834 w 1362186"/>
              <a:gd name="connsiteY4" fmla="*/ 940408 h 1179605"/>
              <a:gd name="connsiteX5" fmla="*/ 1032702 w 1362186"/>
              <a:gd name="connsiteY5" fmla="*/ 797719 h 1179605"/>
              <a:gd name="connsiteX6" fmla="*/ 1031214 w 1362186"/>
              <a:gd name="connsiteY6" fmla="*/ 828601 h 1179605"/>
              <a:gd name="connsiteX7" fmla="*/ 1009076 w 1362186"/>
              <a:gd name="connsiteY7" fmla="*/ 914549 h 1179605"/>
              <a:gd name="connsiteX8" fmla="*/ 980984 w 1362186"/>
              <a:gd name="connsiteY8" fmla="*/ 925153 h 1179605"/>
              <a:gd name="connsiteX9" fmla="*/ 970380 w 1362186"/>
              <a:gd name="connsiteY9" fmla="*/ 897062 h 1179605"/>
              <a:gd name="connsiteX10" fmla="*/ 988984 w 1362186"/>
              <a:gd name="connsiteY10" fmla="*/ 824508 h 1179605"/>
              <a:gd name="connsiteX11" fmla="*/ 986565 w 1362186"/>
              <a:gd name="connsiteY11" fmla="*/ 748047 h 1179605"/>
              <a:gd name="connsiteX12" fmla="*/ 681096 w 1362186"/>
              <a:gd name="connsiteY12" fmla="*/ 517178 h 1179605"/>
              <a:gd name="connsiteX13" fmla="*/ 375626 w 1362186"/>
              <a:gd name="connsiteY13" fmla="*/ 748047 h 1179605"/>
              <a:gd name="connsiteX14" fmla="*/ 373207 w 1362186"/>
              <a:gd name="connsiteY14" fmla="*/ 824508 h 1179605"/>
              <a:gd name="connsiteX15" fmla="*/ 391811 w 1362186"/>
              <a:gd name="connsiteY15" fmla="*/ 897062 h 1179605"/>
              <a:gd name="connsiteX16" fmla="*/ 381207 w 1362186"/>
              <a:gd name="connsiteY16" fmla="*/ 925153 h 1179605"/>
              <a:gd name="connsiteX17" fmla="*/ 353116 w 1362186"/>
              <a:gd name="connsiteY17" fmla="*/ 914549 h 1179605"/>
              <a:gd name="connsiteX18" fmla="*/ 330977 w 1362186"/>
              <a:gd name="connsiteY18" fmla="*/ 828601 h 1179605"/>
              <a:gd name="connsiteX19" fmla="*/ 329303 w 1362186"/>
              <a:gd name="connsiteY19" fmla="*/ 797719 h 1179605"/>
              <a:gd name="connsiteX20" fmla="*/ 211171 w 1362186"/>
              <a:gd name="connsiteY20" fmla="*/ 940408 h 1179605"/>
              <a:gd name="connsiteX21" fmla="*/ 181405 w 1362186"/>
              <a:gd name="connsiteY21" fmla="*/ 943756 h 1179605"/>
              <a:gd name="connsiteX22" fmla="*/ 178057 w 1362186"/>
              <a:gd name="connsiteY22" fmla="*/ 913991 h 1179605"/>
              <a:gd name="connsiteX23" fmla="*/ 663236 w 1362186"/>
              <a:gd name="connsiteY23" fmla="*/ 477924 h 1179605"/>
              <a:gd name="connsiteX24" fmla="*/ 681003 w 1362186"/>
              <a:gd name="connsiteY24" fmla="*/ 470250 h 1179605"/>
              <a:gd name="connsiteX25" fmla="*/ 891106 w 1362186"/>
              <a:gd name="connsiteY25" fmla="*/ 181105 h 1179605"/>
              <a:gd name="connsiteX26" fmla="*/ 980426 w 1362186"/>
              <a:gd name="connsiteY26" fmla="*/ 195151 h 1179605"/>
              <a:gd name="connsiteX27" fmla="*/ 1361426 w 1362186"/>
              <a:gd name="connsiteY27" fmla="*/ 1072121 h 1179605"/>
              <a:gd name="connsiteX28" fmla="*/ 1360868 w 1362186"/>
              <a:gd name="connsiteY28" fmla="*/ 1129792 h 1179605"/>
              <a:gd name="connsiteX29" fmla="*/ 1331661 w 1362186"/>
              <a:gd name="connsiteY29" fmla="*/ 1161604 h 1179605"/>
              <a:gd name="connsiteX30" fmla="*/ 1017633 w 1362186"/>
              <a:gd name="connsiteY30" fmla="*/ 1169603 h 1179605"/>
              <a:gd name="connsiteX31" fmla="*/ 849272 w 1362186"/>
              <a:gd name="connsiteY31" fmla="*/ 1040123 h 1179605"/>
              <a:gd name="connsiteX32" fmla="*/ 802391 w 1362186"/>
              <a:gd name="connsiteY32" fmla="*/ 648705 h 1179605"/>
              <a:gd name="connsiteX33" fmla="*/ 865271 w 1362186"/>
              <a:gd name="connsiteY33" fmla="*/ 690190 h 1179605"/>
              <a:gd name="connsiteX34" fmla="*/ 906570 w 1362186"/>
              <a:gd name="connsiteY34" fmla="*/ 1012403 h 1179605"/>
              <a:gd name="connsiteX35" fmla="*/ 1031214 w 1362186"/>
              <a:gd name="connsiteY35" fmla="*/ 1107281 h 1179605"/>
              <a:gd name="connsiteX36" fmla="*/ 1297430 w 1362186"/>
              <a:gd name="connsiteY36" fmla="*/ 1102258 h 1179605"/>
              <a:gd name="connsiteX37" fmla="*/ 1297802 w 1362186"/>
              <a:gd name="connsiteY37" fmla="*/ 1071563 h 1179605"/>
              <a:gd name="connsiteX38" fmla="*/ 958102 w 1362186"/>
              <a:gd name="connsiteY38" fmla="*/ 255054 h 1179605"/>
              <a:gd name="connsiteX39" fmla="*/ 883316 w 1362186"/>
              <a:gd name="connsiteY39" fmla="*/ 253380 h 1179605"/>
              <a:gd name="connsiteX40" fmla="*/ 867131 w 1362186"/>
              <a:gd name="connsiteY40" fmla="*/ 334491 h 1179605"/>
              <a:gd name="connsiteX41" fmla="*/ 867131 w 1362186"/>
              <a:gd name="connsiteY41" fmla="*/ 436811 h 1179605"/>
              <a:gd name="connsiteX42" fmla="*/ 803321 w 1362186"/>
              <a:gd name="connsiteY42" fmla="*/ 394395 h 1179605"/>
              <a:gd name="connsiteX43" fmla="*/ 803321 w 1362186"/>
              <a:gd name="connsiteY43" fmla="*/ 334305 h 1179605"/>
              <a:gd name="connsiteX44" fmla="*/ 835133 w 1362186"/>
              <a:gd name="connsiteY44" fmla="*/ 211708 h 1179605"/>
              <a:gd name="connsiteX45" fmla="*/ 891106 w 1362186"/>
              <a:gd name="connsiteY45" fmla="*/ 181105 h 1179605"/>
              <a:gd name="connsiteX46" fmla="*/ 470992 w 1362186"/>
              <a:gd name="connsiteY46" fmla="*/ 180873 h 1179605"/>
              <a:gd name="connsiteX47" fmla="*/ 526873 w 1362186"/>
              <a:gd name="connsiteY47" fmla="*/ 211336 h 1179605"/>
              <a:gd name="connsiteX48" fmla="*/ 558685 w 1362186"/>
              <a:gd name="connsiteY48" fmla="*/ 333933 h 1179605"/>
              <a:gd name="connsiteX49" fmla="*/ 558685 w 1362186"/>
              <a:gd name="connsiteY49" fmla="*/ 394022 h 1179605"/>
              <a:gd name="connsiteX50" fmla="*/ 495061 w 1362186"/>
              <a:gd name="connsiteY50" fmla="*/ 436625 h 1179605"/>
              <a:gd name="connsiteX51" fmla="*/ 495061 w 1362186"/>
              <a:gd name="connsiteY51" fmla="*/ 334305 h 1179605"/>
              <a:gd name="connsiteX52" fmla="*/ 478876 w 1362186"/>
              <a:gd name="connsiteY52" fmla="*/ 253194 h 1179605"/>
              <a:gd name="connsiteX53" fmla="*/ 404089 w 1362186"/>
              <a:gd name="connsiteY53" fmla="*/ 254868 h 1179605"/>
              <a:gd name="connsiteX54" fmla="*/ 64389 w 1362186"/>
              <a:gd name="connsiteY54" fmla="*/ 1071377 h 1179605"/>
              <a:gd name="connsiteX55" fmla="*/ 64761 w 1362186"/>
              <a:gd name="connsiteY55" fmla="*/ 1102072 h 1179605"/>
              <a:gd name="connsiteX56" fmla="*/ 330978 w 1362186"/>
              <a:gd name="connsiteY56" fmla="*/ 1107095 h 1179605"/>
              <a:gd name="connsiteX57" fmla="*/ 455435 w 1362186"/>
              <a:gd name="connsiteY57" fmla="*/ 1012217 h 1179605"/>
              <a:gd name="connsiteX58" fmla="*/ 496735 w 1362186"/>
              <a:gd name="connsiteY58" fmla="*/ 690004 h 1179605"/>
              <a:gd name="connsiteX59" fmla="*/ 559429 w 1362186"/>
              <a:gd name="connsiteY59" fmla="*/ 648519 h 1179605"/>
              <a:gd name="connsiteX60" fmla="*/ 512548 w 1362186"/>
              <a:gd name="connsiteY60" fmla="*/ 1039937 h 1179605"/>
              <a:gd name="connsiteX61" fmla="*/ 344186 w 1362186"/>
              <a:gd name="connsiteY61" fmla="*/ 1169417 h 1179605"/>
              <a:gd name="connsiteX62" fmla="*/ 30345 w 1362186"/>
              <a:gd name="connsiteY62" fmla="*/ 1161418 h 1179605"/>
              <a:gd name="connsiteX63" fmla="*/ 1137 w 1362186"/>
              <a:gd name="connsiteY63" fmla="*/ 1129606 h 1179605"/>
              <a:gd name="connsiteX64" fmla="*/ 765 w 1362186"/>
              <a:gd name="connsiteY64" fmla="*/ 1071935 h 1179605"/>
              <a:gd name="connsiteX65" fmla="*/ 381765 w 1362186"/>
              <a:gd name="connsiteY65" fmla="*/ 194779 h 1179605"/>
              <a:gd name="connsiteX66" fmla="*/ 470992 w 1362186"/>
              <a:gd name="connsiteY66" fmla="*/ 180873 h 1179605"/>
              <a:gd name="connsiteX67" fmla="*/ 723512 w 1362186"/>
              <a:gd name="connsiteY67" fmla="*/ 0 h 1179605"/>
              <a:gd name="connsiteX68" fmla="*/ 744720 w 1362186"/>
              <a:gd name="connsiteY68" fmla="*/ 21208 h 1179605"/>
              <a:gd name="connsiteX69" fmla="*/ 744720 w 1362186"/>
              <a:gd name="connsiteY69" fmla="*/ 395139 h 1179605"/>
              <a:gd name="connsiteX70" fmla="*/ 760161 w 1362186"/>
              <a:gd name="connsiteY70" fmla="*/ 416905 h 1179605"/>
              <a:gd name="connsiteX71" fmla="*/ 938196 w 1362186"/>
              <a:gd name="connsiteY71" fmla="*/ 537642 h 1179605"/>
              <a:gd name="connsiteX72" fmla="*/ 1044608 w 1362186"/>
              <a:gd name="connsiteY72" fmla="*/ 567965 h 1179605"/>
              <a:gd name="connsiteX73" fmla="*/ 1137998 w 1362186"/>
              <a:gd name="connsiteY73" fmla="*/ 547315 h 1179605"/>
              <a:gd name="connsiteX74" fmla="*/ 1167205 w 1362186"/>
              <a:gd name="connsiteY74" fmla="*/ 554199 h 1179605"/>
              <a:gd name="connsiteX75" fmla="*/ 1160322 w 1362186"/>
              <a:gd name="connsiteY75" fmla="*/ 583406 h 1179605"/>
              <a:gd name="connsiteX76" fmla="*/ 1042748 w 1362186"/>
              <a:gd name="connsiteY76" fmla="*/ 610381 h 1179605"/>
              <a:gd name="connsiteX77" fmla="*/ 1028237 w 1362186"/>
              <a:gd name="connsiteY77" fmla="*/ 609265 h 1179605"/>
              <a:gd name="connsiteX78" fmla="*/ 1188414 w 1362186"/>
              <a:gd name="connsiteY78" fmla="*/ 782278 h 1179605"/>
              <a:gd name="connsiteX79" fmla="*/ 1185437 w 1362186"/>
              <a:gd name="connsiteY79" fmla="*/ 812043 h 1179605"/>
              <a:gd name="connsiteX80" fmla="*/ 1155671 w 1362186"/>
              <a:gd name="connsiteY80" fmla="*/ 809253 h 1179605"/>
              <a:gd name="connsiteX81" fmla="*/ 736720 w 1362186"/>
              <a:gd name="connsiteY81" fmla="*/ 452251 h 1179605"/>
              <a:gd name="connsiteX82" fmla="*/ 702304 w 1362186"/>
              <a:gd name="connsiteY82" fmla="*/ 395139 h 1179605"/>
              <a:gd name="connsiteX83" fmla="*/ 702304 w 1362186"/>
              <a:gd name="connsiteY83" fmla="*/ 21208 h 1179605"/>
              <a:gd name="connsiteX84" fmla="*/ 723512 w 1362186"/>
              <a:gd name="connsiteY84" fmla="*/ 0 h 1179605"/>
              <a:gd name="connsiteX85" fmla="*/ 638494 w 1362186"/>
              <a:gd name="connsiteY85" fmla="*/ 0 h 1179605"/>
              <a:gd name="connsiteX86" fmla="*/ 659702 w 1362186"/>
              <a:gd name="connsiteY86" fmla="*/ 21208 h 1179605"/>
              <a:gd name="connsiteX87" fmla="*/ 659702 w 1362186"/>
              <a:gd name="connsiteY87" fmla="*/ 395139 h 1179605"/>
              <a:gd name="connsiteX88" fmla="*/ 625285 w 1362186"/>
              <a:gd name="connsiteY88" fmla="*/ 452438 h 1179605"/>
              <a:gd name="connsiteX89" fmla="*/ 206334 w 1362186"/>
              <a:gd name="connsiteY89" fmla="*/ 809253 h 1179605"/>
              <a:gd name="connsiteX90" fmla="*/ 176568 w 1362186"/>
              <a:gd name="connsiteY90" fmla="*/ 812043 h 1179605"/>
              <a:gd name="connsiteX91" fmla="*/ 173592 w 1362186"/>
              <a:gd name="connsiteY91" fmla="*/ 782278 h 1179605"/>
              <a:gd name="connsiteX92" fmla="*/ 333768 w 1362186"/>
              <a:gd name="connsiteY92" fmla="*/ 609265 h 1179605"/>
              <a:gd name="connsiteX93" fmla="*/ 319257 w 1362186"/>
              <a:gd name="connsiteY93" fmla="*/ 610381 h 1179605"/>
              <a:gd name="connsiteX94" fmla="*/ 201683 w 1362186"/>
              <a:gd name="connsiteY94" fmla="*/ 583406 h 1179605"/>
              <a:gd name="connsiteX95" fmla="*/ 194800 w 1362186"/>
              <a:gd name="connsiteY95" fmla="*/ 554199 h 1179605"/>
              <a:gd name="connsiteX96" fmla="*/ 224007 w 1362186"/>
              <a:gd name="connsiteY96" fmla="*/ 547315 h 1179605"/>
              <a:gd name="connsiteX97" fmla="*/ 317397 w 1362186"/>
              <a:gd name="connsiteY97" fmla="*/ 567965 h 1179605"/>
              <a:gd name="connsiteX98" fmla="*/ 423809 w 1362186"/>
              <a:gd name="connsiteY98" fmla="*/ 537642 h 1179605"/>
              <a:gd name="connsiteX99" fmla="*/ 601845 w 1362186"/>
              <a:gd name="connsiteY99" fmla="*/ 416905 h 1179605"/>
              <a:gd name="connsiteX100" fmla="*/ 617286 w 1362186"/>
              <a:gd name="connsiteY100" fmla="*/ 395139 h 1179605"/>
              <a:gd name="connsiteX101" fmla="*/ 617286 w 1362186"/>
              <a:gd name="connsiteY101" fmla="*/ 21208 h 1179605"/>
              <a:gd name="connsiteX102" fmla="*/ 638494 w 1362186"/>
              <a:gd name="connsiteY102" fmla="*/ 0 h 117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62186" h="1179605">
                <a:moveTo>
                  <a:pt x="681003" y="470250"/>
                </a:moveTo>
                <a:cubicBezTo>
                  <a:pt x="686026" y="470250"/>
                  <a:pt x="691048" y="472808"/>
                  <a:pt x="698769" y="477924"/>
                </a:cubicBezTo>
                <a:cubicBezTo>
                  <a:pt x="954567" y="647402"/>
                  <a:pt x="989914" y="670657"/>
                  <a:pt x="1183949" y="913991"/>
                </a:cubicBezTo>
                <a:cubicBezTo>
                  <a:pt x="1191390" y="923106"/>
                  <a:pt x="1189716" y="936501"/>
                  <a:pt x="1180600" y="943756"/>
                </a:cubicBezTo>
                <a:cubicBezTo>
                  <a:pt x="1171484" y="951012"/>
                  <a:pt x="1158090" y="949524"/>
                  <a:pt x="1150834" y="940408"/>
                </a:cubicBezTo>
                <a:cubicBezTo>
                  <a:pt x="1103768" y="881435"/>
                  <a:pt x="1066374" y="835670"/>
                  <a:pt x="1032702" y="797719"/>
                </a:cubicBezTo>
                <a:cubicBezTo>
                  <a:pt x="1032702" y="808137"/>
                  <a:pt x="1032144" y="818369"/>
                  <a:pt x="1031214" y="828601"/>
                </a:cubicBezTo>
                <a:cubicBezTo>
                  <a:pt x="1028051" y="859482"/>
                  <a:pt x="1020796" y="888690"/>
                  <a:pt x="1009076" y="914549"/>
                </a:cubicBezTo>
                <a:cubicBezTo>
                  <a:pt x="1004239" y="925153"/>
                  <a:pt x="991588" y="929990"/>
                  <a:pt x="980984" y="925153"/>
                </a:cubicBezTo>
                <a:cubicBezTo>
                  <a:pt x="970380" y="920316"/>
                  <a:pt x="965543" y="907666"/>
                  <a:pt x="970380" y="897062"/>
                </a:cubicBezTo>
                <a:cubicBezTo>
                  <a:pt x="980240" y="875481"/>
                  <a:pt x="986379" y="850553"/>
                  <a:pt x="988984" y="824508"/>
                </a:cubicBezTo>
                <a:cubicBezTo>
                  <a:pt x="991402" y="799579"/>
                  <a:pt x="990658" y="773720"/>
                  <a:pt x="986565" y="748047"/>
                </a:cubicBezTo>
                <a:cubicBezTo>
                  <a:pt x="907500" y="667494"/>
                  <a:pt x="836249" y="619869"/>
                  <a:pt x="681096" y="517178"/>
                </a:cubicBezTo>
                <a:cubicBezTo>
                  <a:pt x="525942" y="619869"/>
                  <a:pt x="454505" y="667494"/>
                  <a:pt x="375626" y="748047"/>
                </a:cubicBezTo>
                <a:cubicBezTo>
                  <a:pt x="371533" y="773720"/>
                  <a:pt x="370789" y="799579"/>
                  <a:pt x="373207" y="824508"/>
                </a:cubicBezTo>
                <a:cubicBezTo>
                  <a:pt x="375812" y="850553"/>
                  <a:pt x="381951" y="875481"/>
                  <a:pt x="391811" y="897062"/>
                </a:cubicBezTo>
                <a:cubicBezTo>
                  <a:pt x="396648" y="907852"/>
                  <a:pt x="391811" y="920316"/>
                  <a:pt x="381207" y="925153"/>
                </a:cubicBezTo>
                <a:cubicBezTo>
                  <a:pt x="370603" y="929990"/>
                  <a:pt x="357953" y="925153"/>
                  <a:pt x="353116" y="914549"/>
                </a:cubicBezTo>
                <a:cubicBezTo>
                  <a:pt x="341395" y="888690"/>
                  <a:pt x="333954" y="859296"/>
                  <a:pt x="330977" y="828601"/>
                </a:cubicBezTo>
                <a:cubicBezTo>
                  <a:pt x="329861" y="818369"/>
                  <a:pt x="329303" y="808137"/>
                  <a:pt x="329303" y="797719"/>
                </a:cubicBezTo>
                <a:cubicBezTo>
                  <a:pt x="295631" y="835670"/>
                  <a:pt x="258238" y="881435"/>
                  <a:pt x="211171" y="940408"/>
                </a:cubicBezTo>
                <a:cubicBezTo>
                  <a:pt x="203915" y="949524"/>
                  <a:pt x="190521" y="951012"/>
                  <a:pt x="181405" y="943756"/>
                </a:cubicBezTo>
                <a:cubicBezTo>
                  <a:pt x="172289" y="936501"/>
                  <a:pt x="170801" y="923106"/>
                  <a:pt x="178057" y="913991"/>
                </a:cubicBezTo>
                <a:cubicBezTo>
                  <a:pt x="372277" y="670657"/>
                  <a:pt x="407624" y="647402"/>
                  <a:pt x="663236" y="477924"/>
                </a:cubicBezTo>
                <a:cubicBezTo>
                  <a:pt x="670957" y="472808"/>
                  <a:pt x="675980" y="470250"/>
                  <a:pt x="681003" y="470250"/>
                </a:cubicBezTo>
                <a:close/>
                <a:moveTo>
                  <a:pt x="891106" y="181105"/>
                </a:moveTo>
                <a:cubicBezTo>
                  <a:pt x="914849" y="177664"/>
                  <a:pt x="944149" y="181664"/>
                  <a:pt x="980426" y="195151"/>
                </a:cubicBezTo>
                <a:cubicBezTo>
                  <a:pt x="1371844" y="340258"/>
                  <a:pt x="1364961" y="822275"/>
                  <a:pt x="1361426" y="1072121"/>
                </a:cubicBezTo>
                <a:cubicBezTo>
                  <a:pt x="1361240" y="1088678"/>
                  <a:pt x="1360868" y="1104119"/>
                  <a:pt x="1360868" y="1129792"/>
                </a:cubicBezTo>
                <a:cubicBezTo>
                  <a:pt x="1360868" y="1146535"/>
                  <a:pt x="1348032" y="1160301"/>
                  <a:pt x="1331661" y="1161604"/>
                </a:cubicBezTo>
                <a:cubicBezTo>
                  <a:pt x="1194181" y="1181509"/>
                  <a:pt x="1093164" y="1185974"/>
                  <a:pt x="1017633" y="1169603"/>
                </a:cubicBezTo>
                <a:cubicBezTo>
                  <a:pt x="935406" y="1151744"/>
                  <a:pt x="883130" y="1110630"/>
                  <a:pt x="849272" y="1040123"/>
                </a:cubicBezTo>
                <a:cubicBezTo>
                  <a:pt x="797740" y="933152"/>
                  <a:pt x="800158" y="744699"/>
                  <a:pt x="802391" y="648705"/>
                </a:cubicBezTo>
                <a:lnTo>
                  <a:pt x="865271" y="690190"/>
                </a:lnTo>
                <a:cubicBezTo>
                  <a:pt x="863968" y="786557"/>
                  <a:pt x="867503" y="931106"/>
                  <a:pt x="906570" y="1012403"/>
                </a:cubicBezTo>
                <a:cubicBezTo>
                  <a:pt x="931313" y="1063935"/>
                  <a:pt x="970008" y="1094073"/>
                  <a:pt x="1031214" y="1107281"/>
                </a:cubicBezTo>
                <a:cubicBezTo>
                  <a:pt x="1094094" y="1120862"/>
                  <a:pt x="1180414" y="1117885"/>
                  <a:pt x="1297430" y="1102258"/>
                </a:cubicBezTo>
                <a:cubicBezTo>
                  <a:pt x="1297616" y="1093143"/>
                  <a:pt x="1297616" y="1082539"/>
                  <a:pt x="1297802" y="1071563"/>
                </a:cubicBezTo>
                <a:cubicBezTo>
                  <a:pt x="1301151" y="837158"/>
                  <a:pt x="1307662" y="384721"/>
                  <a:pt x="958102" y="255054"/>
                </a:cubicBezTo>
                <a:cubicBezTo>
                  <a:pt x="915872" y="239427"/>
                  <a:pt x="893734" y="241474"/>
                  <a:pt x="883316" y="253380"/>
                </a:cubicBezTo>
                <a:cubicBezTo>
                  <a:pt x="870480" y="268449"/>
                  <a:pt x="867131" y="299331"/>
                  <a:pt x="867131" y="334491"/>
                </a:cubicBezTo>
                <a:lnTo>
                  <a:pt x="867131" y="436811"/>
                </a:lnTo>
                <a:lnTo>
                  <a:pt x="803321" y="394395"/>
                </a:lnTo>
                <a:lnTo>
                  <a:pt x="803321" y="334305"/>
                </a:lnTo>
                <a:cubicBezTo>
                  <a:pt x="803321" y="286122"/>
                  <a:pt x="809832" y="241288"/>
                  <a:pt x="835133" y="211708"/>
                </a:cubicBezTo>
                <a:cubicBezTo>
                  <a:pt x="849178" y="195430"/>
                  <a:pt x="867363" y="184547"/>
                  <a:pt x="891106" y="181105"/>
                </a:cubicBezTo>
                <a:close/>
                <a:moveTo>
                  <a:pt x="470992" y="180873"/>
                </a:moveTo>
                <a:cubicBezTo>
                  <a:pt x="494735" y="184315"/>
                  <a:pt x="512920" y="195151"/>
                  <a:pt x="526873" y="211336"/>
                </a:cubicBezTo>
                <a:cubicBezTo>
                  <a:pt x="552359" y="240916"/>
                  <a:pt x="558685" y="285750"/>
                  <a:pt x="558685" y="333933"/>
                </a:cubicBezTo>
                <a:lnTo>
                  <a:pt x="558685" y="394022"/>
                </a:lnTo>
                <a:lnTo>
                  <a:pt x="495061" y="436625"/>
                </a:lnTo>
                <a:lnTo>
                  <a:pt x="495061" y="334305"/>
                </a:lnTo>
                <a:cubicBezTo>
                  <a:pt x="495061" y="299331"/>
                  <a:pt x="491898" y="268263"/>
                  <a:pt x="478876" y="253194"/>
                </a:cubicBezTo>
                <a:cubicBezTo>
                  <a:pt x="468458" y="241288"/>
                  <a:pt x="446319" y="239241"/>
                  <a:pt x="404089" y="254868"/>
                </a:cubicBezTo>
                <a:cubicBezTo>
                  <a:pt x="54529" y="384535"/>
                  <a:pt x="61041" y="836972"/>
                  <a:pt x="64389" y="1071377"/>
                </a:cubicBezTo>
                <a:cubicBezTo>
                  <a:pt x="64575" y="1082353"/>
                  <a:pt x="64761" y="1092771"/>
                  <a:pt x="64761" y="1102072"/>
                </a:cubicBezTo>
                <a:cubicBezTo>
                  <a:pt x="181777" y="1117885"/>
                  <a:pt x="268098" y="1120862"/>
                  <a:pt x="330978" y="1107095"/>
                </a:cubicBezTo>
                <a:cubicBezTo>
                  <a:pt x="392183" y="1093887"/>
                  <a:pt x="430692" y="1063749"/>
                  <a:pt x="455435" y="1012217"/>
                </a:cubicBezTo>
                <a:cubicBezTo>
                  <a:pt x="494503" y="930920"/>
                  <a:pt x="498037" y="786185"/>
                  <a:pt x="496735" y="690004"/>
                </a:cubicBezTo>
                <a:lnTo>
                  <a:pt x="559429" y="648519"/>
                </a:lnTo>
                <a:cubicBezTo>
                  <a:pt x="561847" y="744513"/>
                  <a:pt x="564080" y="932966"/>
                  <a:pt x="512548" y="1039937"/>
                </a:cubicBezTo>
                <a:cubicBezTo>
                  <a:pt x="478690" y="1110444"/>
                  <a:pt x="426414" y="1151744"/>
                  <a:pt x="344186" y="1169417"/>
                </a:cubicBezTo>
                <a:cubicBezTo>
                  <a:pt x="268842" y="1185788"/>
                  <a:pt x="167825" y="1181323"/>
                  <a:pt x="30345" y="1161418"/>
                </a:cubicBezTo>
                <a:cubicBezTo>
                  <a:pt x="13974" y="1160115"/>
                  <a:pt x="1137" y="1146349"/>
                  <a:pt x="1137" y="1129606"/>
                </a:cubicBezTo>
                <a:cubicBezTo>
                  <a:pt x="1137" y="1103933"/>
                  <a:pt x="951" y="1088678"/>
                  <a:pt x="765" y="1071935"/>
                </a:cubicBezTo>
                <a:cubicBezTo>
                  <a:pt x="-2769" y="822089"/>
                  <a:pt x="-9839" y="340072"/>
                  <a:pt x="381765" y="194779"/>
                </a:cubicBezTo>
                <a:cubicBezTo>
                  <a:pt x="417949" y="181385"/>
                  <a:pt x="447250" y="177431"/>
                  <a:pt x="470992" y="180873"/>
                </a:cubicBezTo>
                <a:close/>
                <a:moveTo>
                  <a:pt x="723512" y="0"/>
                </a:moveTo>
                <a:cubicBezTo>
                  <a:pt x="735232" y="0"/>
                  <a:pt x="744720" y="9488"/>
                  <a:pt x="744720" y="21208"/>
                </a:cubicBezTo>
                <a:lnTo>
                  <a:pt x="744720" y="395139"/>
                </a:lnTo>
                <a:cubicBezTo>
                  <a:pt x="744720" y="407231"/>
                  <a:pt x="751417" y="410952"/>
                  <a:pt x="760161" y="416905"/>
                </a:cubicBezTo>
                <a:cubicBezTo>
                  <a:pt x="835319" y="466576"/>
                  <a:pt x="891501" y="503783"/>
                  <a:pt x="938196" y="537642"/>
                </a:cubicBezTo>
                <a:cubicBezTo>
                  <a:pt x="973357" y="556803"/>
                  <a:pt x="1010378" y="566477"/>
                  <a:pt x="1044608" y="567965"/>
                </a:cubicBezTo>
                <a:cubicBezTo>
                  <a:pt x="1081257" y="569640"/>
                  <a:pt x="1114372" y="562012"/>
                  <a:pt x="1137998" y="547315"/>
                </a:cubicBezTo>
                <a:cubicBezTo>
                  <a:pt x="1147858" y="541176"/>
                  <a:pt x="1161066" y="544153"/>
                  <a:pt x="1167205" y="554199"/>
                </a:cubicBezTo>
                <a:cubicBezTo>
                  <a:pt x="1173345" y="564059"/>
                  <a:pt x="1170368" y="577267"/>
                  <a:pt x="1160322" y="583406"/>
                </a:cubicBezTo>
                <a:cubicBezTo>
                  <a:pt x="1129626" y="602568"/>
                  <a:pt x="1087955" y="612428"/>
                  <a:pt x="1042748" y="610381"/>
                </a:cubicBezTo>
                <a:cubicBezTo>
                  <a:pt x="1037911" y="610195"/>
                  <a:pt x="1033074" y="609823"/>
                  <a:pt x="1028237" y="609265"/>
                </a:cubicBezTo>
                <a:cubicBezTo>
                  <a:pt x="1078467" y="653914"/>
                  <a:pt x="1124604" y="704515"/>
                  <a:pt x="1188414" y="782278"/>
                </a:cubicBezTo>
                <a:cubicBezTo>
                  <a:pt x="1195855" y="791394"/>
                  <a:pt x="1194553" y="804788"/>
                  <a:pt x="1185437" y="812043"/>
                </a:cubicBezTo>
                <a:cubicBezTo>
                  <a:pt x="1176321" y="819485"/>
                  <a:pt x="1163113" y="818183"/>
                  <a:pt x="1155671" y="809253"/>
                </a:cubicBezTo>
                <a:cubicBezTo>
                  <a:pt x="1012424" y="634752"/>
                  <a:pt x="960893" y="600708"/>
                  <a:pt x="736720" y="452251"/>
                </a:cubicBezTo>
                <a:cubicBezTo>
                  <a:pt x="715512" y="438113"/>
                  <a:pt x="702304" y="422486"/>
                  <a:pt x="702304" y="395139"/>
                </a:cubicBezTo>
                <a:lnTo>
                  <a:pt x="702304" y="21208"/>
                </a:lnTo>
                <a:cubicBezTo>
                  <a:pt x="702304" y="9488"/>
                  <a:pt x="711791" y="0"/>
                  <a:pt x="723512" y="0"/>
                </a:cubicBezTo>
                <a:close/>
                <a:moveTo>
                  <a:pt x="638494" y="0"/>
                </a:moveTo>
                <a:cubicBezTo>
                  <a:pt x="650214" y="0"/>
                  <a:pt x="659702" y="9488"/>
                  <a:pt x="659702" y="21208"/>
                </a:cubicBezTo>
                <a:lnTo>
                  <a:pt x="659702" y="395139"/>
                </a:lnTo>
                <a:cubicBezTo>
                  <a:pt x="659888" y="422672"/>
                  <a:pt x="646493" y="438299"/>
                  <a:pt x="625285" y="452438"/>
                </a:cubicBezTo>
                <a:cubicBezTo>
                  <a:pt x="401113" y="600708"/>
                  <a:pt x="349395" y="634752"/>
                  <a:pt x="206334" y="809253"/>
                </a:cubicBezTo>
                <a:cubicBezTo>
                  <a:pt x="198893" y="818183"/>
                  <a:pt x="185498" y="819485"/>
                  <a:pt x="176568" y="812043"/>
                </a:cubicBezTo>
                <a:cubicBezTo>
                  <a:pt x="167453" y="804602"/>
                  <a:pt x="166336" y="791208"/>
                  <a:pt x="173592" y="782278"/>
                </a:cubicBezTo>
                <a:cubicBezTo>
                  <a:pt x="237402" y="704515"/>
                  <a:pt x="283538" y="653914"/>
                  <a:pt x="333768" y="609265"/>
                </a:cubicBezTo>
                <a:cubicBezTo>
                  <a:pt x="328931" y="609823"/>
                  <a:pt x="324094" y="610195"/>
                  <a:pt x="319257" y="610381"/>
                </a:cubicBezTo>
                <a:cubicBezTo>
                  <a:pt x="274051" y="612428"/>
                  <a:pt x="232193" y="602568"/>
                  <a:pt x="201683" y="583406"/>
                </a:cubicBezTo>
                <a:cubicBezTo>
                  <a:pt x="191823" y="577267"/>
                  <a:pt x="188661" y="564059"/>
                  <a:pt x="194800" y="554199"/>
                </a:cubicBezTo>
                <a:cubicBezTo>
                  <a:pt x="200939" y="544339"/>
                  <a:pt x="214147" y="541176"/>
                  <a:pt x="224007" y="547315"/>
                </a:cubicBezTo>
                <a:cubicBezTo>
                  <a:pt x="247634" y="562012"/>
                  <a:pt x="280748" y="569640"/>
                  <a:pt x="317397" y="567965"/>
                </a:cubicBezTo>
                <a:cubicBezTo>
                  <a:pt x="351627" y="566477"/>
                  <a:pt x="388462" y="556989"/>
                  <a:pt x="423809" y="537642"/>
                </a:cubicBezTo>
                <a:cubicBezTo>
                  <a:pt x="470504" y="503783"/>
                  <a:pt x="526686" y="466762"/>
                  <a:pt x="601845" y="416905"/>
                </a:cubicBezTo>
                <a:cubicBezTo>
                  <a:pt x="610588" y="411138"/>
                  <a:pt x="617286" y="407417"/>
                  <a:pt x="617286" y="395139"/>
                </a:cubicBezTo>
                <a:lnTo>
                  <a:pt x="617286" y="21208"/>
                </a:lnTo>
                <a:cubicBezTo>
                  <a:pt x="617286" y="9488"/>
                  <a:pt x="626773" y="0"/>
                  <a:pt x="638494" y="0"/>
                </a:cubicBezTo>
                <a:close/>
              </a:path>
            </a:pathLst>
          </a:custGeom>
          <a:gradFill flip="none" rotWithShape="1">
            <a:gsLst>
              <a:gs pos="0">
                <a:schemeClr val="accent1">
                  <a:alpha val="0"/>
                </a:schemeClr>
              </a:gs>
              <a:gs pos="100000">
                <a:schemeClr val="accent1"/>
              </a:gs>
            </a:gsLst>
            <a:lin ang="16200000" scaled="1"/>
            <a:tileRect/>
          </a:gradFill>
          <a:ln w="1860" cap="flat">
            <a:noFill/>
            <a:prstDash val="solid"/>
            <a:miter/>
          </a:ln>
        </p:spPr>
        <p:txBody>
          <a:bodyPr rtlCol="0" anchor="ct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 name="文字方塊 37">
            <a:extLst>
              <a:ext uri="{FF2B5EF4-FFF2-40B4-BE49-F238E27FC236}">
                <a16:creationId xmlns:a16="http://schemas.microsoft.com/office/drawing/2014/main" id="{2B21B033-85DC-4FA5-86B4-0D5DB44443FA}"/>
              </a:ext>
            </a:extLst>
          </p:cNvPr>
          <p:cNvSpPr txBox="1"/>
          <p:nvPr/>
        </p:nvSpPr>
        <p:spPr>
          <a:xfrm>
            <a:off x="1983395" y="171483"/>
            <a:ext cx="4168898" cy="830997"/>
          </a:xfrm>
          <a:prstGeom prst="rect">
            <a:avLst/>
          </a:prstGeom>
          <a:noFill/>
        </p:spPr>
        <p:txBody>
          <a:bodyPr wrap="none" rtlCol="0">
            <a:sp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a:t>
            </a:r>
            <a:r>
              <a:rPr lang="en-US" altLang="zh-CN"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THREE</a:t>
            </a:r>
            <a:endParaRPr lang="en-US" altLang="zh-TW"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13"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2969BB84-6F1F-4319-9990-388111F87595}"/>
              </a:ext>
            </a:extLst>
          </p:cNvPr>
          <p:cNvSpPr txBox="1"/>
          <p:nvPr>
            <p:custDataLst>
              <p:tags r:id="rId1"/>
            </p:custDataLst>
          </p:nvPr>
        </p:nvSpPr>
        <p:spPr>
          <a:xfrm>
            <a:off x="1237412" y="570437"/>
            <a:ext cx="3952803" cy="523220"/>
          </a:xfrm>
          <a:prstGeom prst="rect">
            <a:avLst/>
          </a:prstGeom>
          <a:noFill/>
        </p:spPr>
        <p:txBody>
          <a:bodyPr wrap="square" rtlCol="0">
            <a:sp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遇到的问题与解决措施</a:t>
            </a:r>
          </a:p>
        </p:txBody>
      </p:sp>
      <p:grpSp>
        <p:nvGrpSpPr>
          <p:cNvPr id="31" name="组合 30">
            <a:extLst>
              <a:ext uri="{FF2B5EF4-FFF2-40B4-BE49-F238E27FC236}">
                <a16:creationId xmlns:a16="http://schemas.microsoft.com/office/drawing/2014/main" id="{54E71AC8-8E1E-4F34-8428-B39BD10ED2D6}"/>
              </a:ext>
            </a:extLst>
          </p:cNvPr>
          <p:cNvGrpSpPr/>
          <p:nvPr/>
        </p:nvGrpSpPr>
        <p:grpSpPr>
          <a:xfrm>
            <a:off x="371336" y="442914"/>
            <a:ext cx="766500" cy="645826"/>
            <a:chOff x="2379554" y="4721078"/>
            <a:chExt cx="533190" cy="449248"/>
          </a:xfrm>
        </p:grpSpPr>
        <p:sp>
          <p:nvSpPr>
            <p:cNvPr id="32" name="任意多边形: 形状 31">
              <a:extLst>
                <a:ext uri="{FF2B5EF4-FFF2-40B4-BE49-F238E27FC236}">
                  <a16:creationId xmlns:a16="http://schemas.microsoft.com/office/drawing/2014/main" id="{87EF2454-85F1-48B5-BBB1-3CB23EDD3F4C}"/>
                </a:ext>
              </a:extLst>
            </p:cNvPr>
            <p:cNvSpPr/>
            <p:nvPr/>
          </p:nvSpPr>
          <p:spPr>
            <a:xfrm>
              <a:off x="2504853" y="4788629"/>
              <a:ext cx="369753" cy="381697"/>
            </a:xfrm>
            <a:custGeom>
              <a:avLst/>
              <a:gdLst>
                <a:gd name="connsiteX0" fmla="*/ 313560 w 1844931"/>
                <a:gd name="connsiteY0" fmla="*/ 825883 h 1904533"/>
                <a:gd name="connsiteX1" fmla="*/ 317188 w 1844931"/>
                <a:gd name="connsiteY1" fmla="*/ 825883 h 1904533"/>
                <a:gd name="connsiteX2" fmla="*/ 947336 w 1844931"/>
                <a:gd name="connsiteY2" fmla="*/ 825883 h 1904533"/>
                <a:gd name="connsiteX3" fmla="*/ 1013729 w 1844931"/>
                <a:gd name="connsiteY3" fmla="*/ 895730 h 1904533"/>
                <a:gd name="connsiteX4" fmla="*/ 1013728 w 1844931"/>
                <a:gd name="connsiteY4" fmla="*/ 895749 h 1904533"/>
                <a:gd name="connsiteX5" fmla="*/ 944510 w 1844931"/>
                <a:gd name="connsiteY5" fmla="*/ 940593 h 1904533"/>
                <a:gd name="connsiteX6" fmla="*/ 314353 w 1844931"/>
                <a:gd name="connsiteY6" fmla="*/ 940593 h 1904533"/>
                <a:gd name="connsiteX7" fmla="*/ 247177 w 1844931"/>
                <a:gd name="connsiteY7" fmla="*/ 895740 h 1904533"/>
                <a:gd name="connsiteX8" fmla="*/ 313560 w 1844931"/>
                <a:gd name="connsiteY8" fmla="*/ 825883 h 1904533"/>
                <a:gd name="connsiteX9" fmla="*/ 1316691 w 1844931"/>
                <a:gd name="connsiteY9" fmla="*/ 785293 h 1904533"/>
                <a:gd name="connsiteX10" fmla="*/ 1339879 w 1844931"/>
                <a:gd name="connsiteY10" fmla="*/ 788478 h 1904533"/>
                <a:gd name="connsiteX11" fmla="*/ 1379786 w 1844931"/>
                <a:gd name="connsiteY11" fmla="*/ 859914 h 1904533"/>
                <a:gd name="connsiteX12" fmla="*/ 1378630 w 1844931"/>
                <a:gd name="connsiteY12" fmla="*/ 865119 h 1904533"/>
                <a:gd name="connsiteX13" fmla="*/ 1380139 w 1844931"/>
                <a:gd name="connsiteY13" fmla="*/ 877405 h 1904533"/>
                <a:gd name="connsiteX14" fmla="*/ 1478300 w 1844931"/>
                <a:gd name="connsiteY14" fmla="*/ 1587206 h 1904533"/>
                <a:gd name="connsiteX15" fmla="*/ 1578537 w 1844931"/>
                <a:gd name="connsiteY15" fmla="*/ 1394868 h 1904533"/>
                <a:gd name="connsiteX16" fmla="*/ 1579090 w 1844931"/>
                <a:gd name="connsiteY16" fmla="*/ 1392135 h 1904533"/>
                <a:gd name="connsiteX17" fmla="*/ 1609678 w 1844931"/>
                <a:gd name="connsiteY17" fmla="*/ 1361610 h 1904533"/>
                <a:gd name="connsiteX18" fmla="*/ 1616210 w 1844931"/>
                <a:gd name="connsiteY18" fmla="*/ 1360294 h 1904533"/>
                <a:gd name="connsiteX19" fmla="*/ 1623480 w 1844931"/>
                <a:gd name="connsiteY19" fmla="*/ 1356817 h 1904533"/>
                <a:gd name="connsiteX20" fmla="*/ 1818602 w 1844931"/>
                <a:gd name="connsiteY20" fmla="*/ 1354769 h 1904533"/>
                <a:gd name="connsiteX21" fmla="*/ 1844916 w 1844931"/>
                <a:gd name="connsiteY21" fmla="*/ 1413186 h 1904533"/>
                <a:gd name="connsiteX22" fmla="*/ 1820329 w 1844931"/>
                <a:gd name="connsiteY22" fmla="*/ 1472127 h 1904533"/>
                <a:gd name="connsiteX23" fmla="*/ 1663855 w 1844931"/>
                <a:gd name="connsiteY23" fmla="*/ 1473762 h 1904533"/>
                <a:gd name="connsiteX24" fmla="*/ 1500917 w 1844931"/>
                <a:gd name="connsiteY24" fmla="*/ 1766896 h 1904533"/>
                <a:gd name="connsiteX25" fmla="*/ 1489526 w 1844931"/>
                <a:gd name="connsiteY25" fmla="*/ 1774334 h 1904533"/>
                <a:gd name="connsiteX26" fmla="*/ 1487725 w 1844931"/>
                <a:gd name="connsiteY26" fmla="*/ 1777118 h 1904533"/>
                <a:gd name="connsiteX27" fmla="*/ 1473044 w 1844931"/>
                <a:gd name="connsiteY27" fmla="*/ 1783855 h 1904533"/>
                <a:gd name="connsiteX28" fmla="*/ 1472291 w 1844931"/>
                <a:gd name="connsiteY28" fmla="*/ 1784264 h 1904533"/>
                <a:gd name="connsiteX29" fmla="*/ 1472154 w 1844931"/>
                <a:gd name="connsiteY29" fmla="*/ 1784264 h 1904533"/>
                <a:gd name="connsiteX30" fmla="*/ 1461574 w 1844931"/>
                <a:gd name="connsiteY30" fmla="*/ 1789119 h 1904533"/>
                <a:gd name="connsiteX31" fmla="*/ 1375939 w 1844931"/>
                <a:gd name="connsiteY31" fmla="*/ 1694916 h 1904533"/>
                <a:gd name="connsiteX32" fmla="*/ 1292416 w 1844931"/>
                <a:gd name="connsiteY32" fmla="*/ 1091045 h 1904533"/>
                <a:gd name="connsiteX33" fmla="*/ 1131195 w 1844931"/>
                <a:gd name="connsiteY33" fmla="*/ 1490662 h 1904533"/>
                <a:gd name="connsiteX34" fmla="*/ 1129675 w 1844931"/>
                <a:gd name="connsiteY34" fmla="*/ 1493198 h 1904533"/>
                <a:gd name="connsiteX35" fmla="*/ 1122765 w 1844931"/>
                <a:gd name="connsiteY35" fmla="*/ 1507921 h 1904533"/>
                <a:gd name="connsiteX36" fmla="*/ 1118274 w 1844931"/>
                <a:gd name="connsiteY36" fmla="*/ 1512215 h 1904533"/>
                <a:gd name="connsiteX37" fmla="*/ 1116592 w 1844931"/>
                <a:gd name="connsiteY37" fmla="*/ 1515020 h 1904533"/>
                <a:gd name="connsiteX38" fmla="*/ 1113187 w 1844931"/>
                <a:gd name="connsiteY38" fmla="*/ 1517079 h 1904533"/>
                <a:gd name="connsiteX39" fmla="*/ 1105039 w 1844931"/>
                <a:gd name="connsiteY39" fmla="*/ 1524870 h 1904533"/>
                <a:gd name="connsiteX40" fmla="*/ 1080532 w 1844931"/>
                <a:gd name="connsiteY40" fmla="*/ 1536706 h 1904533"/>
                <a:gd name="connsiteX41" fmla="*/ 1021755 w 1844931"/>
                <a:gd name="connsiteY41" fmla="*/ 1504788 h 1904533"/>
                <a:gd name="connsiteX42" fmla="*/ 933954 w 1844931"/>
                <a:gd name="connsiteY42" fmla="*/ 1227010 h 1904533"/>
                <a:gd name="connsiteX43" fmla="*/ 713320 w 1844931"/>
                <a:gd name="connsiteY43" fmla="*/ 1515112 h 1904533"/>
                <a:gd name="connsiteX44" fmla="*/ 707220 w 1844931"/>
                <a:gd name="connsiteY44" fmla="*/ 1520710 h 1904533"/>
                <a:gd name="connsiteX45" fmla="*/ 705130 w 1844931"/>
                <a:gd name="connsiteY45" fmla="*/ 1529702 h 1904533"/>
                <a:gd name="connsiteX46" fmla="*/ 681508 w 1844931"/>
                <a:gd name="connsiteY46" fmla="*/ 1543507 h 1904533"/>
                <a:gd name="connsiteX47" fmla="*/ 487722 w 1844931"/>
                <a:gd name="connsiteY47" fmla="*/ 1544707 h 1904533"/>
                <a:gd name="connsiteX48" fmla="*/ 463794 w 1844931"/>
                <a:gd name="connsiteY48" fmla="*/ 1491158 h 1904533"/>
                <a:gd name="connsiteX49" fmla="*/ 485842 w 1844931"/>
                <a:gd name="connsiteY49" fmla="*/ 1429712 h 1904533"/>
                <a:gd name="connsiteX50" fmla="*/ 633660 w 1844931"/>
                <a:gd name="connsiteY50" fmla="*/ 1429712 h 1904533"/>
                <a:gd name="connsiteX51" fmla="*/ 894143 w 1844931"/>
                <a:gd name="connsiteY51" fmla="*/ 1089602 h 1904533"/>
                <a:gd name="connsiteX52" fmla="*/ 911944 w 1844931"/>
                <a:gd name="connsiteY52" fmla="*/ 1074625 h 1904533"/>
                <a:gd name="connsiteX53" fmla="*/ 930219 w 1844931"/>
                <a:gd name="connsiteY53" fmla="*/ 1069346 h 1904533"/>
                <a:gd name="connsiteX54" fmla="*/ 933506 w 1844931"/>
                <a:gd name="connsiteY54" fmla="*/ 1068038 h 1904533"/>
                <a:gd name="connsiteX55" fmla="*/ 960401 w 1844931"/>
                <a:gd name="connsiteY55" fmla="*/ 1063832 h 1904533"/>
                <a:gd name="connsiteX56" fmla="*/ 1014731 w 1844931"/>
                <a:gd name="connsiteY56" fmla="*/ 1095908 h 1904533"/>
                <a:gd name="connsiteX57" fmla="*/ 1081010 w 1844931"/>
                <a:gd name="connsiteY57" fmla="*/ 1307168 h 1904533"/>
                <a:gd name="connsiteX58" fmla="*/ 1267397 w 1844931"/>
                <a:gd name="connsiteY58" fmla="*/ 845114 h 1904533"/>
                <a:gd name="connsiteX59" fmla="*/ 1316691 w 1844931"/>
                <a:gd name="connsiteY59" fmla="*/ 785293 h 1904533"/>
                <a:gd name="connsiteX60" fmla="*/ 313952 w 1844931"/>
                <a:gd name="connsiteY60" fmla="*/ 417270 h 1904533"/>
                <a:gd name="connsiteX61" fmla="*/ 317188 w 1844931"/>
                <a:gd name="connsiteY61" fmla="*/ 417270 h 1904533"/>
                <a:gd name="connsiteX62" fmla="*/ 1320074 w 1844931"/>
                <a:gd name="connsiteY62" fmla="*/ 417270 h 1904533"/>
                <a:gd name="connsiteX63" fmla="*/ 1389884 w 1844931"/>
                <a:gd name="connsiteY63" fmla="*/ 483717 h 1904533"/>
                <a:gd name="connsiteX64" fmla="*/ 1320074 w 1844931"/>
                <a:gd name="connsiteY64" fmla="*/ 533399 h 1904533"/>
                <a:gd name="connsiteX65" fmla="*/ 317178 w 1844931"/>
                <a:gd name="connsiteY65" fmla="*/ 533399 h 1904533"/>
                <a:gd name="connsiteX66" fmla="*/ 247378 w 1844931"/>
                <a:gd name="connsiteY66" fmla="*/ 486927 h 1904533"/>
                <a:gd name="connsiteX67" fmla="*/ 313952 w 1844931"/>
                <a:gd name="connsiteY67" fmla="*/ 417270 h 1904533"/>
                <a:gd name="connsiteX68" fmla="*/ 239065 w 1844931"/>
                <a:gd name="connsiteY68" fmla="*/ 0 h 1904533"/>
                <a:gd name="connsiteX69" fmla="*/ 1394208 w 1844931"/>
                <a:gd name="connsiteY69" fmla="*/ 0 h 1904533"/>
                <a:gd name="connsiteX70" fmla="*/ 1633273 w 1844931"/>
                <a:gd name="connsiteY70" fmla="*/ 236553 h 1904533"/>
                <a:gd name="connsiteX71" fmla="*/ 1633273 w 1844931"/>
                <a:gd name="connsiteY71" fmla="*/ 660406 h 1904533"/>
                <a:gd name="connsiteX72" fmla="*/ 1566871 w 1844931"/>
                <a:gd name="connsiteY72" fmla="*/ 730263 h 1904533"/>
                <a:gd name="connsiteX73" fmla="*/ 1519214 w 1844931"/>
                <a:gd name="connsiteY73" fmla="*/ 663188 h 1904533"/>
                <a:gd name="connsiteX74" fmla="*/ 1519214 w 1844931"/>
                <a:gd name="connsiteY74" fmla="*/ 239325 h 1904533"/>
                <a:gd name="connsiteX75" fmla="*/ 1395916 w 1844931"/>
                <a:gd name="connsiteY75" fmla="*/ 114310 h 1904533"/>
                <a:gd name="connsiteX76" fmla="*/ 239829 w 1844931"/>
                <a:gd name="connsiteY76" fmla="*/ 114310 h 1904533"/>
                <a:gd name="connsiteX77" fmla="*/ 116941 w 1844931"/>
                <a:gd name="connsiteY77" fmla="*/ 238135 h 1904533"/>
                <a:gd name="connsiteX78" fmla="*/ 116941 w 1844931"/>
                <a:gd name="connsiteY78" fmla="*/ 1670456 h 1904533"/>
                <a:gd name="connsiteX79" fmla="*/ 227898 w 1844931"/>
                <a:gd name="connsiteY79" fmla="*/ 1789128 h 1904533"/>
                <a:gd name="connsiteX80" fmla="*/ 489183 w 1844931"/>
                <a:gd name="connsiteY80" fmla="*/ 1789128 h 1904533"/>
                <a:gd name="connsiteX81" fmla="*/ 557723 w 1844931"/>
                <a:gd name="connsiteY81" fmla="*/ 1836449 h 1904533"/>
                <a:gd name="connsiteX82" fmla="*/ 489508 w 1844931"/>
                <a:gd name="connsiteY82" fmla="*/ 1904533 h 1904533"/>
                <a:gd name="connsiteX83" fmla="*/ 233272 w 1844931"/>
                <a:gd name="connsiteY83" fmla="*/ 1904533 h 1904533"/>
                <a:gd name="connsiteX84" fmla="*/ 0 w 1844931"/>
                <a:gd name="connsiteY84" fmla="*/ 1667970 h 1904533"/>
                <a:gd name="connsiteX85" fmla="*/ 0 w 1844931"/>
                <a:gd name="connsiteY85" fmla="*/ 236553 h 1904533"/>
                <a:gd name="connsiteX86" fmla="*/ 239065 w 1844931"/>
                <a:gd name="connsiteY86" fmla="*/ 0 h 19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44931" h="1904533">
                  <a:moveTo>
                    <a:pt x="313560" y="825883"/>
                  </a:moveTo>
                  <a:cubicBezTo>
                    <a:pt x="314769" y="825851"/>
                    <a:pt x="315979" y="825851"/>
                    <a:pt x="317188" y="825883"/>
                  </a:cubicBezTo>
                  <a:lnTo>
                    <a:pt x="947336" y="825883"/>
                  </a:lnTo>
                  <a:cubicBezTo>
                    <a:pt x="984997" y="826875"/>
                    <a:pt x="1014722" y="858146"/>
                    <a:pt x="1013729" y="895730"/>
                  </a:cubicBezTo>
                  <a:cubicBezTo>
                    <a:pt x="1013729" y="895736"/>
                    <a:pt x="1013729" y="895743"/>
                    <a:pt x="1013728" y="895749"/>
                  </a:cubicBezTo>
                  <a:cubicBezTo>
                    <a:pt x="1012755" y="931935"/>
                    <a:pt x="994257" y="940593"/>
                    <a:pt x="944510" y="940593"/>
                  </a:cubicBezTo>
                  <a:lnTo>
                    <a:pt x="314353" y="940593"/>
                  </a:lnTo>
                  <a:cubicBezTo>
                    <a:pt x="270476" y="940593"/>
                    <a:pt x="248170" y="933335"/>
                    <a:pt x="247177" y="895740"/>
                  </a:cubicBezTo>
                  <a:cubicBezTo>
                    <a:pt x="246178" y="858156"/>
                    <a:pt x="275899" y="826880"/>
                    <a:pt x="313560" y="825883"/>
                  </a:cubicBezTo>
                  <a:close/>
                  <a:moveTo>
                    <a:pt x="1316691" y="785293"/>
                  </a:moveTo>
                  <a:cubicBezTo>
                    <a:pt x="1323426" y="784000"/>
                    <a:pt x="1331012" y="784919"/>
                    <a:pt x="1339879" y="788478"/>
                  </a:cubicBezTo>
                  <a:cubicBezTo>
                    <a:pt x="1366458" y="799158"/>
                    <a:pt x="1381334" y="827985"/>
                    <a:pt x="1379786" y="859914"/>
                  </a:cubicBezTo>
                  <a:lnTo>
                    <a:pt x="1378630" y="865119"/>
                  </a:lnTo>
                  <a:lnTo>
                    <a:pt x="1380139" y="877405"/>
                  </a:lnTo>
                  <a:lnTo>
                    <a:pt x="1478300" y="1587206"/>
                  </a:lnTo>
                  <a:lnTo>
                    <a:pt x="1578537" y="1394868"/>
                  </a:lnTo>
                  <a:lnTo>
                    <a:pt x="1579090" y="1392135"/>
                  </a:lnTo>
                  <a:cubicBezTo>
                    <a:pt x="1584907" y="1378410"/>
                    <a:pt x="1595925" y="1367415"/>
                    <a:pt x="1609678" y="1361610"/>
                  </a:cubicBezTo>
                  <a:lnTo>
                    <a:pt x="1616210" y="1360294"/>
                  </a:lnTo>
                  <a:lnTo>
                    <a:pt x="1623480" y="1356817"/>
                  </a:lnTo>
                  <a:lnTo>
                    <a:pt x="1818602" y="1354769"/>
                  </a:lnTo>
                  <a:cubicBezTo>
                    <a:pt x="1832671" y="1354636"/>
                    <a:pt x="1844439" y="1380772"/>
                    <a:pt x="1844916" y="1413186"/>
                  </a:cubicBezTo>
                  <a:cubicBezTo>
                    <a:pt x="1845403" y="1445580"/>
                    <a:pt x="1834398" y="1471965"/>
                    <a:pt x="1820329" y="1472127"/>
                  </a:cubicBezTo>
                  <a:lnTo>
                    <a:pt x="1663855" y="1473762"/>
                  </a:lnTo>
                  <a:lnTo>
                    <a:pt x="1500917" y="1766896"/>
                  </a:lnTo>
                  <a:lnTo>
                    <a:pt x="1489526" y="1774334"/>
                  </a:lnTo>
                  <a:lnTo>
                    <a:pt x="1487725" y="1777118"/>
                  </a:lnTo>
                  <a:lnTo>
                    <a:pt x="1473044" y="1783855"/>
                  </a:lnTo>
                  <a:lnTo>
                    <a:pt x="1472291" y="1784264"/>
                  </a:lnTo>
                  <a:lnTo>
                    <a:pt x="1472154" y="1784264"/>
                  </a:lnTo>
                  <a:lnTo>
                    <a:pt x="1461574" y="1789119"/>
                  </a:lnTo>
                  <a:cubicBezTo>
                    <a:pt x="1422202" y="1794510"/>
                    <a:pt x="1383880" y="1752343"/>
                    <a:pt x="1375939" y="1694916"/>
                  </a:cubicBezTo>
                  <a:lnTo>
                    <a:pt x="1292416" y="1091045"/>
                  </a:lnTo>
                  <a:lnTo>
                    <a:pt x="1131195" y="1490662"/>
                  </a:lnTo>
                  <a:lnTo>
                    <a:pt x="1129675" y="1493198"/>
                  </a:lnTo>
                  <a:lnTo>
                    <a:pt x="1122765" y="1507921"/>
                  </a:lnTo>
                  <a:lnTo>
                    <a:pt x="1118274" y="1512215"/>
                  </a:lnTo>
                  <a:lnTo>
                    <a:pt x="1116592" y="1515020"/>
                  </a:lnTo>
                  <a:lnTo>
                    <a:pt x="1113187" y="1517079"/>
                  </a:lnTo>
                  <a:lnTo>
                    <a:pt x="1105039" y="1524870"/>
                  </a:lnTo>
                  <a:cubicBezTo>
                    <a:pt x="1097909" y="1529792"/>
                    <a:pt x="1089650" y="1533861"/>
                    <a:pt x="1080532" y="1536706"/>
                  </a:cubicBezTo>
                  <a:cubicBezTo>
                    <a:pt x="1053511" y="1541459"/>
                    <a:pt x="1039279" y="1534010"/>
                    <a:pt x="1021755" y="1504788"/>
                  </a:cubicBezTo>
                  <a:lnTo>
                    <a:pt x="933954" y="1227010"/>
                  </a:lnTo>
                  <a:lnTo>
                    <a:pt x="713320" y="1515112"/>
                  </a:lnTo>
                  <a:lnTo>
                    <a:pt x="707220" y="1520710"/>
                  </a:lnTo>
                  <a:lnTo>
                    <a:pt x="705130" y="1529702"/>
                  </a:lnTo>
                  <a:cubicBezTo>
                    <a:pt x="701087" y="1538647"/>
                    <a:pt x="693888" y="1542964"/>
                    <a:pt x="681508" y="1543507"/>
                  </a:cubicBezTo>
                  <a:lnTo>
                    <a:pt x="487722" y="1544707"/>
                  </a:lnTo>
                  <a:cubicBezTo>
                    <a:pt x="464367" y="1543507"/>
                    <a:pt x="464252" y="1529296"/>
                    <a:pt x="463794" y="1491158"/>
                  </a:cubicBezTo>
                  <a:cubicBezTo>
                    <a:pt x="463317" y="1453010"/>
                    <a:pt x="465560" y="1429712"/>
                    <a:pt x="485842" y="1429712"/>
                  </a:cubicBezTo>
                  <a:lnTo>
                    <a:pt x="633660" y="1429712"/>
                  </a:lnTo>
                  <a:lnTo>
                    <a:pt x="894143" y="1089602"/>
                  </a:lnTo>
                  <a:cubicBezTo>
                    <a:pt x="899037" y="1083208"/>
                    <a:pt x="905125" y="1078203"/>
                    <a:pt x="911944" y="1074625"/>
                  </a:cubicBezTo>
                  <a:lnTo>
                    <a:pt x="930219" y="1069346"/>
                  </a:lnTo>
                  <a:lnTo>
                    <a:pt x="933506" y="1068038"/>
                  </a:lnTo>
                  <a:cubicBezTo>
                    <a:pt x="942624" y="1065197"/>
                    <a:pt x="951733" y="1063845"/>
                    <a:pt x="960401" y="1063832"/>
                  </a:cubicBezTo>
                  <a:cubicBezTo>
                    <a:pt x="986403" y="1063795"/>
                    <a:pt x="1008424" y="1075820"/>
                    <a:pt x="1014731" y="1095908"/>
                  </a:cubicBezTo>
                  <a:lnTo>
                    <a:pt x="1081010" y="1307168"/>
                  </a:lnTo>
                  <a:lnTo>
                    <a:pt x="1267397" y="845114"/>
                  </a:lnTo>
                  <a:cubicBezTo>
                    <a:pt x="1283933" y="812968"/>
                    <a:pt x="1296485" y="789174"/>
                    <a:pt x="1316691" y="785293"/>
                  </a:cubicBezTo>
                  <a:close/>
                  <a:moveTo>
                    <a:pt x="313952" y="417270"/>
                  </a:moveTo>
                  <a:cubicBezTo>
                    <a:pt x="315030" y="417245"/>
                    <a:pt x="316109" y="417245"/>
                    <a:pt x="317188" y="417270"/>
                  </a:cubicBezTo>
                  <a:lnTo>
                    <a:pt x="1320074" y="417270"/>
                  </a:lnTo>
                  <a:cubicBezTo>
                    <a:pt x="1357738" y="416381"/>
                    <a:pt x="1388993" y="446130"/>
                    <a:pt x="1389884" y="483717"/>
                  </a:cubicBezTo>
                  <a:cubicBezTo>
                    <a:pt x="1390781" y="521302"/>
                    <a:pt x="1343153" y="536276"/>
                    <a:pt x="1320074" y="533399"/>
                  </a:cubicBezTo>
                  <a:lnTo>
                    <a:pt x="317178" y="533399"/>
                  </a:lnTo>
                  <a:cubicBezTo>
                    <a:pt x="261304" y="533399"/>
                    <a:pt x="248256" y="524522"/>
                    <a:pt x="247378" y="486927"/>
                  </a:cubicBezTo>
                  <a:cubicBezTo>
                    <a:pt x="246487" y="449346"/>
                    <a:pt x="276293" y="418159"/>
                    <a:pt x="313952" y="417270"/>
                  </a:cubicBezTo>
                  <a:close/>
                  <a:moveTo>
                    <a:pt x="239065" y="0"/>
                  </a:moveTo>
                  <a:lnTo>
                    <a:pt x="1394208" y="0"/>
                  </a:lnTo>
                  <a:cubicBezTo>
                    <a:pt x="1525972" y="0"/>
                    <a:pt x="1633273" y="106147"/>
                    <a:pt x="1633273" y="236553"/>
                  </a:cubicBezTo>
                  <a:lnTo>
                    <a:pt x="1633273" y="660406"/>
                  </a:lnTo>
                  <a:cubicBezTo>
                    <a:pt x="1634267" y="697995"/>
                    <a:pt x="1604537" y="729271"/>
                    <a:pt x="1566871" y="730263"/>
                  </a:cubicBezTo>
                  <a:cubicBezTo>
                    <a:pt x="1533942" y="717566"/>
                    <a:pt x="1520217" y="700783"/>
                    <a:pt x="1519214" y="663188"/>
                  </a:cubicBezTo>
                  <a:lnTo>
                    <a:pt x="1519214" y="239325"/>
                  </a:lnTo>
                  <a:cubicBezTo>
                    <a:pt x="1519214" y="184013"/>
                    <a:pt x="1452383" y="114310"/>
                    <a:pt x="1395916" y="114310"/>
                  </a:cubicBezTo>
                  <a:lnTo>
                    <a:pt x="239829" y="114310"/>
                  </a:lnTo>
                  <a:cubicBezTo>
                    <a:pt x="183363" y="114310"/>
                    <a:pt x="116941" y="182823"/>
                    <a:pt x="116941" y="238135"/>
                  </a:cubicBezTo>
                  <a:lnTo>
                    <a:pt x="116941" y="1670456"/>
                  </a:lnTo>
                  <a:cubicBezTo>
                    <a:pt x="116941" y="1725768"/>
                    <a:pt x="171422" y="1789128"/>
                    <a:pt x="227898" y="1789128"/>
                  </a:cubicBezTo>
                  <a:lnTo>
                    <a:pt x="489183" y="1789128"/>
                  </a:lnTo>
                  <a:cubicBezTo>
                    <a:pt x="526856" y="1789128"/>
                    <a:pt x="557723" y="1798854"/>
                    <a:pt x="557723" y="1836449"/>
                  </a:cubicBezTo>
                  <a:cubicBezTo>
                    <a:pt x="557723" y="1874034"/>
                    <a:pt x="527180" y="1904533"/>
                    <a:pt x="489508" y="1904533"/>
                  </a:cubicBezTo>
                  <a:lnTo>
                    <a:pt x="233272" y="1904533"/>
                  </a:lnTo>
                  <a:cubicBezTo>
                    <a:pt x="104113" y="1901476"/>
                    <a:pt x="0" y="1796501"/>
                    <a:pt x="0" y="1667970"/>
                  </a:cubicBezTo>
                  <a:lnTo>
                    <a:pt x="0" y="236553"/>
                  </a:lnTo>
                  <a:cubicBezTo>
                    <a:pt x="10" y="106147"/>
                    <a:pt x="107177" y="0"/>
                    <a:pt x="239065" y="0"/>
                  </a:cubicBezTo>
                  <a:close/>
                </a:path>
              </a:pathLst>
            </a:cu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椭圆 32">
              <a:extLst>
                <a:ext uri="{FF2B5EF4-FFF2-40B4-BE49-F238E27FC236}">
                  <a16:creationId xmlns:a16="http://schemas.microsoft.com/office/drawing/2014/main" id="{BEFCC36E-31F2-4ED1-B54D-8EA0D1A50774}"/>
                </a:ext>
              </a:extLst>
            </p:cNvPr>
            <p:cNvSpPr/>
            <p:nvPr/>
          </p:nvSpPr>
          <p:spPr>
            <a:xfrm>
              <a:off x="2448392" y="472107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 name="椭圆 33">
              <a:extLst>
                <a:ext uri="{FF2B5EF4-FFF2-40B4-BE49-F238E27FC236}">
                  <a16:creationId xmlns:a16="http://schemas.microsoft.com/office/drawing/2014/main" id="{B164A910-BB1A-47B9-9672-811ED4781D39}"/>
                </a:ext>
              </a:extLst>
            </p:cNvPr>
            <p:cNvSpPr/>
            <p:nvPr/>
          </p:nvSpPr>
          <p:spPr>
            <a:xfrm>
              <a:off x="2893835" y="4964415"/>
              <a:ext cx="18909" cy="189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椭圆 34">
              <a:extLst>
                <a:ext uri="{FF2B5EF4-FFF2-40B4-BE49-F238E27FC236}">
                  <a16:creationId xmlns:a16="http://schemas.microsoft.com/office/drawing/2014/main" id="{4BCCF3AE-1116-40CF-9204-CE61BB03C5DD}"/>
                </a:ext>
              </a:extLst>
            </p:cNvPr>
            <p:cNvSpPr/>
            <p:nvPr/>
          </p:nvSpPr>
          <p:spPr>
            <a:xfrm>
              <a:off x="2379554" y="5102775"/>
              <a:ext cx="32277" cy="322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36" name="直接连接符 35">
              <a:extLst>
                <a:ext uri="{FF2B5EF4-FFF2-40B4-BE49-F238E27FC236}">
                  <a16:creationId xmlns:a16="http://schemas.microsoft.com/office/drawing/2014/main" id="{6BA8B786-1933-4136-87B2-B46C9738E179}"/>
                </a:ext>
              </a:extLst>
            </p:cNvPr>
            <p:cNvCxnSpPr>
              <a:cxnSpLocks/>
              <a:stCxn id="33" idx="4"/>
              <a:endCxn id="35" idx="0"/>
            </p:cNvCxnSpPr>
            <p:nvPr/>
          </p:nvCxnSpPr>
          <p:spPr>
            <a:xfrm flipH="1">
              <a:off x="2395693" y="4766797"/>
              <a:ext cx="75559" cy="335978"/>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9B07BB8-FC6F-4EBE-B073-9026F17349C1}"/>
                </a:ext>
              </a:extLst>
            </p:cNvPr>
            <p:cNvCxnSpPr>
              <a:stCxn id="33" idx="4"/>
              <a:endCxn id="34" idx="1"/>
            </p:cNvCxnSpPr>
            <p:nvPr/>
          </p:nvCxnSpPr>
          <p:spPr>
            <a:xfrm>
              <a:off x="2471252" y="4766797"/>
              <a:ext cx="425352" cy="200387"/>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CBCEA45-3C87-4160-A4FF-01EEFCDCE456}"/>
                </a:ext>
              </a:extLst>
            </p:cNvPr>
            <p:cNvCxnSpPr>
              <a:cxnSpLocks/>
              <a:stCxn id="35" idx="0"/>
              <a:endCxn id="34" idx="0"/>
            </p:cNvCxnSpPr>
            <p:nvPr/>
          </p:nvCxnSpPr>
          <p:spPr>
            <a:xfrm flipV="1">
              <a:off x="2395693" y="4964415"/>
              <a:ext cx="507597" cy="138360"/>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987CF93D-773A-42C4-AB27-E6F0BF0AEEBE}"/>
              </a:ext>
            </a:extLst>
          </p:cNvPr>
          <p:cNvGrpSpPr/>
          <p:nvPr/>
        </p:nvGrpSpPr>
        <p:grpSpPr>
          <a:xfrm>
            <a:off x="1369345" y="3003192"/>
            <a:ext cx="9706042" cy="820370"/>
            <a:chOff x="1369345" y="3003192"/>
            <a:chExt cx="9706042" cy="820370"/>
          </a:xfrm>
        </p:grpSpPr>
        <p:sp>
          <p:nvSpPr>
            <p:cNvPr id="47" name="任意多边形: 形状 46">
              <a:extLst>
                <a:ext uri="{FF2B5EF4-FFF2-40B4-BE49-F238E27FC236}">
                  <a16:creationId xmlns:a16="http://schemas.microsoft.com/office/drawing/2014/main" id="{B2FACA91-805A-4D44-A5B3-D7ED39A99225}"/>
                </a:ext>
              </a:extLst>
            </p:cNvPr>
            <p:cNvSpPr/>
            <p:nvPr/>
          </p:nvSpPr>
          <p:spPr>
            <a:xfrm>
              <a:off x="6095405" y="3003192"/>
              <a:ext cx="4979982" cy="820370"/>
            </a:xfrm>
            <a:custGeom>
              <a:avLst/>
              <a:gdLst>
                <a:gd name="connsiteX0" fmla="*/ 245652 w 4979982"/>
                <a:gd name="connsiteY0" fmla="*/ 0 h 820370"/>
                <a:gd name="connsiteX1" fmla="*/ 4979982 w 4979982"/>
                <a:gd name="connsiteY1" fmla="*/ 0 h 820370"/>
                <a:gd name="connsiteX2" fmla="*/ 4734331 w 4979982"/>
                <a:gd name="connsiteY2" fmla="*/ 820370 h 820370"/>
                <a:gd name="connsiteX3" fmla="*/ 0 w 4979982"/>
                <a:gd name="connsiteY3" fmla="*/ 820370 h 820370"/>
                <a:gd name="connsiteX4" fmla="*/ 245652 w 4979982"/>
                <a:gd name="connsiteY4" fmla="*/ 0 h 82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982" h="820370">
                  <a:moveTo>
                    <a:pt x="245652" y="0"/>
                  </a:moveTo>
                  <a:lnTo>
                    <a:pt x="4979982" y="0"/>
                  </a:lnTo>
                  <a:lnTo>
                    <a:pt x="4734331" y="820370"/>
                  </a:lnTo>
                  <a:lnTo>
                    <a:pt x="0" y="820370"/>
                  </a:lnTo>
                  <a:lnTo>
                    <a:pt x="245652" y="0"/>
                  </a:lnTo>
                  <a:close/>
                </a:path>
              </a:pathLst>
            </a:custGeom>
            <a:gradFill>
              <a:gsLst>
                <a:gs pos="11000">
                  <a:schemeClr val="bg1">
                    <a:lumMod val="100000"/>
                    <a:alpha val="0"/>
                  </a:schemeClr>
                </a:gs>
                <a:gs pos="100000">
                  <a:schemeClr val="bg1">
                    <a:lumMod val="95000"/>
                  </a:schemeClr>
                </a:gs>
              </a:gsLst>
              <a:lin ang="2700000" scaled="1"/>
            </a:gradFill>
            <a:ln>
              <a:gradFill flip="none" rotWithShape="1">
                <a:gsLst>
                  <a:gs pos="50000">
                    <a:schemeClr val="accent1">
                      <a:alpha val="70000"/>
                    </a:schemeClr>
                  </a:gs>
                  <a:gs pos="4000">
                    <a:schemeClr val="accent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6" name="任意多边形: 形状 45">
              <a:extLst>
                <a:ext uri="{FF2B5EF4-FFF2-40B4-BE49-F238E27FC236}">
                  <a16:creationId xmlns:a16="http://schemas.microsoft.com/office/drawing/2014/main" id="{5076A7E1-ADD7-41E2-BC39-58E9A6185896}"/>
                </a:ext>
              </a:extLst>
            </p:cNvPr>
            <p:cNvSpPr/>
            <p:nvPr/>
          </p:nvSpPr>
          <p:spPr>
            <a:xfrm>
              <a:off x="1369345" y="3003192"/>
              <a:ext cx="4979982" cy="820370"/>
            </a:xfrm>
            <a:custGeom>
              <a:avLst/>
              <a:gdLst>
                <a:gd name="connsiteX0" fmla="*/ 245652 w 4979982"/>
                <a:gd name="connsiteY0" fmla="*/ 0 h 820370"/>
                <a:gd name="connsiteX1" fmla="*/ 4979982 w 4979982"/>
                <a:gd name="connsiteY1" fmla="*/ 0 h 820370"/>
                <a:gd name="connsiteX2" fmla="*/ 4734331 w 4979982"/>
                <a:gd name="connsiteY2" fmla="*/ 820370 h 820370"/>
                <a:gd name="connsiteX3" fmla="*/ 0 w 4979982"/>
                <a:gd name="connsiteY3" fmla="*/ 820370 h 820370"/>
                <a:gd name="connsiteX4" fmla="*/ 245652 w 4979982"/>
                <a:gd name="connsiteY4" fmla="*/ 0 h 82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982" h="820370">
                  <a:moveTo>
                    <a:pt x="245652" y="0"/>
                  </a:moveTo>
                  <a:lnTo>
                    <a:pt x="4979982" y="0"/>
                  </a:lnTo>
                  <a:lnTo>
                    <a:pt x="4734331" y="820370"/>
                  </a:lnTo>
                  <a:lnTo>
                    <a:pt x="0" y="820370"/>
                  </a:lnTo>
                  <a:lnTo>
                    <a:pt x="245652" y="0"/>
                  </a:lnTo>
                  <a:close/>
                </a:path>
              </a:pathLst>
            </a:custGeom>
            <a:noFill/>
            <a:ln>
              <a:gradFill flip="none" rotWithShape="1">
                <a:gsLst>
                  <a:gs pos="0">
                    <a:schemeClr val="bg1"/>
                  </a:gs>
                  <a:gs pos="50000">
                    <a:schemeClr val="bg1">
                      <a:alpha val="70000"/>
                    </a:schemeClr>
                  </a:gs>
                  <a:gs pos="96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52" name="PA-102267">
            <a:extLst>
              <a:ext uri="{FF2B5EF4-FFF2-40B4-BE49-F238E27FC236}">
                <a16:creationId xmlns:a16="http://schemas.microsoft.com/office/drawing/2014/main" id="{02A88F81-1D4C-4FAD-B44B-338811C7A2E6}"/>
              </a:ext>
            </a:extLst>
          </p:cNvPr>
          <p:cNvSpPr/>
          <p:nvPr>
            <p:custDataLst>
              <p:tags r:id="rId2"/>
            </p:custDataLst>
          </p:nvPr>
        </p:nvSpPr>
        <p:spPr>
          <a:xfrm>
            <a:off x="1898732" y="3182545"/>
            <a:ext cx="3920247" cy="461665"/>
          </a:xfrm>
          <a:prstGeom prst="rect">
            <a:avLst/>
          </a:prstGeom>
          <a:noFill/>
        </p:spPr>
        <p:txBody>
          <a:bodyPr wrap="square" rtlCol="0">
            <a:spAutoFit/>
            <a:scene3d>
              <a:camera prst="orthographicFront"/>
              <a:lightRig rig="balanced" dir="t"/>
            </a:scene3d>
            <a:sp3d extrusionH="57150" prstMaterial="powder">
              <a:bevelT w="38100" h="107950" prst="angle"/>
              <a:extrusionClr>
                <a:schemeClr val="bg1">
                  <a:lumMod val="95000"/>
                </a:schemeClr>
              </a:extrusionClr>
            </a:sp3d>
          </a:bodyPr>
          <a:lstStyle/>
          <a:p>
            <a:pPr algn="r"/>
            <a:r>
              <a:rPr lang="en-US" altLang="zh-CN" sz="24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Problem 02</a:t>
            </a:r>
            <a:endParaRPr lang="zh-CN" altLang="en-US" sz="24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71" name="任意多边形: 形状 70">
            <a:extLst>
              <a:ext uri="{FF2B5EF4-FFF2-40B4-BE49-F238E27FC236}">
                <a16:creationId xmlns:a16="http://schemas.microsoft.com/office/drawing/2014/main" id="{0E486D22-5558-4FB4-A6BC-24E4248FCF22}"/>
              </a:ext>
            </a:extLst>
          </p:cNvPr>
          <p:cNvSpPr/>
          <p:nvPr/>
        </p:nvSpPr>
        <p:spPr>
          <a:xfrm>
            <a:off x="5158550" y="2253299"/>
            <a:ext cx="757216" cy="749893"/>
          </a:xfrm>
          <a:custGeom>
            <a:avLst/>
            <a:gdLst>
              <a:gd name="connsiteX0" fmla="*/ 1123280 w 1346523"/>
              <a:gd name="connsiteY0" fmla="*/ 1054447 h 1333500"/>
              <a:gd name="connsiteX1" fmla="*/ 1198811 w 1346523"/>
              <a:gd name="connsiteY1" fmla="*/ 1054447 h 1333500"/>
              <a:gd name="connsiteX2" fmla="*/ 1198811 w 1346523"/>
              <a:gd name="connsiteY2" fmla="*/ 1113235 h 1333500"/>
              <a:gd name="connsiteX3" fmla="*/ 1257598 w 1346523"/>
              <a:gd name="connsiteY3" fmla="*/ 1113235 h 1333500"/>
              <a:gd name="connsiteX4" fmla="*/ 1257598 w 1346523"/>
              <a:gd name="connsiteY4" fmla="*/ 1188765 h 1333500"/>
              <a:gd name="connsiteX5" fmla="*/ 1198811 w 1346523"/>
              <a:gd name="connsiteY5" fmla="*/ 1188765 h 1333500"/>
              <a:gd name="connsiteX6" fmla="*/ 1198811 w 1346523"/>
              <a:gd name="connsiteY6" fmla="*/ 1247552 h 1333500"/>
              <a:gd name="connsiteX7" fmla="*/ 1123280 w 1346523"/>
              <a:gd name="connsiteY7" fmla="*/ 1247552 h 1333500"/>
              <a:gd name="connsiteX8" fmla="*/ 1123280 w 1346523"/>
              <a:gd name="connsiteY8" fmla="*/ 1188765 h 1333500"/>
              <a:gd name="connsiteX9" fmla="*/ 1064308 w 1346523"/>
              <a:gd name="connsiteY9" fmla="*/ 1188765 h 1333500"/>
              <a:gd name="connsiteX10" fmla="*/ 1064308 w 1346523"/>
              <a:gd name="connsiteY10" fmla="*/ 1113235 h 1333500"/>
              <a:gd name="connsiteX11" fmla="*/ 1123280 w 1346523"/>
              <a:gd name="connsiteY11" fmla="*/ 1113235 h 1333500"/>
              <a:gd name="connsiteX12" fmla="*/ 399549 w 1346523"/>
              <a:gd name="connsiteY12" fmla="*/ 465033 h 1333500"/>
              <a:gd name="connsiteX13" fmla="*/ 218592 w 1346523"/>
              <a:gd name="connsiteY13" fmla="*/ 645914 h 1333500"/>
              <a:gd name="connsiteX14" fmla="*/ 218592 w 1346523"/>
              <a:gd name="connsiteY14" fmla="*/ 1127931 h 1333500"/>
              <a:gd name="connsiteX15" fmla="*/ 459507 w 1346523"/>
              <a:gd name="connsiteY15" fmla="*/ 1227832 h 1333500"/>
              <a:gd name="connsiteX16" fmla="*/ 700423 w 1346523"/>
              <a:gd name="connsiteY16" fmla="*/ 1127931 h 1333500"/>
              <a:gd name="connsiteX17" fmla="*/ 881435 w 1346523"/>
              <a:gd name="connsiteY17" fmla="*/ 946919 h 1333500"/>
              <a:gd name="connsiteX18" fmla="*/ 111807 w 1346523"/>
              <a:gd name="connsiteY18" fmla="*/ 261938 h 1333500"/>
              <a:gd name="connsiteX19" fmla="*/ 75530 w 1346523"/>
              <a:gd name="connsiteY19" fmla="*/ 298215 h 1333500"/>
              <a:gd name="connsiteX20" fmla="*/ 111807 w 1346523"/>
              <a:gd name="connsiteY20" fmla="*/ 334491 h 1333500"/>
              <a:gd name="connsiteX21" fmla="*/ 148084 w 1346523"/>
              <a:gd name="connsiteY21" fmla="*/ 298215 h 1333500"/>
              <a:gd name="connsiteX22" fmla="*/ 111807 w 1346523"/>
              <a:gd name="connsiteY22" fmla="*/ 261938 h 1333500"/>
              <a:gd name="connsiteX23" fmla="*/ 111807 w 1346523"/>
              <a:gd name="connsiteY23" fmla="*/ 186221 h 1333500"/>
              <a:gd name="connsiteX24" fmla="*/ 223614 w 1346523"/>
              <a:gd name="connsiteY24" fmla="*/ 298029 h 1333500"/>
              <a:gd name="connsiteX25" fmla="*/ 111807 w 1346523"/>
              <a:gd name="connsiteY25" fmla="*/ 409836 h 1333500"/>
              <a:gd name="connsiteX26" fmla="*/ 0 w 1346523"/>
              <a:gd name="connsiteY26" fmla="*/ 298029 h 1333500"/>
              <a:gd name="connsiteX27" fmla="*/ 111807 w 1346523"/>
              <a:gd name="connsiteY27" fmla="*/ 186221 h 1333500"/>
              <a:gd name="connsiteX28" fmla="*/ 900225 w 1346523"/>
              <a:gd name="connsiteY28" fmla="*/ 105482 h 1333500"/>
              <a:gd name="connsiteX29" fmla="*/ 659309 w 1346523"/>
              <a:gd name="connsiteY29" fmla="*/ 205383 h 1333500"/>
              <a:gd name="connsiteX30" fmla="*/ 474351 w 1346523"/>
              <a:gd name="connsiteY30" fmla="*/ 390263 h 1333500"/>
              <a:gd name="connsiteX31" fmla="*/ 956221 w 1346523"/>
              <a:gd name="connsiteY31" fmla="*/ 872133 h 1333500"/>
              <a:gd name="connsiteX32" fmla="*/ 1141140 w 1346523"/>
              <a:gd name="connsiteY32" fmla="*/ 687214 h 1333500"/>
              <a:gd name="connsiteX33" fmla="*/ 1141140 w 1346523"/>
              <a:gd name="connsiteY33" fmla="*/ 205383 h 1333500"/>
              <a:gd name="connsiteX34" fmla="*/ 900225 w 1346523"/>
              <a:gd name="connsiteY34" fmla="*/ 105482 h 1333500"/>
              <a:gd name="connsiteX35" fmla="*/ 324631 w 1346523"/>
              <a:gd name="connsiteY35" fmla="*/ 41300 h 1333500"/>
              <a:gd name="connsiteX36" fmla="*/ 333747 w 1346523"/>
              <a:gd name="connsiteY36" fmla="*/ 41300 h 1333500"/>
              <a:gd name="connsiteX37" fmla="*/ 379884 w 1346523"/>
              <a:gd name="connsiteY37" fmla="*/ 89483 h 1333500"/>
              <a:gd name="connsiteX38" fmla="*/ 333747 w 1346523"/>
              <a:gd name="connsiteY38" fmla="*/ 137666 h 1333500"/>
              <a:gd name="connsiteX39" fmla="*/ 324631 w 1346523"/>
              <a:gd name="connsiteY39" fmla="*/ 137666 h 1333500"/>
              <a:gd name="connsiteX40" fmla="*/ 278309 w 1346523"/>
              <a:gd name="connsiteY40" fmla="*/ 89483 h 1333500"/>
              <a:gd name="connsiteX41" fmla="*/ 324631 w 1346523"/>
              <a:gd name="connsiteY41" fmla="*/ 41300 h 1333500"/>
              <a:gd name="connsiteX42" fmla="*/ 900039 w 1346523"/>
              <a:gd name="connsiteY42" fmla="*/ 0 h 1333500"/>
              <a:gd name="connsiteX43" fmla="*/ 1215740 w 1346523"/>
              <a:gd name="connsiteY43" fmla="*/ 130783 h 1333500"/>
              <a:gd name="connsiteX44" fmla="*/ 1346523 w 1346523"/>
              <a:gd name="connsiteY44" fmla="*/ 446484 h 1333500"/>
              <a:gd name="connsiteX45" fmla="*/ 1215740 w 1346523"/>
              <a:gd name="connsiteY45" fmla="*/ 762186 h 1333500"/>
              <a:gd name="connsiteX46" fmla="*/ 775209 w 1346523"/>
              <a:gd name="connsiteY46" fmla="*/ 1202717 h 1333500"/>
              <a:gd name="connsiteX47" fmla="*/ 459507 w 1346523"/>
              <a:gd name="connsiteY47" fmla="*/ 1333500 h 1333500"/>
              <a:gd name="connsiteX48" fmla="*/ 143806 w 1346523"/>
              <a:gd name="connsiteY48" fmla="*/ 1202717 h 1333500"/>
              <a:gd name="connsiteX49" fmla="*/ 13023 w 1346523"/>
              <a:gd name="connsiteY49" fmla="*/ 887016 h 1333500"/>
              <a:gd name="connsiteX50" fmla="*/ 143806 w 1346523"/>
              <a:gd name="connsiteY50" fmla="*/ 571314 h 1333500"/>
              <a:gd name="connsiteX51" fmla="*/ 584337 w 1346523"/>
              <a:gd name="connsiteY51" fmla="*/ 130783 h 1333500"/>
              <a:gd name="connsiteX52" fmla="*/ 900039 w 1346523"/>
              <a:gd name="connsiteY52"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46523" h="1333500">
                <a:moveTo>
                  <a:pt x="1123280" y="1054447"/>
                </a:moveTo>
                <a:lnTo>
                  <a:pt x="1198811" y="1054447"/>
                </a:lnTo>
                <a:lnTo>
                  <a:pt x="1198811" y="1113235"/>
                </a:lnTo>
                <a:lnTo>
                  <a:pt x="1257598" y="1113235"/>
                </a:lnTo>
                <a:lnTo>
                  <a:pt x="1257598" y="1188765"/>
                </a:lnTo>
                <a:lnTo>
                  <a:pt x="1198811" y="1188765"/>
                </a:lnTo>
                <a:lnTo>
                  <a:pt x="1198811" y="1247552"/>
                </a:lnTo>
                <a:lnTo>
                  <a:pt x="1123280" y="1247552"/>
                </a:lnTo>
                <a:lnTo>
                  <a:pt x="1123280" y="1188765"/>
                </a:lnTo>
                <a:lnTo>
                  <a:pt x="1064308" y="1188765"/>
                </a:lnTo>
                <a:lnTo>
                  <a:pt x="1064308" y="1113235"/>
                </a:lnTo>
                <a:lnTo>
                  <a:pt x="1123280" y="1113235"/>
                </a:lnTo>
                <a:close/>
                <a:moveTo>
                  <a:pt x="399549" y="465033"/>
                </a:moveTo>
                <a:lnTo>
                  <a:pt x="218592" y="645914"/>
                </a:lnTo>
                <a:cubicBezTo>
                  <a:pt x="85763" y="778929"/>
                  <a:pt x="85763" y="994916"/>
                  <a:pt x="218592" y="1127931"/>
                </a:cubicBezTo>
                <a:cubicBezTo>
                  <a:pt x="282960" y="1192299"/>
                  <a:pt x="368536" y="1227832"/>
                  <a:pt x="459507" y="1227832"/>
                </a:cubicBezTo>
                <a:cubicBezTo>
                  <a:pt x="550665" y="1227832"/>
                  <a:pt x="636055" y="1192299"/>
                  <a:pt x="700423" y="1127931"/>
                </a:cubicBezTo>
                <a:lnTo>
                  <a:pt x="881435" y="946919"/>
                </a:lnTo>
                <a:close/>
                <a:moveTo>
                  <a:pt x="111807" y="261938"/>
                </a:moveTo>
                <a:cubicBezTo>
                  <a:pt x="91901" y="261938"/>
                  <a:pt x="75530" y="278309"/>
                  <a:pt x="75530" y="298215"/>
                </a:cubicBezTo>
                <a:cubicBezTo>
                  <a:pt x="75530" y="318120"/>
                  <a:pt x="91901" y="334491"/>
                  <a:pt x="111807" y="334491"/>
                </a:cubicBezTo>
                <a:cubicBezTo>
                  <a:pt x="131713" y="334491"/>
                  <a:pt x="148084" y="318120"/>
                  <a:pt x="148084" y="298215"/>
                </a:cubicBezTo>
                <a:cubicBezTo>
                  <a:pt x="148084" y="278123"/>
                  <a:pt x="131713" y="261938"/>
                  <a:pt x="111807" y="261938"/>
                </a:cubicBezTo>
                <a:close/>
                <a:moveTo>
                  <a:pt x="111807" y="186221"/>
                </a:moveTo>
                <a:cubicBezTo>
                  <a:pt x="173385" y="186221"/>
                  <a:pt x="223614" y="236451"/>
                  <a:pt x="223614" y="298029"/>
                </a:cubicBezTo>
                <a:cubicBezTo>
                  <a:pt x="223614" y="359792"/>
                  <a:pt x="173385" y="409836"/>
                  <a:pt x="111807" y="409836"/>
                </a:cubicBezTo>
                <a:cubicBezTo>
                  <a:pt x="50229" y="409836"/>
                  <a:pt x="0" y="359792"/>
                  <a:pt x="0" y="298029"/>
                </a:cubicBezTo>
                <a:cubicBezTo>
                  <a:pt x="0" y="236451"/>
                  <a:pt x="50043" y="186221"/>
                  <a:pt x="111807" y="186221"/>
                </a:cubicBezTo>
                <a:close/>
                <a:moveTo>
                  <a:pt x="900225" y="105482"/>
                </a:moveTo>
                <a:cubicBezTo>
                  <a:pt x="809253" y="105482"/>
                  <a:pt x="723677" y="141015"/>
                  <a:pt x="659309" y="205383"/>
                </a:cubicBezTo>
                <a:lnTo>
                  <a:pt x="474351" y="390263"/>
                </a:lnTo>
                <a:lnTo>
                  <a:pt x="956221" y="872133"/>
                </a:lnTo>
                <a:lnTo>
                  <a:pt x="1141140" y="687214"/>
                </a:lnTo>
                <a:cubicBezTo>
                  <a:pt x="1273969" y="554385"/>
                  <a:pt x="1273969" y="338212"/>
                  <a:pt x="1141140" y="205383"/>
                </a:cubicBezTo>
                <a:cubicBezTo>
                  <a:pt x="1076772" y="141015"/>
                  <a:pt x="991196" y="105482"/>
                  <a:pt x="900225" y="105482"/>
                </a:cubicBezTo>
                <a:close/>
                <a:moveTo>
                  <a:pt x="324631" y="41300"/>
                </a:moveTo>
                <a:lnTo>
                  <a:pt x="333747" y="41300"/>
                </a:lnTo>
                <a:cubicBezTo>
                  <a:pt x="359234" y="41300"/>
                  <a:pt x="379884" y="62880"/>
                  <a:pt x="379884" y="89483"/>
                </a:cubicBezTo>
                <a:cubicBezTo>
                  <a:pt x="379884" y="116086"/>
                  <a:pt x="359234" y="137666"/>
                  <a:pt x="333747" y="137666"/>
                </a:cubicBezTo>
                <a:lnTo>
                  <a:pt x="324631" y="137666"/>
                </a:lnTo>
                <a:cubicBezTo>
                  <a:pt x="299145" y="137666"/>
                  <a:pt x="278309" y="116086"/>
                  <a:pt x="278309" y="89483"/>
                </a:cubicBezTo>
                <a:cubicBezTo>
                  <a:pt x="278309" y="62880"/>
                  <a:pt x="298958" y="41300"/>
                  <a:pt x="324631" y="41300"/>
                </a:cubicBezTo>
                <a:close/>
                <a:moveTo>
                  <a:pt x="900039" y="0"/>
                </a:moveTo>
                <a:cubicBezTo>
                  <a:pt x="1019287" y="0"/>
                  <a:pt x="1131466" y="46323"/>
                  <a:pt x="1215740" y="130783"/>
                </a:cubicBezTo>
                <a:cubicBezTo>
                  <a:pt x="1300014" y="215243"/>
                  <a:pt x="1346523" y="327236"/>
                  <a:pt x="1346523" y="446484"/>
                </a:cubicBezTo>
                <a:cubicBezTo>
                  <a:pt x="1346523" y="565733"/>
                  <a:pt x="1300200" y="677912"/>
                  <a:pt x="1215740" y="762186"/>
                </a:cubicBezTo>
                <a:lnTo>
                  <a:pt x="775209" y="1202717"/>
                </a:lnTo>
                <a:cubicBezTo>
                  <a:pt x="690935" y="1286991"/>
                  <a:pt x="578756" y="1333500"/>
                  <a:pt x="459507" y="1333500"/>
                </a:cubicBezTo>
                <a:cubicBezTo>
                  <a:pt x="340259" y="1333500"/>
                  <a:pt x="228080" y="1287177"/>
                  <a:pt x="143806" y="1202717"/>
                </a:cubicBezTo>
                <a:cubicBezTo>
                  <a:pt x="59532" y="1118443"/>
                  <a:pt x="13023" y="1006264"/>
                  <a:pt x="13023" y="887016"/>
                </a:cubicBezTo>
                <a:cubicBezTo>
                  <a:pt x="13023" y="767767"/>
                  <a:pt x="59346" y="655588"/>
                  <a:pt x="143806" y="571314"/>
                </a:cubicBezTo>
                <a:lnTo>
                  <a:pt x="584337" y="130783"/>
                </a:lnTo>
                <a:cubicBezTo>
                  <a:pt x="668611" y="46509"/>
                  <a:pt x="780790" y="0"/>
                  <a:pt x="900039" y="0"/>
                </a:cubicBezTo>
                <a:close/>
              </a:path>
            </a:pathLst>
          </a:custGeom>
          <a:gradFill>
            <a:gsLst>
              <a:gs pos="0">
                <a:schemeClr val="bg1">
                  <a:alpha val="0"/>
                </a:schemeClr>
              </a:gs>
              <a:gs pos="100000">
                <a:schemeClr val="bg1"/>
              </a:gs>
            </a:gsLst>
            <a:lin ang="16200000" scaled="1"/>
          </a:gradFill>
          <a:ln w="1860" cap="flat">
            <a:noFill/>
            <a:prstDash val="solid"/>
            <a:miter/>
          </a:ln>
        </p:spPr>
        <p:txBody>
          <a:bodyPr rtlCol="0" anchor="ct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1" name="任意多边形: 形状 80">
            <a:extLst>
              <a:ext uri="{FF2B5EF4-FFF2-40B4-BE49-F238E27FC236}">
                <a16:creationId xmlns:a16="http://schemas.microsoft.com/office/drawing/2014/main" id="{E10A2A8A-39AC-4FCF-BDA5-7DE8E5103E50}"/>
              </a:ext>
            </a:extLst>
          </p:cNvPr>
          <p:cNvSpPr/>
          <p:nvPr/>
        </p:nvSpPr>
        <p:spPr>
          <a:xfrm rot="18384109" flipH="1">
            <a:off x="11226314" y="6068210"/>
            <a:ext cx="580824" cy="57160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2" name="任意多边形: 形状 81">
            <a:extLst>
              <a:ext uri="{FF2B5EF4-FFF2-40B4-BE49-F238E27FC236}">
                <a16:creationId xmlns:a16="http://schemas.microsoft.com/office/drawing/2014/main" id="{F7DDA684-A1A4-47E7-8CFC-ADAD1F1058D4}"/>
              </a:ext>
            </a:extLst>
          </p:cNvPr>
          <p:cNvSpPr/>
          <p:nvPr/>
        </p:nvSpPr>
        <p:spPr>
          <a:xfrm rot="17932532" flipH="1">
            <a:off x="10652490" y="5333220"/>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3" name="任意多边形: 形状 82">
            <a:extLst>
              <a:ext uri="{FF2B5EF4-FFF2-40B4-BE49-F238E27FC236}">
                <a16:creationId xmlns:a16="http://schemas.microsoft.com/office/drawing/2014/main" id="{449AD8E5-068E-4CBF-9EDA-E452E56CA050}"/>
              </a:ext>
            </a:extLst>
          </p:cNvPr>
          <p:cNvSpPr/>
          <p:nvPr/>
        </p:nvSpPr>
        <p:spPr>
          <a:xfrm rot="10131607" flipH="1">
            <a:off x="9475512" y="593153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4" name="任意多边形: 形状 83">
            <a:extLst>
              <a:ext uri="{FF2B5EF4-FFF2-40B4-BE49-F238E27FC236}">
                <a16:creationId xmlns:a16="http://schemas.microsoft.com/office/drawing/2014/main" id="{A07E3212-B423-4AEF-9E6E-377BBAF93A59}"/>
              </a:ext>
            </a:extLst>
          </p:cNvPr>
          <p:cNvSpPr/>
          <p:nvPr/>
        </p:nvSpPr>
        <p:spPr>
          <a:xfrm rot="3210829" flipH="1">
            <a:off x="8901265" y="5826867"/>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9" name="PA-102267">
            <a:extLst>
              <a:ext uri="{FF2B5EF4-FFF2-40B4-BE49-F238E27FC236}">
                <a16:creationId xmlns:a16="http://schemas.microsoft.com/office/drawing/2014/main" id="{8116199F-F57E-4BD4-9A36-0133C2779D55}"/>
              </a:ext>
            </a:extLst>
          </p:cNvPr>
          <p:cNvSpPr/>
          <p:nvPr>
            <p:custDataLst>
              <p:tags r:id="rId3"/>
            </p:custDataLst>
          </p:nvPr>
        </p:nvSpPr>
        <p:spPr>
          <a:xfrm>
            <a:off x="6632236" y="3182545"/>
            <a:ext cx="3920247" cy="461665"/>
          </a:xfrm>
          <a:prstGeom prst="rect">
            <a:avLst/>
          </a:prstGeom>
          <a:noFill/>
        </p:spPr>
        <p:txBody>
          <a:bodyPr wrap="square" rtlCol="0">
            <a:spAutoFit/>
            <a:scene3d>
              <a:camera prst="orthographicFront"/>
              <a:lightRig rig="balanced" dir="t"/>
            </a:scene3d>
            <a:sp3d extrusionH="57150" prstMaterial="powder">
              <a:bevelT w="38100" h="107950" prst="angle"/>
              <a:extrusionClr>
                <a:schemeClr val="bg1">
                  <a:lumMod val="95000"/>
                </a:schemeClr>
              </a:extrusionClr>
            </a:sp3d>
          </a:bodyPr>
          <a:lstStyle/>
          <a:p>
            <a:r>
              <a:rPr lang="en-US" altLang="zh-CN"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Solution 02</a:t>
            </a:r>
            <a:endParaRPr lang="zh-CN" altLang="en-US"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54" name="文本框 53">
            <a:extLst>
              <a:ext uri="{FF2B5EF4-FFF2-40B4-BE49-F238E27FC236}">
                <a16:creationId xmlns:a16="http://schemas.microsoft.com/office/drawing/2014/main" id="{70EB18CB-8C2F-00E1-63FE-87356E804B66}"/>
              </a:ext>
            </a:extLst>
          </p:cNvPr>
          <p:cNvSpPr txBox="1"/>
          <p:nvPr/>
        </p:nvSpPr>
        <p:spPr>
          <a:xfrm>
            <a:off x="2302933" y="4001709"/>
            <a:ext cx="3107266" cy="610873"/>
          </a:xfrm>
          <a:prstGeom prst="rect">
            <a:avLst/>
          </a:prstGeom>
        </p:spPr>
        <p:txBody>
          <a:bodyPr wrap="square">
            <a:sp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solidFill>
                  <a:schemeClr val="bg1"/>
                </a:solidFill>
              </a:rPr>
              <a:t>多个公司管理下的小区购买体温检测仪遇到困难</a:t>
            </a:r>
          </a:p>
        </p:txBody>
      </p:sp>
      <p:sp>
        <p:nvSpPr>
          <p:cNvPr id="63" name="文本框 62">
            <a:extLst>
              <a:ext uri="{FF2B5EF4-FFF2-40B4-BE49-F238E27FC236}">
                <a16:creationId xmlns:a16="http://schemas.microsoft.com/office/drawing/2014/main" id="{0A212A2F-8A6C-2B31-EBFE-0DD4F9EEE7E5}"/>
              </a:ext>
            </a:extLst>
          </p:cNvPr>
          <p:cNvSpPr txBox="1"/>
          <p:nvPr/>
        </p:nvSpPr>
        <p:spPr>
          <a:xfrm>
            <a:off x="6632236" y="4001709"/>
            <a:ext cx="3699932" cy="1149482"/>
          </a:xfrm>
          <a:prstGeom prst="rect">
            <a:avLst/>
          </a:prstGeom>
        </p:spPr>
        <p:txBody>
          <a:bodyPr wrap="square">
            <a:spAutoFit/>
          </a:bodyPr>
          <a:lstStyle>
            <a:defPPr>
              <a:defRPr lang="zh-CN"/>
            </a:defPPr>
            <a:lvl1pP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dirty="0"/>
              <a:t>物业公司了解到情况之后，迅速行动，连夜咨询多家药店并最终采购一批体温检测仪送到各小区，全力支援防疫工作，加强进出人员体温检测工作。</a:t>
            </a:r>
          </a:p>
        </p:txBody>
      </p:sp>
    </p:spTree>
    <p:extLst>
      <p:ext uri="{BB962C8B-B14F-4D97-AF65-F5344CB8AC3E}">
        <p14:creationId xmlns:p14="http://schemas.microsoft.com/office/powerpoint/2010/main" val="218093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A15CF5E7-DA84-4913-B162-4F9D27C1FD2B}"/>
              </a:ext>
            </a:extLst>
          </p:cNvPr>
          <p:cNvSpPr/>
          <p:nvPr/>
        </p:nvSpPr>
        <p:spPr>
          <a:xfrm>
            <a:off x="1706377" y="2792760"/>
            <a:ext cx="812044" cy="418579"/>
          </a:xfrm>
          <a:custGeom>
            <a:avLst/>
            <a:gdLst/>
            <a:ahLst/>
            <a:cxnLst/>
            <a:rect l="l" t="t" r="r" b="b"/>
            <a:pathLst>
              <a:path w="812044" h="418579">
                <a:moveTo>
                  <a:pt x="0" y="0"/>
                </a:moveTo>
                <a:lnTo>
                  <a:pt x="812044" y="0"/>
                </a:lnTo>
                <a:lnTo>
                  <a:pt x="812044" y="49671"/>
                </a:lnTo>
                <a:lnTo>
                  <a:pt x="812044" y="93203"/>
                </a:lnTo>
                <a:lnTo>
                  <a:pt x="812044" y="191988"/>
                </a:lnTo>
                <a:cubicBezTo>
                  <a:pt x="812044" y="234776"/>
                  <a:pt x="804881" y="271425"/>
                  <a:pt x="790557" y="301935"/>
                </a:cubicBezTo>
                <a:cubicBezTo>
                  <a:pt x="776232" y="332445"/>
                  <a:pt x="755210" y="355699"/>
                  <a:pt x="727491" y="371698"/>
                </a:cubicBezTo>
                <a:cubicBezTo>
                  <a:pt x="699771" y="387697"/>
                  <a:pt x="666564" y="395697"/>
                  <a:pt x="627869" y="395697"/>
                </a:cubicBezTo>
                <a:lnTo>
                  <a:pt x="532991" y="395697"/>
                </a:lnTo>
                <a:cubicBezTo>
                  <a:pt x="493179" y="395697"/>
                  <a:pt x="459042" y="387697"/>
                  <a:pt x="430579" y="371698"/>
                </a:cubicBezTo>
                <a:cubicBezTo>
                  <a:pt x="402115" y="355699"/>
                  <a:pt x="380442" y="332445"/>
                  <a:pt x="365559" y="301935"/>
                </a:cubicBezTo>
                <a:lnTo>
                  <a:pt x="364311" y="298862"/>
                </a:lnTo>
                <a:lnTo>
                  <a:pt x="0" y="418579"/>
                </a:lnTo>
                <a:lnTo>
                  <a:pt x="0" y="314213"/>
                </a:lnTo>
                <a:lnTo>
                  <a:pt x="344092" y="210986"/>
                </a:lnTo>
                <a:lnTo>
                  <a:pt x="343235" y="191988"/>
                </a:lnTo>
                <a:lnTo>
                  <a:pt x="343235" y="93203"/>
                </a:lnTo>
                <a:lnTo>
                  <a:pt x="0" y="93203"/>
                </a:lnTo>
                <a:lnTo>
                  <a:pt x="0" y="0"/>
                </a:lnTo>
                <a:close/>
                <a:moveTo>
                  <a:pt x="430858" y="93203"/>
                </a:moveTo>
                <a:lnTo>
                  <a:pt x="430858" y="199802"/>
                </a:lnTo>
                <a:cubicBezTo>
                  <a:pt x="430858" y="221382"/>
                  <a:pt x="434857" y="239892"/>
                  <a:pt x="442857" y="255333"/>
                </a:cubicBezTo>
                <a:cubicBezTo>
                  <a:pt x="450856" y="270774"/>
                  <a:pt x="462577" y="282494"/>
                  <a:pt x="478018" y="290494"/>
                </a:cubicBezTo>
                <a:cubicBezTo>
                  <a:pt x="493458" y="298493"/>
                  <a:pt x="511969" y="302493"/>
                  <a:pt x="533549" y="302493"/>
                </a:cubicBezTo>
                <a:lnTo>
                  <a:pt x="616707" y="302493"/>
                </a:lnTo>
                <a:cubicBezTo>
                  <a:pt x="639403" y="302493"/>
                  <a:pt x="658844" y="298493"/>
                  <a:pt x="675029" y="290494"/>
                </a:cubicBezTo>
                <a:cubicBezTo>
                  <a:pt x="691214" y="282494"/>
                  <a:pt x="703492" y="270774"/>
                  <a:pt x="711864" y="255333"/>
                </a:cubicBezTo>
                <a:cubicBezTo>
                  <a:pt x="720235" y="239892"/>
                  <a:pt x="724421" y="221382"/>
                  <a:pt x="724421" y="199802"/>
                </a:cubicBezTo>
                <a:lnTo>
                  <a:pt x="724421" y="93203"/>
                </a:lnTo>
                <a:lnTo>
                  <a:pt x="430858"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 name="任意多边形: 形状 36">
            <a:extLst>
              <a:ext uri="{FF2B5EF4-FFF2-40B4-BE49-F238E27FC236}">
                <a16:creationId xmlns:a16="http://schemas.microsoft.com/office/drawing/2014/main" id="{7AC75F62-220D-403A-A556-9B31989895CE}"/>
              </a:ext>
            </a:extLst>
          </p:cNvPr>
          <p:cNvSpPr/>
          <p:nvPr/>
        </p:nvSpPr>
        <p:spPr>
          <a:xfrm>
            <a:off x="1706377" y="3268042"/>
            <a:ext cx="811486" cy="472158"/>
          </a:xfrm>
          <a:custGeom>
            <a:avLst/>
            <a:gdLst/>
            <a:ahLst/>
            <a:cxnLst/>
            <a:rect l="l" t="t" r="r" b="b"/>
            <a:pathLst>
              <a:path w="811486" h="472158">
                <a:moveTo>
                  <a:pt x="0" y="0"/>
                </a:moveTo>
                <a:lnTo>
                  <a:pt x="811486" y="187524"/>
                </a:lnTo>
                <a:lnTo>
                  <a:pt x="811486" y="284634"/>
                </a:lnTo>
                <a:lnTo>
                  <a:pt x="0" y="472158"/>
                </a:lnTo>
                <a:lnTo>
                  <a:pt x="0" y="370582"/>
                </a:lnTo>
                <a:lnTo>
                  <a:pt x="186965" y="333800"/>
                </a:lnTo>
                <a:lnTo>
                  <a:pt x="186965" y="138358"/>
                </a:lnTo>
                <a:lnTo>
                  <a:pt x="0" y="101576"/>
                </a:lnTo>
                <a:lnTo>
                  <a:pt x="0" y="0"/>
                </a:lnTo>
                <a:close/>
                <a:moveTo>
                  <a:pt x="274588" y="155597"/>
                </a:moveTo>
                <a:lnTo>
                  <a:pt x="274588" y="316561"/>
                </a:lnTo>
                <a:lnTo>
                  <a:pt x="683679" y="236079"/>
                </a:lnTo>
                <a:lnTo>
                  <a:pt x="274588" y="15559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 name="任意多边形: 形状 35">
            <a:extLst>
              <a:ext uri="{FF2B5EF4-FFF2-40B4-BE49-F238E27FC236}">
                <a16:creationId xmlns:a16="http://schemas.microsoft.com/office/drawing/2014/main" id="{25B9C27B-1B77-444D-AF01-8F4D10B59D8C}"/>
              </a:ext>
            </a:extLst>
          </p:cNvPr>
          <p:cNvSpPr/>
          <p:nvPr/>
        </p:nvSpPr>
        <p:spPr>
          <a:xfrm>
            <a:off x="1706935" y="3811935"/>
            <a:ext cx="810928" cy="398487"/>
          </a:xfrm>
          <a:custGeom>
            <a:avLst/>
            <a:gdLst/>
            <a:ahLst/>
            <a:cxnLst/>
            <a:rect l="l" t="t" r="r" b="b"/>
            <a:pathLst>
              <a:path w="810928" h="398487">
                <a:moveTo>
                  <a:pt x="0" y="0"/>
                </a:moveTo>
                <a:lnTo>
                  <a:pt x="810928" y="0"/>
                </a:lnTo>
                <a:lnTo>
                  <a:pt x="810928" y="84274"/>
                </a:lnTo>
                <a:lnTo>
                  <a:pt x="207408"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任意多边形: 形状 34">
            <a:extLst>
              <a:ext uri="{FF2B5EF4-FFF2-40B4-BE49-F238E27FC236}">
                <a16:creationId xmlns:a16="http://schemas.microsoft.com/office/drawing/2014/main" id="{F3F0B472-702E-455A-BB9D-11B164C2CD78}"/>
              </a:ext>
            </a:extLst>
          </p:cNvPr>
          <p:cNvSpPr/>
          <p:nvPr/>
        </p:nvSpPr>
        <p:spPr>
          <a:xfrm>
            <a:off x="1698006" y="4320704"/>
            <a:ext cx="828229" cy="392348"/>
          </a:xfrm>
          <a:custGeom>
            <a:avLst/>
            <a:gdLst/>
            <a:ahLst/>
            <a:cxnLst/>
            <a:rect l="l" t="t" r="r" b="b"/>
            <a:pathLst>
              <a:path w="828229" h="392348">
                <a:moveTo>
                  <a:pt x="190873" y="0"/>
                </a:moveTo>
                <a:lnTo>
                  <a:pt x="231056" y="0"/>
                </a:lnTo>
                <a:lnTo>
                  <a:pt x="231056" y="92645"/>
                </a:lnTo>
                <a:lnTo>
                  <a:pt x="192547" y="92645"/>
                </a:lnTo>
                <a:cubicBezTo>
                  <a:pt x="158316" y="92645"/>
                  <a:pt x="132458" y="101482"/>
                  <a:pt x="114970" y="119155"/>
                </a:cubicBezTo>
                <a:cubicBezTo>
                  <a:pt x="97483" y="136829"/>
                  <a:pt x="88739" y="162966"/>
                  <a:pt x="88739" y="197569"/>
                </a:cubicBezTo>
                <a:cubicBezTo>
                  <a:pt x="88739" y="231427"/>
                  <a:pt x="97483" y="256914"/>
                  <a:pt x="114970" y="274029"/>
                </a:cubicBezTo>
                <a:cubicBezTo>
                  <a:pt x="132458" y="291145"/>
                  <a:pt x="158316" y="299702"/>
                  <a:pt x="192547" y="299702"/>
                </a:cubicBezTo>
                <a:lnTo>
                  <a:pt x="252264" y="299702"/>
                </a:lnTo>
                <a:cubicBezTo>
                  <a:pt x="274960" y="299702"/>
                  <a:pt x="294401" y="294400"/>
                  <a:pt x="310586" y="283796"/>
                </a:cubicBezTo>
                <a:cubicBezTo>
                  <a:pt x="326771" y="273192"/>
                  <a:pt x="340166" y="259798"/>
                  <a:pt x="350770" y="243613"/>
                </a:cubicBezTo>
                <a:cubicBezTo>
                  <a:pt x="361374" y="227428"/>
                  <a:pt x="373001" y="205755"/>
                  <a:pt x="385651" y="178593"/>
                </a:cubicBezTo>
                <a:cubicBezTo>
                  <a:pt x="386023" y="177849"/>
                  <a:pt x="386396" y="177012"/>
                  <a:pt x="386768" y="176082"/>
                </a:cubicBezTo>
                <a:cubicBezTo>
                  <a:pt x="387140" y="175152"/>
                  <a:pt x="387512" y="174315"/>
                  <a:pt x="387884" y="173570"/>
                </a:cubicBezTo>
                <a:lnTo>
                  <a:pt x="391791" y="165757"/>
                </a:lnTo>
                <a:cubicBezTo>
                  <a:pt x="408534" y="130410"/>
                  <a:pt x="424347" y="101761"/>
                  <a:pt x="439230" y="79809"/>
                </a:cubicBezTo>
                <a:cubicBezTo>
                  <a:pt x="454112" y="57857"/>
                  <a:pt x="474483" y="39160"/>
                  <a:pt x="500342" y="23719"/>
                </a:cubicBezTo>
                <a:cubicBezTo>
                  <a:pt x="526201" y="8278"/>
                  <a:pt x="558478" y="558"/>
                  <a:pt x="597173" y="558"/>
                </a:cubicBezTo>
                <a:lnTo>
                  <a:pt x="640706" y="558"/>
                </a:lnTo>
                <a:cubicBezTo>
                  <a:pt x="681633" y="558"/>
                  <a:pt x="716050" y="7999"/>
                  <a:pt x="743955" y="22882"/>
                </a:cubicBezTo>
                <a:cubicBezTo>
                  <a:pt x="771860" y="37765"/>
                  <a:pt x="792882" y="59810"/>
                  <a:pt x="807021" y="89017"/>
                </a:cubicBezTo>
                <a:cubicBezTo>
                  <a:pt x="821160" y="118225"/>
                  <a:pt x="828229" y="154223"/>
                  <a:pt x="828229" y="197011"/>
                </a:cubicBezTo>
                <a:cubicBezTo>
                  <a:pt x="828229" y="238683"/>
                  <a:pt x="821067" y="273750"/>
                  <a:pt x="806742" y="302214"/>
                </a:cubicBezTo>
                <a:cubicBezTo>
                  <a:pt x="792417" y="330677"/>
                  <a:pt x="771116" y="352071"/>
                  <a:pt x="742839" y="366396"/>
                </a:cubicBezTo>
                <a:cubicBezTo>
                  <a:pt x="714562" y="380721"/>
                  <a:pt x="679773" y="387883"/>
                  <a:pt x="638473" y="387883"/>
                </a:cubicBezTo>
                <a:lnTo>
                  <a:pt x="596057" y="387883"/>
                </a:lnTo>
                <a:lnTo>
                  <a:pt x="596057" y="295237"/>
                </a:lnTo>
                <a:lnTo>
                  <a:pt x="636241" y="295237"/>
                </a:lnTo>
                <a:cubicBezTo>
                  <a:pt x="670471" y="295237"/>
                  <a:pt x="696330" y="286959"/>
                  <a:pt x="713817" y="270402"/>
                </a:cubicBezTo>
                <a:cubicBezTo>
                  <a:pt x="731305" y="253845"/>
                  <a:pt x="740048" y="229381"/>
                  <a:pt x="740048" y="197011"/>
                </a:cubicBezTo>
                <a:cubicBezTo>
                  <a:pt x="740048" y="162780"/>
                  <a:pt x="731677" y="136922"/>
                  <a:pt x="714934" y="119434"/>
                </a:cubicBezTo>
                <a:cubicBezTo>
                  <a:pt x="698191" y="101947"/>
                  <a:pt x="673820" y="93203"/>
                  <a:pt x="641822" y="93203"/>
                </a:cubicBezTo>
                <a:lnTo>
                  <a:pt x="596615" y="93203"/>
                </a:lnTo>
                <a:cubicBezTo>
                  <a:pt x="573919" y="93203"/>
                  <a:pt x="554664" y="98691"/>
                  <a:pt x="538851" y="109668"/>
                </a:cubicBezTo>
                <a:cubicBezTo>
                  <a:pt x="523038" y="120643"/>
                  <a:pt x="510202" y="134317"/>
                  <a:pt x="500342" y="150688"/>
                </a:cubicBezTo>
                <a:cubicBezTo>
                  <a:pt x="490482" y="167059"/>
                  <a:pt x="478855" y="189383"/>
                  <a:pt x="465461" y="217661"/>
                </a:cubicBezTo>
                <a:cubicBezTo>
                  <a:pt x="464344" y="220637"/>
                  <a:pt x="463135" y="223335"/>
                  <a:pt x="461833" y="225753"/>
                </a:cubicBezTo>
                <a:cubicBezTo>
                  <a:pt x="460531" y="228172"/>
                  <a:pt x="459321" y="230869"/>
                  <a:pt x="458205" y="233846"/>
                </a:cubicBezTo>
                <a:cubicBezTo>
                  <a:pt x="457461" y="235334"/>
                  <a:pt x="456717" y="236915"/>
                  <a:pt x="455973" y="238590"/>
                </a:cubicBezTo>
                <a:cubicBezTo>
                  <a:pt x="455229" y="240264"/>
                  <a:pt x="454484" y="241845"/>
                  <a:pt x="453740" y="243334"/>
                </a:cubicBezTo>
                <a:cubicBezTo>
                  <a:pt x="438858" y="274960"/>
                  <a:pt x="424068" y="300912"/>
                  <a:pt x="409371" y="321189"/>
                </a:cubicBezTo>
                <a:cubicBezTo>
                  <a:pt x="394674" y="341467"/>
                  <a:pt x="374675" y="358396"/>
                  <a:pt x="349375" y="371977"/>
                </a:cubicBezTo>
                <a:cubicBezTo>
                  <a:pt x="324074" y="385557"/>
                  <a:pt x="292076" y="392348"/>
                  <a:pt x="253380" y="392348"/>
                </a:cubicBezTo>
                <a:lnTo>
                  <a:pt x="190873" y="392348"/>
                </a:lnTo>
                <a:cubicBezTo>
                  <a:pt x="149201" y="392348"/>
                  <a:pt x="114226" y="384999"/>
                  <a:pt x="85949" y="370303"/>
                </a:cubicBezTo>
                <a:cubicBezTo>
                  <a:pt x="57671" y="355606"/>
                  <a:pt x="36277" y="333840"/>
                  <a:pt x="21767" y="305004"/>
                </a:cubicBezTo>
                <a:cubicBezTo>
                  <a:pt x="7256" y="276169"/>
                  <a:pt x="0" y="240357"/>
                  <a:pt x="0" y="197569"/>
                </a:cubicBezTo>
                <a:cubicBezTo>
                  <a:pt x="0" y="154409"/>
                  <a:pt x="7163" y="118132"/>
                  <a:pt x="21488" y="88738"/>
                </a:cubicBezTo>
                <a:cubicBezTo>
                  <a:pt x="35812" y="59345"/>
                  <a:pt x="57206" y="37207"/>
                  <a:pt x="85670" y="22324"/>
                </a:cubicBezTo>
                <a:cubicBezTo>
                  <a:pt x="114133" y="7441"/>
                  <a:pt x="149201" y="0"/>
                  <a:pt x="190873"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任意多边形: 形状 32">
            <a:extLst>
              <a:ext uri="{FF2B5EF4-FFF2-40B4-BE49-F238E27FC236}">
                <a16:creationId xmlns:a16="http://schemas.microsoft.com/office/drawing/2014/main" id="{D567FF83-50E7-4424-B2A8-8E0C68C385CA}"/>
              </a:ext>
            </a:extLst>
          </p:cNvPr>
          <p:cNvSpPr/>
          <p:nvPr/>
        </p:nvSpPr>
        <p:spPr>
          <a:xfrm>
            <a:off x="1706377" y="4984849"/>
            <a:ext cx="811486" cy="394022"/>
          </a:xfrm>
          <a:custGeom>
            <a:avLst/>
            <a:gdLst/>
            <a:ahLst/>
            <a:cxnLst/>
            <a:rect l="l" t="t" r="r" b="b"/>
            <a:pathLst>
              <a:path w="811486" h="394022">
                <a:moveTo>
                  <a:pt x="723863" y="0"/>
                </a:moveTo>
                <a:lnTo>
                  <a:pt x="811486" y="0"/>
                </a:lnTo>
                <a:lnTo>
                  <a:pt x="811486" y="394022"/>
                </a:lnTo>
                <a:lnTo>
                  <a:pt x="723863" y="394022"/>
                </a:lnTo>
                <a:lnTo>
                  <a:pt x="723863" y="243892"/>
                </a:lnTo>
                <a:lnTo>
                  <a:pt x="0" y="243892"/>
                </a:lnTo>
                <a:lnTo>
                  <a:pt x="0" y="150688"/>
                </a:lnTo>
                <a:lnTo>
                  <a:pt x="723863" y="150688"/>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 name="任意多边形: 形状 31">
            <a:extLst>
              <a:ext uri="{FF2B5EF4-FFF2-40B4-BE49-F238E27FC236}">
                <a16:creationId xmlns:a16="http://schemas.microsoft.com/office/drawing/2014/main" id="{8C6BE420-C51D-47FD-94D6-289AC0A56B7A}"/>
              </a:ext>
            </a:extLst>
          </p:cNvPr>
          <p:cNvSpPr/>
          <p:nvPr/>
        </p:nvSpPr>
        <p:spPr>
          <a:xfrm>
            <a:off x="1706377" y="54367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任意多边形: 形状 30">
            <a:extLst>
              <a:ext uri="{FF2B5EF4-FFF2-40B4-BE49-F238E27FC236}">
                <a16:creationId xmlns:a16="http://schemas.microsoft.com/office/drawing/2014/main" id="{CAA07483-FFDD-4CE1-827A-EDB655B6A459}"/>
              </a:ext>
            </a:extLst>
          </p:cNvPr>
          <p:cNvSpPr/>
          <p:nvPr/>
        </p:nvSpPr>
        <p:spPr>
          <a:xfrm>
            <a:off x="1698006" y="5650260"/>
            <a:ext cx="828229" cy="402952"/>
          </a:xfrm>
          <a:custGeom>
            <a:avLst/>
            <a:gdLst/>
            <a:ahLst/>
            <a:cxnLst/>
            <a:rect l="l" t="t" r="r" b="b"/>
            <a:pathLst>
              <a:path w="828229" h="402952">
                <a:moveTo>
                  <a:pt x="204267" y="0"/>
                </a:moveTo>
                <a:lnTo>
                  <a:pt x="624521" y="0"/>
                </a:lnTo>
                <a:cubicBezTo>
                  <a:pt x="667681" y="0"/>
                  <a:pt x="704516" y="7906"/>
                  <a:pt x="735025" y="23719"/>
                </a:cubicBezTo>
                <a:cubicBezTo>
                  <a:pt x="765535" y="39532"/>
                  <a:pt x="788697" y="62507"/>
                  <a:pt x="804510" y="92645"/>
                </a:cubicBezTo>
                <a:cubicBezTo>
                  <a:pt x="820323" y="122783"/>
                  <a:pt x="828229" y="159060"/>
                  <a:pt x="828229" y="201476"/>
                </a:cubicBezTo>
                <a:cubicBezTo>
                  <a:pt x="828229" y="243892"/>
                  <a:pt x="820323" y="280169"/>
                  <a:pt x="804510" y="310306"/>
                </a:cubicBezTo>
                <a:cubicBezTo>
                  <a:pt x="788697" y="340444"/>
                  <a:pt x="765535" y="363419"/>
                  <a:pt x="735025" y="379232"/>
                </a:cubicBezTo>
                <a:cubicBezTo>
                  <a:pt x="704516" y="395045"/>
                  <a:pt x="667681" y="402952"/>
                  <a:pt x="624521" y="402952"/>
                </a:cubicBezTo>
                <a:lnTo>
                  <a:pt x="204267" y="402952"/>
                </a:lnTo>
                <a:cubicBezTo>
                  <a:pt x="161107" y="402952"/>
                  <a:pt x="124272" y="395045"/>
                  <a:pt x="93762" y="379232"/>
                </a:cubicBezTo>
                <a:cubicBezTo>
                  <a:pt x="63252" y="363419"/>
                  <a:pt x="39998" y="340444"/>
                  <a:pt x="23999" y="310306"/>
                </a:cubicBezTo>
                <a:cubicBezTo>
                  <a:pt x="8000" y="280169"/>
                  <a:pt x="0" y="243892"/>
                  <a:pt x="0" y="201476"/>
                </a:cubicBezTo>
                <a:cubicBezTo>
                  <a:pt x="0" y="159060"/>
                  <a:pt x="8000" y="122783"/>
                  <a:pt x="23999" y="92645"/>
                </a:cubicBezTo>
                <a:cubicBezTo>
                  <a:pt x="39998" y="62507"/>
                  <a:pt x="63252" y="39532"/>
                  <a:pt x="93762" y="23719"/>
                </a:cubicBezTo>
                <a:cubicBezTo>
                  <a:pt x="124272" y="7906"/>
                  <a:pt x="161107" y="0"/>
                  <a:pt x="204267" y="0"/>
                </a:cubicBezTo>
                <a:close/>
                <a:moveTo>
                  <a:pt x="200360" y="93203"/>
                </a:moveTo>
                <a:cubicBezTo>
                  <a:pt x="177292" y="93203"/>
                  <a:pt x="157572" y="97482"/>
                  <a:pt x="141201" y="106040"/>
                </a:cubicBezTo>
                <a:cubicBezTo>
                  <a:pt x="124830" y="114597"/>
                  <a:pt x="112366" y="126969"/>
                  <a:pt x="103808" y="143154"/>
                </a:cubicBezTo>
                <a:cubicBezTo>
                  <a:pt x="95250" y="159339"/>
                  <a:pt x="90972" y="178779"/>
                  <a:pt x="90972" y="201476"/>
                </a:cubicBezTo>
                <a:cubicBezTo>
                  <a:pt x="90972" y="224544"/>
                  <a:pt x="95250" y="244171"/>
                  <a:pt x="103808" y="260356"/>
                </a:cubicBezTo>
                <a:cubicBezTo>
                  <a:pt x="112366" y="276541"/>
                  <a:pt x="124830" y="288819"/>
                  <a:pt x="141201" y="297191"/>
                </a:cubicBezTo>
                <a:cubicBezTo>
                  <a:pt x="157572" y="305562"/>
                  <a:pt x="177292" y="309748"/>
                  <a:pt x="200360" y="309748"/>
                </a:cubicBezTo>
                <a:lnTo>
                  <a:pt x="627869" y="309748"/>
                </a:lnTo>
                <a:cubicBezTo>
                  <a:pt x="650938" y="309748"/>
                  <a:pt x="670657" y="305562"/>
                  <a:pt x="687028" y="297191"/>
                </a:cubicBezTo>
                <a:cubicBezTo>
                  <a:pt x="703400" y="288819"/>
                  <a:pt x="715864" y="276541"/>
                  <a:pt x="724421" y="260356"/>
                </a:cubicBezTo>
                <a:cubicBezTo>
                  <a:pt x="732979" y="244171"/>
                  <a:pt x="737258" y="224544"/>
                  <a:pt x="737258" y="201476"/>
                </a:cubicBezTo>
                <a:cubicBezTo>
                  <a:pt x="737258" y="178779"/>
                  <a:pt x="732979" y="159339"/>
                  <a:pt x="724421" y="143154"/>
                </a:cubicBezTo>
                <a:cubicBezTo>
                  <a:pt x="715864" y="126969"/>
                  <a:pt x="703400" y="114597"/>
                  <a:pt x="687028" y="106040"/>
                </a:cubicBezTo>
                <a:cubicBezTo>
                  <a:pt x="670657" y="97482"/>
                  <a:pt x="650938" y="93203"/>
                  <a:pt x="627869" y="93203"/>
                </a:cubicBezTo>
                <a:lnTo>
                  <a:pt x="200360"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 name="任意多边形: 形状 29">
            <a:extLst>
              <a:ext uri="{FF2B5EF4-FFF2-40B4-BE49-F238E27FC236}">
                <a16:creationId xmlns:a16="http://schemas.microsoft.com/office/drawing/2014/main" id="{EFE1BE10-81C1-4DCD-9162-91F8E71F0765}"/>
              </a:ext>
            </a:extLst>
          </p:cNvPr>
          <p:cNvSpPr/>
          <p:nvPr/>
        </p:nvSpPr>
        <p:spPr>
          <a:xfrm>
            <a:off x="1706935" y="6164610"/>
            <a:ext cx="810928" cy="398487"/>
          </a:xfrm>
          <a:custGeom>
            <a:avLst/>
            <a:gdLst/>
            <a:ahLst/>
            <a:cxnLst/>
            <a:rect l="l" t="t" r="r" b="b"/>
            <a:pathLst>
              <a:path w="810928" h="398487">
                <a:moveTo>
                  <a:pt x="0" y="0"/>
                </a:moveTo>
                <a:lnTo>
                  <a:pt x="810928" y="0"/>
                </a:lnTo>
                <a:lnTo>
                  <a:pt x="810928" y="84273"/>
                </a:lnTo>
                <a:lnTo>
                  <a:pt x="207409"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 name="任意多边形: 形状 39">
            <a:extLst>
              <a:ext uri="{FF2B5EF4-FFF2-40B4-BE49-F238E27FC236}">
                <a16:creationId xmlns:a16="http://schemas.microsoft.com/office/drawing/2014/main" id="{E653C74B-37F6-470A-89F5-5C4472BA9003}"/>
              </a:ext>
            </a:extLst>
          </p:cNvPr>
          <p:cNvSpPr/>
          <p:nvPr/>
        </p:nvSpPr>
        <p:spPr>
          <a:xfrm rot="3215891">
            <a:off x="1403257" y="4520296"/>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 name="任意多边形: 形状 40">
            <a:extLst>
              <a:ext uri="{FF2B5EF4-FFF2-40B4-BE49-F238E27FC236}">
                <a16:creationId xmlns:a16="http://schemas.microsoft.com/office/drawing/2014/main" id="{4BEE26F9-430B-4ECA-848C-A7CE05F2FB87}"/>
              </a:ext>
            </a:extLst>
          </p:cNvPr>
          <p:cNvSpPr/>
          <p:nvPr/>
        </p:nvSpPr>
        <p:spPr>
          <a:xfrm rot="3667468">
            <a:off x="2288911" y="2659189"/>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任意多边形: 形状 41">
            <a:extLst>
              <a:ext uri="{FF2B5EF4-FFF2-40B4-BE49-F238E27FC236}">
                <a16:creationId xmlns:a16="http://schemas.microsoft.com/office/drawing/2014/main" id="{6CD613B5-9B61-413D-A9CC-1CBF347CE3DA}"/>
              </a:ext>
            </a:extLst>
          </p:cNvPr>
          <p:cNvSpPr/>
          <p:nvPr/>
        </p:nvSpPr>
        <p:spPr>
          <a:xfrm rot="11468393">
            <a:off x="2636081" y="530542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D95C3BE7-F888-4137-9D0A-3F57EA68862F}"/>
              </a:ext>
            </a:extLst>
          </p:cNvPr>
          <p:cNvSpPr/>
          <p:nvPr/>
        </p:nvSpPr>
        <p:spPr>
          <a:xfrm rot="18389171">
            <a:off x="1877390" y="6242021"/>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任意多边形: 形状 38">
            <a:extLst>
              <a:ext uri="{FF2B5EF4-FFF2-40B4-BE49-F238E27FC236}">
                <a16:creationId xmlns:a16="http://schemas.microsoft.com/office/drawing/2014/main" id="{52C2C248-2532-4FB3-AA5B-ED287643732F}"/>
              </a:ext>
            </a:extLst>
          </p:cNvPr>
          <p:cNvSpPr/>
          <p:nvPr/>
        </p:nvSpPr>
        <p:spPr>
          <a:xfrm>
            <a:off x="1706377" y="2346424"/>
            <a:ext cx="811486" cy="394023"/>
          </a:xfrm>
          <a:custGeom>
            <a:avLst/>
            <a:gdLst/>
            <a:ahLst/>
            <a:cxnLst/>
            <a:rect l="l" t="t" r="r" b="b"/>
            <a:pathLst>
              <a:path w="811486" h="394023">
                <a:moveTo>
                  <a:pt x="723863" y="0"/>
                </a:moveTo>
                <a:lnTo>
                  <a:pt x="811486" y="0"/>
                </a:lnTo>
                <a:lnTo>
                  <a:pt x="811486" y="394023"/>
                </a:lnTo>
                <a:lnTo>
                  <a:pt x="723863" y="394023"/>
                </a:lnTo>
                <a:lnTo>
                  <a:pt x="723863" y="243892"/>
                </a:lnTo>
                <a:lnTo>
                  <a:pt x="0" y="243892"/>
                </a:lnTo>
                <a:lnTo>
                  <a:pt x="0" y="150689"/>
                </a:lnTo>
                <a:lnTo>
                  <a:pt x="723863" y="150689"/>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 name="任意多边形: 形状 33">
            <a:extLst>
              <a:ext uri="{FF2B5EF4-FFF2-40B4-BE49-F238E27FC236}">
                <a16:creationId xmlns:a16="http://schemas.microsoft.com/office/drawing/2014/main" id="{FEEC4042-6063-4DF6-A246-CFC516DF044A}"/>
              </a:ext>
            </a:extLst>
          </p:cNvPr>
          <p:cNvSpPr/>
          <p:nvPr/>
        </p:nvSpPr>
        <p:spPr>
          <a:xfrm>
            <a:off x="1706377" y="48271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97CA6FB-F37C-42E2-A0AB-F321F0C0E9D7}"/>
              </a:ext>
            </a:extLst>
          </p:cNvPr>
          <p:cNvSpPr txBox="1"/>
          <p:nvPr>
            <p:custDataLst>
              <p:tags r:id="rId1"/>
            </p:custDataLst>
          </p:nvPr>
        </p:nvSpPr>
        <p:spPr>
          <a:xfrm>
            <a:off x="4589532" y="2996137"/>
            <a:ext cx="3262432" cy="707886"/>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4000" dirty="0">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cxnSp>
        <p:nvCxnSpPr>
          <p:cNvPr id="47" name="直接连接符 46">
            <a:extLst>
              <a:ext uri="{FF2B5EF4-FFF2-40B4-BE49-F238E27FC236}">
                <a16:creationId xmlns:a16="http://schemas.microsoft.com/office/drawing/2014/main" id="{81963E79-7A3D-4491-A73D-0C4CEF5AC261}"/>
              </a:ext>
            </a:extLst>
          </p:cNvPr>
          <p:cNvCxnSpPr>
            <a:cxnSpLocks/>
          </p:cNvCxnSpPr>
          <p:nvPr/>
        </p:nvCxnSpPr>
        <p:spPr>
          <a:xfrm>
            <a:off x="4710182" y="3808116"/>
            <a:ext cx="4813863"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4C4D40E1-ABA2-49D9-8CEB-606F79CF1859}"/>
              </a:ext>
            </a:extLst>
          </p:cNvPr>
          <p:cNvSpPr/>
          <p:nvPr/>
        </p:nvSpPr>
        <p:spPr>
          <a:xfrm>
            <a:off x="4589532" y="3936224"/>
            <a:ext cx="2581735" cy="646331"/>
          </a:xfrm>
          <a:prstGeom prst="rect">
            <a:avLst/>
          </a:prstGeom>
          <a:noFill/>
        </p:spPr>
        <p:txBody>
          <a:bodyPr wrap="square" rtlCol="0">
            <a:noAutofit/>
          </a:bodyPr>
          <a:lstStyle/>
          <a:p>
            <a:r>
              <a:rPr lang="en-US" altLang="zh-CN"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Follow up work arrangement</a:t>
            </a:r>
          </a:p>
        </p:txBody>
      </p:sp>
      <p:sp>
        <p:nvSpPr>
          <p:cNvPr id="71" name="任意多边形: 形状 70">
            <a:extLst>
              <a:ext uri="{FF2B5EF4-FFF2-40B4-BE49-F238E27FC236}">
                <a16:creationId xmlns:a16="http://schemas.microsoft.com/office/drawing/2014/main" id="{468190EE-5355-4E25-BF2C-CFC930F608FC}"/>
              </a:ext>
            </a:extLst>
          </p:cNvPr>
          <p:cNvSpPr/>
          <p:nvPr/>
        </p:nvSpPr>
        <p:spPr>
          <a:xfrm>
            <a:off x="1817980" y="977962"/>
            <a:ext cx="664432" cy="765664"/>
          </a:xfrm>
          <a:custGeom>
            <a:avLst/>
            <a:gdLst>
              <a:gd name="connsiteX0" fmla="*/ 487040 w 1395636"/>
              <a:gd name="connsiteY0" fmla="*/ 1155279 h 1608274"/>
              <a:gd name="connsiteX1" fmla="*/ 464716 w 1395636"/>
              <a:gd name="connsiteY1" fmla="*/ 1177603 h 1608274"/>
              <a:gd name="connsiteX2" fmla="*/ 464716 w 1395636"/>
              <a:gd name="connsiteY2" fmla="*/ 1261133 h 1608274"/>
              <a:gd name="connsiteX3" fmla="*/ 487040 w 1395636"/>
              <a:gd name="connsiteY3" fmla="*/ 1283457 h 1608274"/>
              <a:gd name="connsiteX4" fmla="*/ 1151372 w 1395636"/>
              <a:gd name="connsiteY4" fmla="*/ 1283457 h 1608274"/>
              <a:gd name="connsiteX5" fmla="*/ 1173882 w 1395636"/>
              <a:gd name="connsiteY5" fmla="*/ 1261133 h 1608274"/>
              <a:gd name="connsiteX6" fmla="*/ 1173882 w 1395636"/>
              <a:gd name="connsiteY6" fmla="*/ 1177603 h 1608274"/>
              <a:gd name="connsiteX7" fmla="*/ 1151558 w 1395636"/>
              <a:gd name="connsiteY7" fmla="*/ 1155279 h 1608274"/>
              <a:gd name="connsiteX8" fmla="*/ 288355 w 1395636"/>
              <a:gd name="connsiteY8" fmla="*/ 1155093 h 1608274"/>
              <a:gd name="connsiteX9" fmla="*/ 224173 w 1395636"/>
              <a:gd name="connsiteY9" fmla="*/ 1219275 h 1608274"/>
              <a:gd name="connsiteX10" fmla="*/ 288355 w 1395636"/>
              <a:gd name="connsiteY10" fmla="*/ 1283457 h 1608274"/>
              <a:gd name="connsiteX11" fmla="*/ 352537 w 1395636"/>
              <a:gd name="connsiteY11" fmla="*/ 1219275 h 1608274"/>
              <a:gd name="connsiteX12" fmla="*/ 288355 w 1395636"/>
              <a:gd name="connsiteY12" fmla="*/ 1155093 h 1608274"/>
              <a:gd name="connsiteX13" fmla="*/ 487040 w 1395636"/>
              <a:gd name="connsiteY13" fmla="*/ 746001 h 1608274"/>
              <a:gd name="connsiteX14" fmla="*/ 464716 w 1395636"/>
              <a:gd name="connsiteY14" fmla="*/ 768325 h 1608274"/>
              <a:gd name="connsiteX15" fmla="*/ 464716 w 1395636"/>
              <a:gd name="connsiteY15" fmla="*/ 851855 h 1608274"/>
              <a:gd name="connsiteX16" fmla="*/ 487040 w 1395636"/>
              <a:gd name="connsiteY16" fmla="*/ 874179 h 1608274"/>
              <a:gd name="connsiteX17" fmla="*/ 1151372 w 1395636"/>
              <a:gd name="connsiteY17" fmla="*/ 874179 h 1608274"/>
              <a:gd name="connsiteX18" fmla="*/ 1173882 w 1395636"/>
              <a:gd name="connsiteY18" fmla="*/ 851855 h 1608274"/>
              <a:gd name="connsiteX19" fmla="*/ 1173882 w 1395636"/>
              <a:gd name="connsiteY19" fmla="*/ 768325 h 1608274"/>
              <a:gd name="connsiteX20" fmla="*/ 1151558 w 1395636"/>
              <a:gd name="connsiteY20" fmla="*/ 746001 h 1608274"/>
              <a:gd name="connsiteX21" fmla="*/ 288355 w 1395636"/>
              <a:gd name="connsiteY21" fmla="*/ 745815 h 1608274"/>
              <a:gd name="connsiteX22" fmla="*/ 224173 w 1395636"/>
              <a:gd name="connsiteY22" fmla="*/ 809997 h 1608274"/>
              <a:gd name="connsiteX23" fmla="*/ 288355 w 1395636"/>
              <a:gd name="connsiteY23" fmla="*/ 874179 h 1608274"/>
              <a:gd name="connsiteX24" fmla="*/ 352537 w 1395636"/>
              <a:gd name="connsiteY24" fmla="*/ 809997 h 1608274"/>
              <a:gd name="connsiteX25" fmla="*/ 288355 w 1395636"/>
              <a:gd name="connsiteY25" fmla="*/ 745815 h 1608274"/>
              <a:gd name="connsiteX26" fmla="*/ 487040 w 1395636"/>
              <a:gd name="connsiteY26" fmla="*/ 336724 h 1608274"/>
              <a:gd name="connsiteX27" fmla="*/ 464716 w 1395636"/>
              <a:gd name="connsiteY27" fmla="*/ 359048 h 1608274"/>
              <a:gd name="connsiteX28" fmla="*/ 464716 w 1395636"/>
              <a:gd name="connsiteY28" fmla="*/ 442578 h 1608274"/>
              <a:gd name="connsiteX29" fmla="*/ 487040 w 1395636"/>
              <a:gd name="connsiteY29" fmla="*/ 464902 h 1608274"/>
              <a:gd name="connsiteX30" fmla="*/ 1151372 w 1395636"/>
              <a:gd name="connsiteY30" fmla="*/ 464902 h 1608274"/>
              <a:gd name="connsiteX31" fmla="*/ 1173882 w 1395636"/>
              <a:gd name="connsiteY31" fmla="*/ 442578 h 1608274"/>
              <a:gd name="connsiteX32" fmla="*/ 1173882 w 1395636"/>
              <a:gd name="connsiteY32" fmla="*/ 359048 h 1608274"/>
              <a:gd name="connsiteX33" fmla="*/ 1151558 w 1395636"/>
              <a:gd name="connsiteY33" fmla="*/ 336724 h 1608274"/>
              <a:gd name="connsiteX34" fmla="*/ 288355 w 1395636"/>
              <a:gd name="connsiteY34" fmla="*/ 336538 h 1608274"/>
              <a:gd name="connsiteX35" fmla="*/ 224173 w 1395636"/>
              <a:gd name="connsiteY35" fmla="*/ 400720 h 1608274"/>
              <a:gd name="connsiteX36" fmla="*/ 288355 w 1395636"/>
              <a:gd name="connsiteY36" fmla="*/ 464902 h 1608274"/>
              <a:gd name="connsiteX37" fmla="*/ 352537 w 1395636"/>
              <a:gd name="connsiteY37" fmla="*/ 400720 h 1608274"/>
              <a:gd name="connsiteX38" fmla="*/ 288355 w 1395636"/>
              <a:gd name="connsiteY38" fmla="*/ 336538 h 1608274"/>
              <a:gd name="connsiteX39" fmla="*/ 44648 w 1395636"/>
              <a:gd name="connsiteY39" fmla="*/ 0 h 1608274"/>
              <a:gd name="connsiteX40" fmla="*/ 1350987 w 1395636"/>
              <a:gd name="connsiteY40" fmla="*/ 0 h 1608274"/>
              <a:gd name="connsiteX41" fmla="*/ 1395636 w 1395636"/>
              <a:gd name="connsiteY41" fmla="*/ 44648 h 1608274"/>
              <a:gd name="connsiteX42" fmla="*/ 1395636 w 1395636"/>
              <a:gd name="connsiteY42" fmla="*/ 1563626 h 1608274"/>
              <a:gd name="connsiteX43" fmla="*/ 1350987 w 1395636"/>
              <a:gd name="connsiteY43" fmla="*/ 1608274 h 1608274"/>
              <a:gd name="connsiteX44" fmla="*/ 44648 w 1395636"/>
              <a:gd name="connsiteY44" fmla="*/ 1608274 h 1608274"/>
              <a:gd name="connsiteX45" fmla="*/ 0 w 1395636"/>
              <a:gd name="connsiteY45" fmla="*/ 1563626 h 1608274"/>
              <a:gd name="connsiteX46" fmla="*/ 0 w 1395636"/>
              <a:gd name="connsiteY46" fmla="*/ 44648 h 1608274"/>
              <a:gd name="connsiteX47" fmla="*/ 44648 w 1395636"/>
              <a:gd name="connsiteY47" fmla="*/ 0 h 1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5636" h="1608274">
                <a:moveTo>
                  <a:pt x="487040" y="1155279"/>
                </a:moveTo>
                <a:cubicBezTo>
                  <a:pt x="474762" y="1155279"/>
                  <a:pt x="464716" y="1165325"/>
                  <a:pt x="464716" y="1177603"/>
                </a:cubicBezTo>
                <a:lnTo>
                  <a:pt x="464716" y="1261133"/>
                </a:lnTo>
                <a:cubicBezTo>
                  <a:pt x="464716" y="1273411"/>
                  <a:pt x="474762" y="1283457"/>
                  <a:pt x="487040" y="1283457"/>
                </a:cubicBezTo>
                <a:lnTo>
                  <a:pt x="1151372" y="1283457"/>
                </a:lnTo>
                <a:cubicBezTo>
                  <a:pt x="1163650" y="1283457"/>
                  <a:pt x="1173696" y="1273411"/>
                  <a:pt x="1173882" y="1261133"/>
                </a:cubicBezTo>
                <a:lnTo>
                  <a:pt x="1173882" y="1177603"/>
                </a:lnTo>
                <a:cubicBezTo>
                  <a:pt x="1173882" y="1165325"/>
                  <a:pt x="1163836" y="1155279"/>
                  <a:pt x="1151558" y="1155279"/>
                </a:cubicBezTo>
                <a:close/>
                <a:moveTo>
                  <a:pt x="288355" y="1155093"/>
                </a:moveTo>
                <a:cubicBezTo>
                  <a:pt x="252908" y="1155093"/>
                  <a:pt x="224173" y="1183828"/>
                  <a:pt x="224173" y="1219275"/>
                </a:cubicBezTo>
                <a:cubicBezTo>
                  <a:pt x="224173" y="1254722"/>
                  <a:pt x="252908" y="1283457"/>
                  <a:pt x="288355" y="1283457"/>
                </a:cubicBezTo>
                <a:cubicBezTo>
                  <a:pt x="323802" y="1283457"/>
                  <a:pt x="352537" y="1254722"/>
                  <a:pt x="352537" y="1219275"/>
                </a:cubicBezTo>
                <a:cubicBezTo>
                  <a:pt x="352537" y="1183828"/>
                  <a:pt x="323802" y="1155093"/>
                  <a:pt x="288355" y="1155093"/>
                </a:cubicBezTo>
                <a:close/>
                <a:moveTo>
                  <a:pt x="487040" y="746001"/>
                </a:moveTo>
                <a:cubicBezTo>
                  <a:pt x="474762" y="746001"/>
                  <a:pt x="464716" y="756047"/>
                  <a:pt x="464716" y="768325"/>
                </a:cubicBezTo>
                <a:lnTo>
                  <a:pt x="464716" y="851855"/>
                </a:lnTo>
                <a:cubicBezTo>
                  <a:pt x="464716" y="864133"/>
                  <a:pt x="474762" y="874179"/>
                  <a:pt x="487040" y="874179"/>
                </a:cubicBezTo>
                <a:lnTo>
                  <a:pt x="1151372" y="874179"/>
                </a:lnTo>
                <a:cubicBezTo>
                  <a:pt x="1163650" y="874179"/>
                  <a:pt x="1173696" y="864133"/>
                  <a:pt x="1173882" y="851855"/>
                </a:cubicBezTo>
                <a:lnTo>
                  <a:pt x="1173882" y="768325"/>
                </a:lnTo>
                <a:cubicBezTo>
                  <a:pt x="1173882" y="756047"/>
                  <a:pt x="1163836" y="746001"/>
                  <a:pt x="1151558" y="746001"/>
                </a:cubicBezTo>
                <a:close/>
                <a:moveTo>
                  <a:pt x="288355" y="745815"/>
                </a:moveTo>
                <a:cubicBezTo>
                  <a:pt x="252908" y="745815"/>
                  <a:pt x="224173" y="774550"/>
                  <a:pt x="224173" y="809997"/>
                </a:cubicBezTo>
                <a:cubicBezTo>
                  <a:pt x="224173" y="845444"/>
                  <a:pt x="252908" y="874179"/>
                  <a:pt x="288355" y="874179"/>
                </a:cubicBezTo>
                <a:cubicBezTo>
                  <a:pt x="323802" y="874179"/>
                  <a:pt x="352537" y="845444"/>
                  <a:pt x="352537" y="809997"/>
                </a:cubicBezTo>
                <a:cubicBezTo>
                  <a:pt x="352537" y="774550"/>
                  <a:pt x="323802" y="745815"/>
                  <a:pt x="288355" y="745815"/>
                </a:cubicBezTo>
                <a:close/>
                <a:moveTo>
                  <a:pt x="487040" y="336724"/>
                </a:moveTo>
                <a:cubicBezTo>
                  <a:pt x="474762" y="336724"/>
                  <a:pt x="464716" y="346770"/>
                  <a:pt x="464716" y="359048"/>
                </a:cubicBezTo>
                <a:lnTo>
                  <a:pt x="464716" y="442578"/>
                </a:lnTo>
                <a:cubicBezTo>
                  <a:pt x="464716" y="454856"/>
                  <a:pt x="474762" y="464902"/>
                  <a:pt x="487040" y="464902"/>
                </a:cubicBezTo>
                <a:lnTo>
                  <a:pt x="1151372" y="464902"/>
                </a:lnTo>
                <a:cubicBezTo>
                  <a:pt x="1163650" y="464902"/>
                  <a:pt x="1173696" y="454856"/>
                  <a:pt x="1173882" y="442578"/>
                </a:cubicBezTo>
                <a:lnTo>
                  <a:pt x="1173882" y="359048"/>
                </a:lnTo>
                <a:cubicBezTo>
                  <a:pt x="1173882" y="346770"/>
                  <a:pt x="1163836" y="336724"/>
                  <a:pt x="1151558" y="336724"/>
                </a:cubicBezTo>
                <a:close/>
                <a:moveTo>
                  <a:pt x="288355" y="336538"/>
                </a:moveTo>
                <a:cubicBezTo>
                  <a:pt x="252908" y="336538"/>
                  <a:pt x="224173" y="365273"/>
                  <a:pt x="224173" y="400720"/>
                </a:cubicBezTo>
                <a:cubicBezTo>
                  <a:pt x="224173" y="436167"/>
                  <a:pt x="252908" y="464902"/>
                  <a:pt x="288355" y="464902"/>
                </a:cubicBezTo>
                <a:cubicBezTo>
                  <a:pt x="323802" y="464902"/>
                  <a:pt x="352537" y="436167"/>
                  <a:pt x="352537" y="400720"/>
                </a:cubicBezTo>
                <a:cubicBezTo>
                  <a:pt x="352537" y="365273"/>
                  <a:pt x="323802" y="336538"/>
                  <a:pt x="288355" y="336538"/>
                </a:cubicBezTo>
                <a:close/>
                <a:moveTo>
                  <a:pt x="44648" y="0"/>
                </a:moveTo>
                <a:lnTo>
                  <a:pt x="1350987" y="0"/>
                </a:lnTo>
                <a:cubicBezTo>
                  <a:pt x="1375544" y="0"/>
                  <a:pt x="1395636" y="20092"/>
                  <a:pt x="1395636" y="44648"/>
                </a:cubicBezTo>
                <a:lnTo>
                  <a:pt x="1395636" y="1563626"/>
                </a:lnTo>
                <a:cubicBezTo>
                  <a:pt x="1395636" y="1588182"/>
                  <a:pt x="1375544" y="1608274"/>
                  <a:pt x="1350987" y="1608274"/>
                </a:cubicBezTo>
                <a:lnTo>
                  <a:pt x="44648" y="1608274"/>
                </a:lnTo>
                <a:cubicBezTo>
                  <a:pt x="20092" y="1608274"/>
                  <a:pt x="0" y="1588182"/>
                  <a:pt x="0" y="1563626"/>
                </a:cubicBezTo>
                <a:lnTo>
                  <a:pt x="0" y="44648"/>
                </a:lnTo>
                <a:cubicBezTo>
                  <a:pt x="0" y="20092"/>
                  <a:pt x="20092" y="0"/>
                  <a:pt x="44648" y="0"/>
                </a:cubicBezTo>
                <a:close/>
              </a:path>
            </a:pathLst>
          </a:custGeom>
          <a:gradFill>
            <a:gsLst>
              <a:gs pos="0">
                <a:schemeClr val="accent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2" name="PA-文本框 27">
            <a:extLst>
              <a:ext uri="{FF2B5EF4-FFF2-40B4-BE49-F238E27FC236}">
                <a16:creationId xmlns:a16="http://schemas.microsoft.com/office/drawing/2014/main" id="{571905D1-0E70-46DE-922D-2ABF82518CE9}"/>
              </a:ext>
            </a:extLst>
          </p:cNvPr>
          <p:cNvSpPr txBox="1"/>
          <p:nvPr>
            <p:custDataLst>
              <p:tags r:id="rId2"/>
            </p:custDataLst>
          </p:nvPr>
        </p:nvSpPr>
        <p:spPr>
          <a:xfrm>
            <a:off x="1670937" y="557519"/>
            <a:ext cx="1015663" cy="2631426"/>
          </a:xfrm>
          <a:prstGeom prst="rect">
            <a:avLst/>
          </a:prstGeom>
          <a:noFill/>
        </p:spPr>
        <p:txBody>
          <a:bodyPr vert="eaVert" wrap="none" rtlCol="0">
            <a:noAutofit/>
            <a:scene3d>
              <a:camera prst="orthographicFront"/>
              <a:lightRig rig="threePt" dir="t"/>
            </a:scene3d>
            <a:sp3d extrusionH="57150">
              <a:bevelT w="38100" h="107950" prst="angle"/>
            </a:sp3d>
          </a:bodyPr>
          <a:lstStyle/>
          <a:p>
            <a:pPr lvl="0"/>
            <a:r>
              <a:rPr lang="en-US" altLang="zh-CN"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Part 04</a:t>
            </a:r>
            <a:endParaRPr lang="zh-CN" altLang="en-US"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endParaRPr>
          </a:p>
        </p:txBody>
      </p:sp>
      <p:sp>
        <p:nvSpPr>
          <p:cNvPr id="73" name="椭圆 72">
            <a:extLst>
              <a:ext uri="{FF2B5EF4-FFF2-40B4-BE49-F238E27FC236}">
                <a16:creationId xmlns:a16="http://schemas.microsoft.com/office/drawing/2014/main" id="{53BAB7DF-F664-43DA-8AC6-12E6ED165262}"/>
              </a:ext>
            </a:extLst>
          </p:cNvPr>
          <p:cNvSpPr/>
          <p:nvPr/>
        </p:nvSpPr>
        <p:spPr>
          <a:xfrm rot="20224074">
            <a:off x="1079208" y="1170266"/>
            <a:ext cx="2141974" cy="381056"/>
          </a:xfrm>
          <a:prstGeom prst="ellipse">
            <a:avLst/>
          </a:prstGeom>
          <a:noFill/>
          <a:ln w="76200">
            <a:gradFill flip="none" rotWithShape="1">
              <a:gsLst>
                <a:gs pos="4000">
                  <a:schemeClr val="accent1">
                    <a:alpha val="0"/>
                  </a:schemeClr>
                </a:gs>
                <a:gs pos="67000">
                  <a:schemeClr val="accent1">
                    <a:alpha val="14000"/>
                  </a:schemeClr>
                </a:gs>
                <a:gs pos="43000">
                  <a:schemeClr val="accent1"/>
                </a:gs>
                <a:gs pos="91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4" name="椭圆 73">
            <a:extLst>
              <a:ext uri="{FF2B5EF4-FFF2-40B4-BE49-F238E27FC236}">
                <a16:creationId xmlns:a16="http://schemas.microsoft.com/office/drawing/2014/main" id="{92216467-7984-4834-974D-0FA33524AE15}"/>
              </a:ext>
            </a:extLst>
          </p:cNvPr>
          <p:cNvSpPr/>
          <p:nvPr/>
        </p:nvSpPr>
        <p:spPr>
          <a:xfrm rot="19932436">
            <a:off x="1079208" y="1170266"/>
            <a:ext cx="2141974" cy="381056"/>
          </a:xfrm>
          <a:prstGeom prst="ellipse">
            <a:avLst/>
          </a:prstGeom>
          <a:noFill/>
          <a:ln w="76200">
            <a:gradFill flip="none" rotWithShape="1">
              <a:gsLst>
                <a:gs pos="4000">
                  <a:schemeClr val="accent1">
                    <a:alpha val="0"/>
                  </a:schemeClr>
                </a:gs>
                <a:gs pos="50000">
                  <a:schemeClr val="accent1"/>
                </a:gs>
                <a:gs pos="7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文字方塊 37">
            <a:extLst>
              <a:ext uri="{FF2B5EF4-FFF2-40B4-BE49-F238E27FC236}">
                <a16:creationId xmlns:a16="http://schemas.microsoft.com/office/drawing/2014/main" id="{CE0BA496-6023-BDB0-A631-E79D9EA728E8}"/>
              </a:ext>
            </a:extLst>
          </p:cNvPr>
          <p:cNvSpPr txBox="1"/>
          <p:nvPr/>
        </p:nvSpPr>
        <p:spPr>
          <a:xfrm>
            <a:off x="5285531" y="2081516"/>
            <a:ext cx="3745384"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FOUR</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45" name="组合 44">
            <a:extLst>
              <a:ext uri="{FF2B5EF4-FFF2-40B4-BE49-F238E27FC236}">
                <a16:creationId xmlns:a16="http://schemas.microsoft.com/office/drawing/2014/main" id="{E382EF2D-2791-C3CA-C944-662232467E12}"/>
              </a:ext>
            </a:extLst>
          </p:cNvPr>
          <p:cNvGrpSpPr/>
          <p:nvPr/>
        </p:nvGrpSpPr>
        <p:grpSpPr>
          <a:xfrm>
            <a:off x="4555086" y="2252383"/>
            <a:ext cx="810823" cy="489262"/>
            <a:chOff x="6040953" y="665860"/>
            <a:chExt cx="563267" cy="339883"/>
          </a:xfrm>
        </p:grpSpPr>
        <p:sp>
          <p:nvSpPr>
            <p:cNvPr id="46" name="椭圆 45">
              <a:extLst>
                <a:ext uri="{FF2B5EF4-FFF2-40B4-BE49-F238E27FC236}">
                  <a16:creationId xmlns:a16="http://schemas.microsoft.com/office/drawing/2014/main" id="{706D7FC7-24F5-CBC0-94A4-19797584024D}"/>
                </a:ext>
              </a:extLst>
            </p:cNvPr>
            <p:cNvSpPr/>
            <p:nvPr/>
          </p:nvSpPr>
          <p:spPr>
            <a:xfrm>
              <a:off x="6558501" y="72522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9" name="椭圆 48">
              <a:extLst>
                <a:ext uri="{FF2B5EF4-FFF2-40B4-BE49-F238E27FC236}">
                  <a16:creationId xmlns:a16="http://schemas.microsoft.com/office/drawing/2014/main" id="{B3F9DF38-328D-6C85-5938-3B9220ECDD43}"/>
                </a:ext>
              </a:extLst>
            </p:cNvPr>
            <p:cNvSpPr/>
            <p:nvPr/>
          </p:nvSpPr>
          <p:spPr>
            <a:xfrm>
              <a:off x="6507679" y="983526"/>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0" name="椭圆 49">
              <a:extLst>
                <a:ext uri="{FF2B5EF4-FFF2-40B4-BE49-F238E27FC236}">
                  <a16:creationId xmlns:a16="http://schemas.microsoft.com/office/drawing/2014/main" id="{62BFDB4B-4720-6EC8-8074-C0FA5205A678}"/>
                </a:ext>
              </a:extLst>
            </p:cNvPr>
            <p:cNvSpPr/>
            <p:nvPr/>
          </p:nvSpPr>
          <p:spPr>
            <a:xfrm>
              <a:off x="6040953" y="888553"/>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51" name="直接连接符 50">
              <a:extLst>
                <a:ext uri="{FF2B5EF4-FFF2-40B4-BE49-F238E27FC236}">
                  <a16:creationId xmlns:a16="http://schemas.microsoft.com/office/drawing/2014/main" id="{91B86FEA-9713-59D8-4A8F-82CA206E6C05}"/>
                </a:ext>
              </a:extLst>
            </p:cNvPr>
            <p:cNvCxnSpPr>
              <a:cxnSpLocks/>
              <a:stCxn id="46" idx="4"/>
              <a:endCxn id="50" idx="0"/>
            </p:cNvCxnSpPr>
            <p:nvPr/>
          </p:nvCxnSpPr>
          <p:spPr>
            <a:xfrm flipH="1">
              <a:off x="6057092" y="770946"/>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DD8FE27F-5CC5-D895-6533-795072D83A2B}"/>
                </a:ext>
              </a:extLst>
            </p:cNvPr>
            <p:cNvCxnSpPr>
              <a:stCxn id="46" idx="4"/>
              <a:endCxn id="49" idx="1"/>
            </p:cNvCxnSpPr>
            <p:nvPr/>
          </p:nvCxnSpPr>
          <p:spPr>
            <a:xfrm flipH="1">
              <a:off x="6510448" y="770946"/>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5242023C-9F37-9ACD-5D6B-5B7E7919BC5D}"/>
                </a:ext>
              </a:extLst>
            </p:cNvPr>
            <p:cNvCxnSpPr>
              <a:cxnSpLocks/>
              <a:stCxn id="50" idx="0"/>
              <a:endCxn id="49" idx="0"/>
            </p:cNvCxnSpPr>
            <p:nvPr/>
          </p:nvCxnSpPr>
          <p:spPr>
            <a:xfrm>
              <a:off x="6057092" y="888553"/>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5" name="任意多边形: 形状 54">
              <a:extLst>
                <a:ext uri="{FF2B5EF4-FFF2-40B4-BE49-F238E27FC236}">
                  <a16:creationId xmlns:a16="http://schemas.microsoft.com/office/drawing/2014/main" id="{A862DE4A-B85B-3751-0275-1562CD3D5D09}"/>
                </a:ext>
              </a:extLst>
            </p:cNvPr>
            <p:cNvSpPr/>
            <p:nvPr/>
          </p:nvSpPr>
          <p:spPr>
            <a:xfrm>
              <a:off x="6139214" y="665860"/>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Tree>
    <p:extLst>
      <p:ext uri="{BB962C8B-B14F-4D97-AF65-F5344CB8AC3E}">
        <p14:creationId xmlns:p14="http://schemas.microsoft.com/office/powerpoint/2010/main" val="254943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形状 26">
            <a:extLst>
              <a:ext uri="{FF2B5EF4-FFF2-40B4-BE49-F238E27FC236}">
                <a16:creationId xmlns:a16="http://schemas.microsoft.com/office/drawing/2014/main" id="{6AF9BB84-CA77-4D86-BD1A-55284FE77674}"/>
              </a:ext>
            </a:extLst>
          </p:cNvPr>
          <p:cNvSpPr/>
          <p:nvPr/>
        </p:nvSpPr>
        <p:spPr>
          <a:xfrm flipH="1">
            <a:off x="6318004" y="2957548"/>
            <a:ext cx="4981667" cy="3023473"/>
          </a:xfrm>
          <a:custGeom>
            <a:avLst/>
            <a:gdLst>
              <a:gd name="connsiteX0" fmla="*/ 705966 w 4981667"/>
              <a:gd name="connsiteY0" fmla="*/ 0 h 3023473"/>
              <a:gd name="connsiteX1" fmla="*/ 564272 w 4981667"/>
              <a:gd name="connsiteY1" fmla="*/ 311908 h 3023473"/>
              <a:gd name="connsiteX2" fmla="*/ 4938282 w 4981667"/>
              <a:gd name="connsiteY2" fmla="*/ 311908 h 3023473"/>
              <a:gd name="connsiteX3" fmla="*/ 4981667 w 4981667"/>
              <a:gd name="connsiteY3" fmla="*/ 355293 h 3023473"/>
              <a:gd name="connsiteX4" fmla="*/ 4981667 w 4981667"/>
              <a:gd name="connsiteY4" fmla="*/ 2980088 h 3023473"/>
              <a:gd name="connsiteX5" fmla="*/ 4938282 w 4981667"/>
              <a:gd name="connsiteY5" fmla="*/ 3023473 h 3023473"/>
              <a:gd name="connsiteX6" fmla="*/ 43385 w 4981667"/>
              <a:gd name="connsiteY6" fmla="*/ 3023473 h 3023473"/>
              <a:gd name="connsiteX7" fmla="*/ 0 w 4981667"/>
              <a:gd name="connsiteY7" fmla="*/ 2980088 h 3023473"/>
              <a:gd name="connsiteX8" fmla="*/ 0 w 4981667"/>
              <a:gd name="connsiteY8" fmla="*/ 355293 h 3023473"/>
              <a:gd name="connsiteX9" fmla="*/ 43385 w 4981667"/>
              <a:gd name="connsiteY9" fmla="*/ 311908 h 3023473"/>
              <a:gd name="connsiteX10" fmla="*/ 230786 w 4981667"/>
              <a:gd name="connsiteY10" fmla="*/ 311908 h 302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1667" h="3023473">
                <a:moveTo>
                  <a:pt x="705966" y="0"/>
                </a:moveTo>
                <a:lnTo>
                  <a:pt x="564272" y="311908"/>
                </a:lnTo>
                <a:lnTo>
                  <a:pt x="4938282" y="311908"/>
                </a:lnTo>
                <a:cubicBezTo>
                  <a:pt x="4962243" y="311908"/>
                  <a:pt x="4981667" y="331332"/>
                  <a:pt x="4981667" y="355293"/>
                </a:cubicBezTo>
                <a:lnTo>
                  <a:pt x="4981667" y="2980088"/>
                </a:lnTo>
                <a:cubicBezTo>
                  <a:pt x="4981667" y="3004049"/>
                  <a:pt x="4962243" y="3023473"/>
                  <a:pt x="4938282" y="3023473"/>
                </a:cubicBezTo>
                <a:lnTo>
                  <a:pt x="43385" y="3023473"/>
                </a:lnTo>
                <a:cubicBezTo>
                  <a:pt x="19424" y="3023473"/>
                  <a:pt x="0" y="3004049"/>
                  <a:pt x="0" y="2980088"/>
                </a:cubicBezTo>
                <a:lnTo>
                  <a:pt x="0" y="355293"/>
                </a:lnTo>
                <a:cubicBezTo>
                  <a:pt x="0" y="331332"/>
                  <a:pt x="19424" y="311908"/>
                  <a:pt x="43385" y="311908"/>
                </a:cubicBezTo>
                <a:lnTo>
                  <a:pt x="230786" y="311908"/>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 name="任意多边形: 形状 22">
            <a:extLst>
              <a:ext uri="{FF2B5EF4-FFF2-40B4-BE49-F238E27FC236}">
                <a16:creationId xmlns:a16="http://schemas.microsoft.com/office/drawing/2014/main" id="{A46D0A01-A0C2-42B3-BE4E-97D6573420F7}"/>
              </a:ext>
            </a:extLst>
          </p:cNvPr>
          <p:cNvSpPr/>
          <p:nvPr/>
        </p:nvSpPr>
        <p:spPr>
          <a:xfrm>
            <a:off x="892331" y="2957548"/>
            <a:ext cx="4981667" cy="3023473"/>
          </a:xfrm>
          <a:custGeom>
            <a:avLst/>
            <a:gdLst>
              <a:gd name="connsiteX0" fmla="*/ 705966 w 4981667"/>
              <a:gd name="connsiteY0" fmla="*/ 0 h 3023473"/>
              <a:gd name="connsiteX1" fmla="*/ 564272 w 4981667"/>
              <a:gd name="connsiteY1" fmla="*/ 311908 h 3023473"/>
              <a:gd name="connsiteX2" fmla="*/ 4938282 w 4981667"/>
              <a:gd name="connsiteY2" fmla="*/ 311908 h 3023473"/>
              <a:gd name="connsiteX3" fmla="*/ 4981667 w 4981667"/>
              <a:gd name="connsiteY3" fmla="*/ 355293 h 3023473"/>
              <a:gd name="connsiteX4" fmla="*/ 4981667 w 4981667"/>
              <a:gd name="connsiteY4" fmla="*/ 2980088 h 3023473"/>
              <a:gd name="connsiteX5" fmla="*/ 4938282 w 4981667"/>
              <a:gd name="connsiteY5" fmla="*/ 3023473 h 3023473"/>
              <a:gd name="connsiteX6" fmla="*/ 43385 w 4981667"/>
              <a:gd name="connsiteY6" fmla="*/ 3023473 h 3023473"/>
              <a:gd name="connsiteX7" fmla="*/ 0 w 4981667"/>
              <a:gd name="connsiteY7" fmla="*/ 2980088 h 3023473"/>
              <a:gd name="connsiteX8" fmla="*/ 0 w 4981667"/>
              <a:gd name="connsiteY8" fmla="*/ 355293 h 3023473"/>
              <a:gd name="connsiteX9" fmla="*/ 43385 w 4981667"/>
              <a:gd name="connsiteY9" fmla="*/ 311908 h 3023473"/>
              <a:gd name="connsiteX10" fmla="*/ 230786 w 4981667"/>
              <a:gd name="connsiteY10" fmla="*/ 311908 h 302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1667" h="3023473">
                <a:moveTo>
                  <a:pt x="705966" y="0"/>
                </a:moveTo>
                <a:lnTo>
                  <a:pt x="564272" y="311908"/>
                </a:lnTo>
                <a:lnTo>
                  <a:pt x="4938282" y="311908"/>
                </a:lnTo>
                <a:cubicBezTo>
                  <a:pt x="4962243" y="311908"/>
                  <a:pt x="4981667" y="331332"/>
                  <a:pt x="4981667" y="355293"/>
                </a:cubicBezTo>
                <a:lnTo>
                  <a:pt x="4981667" y="2980088"/>
                </a:lnTo>
                <a:cubicBezTo>
                  <a:pt x="4981667" y="3004049"/>
                  <a:pt x="4962243" y="3023473"/>
                  <a:pt x="4938282" y="3023473"/>
                </a:cubicBezTo>
                <a:lnTo>
                  <a:pt x="43385" y="3023473"/>
                </a:lnTo>
                <a:cubicBezTo>
                  <a:pt x="19424" y="3023473"/>
                  <a:pt x="0" y="3004049"/>
                  <a:pt x="0" y="2980088"/>
                </a:cubicBezTo>
                <a:lnTo>
                  <a:pt x="0" y="355293"/>
                </a:lnTo>
                <a:cubicBezTo>
                  <a:pt x="0" y="331332"/>
                  <a:pt x="19424" y="311908"/>
                  <a:pt x="43385" y="311908"/>
                </a:cubicBezTo>
                <a:lnTo>
                  <a:pt x="230786" y="311908"/>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任意多边形: 形状 47">
            <a:extLst>
              <a:ext uri="{FF2B5EF4-FFF2-40B4-BE49-F238E27FC236}">
                <a16:creationId xmlns:a16="http://schemas.microsoft.com/office/drawing/2014/main" id="{349CD4AA-75CC-400C-8A71-BE4008B3E23B}"/>
              </a:ext>
            </a:extLst>
          </p:cNvPr>
          <p:cNvSpPr/>
          <p:nvPr/>
        </p:nvSpPr>
        <p:spPr>
          <a:xfrm>
            <a:off x="3159264" y="5939305"/>
            <a:ext cx="5876918" cy="910228"/>
          </a:xfrm>
          <a:custGeom>
            <a:avLst/>
            <a:gdLst>
              <a:gd name="connsiteX0" fmla="*/ 2585 w 10942643"/>
              <a:gd name="connsiteY0" fmla="*/ 1463901 h 1694817"/>
              <a:gd name="connsiteX1" fmla="*/ 2585 w 10942643"/>
              <a:gd name="connsiteY1" fmla="*/ 965882 h 1694817"/>
              <a:gd name="connsiteX2" fmla="*/ 194727 w 10942643"/>
              <a:gd name="connsiteY2" fmla="*/ 965882 h 1694817"/>
              <a:gd name="connsiteX3" fmla="*/ 194727 w 10942643"/>
              <a:gd name="connsiteY3" fmla="*/ 1402726 h 1694817"/>
              <a:gd name="connsiteX4" fmla="*/ 281752 w 10942643"/>
              <a:gd name="connsiteY4" fmla="*/ 1402726 h 1694817"/>
              <a:gd name="connsiteX5" fmla="*/ 281752 w 10942643"/>
              <a:gd name="connsiteY5" fmla="*/ 1114082 h 1694817"/>
              <a:gd name="connsiteX6" fmla="*/ 421335 w 10942643"/>
              <a:gd name="connsiteY6" fmla="*/ 1114082 h 1694817"/>
              <a:gd name="connsiteX7" fmla="*/ 421335 w 10942643"/>
              <a:gd name="connsiteY7" fmla="*/ 1288992 h 1694817"/>
              <a:gd name="connsiteX8" fmla="*/ 622094 w 10942643"/>
              <a:gd name="connsiteY8" fmla="*/ 1288992 h 1694817"/>
              <a:gd name="connsiteX9" fmla="*/ 622094 w 10942643"/>
              <a:gd name="connsiteY9" fmla="*/ 1402726 h 1694817"/>
              <a:gd name="connsiteX10" fmla="*/ 753061 w 10942643"/>
              <a:gd name="connsiteY10" fmla="*/ 1402726 h 1694817"/>
              <a:gd name="connsiteX11" fmla="*/ 753061 w 10942643"/>
              <a:gd name="connsiteY11" fmla="*/ 1105465 h 1694817"/>
              <a:gd name="connsiteX12" fmla="*/ 919354 w 10942643"/>
              <a:gd name="connsiteY12" fmla="*/ 1105465 h 1694817"/>
              <a:gd name="connsiteX13" fmla="*/ 919354 w 10942643"/>
              <a:gd name="connsiteY13" fmla="*/ 1314840 h 1694817"/>
              <a:gd name="connsiteX14" fmla="*/ 1102881 w 10942643"/>
              <a:gd name="connsiteY14" fmla="*/ 1314840 h 1694817"/>
              <a:gd name="connsiteX15" fmla="*/ 1338966 w 10942643"/>
              <a:gd name="connsiteY15" fmla="*/ 1061522 h 1694817"/>
              <a:gd name="connsiteX16" fmla="*/ 1338966 w 10942643"/>
              <a:gd name="connsiteY16" fmla="*/ 965020 h 1694817"/>
              <a:gd name="connsiteX17" fmla="*/ 1435468 w 10942643"/>
              <a:gd name="connsiteY17" fmla="*/ 965020 h 1694817"/>
              <a:gd name="connsiteX18" fmla="*/ 1435468 w 10942643"/>
              <a:gd name="connsiteY18" fmla="*/ 834053 h 1694817"/>
              <a:gd name="connsiteX19" fmla="*/ 1479411 w 10942643"/>
              <a:gd name="connsiteY19" fmla="*/ 834053 h 1694817"/>
              <a:gd name="connsiteX20" fmla="*/ 1479411 w 10942643"/>
              <a:gd name="connsiteY20" fmla="*/ 904707 h 1694817"/>
              <a:gd name="connsiteX21" fmla="*/ 1540586 w 10942643"/>
              <a:gd name="connsiteY21" fmla="*/ 904707 h 1694817"/>
              <a:gd name="connsiteX22" fmla="*/ 1540586 w 10942643"/>
              <a:gd name="connsiteY22" fmla="*/ 825437 h 1694817"/>
              <a:gd name="connsiteX23" fmla="*/ 1582806 w 10942643"/>
              <a:gd name="connsiteY23" fmla="*/ 825437 h 1694817"/>
              <a:gd name="connsiteX24" fmla="*/ 1582806 w 10942643"/>
              <a:gd name="connsiteY24" fmla="*/ 904707 h 1694817"/>
              <a:gd name="connsiteX25" fmla="*/ 1660352 w 10942643"/>
              <a:gd name="connsiteY25" fmla="*/ 904707 h 1694817"/>
              <a:gd name="connsiteX26" fmla="*/ 1660352 w 10942643"/>
              <a:gd name="connsiteY26" fmla="*/ 825437 h 1694817"/>
              <a:gd name="connsiteX27" fmla="*/ 1711188 w 10942643"/>
              <a:gd name="connsiteY27" fmla="*/ 825437 h 1694817"/>
              <a:gd name="connsiteX28" fmla="*/ 1711188 w 10942643"/>
              <a:gd name="connsiteY28" fmla="*/ 904707 h 1694817"/>
              <a:gd name="connsiteX29" fmla="*/ 1793043 w 10942643"/>
              <a:gd name="connsiteY29" fmla="*/ 904707 h 1694817"/>
              <a:gd name="connsiteX30" fmla="*/ 1793043 w 10942643"/>
              <a:gd name="connsiteY30" fmla="*/ 1096849 h 1694817"/>
              <a:gd name="connsiteX31" fmla="*/ 1911085 w 10942643"/>
              <a:gd name="connsiteY31" fmla="*/ 1096849 h 1694817"/>
              <a:gd name="connsiteX32" fmla="*/ 1911085 w 10942643"/>
              <a:gd name="connsiteY32" fmla="*/ 700501 h 1694817"/>
              <a:gd name="connsiteX33" fmla="*/ 2143724 w 10942643"/>
              <a:gd name="connsiteY33" fmla="*/ 700501 h 1694817"/>
              <a:gd name="connsiteX34" fmla="*/ 2143724 w 10942643"/>
              <a:gd name="connsiteY34" fmla="*/ 1192489 h 1694817"/>
              <a:gd name="connsiteX35" fmla="*/ 2213516 w 10942643"/>
              <a:gd name="connsiteY35" fmla="*/ 1192489 h 1694817"/>
              <a:gd name="connsiteX36" fmla="*/ 2278999 w 10942643"/>
              <a:gd name="connsiteY36" fmla="*/ 1127006 h 1694817"/>
              <a:gd name="connsiteX37" fmla="*/ 2278999 w 10942643"/>
              <a:gd name="connsiteY37" fmla="*/ 554887 h 1694817"/>
              <a:gd name="connsiteX38" fmla="*/ 2528009 w 10942643"/>
              <a:gd name="connsiteY38" fmla="*/ 554887 h 1694817"/>
              <a:gd name="connsiteX39" fmla="*/ 2528009 w 10942643"/>
              <a:gd name="connsiteY39" fmla="*/ 1463901 h 1694817"/>
              <a:gd name="connsiteX40" fmla="*/ 2711535 w 10942643"/>
              <a:gd name="connsiteY40" fmla="*/ 1463901 h 1694817"/>
              <a:gd name="connsiteX41" fmla="*/ 2711535 w 10942643"/>
              <a:gd name="connsiteY41" fmla="*/ 1088233 h 1694817"/>
              <a:gd name="connsiteX42" fmla="*/ 2748585 w 10942643"/>
              <a:gd name="connsiteY42" fmla="*/ 1088233 h 1694817"/>
              <a:gd name="connsiteX43" fmla="*/ 2748585 w 10942643"/>
              <a:gd name="connsiteY43" fmla="*/ 994316 h 1694817"/>
              <a:gd name="connsiteX44" fmla="*/ 2783912 w 10942643"/>
              <a:gd name="connsiteY44" fmla="*/ 994316 h 1694817"/>
              <a:gd name="connsiteX45" fmla="*/ 2783912 w 10942643"/>
              <a:gd name="connsiteY45" fmla="*/ 944341 h 1694817"/>
              <a:gd name="connsiteX46" fmla="*/ 2814069 w 10942643"/>
              <a:gd name="connsiteY46" fmla="*/ 944341 h 1694817"/>
              <a:gd name="connsiteX47" fmla="*/ 2814069 w 10942643"/>
              <a:gd name="connsiteY47" fmla="*/ 1092541 h 1694817"/>
              <a:gd name="connsiteX48" fmla="*/ 2948482 w 10942643"/>
              <a:gd name="connsiteY48" fmla="*/ 1092541 h 1694817"/>
              <a:gd name="connsiteX49" fmla="*/ 2948482 w 10942643"/>
              <a:gd name="connsiteY49" fmla="*/ 930555 h 1694817"/>
              <a:gd name="connsiteX50" fmla="*/ 2998457 w 10942643"/>
              <a:gd name="connsiteY50" fmla="*/ 930555 h 1694817"/>
              <a:gd name="connsiteX51" fmla="*/ 2998457 w 10942643"/>
              <a:gd name="connsiteY51" fmla="*/ 881443 h 1694817"/>
              <a:gd name="connsiteX52" fmla="*/ 3042399 w 10942643"/>
              <a:gd name="connsiteY52" fmla="*/ 881443 h 1694817"/>
              <a:gd name="connsiteX53" fmla="*/ 3042399 w 10942643"/>
              <a:gd name="connsiteY53" fmla="*/ 991731 h 1694817"/>
              <a:gd name="connsiteX54" fmla="*/ 3106160 w 10942643"/>
              <a:gd name="connsiteY54" fmla="*/ 991731 h 1694817"/>
              <a:gd name="connsiteX55" fmla="*/ 3106160 w 10942643"/>
              <a:gd name="connsiteY55" fmla="*/ 1032227 h 1694817"/>
              <a:gd name="connsiteX56" fmla="*/ 3155272 w 10942643"/>
              <a:gd name="connsiteY56" fmla="*/ 1032227 h 1694817"/>
              <a:gd name="connsiteX57" fmla="*/ 3155272 w 10942643"/>
              <a:gd name="connsiteY57" fmla="*/ 1221785 h 1694817"/>
              <a:gd name="connsiteX58" fmla="*/ 3499923 w 10942643"/>
              <a:gd name="connsiteY58" fmla="*/ 1221785 h 1694817"/>
              <a:gd name="connsiteX59" fmla="*/ 3499923 w 10942643"/>
              <a:gd name="connsiteY59" fmla="*/ 269689 h 1694817"/>
              <a:gd name="connsiteX60" fmla="*/ 3689480 w 10942643"/>
              <a:gd name="connsiteY60" fmla="*/ 269689 h 1694817"/>
              <a:gd name="connsiteX61" fmla="*/ 3689480 w 10942643"/>
              <a:gd name="connsiteY61" fmla="*/ 379977 h 1694817"/>
              <a:gd name="connsiteX62" fmla="*/ 3689480 w 10942643"/>
              <a:gd name="connsiteY62" fmla="*/ 1576774 h 1694817"/>
              <a:gd name="connsiteX63" fmla="*/ 4225411 w 10942643"/>
              <a:gd name="connsiteY63" fmla="*/ 1575913 h 1694817"/>
              <a:gd name="connsiteX64" fmla="*/ 4216795 w 10942643"/>
              <a:gd name="connsiteY64" fmla="*/ 1336381 h 1694817"/>
              <a:gd name="connsiteX65" fmla="*/ 4304681 w 10942643"/>
              <a:gd name="connsiteY65" fmla="*/ 1336381 h 1694817"/>
              <a:gd name="connsiteX66" fmla="*/ 4304681 w 10942643"/>
              <a:gd name="connsiteY66" fmla="*/ 0 h 1694817"/>
              <a:gd name="connsiteX67" fmla="*/ 4488207 w 10942643"/>
              <a:gd name="connsiteY67" fmla="*/ 0 h 1694817"/>
              <a:gd name="connsiteX68" fmla="*/ 4488207 w 10942643"/>
              <a:gd name="connsiteY68" fmla="*/ 983114 h 1694817"/>
              <a:gd name="connsiteX69" fmla="*/ 4684658 w 10942643"/>
              <a:gd name="connsiteY69" fmla="*/ 983114 h 1694817"/>
              <a:gd name="connsiteX70" fmla="*/ 4684658 w 10942643"/>
              <a:gd name="connsiteY70" fmla="*/ 174910 h 1694817"/>
              <a:gd name="connsiteX71" fmla="*/ 4754449 w 10942643"/>
              <a:gd name="connsiteY71" fmla="*/ 174910 h 1694817"/>
              <a:gd name="connsiteX72" fmla="*/ 4754449 w 10942643"/>
              <a:gd name="connsiteY72" fmla="*/ 349820 h 1694817"/>
              <a:gd name="connsiteX73" fmla="*/ 4845782 w 10942643"/>
              <a:gd name="connsiteY73" fmla="*/ 349820 h 1694817"/>
              <a:gd name="connsiteX74" fmla="*/ 4845782 w 10942643"/>
              <a:gd name="connsiteY74" fmla="*/ 218853 h 1694817"/>
              <a:gd name="connsiteX75" fmla="*/ 4932806 w 10942643"/>
              <a:gd name="connsiteY75" fmla="*/ 218853 h 1694817"/>
              <a:gd name="connsiteX76" fmla="*/ 4932806 w 10942643"/>
              <a:gd name="connsiteY76" fmla="*/ 442014 h 1694817"/>
              <a:gd name="connsiteX77" fmla="*/ 5168891 w 10942643"/>
              <a:gd name="connsiteY77" fmla="*/ 442014 h 1694817"/>
              <a:gd name="connsiteX78" fmla="*/ 5278318 w 10942643"/>
              <a:gd name="connsiteY78" fmla="*/ 551440 h 1694817"/>
              <a:gd name="connsiteX79" fmla="*/ 5278318 w 10942643"/>
              <a:gd name="connsiteY79" fmla="*/ 726350 h 1694817"/>
              <a:gd name="connsiteX80" fmla="*/ 5723778 w 10942643"/>
              <a:gd name="connsiteY80" fmla="*/ 726350 h 1694817"/>
              <a:gd name="connsiteX81" fmla="*/ 5723778 w 10942643"/>
              <a:gd name="connsiteY81" fmla="*/ 647942 h 1694817"/>
              <a:gd name="connsiteX82" fmla="*/ 5890072 w 10942643"/>
              <a:gd name="connsiteY82" fmla="*/ 647942 h 1694817"/>
              <a:gd name="connsiteX83" fmla="*/ 5890072 w 10942643"/>
              <a:gd name="connsiteY83" fmla="*/ 341204 h 1694817"/>
              <a:gd name="connsiteX84" fmla="*/ 5959863 w 10942643"/>
              <a:gd name="connsiteY84" fmla="*/ 341204 h 1694817"/>
              <a:gd name="connsiteX85" fmla="*/ 5959863 w 10942643"/>
              <a:gd name="connsiteY85" fmla="*/ 284336 h 1694817"/>
              <a:gd name="connsiteX86" fmla="*/ 6029655 w 10942643"/>
              <a:gd name="connsiteY86" fmla="*/ 284336 h 1694817"/>
              <a:gd name="connsiteX87" fmla="*/ 6029655 w 10942643"/>
              <a:gd name="connsiteY87" fmla="*/ 345512 h 1694817"/>
              <a:gd name="connsiteX88" fmla="*/ 6116679 w 10942643"/>
              <a:gd name="connsiteY88" fmla="*/ 345512 h 1694817"/>
              <a:gd name="connsiteX89" fmla="*/ 6116679 w 10942643"/>
              <a:gd name="connsiteY89" fmla="*/ 1214892 h 1694817"/>
              <a:gd name="connsiteX90" fmla="*/ 6435481 w 10942643"/>
              <a:gd name="connsiteY90" fmla="*/ 1214892 h 1694817"/>
              <a:gd name="connsiteX91" fmla="*/ 6435481 w 10942643"/>
              <a:gd name="connsiteY91" fmla="*/ 834915 h 1694817"/>
              <a:gd name="connsiteX92" fmla="*/ 6579372 w 10942643"/>
              <a:gd name="connsiteY92" fmla="*/ 992592 h 1694817"/>
              <a:gd name="connsiteX93" fmla="*/ 6579372 w 10942643"/>
              <a:gd name="connsiteY93" fmla="*/ 1298469 h 1694817"/>
              <a:gd name="connsiteX94" fmla="*/ 6976581 w 10942643"/>
              <a:gd name="connsiteY94" fmla="*/ 1298469 h 1694817"/>
              <a:gd name="connsiteX95" fmla="*/ 6976581 w 10942643"/>
              <a:gd name="connsiteY95" fmla="*/ 1201967 h 1694817"/>
              <a:gd name="connsiteX96" fmla="*/ 7024832 w 10942643"/>
              <a:gd name="connsiteY96" fmla="*/ 1201967 h 1694817"/>
              <a:gd name="connsiteX97" fmla="*/ 7024832 w 10942643"/>
              <a:gd name="connsiteY97" fmla="*/ 1114943 h 1694817"/>
              <a:gd name="connsiteX98" fmla="*/ 7064467 w 10942643"/>
              <a:gd name="connsiteY98" fmla="*/ 1114943 h 1694817"/>
              <a:gd name="connsiteX99" fmla="*/ 7064467 w 10942643"/>
              <a:gd name="connsiteY99" fmla="*/ 633295 h 1694817"/>
              <a:gd name="connsiteX100" fmla="*/ 7208359 w 10942643"/>
              <a:gd name="connsiteY100" fmla="*/ 489403 h 1694817"/>
              <a:gd name="connsiteX101" fmla="*/ 7208359 w 10942643"/>
              <a:gd name="connsiteY101" fmla="*/ 1345859 h 1694817"/>
              <a:gd name="connsiteX102" fmla="*/ 7370344 w 10942643"/>
              <a:gd name="connsiteY102" fmla="*/ 1345859 h 1694817"/>
              <a:gd name="connsiteX103" fmla="*/ 7370344 w 10942643"/>
              <a:gd name="connsiteY103" fmla="*/ 983114 h 1694817"/>
              <a:gd name="connsiteX104" fmla="*/ 7475463 w 10942643"/>
              <a:gd name="connsiteY104" fmla="*/ 983114 h 1694817"/>
              <a:gd name="connsiteX105" fmla="*/ 7475463 w 10942643"/>
              <a:gd name="connsiteY105" fmla="*/ 1122698 h 1694817"/>
              <a:gd name="connsiteX106" fmla="*/ 7515097 w 10942643"/>
              <a:gd name="connsiteY106" fmla="*/ 1122698 h 1694817"/>
              <a:gd name="connsiteX107" fmla="*/ 7515097 w 10942643"/>
              <a:gd name="connsiteY107" fmla="*/ 1183873 h 1694817"/>
              <a:gd name="connsiteX108" fmla="*/ 7540946 w 10942643"/>
              <a:gd name="connsiteY108" fmla="*/ 1183873 h 1694817"/>
              <a:gd name="connsiteX109" fmla="*/ 7540946 w 10942643"/>
              <a:gd name="connsiteY109" fmla="*/ 1301916 h 1694817"/>
              <a:gd name="connsiteX110" fmla="*/ 7715856 w 10942643"/>
              <a:gd name="connsiteY110" fmla="*/ 1301916 h 1694817"/>
              <a:gd name="connsiteX111" fmla="*/ 7715856 w 10942643"/>
              <a:gd name="connsiteY111" fmla="*/ 904707 h 1694817"/>
              <a:gd name="connsiteX112" fmla="*/ 7933847 w 10942643"/>
              <a:gd name="connsiteY112" fmla="*/ 904707 h 1694817"/>
              <a:gd name="connsiteX113" fmla="*/ 7933847 w 10942643"/>
              <a:gd name="connsiteY113" fmla="*/ 1227816 h 1694817"/>
              <a:gd name="connsiteX114" fmla="*/ 8020871 w 10942643"/>
              <a:gd name="connsiteY114" fmla="*/ 1227816 h 1694817"/>
              <a:gd name="connsiteX115" fmla="*/ 8020871 w 10942643"/>
              <a:gd name="connsiteY115" fmla="*/ 1035674 h 1694817"/>
              <a:gd name="connsiteX116" fmla="*/ 8130298 w 10942643"/>
              <a:gd name="connsiteY116" fmla="*/ 1035674 h 1694817"/>
              <a:gd name="connsiteX117" fmla="*/ 8130298 w 10942643"/>
              <a:gd name="connsiteY117" fmla="*/ 1376016 h 1694817"/>
              <a:gd name="connsiteX118" fmla="*/ 8296591 w 10942643"/>
              <a:gd name="connsiteY118" fmla="*/ 1376016 h 1694817"/>
              <a:gd name="connsiteX119" fmla="*/ 8296591 w 10942643"/>
              <a:gd name="connsiteY119" fmla="*/ 899537 h 1694817"/>
              <a:gd name="connsiteX120" fmla="*/ 8436175 w 10942643"/>
              <a:gd name="connsiteY120" fmla="*/ 899537 h 1694817"/>
              <a:gd name="connsiteX121" fmla="*/ 8436175 w 10942643"/>
              <a:gd name="connsiteY121" fmla="*/ 788387 h 1694817"/>
              <a:gd name="connsiteX122" fmla="*/ 8527507 w 10942643"/>
              <a:gd name="connsiteY122" fmla="*/ 788387 h 1694817"/>
              <a:gd name="connsiteX123" fmla="*/ 8527507 w 10942643"/>
              <a:gd name="connsiteY123" fmla="*/ 852147 h 1694817"/>
              <a:gd name="connsiteX124" fmla="*/ 8580066 w 10942643"/>
              <a:gd name="connsiteY124" fmla="*/ 852147 h 1694817"/>
              <a:gd name="connsiteX125" fmla="*/ 8580066 w 10942643"/>
              <a:gd name="connsiteY125" fmla="*/ 1079617 h 1694817"/>
              <a:gd name="connsiteX126" fmla="*/ 8654165 w 10942643"/>
              <a:gd name="connsiteY126" fmla="*/ 1079617 h 1694817"/>
              <a:gd name="connsiteX127" fmla="*/ 8654165 w 10942643"/>
              <a:gd name="connsiteY127" fmla="*/ 637603 h 1694817"/>
              <a:gd name="connsiteX128" fmla="*/ 8833384 w 10942643"/>
              <a:gd name="connsiteY128" fmla="*/ 637603 h 1694817"/>
              <a:gd name="connsiteX129" fmla="*/ 8833384 w 10942643"/>
              <a:gd name="connsiteY129" fmla="*/ 838361 h 1694817"/>
              <a:gd name="connsiteX130" fmla="*/ 8907484 w 10942643"/>
              <a:gd name="connsiteY130" fmla="*/ 838361 h 1694817"/>
              <a:gd name="connsiteX131" fmla="*/ 8907484 w 10942643"/>
              <a:gd name="connsiteY131" fmla="*/ 721180 h 1694817"/>
              <a:gd name="connsiteX132" fmla="*/ 9165110 w 10942643"/>
              <a:gd name="connsiteY132" fmla="*/ 721180 h 1694817"/>
              <a:gd name="connsiteX133" fmla="*/ 9165110 w 10942643"/>
              <a:gd name="connsiteY133" fmla="*/ 756507 h 1694817"/>
              <a:gd name="connsiteX134" fmla="*/ 9204744 w 10942643"/>
              <a:gd name="connsiteY134" fmla="*/ 756507 h 1694817"/>
              <a:gd name="connsiteX135" fmla="*/ 9204744 w 10942643"/>
              <a:gd name="connsiteY135" fmla="*/ 1407034 h 1694817"/>
              <a:gd name="connsiteX136" fmla="*/ 9379655 w 10942643"/>
              <a:gd name="connsiteY136" fmla="*/ 1407034 h 1694817"/>
              <a:gd name="connsiteX137" fmla="*/ 9423597 w 10942643"/>
              <a:gd name="connsiteY137" fmla="*/ 1407034 h 1694817"/>
              <a:gd name="connsiteX138" fmla="*/ 9423597 w 10942643"/>
              <a:gd name="connsiteY138" fmla="*/ 965882 h 1694817"/>
              <a:gd name="connsiteX139" fmla="*/ 9589892 w 10942643"/>
              <a:gd name="connsiteY139" fmla="*/ 965882 h 1694817"/>
              <a:gd name="connsiteX140" fmla="*/ 9589892 w 10942643"/>
              <a:gd name="connsiteY140" fmla="*/ 1170949 h 1694817"/>
              <a:gd name="connsiteX141" fmla="*/ 9681224 w 10942643"/>
              <a:gd name="connsiteY141" fmla="*/ 1170949 h 1694817"/>
              <a:gd name="connsiteX142" fmla="*/ 9681224 w 10942643"/>
              <a:gd name="connsiteY142" fmla="*/ 843531 h 1694817"/>
              <a:gd name="connsiteX143" fmla="*/ 9808744 w 10942643"/>
              <a:gd name="connsiteY143" fmla="*/ 843531 h 1694817"/>
              <a:gd name="connsiteX144" fmla="*/ 9801851 w 10942643"/>
              <a:gd name="connsiteY144" fmla="*/ 1028781 h 1694817"/>
              <a:gd name="connsiteX145" fmla="*/ 9811329 w 10942643"/>
              <a:gd name="connsiteY145" fmla="*/ 1638811 h 1694817"/>
              <a:gd name="connsiteX146" fmla="*/ 10193029 w 10942643"/>
              <a:gd name="connsiteY146" fmla="*/ 1638811 h 1694817"/>
              <a:gd name="connsiteX147" fmla="*/ 10195614 w 10942643"/>
              <a:gd name="connsiteY147" fmla="*/ 1389802 h 1694817"/>
              <a:gd name="connsiteX148" fmla="*/ 10300733 w 10942643"/>
              <a:gd name="connsiteY148" fmla="*/ 1389802 h 1694817"/>
              <a:gd name="connsiteX149" fmla="*/ 10300733 w 10942643"/>
              <a:gd name="connsiteY149" fmla="*/ 965882 h 1694817"/>
              <a:gd name="connsiteX150" fmla="*/ 10518723 w 10942643"/>
              <a:gd name="connsiteY150" fmla="*/ 965882 h 1694817"/>
              <a:gd name="connsiteX151" fmla="*/ 10518723 w 10942643"/>
              <a:gd name="connsiteY151" fmla="*/ 1183873 h 1694817"/>
              <a:gd name="connsiteX152" fmla="*/ 10518723 w 10942643"/>
              <a:gd name="connsiteY152" fmla="*/ 1393248 h 1694817"/>
              <a:gd name="connsiteX153" fmla="*/ 10697942 w 10942643"/>
              <a:gd name="connsiteY153" fmla="*/ 1393248 h 1694817"/>
              <a:gd name="connsiteX154" fmla="*/ 10833216 w 10942643"/>
              <a:gd name="connsiteY154" fmla="*/ 1393248 h 1694817"/>
              <a:gd name="connsiteX155" fmla="*/ 10833216 w 10942643"/>
              <a:gd name="connsiteY155" fmla="*/ 1131314 h 1694817"/>
              <a:gd name="connsiteX156" fmla="*/ 10894392 w 10942643"/>
              <a:gd name="connsiteY156" fmla="*/ 1131314 h 1694817"/>
              <a:gd name="connsiteX157" fmla="*/ 10894392 w 10942643"/>
              <a:gd name="connsiteY157" fmla="*/ 1188181 h 1694817"/>
              <a:gd name="connsiteX158" fmla="*/ 10942644 w 10942643"/>
              <a:gd name="connsiteY158" fmla="*/ 1188181 h 1694817"/>
              <a:gd name="connsiteX159" fmla="*/ 10942644 w 10942643"/>
              <a:gd name="connsiteY159" fmla="*/ 1694817 h 1694817"/>
              <a:gd name="connsiteX160" fmla="*/ 0 w 10942643"/>
              <a:gd name="connsiteY160" fmla="*/ 1694817 h 1694817"/>
              <a:gd name="connsiteX161" fmla="*/ 0 w 10942643"/>
              <a:gd name="connsiteY161" fmla="*/ 1463901 h 16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0942643" h="1694817">
                <a:moveTo>
                  <a:pt x="2585" y="1463901"/>
                </a:moveTo>
                <a:lnTo>
                  <a:pt x="2585" y="965882"/>
                </a:lnTo>
                <a:lnTo>
                  <a:pt x="194727" y="965882"/>
                </a:lnTo>
                <a:lnTo>
                  <a:pt x="194727" y="1402726"/>
                </a:lnTo>
                <a:lnTo>
                  <a:pt x="281752" y="1402726"/>
                </a:lnTo>
                <a:lnTo>
                  <a:pt x="281752" y="1114082"/>
                </a:lnTo>
                <a:lnTo>
                  <a:pt x="421335" y="1114082"/>
                </a:lnTo>
                <a:lnTo>
                  <a:pt x="421335" y="1288992"/>
                </a:lnTo>
                <a:lnTo>
                  <a:pt x="622094" y="1288992"/>
                </a:lnTo>
                <a:lnTo>
                  <a:pt x="622094" y="1402726"/>
                </a:lnTo>
                <a:lnTo>
                  <a:pt x="753061" y="1402726"/>
                </a:lnTo>
                <a:lnTo>
                  <a:pt x="753061" y="1105465"/>
                </a:lnTo>
                <a:lnTo>
                  <a:pt x="919354" y="1105465"/>
                </a:lnTo>
                <a:lnTo>
                  <a:pt x="919354" y="1314840"/>
                </a:lnTo>
                <a:lnTo>
                  <a:pt x="1102881" y="1314840"/>
                </a:lnTo>
                <a:lnTo>
                  <a:pt x="1338966" y="1061522"/>
                </a:lnTo>
                <a:lnTo>
                  <a:pt x="1338966" y="965020"/>
                </a:lnTo>
                <a:lnTo>
                  <a:pt x="1435468" y="965020"/>
                </a:lnTo>
                <a:lnTo>
                  <a:pt x="1435468" y="834053"/>
                </a:lnTo>
                <a:lnTo>
                  <a:pt x="1479411" y="834053"/>
                </a:lnTo>
                <a:lnTo>
                  <a:pt x="1479411" y="904707"/>
                </a:lnTo>
                <a:lnTo>
                  <a:pt x="1540586" y="904707"/>
                </a:lnTo>
                <a:lnTo>
                  <a:pt x="1540586" y="825437"/>
                </a:lnTo>
                <a:lnTo>
                  <a:pt x="1582806" y="825437"/>
                </a:lnTo>
                <a:lnTo>
                  <a:pt x="1582806" y="904707"/>
                </a:lnTo>
                <a:lnTo>
                  <a:pt x="1660352" y="904707"/>
                </a:lnTo>
                <a:lnTo>
                  <a:pt x="1660352" y="825437"/>
                </a:lnTo>
                <a:lnTo>
                  <a:pt x="1711188" y="825437"/>
                </a:lnTo>
                <a:lnTo>
                  <a:pt x="1711188" y="904707"/>
                </a:lnTo>
                <a:lnTo>
                  <a:pt x="1793043" y="904707"/>
                </a:lnTo>
                <a:lnTo>
                  <a:pt x="1793043" y="1096849"/>
                </a:lnTo>
                <a:lnTo>
                  <a:pt x="1911085" y="1096849"/>
                </a:lnTo>
                <a:lnTo>
                  <a:pt x="1911085" y="700501"/>
                </a:lnTo>
                <a:lnTo>
                  <a:pt x="2143724" y="700501"/>
                </a:lnTo>
                <a:lnTo>
                  <a:pt x="2143724" y="1192489"/>
                </a:lnTo>
                <a:lnTo>
                  <a:pt x="2213516" y="1192489"/>
                </a:lnTo>
                <a:lnTo>
                  <a:pt x="2278999" y="1127006"/>
                </a:lnTo>
                <a:lnTo>
                  <a:pt x="2278999" y="554887"/>
                </a:lnTo>
                <a:lnTo>
                  <a:pt x="2528009" y="554887"/>
                </a:lnTo>
                <a:lnTo>
                  <a:pt x="2528009" y="1463901"/>
                </a:lnTo>
                <a:lnTo>
                  <a:pt x="2711535" y="1463901"/>
                </a:lnTo>
                <a:lnTo>
                  <a:pt x="2711535" y="1088233"/>
                </a:lnTo>
                <a:lnTo>
                  <a:pt x="2748585" y="1088233"/>
                </a:lnTo>
                <a:lnTo>
                  <a:pt x="2748585" y="994316"/>
                </a:lnTo>
                <a:lnTo>
                  <a:pt x="2783912" y="994316"/>
                </a:lnTo>
                <a:lnTo>
                  <a:pt x="2783912" y="944341"/>
                </a:lnTo>
                <a:lnTo>
                  <a:pt x="2814069" y="944341"/>
                </a:lnTo>
                <a:lnTo>
                  <a:pt x="2814069" y="1092541"/>
                </a:lnTo>
                <a:lnTo>
                  <a:pt x="2948482" y="1092541"/>
                </a:lnTo>
                <a:lnTo>
                  <a:pt x="2948482" y="930555"/>
                </a:lnTo>
                <a:lnTo>
                  <a:pt x="2998457" y="930555"/>
                </a:lnTo>
                <a:lnTo>
                  <a:pt x="2998457" y="881443"/>
                </a:lnTo>
                <a:lnTo>
                  <a:pt x="3042399" y="881443"/>
                </a:lnTo>
                <a:lnTo>
                  <a:pt x="3042399" y="991731"/>
                </a:lnTo>
                <a:lnTo>
                  <a:pt x="3106160" y="991731"/>
                </a:lnTo>
                <a:lnTo>
                  <a:pt x="3106160" y="1032227"/>
                </a:lnTo>
                <a:lnTo>
                  <a:pt x="3155272" y="1032227"/>
                </a:lnTo>
                <a:lnTo>
                  <a:pt x="3155272" y="1221785"/>
                </a:lnTo>
                <a:lnTo>
                  <a:pt x="3499923" y="1221785"/>
                </a:lnTo>
                <a:lnTo>
                  <a:pt x="3499923" y="269689"/>
                </a:lnTo>
                <a:lnTo>
                  <a:pt x="3689480" y="269689"/>
                </a:lnTo>
                <a:lnTo>
                  <a:pt x="3689480" y="379977"/>
                </a:lnTo>
                <a:lnTo>
                  <a:pt x="3689480" y="1576774"/>
                </a:lnTo>
                <a:lnTo>
                  <a:pt x="4225411" y="1575913"/>
                </a:lnTo>
                <a:lnTo>
                  <a:pt x="4216795" y="1336381"/>
                </a:lnTo>
                <a:lnTo>
                  <a:pt x="4304681" y="1336381"/>
                </a:lnTo>
                <a:lnTo>
                  <a:pt x="4304681" y="0"/>
                </a:lnTo>
                <a:lnTo>
                  <a:pt x="4488207" y="0"/>
                </a:lnTo>
                <a:lnTo>
                  <a:pt x="4488207" y="983114"/>
                </a:lnTo>
                <a:lnTo>
                  <a:pt x="4684658" y="983114"/>
                </a:lnTo>
                <a:lnTo>
                  <a:pt x="4684658" y="174910"/>
                </a:lnTo>
                <a:lnTo>
                  <a:pt x="4754449" y="174910"/>
                </a:lnTo>
                <a:lnTo>
                  <a:pt x="4754449" y="349820"/>
                </a:lnTo>
                <a:lnTo>
                  <a:pt x="4845782" y="349820"/>
                </a:lnTo>
                <a:lnTo>
                  <a:pt x="4845782" y="218853"/>
                </a:lnTo>
                <a:lnTo>
                  <a:pt x="4932806" y="218853"/>
                </a:lnTo>
                <a:lnTo>
                  <a:pt x="4932806" y="442014"/>
                </a:lnTo>
                <a:lnTo>
                  <a:pt x="5168891" y="442014"/>
                </a:lnTo>
                <a:lnTo>
                  <a:pt x="5278318" y="551440"/>
                </a:lnTo>
                <a:lnTo>
                  <a:pt x="5278318" y="726350"/>
                </a:lnTo>
                <a:lnTo>
                  <a:pt x="5723778" y="726350"/>
                </a:lnTo>
                <a:lnTo>
                  <a:pt x="5723778" y="647942"/>
                </a:lnTo>
                <a:lnTo>
                  <a:pt x="5890072" y="647942"/>
                </a:lnTo>
                <a:lnTo>
                  <a:pt x="5890072" y="341204"/>
                </a:lnTo>
                <a:lnTo>
                  <a:pt x="5959863" y="341204"/>
                </a:lnTo>
                <a:lnTo>
                  <a:pt x="5959863" y="284336"/>
                </a:lnTo>
                <a:lnTo>
                  <a:pt x="6029655" y="284336"/>
                </a:lnTo>
                <a:lnTo>
                  <a:pt x="6029655" y="345512"/>
                </a:lnTo>
                <a:lnTo>
                  <a:pt x="6116679" y="345512"/>
                </a:lnTo>
                <a:lnTo>
                  <a:pt x="6116679" y="1214892"/>
                </a:lnTo>
                <a:lnTo>
                  <a:pt x="6435481" y="1214892"/>
                </a:lnTo>
                <a:lnTo>
                  <a:pt x="6435481" y="834915"/>
                </a:lnTo>
                <a:lnTo>
                  <a:pt x="6579372" y="992592"/>
                </a:lnTo>
                <a:lnTo>
                  <a:pt x="6579372" y="1298469"/>
                </a:lnTo>
                <a:lnTo>
                  <a:pt x="6976581" y="1298469"/>
                </a:lnTo>
                <a:lnTo>
                  <a:pt x="6976581" y="1201967"/>
                </a:lnTo>
                <a:lnTo>
                  <a:pt x="7024832" y="1201967"/>
                </a:lnTo>
                <a:lnTo>
                  <a:pt x="7024832" y="1114943"/>
                </a:lnTo>
                <a:lnTo>
                  <a:pt x="7064467" y="1114943"/>
                </a:lnTo>
                <a:lnTo>
                  <a:pt x="7064467" y="633295"/>
                </a:lnTo>
                <a:lnTo>
                  <a:pt x="7208359" y="489403"/>
                </a:lnTo>
                <a:lnTo>
                  <a:pt x="7208359" y="1345859"/>
                </a:lnTo>
                <a:lnTo>
                  <a:pt x="7370344" y="1345859"/>
                </a:lnTo>
                <a:lnTo>
                  <a:pt x="7370344" y="983114"/>
                </a:lnTo>
                <a:lnTo>
                  <a:pt x="7475463" y="983114"/>
                </a:lnTo>
                <a:lnTo>
                  <a:pt x="7475463" y="1122698"/>
                </a:lnTo>
                <a:lnTo>
                  <a:pt x="7515097" y="1122698"/>
                </a:lnTo>
                <a:lnTo>
                  <a:pt x="7515097" y="1183873"/>
                </a:lnTo>
                <a:lnTo>
                  <a:pt x="7540946" y="1183873"/>
                </a:lnTo>
                <a:lnTo>
                  <a:pt x="7540946" y="1301916"/>
                </a:lnTo>
                <a:lnTo>
                  <a:pt x="7715856" y="1301916"/>
                </a:lnTo>
                <a:lnTo>
                  <a:pt x="7715856" y="904707"/>
                </a:lnTo>
                <a:lnTo>
                  <a:pt x="7933847" y="904707"/>
                </a:lnTo>
                <a:lnTo>
                  <a:pt x="7933847" y="1227816"/>
                </a:lnTo>
                <a:lnTo>
                  <a:pt x="8020871" y="1227816"/>
                </a:lnTo>
                <a:lnTo>
                  <a:pt x="8020871" y="1035674"/>
                </a:lnTo>
                <a:lnTo>
                  <a:pt x="8130298" y="1035674"/>
                </a:lnTo>
                <a:lnTo>
                  <a:pt x="8130298" y="1376016"/>
                </a:lnTo>
                <a:lnTo>
                  <a:pt x="8296591" y="1376016"/>
                </a:lnTo>
                <a:lnTo>
                  <a:pt x="8296591" y="899537"/>
                </a:lnTo>
                <a:lnTo>
                  <a:pt x="8436175" y="899537"/>
                </a:lnTo>
                <a:lnTo>
                  <a:pt x="8436175" y="788387"/>
                </a:lnTo>
                <a:lnTo>
                  <a:pt x="8527507" y="788387"/>
                </a:lnTo>
                <a:lnTo>
                  <a:pt x="8527507" y="852147"/>
                </a:lnTo>
                <a:lnTo>
                  <a:pt x="8580066" y="852147"/>
                </a:lnTo>
                <a:lnTo>
                  <a:pt x="8580066" y="1079617"/>
                </a:lnTo>
                <a:lnTo>
                  <a:pt x="8654165" y="1079617"/>
                </a:lnTo>
                <a:lnTo>
                  <a:pt x="8654165" y="637603"/>
                </a:lnTo>
                <a:lnTo>
                  <a:pt x="8833384" y="637603"/>
                </a:lnTo>
                <a:lnTo>
                  <a:pt x="8833384" y="838361"/>
                </a:lnTo>
                <a:lnTo>
                  <a:pt x="8907484" y="838361"/>
                </a:lnTo>
                <a:lnTo>
                  <a:pt x="8907484" y="721180"/>
                </a:lnTo>
                <a:lnTo>
                  <a:pt x="9165110" y="721180"/>
                </a:lnTo>
                <a:lnTo>
                  <a:pt x="9165110" y="756507"/>
                </a:lnTo>
                <a:lnTo>
                  <a:pt x="9204744" y="756507"/>
                </a:lnTo>
                <a:cubicBezTo>
                  <a:pt x="9204744" y="756507"/>
                  <a:pt x="9193544" y="1396695"/>
                  <a:pt x="9204744" y="1407034"/>
                </a:cubicBezTo>
                <a:cubicBezTo>
                  <a:pt x="9215946" y="1418235"/>
                  <a:pt x="9379655" y="1407034"/>
                  <a:pt x="9379655" y="1407034"/>
                </a:cubicBezTo>
                <a:lnTo>
                  <a:pt x="9423597" y="1407034"/>
                </a:lnTo>
                <a:lnTo>
                  <a:pt x="9423597" y="965882"/>
                </a:lnTo>
                <a:lnTo>
                  <a:pt x="9589892" y="965882"/>
                </a:lnTo>
                <a:lnTo>
                  <a:pt x="9589892" y="1170949"/>
                </a:lnTo>
                <a:lnTo>
                  <a:pt x="9681224" y="1170949"/>
                </a:lnTo>
                <a:lnTo>
                  <a:pt x="9681224" y="843531"/>
                </a:lnTo>
                <a:lnTo>
                  <a:pt x="9808744" y="843531"/>
                </a:lnTo>
                <a:lnTo>
                  <a:pt x="9801851" y="1028781"/>
                </a:lnTo>
                <a:lnTo>
                  <a:pt x="9811329" y="1638811"/>
                </a:lnTo>
                <a:lnTo>
                  <a:pt x="10193029" y="1638811"/>
                </a:lnTo>
                <a:lnTo>
                  <a:pt x="10195614" y="1389802"/>
                </a:lnTo>
                <a:lnTo>
                  <a:pt x="10300733" y="1389802"/>
                </a:lnTo>
                <a:lnTo>
                  <a:pt x="10300733" y="965882"/>
                </a:lnTo>
                <a:lnTo>
                  <a:pt x="10518723" y="965882"/>
                </a:lnTo>
                <a:lnTo>
                  <a:pt x="10518723" y="1183873"/>
                </a:lnTo>
                <a:lnTo>
                  <a:pt x="10518723" y="1393248"/>
                </a:lnTo>
                <a:lnTo>
                  <a:pt x="10697942" y="1393248"/>
                </a:lnTo>
                <a:lnTo>
                  <a:pt x="10833216" y="1393248"/>
                </a:lnTo>
                <a:lnTo>
                  <a:pt x="10833216" y="1131314"/>
                </a:lnTo>
                <a:lnTo>
                  <a:pt x="10894392" y="1131314"/>
                </a:lnTo>
                <a:lnTo>
                  <a:pt x="10894392" y="1188181"/>
                </a:lnTo>
                <a:lnTo>
                  <a:pt x="10942644" y="1188181"/>
                </a:lnTo>
                <a:lnTo>
                  <a:pt x="10942644" y="1694817"/>
                </a:lnTo>
                <a:lnTo>
                  <a:pt x="0" y="1694817"/>
                </a:lnTo>
                <a:lnTo>
                  <a:pt x="0" y="1463901"/>
                </a:lnTo>
                <a:close/>
              </a:path>
            </a:pathLst>
          </a:custGeom>
          <a:solidFill>
            <a:schemeClr val="bg2">
              <a:alpha val="15000"/>
            </a:schemeClr>
          </a:solidFill>
          <a:ln w="8616"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7BD3D82-1CB6-4A93-B7A9-50E25A748422}"/>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sp>
        <p:nvSpPr>
          <p:cNvPr id="3" name="文字方塊 37">
            <a:extLst>
              <a:ext uri="{FF2B5EF4-FFF2-40B4-BE49-F238E27FC236}">
                <a16:creationId xmlns:a16="http://schemas.microsoft.com/office/drawing/2014/main" id="{1504BC22-A328-47EB-AC35-88AD8ED7837F}"/>
              </a:ext>
            </a:extLst>
          </p:cNvPr>
          <p:cNvSpPr txBox="1"/>
          <p:nvPr/>
        </p:nvSpPr>
        <p:spPr>
          <a:xfrm>
            <a:off x="1984272" y="171483"/>
            <a:ext cx="3745384"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FOUR</a:t>
            </a:r>
          </a:p>
        </p:txBody>
      </p:sp>
      <p:grpSp>
        <p:nvGrpSpPr>
          <p:cNvPr id="4" name="组合 3">
            <a:extLst>
              <a:ext uri="{FF2B5EF4-FFF2-40B4-BE49-F238E27FC236}">
                <a16:creationId xmlns:a16="http://schemas.microsoft.com/office/drawing/2014/main" id="{41A9FDD1-6407-4FC4-8EF6-FF498B545315}"/>
              </a:ext>
            </a:extLst>
          </p:cNvPr>
          <p:cNvGrpSpPr/>
          <p:nvPr/>
        </p:nvGrpSpPr>
        <p:grpSpPr>
          <a:xfrm>
            <a:off x="432247" y="589860"/>
            <a:ext cx="683809" cy="412620"/>
            <a:chOff x="6040953" y="665860"/>
            <a:chExt cx="563267" cy="339883"/>
          </a:xfrm>
        </p:grpSpPr>
        <p:sp>
          <p:nvSpPr>
            <p:cNvPr id="5" name="椭圆 4">
              <a:extLst>
                <a:ext uri="{FF2B5EF4-FFF2-40B4-BE49-F238E27FC236}">
                  <a16:creationId xmlns:a16="http://schemas.microsoft.com/office/drawing/2014/main" id="{3C0601B3-2E60-43AE-BB58-B656AAEE6778}"/>
                </a:ext>
              </a:extLst>
            </p:cNvPr>
            <p:cNvSpPr/>
            <p:nvPr/>
          </p:nvSpPr>
          <p:spPr>
            <a:xfrm>
              <a:off x="6558501" y="72522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 name="椭圆 5">
              <a:extLst>
                <a:ext uri="{FF2B5EF4-FFF2-40B4-BE49-F238E27FC236}">
                  <a16:creationId xmlns:a16="http://schemas.microsoft.com/office/drawing/2014/main" id="{02E012FC-EEE9-4D2A-887D-14862B4FFEB3}"/>
                </a:ext>
              </a:extLst>
            </p:cNvPr>
            <p:cNvSpPr/>
            <p:nvPr/>
          </p:nvSpPr>
          <p:spPr>
            <a:xfrm>
              <a:off x="6507679" y="983526"/>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 name="椭圆 6">
              <a:extLst>
                <a:ext uri="{FF2B5EF4-FFF2-40B4-BE49-F238E27FC236}">
                  <a16:creationId xmlns:a16="http://schemas.microsoft.com/office/drawing/2014/main" id="{01541CD0-CD95-4175-8CFB-4F8F23B149CD}"/>
                </a:ext>
              </a:extLst>
            </p:cNvPr>
            <p:cNvSpPr/>
            <p:nvPr/>
          </p:nvSpPr>
          <p:spPr>
            <a:xfrm>
              <a:off x="6040953" y="888553"/>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8" name="直接连接符 7">
              <a:extLst>
                <a:ext uri="{FF2B5EF4-FFF2-40B4-BE49-F238E27FC236}">
                  <a16:creationId xmlns:a16="http://schemas.microsoft.com/office/drawing/2014/main" id="{18D5EA3C-A6FA-435C-9BD0-7D4F1B72C880}"/>
                </a:ext>
              </a:extLst>
            </p:cNvPr>
            <p:cNvCxnSpPr>
              <a:cxnSpLocks/>
              <a:stCxn id="5" idx="4"/>
              <a:endCxn id="7" idx="0"/>
            </p:cNvCxnSpPr>
            <p:nvPr/>
          </p:nvCxnSpPr>
          <p:spPr>
            <a:xfrm flipH="1">
              <a:off x="6057092" y="770946"/>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667CE6F-A87C-4D7D-A1E8-88E1B6B169D6}"/>
                </a:ext>
              </a:extLst>
            </p:cNvPr>
            <p:cNvCxnSpPr>
              <a:stCxn id="5" idx="4"/>
              <a:endCxn id="6" idx="1"/>
            </p:cNvCxnSpPr>
            <p:nvPr/>
          </p:nvCxnSpPr>
          <p:spPr>
            <a:xfrm flipH="1">
              <a:off x="6510448" y="770946"/>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5E2E6FC-D76F-4A0A-A026-F59FF21FD110}"/>
                </a:ext>
              </a:extLst>
            </p:cNvPr>
            <p:cNvCxnSpPr>
              <a:cxnSpLocks/>
              <a:stCxn id="7" idx="0"/>
              <a:endCxn id="6" idx="0"/>
            </p:cNvCxnSpPr>
            <p:nvPr/>
          </p:nvCxnSpPr>
          <p:spPr>
            <a:xfrm>
              <a:off x="6057092" y="888553"/>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任意多边形: 形状 10">
              <a:extLst>
                <a:ext uri="{FF2B5EF4-FFF2-40B4-BE49-F238E27FC236}">
                  <a16:creationId xmlns:a16="http://schemas.microsoft.com/office/drawing/2014/main" id="{21585ABC-E8B8-4FC5-80B1-420B5C461ED2}"/>
                </a:ext>
              </a:extLst>
            </p:cNvPr>
            <p:cNvSpPr/>
            <p:nvPr/>
          </p:nvSpPr>
          <p:spPr>
            <a:xfrm>
              <a:off x="6139214" y="665860"/>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12" name="PA-102267">
            <a:extLst>
              <a:ext uri="{FF2B5EF4-FFF2-40B4-BE49-F238E27FC236}">
                <a16:creationId xmlns:a16="http://schemas.microsoft.com/office/drawing/2014/main" id="{8F35F906-E58F-4FD4-8D16-E25AC476EDE9}"/>
              </a:ext>
            </a:extLst>
          </p:cNvPr>
          <p:cNvSpPr/>
          <p:nvPr>
            <p:custDataLst>
              <p:tags r:id="rId2"/>
            </p:custDataLst>
          </p:nvPr>
        </p:nvSpPr>
        <p:spPr>
          <a:xfrm>
            <a:off x="1016496" y="1408970"/>
            <a:ext cx="4733336"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实行网格化、地毯式管理</a:t>
            </a:r>
          </a:p>
        </p:txBody>
      </p:sp>
      <p:sp>
        <p:nvSpPr>
          <p:cNvPr id="13" name="矩形 12">
            <a:extLst>
              <a:ext uri="{FF2B5EF4-FFF2-40B4-BE49-F238E27FC236}">
                <a16:creationId xmlns:a16="http://schemas.microsoft.com/office/drawing/2014/main" id="{2549CDDA-0F63-4BED-85EF-A74C33AAAA22}"/>
              </a:ext>
            </a:extLst>
          </p:cNvPr>
          <p:cNvSpPr/>
          <p:nvPr/>
        </p:nvSpPr>
        <p:spPr>
          <a:xfrm>
            <a:off x="892330" y="1989168"/>
            <a:ext cx="4981668" cy="767646"/>
          </a:xfrm>
          <a:prstGeom prst="rect">
            <a:avLst/>
          </a:prstGeom>
        </p:spPr>
        <p:txBody>
          <a:bodyPr wrap="square">
            <a:noAutofit/>
          </a:bodyPr>
          <a:lstStyle/>
          <a:p>
            <a:pPr algn="ctr">
              <a:lnSpc>
                <a:spcPct val="125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rPr>
              <a:t>社区要建立新型冠状病毒感染的肺炎疫情防控工作组织体系，建设专兼职结合的工作队伍，责任到人、联系到户，确保各项防控措施得到切实落实、不留死角。鼓励社区居民参与防控活动。</a:t>
            </a:r>
          </a:p>
        </p:txBody>
      </p:sp>
      <p:sp>
        <p:nvSpPr>
          <p:cNvPr id="20" name="PA-102267">
            <a:extLst>
              <a:ext uri="{FF2B5EF4-FFF2-40B4-BE49-F238E27FC236}">
                <a16:creationId xmlns:a16="http://schemas.microsoft.com/office/drawing/2014/main" id="{C1C977AE-64CC-4899-AD09-AE2BEA0BAF29}"/>
              </a:ext>
            </a:extLst>
          </p:cNvPr>
          <p:cNvSpPr/>
          <p:nvPr>
            <p:custDataLst>
              <p:tags r:id="rId3"/>
            </p:custDataLst>
          </p:nvPr>
        </p:nvSpPr>
        <p:spPr>
          <a:xfrm>
            <a:off x="6442169" y="1408970"/>
            <a:ext cx="4733336"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做好密切接触者管理</a:t>
            </a:r>
          </a:p>
        </p:txBody>
      </p:sp>
      <p:sp>
        <p:nvSpPr>
          <p:cNvPr id="21" name="矩形 20">
            <a:extLst>
              <a:ext uri="{FF2B5EF4-FFF2-40B4-BE49-F238E27FC236}">
                <a16:creationId xmlns:a16="http://schemas.microsoft.com/office/drawing/2014/main" id="{9758504A-508D-4338-A2A3-676C692BF6A5}"/>
              </a:ext>
            </a:extLst>
          </p:cNvPr>
          <p:cNvSpPr/>
          <p:nvPr/>
        </p:nvSpPr>
        <p:spPr>
          <a:xfrm>
            <a:off x="6318003" y="1989168"/>
            <a:ext cx="4981668" cy="998478"/>
          </a:xfrm>
          <a:prstGeom prst="rect">
            <a:avLst/>
          </a:prstGeom>
        </p:spPr>
        <p:txBody>
          <a:bodyPr wrap="square">
            <a:noAutofit/>
          </a:bodyPr>
          <a:lstStyle/>
          <a:p>
            <a:pPr algn="ctr">
              <a:lnSpc>
                <a:spcPct val="125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rPr>
              <a:t>发动社区网格员、家庭签约医生、预防医生对确诊病例和疑似病例的密切接触者进行规范管理，配合疾控机构规范开展病例流行病学调查和密切接触者追踪管理，落实密切接触者居家医学观察措施，按程序启动排查、诊断、隔离治疗等程序。</a:t>
            </a:r>
          </a:p>
        </p:txBody>
      </p:sp>
      <p:sp>
        <p:nvSpPr>
          <p:cNvPr id="49" name="任意多边形: 形状 48">
            <a:extLst>
              <a:ext uri="{FF2B5EF4-FFF2-40B4-BE49-F238E27FC236}">
                <a16:creationId xmlns:a16="http://schemas.microsoft.com/office/drawing/2014/main" id="{827FFF85-2D48-44A1-8736-2A93FB473476}"/>
              </a:ext>
            </a:extLst>
          </p:cNvPr>
          <p:cNvSpPr/>
          <p:nvPr/>
        </p:nvSpPr>
        <p:spPr>
          <a:xfrm>
            <a:off x="2822846" y="5873332"/>
            <a:ext cx="6549754" cy="1043036"/>
          </a:xfrm>
          <a:custGeom>
            <a:avLst/>
            <a:gdLst>
              <a:gd name="connsiteX0" fmla="*/ 0 w 12195446"/>
              <a:gd name="connsiteY0" fmla="*/ 1820614 h 1942103"/>
              <a:gd name="connsiteX1" fmla="*/ 477341 w 12195446"/>
              <a:gd name="connsiteY1" fmla="*/ 1820614 h 1942103"/>
              <a:gd name="connsiteX2" fmla="*/ 477341 w 12195446"/>
              <a:gd name="connsiteY2" fmla="*/ 1389802 h 1942103"/>
              <a:gd name="connsiteX3" fmla="*/ 605723 w 12195446"/>
              <a:gd name="connsiteY3" fmla="*/ 1389802 h 1942103"/>
              <a:gd name="connsiteX4" fmla="*/ 605723 w 12195446"/>
              <a:gd name="connsiteY4" fmla="*/ 1820614 h 1942103"/>
              <a:gd name="connsiteX5" fmla="*/ 687577 w 12195446"/>
              <a:gd name="connsiteY5" fmla="*/ 1820614 h 1942103"/>
              <a:gd name="connsiteX6" fmla="*/ 687577 w 12195446"/>
              <a:gd name="connsiteY6" fmla="*/ 1529385 h 1942103"/>
              <a:gd name="connsiteX7" fmla="*/ 1036535 w 12195446"/>
              <a:gd name="connsiteY7" fmla="*/ 1529385 h 1942103"/>
              <a:gd name="connsiteX8" fmla="*/ 1036535 w 12195446"/>
              <a:gd name="connsiteY8" fmla="*/ 1750823 h 1942103"/>
              <a:gd name="connsiteX9" fmla="*/ 1200244 w 12195446"/>
              <a:gd name="connsiteY9" fmla="*/ 1750823 h 1942103"/>
              <a:gd name="connsiteX10" fmla="*/ 1200244 w 12195446"/>
              <a:gd name="connsiteY10" fmla="*/ 1250218 h 1942103"/>
              <a:gd name="connsiteX11" fmla="*/ 1386355 w 12195446"/>
              <a:gd name="connsiteY11" fmla="*/ 1250218 h 1942103"/>
              <a:gd name="connsiteX12" fmla="*/ 1386355 w 12195446"/>
              <a:gd name="connsiteY12" fmla="*/ 1471656 h 1942103"/>
              <a:gd name="connsiteX13" fmla="*/ 1456147 w 12195446"/>
              <a:gd name="connsiteY13" fmla="*/ 1471656 h 1942103"/>
              <a:gd name="connsiteX14" fmla="*/ 1456147 w 12195446"/>
              <a:gd name="connsiteY14" fmla="*/ 1646566 h 1942103"/>
              <a:gd name="connsiteX15" fmla="*/ 1538863 w 12195446"/>
              <a:gd name="connsiteY15" fmla="*/ 1535416 h 1942103"/>
              <a:gd name="connsiteX16" fmla="*/ 1827508 w 12195446"/>
              <a:gd name="connsiteY16" fmla="*/ 1535416 h 1942103"/>
              <a:gd name="connsiteX17" fmla="*/ 2002418 w 12195446"/>
              <a:gd name="connsiteY17" fmla="*/ 1710326 h 1942103"/>
              <a:gd name="connsiteX18" fmla="*/ 2089442 w 12195446"/>
              <a:gd name="connsiteY18" fmla="*/ 1710326 h 1942103"/>
              <a:gd name="connsiteX19" fmla="*/ 2089442 w 12195446"/>
              <a:gd name="connsiteY19" fmla="*/ 1552649 h 1942103"/>
              <a:gd name="connsiteX20" fmla="*/ 2137693 w 12195446"/>
              <a:gd name="connsiteY20" fmla="*/ 1552649 h 1942103"/>
              <a:gd name="connsiteX21" fmla="*/ 2378086 w 12195446"/>
              <a:gd name="connsiteY21" fmla="*/ 1706018 h 1942103"/>
              <a:gd name="connsiteX22" fmla="*/ 2460802 w 12195446"/>
              <a:gd name="connsiteY22" fmla="*/ 1706018 h 1942103"/>
              <a:gd name="connsiteX23" fmla="*/ 2460802 w 12195446"/>
              <a:gd name="connsiteY23" fmla="*/ 1299331 h 1942103"/>
              <a:gd name="connsiteX24" fmla="*/ 2552996 w 12195446"/>
              <a:gd name="connsiteY24" fmla="*/ 1299331 h 1942103"/>
              <a:gd name="connsiteX25" fmla="*/ 2596077 w 12195446"/>
              <a:gd name="connsiteY25" fmla="*/ 1382909 h 1942103"/>
              <a:gd name="connsiteX26" fmla="*/ 2596077 w 12195446"/>
              <a:gd name="connsiteY26" fmla="*/ 1697402 h 1942103"/>
              <a:gd name="connsiteX27" fmla="*/ 2823547 w 12195446"/>
              <a:gd name="connsiteY27" fmla="*/ 1697402 h 1942103"/>
              <a:gd name="connsiteX28" fmla="*/ 2823547 w 12195446"/>
              <a:gd name="connsiteY28" fmla="*/ 1535416 h 1942103"/>
              <a:gd name="connsiteX29" fmla="*/ 2919187 w 12195446"/>
              <a:gd name="connsiteY29" fmla="*/ 1535416 h 1942103"/>
              <a:gd name="connsiteX30" fmla="*/ 2919187 w 12195446"/>
              <a:gd name="connsiteY30" fmla="*/ 556610 h 1942103"/>
              <a:gd name="connsiteX31" fmla="*/ 3116499 w 12195446"/>
              <a:gd name="connsiteY31" fmla="*/ 556610 h 1942103"/>
              <a:gd name="connsiteX32" fmla="*/ 3116499 w 12195446"/>
              <a:gd name="connsiteY32" fmla="*/ 1522492 h 1942103"/>
              <a:gd name="connsiteX33" fmla="*/ 3203523 w 12195446"/>
              <a:gd name="connsiteY33" fmla="*/ 1522492 h 1942103"/>
              <a:gd name="connsiteX34" fmla="*/ 3203523 w 12195446"/>
              <a:gd name="connsiteY34" fmla="*/ 1189043 h 1942103"/>
              <a:gd name="connsiteX35" fmla="*/ 3334491 w 12195446"/>
              <a:gd name="connsiteY35" fmla="*/ 1189043 h 1942103"/>
              <a:gd name="connsiteX36" fmla="*/ 3334491 w 12195446"/>
              <a:gd name="connsiteY36" fmla="*/ 927970 h 1942103"/>
              <a:gd name="connsiteX37" fmla="*/ 3383603 w 12195446"/>
              <a:gd name="connsiteY37" fmla="*/ 927970 h 1942103"/>
              <a:gd name="connsiteX38" fmla="*/ 3383603 w 12195446"/>
              <a:gd name="connsiteY38" fmla="*/ 839223 h 1942103"/>
              <a:gd name="connsiteX39" fmla="*/ 3520602 w 12195446"/>
              <a:gd name="connsiteY39" fmla="*/ 839223 h 1942103"/>
              <a:gd name="connsiteX40" fmla="*/ 3520602 w 12195446"/>
              <a:gd name="connsiteY40" fmla="*/ 915046 h 1942103"/>
              <a:gd name="connsiteX41" fmla="*/ 3602456 w 12195446"/>
              <a:gd name="connsiteY41" fmla="*/ 915046 h 1942103"/>
              <a:gd name="connsiteX42" fmla="*/ 3602456 w 12195446"/>
              <a:gd name="connsiteY42" fmla="*/ 1693094 h 1942103"/>
              <a:gd name="connsiteX43" fmla="*/ 3648984 w 12195446"/>
              <a:gd name="connsiteY43" fmla="*/ 1693094 h 1942103"/>
              <a:gd name="connsiteX44" fmla="*/ 3648984 w 12195446"/>
              <a:gd name="connsiteY44" fmla="*/ 1731005 h 1942103"/>
              <a:gd name="connsiteX45" fmla="*/ 3756687 w 12195446"/>
              <a:gd name="connsiteY45" fmla="*/ 1731005 h 1942103"/>
              <a:gd name="connsiteX46" fmla="*/ 3756687 w 12195446"/>
              <a:gd name="connsiteY46" fmla="*/ 1189043 h 1942103"/>
              <a:gd name="connsiteX47" fmla="*/ 3934182 w 12195446"/>
              <a:gd name="connsiteY47" fmla="*/ 1189043 h 1942103"/>
              <a:gd name="connsiteX48" fmla="*/ 3934182 w 12195446"/>
              <a:gd name="connsiteY48" fmla="*/ 1675000 h 1942103"/>
              <a:gd name="connsiteX49" fmla="*/ 4208179 w 12195446"/>
              <a:gd name="connsiteY49" fmla="*/ 1675000 h 1942103"/>
              <a:gd name="connsiteX50" fmla="*/ 4208179 w 12195446"/>
              <a:gd name="connsiteY50" fmla="*/ 912461 h 1942103"/>
              <a:gd name="connsiteX51" fmla="*/ 4306404 w 12195446"/>
              <a:gd name="connsiteY51" fmla="*/ 912461 h 1942103"/>
              <a:gd name="connsiteX52" fmla="*/ 4306404 w 12195446"/>
              <a:gd name="connsiteY52" fmla="*/ 840946 h 1942103"/>
              <a:gd name="connsiteX53" fmla="*/ 4413246 w 12195446"/>
              <a:gd name="connsiteY53" fmla="*/ 840946 h 1942103"/>
              <a:gd name="connsiteX54" fmla="*/ 4413246 w 12195446"/>
              <a:gd name="connsiteY54" fmla="*/ 876273 h 1942103"/>
              <a:gd name="connsiteX55" fmla="*/ 4489930 w 12195446"/>
              <a:gd name="connsiteY55" fmla="*/ 876273 h 1942103"/>
              <a:gd name="connsiteX56" fmla="*/ 4489930 w 12195446"/>
              <a:gd name="connsiteY56" fmla="*/ 1279514 h 1942103"/>
              <a:gd name="connsiteX57" fmla="*/ 4627790 w 12195446"/>
              <a:gd name="connsiteY57" fmla="*/ 1279514 h 1942103"/>
              <a:gd name="connsiteX58" fmla="*/ 4627790 w 12195446"/>
              <a:gd name="connsiteY58" fmla="*/ 467001 h 1942103"/>
              <a:gd name="connsiteX59" fmla="*/ 4731185 w 12195446"/>
              <a:gd name="connsiteY59" fmla="*/ 467001 h 1942103"/>
              <a:gd name="connsiteX60" fmla="*/ 4731185 w 12195446"/>
              <a:gd name="connsiteY60" fmla="*/ 433398 h 1942103"/>
              <a:gd name="connsiteX61" fmla="*/ 4771682 w 12195446"/>
              <a:gd name="connsiteY61" fmla="*/ 433398 h 1942103"/>
              <a:gd name="connsiteX62" fmla="*/ 4771682 w 12195446"/>
              <a:gd name="connsiteY62" fmla="*/ 593660 h 1942103"/>
              <a:gd name="connsiteX63" fmla="*/ 4908680 w 12195446"/>
              <a:gd name="connsiteY63" fmla="*/ 593660 h 1942103"/>
              <a:gd name="connsiteX64" fmla="*/ 4908680 w 12195446"/>
              <a:gd name="connsiteY64" fmla="*/ 243840 h 1942103"/>
              <a:gd name="connsiteX65" fmla="*/ 4908680 w 12195446"/>
              <a:gd name="connsiteY65" fmla="*/ 194727 h 1942103"/>
              <a:gd name="connsiteX66" fmla="*/ 4908680 w 12195446"/>
              <a:gd name="connsiteY66" fmla="*/ 159401 h 1942103"/>
              <a:gd name="connsiteX67" fmla="*/ 4972440 w 12195446"/>
              <a:gd name="connsiteY67" fmla="*/ 159401 h 1942103"/>
              <a:gd name="connsiteX68" fmla="*/ 4972440 w 12195446"/>
              <a:gd name="connsiteY68" fmla="*/ 89609 h 1942103"/>
              <a:gd name="connsiteX69" fmla="*/ 5013799 w 12195446"/>
              <a:gd name="connsiteY69" fmla="*/ 89609 h 1942103"/>
              <a:gd name="connsiteX70" fmla="*/ 5013799 w 12195446"/>
              <a:gd name="connsiteY70" fmla="*/ 0 h 1942103"/>
              <a:gd name="connsiteX71" fmla="*/ 5046541 w 12195446"/>
              <a:gd name="connsiteY71" fmla="*/ 0 h 1942103"/>
              <a:gd name="connsiteX72" fmla="*/ 5046541 w 12195446"/>
              <a:gd name="connsiteY72" fmla="*/ 87024 h 1942103"/>
              <a:gd name="connsiteX73" fmla="*/ 5094791 w 12195446"/>
              <a:gd name="connsiteY73" fmla="*/ 87024 h 1942103"/>
              <a:gd name="connsiteX74" fmla="*/ 5094791 w 12195446"/>
              <a:gd name="connsiteY74" fmla="*/ 159401 h 1942103"/>
              <a:gd name="connsiteX75" fmla="*/ 5127533 w 12195446"/>
              <a:gd name="connsiteY75" fmla="*/ 159401 h 1942103"/>
              <a:gd name="connsiteX76" fmla="*/ 5127533 w 12195446"/>
              <a:gd name="connsiteY76" fmla="*/ 255903 h 1942103"/>
              <a:gd name="connsiteX77" fmla="*/ 5171476 w 12195446"/>
              <a:gd name="connsiteY77" fmla="*/ 255903 h 1942103"/>
              <a:gd name="connsiteX78" fmla="*/ 5171476 w 12195446"/>
              <a:gd name="connsiteY78" fmla="*/ 1699125 h 1942103"/>
              <a:gd name="connsiteX79" fmla="*/ 5540252 w 12195446"/>
              <a:gd name="connsiteY79" fmla="*/ 1699125 h 1942103"/>
              <a:gd name="connsiteX80" fmla="*/ 5540252 w 12195446"/>
              <a:gd name="connsiteY80" fmla="*/ 1111497 h 1942103"/>
              <a:gd name="connsiteX81" fmla="*/ 5581610 w 12195446"/>
              <a:gd name="connsiteY81" fmla="*/ 1111497 h 1942103"/>
              <a:gd name="connsiteX82" fmla="*/ 5581610 w 12195446"/>
              <a:gd name="connsiteY82" fmla="*/ 1064107 h 1942103"/>
              <a:gd name="connsiteX83" fmla="*/ 5610043 w 12195446"/>
              <a:gd name="connsiteY83" fmla="*/ 1064107 h 1942103"/>
              <a:gd name="connsiteX84" fmla="*/ 5610043 w 12195446"/>
              <a:gd name="connsiteY84" fmla="*/ 1020164 h 1942103"/>
              <a:gd name="connsiteX85" fmla="*/ 5678112 w 12195446"/>
              <a:gd name="connsiteY85" fmla="*/ 1020164 h 1942103"/>
              <a:gd name="connsiteX86" fmla="*/ 5678112 w 12195446"/>
              <a:gd name="connsiteY86" fmla="*/ 1074447 h 1942103"/>
              <a:gd name="connsiteX87" fmla="*/ 5844406 w 12195446"/>
              <a:gd name="connsiteY87" fmla="*/ 1074447 h 1942103"/>
              <a:gd name="connsiteX88" fmla="*/ 5844406 w 12195446"/>
              <a:gd name="connsiteY88" fmla="*/ 1395833 h 1942103"/>
              <a:gd name="connsiteX89" fmla="*/ 5885763 w 12195446"/>
              <a:gd name="connsiteY89" fmla="*/ 1395833 h 1942103"/>
              <a:gd name="connsiteX90" fmla="*/ 5885763 w 12195446"/>
              <a:gd name="connsiteY90" fmla="*/ 1442361 h 1942103"/>
              <a:gd name="connsiteX91" fmla="*/ 5940908 w 12195446"/>
              <a:gd name="connsiteY91" fmla="*/ 1442361 h 1942103"/>
              <a:gd name="connsiteX92" fmla="*/ 5940908 w 12195446"/>
              <a:gd name="connsiteY92" fmla="*/ 1514737 h 1942103"/>
              <a:gd name="connsiteX93" fmla="*/ 5993467 w 12195446"/>
              <a:gd name="connsiteY93" fmla="*/ 1514737 h 1942103"/>
              <a:gd name="connsiteX94" fmla="*/ 5993467 w 12195446"/>
              <a:gd name="connsiteY94" fmla="*/ 1561265 h 1942103"/>
              <a:gd name="connsiteX95" fmla="*/ 6115818 w 12195446"/>
              <a:gd name="connsiteY95" fmla="*/ 1561265 h 1942103"/>
              <a:gd name="connsiteX96" fmla="*/ 6115818 w 12195446"/>
              <a:gd name="connsiteY96" fmla="*/ 1226954 h 1942103"/>
              <a:gd name="connsiteX97" fmla="*/ 6200257 w 12195446"/>
              <a:gd name="connsiteY97" fmla="*/ 1226954 h 1942103"/>
              <a:gd name="connsiteX98" fmla="*/ 6200257 w 12195446"/>
              <a:gd name="connsiteY98" fmla="*/ 1294161 h 1942103"/>
              <a:gd name="connsiteX99" fmla="*/ 6270049 w 12195446"/>
              <a:gd name="connsiteY99" fmla="*/ 1294161 h 1942103"/>
              <a:gd name="connsiteX100" fmla="*/ 6270049 w 12195446"/>
              <a:gd name="connsiteY100" fmla="*/ 1419097 h 1942103"/>
              <a:gd name="connsiteX101" fmla="*/ 6375167 w 12195446"/>
              <a:gd name="connsiteY101" fmla="*/ 1419097 h 1942103"/>
              <a:gd name="connsiteX102" fmla="*/ 6375167 w 12195446"/>
              <a:gd name="connsiteY102" fmla="*/ 504912 h 1942103"/>
              <a:gd name="connsiteX103" fmla="*/ 6444959 w 12195446"/>
              <a:gd name="connsiteY103" fmla="*/ 504912 h 1942103"/>
              <a:gd name="connsiteX104" fmla="*/ 6444959 w 12195446"/>
              <a:gd name="connsiteY104" fmla="*/ 463554 h 1942103"/>
              <a:gd name="connsiteX105" fmla="*/ 6514750 w 12195446"/>
              <a:gd name="connsiteY105" fmla="*/ 463554 h 1942103"/>
              <a:gd name="connsiteX106" fmla="*/ 6514750 w 12195446"/>
              <a:gd name="connsiteY106" fmla="*/ 417027 h 1942103"/>
              <a:gd name="connsiteX107" fmla="*/ 6578510 w 12195446"/>
              <a:gd name="connsiteY107" fmla="*/ 417027 h 1942103"/>
              <a:gd name="connsiteX108" fmla="*/ 6578510 w 12195446"/>
              <a:gd name="connsiteY108" fmla="*/ 379115 h 1942103"/>
              <a:gd name="connsiteX109" fmla="*/ 6645717 w 12195446"/>
              <a:gd name="connsiteY109" fmla="*/ 379115 h 1942103"/>
              <a:gd name="connsiteX110" fmla="*/ 6645717 w 12195446"/>
              <a:gd name="connsiteY110" fmla="*/ 434259 h 1942103"/>
              <a:gd name="connsiteX111" fmla="*/ 6709478 w 12195446"/>
              <a:gd name="connsiteY111" fmla="*/ 434259 h 1942103"/>
              <a:gd name="connsiteX112" fmla="*/ 6709478 w 12195446"/>
              <a:gd name="connsiteY112" fmla="*/ 478202 h 1942103"/>
              <a:gd name="connsiteX113" fmla="*/ 6753420 w 12195446"/>
              <a:gd name="connsiteY113" fmla="*/ 478202 h 1942103"/>
              <a:gd name="connsiteX114" fmla="*/ 6753420 w 12195446"/>
              <a:gd name="connsiteY114" fmla="*/ 851286 h 1942103"/>
              <a:gd name="connsiteX115" fmla="*/ 6805980 w 12195446"/>
              <a:gd name="connsiteY115" fmla="*/ 851286 h 1942103"/>
              <a:gd name="connsiteX116" fmla="*/ 6805980 w 12195446"/>
              <a:gd name="connsiteY116" fmla="*/ 910738 h 1942103"/>
              <a:gd name="connsiteX117" fmla="*/ 6896450 w 12195446"/>
              <a:gd name="connsiteY117" fmla="*/ 910738 h 1942103"/>
              <a:gd name="connsiteX118" fmla="*/ 6896450 w 12195446"/>
              <a:gd name="connsiteY118" fmla="*/ 1655182 h 1942103"/>
              <a:gd name="connsiteX119" fmla="*/ 7095486 w 12195446"/>
              <a:gd name="connsiteY119" fmla="*/ 1655182 h 1942103"/>
              <a:gd name="connsiteX120" fmla="*/ 7095486 w 12195446"/>
              <a:gd name="connsiteY120" fmla="*/ 1472518 h 1942103"/>
              <a:gd name="connsiteX121" fmla="*/ 7191988 w 12195446"/>
              <a:gd name="connsiteY121" fmla="*/ 1472518 h 1942103"/>
              <a:gd name="connsiteX122" fmla="*/ 7191988 w 12195446"/>
              <a:gd name="connsiteY122" fmla="*/ 355851 h 1942103"/>
              <a:gd name="connsiteX123" fmla="*/ 7156661 w 12195446"/>
              <a:gd name="connsiteY123" fmla="*/ 355851 h 1942103"/>
              <a:gd name="connsiteX124" fmla="*/ 7156661 w 12195446"/>
              <a:gd name="connsiteY124" fmla="*/ 155093 h 1942103"/>
              <a:gd name="connsiteX125" fmla="*/ 7267811 w 12195446"/>
              <a:gd name="connsiteY125" fmla="*/ 155093 h 1942103"/>
              <a:gd name="connsiteX126" fmla="*/ 7267811 w 12195446"/>
              <a:gd name="connsiteY126" fmla="*/ 360159 h 1942103"/>
              <a:gd name="connsiteX127" fmla="*/ 7237654 w 12195446"/>
              <a:gd name="connsiteY127" fmla="*/ 360159 h 1942103"/>
              <a:gd name="connsiteX128" fmla="*/ 7237654 w 12195446"/>
              <a:gd name="connsiteY128" fmla="*/ 1500951 h 1942103"/>
              <a:gd name="connsiteX129" fmla="*/ 7267811 w 12195446"/>
              <a:gd name="connsiteY129" fmla="*/ 1500951 h 1942103"/>
              <a:gd name="connsiteX130" fmla="*/ 7267811 w 12195446"/>
              <a:gd name="connsiteY130" fmla="*/ 1548341 h 1942103"/>
              <a:gd name="connsiteX131" fmla="*/ 7316062 w 12195446"/>
              <a:gd name="connsiteY131" fmla="*/ 1548341 h 1942103"/>
              <a:gd name="connsiteX132" fmla="*/ 7316062 w 12195446"/>
              <a:gd name="connsiteY132" fmla="*/ 1188181 h 1942103"/>
              <a:gd name="connsiteX133" fmla="*/ 7412564 w 12195446"/>
              <a:gd name="connsiteY133" fmla="*/ 1188181 h 1942103"/>
              <a:gd name="connsiteX134" fmla="*/ 7412564 w 12195446"/>
              <a:gd name="connsiteY134" fmla="*/ 1644843 h 1942103"/>
              <a:gd name="connsiteX135" fmla="*/ 7549562 w 12195446"/>
              <a:gd name="connsiteY135" fmla="*/ 1644843 h 1942103"/>
              <a:gd name="connsiteX136" fmla="*/ 7549562 w 12195446"/>
              <a:gd name="connsiteY136" fmla="*/ 1238156 h 1942103"/>
              <a:gd name="connsiteX137" fmla="*/ 7621939 w 12195446"/>
              <a:gd name="connsiteY137" fmla="*/ 1238156 h 1942103"/>
              <a:gd name="connsiteX138" fmla="*/ 7621939 w 12195446"/>
              <a:gd name="connsiteY138" fmla="*/ 795280 h 1942103"/>
              <a:gd name="connsiteX139" fmla="*/ 7833899 w 12195446"/>
              <a:gd name="connsiteY139" fmla="*/ 795280 h 1942103"/>
              <a:gd name="connsiteX140" fmla="*/ 7833899 w 12195446"/>
              <a:gd name="connsiteY140" fmla="*/ 1068415 h 1942103"/>
              <a:gd name="connsiteX141" fmla="*/ 7864056 w 12195446"/>
              <a:gd name="connsiteY141" fmla="*/ 1068415 h 1942103"/>
              <a:gd name="connsiteX142" fmla="*/ 7864056 w 12195446"/>
              <a:gd name="connsiteY142" fmla="*/ 1107189 h 1942103"/>
              <a:gd name="connsiteX143" fmla="*/ 7906275 w 12195446"/>
              <a:gd name="connsiteY143" fmla="*/ 1107189 h 1942103"/>
              <a:gd name="connsiteX144" fmla="*/ 7906275 w 12195446"/>
              <a:gd name="connsiteY144" fmla="*/ 1650874 h 1942103"/>
              <a:gd name="connsiteX145" fmla="*/ 8004501 w 12195446"/>
              <a:gd name="connsiteY145" fmla="*/ 1650874 h 1942103"/>
              <a:gd name="connsiteX146" fmla="*/ 8004501 w 12195446"/>
              <a:gd name="connsiteY146" fmla="*/ 1441499 h 1942103"/>
              <a:gd name="connsiteX147" fmla="*/ 8080324 w 12195446"/>
              <a:gd name="connsiteY147" fmla="*/ 1441499 h 1942103"/>
              <a:gd name="connsiteX148" fmla="*/ 8080324 w 12195446"/>
              <a:gd name="connsiteY148" fmla="*/ 1509568 h 1942103"/>
              <a:gd name="connsiteX149" fmla="*/ 8148392 w 12195446"/>
              <a:gd name="connsiteY149" fmla="*/ 1509568 h 1942103"/>
              <a:gd name="connsiteX150" fmla="*/ 8148392 w 12195446"/>
              <a:gd name="connsiteY150" fmla="*/ 1668968 h 1942103"/>
              <a:gd name="connsiteX151" fmla="*/ 8233693 w 12195446"/>
              <a:gd name="connsiteY151" fmla="*/ 1668968 h 1942103"/>
              <a:gd name="connsiteX152" fmla="*/ 8233693 w 12195446"/>
              <a:gd name="connsiteY152" fmla="*/ 1612101 h 1942103"/>
              <a:gd name="connsiteX153" fmla="*/ 8294868 w 12195446"/>
              <a:gd name="connsiteY153" fmla="*/ 1612101 h 1942103"/>
              <a:gd name="connsiteX154" fmla="*/ 8294868 w 12195446"/>
              <a:gd name="connsiteY154" fmla="*/ 1384632 h 1942103"/>
              <a:gd name="connsiteX155" fmla="*/ 8587821 w 12195446"/>
              <a:gd name="connsiteY155" fmla="*/ 1384632 h 1942103"/>
              <a:gd name="connsiteX156" fmla="*/ 8587821 w 12195446"/>
              <a:gd name="connsiteY156" fmla="*/ 1434606 h 1942103"/>
              <a:gd name="connsiteX157" fmla="*/ 8635210 w 12195446"/>
              <a:gd name="connsiteY157" fmla="*/ 1434606 h 1942103"/>
              <a:gd name="connsiteX158" fmla="*/ 8635210 w 12195446"/>
              <a:gd name="connsiteY158" fmla="*/ 1701710 h 1942103"/>
              <a:gd name="connsiteX159" fmla="*/ 8764454 w 12195446"/>
              <a:gd name="connsiteY159" fmla="*/ 1701710 h 1942103"/>
              <a:gd name="connsiteX160" fmla="*/ 8764454 w 12195446"/>
              <a:gd name="connsiteY160" fmla="*/ 1509568 h 1942103"/>
              <a:gd name="connsiteX161" fmla="*/ 9057406 w 12195446"/>
              <a:gd name="connsiteY161" fmla="*/ 1509568 h 1942103"/>
              <a:gd name="connsiteX162" fmla="*/ 9057406 w 12195446"/>
              <a:gd name="connsiteY162" fmla="*/ 1301916 h 1942103"/>
              <a:gd name="connsiteX163" fmla="*/ 9174588 w 12195446"/>
              <a:gd name="connsiteY163" fmla="*/ 1301916 h 1942103"/>
              <a:gd name="connsiteX164" fmla="*/ 9174588 w 12195446"/>
              <a:gd name="connsiteY164" fmla="*/ 1642258 h 1942103"/>
              <a:gd name="connsiteX165" fmla="*/ 9380516 w 12195446"/>
              <a:gd name="connsiteY165" fmla="*/ 1642258 h 1942103"/>
              <a:gd name="connsiteX166" fmla="*/ 9380516 w 12195446"/>
              <a:gd name="connsiteY166" fmla="*/ 1236432 h 1942103"/>
              <a:gd name="connsiteX167" fmla="*/ 9413258 w 12195446"/>
              <a:gd name="connsiteY167" fmla="*/ 1236432 h 1942103"/>
              <a:gd name="connsiteX168" fmla="*/ 9413258 w 12195446"/>
              <a:gd name="connsiteY168" fmla="*/ 1518184 h 1942103"/>
              <a:gd name="connsiteX169" fmla="*/ 9494251 w 12195446"/>
              <a:gd name="connsiteY169" fmla="*/ 1518184 h 1942103"/>
              <a:gd name="connsiteX170" fmla="*/ 9494251 w 12195446"/>
              <a:gd name="connsiteY170" fmla="*/ 1376016 h 1942103"/>
              <a:gd name="connsiteX171" fmla="*/ 9581275 w 12195446"/>
              <a:gd name="connsiteY171" fmla="*/ 1376016 h 1942103"/>
              <a:gd name="connsiteX172" fmla="*/ 9581275 w 12195446"/>
              <a:gd name="connsiteY172" fmla="*/ 1538001 h 1942103"/>
              <a:gd name="connsiteX173" fmla="*/ 9692425 w 12195446"/>
              <a:gd name="connsiteY173" fmla="*/ 1538001 h 1942103"/>
              <a:gd name="connsiteX174" fmla="*/ 9692425 w 12195446"/>
              <a:gd name="connsiteY174" fmla="*/ 1151132 h 1942103"/>
              <a:gd name="connsiteX175" fmla="*/ 9773418 w 12195446"/>
              <a:gd name="connsiteY175" fmla="*/ 1151132 h 1942103"/>
              <a:gd name="connsiteX176" fmla="*/ 9773418 w 12195446"/>
              <a:gd name="connsiteY176" fmla="*/ 1111497 h 1942103"/>
              <a:gd name="connsiteX177" fmla="*/ 9823391 w 12195446"/>
              <a:gd name="connsiteY177" fmla="*/ 1111497 h 1942103"/>
              <a:gd name="connsiteX178" fmla="*/ 9823391 w 12195446"/>
              <a:gd name="connsiteY178" fmla="*/ 1074447 h 1942103"/>
              <a:gd name="connsiteX179" fmla="*/ 9850102 w 12195446"/>
              <a:gd name="connsiteY179" fmla="*/ 1074447 h 1942103"/>
              <a:gd name="connsiteX180" fmla="*/ 9850102 w 12195446"/>
              <a:gd name="connsiteY180" fmla="*/ 1013271 h 1942103"/>
              <a:gd name="connsiteX181" fmla="*/ 9935403 w 12195446"/>
              <a:gd name="connsiteY181" fmla="*/ 1013271 h 1942103"/>
              <a:gd name="connsiteX182" fmla="*/ 9935403 w 12195446"/>
              <a:gd name="connsiteY182" fmla="*/ 1074447 h 1942103"/>
              <a:gd name="connsiteX183" fmla="*/ 9963837 w 12195446"/>
              <a:gd name="connsiteY183" fmla="*/ 1074447 h 1942103"/>
              <a:gd name="connsiteX184" fmla="*/ 9963837 w 12195446"/>
              <a:gd name="connsiteY184" fmla="*/ 1413066 h 1942103"/>
              <a:gd name="connsiteX185" fmla="*/ 10144778 w 12195446"/>
              <a:gd name="connsiteY185" fmla="*/ 1413066 h 1942103"/>
              <a:gd name="connsiteX186" fmla="*/ 10144778 w 12195446"/>
              <a:gd name="connsiteY186" fmla="*/ 1502675 h 1942103"/>
              <a:gd name="connsiteX187" fmla="*/ 10193029 w 12195446"/>
              <a:gd name="connsiteY187" fmla="*/ 1502675 h 1942103"/>
              <a:gd name="connsiteX188" fmla="*/ 10193029 w 12195446"/>
              <a:gd name="connsiteY188" fmla="*/ 1570743 h 1942103"/>
              <a:gd name="connsiteX189" fmla="*/ 10264544 w 12195446"/>
              <a:gd name="connsiteY189" fmla="*/ 1570743 h 1942103"/>
              <a:gd name="connsiteX190" fmla="*/ 10264544 w 12195446"/>
              <a:gd name="connsiteY190" fmla="*/ 1273482 h 1942103"/>
              <a:gd name="connsiteX191" fmla="*/ 10288669 w 12195446"/>
              <a:gd name="connsiteY191" fmla="*/ 1273482 h 1942103"/>
              <a:gd name="connsiteX192" fmla="*/ 10288669 w 12195446"/>
              <a:gd name="connsiteY192" fmla="*/ 1229539 h 1942103"/>
              <a:gd name="connsiteX193" fmla="*/ 10321411 w 12195446"/>
              <a:gd name="connsiteY193" fmla="*/ 1229539 h 1942103"/>
              <a:gd name="connsiteX194" fmla="*/ 10321411 w 12195446"/>
              <a:gd name="connsiteY194" fmla="*/ 1188181 h 1942103"/>
              <a:gd name="connsiteX195" fmla="*/ 10437731 w 12195446"/>
              <a:gd name="connsiteY195" fmla="*/ 1188181 h 1942103"/>
              <a:gd name="connsiteX196" fmla="*/ 10437731 w 12195446"/>
              <a:gd name="connsiteY196" fmla="*/ 1275206 h 1942103"/>
              <a:gd name="connsiteX197" fmla="*/ 10485120 w 12195446"/>
              <a:gd name="connsiteY197" fmla="*/ 1275206 h 1942103"/>
              <a:gd name="connsiteX198" fmla="*/ 10485120 w 12195446"/>
              <a:gd name="connsiteY198" fmla="*/ 1731867 h 1942103"/>
              <a:gd name="connsiteX199" fmla="*/ 10557497 w 12195446"/>
              <a:gd name="connsiteY199" fmla="*/ 1731867 h 1942103"/>
              <a:gd name="connsiteX200" fmla="*/ 10557497 w 12195446"/>
              <a:gd name="connsiteY200" fmla="*/ 1401864 h 1942103"/>
              <a:gd name="connsiteX201" fmla="*/ 10607471 w 12195446"/>
              <a:gd name="connsiteY201" fmla="*/ 1401864 h 1942103"/>
              <a:gd name="connsiteX202" fmla="*/ 10607471 w 12195446"/>
              <a:gd name="connsiteY202" fmla="*/ 1738760 h 1942103"/>
              <a:gd name="connsiteX203" fmla="*/ 10749639 w 12195446"/>
              <a:gd name="connsiteY203" fmla="*/ 1738760 h 1942103"/>
              <a:gd name="connsiteX204" fmla="*/ 10749639 w 12195446"/>
              <a:gd name="connsiteY204" fmla="*/ 1111497 h 1942103"/>
              <a:gd name="connsiteX205" fmla="*/ 10802198 w 12195446"/>
              <a:gd name="connsiteY205" fmla="*/ 1111497 h 1942103"/>
              <a:gd name="connsiteX206" fmla="*/ 10802198 w 12195446"/>
              <a:gd name="connsiteY206" fmla="*/ 910738 h 1942103"/>
              <a:gd name="connsiteX207" fmla="*/ 10854758 w 12195446"/>
              <a:gd name="connsiteY207" fmla="*/ 910738 h 1942103"/>
              <a:gd name="connsiteX208" fmla="*/ 10854758 w 12195446"/>
              <a:gd name="connsiteY208" fmla="*/ 865072 h 1942103"/>
              <a:gd name="connsiteX209" fmla="*/ 10889223 w 12195446"/>
              <a:gd name="connsiteY209" fmla="*/ 865072 h 1942103"/>
              <a:gd name="connsiteX210" fmla="*/ 10889223 w 12195446"/>
              <a:gd name="connsiteY210" fmla="*/ 910738 h 1942103"/>
              <a:gd name="connsiteX211" fmla="*/ 10933165 w 12195446"/>
              <a:gd name="connsiteY211" fmla="*/ 910738 h 1942103"/>
              <a:gd name="connsiteX212" fmla="*/ 10933165 w 12195446"/>
              <a:gd name="connsiteY212" fmla="*/ 946065 h 1942103"/>
              <a:gd name="connsiteX213" fmla="*/ 10964184 w 12195446"/>
              <a:gd name="connsiteY213" fmla="*/ 946065 h 1942103"/>
              <a:gd name="connsiteX214" fmla="*/ 10964184 w 12195446"/>
              <a:gd name="connsiteY214" fmla="*/ 1401864 h 1942103"/>
              <a:gd name="connsiteX215" fmla="*/ 11005542 w 12195446"/>
              <a:gd name="connsiteY215" fmla="*/ 1401864 h 1942103"/>
              <a:gd name="connsiteX216" fmla="*/ 11005542 w 12195446"/>
              <a:gd name="connsiteY216" fmla="*/ 1421682 h 1942103"/>
              <a:gd name="connsiteX217" fmla="*/ 11040007 w 12195446"/>
              <a:gd name="connsiteY217" fmla="*/ 1421682 h 1942103"/>
              <a:gd name="connsiteX218" fmla="*/ 11040007 w 12195446"/>
              <a:gd name="connsiteY218" fmla="*/ 1168364 h 1942103"/>
              <a:gd name="connsiteX219" fmla="*/ 11083950 w 12195446"/>
              <a:gd name="connsiteY219" fmla="*/ 1168364 h 1942103"/>
              <a:gd name="connsiteX220" fmla="*/ 11083950 w 12195446"/>
              <a:gd name="connsiteY220" fmla="*/ 1220923 h 1942103"/>
              <a:gd name="connsiteX221" fmla="*/ 11129615 w 12195446"/>
              <a:gd name="connsiteY221" fmla="*/ 1220923 h 1942103"/>
              <a:gd name="connsiteX222" fmla="*/ 11129615 w 12195446"/>
              <a:gd name="connsiteY222" fmla="*/ 1273482 h 1942103"/>
              <a:gd name="connsiteX223" fmla="*/ 11160635 w 12195446"/>
              <a:gd name="connsiteY223" fmla="*/ 1273482 h 1942103"/>
              <a:gd name="connsiteX224" fmla="*/ 11160635 w 12195446"/>
              <a:gd name="connsiteY224" fmla="*/ 1784426 h 1942103"/>
              <a:gd name="connsiteX225" fmla="*/ 11431184 w 12195446"/>
              <a:gd name="connsiteY225" fmla="*/ 1784426 h 1942103"/>
              <a:gd name="connsiteX226" fmla="*/ 11431184 w 12195446"/>
              <a:gd name="connsiteY226" fmla="*/ 1262281 h 1942103"/>
              <a:gd name="connsiteX227" fmla="*/ 11556120 w 12195446"/>
              <a:gd name="connsiteY227" fmla="*/ 1262281 h 1942103"/>
              <a:gd name="connsiteX228" fmla="*/ 11556120 w 12195446"/>
              <a:gd name="connsiteY228" fmla="*/ 1788734 h 1942103"/>
              <a:gd name="connsiteX229" fmla="*/ 11638837 w 12195446"/>
              <a:gd name="connsiteY229" fmla="*/ 1788734 h 1942103"/>
              <a:gd name="connsiteX230" fmla="*/ 11638837 w 12195446"/>
              <a:gd name="connsiteY230" fmla="*/ 1061522 h 1942103"/>
              <a:gd name="connsiteX231" fmla="*/ 11730169 w 12195446"/>
              <a:gd name="connsiteY231" fmla="*/ 1061522 h 1942103"/>
              <a:gd name="connsiteX232" fmla="*/ 11730169 w 12195446"/>
              <a:gd name="connsiteY232" fmla="*/ 1138207 h 1942103"/>
              <a:gd name="connsiteX233" fmla="*/ 11756879 w 12195446"/>
              <a:gd name="connsiteY233" fmla="*/ 1138207 h 1942103"/>
              <a:gd name="connsiteX234" fmla="*/ 11756879 w 12195446"/>
              <a:gd name="connsiteY234" fmla="*/ 1780118 h 1942103"/>
              <a:gd name="connsiteX235" fmla="*/ 12195447 w 12195446"/>
              <a:gd name="connsiteY235" fmla="*/ 1780118 h 1942103"/>
              <a:gd name="connsiteX236" fmla="*/ 12195447 w 12195446"/>
              <a:gd name="connsiteY236" fmla="*/ 1942104 h 1942103"/>
              <a:gd name="connsiteX237" fmla="*/ 0 w 12195446"/>
              <a:gd name="connsiteY237" fmla="*/ 1942104 h 194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195446" h="1942103">
                <a:moveTo>
                  <a:pt x="0" y="1820614"/>
                </a:moveTo>
                <a:lnTo>
                  <a:pt x="477341" y="1820614"/>
                </a:lnTo>
                <a:lnTo>
                  <a:pt x="477341" y="1389802"/>
                </a:lnTo>
                <a:lnTo>
                  <a:pt x="605723" y="1389802"/>
                </a:lnTo>
                <a:lnTo>
                  <a:pt x="605723" y="1820614"/>
                </a:lnTo>
                <a:lnTo>
                  <a:pt x="687577" y="1820614"/>
                </a:lnTo>
                <a:lnTo>
                  <a:pt x="687577" y="1529385"/>
                </a:lnTo>
                <a:lnTo>
                  <a:pt x="1036535" y="1529385"/>
                </a:lnTo>
                <a:lnTo>
                  <a:pt x="1036535" y="1750823"/>
                </a:lnTo>
                <a:lnTo>
                  <a:pt x="1200244" y="1750823"/>
                </a:lnTo>
                <a:lnTo>
                  <a:pt x="1200244" y="1250218"/>
                </a:lnTo>
                <a:lnTo>
                  <a:pt x="1386355" y="1250218"/>
                </a:lnTo>
                <a:lnTo>
                  <a:pt x="1386355" y="1471656"/>
                </a:lnTo>
                <a:lnTo>
                  <a:pt x="1456147" y="1471656"/>
                </a:lnTo>
                <a:lnTo>
                  <a:pt x="1456147" y="1646566"/>
                </a:lnTo>
                <a:lnTo>
                  <a:pt x="1538863" y="1535416"/>
                </a:lnTo>
                <a:lnTo>
                  <a:pt x="1827508" y="1535416"/>
                </a:lnTo>
                <a:lnTo>
                  <a:pt x="2002418" y="1710326"/>
                </a:lnTo>
                <a:lnTo>
                  <a:pt x="2089442" y="1710326"/>
                </a:lnTo>
                <a:lnTo>
                  <a:pt x="2089442" y="1552649"/>
                </a:lnTo>
                <a:lnTo>
                  <a:pt x="2137693" y="1552649"/>
                </a:lnTo>
                <a:lnTo>
                  <a:pt x="2378086" y="1706018"/>
                </a:lnTo>
                <a:lnTo>
                  <a:pt x="2460802" y="1706018"/>
                </a:lnTo>
                <a:lnTo>
                  <a:pt x="2460802" y="1299331"/>
                </a:lnTo>
                <a:lnTo>
                  <a:pt x="2552996" y="1299331"/>
                </a:lnTo>
                <a:lnTo>
                  <a:pt x="2596077" y="1382909"/>
                </a:lnTo>
                <a:lnTo>
                  <a:pt x="2596077" y="1697402"/>
                </a:lnTo>
                <a:lnTo>
                  <a:pt x="2823547" y="1697402"/>
                </a:lnTo>
                <a:lnTo>
                  <a:pt x="2823547" y="1535416"/>
                </a:lnTo>
                <a:lnTo>
                  <a:pt x="2919187" y="1535416"/>
                </a:lnTo>
                <a:lnTo>
                  <a:pt x="2919187" y="556610"/>
                </a:lnTo>
                <a:lnTo>
                  <a:pt x="3116499" y="556610"/>
                </a:lnTo>
                <a:lnTo>
                  <a:pt x="3116499" y="1522492"/>
                </a:lnTo>
                <a:lnTo>
                  <a:pt x="3203523" y="1522492"/>
                </a:lnTo>
                <a:lnTo>
                  <a:pt x="3203523" y="1189043"/>
                </a:lnTo>
                <a:lnTo>
                  <a:pt x="3334491" y="1189043"/>
                </a:lnTo>
                <a:lnTo>
                  <a:pt x="3334491" y="927970"/>
                </a:lnTo>
                <a:lnTo>
                  <a:pt x="3383603" y="927970"/>
                </a:lnTo>
                <a:lnTo>
                  <a:pt x="3383603" y="839223"/>
                </a:lnTo>
                <a:lnTo>
                  <a:pt x="3520602" y="839223"/>
                </a:lnTo>
                <a:lnTo>
                  <a:pt x="3520602" y="915046"/>
                </a:lnTo>
                <a:lnTo>
                  <a:pt x="3602456" y="915046"/>
                </a:lnTo>
                <a:lnTo>
                  <a:pt x="3602456" y="1693094"/>
                </a:lnTo>
                <a:lnTo>
                  <a:pt x="3648984" y="1693094"/>
                </a:lnTo>
                <a:lnTo>
                  <a:pt x="3648984" y="1731005"/>
                </a:lnTo>
                <a:lnTo>
                  <a:pt x="3756687" y="1731005"/>
                </a:lnTo>
                <a:lnTo>
                  <a:pt x="3756687" y="1189043"/>
                </a:lnTo>
                <a:lnTo>
                  <a:pt x="3934182" y="1189043"/>
                </a:lnTo>
                <a:lnTo>
                  <a:pt x="3934182" y="1675000"/>
                </a:lnTo>
                <a:lnTo>
                  <a:pt x="4208179" y="1675000"/>
                </a:lnTo>
                <a:lnTo>
                  <a:pt x="4208179" y="912461"/>
                </a:lnTo>
                <a:lnTo>
                  <a:pt x="4306404" y="912461"/>
                </a:lnTo>
                <a:lnTo>
                  <a:pt x="4306404" y="840946"/>
                </a:lnTo>
                <a:lnTo>
                  <a:pt x="4413246" y="840946"/>
                </a:lnTo>
                <a:lnTo>
                  <a:pt x="4413246" y="876273"/>
                </a:lnTo>
                <a:lnTo>
                  <a:pt x="4489930" y="876273"/>
                </a:lnTo>
                <a:lnTo>
                  <a:pt x="4489930" y="1279514"/>
                </a:lnTo>
                <a:lnTo>
                  <a:pt x="4627790" y="1279514"/>
                </a:lnTo>
                <a:lnTo>
                  <a:pt x="4627790" y="467001"/>
                </a:lnTo>
                <a:lnTo>
                  <a:pt x="4731185" y="467001"/>
                </a:lnTo>
                <a:lnTo>
                  <a:pt x="4731185" y="433398"/>
                </a:lnTo>
                <a:lnTo>
                  <a:pt x="4771682" y="433398"/>
                </a:lnTo>
                <a:lnTo>
                  <a:pt x="4771682" y="593660"/>
                </a:lnTo>
                <a:lnTo>
                  <a:pt x="4908680" y="593660"/>
                </a:lnTo>
                <a:lnTo>
                  <a:pt x="4908680" y="243840"/>
                </a:lnTo>
                <a:lnTo>
                  <a:pt x="4908680" y="194727"/>
                </a:lnTo>
                <a:lnTo>
                  <a:pt x="4908680" y="159401"/>
                </a:lnTo>
                <a:lnTo>
                  <a:pt x="4972440" y="159401"/>
                </a:lnTo>
                <a:lnTo>
                  <a:pt x="4972440" y="89609"/>
                </a:lnTo>
                <a:lnTo>
                  <a:pt x="5013799" y="89609"/>
                </a:lnTo>
                <a:lnTo>
                  <a:pt x="5013799" y="0"/>
                </a:lnTo>
                <a:lnTo>
                  <a:pt x="5046541" y="0"/>
                </a:lnTo>
                <a:lnTo>
                  <a:pt x="5046541" y="87024"/>
                </a:lnTo>
                <a:lnTo>
                  <a:pt x="5094791" y="87024"/>
                </a:lnTo>
                <a:lnTo>
                  <a:pt x="5094791" y="159401"/>
                </a:lnTo>
                <a:lnTo>
                  <a:pt x="5127533" y="159401"/>
                </a:lnTo>
                <a:lnTo>
                  <a:pt x="5127533" y="255903"/>
                </a:lnTo>
                <a:lnTo>
                  <a:pt x="5171476" y="255903"/>
                </a:lnTo>
                <a:lnTo>
                  <a:pt x="5171476" y="1699125"/>
                </a:lnTo>
                <a:lnTo>
                  <a:pt x="5540252" y="1699125"/>
                </a:lnTo>
                <a:lnTo>
                  <a:pt x="5540252" y="1111497"/>
                </a:lnTo>
                <a:lnTo>
                  <a:pt x="5581610" y="1111497"/>
                </a:lnTo>
                <a:lnTo>
                  <a:pt x="5581610" y="1064107"/>
                </a:lnTo>
                <a:lnTo>
                  <a:pt x="5610043" y="1064107"/>
                </a:lnTo>
                <a:lnTo>
                  <a:pt x="5610043" y="1020164"/>
                </a:lnTo>
                <a:lnTo>
                  <a:pt x="5678112" y="1020164"/>
                </a:lnTo>
                <a:lnTo>
                  <a:pt x="5678112" y="1074447"/>
                </a:lnTo>
                <a:lnTo>
                  <a:pt x="5844406" y="1074447"/>
                </a:lnTo>
                <a:lnTo>
                  <a:pt x="5844406" y="1395833"/>
                </a:lnTo>
                <a:lnTo>
                  <a:pt x="5885763" y="1395833"/>
                </a:lnTo>
                <a:lnTo>
                  <a:pt x="5885763" y="1442361"/>
                </a:lnTo>
                <a:lnTo>
                  <a:pt x="5940908" y="1442361"/>
                </a:lnTo>
                <a:lnTo>
                  <a:pt x="5940908" y="1514737"/>
                </a:lnTo>
                <a:lnTo>
                  <a:pt x="5993467" y="1514737"/>
                </a:lnTo>
                <a:lnTo>
                  <a:pt x="5993467" y="1561265"/>
                </a:lnTo>
                <a:lnTo>
                  <a:pt x="6115818" y="1561265"/>
                </a:lnTo>
                <a:lnTo>
                  <a:pt x="6115818" y="1226954"/>
                </a:lnTo>
                <a:lnTo>
                  <a:pt x="6200257" y="1226954"/>
                </a:lnTo>
                <a:lnTo>
                  <a:pt x="6200257" y="1294161"/>
                </a:lnTo>
                <a:lnTo>
                  <a:pt x="6270049" y="1294161"/>
                </a:lnTo>
                <a:lnTo>
                  <a:pt x="6270049" y="1419097"/>
                </a:lnTo>
                <a:lnTo>
                  <a:pt x="6375167" y="1419097"/>
                </a:lnTo>
                <a:lnTo>
                  <a:pt x="6375167" y="504912"/>
                </a:lnTo>
                <a:lnTo>
                  <a:pt x="6444959" y="504912"/>
                </a:lnTo>
                <a:lnTo>
                  <a:pt x="6444959" y="463554"/>
                </a:lnTo>
                <a:lnTo>
                  <a:pt x="6514750" y="463554"/>
                </a:lnTo>
                <a:lnTo>
                  <a:pt x="6514750" y="417027"/>
                </a:lnTo>
                <a:lnTo>
                  <a:pt x="6578510" y="417027"/>
                </a:lnTo>
                <a:lnTo>
                  <a:pt x="6578510" y="379115"/>
                </a:lnTo>
                <a:lnTo>
                  <a:pt x="6645717" y="379115"/>
                </a:lnTo>
                <a:lnTo>
                  <a:pt x="6645717" y="434259"/>
                </a:lnTo>
                <a:lnTo>
                  <a:pt x="6709478" y="434259"/>
                </a:lnTo>
                <a:lnTo>
                  <a:pt x="6709478" y="478202"/>
                </a:lnTo>
                <a:lnTo>
                  <a:pt x="6753420" y="478202"/>
                </a:lnTo>
                <a:lnTo>
                  <a:pt x="6753420" y="851286"/>
                </a:lnTo>
                <a:lnTo>
                  <a:pt x="6805980" y="851286"/>
                </a:lnTo>
                <a:lnTo>
                  <a:pt x="6805980" y="910738"/>
                </a:lnTo>
                <a:lnTo>
                  <a:pt x="6896450" y="910738"/>
                </a:lnTo>
                <a:lnTo>
                  <a:pt x="6896450" y="1655182"/>
                </a:lnTo>
                <a:lnTo>
                  <a:pt x="7095486" y="1655182"/>
                </a:lnTo>
                <a:lnTo>
                  <a:pt x="7095486" y="1472518"/>
                </a:lnTo>
                <a:lnTo>
                  <a:pt x="7191988" y="1472518"/>
                </a:lnTo>
                <a:lnTo>
                  <a:pt x="7191988" y="355851"/>
                </a:lnTo>
                <a:lnTo>
                  <a:pt x="7156661" y="355851"/>
                </a:lnTo>
                <a:lnTo>
                  <a:pt x="7156661" y="155093"/>
                </a:lnTo>
                <a:lnTo>
                  <a:pt x="7267811" y="155093"/>
                </a:lnTo>
                <a:lnTo>
                  <a:pt x="7267811" y="360159"/>
                </a:lnTo>
                <a:lnTo>
                  <a:pt x="7237654" y="360159"/>
                </a:lnTo>
                <a:lnTo>
                  <a:pt x="7237654" y="1500951"/>
                </a:lnTo>
                <a:lnTo>
                  <a:pt x="7267811" y="1500951"/>
                </a:lnTo>
                <a:lnTo>
                  <a:pt x="7267811" y="1548341"/>
                </a:lnTo>
                <a:lnTo>
                  <a:pt x="7316062" y="1548341"/>
                </a:lnTo>
                <a:lnTo>
                  <a:pt x="7316062" y="1188181"/>
                </a:lnTo>
                <a:lnTo>
                  <a:pt x="7412564" y="1188181"/>
                </a:lnTo>
                <a:lnTo>
                  <a:pt x="7412564" y="1644843"/>
                </a:lnTo>
                <a:lnTo>
                  <a:pt x="7549562" y="1644843"/>
                </a:lnTo>
                <a:lnTo>
                  <a:pt x="7549562" y="1238156"/>
                </a:lnTo>
                <a:lnTo>
                  <a:pt x="7621939" y="1238156"/>
                </a:lnTo>
                <a:lnTo>
                  <a:pt x="7621939" y="795280"/>
                </a:lnTo>
                <a:lnTo>
                  <a:pt x="7833899" y="795280"/>
                </a:lnTo>
                <a:lnTo>
                  <a:pt x="7833899" y="1068415"/>
                </a:lnTo>
                <a:lnTo>
                  <a:pt x="7864056" y="1068415"/>
                </a:lnTo>
                <a:lnTo>
                  <a:pt x="7864056" y="1107189"/>
                </a:lnTo>
                <a:lnTo>
                  <a:pt x="7906275" y="1107189"/>
                </a:lnTo>
                <a:lnTo>
                  <a:pt x="7906275" y="1650874"/>
                </a:lnTo>
                <a:lnTo>
                  <a:pt x="8004501" y="1650874"/>
                </a:lnTo>
                <a:lnTo>
                  <a:pt x="8004501" y="1441499"/>
                </a:lnTo>
                <a:lnTo>
                  <a:pt x="8080324" y="1441499"/>
                </a:lnTo>
                <a:lnTo>
                  <a:pt x="8080324" y="1509568"/>
                </a:lnTo>
                <a:lnTo>
                  <a:pt x="8148392" y="1509568"/>
                </a:lnTo>
                <a:lnTo>
                  <a:pt x="8148392" y="1668968"/>
                </a:lnTo>
                <a:lnTo>
                  <a:pt x="8233693" y="1668968"/>
                </a:lnTo>
                <a:lnTo>
                  <a:pt x="8233693" y="1612101"/>
                </a:lnTo>
                <a:lnTo>
                  <a:pt x="8294868" y="1612101"/>
                </a:lnTo>
                <a:lnTo>
                  <a:pt x="8294868" y="1384632"/>
                </a:lnTo>
                <a:lnTo>
                  <a:pt x="8587821" y="1384632"/>
                </a:lnTo>
                <a:lnTo>
                  <a:pt x="8587821" y="1434606"/>
                </a:lnTo>
                <a:lnTo>
                  <a:pt x="8635210" y="1434606"/>
                </a:lnTo>
                <a:lnTo>
                  <a:pt x="8635210" y="1701710"/>
                </a:lnTo>
                <a:lnTo>
                  <a:pt x="8764454" y="1701710"/>
                </a:lnTo>
                <a:lnTo>
                  <a:pt x="8764454" y="1509568"/>
                </a:lnTo>
                <a:lnTo>
                  <a:pt x="9057406" y="1509568"/>
                </a:lnTo>
                <a:lnTo>
                  <a:pt x="9057406" y="1301916"/>
                </a:lnTo>
                <a:lnTo>
                  <a:pt x="9174588" y="1301916"/>
                </a:lnTo>
                <a:lnTo>
                  <a:pt x="9174588" y="1642258"/>
                </a:lnTo>
                <a:lnTo>
                  <a:pt x="9380516" y="1642258"/>
                </a:lnTo>
                <a:lnTo>
                  <a:pt x="9380516" y="1236432"/>
                </a:lnTo>
                <a:lnTo>
                  <a:pt x="9413258" y="1236432"/>
                </a:lnTo>
                <a:lnTo>
                  <a:pt x="9413258" y="1518184"/>
                </a:lnTo>
                <a:lnTo>
                  <a:pt x="9494251" y="1518184"/>
                </a:lnTo>
                <a:lnTo>
                  <a:pt x="9494251" y="1376016"/>
                </a:lnTo>
                <a:lnTo>
                  <a:pt x="9581275" y="1376016"/>
                </a:lnTo>
                <a:lnTo>
                  <a:pt x="9581275" y="1538001"/>
                </a:lnTo>
                <a:lnTo>
                  <a:pt x="9692425" y="1538001"/>
                </a:lnTo>
                <a:lnTo>
                  <a:pt x="9692425" y="1151132"/>
                </a:lnTo>
                <a:lnTo>
                  <a:pt x="9773418" y="1151132"/>
                </a:lnTo>
                <a:lnTo>
                  <a:pt x="9773418" y="1111497"/>
                </a:lnTo>
                <a:lnTo>
                  <a:pt x="9823391" y="1111497"/>
                </a:lnTo>
                <a:lnTo>
                  <a:pt x="9823391" y="1074447"/>
                </a:lnTo>
                <a:lnTo>
                  <a:pt x="9850102" y="1074447"/>
                </a:lnTo>
                <a:lnTo>
                  <a:pt x="9850102" y="1013271"/>
                </a:lnTo>
                <a:lnTo>
                  <a:pt x="9935403" y="1013271"/>
                </a:lnTo>
                <a:lnTo>
                  <a:pt x="9935403" y="1074447"/>
                </a:lnTo>
                <a:lnTo>
                  <a:pt x="9963837" y="1074447"/>
                </a:lnTo>
                <a:lnTo>
                  <a:pt x="9963837" y="1413066"/>
                </a:lnTo>
                <a:lnTo>
                  <a:pt x="10144778" y="1413066"/>
                </a:lnTo>
                <a:lnTo>
                  <a:pt x="10144778" y="1502675"/>
                </a:lnTo>
                <a:lnTo>
                  <a:pt x="10193029" y="1502675"/>
                </a:lnTo>
                <a:lnTo>
                  <a:pt x="10193029" y="1570743"/>
                </a:lnTo>
                <a:lnTo>
                  <a:pt x="10264544" y="1570743"/>
                </a:lnTo>
                <a:lnTo>
                  <a:pt x="10264544" y="1273482"/>
                </a:lnTo>
                <a:lnTo>
                  <a:pt x="10288669" y="1273482"/>
                </a:lnTo>
                <a:lnTo>
                  <a:pt x="10288669" y="1229539"/>
                </a:lnTo>
                <a:lnTo>
                  <a:pt x="10321411" y="1229539"/>
                </a:lnTo>
                <a:lnTo>
                  <a:pt x="10321411" y="1188181"/>
                </a:lnTo>
                <a:lnTo>
                  <a:pt x="10437731" y="1188181"/>
                </a:lnTo>
                <a:lnTo>
                  <a:pt x="10437731" y="1275206"/>
                </a:lnTo>
                <a:lnTo>
                  <a:pt x="10485120" y="1275206"/>
                </a:lnTo>
                <a:lnTo>
                  <a:pt x="10485120" y="1731867"/>
                </a:lnTo>
                <a:lnTo>
                  <a:pt x="10557497" y="1731867"/>
                </a:lnTo>
                <a:lnTo>
                  <a:pt x="10557497" y="1401864"/>
                </a:lnTo>
                <a:lnTo>
                  <a:pt x="10607471" y="1401864"/>
                </a:lnTo>
                <a:lnTo>
                  <a:pt x="10607471" y="1738760"/>
                </a:lnTo>
                <a:lnTo>
                  <a:pt x="10749639" y="1738760"/>
                </a:lnTo>
                <a:lnTo>
                  <a:pt x="10749639" y="1111497"/>
                </a:lnTo>
                <a:lnTo>
                  <a:pt x="10802198" y="1111497"/>
                </a:lnTo>
                <a:lnTo>
                  <a:pt x="10802198" y="910738"/>
                </a:lnTo>
                <a:lnTo>
                  <a:pt x="10854758" y="910738"/>
                </a:lnTo>
                <a:lnTo>
                  <a:pt x="10854758" y="865072"/>
                </a:lnTo>
                <a:lnTo>
                  <a:pt x="10889223" y="865072"/>
                </a:lnTo>
                <a:lnTo>
                  <a:pt x="10889223" y="910738"/>
                </a:lnTo>
                <a:lnTo>
                  <a:pt x="10933165" y="910738"/>
                </a:lnTo>
                <a:lnTo>
                  <a:pt x="10933165" y="946065"/>
                </a:lnTo>
                <a:lnTo>
                  <a:pt x="10964184" y="946065"/>
                </a:lnTo>
                <a:lnTo>
                  <a:pt x="10964184" y="1401864"/>
                </a:lnTo>
                <a:lnTo>
                  <a:pt x="11005542" y="1401864"/>
                </a:lnTo>
                <a:lnTo>
                  <a:pt x="11005542" y="1421682"/>
                </a:lnTo>
                <a:lnTo>
                  <a:pt x="11040007" y="1421682"/>
                </a:lnTo>
                <a:lnTo>
                  <a:pt x="11040007" y="1168364"/>
                </a:lnTo>
                <a:lnTo>
                  <a:pt x="11083950" y="1168364"/>
                </a:lnTo>
                <a:lnTo>
                  <a:pt x="11083950" y="1220923"/>
                </a:lnTo>
                <a:lnTo>
                  <a:pt x="11129615" y="1220923"/>
                </a:lnTo>
                <a:lnTo>
                  <a:pt x="11129615" y="1273482"/>
                </a:lnTo>
                <a:lnTo>
                  <a:pt x="11160635" y="1273482"/>
                </a:lnTo>
                <a:lnTo>
                  <a:pt x="11160635" y="1784426"/>
                </a:lnTo>
                <a:lnTo>
                  <a:pt x="11431184" y="1784426"/>
                </a:lnTo>
                <a:lnTo>
                  <a:pt x="11431184" y="1262281"/>
                </a:lnTo>
                <a:lnTo>
                  <a:pt x="11556120" y="1262281"/>
                </a:lnTo>
                <a:lnTo>
                  <a:pt x="11556120" y="1788734"/>
                </a:lnTo>
                <a:lnTo>
                  <a:pt x="11638837" y="1788734"/>
                </a:lnTo>
                <a:lnTo>
                  <a:pt x="11638837" y="1061522"/>
                </a:lnTo>
                <a:lnTo>
                  <a:pt x="11730169" y="1061522"/>
                </a:lnTo>
                <a:lnTo>
                  <a:pt x="11730169" y="1138207"/>
                </a:lnTo>
                <a:lnTo>
                  <a:pt x="11756879" y="1138207"/>
                </a:lnTo>
                <a:lnTo>
                  <a:pt x="11756879" y="1780118"/>
                </a:lnTo>
                <a:lnTo>
                  <a:pt x="12195447" y="1780118"/>
                </a:lnTo>
                <a:lnTo>
                  <a:pt x="12195447" y="1942104"/>
                </a:lnTo>
                <a:lnTo>
                  <a:pt x="0" y="1942104"/>
                </a:lnTo>
                <a:close/>
              </a:path>
            </a:pathLst>
          </a:custGeom>
          <a:solidFill>
            <a:schemeClr val="bg1">
              <a:lumMod val="85000"/>
              <a:alpha val="28000"/>
            </a:schemeClr>
          </a:solidFill>
          <a:ln w="8616"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15" name="图片 14" descr="图片包含 室内, 人, 病房, 女人&#10;&#10;描述已自动生成">
            <a:extLst>
              <a:ext uri="{FF2B5EF4-FFF2-40B4-BE49-F238E27FC236}">
                <a16:creationId xmlns:a16="http://schemas.microsoft.com/office/drawing/2014/main" id="{31D202C5-1E15-FDDC-4973-2B68521FDA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60" b="10360"/>
          <a:stretch/>
        </p:blipFill>
        <p:spPr>
          <a:xfrm>
            <a:off x="6405213" y="3352884"/>
            <a:ext cx="4807249" cy="2535682"/>
          </a:xfrm>
          <a:prstGeom prst="rect">
            <a:avLst/>
          </a:prstGeom>
        </p:spPr>
      </p:pic>
      <p:pic>
        <p:nvPicPr>
          <p:cNvPr id="17" name="图片 16" descr="蓝色的蛋糕&#10;&#10;中度可信度描述已自动生成">
            <a:extLst>
              <a:ext uri="{FF2B5EF4-FFF2-40B4-BE49-F238E27FC236}">
                <a16:creationId xmlns:a16="http://schemas.microsoft.com/office/drawing/2014/main" id="{BC25ADA5-19CE-769F-F952-5BA7985806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590" b="17258"/>
          <a:stretch/>
        </p:blipFill>
        <p:spPr>
          <a:xfrm>
            <a:off x="979540" y="3352884"/>
            <a:ext cx="4807249" cy="2535682"/>
          </a:xfrm>
          <a:prstGeom prst="rect">
            <a:avLst/>
          </a:prstGeom>
        </p:spPr>
      </p:pic>
    </p:spTree>
    <p:extLst>
      <p:ext uri="{BB962C8B-B14F-4D97-AF65-F5344CB8AC3E}">
        <p14:creationId xmlns:p14="http://schemas.microsoft.com/office/powerpoint/2010/main" val="261404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7">
            <a:extLst>
              <a:ext uri="{FF2B5EF4-FFF2-40B4-BE49-F238E27FC236}">
                <a16:creationId xmlns:a16="http://schemas.microsoft.com/office/drawing/2014/main" id="{349CD4AA-75CC-400C-8A71-BE4008B3E23B}"/>
              </a:ext>
            </a:extLst>
          </p:cNvPr>
          <p:cNvSpPr/>
          <p:nvPr/>
        </p:nvSpPr>
        <p:spPr>
          <a:xfrm>
            <a:off x="3159264" y="5939305"/>
            <a:ext cx="5876918" cy="910228"/>
          </a:xfrm>
          <a:custGeom>
            <a:avLst/>
            <a:gdLst>
              <a:gd name="connsiteX0" fmla="*/ 2585 w 10942643"/>
              <a:gd name="connsiteY0" fmla="*/ 1463901 h 1694817"/>
              <a:gd name="connsiteX1" fmla="*/ 2585 w 10942643"/>
              <a:gd name="connsiteY1" fmla="*/ 965882 h 1694817"/>
              <a:gd name="connsiteX2" fmla="*/ 194727 w 10942643"/>
              <a:gd name="connsiteY2" fmla="*/ 965882 h 1694817"/>
              <a:gd name="connsiteX3" fmla="*/ 194727 w 10942643"/>
              <a:gd name="connsiteY3" fmla="*/ 1402726 h 1694817"/>
              <a:gd name="connsiteX4" fmla="*/ 281752 w 10942643"/>
              <a:gd name="connsiteY4" fmla="*/ 1402726 h 1694817"/>
              <a:gd name="connsiteX5" fmla="*/ 281752 w 10942643"/>
              <a:gd name="connsiteY5" fmla="*/ 1114082 h 1694817"/>
              <a:gd name="connsiteX6" fmla="*/ 421335 w 10942643"/>
              <a:gd name="connsiteY6" fmla="*/ 1114082 h 1694817"/>
              <a:gd name="connsiteX7" fmla="*/ 421335 w 10942643"/>
              <a:gd name="connsiteY7" fmla="*/ 1288992 h 1694817"/>
              <a:gd name="connsiteX8" fmla="*/ 622094 w 10942643"/>
              <a:gd name="connsiteY8" fmla="*/ 1288992 h 1694817"/>
              <a:gd name="connsiteX9" fmla="*/ 622094 w 10942643"/>
              <a:gd name="connsiteY9" fmla="*/ 1402726 h 1694817"/>
              <a:gd name="connsiteX10" fmla="*/ 753061 w 10942643"/>
              <a:gd name="connsiteY10" fmla="*/ 1402726 h 1694817"/>
              <a:gd name="connsiteX11" fmla="*/ 753061 w 10942643"/>
              <a:gd name="connsiteY11" fmla="*/ 1105465 h 1694817"/>
              <a:gd name="connsiteX12" fmla="*/ 919354 w 10942643"/>
              <a:gd name="connsiteY12" fmla="*/ 1105465 h 1694817"/>
              <a:gd name="connsiteX13" fmla="*/ 919354 w 10942643"/>
              <a:gd name="connsiteY13" fmla="*/ 1314840 h 1694817"/>
              <a:gd name="connsiteX14" fmla="*/ 1102881 w 10942643"/>
              <a:gd name="connsiteY14" fmla="*/ 1314840 h 1694817"/>
              <a:gd name="connsiteX15" fmla="*/ 1338966 w 10942643"/>
              <a:gd name="connsiteY15" fmla="*/ 1061522 h 1694817"/>
              <a:gd name="connsiteX16" fmla="*/ 1338966 w 10942643"/>
              <a:gd name="connsiteY16" fmla="*/ 965020 h 1694817"/>
              <a:gd name="connsiteX17" fmla="*/ 1435468 w 10942643"/>
              <a:gd name="connsiteY17" fmla="*/ 965020 h 1694817"/>
              <a:gd name="connsiteX18" fmla="*/ 1435468 w 10942643"/>
              <a:gd name="connsiteY18" fmla="*/ 834053 h 1694817"/>
              <a:gd name="connsiteX19" fmla="*/ 1479411 w 10942643"/>
              <a:gd name="connsiteY19" fmla="*/ 834053 h 1694817"/>
              <a:gd name="connsiteX20" fmla="*/ 1479411 w 10942643"/>
              <a:gd name="connsiteY20" fmla="*/ 904707 h 1694817"/>
              <a:gd name="connsiteX21" fmla="*/ 1540586 w 10942643"/>
              <a:gd name="connsiteY21" fmla="*/ 904707 h 1694817"/>
              <a:gd name="connsiteX22" fmla="*/ 1540586 w 10942643"/>
              <a:gd name="connsiteY22" fmla="*/ 825437 h 1694817"/>
              <a:gd name="connsiteX23" fmla="*/ 1582806 w 10942643"/>
              <a:gd name="connsiteY23" fmla="*/ 825437 h 1694817"/>
              <a:gd name="connsiteX24" fmla="*/ 1582806 w 10942643"/>
              <a:gd name="connsiteY24" fmla="*/ 904707 h 1694817"/>
              <a:gd name="connsiteX25" fmla="*/ 1660352 w 10942643"/>
              <a:gd name="connsiteY25" fmla="*/ 904707 h 1694817"/>
              <a:gd name="connsiteX26" fmla="*/ 1660352 w 10942643"/>
              <a:gd name="connsiteY26" fmla="*/ 825437 h 1694817"/>
              <a:gd name="connsiteX27" fmla="*/ 1711188 w 10942643"/>
              <a:gd name="connsiteY27" fmla="*/ 825437 h 1694817"/>
              <a:gd name="connsiteX28" fmla="*/ 1711188 w 10942643"/>
              <a:gd name="connsiteY28" fmla="*/ 904707 h 1694817"/>
              <a:gd name="connsiteX29" fmla="*/ 1793043 w 10942643"/>
              <a:gd name="connsiteY29" fmla="*/ 904707 h 1694817"/>
              <a:gd name="connsiteX30" fmla="*/ 1793043 w 10942643"/>
              <a:gd name="connsiteY30" fmla="*/ 1096849 h 1694817"/>
              <a:gd name="connsiteX31" fmla="*/ 1911085 w 10942643"/>
              <a:gd name="connsiteY31" fmla="*/ 1096849 h 1694817"/>
              <a:gd name="connsiteX32" fmla="*/ 1911085 w 10942643"/>
              <a:gd name="connsiteY32" fmla="*/ 700501 h 1694817"/>
              <a:gd name="connsiteX33" fmla="*/ 2143724 w 10942643"/>
              <a:gd name="connsiteY33" fmla="*/ 700501 h 1694817"/>
              <a:gd name="connsiteX34" fmla="*/ 2143724 w 10942643"/>
              <a:gd name="connsiteY34" fmla="*/ 1192489 h 1694817"/>
              <a:gd name="connsiteX35" fmla="*/ 2213516 w 10942643"/>
              <a:gd name="connsiteY35" fmla="*/ 1192489 h 1694817"/>
              <a:gd name="connsiteX36" fmla="*/ 2278999 w 10942643"/>
              <a:gd name="connsiteY36" fmla="*/ 1127006 h 1694817"/>
              <a:gd name="connsiteX37" fmla="*/ 2278999 w 10942643"/>
              <a:gd name="connsiteY37" fmla="*/ 554887 h 1694817"/>
              <a:gd name="connsiteX38" fmla="*/ 2528009 w 10942643"/>
              <a:gd name="connsiteY38" fmla="*/ 554887 h 1694817"/>
              <a:gd name="connsiteX39" fmla="*/ 2528009 w 10942643"/>
              <a:gd name="connsiteY39" fmla="*/ 1463901 h 1694817"/>
              <a:gd name="connsiteX40" fmla="*/ 2711535 w 10942643"/>
              <a:gd name="connsiteY40" fmla="*/ 1463901 h 1694817"/>
              <a:gd name="connsiteX41" fmla="*/ 2711535 w 10942643"/>
              <a:gd name="connsiteY41" fmla="*/ 1088233 h 1694817"/>
              <a:gd name="connsiteX42" fmla="*/ 2748585 w 10942643"/>
              <a:gd name="connsiteY42" fmla="*/ 1088233 h 1694817"/>
              <a:gd name="connsiteX43" fmla="*/ 2748585 w 10942643"/>
              <a:gd name="connsiteY43" fmla="*/ 994316 h 1694817"/>
              <a:gd name="connsiteX44" fmla="*/ 2783912 w 10942643"/>
              <a:gd name="connsiteY44" fmla="*/ 994316 h 1694817"/>
              <a:gd name="connsiteX45" fmla="*/ 2783912 w 10942643"/>
              <a:gd name="connsiteY45" fmla="*/ 944341 h 1694817"/>
              <a:gd name="connsiteX46" fmla="*/ 2814069 w 10942643"/>
              <a:gd name="connsiteY46" fmla="*/ 944341 h 1694817"/>
              <a:gd name="connsiteX47" fmla="*/ 2814069 w 10942643"/>
              <a:gd name="connsiteY47" fmla="*/ 1092541 h 1694817"/>
              <a:gd name="connsiteX48" fmla="*/ 2948482 w 10942643"/>
              <a:gd name="connsiteY48" fmla="*/ 1092541 h 1694817"/>
              <a:gd name="connsiteX49" fmla="*/ 2948482 w 10942643"/>
              <a:gd name="connsiteY49" fmla="*/ 930555 h 1694817"/>
              <a:gd name="connsiteX50" fmla="*/ 2998457 w 10942643"/>
              <a:gd name="connsiteY50" fmla="*/ 930555 h 1694817"/>
              <a:gd name="connsiteX51" fmla="*/ 2998457 w 10942643"/>
              <a:gd name="connsiteY51" fmla="*/ 881443 h 1694817"/>
              <a:gd name="connsiteX52" fmla="*/ 3042399 w 10942643"/>
              <a:gd name="connsiteY52" fmla="*/ 881443 h 1694817"/>
              <a:gd name="connsiteX53" fmla="*/ 3042399 w 10942643"/>
              <a:gd name="connsiteY53" fmla="*/ 991731 h 1694817"/>
              <a:gd name="connsiteX54" fmla="*/ 3106160 w 10942643"/>
              <a:gd name="connsiteY54" fmla="*/ 991731 h 1694817"/>
              <a:gd name="connsiteX55" fmla="*/ 3106160 w 10942643"/>
              <a:gd name="connsiteY55" fmla="*/ 1032227 h 1694817"/>
              <a:gd name="connsiteX56" fmla="*/ 3155272 w 10942643"/>
              <a:gd name="connsiteY56" fmla="*/ 1032227 h 1694817"/>
              <a:gd name="connsiteX57" fmla="*/ 3155272 w 10942643"/>
              <a:gd name="connsiteY57" fmla="*/ 1221785 h 1694817"/>
              <a:gd name="connsiteX58" fmla="*/ 3499923 w 10942643"/>
              <a:gd name="connsiteY58" fmla="*/ 1221785 h 1694817"/>
              <a:gd name="connsiteX59" fmla="*/ 3499923 w 10942643"/>
              <a:gd name="connsiteY59" fmla="*/ 269689 h 1694817"/>
              <a:gd name="connsiteX60" fmla="*/ 3689480 w 10942643"/>
              <a:gd name="connsiteY60" fmla="*/ 269689 h 1694817"/>
              <a:gd name="connsiteX61" fmla="*/ 3689480 w 10942643"/>
              <a:gd name="connsiteY61" fmla="*/ 379977 h 1694817"/>
              <a:gd name="connsiteX62" fmla="*/ 3689480 w 10942643"/>
              <a:gd name="connsiteY62" fmla="*/ 1576774 h 1694817"/>
              <a:gd name="connsiteX63" fmla="*/ 4225411 w 10942643"/>
              <a:gd name="connsiteY63" fmla="*/ 1575913 h 1694817"/>
              <a:gd name="connsiteX64" fmla="*/ 4216795 w 10942643"/>
              <a:gd name="connsiteY64" fmla="*/ 1336381 h 1694817"/>
              <a:gd name="connsiteX65" fmla="*/ 4304681 w 10942643"/>
              <a:gd name="connsiteY65" fmla="*/ 1336381 h 1694817"/>
              <a:gd name="connsiteX66" fmla="*/ 4304681 w 10942643"/>
              <a:gd name="connsiteY66" fmla="*/ 0 h 1694817"/>
              <a:gd name="connsiteX67" fmla="*/ 4488207 w 10942643"/>
              <a:gd name="connsiteY67" fmla="*/ 0 h 1694817"/>
              <a:gd name="connsiteX68" fmla="*/ 4488207 w 10942643"/>
              <a:gd name="connsiteY68" fmla="*/ 983114 h 1694817"/>
              <a:gd name="connsiteX69" fmla="*/ 4684658 w 10942643"/>
              <a:gd name="connsiteY69" fmla="*/ 983114 h 1694817"/>
              <a:gd name="connsiteX70" fmla="*/ 4684658 w 10942643"/>
              <a:gd name="connsiteY70" fmla="*/ 174910 h 1694817"/>
              <a:gd name="connsiteX71" fmla="*/ 4754449 w 10942643"/>
              <a:gd name="connsiteY71" fmla="*/ 174910 h 1694817"/>
              <a:gd name="connsiteX72" fmla="*/ 4754449 w 10942643"/>
              <a:gd name="connsiteY72" fmla="*/ 349820 h 1694817"/>
              <a:gd name="connsiteX73" fmla="*/ 4845782 w 10942643"/>
              <a:gd name="connsiteY73" fmla="*/ 349820 h 1694817"/>
              <a:gd name="connsiteX74" fmla="*/ 4845782 w 10942643"/>
              <a:gd name="connsiteY74" fmla="*/ 218853 h 1694817"/>
              <a:gd name="connsiteX75" fmla="*/ 4932806 w 10942643"/>
              <a:gd name="connsiteY75" fmla="*/ 218853 h 1694817"/>
              <a:gd name="connsiteX76" fmla="*/ 4932806 w 10942643"/>
              <a:gd name="connsiteY76" fmla="*/ 442014 h 1694817"/>
              <a:gd name="connsiteX77" fmla="*/ 5168891 w 10942643"/>
              <a:gd name="connsiteY77" fmla="*/ 442014 h 1694817"/>
              <a:gd name="connsiteX78" fmla="*/ 5278318 w 10942643"/>
              <a:gd name="connsiteY78" fmla="*/ 551440 h 1694817"/>
              <a:gd name="connsiteX79" fmla="*/ 5278318 w 10942643"/>
              <a:gd name="connsiteY79" fmla="*/ 726350 h 1694817"/>
              <a:gd name="connsiteX80" fmla="*/ 5723778 w 10942643"/>
              <a:gd name="connsiteY80" fmla="*/ 726350 h 1694817"/>
              <a:gd name="connsiteX81" fmla="*/ 5723778 w 10942643"/>
              <a:gd name="connsiteY81" fmla="*/ 647942 h 1694817"/>
              <a:gd name="connsiteX82" fmla="*/ 5890072 w 10942643"/>
              <a:gd name="connsiteY82" fmla="*/ 647942 h 1694817"/>
              <a:gd name="connsiteX83" fmla="*/ 5890072 w 10942643"/>
              <a:gd name="connsiteY83" fmla="*/ 341204 h 1694817"/>
              <a:gd name="connsiteX84" fmla="*/ 5959863 w 10942643"/>
              <a:gd name="connsiteY84" fmla="*/ 341204 h 1694817"/>
              <a:gd name="connsiteX85" fmla="*/ 5959863 w 10942643"/>
              <a:gd name="connsiteY85" fmla="*/ 284336 h 1694817"/>
              <a:gd name="connsiteX86" fmla="*/ 6029655 w 10942643"/>
              <a:gd name="connsiteY86" fmla="*/ 284336 h 1694817"/>
              <a:gd name="connsiteX87" fmla="*/ 6029655 w 10942643"/>
              <a:gd name="connsiteY87" fmla="*/ 345512 h 1694817"/>
              <a:gd name="connsiteX88" fmla="*/ 6116679 w 10942643"/>
              <a:gd name="connsiteY88" fmla="*/ 345512 h 1694817"/>
              <a:gd name="connsiteX89" fmla="*/ 6116679 w 10942643"/>
              <a:gd name="connsiteY89" fmla="*/ 1214892 h 1694817"/>
              <a:gd name="connsiteX90" fmla="*/ 6435481 w 10942643"/>
              <a:gd name="connsiteY90" fmla="*/ 1214892 h 1694817"/>
              <a:gd name="connsiteX91" fmla="*/ 6435481 w 10942643"/>
              <a:gd name="connsiteY91" fmla="*/ 834915 h 1694817"/>
              <a:gd name="connsiteX92" fmla="*/ 6579372 w 10942643"/>
              <a:gd name="connsiteY92" fmla="*/ 992592 h 1694817"/>
              <a:gd name="connsiteX93" fmla="*/ 6579372 w 10942643"/>
              <a:gd name="connsiteY93" fmla="*/ 1298469 h 1694817"/>
              <a:gd name="connsiteX94" fmla="*/ 6976581 w 10942643"/>
              <a:gd name="connsiteY94" fmla="*/ 1298469 h 1694817"/>
              <a:gd name="connsiteX95" fmla="*/ 6976581 w 10942643"/>
              <a:gd name="connsiteY95" fmla="*/ 1201967 h 1694817"/>
              <a:gd name="connsiteX96" fmla="*/ 7024832 w 10942643"/>
              <a:gd name="connsiteY96" fmla="*/ 1201967 h 1694817"/>
              <a:gd name="connsiteX97" fmla="*/ 7024832 w 10942643"/>
              <a:gd name="connsiteY97" fmla="*/ 1114943 h 1694817"/>
              <a:gd name="connsiteX98" fmla="*/ 7064467 w 10942643"/>
              <a:gd name="connsiteY98" fmla="*/ 1114943 h 1694817"/>
              <a:gd name="connsiteX99" fmla="*/ 7064467 w 10942643"/>
              <a:gd name="connsiteY99" fmla="*/ 633295 h 1694817"/>
              <a:gd name="connsiteX100" fmla="*/ 7208359 w 10942643"/>
              <a:gd name="connsiteY100" fmla="*/ 489403 h 1694817"/>
              <a:gd name="connsiteX101" fmla="*/ 7208359 w 10942643"/>
              <a:gd name="connsiteY101" fmla="*/ 1345859 h 1694817"/>
              <a:gd name="connsiteX102" fmla="*/ 7370344 w 10942643"/>
              <a:gd name="connsiteY102" fmla="*/ 1345859 h 1694817"/>
              <a:gd name="connsiteX103" fmla="*/ 7370344 w 10942643"/>
              <a:gd name="connsiteY103" fmla="*/ 983114 h 1694817"/>
              <a:gd name="connsiteX104" fmla="*/ 7475463 w 10942643"/>
              <a:gd name="connsiteY104" fmla="*/ 983114 h 1694817"/>
              <a:gd name="connsiteX105" fmla="*/ 7475463 w 10942643"/>
              <a:gd name="connsiteY105" fmla="*/ 1122698 h 1694817"/>
              <a:gd name="connsiteX106" fmla="*/ 7515097 w 10942643"/>
              <a:gd name="connsiteY106" fmla="*/ 1122698 h 1694817"/>
              <a:gd name="connsiteX107" fmla="*/ 7515097 w 10942643"/>
              <a:gd name="connsiteY107" fmla="*/ 1183873 h 1694817"/>
              <a:gd name="connsiteX108" fmla="*/ 7540946 w 10942643"/>
              <a:gd name="connsiteY108" fmla="*/ 1183873 h 1694817"/>
              <a:gd name="connsiteX109" fmla="*/ 7540946 w 10942643"/>
              <a:gd name="connsiteY109" fmla="*/ 1301916 h 1694817"/>
              <a:gd name="connsiteX110" fmla="*/ 7715856 w 10942643"/>
              <a:gd name="connsiteY110" fmla="*/ 1301916 h 1694817"/>
              <a:gd name="connsiteX111" fmla="*/ 7715856 w 10942643"/>
              <a:gd name="connsiteY111" fmla="*/ 904707 h 1694817"/>
              <a:gd name="connsiteX112" fmla="*/ 7933847 w 10942643"/>
              <a:gd name="connsiteY112" fmla="*/ 904707 h 1694817"/>
              <a:gd name="connsiteX113" fmla="*/ 7933847 w 10942643"/>
              <a:gd name="connsiteY113" fmla="*/ 1227816 h 1694817"/>
              <a:gd name="connsiteX114" fmla="*/ 8020871 w 10942643"/>
              <a:gd name="connsiteY114" fmla="*/ 1227816 h 1694817"/>
              <a:gd name="connsiteX115" fmla="*/ 8020871 w 10942643"/>
              <a:gd name="connsiteY115" fmla="*/ 1035674 h 1694817"/>
              <a:gd name="connsiteX116" fmla="*/ 8130298 w 10942643"/>
              <a:gd name="connsiteY116" fmla="*/ 1035674 h 1694817"/>
              <a:gd name="connsiteX117" fmla="*/ 8130298 w 10942643"/>
              <a:gd name="connsiteY117" fmla="*/ 1376016 h 1694817"/>
              <a:gd name="connsiteX118" fmla="*/ 8296591 w 10942643"/>
              <a:gd name="connsiteY118" fmla="*/ 1376016 h 1694817"/>
              <a:gd name="connsiteX119" fmla="*/ 8296591 w 10942643"/>
              <a:gd name="connsiteY119" fmla="*/ 899537 h 1694817"/>
              <a:gd name="connsiteX120" fmla="*/ 8436175 w 10942643"/>
              <a:gd name="connsiteY120" fmla="*/ 899537 h 1694817"/>
              <a:gd name="connsiteX121" fmla="*/ 8436175 w 10942643"/>
              <a:gd name="connsiteY121" fmla="*/ 788387 h 1694817"/>
              <a:gd name="connsiteX122" fmla="*/ 8527507 w 10942643"/>
              <a:gd name="connsiteY122" fmla="*/ 788387 h 1694817"/>
              <a:gd name="connsiteX123" fmla="*/ 8527507 w 10942643"/>
              <a:gd name="connsiteY123" fmla="*/ 852147 h 1694817"/>
              <a:gd name="connsiteX124" fmla="*/ 8580066 w 10942643"/>
              <a:gd name="connsiteY124" fmla="*/ 852147 h 1694817"/>
              <a:gd name="connsiteX125" fmla="*/ 8580066 w 10942643"/>
              <a:gd name="connsiteY125" fmla="*/ 1079617 h 1694817"/>
              <a:gd name="connsiteX126" fmla="*/ 8654165 w 10942643"/>
              <a:gd name="connsiteY126" fmla="*/ 1079617 h 1694817"/>
              <a:gd name="connsiteX127" fmla="*/ 8654165 w 10942643"/>
              <a:gd name="connsiteY127" fmla="*/ 637603 h 1694817"/>
              <a:gd name="connsiteX128" fmla="*/ 8833384 w 10942643"/>
              <a:gd name="connsiteY128" fmla="*/ 637603 h 1694817"/>
              <a:gd name="connsiteX129" fmla="*/ 8833384 w 10942643"/>
              <a:gd name="connsiteY129" fmla="*/ 838361 h 1694817"/>
              <a:gd name="connsiteX130" fmla="*/ 8907484 w 10942643"/>
              <a:gd name="connsiteY130" fmla="*/ 838361 h 1694817"/>
              <a:gd name="connsiteX131" fmla="*/ 8907484 w 10942643"/>
              <a:gd name="connsiteY131" fmla="*/ 721180 h 1694817"/>
              <a:gd name="connsiteX132" fmla="*/ 9165110 w 10942643"/>
              <a:gd name="connsiteY132" fmla="*/ 721180 h 1694817"/>
              <a:gd name="connsiteX133" fmla="*/ 9165110 w 10942643"/>
              <a:gd name="connsiteY133" fmla="*/ 756507 h 1694817"/>
              <a:gd name="connsiteX134" fmla="*/ 9204744 w 10942643"/>
              <a:gd name="connsiteY134" fmla="*/ 756507 h 1694817"/>
              <a:gd name="connsiteX135" fmla="*/ 9204744 w 10942643"/>
              <a:gd name="connsiteY135" fmla="*/ 1407034 h 1694817"/>
              <a:gd name="connsiteX136" fmla="*/ 9379655 w 10942643"/>
              <a:gd name="connsiteY136" fmla="*/ 1407034 h 1694817"/>
              <a:gd name="connsiteX137" fmla="*/ 9423597 w 10942643"/>
              <a:gd name="connsiteY137" fmla="*/ 1407034 h 1694817"/>
              <a:gd name="connsiteX138" fmla="*/ 9423597 w 10942643"/>
              <a:gd name="connsiteY138" fmla="*/ 965882 h 1694817"/>
              <a:gd name="connsiteX139" fmla="*/ 9589892 w 10942643"/>
              <a:gd name="connsiteY139" fmla="*/ 965882 h 1694817"/>
              <a:gd name="connsiteX140" fmla="*/ 9589892 w 10942643"/>
              <a:gd name="connsiteY140" fmla="*/ 1170949 h 1694817"/>
              <a:gd name="connsiteX141" fmla="*/ 9681224 w 10942643"/>
              <a:gd name="connsiteY141" fmla="*/ 1170949 h 1694817"/>
              <a:gd name="connsiteX142" fmla="*/ 9681224 w 10942643"/>
              <a:gd name="connsiteY142" fmla="*/ 843531 h 1694817"/>
              <a:gd name="connsiteX143" fmla="*/ 9808744 w 10942643"/>
              <a:gd name="connsiteY143" fmla="*/ 843531 h 1694817"/>
              <a:gd name="connsiteX144" fmla="*/ 9801851 w 10942643"/>
              <a:gd name="connsiteY144" fmla="*/ 1028781 h 1694817"/>
              <a:gd name="connsiteX145" fmla="*/ 9811329 w 10942643"/>
              <a:gd name="connsiteY145" fmla="*/ 1638811 h 1694817"/>
              <a:gd name="connsiteX146" fmla="*/ 10193029 w 10942643"/>
              <a:gd name="connsiteY146" fmla="*/ 1638811 h 1694817"/>
              <a:gd name="connsiteX147" fmla="*/ 10195614 w 10942643"/>
              <a:gd name="connsiteY147" fmla="*/ 1389802 h 1694817"/>
              <a:gd name="connsiteX148" fmla="*/ 10300733 w 10942643"/>
              <a:gd name="connsiteY148" fmla="*/ 1389802 h 1694817"/>
              <a:gd name="connsiteX149" fmla="*/ 10300733 w 10942643"/>
              <a:gd name="connsiteY149" fmla="*/ 965882 h 1694817"/>
              <a:gd name="connsiteX150" fmla="*/ 10518723 w 10942643"/>
              <a:gd name="connsiteY150" fmla="*/ 965882 h 1694817"/>
              <a:gd name="connsiteX151" fmla="*/ 10518723 w 10942643"/>
              <a:gd name="connsiteY151" fmla="*/ 1183873 h 1694817"/>
              <a:gd name="connsiteX152" fmla="*/ 10518723 w 10942643"/>
              <a:gd name="connsiteY152" fmla="*/ 1393248 h 1694817"/>
              <a:gd name="connsiteX153" fmla="*/ 10697942 w 10942643"/>
              <a:gd name="connsiteY153" fmla="*/ 1393248 h 1694817"/>
              <a:gd name="connsiteX154" fmla="*/ 10833216 w 10942643"/>
              <a:gd name="connsiteY154" fmla="*/ 1393248 h 1694817"/>
              <a:gd name="connsiteX155" fmla="*/ 10833216 w 10942643"/>
              <a:gd name="connsiteY155" fmla="*/ 1131314 h 1694817"/>
              <a:gd name="connsiteX156" fmla="*/ 10894392 w 10942643"/>
              <a:gd name="connsiteY156" fmla="*/ 1131314 h 1694817"/>
              <a:gd name="connsiteX157" fmla="*/ 10894392 w 10942643"/>
              <a:gd name="connsiteY157" fmla="*/ 1188181 h 1694817"/>
              <a:gd name="connsiteX158" fmla="*/ 10942644 w 10942643"/>
              <a:gd name="connsiteY158" fmla="*/ 1188181 h 1694817"/>
              <a:gd name="connsiteX159" fmla="*/ 10942644 w 10942643"/>
              <a:gd name="connsiteY159" fmla="*/ 1694817 h 1694817"/>
              <a:gd name="connsiteX160" fmla="*/ 0 w 10942643"/>
              <a:gd name="connsiteY160" fmla="*/ 1694817 h 1694817"/>
              <a:gd name="connsiteX161" fmla="*/ 0 w 10942643"/>
              <a:gd name="connsiteY161" fmla="*/ 1463901 h 16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0942643" h="1694817">
                <a:moveTo>
                  <a:pt x="2585" y="1463901"/>
                </a:moveTo>
                <a:lnTo>
                  <a:pt x="2585" y="965882"/>
                </a:lnTo>
                <a:lnTo>
                  <a:pt x="194727" y="965882"/>
                </a:lnTo>
                <a:lnTo>
                  <a:pt x="194727" y="1402726"/>
                </a:lnTo>
                <a:lnTo>
                  <a:pt x="281752" y="1402726"/>
                </a:lnTo>
                <a:lnTo>
                  <a:pt x="281752" y="1114082"/>
                </a:lnTo>
                <a:lnTo>
                  <a:pt x="421335" y="1114082"/>
                </a:lnTo>
                <a:lnTo>
                  <a:pt x="421335" y="1288992"/>
                </a:lnTo>
                <a:lnTo>
                  <a:pt x="622094" y="1288992"/>
                </a:lnTo>
                <a:lnTo>
                  <a:pt x="622094" y="1402726"/>
                </a:lnTo>
                <a:lnTo>
                  <a:pt x="753061" y="1402726"/>
                </a:lnTo>
                <a:lnTo>
                  <a:pt x="753061" y="1105465"/>
                </a:lnTo>
                <a:lnTo>
                  <a:pt x="919354" y="1105465"/>
                </a:lnTo>
                <a:lnTo>
                  <a:pt x="919354" y="1314840"/>
                </a:lnTo>
                <a:lnTo>
                  <a:pt x="1102881" y="1314840"/>
                </a:lnTo>
                <a:lnTo>
                  <a:pt x="1338966" y="1061522"/>
                </a:lnTo>
                <a:lnTo>
                  <a:pt x="1338966" y="965020"/>
                </a:lnTo>
                <a:lnTo>
                  <a:pt x="1435468" y="965020"/>
                </a:lnTo>
                <a:lnTo>
                  <a:pt x="1435468" y="834053"/>
                </a:lnTo>
                <a:lnTo>
                  <a:pt x="1479411" y="834053"/>
                </a:lnTo>
                <a:lnTo>
                  <a:pt x="1479411" y="904707"/>
                </a:lnTo>
                <a:lnTo>
                  <a:pt x="1540586" y="904707"/>
                </a:lnTo>
                <a:lnTo>
                  <a:pt x="1540586" y="825437"/>
                </a:lnTo>
                <a:lnTo>
                  <a:pt x="1582806" y="825437"/>
                </a:lnTo>
                <a:lnTo>
                  <a:pt x="1582806" y="904707"/>
                </a:lnTo>
                <a:lnTo>
                  <a:pt x="1660352" y="904707"/>
                </a:lnTo>
                <a:lnTo>
                  <a:pt x="1660352" y="825437"/>
                </a:lnTo>
                <a:lnTo>
                  <a:pt x="1711188" y="825437"/>
                </a:lnTo>
                <a:lnTo>
                  <a:pt x="1711188" y="904707"/>
                </a:lnTo>
                <a:lnTo>
                  <a:pt x="1793043" y="904707"/>
                </a:lnTo>
                <a:lnTo>
                  <a:pt x="1793043" y="1096849"/>
                </a:lnTo>
                <a:lnTo>
                  <a:pt x="1911085" y="1096849"/>
                </a:lnTo>
                <a:lnTo>
                  <a:pt x="1911085" y="700501"/>
                </a:lnTo>
                <a:lnTo>
                  <a:pt x="2143724" y="700501"/>
                </a:lnTo>
                <a:lnTo>
                  <a:pt x="2143724" y="1192489"/>
                </a:lnTo>
                <a:lnTo>
                  <a:pt x="2213516" y="1192489"/>
                </a:lnTo>
                <a:lnTo>
                  <a:pt x="2278999" y="1127006"/>
                </a:lnTo>
                <a:lnTo>
                  <a:pt x="2278999" y="554887"/>
                </a:lnTo>
                <a:lnTo>
                  <a:pt x="2528009" y="554887"/>
                </a:lnTo>
                <a:lnTo>
                  <a:pt x="2528009" y="1463901"/>
                </a:lnTo>
                <a:lnTo>
                  <a:pt x="2711535" y="1463901"/>
                </a:lnTo>
                <a:lnTo>
                  <a:pt x="2711535" y="1088233"/>
                </a:lnTo>
                <a:lnTo>
                  <a:pt x="2748585" y="1088233"/>
                </a:lnTo>
                <a:lnTo>
                  <a:pt x="2748585" y="994316"/>
                </a:lnTo>
                <a:lnTo>
                  <a:pt x="2783912" y="994316"/>
                </a:lnTo>
                <a:lnTo>
                  <a:pt x="2783912" y="944341"/>
                </a:lnTo>
                <a:lnTo>
                  <a:pt x="2814069" y="944341"/>
                </a:lnTo>
                <a:lnTo>
                  <a:pt x="2814069" y="1092541"/>
                </a:lnTo>
                <a:lnTo>
                  <a:pt x="2948482" y="1092541"/>
                </a:lnTo>
                <a:lnTo>
                  <a:pt x="2948482" y="930555"/>
                </a:lnTo>
                <a:lnTo>
                  <a:pt x="2998457" y="930555"/>
                </a:lnTo>
                <a:lnTo>
                  <a:pt x="2998457" y="881443"/>
                </a:lnTo>
                <a:lnTo>
                  <a:pt x="3042399" y="881443"/>
                </a:lnTo>
                <a:lnTo>
                  <a:pt x="3042399" y="991731"/>
                </a:lnTo>
                <a:lnTo>
                  <a:pt x="3106160" y="991731"/>
                </a:lnTo>
                <a:lnTo>
                  <a:pt x="3106160" y="1032227"/>
                </a:lnTo>
                <a:lnTo>
                  <a:pt x="3155272" y="1032227"/>
                </a:lnTo>
                <a:lnTo>
                  <a:pt x="3155272" y="1221785"/>
                </a:lnTo>
                <a:lnTo>
                  <a:pt x="3499923" y="1221785"/>
                </a:lnTo>
                <a:lnTo>
                  <a:pt x="3499923" y="269689"/>
                </a:lnTo>
                <a:lnTo>
                  <a:pt x="3689480" y="269689"/>
                </a:lnTo>
                <a:lnTo>
                  <a:pt x="3689480" y="379977"/>
                </a:lnTo>
                <a:lnTo>
                  <a:pt x="3689480" y="1576774"/>
                </a:lnTo>
                <a:lnTo>
                  <a:pt x="4225411" y="1575913"/>
                </a:lnTo>
                <a:lnTo>
                  <a:pt x="4216795" y="1336381"/>
                </a:lnTo>
                <a:lnTo>
                  <a:pt x="4304681" y="1336381"/>
                </a:lnTo>
                <a:lnTo>
                  <a:pt x="4304681" y="0"/>
                </a:lnTo>
                <a:lnTo>
                  <a:pt x="4488207" y="0"/>
                </a:lnTo>
                <a:lnTo>
                  <a:pt x="4488207" y="983114"/>
                </a:lnTo>
                <a:lnTo>
                  <a:pt x="4684658" y="983114"/>
                </a:lnTo>
                <a:lnTo>
                  <a:pt x="4684658" y="174910"/>
                </a:lnTo>
                <a:lnTo>
                  <a:pt x="4754449" y="174910"/>
                </a:lnTo>
                <a:lnTo>
                  <a:pt x="4754449" y="349820"/>
                </a:lnTo>
                <a:lnTo>
                  <a:pt x="4845782" y="349820"/>
                </a:lnTo>
                <a:lnTo>
                  <a:pt x="4845782" y="218853"/>
                </a:lnTo>
                <a:lnTo>
                  <a:pt x="4932806" y="218853"/>
                </a:lnTo>
                <a:lnTo>
                  <a:pt x="4932806" y="442014"/>
                </a:lnTo>
                <a:lnTo>
                  <a:pt x="5168891" y="442014"/>
                </a:lnTo>
                <a:lnTo>
                  <a:pt x="5278318" y="551440"/>
                </a:lnTo>
                <a:lnTo>
                  <a:pt x="5278318" y="726350"/>
                </a:lnTo>
                <a:lnTo>
                  <a:pt x="5723778" y="726350"/>
                </a:lnTo>
                <a:lnTo>
                  <a:pt x="5723778" y="647942"/>
                </a:lnTo>
                <a:lnTo>
                  <a:pt x="5890072" y="647942"/>
                </a:lnTo>
                <a:lnTo>
                  <a:pt x="5890072" y="341204"/>
                </a:lnTo>
                <a:lnTo>
                  <a:pt x="5959863" y="341204"/>
                </a:lnTo>
                <a:lnTo>
                  <a:pt x="5959863" y="284336"/>
                </a:lnTo>
                <a:lnTo>
                  <a:pt x="6029655" y="284336"/>
                </a:lnTo>
                <a:lnTo>
                  <a:pt x="6029655" y="345512"/>
                </a:lnTo>
                <a:lnTo>
                  <a:pt x="6116679" y="345512"/>
                </a:lnTo>
                <a:lnTo>
                  <a:pt x="6116679" y="1214892"/>
                </a:lnTo>
                <a:lnTo>
                  <a:pt x="6435481" y="1214892"/>
                </a:lnTo>
                <a:lnTo>
                  <a:pt x="6435481" y="834915"/>
                </a:lnTo>
                <a:lnTo>
                  <a:pt x="6579372" y="992592"/>
                </a:lnTo>
                <a:lnTo>
                  <a:pt x="6579372" y="1298469"/>
                </a:lnTo>
                <a:lnTo>
                  <a:pt x="6976581" y="1298469"/>
                </a:lnTo>
                <a:lnTo>
                  <a:pt x="6976581" y="1201967"/>
                </a:lnTo>
                <a:lnTo>
                  <a:pt x="7024832" y="1201967"/>
                </a:lnTo>
                <a:lnTo>
                  <a:pt x="7024832" y="1114943"/>
                </a:lnTo>
                <a:lnTo>
                  <a:pt x="7064467" y="1114943"/>
                </a:lnTo>
                <a:lnTo>
                  <a:pt x="7064467" y="633295"/>
                </a:lnTo>
                <a:lnTo>
                  <a:pt x="7208359" y="489403"/>
                </a:lnTo>
                <a:lnTo>
                  <a:pt x="7208359" y="1345859"/>
                </a:lnTo>
                <a:lnTo>
                  <a:pt x="7370344" y="1345859"/>
                </a:lnTo>
                <a:lnTo>
                  <a:pt x="7370344" y="983114"/>
                </a:lnTo>
                <a:lnTo>
                  <a:pt x="7475463" y="983114"/>
                </a:lnTo>
                <a:lnTo>
                  <a:pt x="7475463" y="1122698"/>
                </a:lnTo>
                <a:lnTo>
                  <a:pt x="7515097" y="1122698"/>
                </a:lnTo>
                <a:lnTo>
                  <a:pt x="7515097" y="1183873"/>
                </a:lnTo>
                <a:lnTo>
                  <a:pt x="7540946" y="1183873"/>
                </a:lnTo>
                <a:lnTo>
                  <a:pt x="7540946" y="1301916"/>
                </a:lnTo>
                <a:lnTo>
                  <a:pt x="7715856" y="1301916"/>
                </a:lnTo>
                <a:lnTo>
                  <a:pt x="7715856" y="904707"/>
                </a:lnTo>
                <a:lnTo>
                  <a:pt x="7933847" y="904707"/>
                </a:lnTo>
                <a:lnTo>
                  <a:pt x="7933847" y="1227816"/>
                </a:lnTo>
                <a:lnTo>
                  <a:pt x="8020871" y="1227816"/>
                </a:lnTo>
                <a:lnTo>
                  <a:pt x="8020871" y="1035674"/>
                </a:lnTo>
                <a:lnTo>
                  <a:pt x="8130298" y="1035674"/>
                </a:lnTo>
                <a:lnTo>
                  <a:pt x="8130298" y="1376016"/>
                </a:lnTo>
                <a:lnTo>
                  <a:pt x="8296591" y="1376016"/>
                </a:lnTo>
                <a:lnTo>
                  <a:pt x="8296591" y="899537"/>
                </a:lnTo>
                <a:lnTo>
                  <a:pt x="8436175" y="899537"/>
                </a:lnTo>
                <a:lnTo>
                  <a:pt x="8436175" y="788387"/>
                </a:lnTo>
                <a:lnTo>
                  <a:pt x="8527507" y="788387"/>
                </a:lnTo>
                <a:lnTo>
                  <a:pt x="8527507" y="852147"/>
                </a:lnTo>
                <a:lnTo>
                  <a:pt x="8580066" y="852147"/>
                </a:lnTo>
                <a:lnTo>
                  <a:pt x="8580066" y="1079617"/>
                </a:lnTo>
                <a:lnTo>
                  <a:pt x="8654165" y="1079617"/>
                </a:lnTo>
                <a:lnTo>
                  <a:pt x="8654165" y="637603"/>
                </a:lnTo>
                <a:lnTo>
                  <a:pt x="8833384" y="637603"/>
                </a:lnTo>
                <a:lnTo>
                  <a:pt x="8833384" y="838361"/>
                </a:lnTo>
                <a:lnTo>
                  <a:pt x="8907484" y="838361"/>
                </a:lnTo>
                <a:lnTo>
                  <a:pt x="8907484" y="721180"/>
                </a:lnTo>
                <a:lnTo>
                  <a:pt x="9165110" y="721180"/>
                </a:lnTo>
                <a:lnTo>
                  <a:pt x="9165110" y="756507"/>
                </a:lnTo>
                <a:lnTo>
                  <a:pt x="9204744" y="756507"/>
                </a:lnTo>
                <a:cubicBezTo>
                  <a:pt x="9204744" y="756507"/>
                  <a:pt x="9193544" y="1396695"/>
                  <a:pt x="9204744" y="1407034"/>
                </a:cubicBezTo>
                <a:cubicBezTo>
                  <a:pt x="9215946" y="1418235"/>
                  <a:pt x="9379655" y="1407034"/>
                  <a:pt x="9379655" y="1407034"/>
                </a:cubicBezTo>
                <a:lnTo>
                  <a:pt x="9423597" y="1407034"/>
                </a:lnTo>
                <a:lnTo>
                  <a:pt x="9423597" y="965882"/>
                </a:lnTo>
                <a:lnTo>
                  <a:pt x="9589892" y="965882"/>
                </a:lnTo>
                <a:lnTo>
                  <a:pt x="9589892" y="1170949"/>
                </a:lnTo>
                <a:lnTo>
                  <a:pt x="9681224" y="1170949"/>
                </a:lnTo>
                <a:lnTo>
                  <a:pt x="9681224" y="843531"/>
                </a:lnTo>
                <a:lnTo>
                  <a:pt x="9808744" y="843531"/>
                </a:lnTo>
                <a:lnTo>
                  <a:pt x="9801851" y="1028781"/>
                </a:lnTo>
                <a:lnTo>
                  <a:pt x="9811329" y="1638811"/>
                </a:lnTo>
                <a:lnTo>
                  <a:pt x="10193029" y="1638811"/>
                </a:lnTo>
                <a:lnTo>
                  <a:pt x="10195614" y="1389802"/>
                </a:lnTo>
                <a:lnTo>
                  <a:pt x="10300733" y="1389802"/>
                </a:lnTo>
                <a:lnTo>
                  <a:pt x="10300733" y="965882"/>
                </a:lnTo>
                <a:lnTo>
                  <a:pt x="10518723" y="965882"/>
                </a:lnTo>
                <a:lnTo>
                  <a:pt x="10518723" y="1183873"/>
                </a:lnTo>
                <a:lnTo>
                  <a:pt x="10518723" y="1393248"/>
                </a:lnTo>
                <a:lnTo>
                  <a:pt x="10697942" y="1393248"/>
                </a:lnTo>
                <a:lnTo>
                  <a:pt x="10833216" y="1393248"/>
                </a:lnTo>
                <a:lnTo>
                  <a:pt x="10833216" y="1131314"/>
                </a:lnTo>
                <a:lnTo>
                  <a:pt x="10894392" y="1131314"/>
                </a:lnTo>
                <a:lnTo>
                  <a:pt x="10894392" y="1188181"/>
                </a:lnTo>
                <a:lnTo>
                  <a:pt x="10942644" y="1188181"/>
                </a:lnTo>
                <a:lnTo>
                  <a:pt x="10942644" y="1694817"/>
                </a:lnTo>
                <a:lnTo>
                  <a:pt x="0" y="1694817"/>
                </a:lnTo>
                <a:lnTo>
                  <a:pt x="0" y="1463901"/>
                </a:lnTo>
                <a:close/>
              </a:path>
            </a:pathLst>
          </a:custGeom>
          <a:solidFill>
            <a:schemeClr val="bg2">
              <a:alpha val="15000"/>
            </a:schemeClr>
          </a:solidFill>
          <a:ln w="8616"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7BD3D82-1CB6-4A93-B7A9-50E25A748422}"/>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sp>
        <p:nvSpPr>
          <p:cNvPr id="3" name="文字方塊 37">
            <a:extLst>
              <a:ext uri="{FF2B5EF4-FFF2-40B4-BE49-F238E27FC236}">
                <a16:creationId xmlns:a16="http://schemas.microsoft.com/office/drawing/2014/main" id="{1504BC22-A328-47EB-AC35-88AD8ED7837F}"/>
              </a:ext>
            </a:extLst>
          </p:cNvPr>
          <p:cNvSpPr txBox="1"/>
          <p:nvPr/>
        </p:nvSpPr>
        <p:spPr>
          <a:xfrm>
            <a:off x="1984272" y="171483"/>
            <a:ext cx="3745384"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FOUR</a:t>
            </a:r>
          </a:p>
        </p:txBody>
      </p:sp>
      <p:grpSp>
        <p:nvGrpSpPr>
          <p:cNvPr id="4" name="组合 3">
            <a:extLst>
              <a:ext uri="{FF2B5EF4-FFF2-40B4-BE49-F238E27FC236}">
                <a16:creationId xmlns:a16="http://schemas.microsoft.com/office/drawing/2014/main" id="{41A9FDD1-6407-4FC4-8EF6-FF498B545315}"/>
              </a:ext>
            </a:extLst>
          </p:cNvPr>
          <p:cNvGrpSpPr/>
          <p:nvPr/>
        </p:nvGrpSpPr>
        <p:grpSpPr>
          <a:xfrm>
            <a:off x="432247" y="589860"/>
            <a:ext cx="683809" cy="412620"/>
            <a:chOff x="6040953" y="665860"/>
            <a:chExt cx="563267" cy="339883"/>
          </a:xfrm>
        </p:grpSpPr>
        <p:sp>
          <p:nvSpPr>
            <p:cNvPr id="5" name="椭圆 4">
              <a:extLst>
                <a:ext uri="{FF2B5EF4-FFF2-40B4-BE49-F238E27FC236}">
                  <a16:creationId xmlns:a16="http://schemas.microsoft.com/office/drawing/2014/main" id="{3C0601B3-2E60-43AE-BB58-B656AAEE6778}"/>
                </a:ext>
              </a:extLst>
            </p:cNvPr>
            <p:cNvSpPr/>
            <p:nvPr/>
          </p:nvSpPr>
          <p:spPr>
            <a:xfrm>
              <a:off x="6558501" y="72522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 name="椭圆 5">
              <a:extLst>
                <a:ext uri="{FF2B5EF4-FFF2-40B4-BE49-F238E27FC236}">
                  <a16:creationId xmlns:a16="http://schemas.microsoft.com/office/drawing/2014/main" id="{02E012FC-EEE9-4D2A-887D-14862B4FFEB3}"/>
                </a:ext>
              </a:extLst>
            </p:cNvPr>
            <p:cNvSpPr/>
            <p:nvPr/>
          </p:nvSpPr>
          <p:spPr>
            <a:xfrm>
              <a:off x="6507679" y="983526"/>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 name="椭圆 6">
              <a:extLst>
                <a:ext uri="{FF2B5EF4-FFF2-40B4-BE49-F238E27FC236}">
                  <a16:creationId xmlns:a16="http://schemas.microsoft.com/office/drawing/2014/main" id="{01541CD0-CD95-4175-8CFB-4F8F23B149CD}"/>
                </a:ext>
              </a:extLst>
            </p:cNvPr>
            <p:cNvSpPr/>
            <p:nvPr/>
          </p:nvSpPr>
          <p:spPr>
            <a:xfrm>
              <a:off x="6040953" y="888553"/>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8" name="直接连接符 7">
              <a:extLst>
                <a:ext uri="{FF2B5EF4-FFF2-40B4-BE49-F238E27FC236}">
                  <a16:creationId xmlns:a16="http://schemas.microsoft.com/office/drawing/2014/main" id="{18D5EA3C-A6FA-435C-9BD0-7D4F1B72C880}"/>
                </a:ext>
              </a:extLst>
            </p:cNvPr>
            <p:cNvCxnSpPr>
              <a:cxnSpLocks/>
              <a:stCxn id="5" idx="4"/>
              <a:endCxn id="7" idx="0"/>
            </p:cNvCxnSpPr>
            <p:nvPr/>
          </p:nvCxnSpPr>
          <p:spPr>
            <a:xfrm flipH="1">
              <a:off x="6057092" y="770946"/>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667CE6F-A87C-4D7D-A1E8-88E1B6B169D6}"/>
                </a:ext>
              </a:extLst>
            </p:cNvPr>
            <p:cNvCxnSpPr>
              <a:stCxn id="5" idx="4"/>
              <a:endCxn id="6" idx="1"/>
            </p:cNvCxnSpPr>
            <p:nvPr/>
          </p:nvCxnSpPr>
          <p:spPr>
            <a:xfrm flipH="1">
              <a:off x="6510448" y="770946"/>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5E2E6FC-D76F-4A0A-A026-F59FF21FD110}"/>
                </a:ext>
              </a:extLst>
            </p:cNvPr>
            <p:cNvCxnSpPr>
              <a:cxnSpLocks/>
              <a:stCxn id="7" idx="0"/>
              <a:endCxn id="6" idx="0"/>
            </p:cNvCxnSpPr>
            <p:nvPr/>
          </p:nvCxnSpPr>
          <p:spPr>
            <a:xfrm>
              <a:off x="6057092" y="888553"/>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任意多边形: 形状 10">
              <a:extLst>
                <a:ext uri="{FF2B5EF4-FFF2-40B4-BE49-F238E27FC236}">
                  <a16:creationId xmlns:a16="http://schemas.microsoft.com/office/drawing/2014/main" id="{21585ABC-E8B8-4FC5-80B1-420B5C461ED2}"/>
                </a:ext>
              </a:extLst>
            </p:cNvPr>
            <p:cNvSpPr/>
            <p:nvPr/>
          </p:nvSpPr>
          <p:spPr>
            <a:xfrm>
              <a:off x="6139214" y="665860"/>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49" name="任意多边形: 形状 48">
            <a:extLst>
              <a:ext uri="{FF2B5EF4-FFF2-40B4-BE49-F238E27FC236}">
                <a16:creationId xmlns:a16="http://schemas.microsoft.com/office/drawing/2014/main" id="{827FFF85-2D48-44A1-8736-2A93FB473476}"/>
              </a:ext>
            </a:extLst>
          </p:cNvPr>
          <p:cNvSpPr/>
          <p:nvPr/>
        </p:nvSpPr>
        <p:spPr>
          <a:xfrm>
            <a:off x="2822846" y="5873332"/>
            <a:ext cx="6549754" cy="1043036"/>
          </a:xfrm>
          <a:custGeom>
            <a:avLst/>
            <a:gdLst>
              <a:gd name="connsiteX0" fmla="*/ 0 w 12195446"/>
              <a:gd name="connsiteY0" fmla="*/ 1820614 h 1942103"/>
              <a:gd name="connsiteX1" fmla="*/ 477341 w 12195446"/>
              <a:gd name="connsiteY1" fmla="*/ 1820614 h 1942103"/>
              <a:gd name="connsiteX2" fmla="*/ 477341 w 12195446"/>
              <a:gd name="connsiteY2" fmla="*/ 1389802 h 1942103"/>
              <a:gd name="connsiteX3" fmla="*/ 605723 w 12195446"/>
              <a:gd name="connsiteY3" fmla="*/ 1389802 h 1942103"/>
              <a:gd name="connsiteX4" fmla="*/ 605723 w 12195446"/>
              <a:gd name="connsiteY4" fmla="*/ 1820614 h 1942103"/>
              <a:gd name="connsiteX5" fmla="*/ 687577 w 12195446"/>
              <a:gd name="connsiteY5" fmla="*/ 1820614 h 1942103"/>
              <a:gd name="connsiteX6" fmla="*/ 687577 w 12195446"/>
              <a:gd name="connsiteY6" fmla="*/ 1529385 h 1942103"/>
              <a:gd name="connsiteX7" fmla="*/ 1036535 w 12195446"/>
              <a:gd name="connsiteY7" fmla="*/ 1529385 h 1942103"/>
              <a:gd name="connsiteX8" fmla="*/ 1036535 w 12195446"/>
              <a:gd name="connsiteY8" fmla="*/ 1750823 h 1942103"/>
              <a:gd name="connsiteX9" fmla="*/ 1200244 w 12195446"/>
              <a:gd name="connsiteY9" fmla="*/ 1750823 h 1942103"/>
              <a:gd name="connsiteX10" fmla="*/ 1200244 w 12195446"/>
              <a:gd name="connsiteY10" fmla="*/ 1250218 h 1942103"/>
              <a:gd name="connsiteX11" fmla="*/ 1386355 w 12195446"/>
              <a:gd name="connsiteY11" fmla="*/ 1250218 h 1942103"/>
              <a:gd name="connsiteX12" fmla="*/ 1386355 w 12195446"/>
              <a:gd name="connsiteY12" fmla="*/ 1471656 h 1942103"/>
              <a:gd name="connsiteX13" fmla="*/ 1456147 w 12195446"/>
              <a:gd name="connsiteY13" fmla="*/ 1471656 h 1942103"/>
              <a:gd name="connsiteX14" fmla="*/ 1456147 w 12195446"/>
              <a:gd name="connsiteY14" fmla="*/ 1646566 h 1942103"/>
              <a:gd name="connsiteX15" fmla="*/ 1538863 w 12195446"/>
              <a:gd name="connsiteY15" fmla="*/ 1535416 h 1942103"/>
              <a:gd name="connsiteX16" fmla="*/ 1827508 w 12195446"/>
              <a:gd name="connsiteY16" fmla="*/ 1535416 h 1942103"/>
              <a:gd name="connsiteX17" fmla="*/ 2002418 w 12195446"/>
              <a:gd name="connsiteY17" fmla="*/ 1710326 h 1942103"/>
              <a:gd name="connsiteX18" fmla="*/ 2089442 w 12195446"/>
              <a:gd name="connsiteY18" fmla="*/ 1710326 h 1942103"/>
              <a:gd name="connsiteX19" fmla="*/ 2089442 w 12195446"/>
              <a:gd name="connsiteY19" fmla="*/ 1552649 h 1942103"/>
              <a:gd name="connsiteX20" fmla="*/ 2137693 w 12195446"/>
              <a:gd name="connsiteY20" fmla="*/ 1552649 h 1942103"/>
              <a:gd name="connsiteX21" fmla="*/ 2378086 w 12195446"/>
              <a:gd name="connsiteY21" fmla="*/ 1706018 h 1942103"/>
              <a:gd name="connsiteX22" fmla="*/ 2460802 w 12195446"/>
              <a:gd name="connsiteY22" fmla="*/ 1706018 h 1942103"/>
              <a:gd name="connsiteX23" fmla="*/ 2460802 w 12195446"/>
              <a:gd name="connsiteY23" fmla="*/ 1299331 h 1942103"/>
              <a:gd name="connsiteX24" fmla="*/ 2552996 w 12195446"/>
              <a:gd name="connsiteY24" fmla="*/ 1299331 h 1942103"/>
              <a:gd name="connsiteX25" fmla="*/ 2596077 w 12195446"/>
              <a:gd name="connsiteY25" fmla="*/ 1382909 h 1942103"/>
              <a:gd name="connsiteX26" fmla="*/ 2596077 w 12195446"/>
              <a:gd name="connsiteY26" fmla="*/ 1697402 h 1942103"/>
              <a:gd name="connsiteX27" fmla="*/ 2823547 w 12195446"/>
              <a:gd name="connsiteY27" fmla="*/ 1697402 h 1942103"/>
              <a:gd name="connsiteX28" fmla="*/ 2823547 w 12195446"/>
              <a:gd name="connsiteY28" fmla="*/ 1535416 h 1942103"/>
              <a:gd name="connsiteX29" fmla="*/ 2919187 w 12195446"/>
              <a:gd name="connsiteY29" fmla="*/ 1535416 h 1942103"/>
              <a:gd name="connsiteX30" fmla="*/ 2919187 w 12195446"/>
              <a:gd name="connsiteY30" fmla="*/ 556610 h 1942103"/>
              <a:gd name="connsiteX31" fmla="*/ 3116499 w 12195446"/>
              <a:gd name="connsiteY31" fmla="*/ 556610 h 1942103"/>
              <a:gd name="connsiteX32" fmla="*/ 3116499 w 12195446"/>
              <a:gd name="connsiteY32" fmla="*/ 1522492 h 1942103"/>
              <a:gd name="connsiteX33" fmla="*/ 3203523 w 12195446"/>
              <a:gd name="connsiteY33" fmla="*/ 1522492 h 1942103"/>
              <a:gd name="connsiteX34" fmla="*/ 3203523 w 12195446"/>
              <a:gd name="connsiteY34" fmla="*/ 1189043 h 1942103"/>
              <a:gd name="connsiteX35" fmla="*/ 3334491 w 12195446"/>
              <a:gd name="connsiteY35" fmla="*/ 1189043 h 1942103"/>
              <a:gd name="connsiteX36" fmla="*/ 3334491 w 12195446"/>
              <a:gd name="connsiteY36" fmla="*/ 927970 h 1942103"/>
              <a:gd name="connsiteX37" fmla="*/ 3383603 w 12195446"/>
              <a:gd name="connsiteY37" fmla="*/ 927970 h 1942103"/>
              <a:gd name="connsiteX38" fmla="*/ 3383603 w 12195446"/>
              <a:gd name="connsiteY38" fmla="*/ 839223 h 1942103"/>
              <a:gd name="connsiteX39" fmla="*/ 3520602 w 12195446"/>
              <a:gd name="connsiteY39" fmla="*/ 839223 h 1942103"/>
              <a:gd name="connsiteX40" fmla="*/ 3520602 w 12195446"/>
              <a:gd name="connsiteY40" fmla="*/ 915046 h 1942103"/>
              <a:gd name="connsiteX41" fmla="*/ 3602456 w 12195446"/>
              <a:gd name="connsiteY41" fmla="*/ 915046 h 1942103"/>
              <a:gd name="connsiteX42" fmla="*/ 3602456 w 12195446"/>
              <a:gd name="connsiteY42" fmla="*/ 1693094 h 1942103"/>
              <a:gd name="connsiteX43" fmla="*/ 3648984 w 12195446"/>
              <a:gd name="connsiteY43" fmla="*/ 1693094 h 1942103"/>
              <a:gd name="connsiteX44" fmla="*/ 3648984 w 12195446"/>
              <a:gd name="connsiteY44" fmla="*/ 1731005 h 1942103"/>
              <a:gd name="connsiteX45" fmla="*/ 3756687 w 12195446"/>
              <a:gd name="connsiteY45" fmla="*/ 1731005 h 1942103"/>
              <a:gd name="connsiteX46" fmla="*/ 3756687 w 12195446"/>
              <a:gd name="connsiteY46" fmla="*/ 1189043 h 1942103"/>
              <a:gd name="connsiteX47" fmla="*/ 3934182 w 12195446"/>
              <a:gd name="connsiteY47" fmla="*/ 1189043 h 1942103"/>
              <a:gd name="connsiteX48" fmla="*/ 3934182 w 12195446"/>
              <a:gd name="connsiteY48" fmla="*/ 1675000 h 1942103"/>
              <a:gd name="connsiteX49" fmla="*/ 4208179 w 12195446"/>
              <a:gd name="connsiteY49" fmla="*/ 1675000 h 1942103"/>
              <a:gd name="connsiteX50" fmla="*/ 4208179 w 12195446"/>
              <a:gd name="connsiteY50" fmla="*/ 912461 h 1942103"/>
              <a:gd name="connsiteX51" fmla="*/ 4306404 w 12195446"/>
              <a:gd name="connsiteY51" fmla="*/ 912461 h 1942103"/>
              <a:gd name="connsiteX52" fmla="*/ 4306404 w 12195446"/>
              <a:gd name="connsiteY52" fmla="*/ 840946 h 1942103"/>
              <a:gd name="connsiteX53" fmla="*/ 4413246 w 12195446"/>
              <a:gd name="connsiteY53" fmla="*/ 840946 h 1942103"/>
              <a:gd name="connsiteX54" fmla="*/ 4413246 w 12195446"/>
              <a:gd name="connsiteY54" fmla="*/ 876273 h 1942103"/>
              <a:gd name="connsiteX55" fmla="*/ 4489930 w 12195446"/>
              <a:gd name="connsiteY55" fmla="*/ 876273 h 1942103"/>
              <a:gd name="connsiteX56" fmla="*/ 4489930 w 12195446"/>
              <a:gd name="connsiteY56" fmla="*/ 1279514 h 1942103"/>
              <a:gd name="connsiteX57" fmla="*/ 4627790 w 12195446"/>
              <a:gd name="connsiteY57" fmla="*/ 1279514 h 1942103"/>
              <a:gd name="connsiteX58" fmla="*/ 4627790 w 12195446"/>
              <a:gd name="connsiteY58" fmla="*/ 467001 h 1942103"/>
              <a:gd name="connsiteX59" fmla="*/ 4731185 w 12195446"/>
              <a:gd name="connsiteY59" fmla="*/ 467001 h 1942103"/>
              <a:gd name="connsiteX60" fmla="*/ 4731185 w 12195446"/>
              <a:gd name="connsiteY60" fmla="*/ 433398 h 1942103"/>
              <a:gd name="connsiteX61" fmla="*/ 4771682 w 12195446"/>
              <a:gd name="connsiteY61" fmla="*/ 433398 h 1942103"/>
              <a:gd name="connsiteX62" fmla="*/ 4771682 w 12195446"/>
              <a:gd name="connsiteY62" fmla="*/ 593660 h 1942103"/>
              <a:gd name="connsiteX63" fmla="*/ 4908680 w 12195446"/>
              <a:gd name="connsiteY63" fmla="*/ 593660 h 1942103"/>
              <a:gd name="connsiteX64" fmla="*/ 4908680 w 12195446"/>
              <a:gd name="connsiteY64" fmla="*/ 243840 h 1942103"/>
              <a:gd name="connsiteX65" fmla="*/ 4908680 w 12195446"/>
              <a:gd name="connsiteY65" fmla="*/ 194727 h 1942103"/>
              <a:gd name="connsiteX66" fmla="*/ 4908680 w 12195446"/>
              <a:gd name="connsiteY66" fmla="*/ 159401 h 1942103"/>
              <a:gd name="connsiteX67" fmla="*/ 4972440 w 12195446"/>
              <a:gd name="connsiteY67" fmla="*/ 159401 h 1942103"/>
              <a:gd name="connsiteX68" fmla="*/ 4972440 w 12195446"/>
              <a:gd name="connsiteY68" fmla="*/ 89609 h 1942103"/>
              <a:gd name="connsiteX69" fmla="*/ 5013799 w 12195446"/>
              <a:gd name="connsiteY69" fmla="*/ 89609 h 1942103"/>
              <a:gd name="connsiteX70" fmla="*/ 5013799 w 12195446"/>
              <a:gd name="connsiteY70" fmla="*/ 0 h 1942103"/>
              <a:gd name="connsiteX71" fmla="*/ 5046541 w 12195446"/>
              <a:gd name="connsiteY71" fmla="*/ 0 h 1942103"/>
              <a:gd name="connsiteX72" fmla="*/ 5046541 w 12195446"/>
              <a:gd name="connsiteY72" fmla="*/ 87024 h 1942103"/>
              <a:gd name="connsiteX73" fmla="*/ 5094791 w 12195446"/>
              <a:gd name="connsiteY73" fmla="*/ 87024 h 1942103"/>
              <a:gd name="connsiteX74" fmla="*/ 5094791 w 12195446"/>
              <a:gd name="connsiteY74" fmla="*/ 159401 h 1942103"/>
              <a:gd name="connsiteX75" fmla="*/ 5127533 w 12195446"/>
              <a:gd name="connsiteY75" fmla="*/ 159401 h 1942103"/>
              <a:gd name="connsiteX76" fmla="*/ 5127533 w 12195446"/>
              <a:gd name="connsiteY76" fmla="*/ 255903 h 1942103"/>
              <a:gd name="connsiteX77" fmla="*/ 5171476 w 12195446"/>
              <a:gd name="connsiteY77" fmla="*/ 255903 h 1942103"/>
              <a:gd name="connsiteX78" fmla="*/ 5171476 w 12195446"/>
              <a:gd name="connsiteY78" fmla="*/ 1699125 h 1942103"/>
              <a:gd name="connsiteX79" fmla="*/ 5540252 w 12195446"/>
              <a:gd name="connsiteY79" fmla="*/ 1699125 h 1942103"/>
              <a:gd name="connsiteX80" fmla="*/ 5540252 w 12195446"/>
              <a:gd name="connsiteY80" fmla="*/ 1111497 h 1942103"/>
              <a:gd name="connsiteX81" fmla="*/ 5581610 w 12195446"/>
              <a:gd name="connsiteY81" fmla="*/ 1111497 h 1942103"/>
              <a:gd name="connsiteX82" fmla="*/ 5581610 w 12195446"/>
              <a:gd name="connsiteY82" fmla="*/ 1064107 h 1942103"/>
              <a:gd name="connsiteX83" fmla="*/ 5610043 w 12195446"/>
              <a:gd name="connsiteY83" fmla="*/ 1064107 h 1942103"/>
              <a:gd name="connsiteX84" fmla="*/ 5610043 w 12195446"/>
              <a:gd name="connsiteY84" fmla="*/ 1020164 h 1942103"/>
              <a:gd name="connsiteX85" fmla="*/ 5678112 w 12195446"/>
              <a:gd name="connsiteY85" fmla="*/ 1020164 h 1942103"/>
              <a:gd name="connsiteX86" fmla="*/ 5678112 w 12195446"/>
              <a:gd name="connsiteY86" fmla="*/ 1074447 h 1942103"/>
              <a:gd name="connsiteX87" fmla="*/ 5844406 w 12195446"/>
              <a:gd name="connsiteY87" fmla="*/ 1074447 h 1942103"/>
              <a:gd name="connsiteX88" fmla="*/ 5844406 w 12195446"/>
              <a:gd name="connsiteY88" fmla="*/ 1395833 h 1942103"/>
              <a:gd name="connsiteX89" fmla="*/ 5885763 w 12195446"/>
              <a:gd name="connsiteY89" fmla="*/ 1395833 h 1942103"/>
              <a:gd name="connsiteX90" fmla="*/ 5885763 w 12195446"/>
              <a:gd name="connsiteY90" fmla="*/ 1442361 h 1942103"/>
              <a:gd name="connsiteX91" fmla="*/ 5940908 w 12195446"/>
              <a:gd name="connsiteY91" fmla="*/ 1442361 h 1942103"/>
              <a:gd name="connsiteX92" fmla="*/ 5940908 w 12195446"/>
              <a:gd name="connsiteY92" fmla="*/ 1514737 h 1942103"/>
              <a:gd name="connsiteX93" fmla="*/ 5993467 w 12195446"/>
              <a:gd name="connsiteY93" fmla="*/ 1514737 h 1942103"/>
              <a:gd name="connsiteX94" fmla="*/ 5993467 w 12195446"/>
              <a:gd name="connsiteY94" fmla="*/ 1561265 h 1942103"/>
              <a:gd name="connsiteX95" fmla="*/ 6115818 w 12195446"/>
              <a:gd name="connsiteY95" fmla="*/ 1561265 h 1942103"/>
              <a:gd name="connsiteX96" fmla="*/ 6115818 w 12195446"/>
              <a:gd name="connsiteY96" fmla="*/ 1226954 h 1942103"/>
              <a:gd name="connsiteX97" fmla="*/ 6200257 w 12195446"/>
              <a:gd name="connsiteY97" fmla="*/ 1226954 h 1942103"/>
              <a:gd name="connsiteX98" fmla="*/ 6200257 w 12195446"/>
              <a:gd name="connsiteY98" fmla="*/ 1294161 h 1942103"/>
              <a:gd name="connsiteX99" fmla="*/ 6270049 w 12195446"/>
              <a:gd name="connsiteY99" fmla="*/ 1294161 h 1942103"/>
              <a:gd name="connsiteX100" fmla="*/ 6270049 w 12195446"/>
              <a:gd name="connsiteY100" fmla="*/ 1419097 h 1942103"/>
              <a:gd name="connsiteX101" fmla="*/ 6375167 w 12195446"/>
              <a:gd name="connsiteY101" fmla="*/ 1419097 h 1942103"/>
              <a:gd name="connsiteX102" fmla="*/ 6375167 w 12195446"/>
              <a:gd name="connsiteY102" fmla="*/ 504912 h 1942103"/>
              <a:gd name="connsiteX103" fmla="*/ 6444959 w 12195446"/>
              <a:gd name="connsiteY103" fmla="*/ 504912 h 1942103"/>
              <a:gd name="connsiteX104" fmla="*/ 6444959 w 12195446"/>
              <a:gd name="connsiteY104" fmla="*/ 463554 h 1942103"/>
              <a:gd name="connsiteX105" fmla="*/ 6514750 w 12195446"/>
              <a:gd name="connsiteY105" fmla="*/ 463554 h 1942103"/>
              <a:gd name="connsiteX106" fmla="*/ 6514750 w 12195446"/>
              <a:gd name="connsiteY106" fmla="*/ 417027 h 1942103"/>
              <a:gd name="connsiteX107" fmla="*/ 6578510 w 12195446"/>
              <a:gd name="connsiteY107" fmla="*/ 417027 h 1942103"/>
              <a:gd name="connsiteX108" fmla="*/ 6578510 w 12195446"/>
              <a:gd name="connsiteY108" fmla="*/ 379115 h 1942103"/>
              <a:gd name="connsiteX109" fmla="*/ 6645717 w 12195446"/>
              <a:gd name="connsiteY109" fmla="*/ 379115 h 1942103"/>
              <a:gd name="connsiteX110" fmla="*/ 6645717 w 12195446"/>
              <a:gd name="connsiteY110" fmla="*/ 434259 h 1942103"/>
              <a:gd name="connsiteX111" fmla="*/ 6709478 w 12195446"/>
              <a:gd name="connsiteY111" fmla="*/ 434259 h 1942103"/>
              <a:gd name="connsiteX112" fmla="*/ 6709478 w 12195446"/>
              <a:gd name="connsiteY112" fmla="*/ 478202 h 1942103"/>
              <a:gd name="connsiteX113" fmla="*/ 6753420 w 12195446"/>
              <a:gd name="connsiteY113" fmla="*/ 478202 h 1942103"/>
              <a:gd name="connsiteX114" fmla="*/ 6753420 w 12195446"/>
              <a:gd name="connsiteY114" fmla="*/ 851286 h 1942103"/>
              <a:gd name="connsiteX115" fmla="*/ 6805980 w 12195446"/>
              <a:gd name="connsiteY115" fmla="*/ 851286 h 1942103"/>
              <a:gd name="connsiteX116" fmla="*/ 6805980 w 12195446"/>
              <a:gd name="connsiteY116" fmla="*/ 910738 h 1942103"/>
              <a:gd name="connsiteX117" fmla="*/ 6896450 w 12195446"/>
              <a:gd name="connsiteY117" fmla="*/ 910738 h 1942103"/>
              <a:gd name="connsiteX118" fmla="*/ 6896450 w 12195446"/>
              <a:gd name="connsiteY118" fmla="*/ 1655182 h 1942103"/>
              <a:gd name="connsiteX119" fmla="*/ 7095486 w 12195446"/>
              <a:gd name="connsiteY119" fmla="*/ 1655182 h 1942103"/>
              <a:gd name="connsiteX120" fmla="*/ 7095486 w 12195446"/>
              <a:gd name="connsiteY120" fmla="*/ 1472518 h 1942103"/>
              <a:gd name="connsiteX121" fmla="*/ 7191988 w 12195446"/>
              <a:gd name="connsiteY121" fmla="*/ 1472518 h 1942103"/>
              <a:gd name="connsiteX122" fmla="*/ 7191988 w 12195446"/>
              <a:gd name="connsiteY122" fmla="*/ 355851 h 1942103"/>
              <a:gd name="connsiteX123" fmla="*/ 7156661 w 12195446"/>
              <a:gd name="connsiteY123" fmla="*/ 355851 h 1942103"/>
              <a:gd name="connsiteX124" fmla="*/ 7156661 w 12195446"/>
              <a:gd name="connsiteY124" fmla="*/ 155093 h 1942103"/>
              <a:gd name="connsiteX125" fmla="*/ 7267811 w 12195446"/>
              <a:gd name="connsiteY125" fmla="*/ 155093 h 1942103"/>
              <a:gd name="connsiteX126" fmla="*/ 7267811 w 12195446"/>
              <a:gd name="connsiteY126" fmla="*/ 360159 h 1942103"/>
              <a:gd name="connsiteX127" fmla="*/ 7237654 w 12195446"/>
              <a:gd name="connsiteY127" fmla="*/ 360159 h 1942103"/>
              <a:gd name="connsiteX128" fmla="*/ 7237654 w 12195446"/>
              <a:gd name="connsiteY128" fmla="*/ 1500951 h 1942103"/>
              <a:gd name="connsiteX129" fmla="*/ 7267811 w 12195446"/>
              <a:gd name="connsiteY129" fmla="*/ 1500951 h 1942103"/>
              <a:gd name="connsiteX130" fmla="*/ 7267811 w 12195446"/>
              <a:gd name="connsiteY130" fmla="*/ 1548341 h 1942103"/>
              <a:gd name="connsiteX131" fmla="*/ 7316062 w 12195446"/>
              <a:gd name="connsiteY131" fmla="*/ 1548341 h 1942103"/>
              <a:gd name="connsiteX132" fmla="*/ 7316062 w 12195446"/>
              <a:gd name="connsiteY132" fmla="*/ 1188181 h 1942103"/>
              <a:gd name="connsiteX133" fmla="*/ 7412564 w 12195446"/>
              <a:gd name="connsiteY133" fmla="*/ 1188181 h 1942103"/>
              <a:gd name="connsiteX134" fmla="*/ 7412564 w 12195446"/>
              <a:gd name="connsiteY134" fmla="*/ 1644843 h 1942103"/>
              <a:gd name="connsiteX135" fmla="*/ 7549562 w 12195446"/>
              <a:gd name="connsiteY135" fmla="*/ 1644843 h 1942103"/>
              <a:gd name="connsiteX136" fmla="*/ 7549562 w 12195446"/>
              <a:gd name="connsiteY136" fmla="*/ 1238156 h 1942103"/>
              <a:gd name="connsiteX137" fmla="*/ 7621939 w 12195446"/>
              <a:gd name="connsiteY137" fmla="*/ 1238156 h 1942103"/>
              <a:gd name="connsiteX138" fmla="*/ 7621939 w 12195446"/>
              <a:gd name="connsiteY138" fmla="*/ 795280 h 1942103"/>
              <a:gd name="connsiteX139" fmla="*/ 7833899 w 12195446"/>
              <a:gd name="connsiteY139" fmla="*/ 795280 h 1942103"/>
              <a:gd name="connsiteX140" fmla="*/ 7833899 w 12195446"/>
              <a:gd name="connsiteY140" fmla="*/ 1068415 h 1942103"/>
              <a:gd name="connsiteX141" fmla="*/ 7864056 w 12195446"/>
              <a:gd name="connsiteY141" fmla="*/ 1068415 h 1942103"/>
              <a:gd name="connsiteX142" fmla="*/ 7864056 w 12195446"/>
              <a:gd name="connsiteY142" fmla="*/ 1107189 h 1942103"/>
              <a:gd name="connsiteX143" fmla="*/ 7906275 w 12195446"/>
              <a:gd name="connsiteY143" fmla="*/ 1107189 h 1942103"/>
              <a:gd name="connsiteX144" fmla="*/ 7906275 w 12195446"/>
              <a:gd name="connsiteY144" fmla="*/ 1650874 h 1942103"/>
              <a:gd name="connsiteX145" fmla="*/ 8004501 w 12195446"/>
              <a:gd name="connsiteY145" fmla="*/ 1650874 h 1942103"/>
              <a:gd name="connsiteX146" fmla="*/ 8004501 w 12195446"/>
              <a:gd name="connsiteY146" fmla="*/ 1441499 h 1942103"/>
              <a:gd name="connsiteX147" fmla="*/ 8080324 w 12195446"/>
              <a:gd name="connsiteY147" fmla="*/ 1441499 h 1942103"/>
              <a:gd name="connsiteX148" fmla="*/ 8080324 w 12195446"/>
              <a:gd name="connsiteY148" fmla="*/ 1509568 h 1942103"/>
              <a:gd name="connsiteX149" fmla="*/ 8148392 w 12195446"/>
              <a:gd name="connsiteY149" fmla="*/ 1509568 h 1942103"/>
              <a:gd name="connsiteX150" fmla="*/ 8148392 w 12195446"/>
              <a:gd name="connsiteY150" fmla="*/ 1668968 h 1942103"/>
              <a:gd name="connsiteX151" fmla="*/ 8233693 w 12195446"/>
              <a:gd name="connsiteY151" fmla="*/ 1668968 h 1942103"/>
              <a:gd name="connsiteX152" fmla="*/ 8233693 w 12195446"/>
              <a:gd name="connsiteY152" fmla="*/ 1612101 h 1942103"/>
              <a:gd name="connsiteX153" fmla="*/ 8294868 w 12195446"/>
              <a:gd name="connsiteY153" fmla="*/ 1612101 h 1942103"/>
              <a:gd name="connsiteX154" fmla="*/ 8294868 w 12195446"/>
              <a:gd name="connsiteY154" fmla="*/ 1384632 h 1942103"/>
              <a:gd name="connsiteX155" fmla="*/ 8587821 w 12195446"/>
              <a:gd name="connsiteY155" fmla="*/ 1384632 h 1942103"/>
              <a:gd name="connsiteX156" fmla="*/ 8587821 w 12195446"/>
              <a:gd name="connsiteY156" fmla="*/ 1434606 h 1942103"/>
              <a:gd name="connsiteX157" fmla="*/ 8635210 w 12195446"/>
              <a:gd name="connsiteY157" fmla="*/ 1434606 h 1942103"/>
              <a:gd name="connsiteX158" fmla="*/ 8635210 w 12195446"/>
              <a:gd name="connsiteY158" fmla="*/ 1701710 h 1942103"/>
              <a:gd name="connsiteX159" fmla="*/ 8764454 w 12195446"/>
              <a:gd name="connsiteY159" fmla="*/ 1701710 h 1942103"/>
              <a:gd name="connsiteX160" fmla="*/ 8764454 w 12195446"/>
              <a:gd name="connsiteY160" fmla="*/ 1509568 h 1942103"/>
              <a:gd name="connsiteX161" fmla="*/ 9057406 w 12195446"/>
              <a:gd name="connsiteY161" fmla="*/ 1509568 h 1942103"/>
              <a:gd name="connsiteX162" fmla="*/ 9057406 w 12195446"/>
              <a:gd name="connsiteY162" fmla="*/ 1301916 h 1942103"/>
              <a:gd name="connsiteX163" fmla="*/ 9174588 w 12195446"/>
              <a:gd name="connsiteY163" fmla="*/ 1301916 h 1942103"/>
              <a:gd name="connsiteX164" fmla="*/ 9174588 w 12195446"/>
              <a:gd name="connsiteY164" fmla="*/ 1642258 h 1942103"/>
              <a:gd name="connsiteX165" fmla="*/ 9380516 w 12195446"/>
              <a:gd name="connsiteY165" fmla="*/ 1642258 h 1942103"/>
              <a:gd name="connsiteX166" fmla="*/ 9380516 w 12195446"/>
              <a:gd name="connsiteY166" fmla="*/ 1236432 h 1942103"/>
              <a:gd name="connsiteX167" fmla="*/ 9413258 w 12195446"/>
              <a:gd name="connsiteY167" fmla="*/ 1236432 h 1942103"/>
              <a:gd name="connsiteX168" fmla="*/ 9413258 w 12195446"/>
              <a:gd name="connsiteY168" fmla="*/ 1518184 h 1942103"/>
              <a:gd name="connsiteX169" fmla="*/ 9494251 w 12195446"/>
              <a:gd name="connsiteY169" fmla="*/ 1518184 h 1942103"/>
              <a:gd name="connsiteX170" fmla="*/ 9494251 w 12195446"/>
              <a:gd name="connsiteY170" fmla="*/ 1376016 h 1942103"/>
              <a:gd name="connsiteX171" fmla="*/ 9581275 w 12195446"/>
              <a:gd name="connsiteY171" fmla="*/ 1376016 h 1942103"/>
              <a:gd name="connsiteX172" fmla="*/ 9581275 w 12195446"/>
              <a:gd name="connsiteY172" fmla="*/ 1538001 h 1942103"/>
              <a:gd name="connsiteX173" fmla="*/ 9692425 w 12195446"/>
              <a:gd name="connsiteY173" fmla="*/ 1538001 h 1942103"/>
              <a:gd name="connsiteX174" fmla="*/ 9692425 w 12195446"/>
              <a:gd name="connsiteY174" fmla="*/ 1151132 h 1942103"/>
              <a:gd name="connsiteX175" fmla="*/ 9773418 w 12195446"/>
              <a:gd name="connsiteY175" fmla="*/ 1151132 h 1942103"/>
              <a:gd name="connsiteX176" fmla="*/ 9773418 w 12195446"/>
              <a:gd name="connsiteY176" fmla="*/ 1111497 h 1942103"/>
              <a:gd name="connsiteX177" fmla="*/ 9823391 w 12195446"/>
              <a:gd name="connsiteY177" fmla="*/ 1111497 h 1942103"/>
              <a:gd name="connsiteX178" fmla="*/ 9823391 w 12195446"/>
              <a:gd name="connsiteY178" fmla="*/ 1074447 h 1942103"/>
              <a:gd name="connsiteX179" fmla="*/ 9850102 w 12195446"/>
              <a:gd name="connsiteY179" fmla="*/ 1074447 h 1942103"/>
              <a:gd name="connsiteX180" fmla="*/ 9850102 w 12195446"/>
              <a:gd name="connsiteY180" fmla="*/ 1013271 h 1942103"/>
              <a:gd name="connsiteX181" fmla="*/ 9935403 w 12195446"/>
              <a:gd name="connsiteY181" fmla="*/ 1013271 h 1942103"/>
              <a:gd name="connsiteX182" fmla="*/ 9935403 w 12195446"/>
              <a:gd name="connsiteY182" fmla="*/ 1074447 h 1942103"/>
              <a:gd name="connsiteX183" fmla="*/ 9963837 w 12195446"/>
              <a:gd name="connsiteY183" fmla="*/ 1074447 h 1942103"/>
              <a:gd name="connsiteX184" fmla="*/ 9963837 w 12195446"/>
              <a:gd name="connsiteY184" fmla="*/ 1413066 h 1942103"/>
              <a:gd name="connsiteX185" fmla="*/ 10144778 w 12195446"/>
              <a:gd name="connsiteY185" fmla="*/ 1413066 h 1942103"/>
              <a:gd name="connsiteX186" fmla="*/ 10144778 w 12195446"/>
              <a:gd name="connsiteY186" fmla="*/ 1502675 h 1942103"/>
              <a:gd name="connsiteX187" fmla="*/ 10193029 w 12195446"/>
              <a:gd name="connsiteY187" fmla="*/ 1502675 h 1942103"/>
              <a:gd name="connsiteX188" fmla="*/ 10193029 w 12195446"/>
              <a:gd name="connsiteY188" fmla="*/ 1570743 h 1942103"/>
              <a:gd name="connsiteX189" fmla="*/ 10264544 w 12195446"/>
              <a:gd name="connsiteY189" fmla="*/ 1570743 h 1942103"/>
              <a:gd name="connsiteX190" fmla="*/ 10264544 w 12195446"/>
              <a:gd name="connsiteY190" fmla="*/ 1273482 h 1942103"/>
              <a:gd name="connsiteX191" fmla="*/ 10288669 w 12195446"/>
              <a:gd name="connsiteY191" fmla="*/ 1273482 h 1942103"/>
              <a:gd name="connsiteX192" fmla="*/ 10288669 w 12195446"/>
              <a:gd name="connsiteY192" fmla="*/ 1229539 h 1942103"/>
              <a:gd name="connsiteX193" fmla="*/ 10321411 w 12195446"/>
              <a:gd name="connsiteY193" fmla="*/ 1229539 h 1942103"/>
              <a:gd name="connsiteX194" fmla="*/ 10321411 w 12195446"/>
              <a:gd name="connsiteY194" fmla="*/ 1188181 h 1942103"/>
              <a:gd name="connsiteX195" fmla="*/ 10437731 w 12195446"/>
              <a:gd name="connsiteY195" fmla="*/ 1188181 h 1942103"/>
              <a:gd name="connsiteX196" fmla="*/ 10437731 w 12195446"/>
              <a:gd name="connsiteY196" fmla="*/ 1275206 h 1942103"/>
              <a:gd name="connsiteX197" fmla="*/ 10485120 w 12195446"/>
              <a:gd name="connsiteY197" fmla="*/ 1275206 h 1942103"/>
              <a:gd name="connsiteX198" fmla="*/ 10485120 w 12195446"/>
              <a:gd name="connsiteY198" fmla="*/ 1731867 h 1942103"/>
              <a:gd name="connsiteX199" fmla="*/ 10557497 w 12195446"/>
              <a:gd name="connsiteY199" fmla="*/ 1731867 h 1942103"/>
              <a:gd name="connsiteX200" fmla="*/ 10557497 w 12195446"/>
              <a:gd name="connsiteY200" fmla="*/ 1401864 h 1942103"/>
              <a:gd name="connsiteX201" fmla="*/ 10607471 w 12195446"/>
              <a:gd name="connsiteY201" fmla="*/ 1401864 h 1942103"/>
              <a:gd name="connsiteX202" fmla="*/ 10607471 w 12195446"/>
              <a:gd name="connsiteY202" fmla="*/ 1738760 h 1942103"/>
              <a:gd name="connsiteX203" fmla="*/ 10749639 w 12195446"/>
              <a:gd name="connsiteY203" fmla="*/ 1738760 h 1942103"/>
              <a:gd name="connsiteX204" fmla="*/ 10749639 w 12195446"/>
              <a:gd name="connsiteY204" fmla="*/ 1111497 h 1942103"/>
              <a:gd name="connsiteX205" fmla="*/ 10802198 w 12195446"/>
              <a:gd name="connsiteY205" fmla="*/ 1111497 h 1942103"/>
              <a:gd name="connsiteX206" fmla="*/ 10802198 w 12195446"/>
              <a:gd name="connsiteY206" fmla="*/ 910738 h 1942103"/>
              <a:gd name="connsiteX207" fmla="*/ 10854758 w 12195446"/>
              <a:gd name="connsiteY207" fmla="*/ 910738 h 1942103"/>
              <a:gd name="connsiteX208" fmla="*/ 10854758 w 12195446"/>
              <a:gd name="connsiteY208" fmla="*/ 865072 h 1942103"/>
              <a:gd name="connsiteX209" fmla="*/ 10889223 w 12195446"/>
              <a:gd name="connsiteY209" fmla="*/ 865072 h 1942103"/>
              <a:gd name="connsiteX210" fmla="*/ 10889223 w 12195446"/>
              <a:gd name="connsiteY210" fmla="*/ 910738 h 1942103"/>
              <a:gd name="connsiteX211" fmla="*/ 10933165 w 12195446"/>
              <a:gd name="connsiteY211" fmla="*/ 910738 h 1942103"/>
              <a:gd name="connsiteX212" fmla="*/ 10933165 w 12195446"/>
              <a:gd name="connsiteY212" fmla="*/ 946065 h 1942103"/>
              <a:gd name="connsiteX213" fmla="*/ 10964184 w 12195446"/>
              <a:gd name="connsiteY213" fmla="*/ 946065 h 1942103"/>
              <a:gd name="connsiteX214" fmla="*/ 10964184 w 12195446"/>
              <a:gd name="connsiteY214" fmla="*/ 1401864 h 1942103"/>
              <a:gd name="connsiteX215" fmla="*/ 11005542 w 12195446"/>
              <a:gd name="connsiteY215" fmla="*/ 1401864 h 1942103"/>
              <a:gd name="connsiteX216" fmla="*/ 11005542 w 12195446"/>
              <a:gd name="connsiteY216" fmla="*/ 1421682 h 1942103"/>
              <a:gd name="connsiteX217" fmla="*/ 11040007 w 12195446"/>
              <a:gd name="connsiteY217" fmla="*/ 1421682 h 1942103"/>
              <a:gd name="connsiteX218" fmla="*/ 11040007 w 12195446"/>
              <a:gd name="connsiteY218" fmla="*/ 1168364 h 1942103"/>
              <a:gd name="connsiteX219" fmla="*/ 11083950 w 12195446"/>
              <a:gd name="connsiteY219" fmla="*/ 1168364 h 1942103"/>
              <a:gd name="connsiteX220" fmla="*/ 11083950 w 12195446"/>
              <a:gd name="connsiteY220" fmla="*/ 1220923 h 1942103"/>
              <a:gd name="connsiteX221" fmla="*/ 11129615 w 12195446"/>
              <a:gd name="connsiteY221" fmla="*/ 1220923 h 1942103"/>
              <a:gd name="connsiteX222" fmla="*/ 11129615 w 12195446"/>
              <a:gd name="connsiteY222" fmla="*/ 1273482 h 1942103"/>
              <a:gd name="connsiteX223" fmla="*/ 11160635 w 12195446"/>
              <a:gd name="connsiteY223" fmla="*/ 1273482 h 1942103"/>
              <a:gd name="connsiteX224" fmla="*/ 11160635 w 12195446"/>
              <a:gd name="connsiteY224" fmla="*/ 1784426 h 1942103"/>
              <a:gd name="connsiteX225" fmla="*/ 11431184 w 12195446"/>
              <a:gd name="connsiteY225" fmla="*/ 1784426 h 1942103"/>
              <a:gd name="connsiteX226" fmla="*/ 11431184 w 12195446"/>
              <a:gd name="connsiteY226" fmla="*/ 1262281 h 1942103"/>
              <a:gd name="connsiteX227" fmla="*/ 11556120 w 12195446"/>
              <a:gd name="connsiteY227" fmla="*/ 1262281 h 1942103"/>
              <a:gd name="connsiteX228" fmla="*/ 11556120 w 12195446"/>
              <a:gd name="connsiteY228" fmla="*/ 1788734 h 1942103"/>
              <a:gd name="connsiteX229" fmla="*/ 11638837 w 12195446"/>
              <a:gd name="connsiteY229" fmla="*/ 1788734 h 1942103"/>
              <a:gd name="connsiteX230" fmla="*/ 11638837 w 12195446"/>
              <a:gd name="connsiteY230" fmla="*/ 1061522 h 1942103"/>
              <a:gd name="connsiteX231" fmla="*/ 11730169 w 12195446"/>
              <a:gd name="connsiteY231" fmla="*/ 1061522 h 1942103"/>
              <a:gd name="connsiteX232" fmla="*/ 11730169 w 12195446"/>
              <a:gd name="connsiteY232" fmla="*/ 1138207 h 1942103"/>
              <a:gd name="connsiteX233" fmla="*/ 11756879 w 12195446"/>
              <a:gd name="connsiteY233" fmla="*/ 1138207 h 1942103"/>
              <a:gd name="connsiteX234" fmla="*/ 11756879 w 12195446"/>
              <a:gd name="connsiteY234" fmla="*/ 1780118 h 1942103"/>
              <a:gd name="connsiteX235" fmla="*/ 12195447 w 12195446"/>
              <a:gd name="connsiteY235" fmla="*/ 1780118 h 1942103"/>
              <a:gd name="connsiteX236" fmla="*/ 12195447 w 12195446"/>
              <a:gd name="connsiteY236" fmla="*/ 1942104 h 1942103"/>
              <a:gd name="connsiteX237" fmla="*/ 0 w 12195446"/>
              <a:gd name="connsiteY237" fmla="*/ 1942104 h 194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195446" h="1942103">
                <a:moveTo>
                  <a:pt x="0" y="1820614"/>
                </a:moveTo>
                <a:lnTo>
                  <a:pt x="477341" y="1820614"/>
                </a:lnTo>
                <a:lnTo>
                  <a:pt x="477341" y="1389802"/>
                </a:lnTo>
                <a:lnTo>
                  <a:pt x="605723" y="1389802"/>
                </a:lnTo>
                <a:lnTo>
                  <a:pt x="605723" y="1820614"/>
                </a:lnTo>
                <a:lnTo>
                  <a:pt x="687577" y="1820614"/>
                </a:lnTo>
                <a:lnTo>
                  <a:pt x="687577" y="1529385"/>
                </a:lnTo>
                <a:lnTo>
                  <a:pt x="1036535" y="1529385"/>
                </a:lnTo>
                <a:lnTo>
                  <a:pt x="1036535" y="1750823"/>
                </a:lnTo>
                <a:lnTo>
                  <a:pt x="1200244" y="1750823"/>
                </a:lnTo>
                <a:lnTo>
                  <a:pt x="1200244" y="1250218"/>
                </a:lnTo>
                <a:lnTo>
                  <a:pt x="1386355" y="1250218"/>
                </a:lnTo>
                <a:lnTo>
                  <a:pt x="1386355" y="1471656"/>
                </a:lnTo>
                <a:lnTo>
                  <a:pt x="1456147" y="1471656"/>
                </a:lnTo>
                <a:lnTo>
                  <a:pt x="1456147" y="1646566"/>
                </a:lnTo>
                <a:lnTo>
                  <a:pt x="1538863" y="1535416"/>
                </a:lnTo>
                <a:lnTo>
                  <a:pt x="1827508" y="1535416"/>
                </a:lnTo>
                <a:lnTo>
                  <a:pt x="2002418" y="1710326"/>
                </a:lnTo>
                <a:lnTo>
                  <a:pt x="2089442" y="1710326"/>
                </a:lnTo>
                <a:lnTo>
                  <a:pt x="2089442" y="1552649"/>
                </a:lnTo>
                <a:lnTo>
                  <a:pt x="2137693" y="1552649"/>
                </a:lnTo>
                <a:lnTo>
                  <a:pt x="2378086" y="1706018"/>
                </a:lnTo>
                <a:lnTo>
                  <a:pt x="2460802" y="1706018"/>
                </a:lnTo>
                <a:lnTo>
                  <a:pt x="2460802" y="1299331"/>
                </a:lnTo>
                <a:lnTo>
                  <a:pt x="2552996" y="1299331"/>
                </a:lnTo>
                <a:lnTo>
                  <a:pt x="2596077" y="1382909"/>
                </a:lnTo>
                <a:lnTo>
                  <a:pt x="2596077" y="1697402"/>
                </a:lnTo>
                <a:lnTo>
                  <a:pt x="2823547" y="1697402"/>
                </a:lnTo>
                <a:lnTo>
                  <a:pt x="2823547" y="1535416"/>
                </a:lnTo>
                <a:lnTo>
                  <a:pt x="2919187" y="1535416"/>
                </a:lnTo>
                <a:lnTo>
                  <a:pt x="2919187" y="556610"/>
                </a:lnTo>
                <a:lnTo>
                  <a:pt x="3116499" y="556610"/>
                </a:lnTo>
                <a:lnTo>
                  <a:pt x="3116499" y="1522492"/>
                </a:lnTo>
                <a:lnTo>
                  <a:pt x="3203523" y="1522492"/>
                </a:lnTo>
                <a:lnTo>
                  <a:pt x="3203523" y="1189043"/>
                </a:lnTo>
                <a:lnTo>
                  <a:pt x="3334491" y="1189043"/>
                </a:lnTo>
                <a:lnTo>
                  <a:pt x="3334491" y="927970"/>
                </a:lnTo>
                <a:lnTo>
                  <a:pt x="3383603" y="927970"/>
                </a:lnTo>
                <a:lnTo>
                  <a:pt x="3383603" y="839223"/>
                </a:lnTo>
                <a:lnTo>
                  <a:pt x="3520602" y="839223"/>
                </a:lnTo>
                <a:lnTo>
                  <a:pt x="3520602" y="915046"/>
                </a:lnTo>
                <a:lnTo>
                  <a:pt x="3602456" y="915046"/>
                </a:lnTo>
                <a:lnTo>
                  <a:pt x="3602456" y="1693094"/>
                </a:lnTo>
                <a:lnTo>
                  <a:pt x="3648984" y="1693094"/>
                </a:lnTo>
                <a:lnTo>
                  <a:pt x="3648984" y="1731005"/>
                </a:lnTo>
                <a:lnTo>
                  <a:pt x="3756687" y="1731005"/>
                </a:lnTo>
                <a:lnTo>
                  <a:pt x="3756687" y="1189043"/>
                </a:lnTo>
                <a:lnTo>
                  <a:pt x="3934182" y="1189043"/>
                </a:lnTo>
                <a:lnTo>
                  <a:pt x="3934182" y="1675000"/>
                </a:lnTo>
                <a:lnTo>
                  <a:pt x="4208179" y="1675000"/>
                </a:lnTo>
                <a:lnTo>
                  <a:pt x="4208179" y="912461"/>
                </a:lnTo>
                <a:lnTo>
                  <a:pt x="4306404" y="912461"/>
                </a:lnTo>
                <a:lnTo>
                  <a:pt x="4306404" y="840946"/>
                </a:lnTo>
                <a:lnTo>
                  <a:pt x="4413246" y="840946"/>
                </a:lnTo>
                <a:lnTo>
                  <a:pt x="4413246" y="876273"/>
                </a:lnTo>
                <a:lnTo>
                  <a:pt x="4489930" y="876273"/>
                </a:lnTo>
                <a:lnTo>
                  <a:pt x="4489930" y="1279514"/>
                </a:lnTo>
                <a:lnTo>
                  <a:pt x="4627790" y="1279514"/>
                </a:lnTo>
                <a:lnTo>
                  <a:pt x="4627790" y="467001"/>
                </a:lnTo>
                <a:lnTo>
                  <a:pt x="4731185" y="467001"/>
                </a:lnTo>
                <a:lnTo>
                  <a:pt x="4731185" y="433398"/>
                </a:lnTo>
                <a:lnTo>
                  <a:pt x="4771682" y="433398"/>
                </a:lnTo>
                <a:lnTo>
                  <a:pt x="4771682" y="593660"/>
                </a:lnTo>
                <a:lnTo>
                  <a:pt x="4908680" y="593660"/>
                </a:lnTo>
                <a:lnTo>
                  <a:pt x="4908680" y="243840"/>
                </a:lnTo>
                <a:lnTo>
                  <a:pt x="4908680" y="194727"/>
                </a:lnTo>
                <a:lnTo>
                  <a:pt x="4908680" y="159401"/>
                </a:lnTo>
                <a:lnTo>
                  <a:pt x="4972440" y="159401"/>
                </a:lnTo>
                <a:lnTo>
                  <a:pt x="4972440" y="89609"/>
                </a:lnTo>
                <a:lnTo>
                  <a:pt x="5013799" y="89609"/>
                </a:lnTo>
                <a:lnTo>
                  <a:pt x="5013799" y="0"/>
                </a:lnTo>
                <a:lnTo>
                  <a:pt x="5046541" y="0"/>
                </a:lnTo>
                <a:lnTo>
                  <a:pt x="5046541" y="87024"/>
                </a:lnTo>
                <a:lnTo>
                  <a:pt x="5094791" y="87024"/>
                </a:lnTo>
                <a:lnTo>
                  <a:pt x="5094791" y="159401"/>
                </a:lnTo>
                <a:lnTo>
                  <a:pt x="5127533" y="159401"/>
                </a:lnTo>
                <a:lnTo>
                  <a:pt x="5127533" y="255903"/>
                </a:lnTo>
                <a:lnTo>
                  <a:pt x="5171476" y="255903"/>
                </a:lnTo>
                <a:lnTo>
                  <a:pt x="5171476" y="1699125"/>
                </a:lnTo>
                <a:lnTo>
                  <a:pt x="5540252" y="1699125"/>
                </a:lnTo>
                <a:lnTo>
                  <a:pt x="5540252" y="1111497"/>
                </a:lnTo>
                <a:lnTo>
                  <a:pt x="5581610" y="1111497"/>
                </a:lnTo>
                <a:lnTo>
                  <a:pt x="5581610" y="1064107"/>
                </a:lnTo>
                <a:lnTo>
                  <a:pt x="5610043" y="1064107"/>
                </a:lnTo>
                <a:lnTo>
                  <a:pt x="5610043" y="1020164"/>
                </a:lnTo>
                <a:lnTo>
                  <a:pt x="5678112" y="1020164"/>
                </a:lnTo>
                <a:lnTo>
                  <a:pt x="5678112" y="1074447"/>
                </a:lnTo>
                <a:lnTo>
                  <a:pt x="5844406" y="1074447"/>
                </a:lnTo>
                <a:lnTo>
                  <a:pt x="5844406" y="1395833"/>
                </a:lnTo>
                <a:lnTo>
                  <a:pt x="5885763" y="1395833"/>
                </a:lnTo>
                <a:lnTo>
                  <a:pt x="5885763" y="1442361"/>
                </a:lnTo>
                <a:lnTo>
                  <a:pt x="5940908" y="1442361"/>
                </a:lnTo>
                <a:lnTo>
                  <a:pt x="5940908" y="1514737"/>
                </a:lnTo>
                <a:lnTo>
                  <a:pt x="5993467" y="1514737"/>
                </a:lnTo>
                <a:lnTo>
                  <a:pt x="5993467" y="1561265"/>
                </a:lnTo>
                <a:lnTo>
                  <a:pt x="6115818" y="1561265"/>
                </a:lnTo>
                <a:lnTo>
                  <a:pt x="6115818" y="1226954"/>
                </a:lnTo>
                <a:lnTo>
                  <a:pt x="6200257" y="1226954"/>
                </a:lnTo>
                <a:lnTo>
                  <a:pt x="6200257" y="1294161"/>
                </a:lnTo>
                <a:lnTo>
                  <a:pt x="6270049" y="1294161"/>
                </a:lnTo>
                <a:lnTo>
                  <a:pt x="6270049" y="1419097"/>
                </a:lnTo>
                <a:lnTo>
                  <a:pt x="6375167" y="1419097"/>
                </a:lnTo>
                <a:lnTo>
                  <a:pt x="6375167" y="504912"/>
                </a:lnTo>
                <a:lnTo>
                  <a:pt x="6444959" y="504912"/>
                </a:lnTo>
                <a:lnTo>
                  <a:pt x="6444959" y="463554"/>
                </a:lnTo>
                <a:lnTo>
                  <a:pt x="6514750" y="463554"/>
                </a:lnTo>
                <a:lnTo>
                  <a:pt x="6514750" y="417027"/>
                </a:lnTo>
                <a:lnTo>
                  <a:pt x="6578510" y="417027"/>
                </a:lnTo>
                <a:lnTo>
                  <a:pt x="6578510" y="379115"/>
                </a:lnTo>
                <a:lnTo>
                  <a:pt x="6645717" y="379115"/>
                </a:lnTo>
                <a:lnTo>
                  <a:pt x="6645717" y="434259"/>
                </a:lnTo>
                <a:lnTo>
                  <a:pt x="6709478" y="434259"/>
                </a:lnTo>
                <a:lnTo>
                  <a:pt x="6709478" y="478202"/>
                </a:lnTo>
                <a:lnTo>
                  <a:pt x="6753420" y="478202"/>
                </a:lnTo>
                <a:lnTo>
                  <a:pt x="6753420" y="851286"/>
                </a:lnTo>
                <a:lnTo>
                  <a:pt x="6805980" y="851286"/>
                </a:lnTo>
                <a:lnTo>
                  <a:pt x="6805980" y="910738"/>
                </a:lnTo>
                <a:lnTo>
                  <a:pt x="6896450" y="910738"/>
                </a:lnTo>
                <a:lnTo>
                  <a:pt x="6896450" y="1655182"/>
                </a:lnTo>
                <a:lnTo>
                  <a:pt x="7095486" y="1655182"/>
                </a:lnTo>
                <a:lnTo>
                  <a:pt x="7095486" y="1472518"/>
                </a:lnTo>
                <a:lnTo>
                  <a:pt x="7191988" y="1472518"/>
                </a:lnTo>
                <a:lnTo>
                  <a:pt x="7191988" y="355851"/>
                </a:lnTo>
                <a:lnTo>
                  <a:pt x="7156661" y="355851"/>
                </a:lnTo>
                <a:lnTo>
                  <a:pt x="7156661" y="155093"/>
                </a:lnTo>
                <a:lnTo>
                  <a:pt x="7267811" y="155093"/>
                </a:lnTo>
                <a:lnTo>
                  <a:pt x="7267811" y="360159"/>
                </a:lnTo>
                <a:lnTo>
                  <a:pt x="7237654" y="360159"/>
                </a:lnTo>
                <a:lnTo>
                  <a:pt x="7237654" y="1500951"/>
                </a:lnTo>
                <a:lnTo>
                  <a:pt x="7267811" y="1500951"/>
                </a:lnTo>
                <a:lnTo>
                  <a:pt x="7267811" y="1548341"/>
                </a:lnTo>
                <a:lnTo>
                  <a:pt x="7316062" y="1548341"/>
                </a:lnTo>
                <a:lnTo>
                  <a:pt x="7316062" y="1188181"/>
                </a:lnTo>
                <a:lnTo>
                  <a:pt x="7412564" y="1188181"/>
                </a:lnTo>
                <a:lnTo>
                  <a:pt x="7412564" y="1644843"/>
                </a:lnTo>
                <a:lnTo>
                  <a:pt x="7549562" y="1644843"/>
                </a:lnTo>
                <a:lnTo>
                  <a:pt x="7549562" y="1238156"/>
                </a:lnTo>
                <a:lnTo>
                  <a:pt x="7621939" y="1238156"/>
                </a:lnTo>
                <a:lnTo>
                  <a:pt x="7621939" y="795280"/>
                </a:lnTo>
                <a:lnTo>
                  <a:pt x="7833899" y="795280"/>
                </a:lnTo>
                <a:lnTo>
                  <a:pt x="7833899" y="1068415"/>
                </a:lnTo>
                <a:lnTo>
                  <a:pt x="7864056" y="1068415"/>
                </a:lnTo>
                <a:lnTo>
                  <a:pt x="7864056" y="1107189"/>
                </a:lnTo>
                <a:lnTo>
                  <a:pt x="7906275" y="1107189"/>
                </a:lnTo>
                <a:lnTo>
                  <a:pt x="7906275" y="1650874"/>
                </a:lnTo>
                <a:lnTo>
                  <a:pt x="8004501" y="1650874"/>
                </a:lnTo>
                <a:lnTo>
                  <a:pt x="8004501" y="1441499"/>
                </a:lnTo>
                <a:lnTo>
                  <a:pt x="8080324" y="1441499"/>
                </a:lnTo>
                <a:lnTo>
                  <a:pt x="8080324" y="1509568"/>
                </a:lnTo>
                <a:lnTo>
                  <a:pt x="8148392" y="1509568"/>
                </a:lnTo>
                <a:lnTo>
                  <a:pt x="8148392" y="1668968"/>
                </a:lnTo>
                <a:lnTo>
                  <a:pt x="8233693" y="1668968"/>
                </a:lnTo>
                <a:lnTo>
                  <a:pt x="8233693" y="1612101"/>
                </a:lnTo>
                <a:lnTo>
                  <a:pt x="8294868" y="1612101"/>
                </a:lnTo>
                <a:lnTo>
                  <a:pt x="8294868" y="1384632"/>
                </a:lnTo>
                <a:lnTo>
                  <a:pt x="8587821" y="1384632"/>
                </a:lnTo>
                <a:lnTo>
                  <a:pt x="8587821" y="1434606"/>
                </a:lnTo>
                <a:lnTo>
                  <a:pt x="8635210" y="1434606"/>
                </a:lnTo>
                <a:lnTo>
                  <a:pt x="8635210" y="1701710"/>
                </a:lnTo>
                <a:lnTo>
                  <a:pt x="8764454" y="1701710"/>
                </a:lnTo>
                <a:lnTo>
                  <a:pt x="8764454" y="1509568"/>
                </a:lnTo>
                <a:lnTo>
                  <a:pt x="9057406" y="1509568"/>
                </a:lnTo>
                <a:lnTo>
                  <a:pt x="9057406" y="1301916"/>
                </a:lnTo>
                <a:lnTo>
                  <a:pt x="9174588" y="1301916"/>
                </a:lnTo>
                <a:lnTo>
                  <a:pt x="9174588" y="1642258"/>
                </a:lnTo>
                <a:lnTo>
                  <a:pt x="9380516" y="1642258"/>
                </a:lnTo>
                <a:lnTo>
                  <a:pt x="9380516" y="1236432"/>
                </a:lnTo>
                <a:lnTo>
                  <a:pt x="9413258" y="1236432"/>
                </a:lnTo>
                <a:lnTo>
                  <a:pt x="9413258" y="1518184"/>
                </a:lnTo>
                <a:lnTo>
                  <a:pt x="9494251" y="1518184"/>
                </a:lnTo>
                <a:lnTo>
                  <a:pt x="9494251" y="1376016"/>
                </a:lnTo>
                <a:lnTo>
                  <a:pt x="9581275" y="1376016"/>
                </a:lnTo>
                <a:lnTo>
                  <a:pt x="9581275" y="1538001"/>
                </a:lnTo>
                <a:lnTo>
                  <a:pt x="9692425" y="1538001"/>
                </a:lnTo>
                <a:lnTo>
                  <a:pt x="9692425" y="1151132"/>
                </a:lnTo>
                <a:lnTo>
                  <a:pt x="9773418" y="1151132"/>
                </a:lnTo>
                <a:lnTo>
                  <a:pt x="9773418" y="1111497"/>
                </a:lnTo>
                <a:lnTo>
                  <a:pt x="9823391" y="1111497"/>
                </a:lnTo>
                <a:lnTo>
                  <a:pt x="9823391" y="1074447"/>
                </a:lnTo>
                <a:lnTo>
                  <a:pt x="9850102" y="1074447"/>
                </a:lnTo>
                <a:lnTo>
                  <a:pt x="9850102" y="1013271"/>
                </a:lnTo>
                <a:lnTo>
                  <a:pt x="9935403" y="1013271"/>
                </a:lnTo>
                <a:lnTo>
                  <a:pt x="9935403" y="1074447"/>
                </a:lnTo>
                <a:lnTo>
                  <a:pt x="9963837" y="1074447"/>
                </a:lnTo>
                <a:lnTo>
                  <a:pt x="9963837" y="1413066"/>
                </a:lnTo>
                <a:lnTo>
                  <a:pt x="10144778" y="1413066"/>
                </a:lnTo>
                <a:lnTo>
                  <a:pt x="10144778" y="1502675"/>
                </a:lnTo>
                <a:lnTo>
                  <a:pt x="10193029" y="1502675"/>
                </a:lnTo>
                <a:lnTo>
                  <a:pt x="10193029" y="1570743"/>
                </a:lnTo>
                <a:lnTo>
                  <a:pt x="10264544" y="1570743"/>
                </a:lnTo>
                <a:lnTo>
                  <a:pt x="10264544" y="1273482"/>
                </a:lnTo>
                <a:lnTo>
                  <a:pt x="10288669" y="1273482"/>
                </a:lnTo>
                <a:lnTo>
                  <a:pt x="10288669" y="1229539"/>
                </a:lnTo>
                <a:lnTo>
                  <a:pt x="10321411" y="1229539"/>
                </a:lnTo>
                <a:lnTo>
                  <a:pt x="10321411" y="1188181"/>
                </a:lnTo>
                <a:lnTo>
                  <a:pt x="10437731" y="1188181"/>
                </a:lnTo>
                <a:lnTo>
                  <a:pt x="10437731" y="1275206"/>
                </a:lnTo>
                <a:lnTo>
                  <a:pt x="10485120" y="1275206"/>
                </a:lnTo>
                <a:lnTo>
                  <a:pt x="10485120" y="1731867"/>
                </a:lnTo>
                <a:lnTo>
                  <a:pt x="10557497" y="1731867"/>
                </a:lnTo>
                <a:lnTo>
                  <a:pt x="10557497" y="1401864"/>
                </a:lnTo>
                <a:lnTo>
                  <a:pt x="10607471" y="1401864"/>
                </a:lnTo>
                <a:lnTo>
                  <a:pt x="10607471" y="1738760"/>
                </a:lnTo>
                <a:lnTo>
                  <a:pt x="10749639" y="1738760"/>
                </a:lnTo>
                <a:lnTo>
                  <a:pt x="10749639" y="1111497"/>
                </a:lnTo>
                <a:lnTo>
                  <a:pt x="10802198" y="1111497"/>
                </a:lnTo>
                <a:lnTo>
                  <a:pt x="10802198" y="910738"/>
                </a:lnTo>
                <a:lnTo>
                  <a:pt x="10854758" y="910738"/>
                </a:lnTo>
                <a:lnTo>
                  <a:pt x="10854758" y="865072"/>
                </a:lnTo>
                <a:lnTo>
                  <a:pt x="10889223" y="865072"/>
                </a:lnTo>
                <a:lnTo>
                  <a:pt x="10889223" y="910738"/>
                </a:lnTo>
                <a:lnTo>
                  <a:pt x="10933165" y="910738"/>
                </a:lnTo>
                <a:lnTo>
                  <a:pt x="10933165" y="946065"/>
                </a:lnTo>
                <a:lnTo>
                  <a:pt x="10964184" y="946065"/>
                </a:lnTo>
                <a:lnTo>
                  <a:pt x="10964184" y="1401864"/>
                </a:lnTo>
                <a:lnTo>
                  <a:pt x="11005542" y="1401864"/>
                </a:lnTo>
                <a:lnTo>
                  <a:pt x="11005542" y="1421682"/>
                </a:lnTo>
                <a:lnTo>
                  <a:pt x="11040007" y="1421682"/>
                </a:lnTo>
                <a:lnTo>
                  <a:pt x="11040007" y="1168364"/>
                </a:lnTo>
                <a:lnTo>
                  <a:pt x="11083950" y="1168364"/>
                </a:lnTo>
                <a:lnTo>
                  <a:pt x="11083950" y="1220923"/>
                </a:lnTo>
                <a:lnTo>
                  <a:pt x="11129615" y="1220923"/>
                </a:lnTo>
                <a:lnTo>
                  <a:pt x="11129615" y="1273482"/>
                </a:lnTo>
                <a:lnTo>
                  <a:pt x="11160635" y="1273482"/>
                </a:lnTo>
                <a:lnTo>
                  <a:pt x="11160635" y="1784426"/>
                </a:lnTo>
                <a:lnTo>
                  <a:pt x="11431184" y="1784426"/>
                </a:lnTo>
                <a:lnTo>
                  <a:pt x="11431184" y="1262281"/>
                </a:lnTo>
                <a:lnTo>
                  <a:pt x="11556120" y="1262281"/>
                </a:lnTo>
                <a:lnTo>
                  <a:pt x="11556120" y="1788734"/>
                </a:lnTo>
                <a:lnTo>
                  <a:pt x="11638837" y="1788734"/>
                </a:lnTo>
                <a:lnTo>
                  <a:pt x="11638837" y="1061522"/>
                </a:lnTo>
                <a:lnTo>
                  <a:pt x="11730169" y="1061522"/>
                </a:lnTo>
                <a:lnTo>
                  <a:pt x="11730169" y="1138207"/>
                </a:lnTo>
                <a:lnTo>
                  <a:pt x="11756879" y="1138207"/>
                </a:lnTo>
                <a:lnTo>
                  <a:pt x="11756879" y="1780118"/>
                </a:lnTo>
                <a:lnTo>
                  <a:pt x="12195447" y="1780118"/>
                </a:lnTo>
                <a:lnTo>
                  <a:pt x="12195447" y="1942104"/>
                </a:lnTo>
                <a:lnTo>
                  <a:pt x="0" y="1942104"/>
                </a:lnTo>
                <a:close/>
              </a:path>
            </a:pathLst>
          </a:custGeom>
          <a:solidFill>
            <a:schemeClr val="bg1">
              <a:lumMod val="85000"/>
              <a:alpha val="28000"/>
            </a:schemeClr>
          </a:solidFill>
          <a:ln w="8616"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 name="PA-102267">
            <a:extLst>
              <a:ext uri="{FF2B5EF4-FFF2-40B4-BE49-F238E27FC236}">
                <a16:creationId xmlns:a16="http://schemas.microsoft.com/office/drawing/2014/main" id="{354D55B0-4243-6454-7B6D-2F7699E0FE14}"/>
              </a:ext>
            </a:extLst>
          </p:cNvPr>
          <p:cNvSpPr/>
          <p:nvPr>
            <p:custDataLst>
              <p:tags r:id="rId2"/>
            </p:custDataLst>
          </p:nvPr>
        </p:nvSpPr>
        <p:spPr>
          <a:xfrm>
            <a:off x="664524" y="1825850"/>
            <a:ext cx="2339102" cy="523220"/>
          </a:xfrm>
          <a:prstGeom prst="rect">
            <a:avLst/>
          </a:prstGeom>
          <a:noFill/>
        </p:spPr>
        <p:txBody>
          <a:bodyPr wrap="none" rtlCol="0">
            <a:noAutofit/>
          </a:bodyPr>
          <a:lstStyle/>
          <a:p>
            <a:r>
              <a:rPr lang="zh-CN" altLang="en-US" sz="2800" kern="2200" dirty="0">
                <a:solidFill>
                  <a:schemeClr val="accent1"/>
                </a:solidFill>
                <a:latin typeface="思源宋体 CN Heavy" panose="02020900000000000000" pitchFamily="18" charset="-122"/>
                <a:ea typeface="思源宋体 CN Heavy" panose="02020900000000000000" pitchFamily="18" charset="-122"/>
              </a:rPr>
              <a:t>加强人员追踪</a:t>
            </a:r>
          </a:p>
        </p:txBody>
      </p:sp>
      <p:grpSp>
        <p:nvGrpSpPr>
          <p:cNvPr id="28" name="组合 27">
            <a:extLst>
              <a:ext uri="{FF2B5EF4-FFF2-40B4-BE49-F238E27FC236}">
                <a16:creationId xmlns:a16="http://schemas.microsoft.com/office/drawing/2014/main" id="{94C3FD5E-556F-2C33-25EB-C22F678CDF7F}"/>
              </a:ext>
            </a:extLst>
          </p:cNvPr>
          <p:cNvGrpSpPr/>
          <p:nvPr/>
        </p:nvGrpSpPr>
        <p:grpSpPr>
          <a:xfrm>
            <a:off x="763102" y="2709184"/>
            <a:ext cx="5386341" cy="2259150"/>
            <a:chOff x="550170" y="3734494"/>
            <a:chExt cx="6004699" cy="2259150"/>
          </a:xfrm>
        </p:grpSpPr>
        <p:sp>
          <p:nvSpPr>
            <p:cNvPr id="30" name="任意多边形: 形状 29">
              <a:extLst>
                <a:ext uri="{FF2B5EF4-FFF2-40B4-BE49-F238E27FC236}">
                  <a16:creationId xmlns:a16="http://schemas.microsoft.com/office/drawing/2014/main" id="{EC13F334-B7DF-51C8-51D5-8109E6075D95}"/>
                </a:ext>
              </a:extLst>
            </p:cNvPr>
            <p:cNvSpPr/>
            <p:nvPr/>
          </p:nvSpPr>
          <p:spPr>
            <a:xfrm>
              <a:off x="550170" y="3734494"/>
              <a:ext cx="6004699" cy="2259150"/>
            </a:xfrm>
            <a:custGeom>
              <a:avLst/>
              <a:gdLst>
                <a:gd name="connsiteX0" fmla="*/ 61885 w 6004699"/>
                <a:gd name="connsiteY0" fmla="*/ 0 h 1171408"/>
                <a:gd name="connsiteX1" fmla="*/ 5567407 w 6004699"/>
                <a:gd name="connsiteY1" fmla="*/ 0 h 1171408"/>
                <a:gd name="connsiteX2" fmla="*/ 5629292 w 6004699"/>
                <a:gd name="connsiteY2" fmla="*/ 61885 h 1171408"/>
                <a:gd name="connsiteX3" fmla="*/ 5629292 w 6004699"/>
                <a:gd name="connsiteY3" fmla="*/ 236884 h 1171408"/>
                <a:gd name="connsiteX4" fmla="*/ 6004699 w 6004699"/>
                <a:gd name="connsiteY4" fmla="*/ 118916 h 1171408"/>
                <a:gd name="connsiteX5" fmla="*/ 5629292 w 6004699"/>
                <a:gd name="connsiteY5" fmla="*/ 500435 h 1171408"/>
                <a:gd name="connsiteX6" fmla="*/ 5629292 w 6004699"/>
                <a:gd name="connsiteY6" fmla="*/ 1109523 h 1171408"/>
                <a:gd name="connsiteX7" fmla="*/ 5567407 w 6004699"/>
                <a:gd name="connsiteY7" fmla="*/ 1171408 h 1171408"/>
                <a:gd name="connsiteX8" fmla="*/ 5186585 w 6004699"/>
                <a:gd name="connsiteY8" fmla="*/ 1171408 h 1171408"/>
                <a:gd name="connsiteX9" fmla="*/ 4810765 w 6004699"/>
                <a:gd name="connsiteY9" fmla="*/ 1171408 h 1171408"/>
                <a:gd name="connsiteX10" fmla="*/ 61885 w 6004699"/>
                <a:gd name="connsiteY10" fmla="*/ 1171408 h 1171408"/>
                <a:gd name="connsiteX11" fmla="*/ 0 w 6004699"/>
                <a:gd name="connsiteY11" fmla="*/ 1109523 h 1171408"/>
                <a:gd name="connsiteX12" fmla="*/ 0 w 6004699"/>
                <a:gd name="connsiteY12" fmla="*/ 61885 h 1171408"/>
                <a:gd name="connsiteX13" fmla="*/ 61885 w 6004699"/>
                <a:gd name="connsiteY13" fmla="*/ 0 h 117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4699" h="1171408">
                  <a:moveTo>
                    <a:pt x="61885" y="0"/>
                  </a:moveTo>
                  <a:lnTo>
                    <a:pt x="5567407" y="0"/>
                  </a:lnTo>
                  <a:cubicBezTo>
                    <a:pt x="5601585" y="0"/>
                    <a:pt x="5629292" y="27707"/>
                    <a:pt x="5629292" y="61885"/>
                  </a:cubicBezTo>
                  <a:lnTo>
                    <a:pt x="5629292" y="236884"/>
                  </a:lnTo>
                  <a:lnTo>
                    <a:pt x="6004699" y="118916"/>
                  </a:lnTo>
                  <a:lnTo>
                    <a:pt x="5629292" y="500435"/>
                  </a:lnTo>
                  <a:lnTo>
                    <a:pt x="5629292" y="1109523"/>
                  </a:lnTo>
                  <a:cubicBezTo>
                    <a:pt x="5629292" y="1143701"/>
                    <a:pt x="5601585" y="1171408"/>
                    <a:pt x="5567407" y="1171408"/>
                  </a:cubicBezTo>
                  <a:lnTo>
                    <a:pt x="5186585" y="1171408"/>
                  </a:lnTo>
                  <a:lnTo>
                    <a:pt x="4810765" y="1171408"/>
                  </a:lnTo>
                  <a:lnTo>
                    <a:pt x="61885" y="1171408"/>
                  </a:lnTo>
                  <a:cubicBezTo>
                    <a:pt x="27707" y="1171408"/>
                    <a:pt x="0" y="1143701"/>
                    <a:pt x="0" y="1109523"/>
                  </a:cubicBezTo>
                  <a:lnTo>
                    <a:pt x="0" y="61885"/>
                  </a:lnTo>
                  <a:cubicBezTo>
                    <a:pt x="0" y="27707"/>
                    <a:pt x="27707" y="0"/>
                    <a:pt x="61885" y="0"/>
                  </a:cubicBez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PA-102271">
              <a:extLst>
                <a:ext uri="{FF2B5EF4-FFF2-40B4-BE49-F238E27FC236}">
                  <a16:creationId xmlns:a16="http://schemas.microsoft.com/office/drawing/2014/main" id="{FFB414CC-D1E8-EF72-AAA9-75D1CBF6F63C}"/>
                </a:ext>
              </a:extLst>
            </p:cNvPr>
            <p:cNvSpPr/>
            <p:nvPr>
              <p:custDataLst>
                <p:tags r:id="rId3"/>
              </p:custDataLst>
            </p:nvPr>
          </p:nvSpPr>
          <p:spPr>
            <a:xfrm>
              <a:off x="558090" y="3894921"/>
              <a:ext cx="5613454" cy="1884683"/>
            </a:xfrm>
            <a:prstGeom prst="rect">
              <a:avLst/>
            </a:prstGeom>
          </p:spPr>
          <p:txBody>
            <a:bodyPr wrap="square">
              <a:noAutofit/>
            </a:bodyPr>
            <a:lstStyle/>
            <a:p>
              <a:pPr>
                <a:lnSpc>
                  <a:spcPct val="120000"/>
                </a:lnSpc>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rPr>
                <a:t>以社区为网格，加强人员健康监测，摸排人员往来情况，有针对性地采取防控措施。重点追踪、督促来自疫情发生地区的人员居家医学观察</a:t>
              </a:r>
              <a:r>
                <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rPr>
                <a:t>14</a:t>
              </a: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rPr>
                <a:t>天，监测其健康状况，发现异常情况及时报告并采取相应的防控措施，防止疫情输入。充分利用大数据的手段，精准管理来自武汉的人员，确保追踪到位，实施医学观察，发挥街道（社区）干部、社区卫生服务中心医务人员和家庭医生队伍的合力，提高追踪的敏感性和精细化程度。</a:t>
              </a:r>
            </a:p>
          </p:txBody>
        </p:sp>
      </p:grpSp>
      <p:grpSp>
        <p:nvGrpSpPr>
          <p:cNvPr id="32" name="组合 31">
            <a:extLst>
              <a:ext uri="{FF2B5EF4-FFF2-40B4-BE49-F238E27FC236}">
                <a16:creationId xmlns:a16="http://schemas.microsoft.com/office/drawing/2014/main" id="{4641A849-C3E3-99B4-B593-41F013EA6384}"/>
              </a:ext>
            </a:extLst>
          </p:cNvPr>
          <p:cNvGrpSpPr/>
          <p:nvPr/>
        </p:nvGrpSpPr>
        <p:grpSpPr>
          <a:xfrm>
            <a:off x="6649899" y="1567334"/>
            <a:ext cx="4517741" cy="4264279"/>
            <a:chOff x="4441551" y="1567334"/>
            <a:chExt cx="4517741" cy="4264279"/>
          </a:xfrm>
        </p:grpSpPr>
        <p:grpSp>
          <p:nvGrpSpPr>
            <p:cNvPr id="33" name="图形 6">
              <a:extLst>
                <a:ext uri="{FF2B5EF4-FFF2-40B4-BE49-F238E27FC236}">
                  <a16:creationId xmlns:a16="http://schemas.microsoft.com/office/drawing/2014/main" id="{1ECE46E0-50C1-F678-3C2D-A7350BD6B3BC}"/>
                </a:ext>
              </a:extLst>
            </p:cNvPr>
            <p:cNvGrpSpPr/>
            <p:nvPr/>
          </p:nvGrpSpPr>
          <p:grpSpPr>
            <a:xfrm>
              <a:off x="4525265" y="1567334"/>
              <a:ext cx="4434027" cy="3706084"/>
              <a:chOff x="4525265" y="1567334"/>
              <a:chExt cx="4434027" cy="3706084"/>
            </a:xfrm>
          </p:grpSpPr>
          <p:sp>
            <p:nvSpPr>
              <p:cNvPr id="217" name="任意多边形: 形状 216">
                <a:extLst>
                  <a:ext uri="{FF2B5EF4-FFF2-40B4-BE49-F238E27FC236}">
                    <a16:creationId xmlns:a16="http://schemas.microsoft.com/office/drawing/2014/main" id="{E673D667-BB60-8131-409B-4D1E2E3408C3}"/>
                  </a:ext>
                </a:extLst>
              </p:cNvPr>
              <p:cNvSpPr/>
              <p:nvPr/>
            </p:nvSpPr>
            <p:spPr>
              <a:xfrm>
                <a:off x="4525265" y="1567334"/>
                <a:ext cx="4434027" cy="3706084"/>
              </a:xfrm>
              <a:custGeom>
                <a:avLst/>
                <a:gdLst>
                  <a:gd name="connsiteX0" fmla="*/ 443659 w 4434027"/>
                  <a:gd name="connsiteY0" fmla="*/ 3089533 h 3706084"/>
                  <a:gd name="connsiteX1" fmla="*/ 1709055 w 4434027"/>
                  <a:gd name="connsiteY1" fmla="*/ 3705229 h 3706084"/>
                  <a:gd name="connsiteX2" fmla="*/ 3810175 w 4434027"/>
                  <a:gd name="connsiteY2" fmla="*/ 2843788 h 3706084"/>
                  <a:gd name="connsiteX3" fmla="*/ 4298332 w 4434027"/>
                  <a:gd name="connsiteY3" fmla="*/ 1272163 h 3706084"/>
                  <a:gd name="connsiteX4" fmla="*/ 2829672 w 4434027"/>
                  <a:gd name="connsiteY4" fmla="*/ 543881 h 3706084"/>
                  <a:gd name="connsiteX5" fmla="*/ 1332151 w 4434027"/>
                  <a:gd name="connsiteY5" fmla="*/ 3719 h 3706084"/>
                  <a:gd name="connsiteX6" fmla="*/ 842 w 4434027"/>
                  <a:gd name="connsiteY6" fmla="*/ 1720695 h 3706084"/>
                  <a:gd name="connsiteX7" fmla="*/ 443659 w 4434027"/>
                  <a:gd name="connsiteY7" fmla="*/ 3089533 h 37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027" h="3706084">
                    <a:moveTo>
                      <a:pt x="443659" y="3089533"/>
                    </a:moveTo>
                    <a:cubicBezTo>
                      <a:pt x="443659" y="3089533"/>
                      <a:pt x="910860" y="3680940"/>
                      <a:pt x="1709055" y="3705229"/>
                    </a:cubicBezTo>
                    <a:cubicBezTo>
                      <a:pt x="2507251" y="3729518"/>
                      <a:pt x="3221245" y="3231646"/>
                      <a:pt x="3810175" y="2843788"/>
                    </a:cubicBezTo>
                    <a:cubicBezTo>
                      <a:pt x="4399106" y="2455930"/>
                      <a:pt x="4592368" y="1807087"/>
                      <a:pt x="4298332" y="1272163"/>
                    </a:cubicBezTo>
                    <a:cubicBezTo>
                      <a:pt x="4004295" y="737239"/>
                      <a:pt x="3470609" y="919738"/>
                      <a:pt x="2829672" y="543881"/>
                    </a:cubicBezTo>
                    <a:cubicBezTo>
                      <a:pt x="2188734" y="168025"/>
                      <a:pt x="2075196" y="-30095"/>
                      <a:pt x="1332151" y="3719"/>
                    </a:cubicBezTo>
                    <a:cubicBezTo>
                      <a:pt x="589106" y="37532"/>
                      <a:pt x="-25923" y="831346"/>
                      <a:pt x="842" y="1720695"/>
                    </a:cubicBezTo>
                    <a:cubicBezTo>
                      <a:pt x="27607" y="2610045"/>
                      <a:pt x="443659" y="3089533"/>
                      <a:pt x="443659" y="3089533"/>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8" name="任意多边形: 形状 217">
                <a:extLst>
                  <a:ext uri="{FF2B5EF4-FFF2-40B4-BE49-F238E27FC236}">
                    <a16:creationId xmlns:a16="http://schemas.microsoft.com/office/drawing/2014/main" id="{FF19E915-6A25-FD41-A159-B9643A776B04}"/>
                  </a:ext>
                </a:extLst>
              </p:cNvPr>
              <p:cNvSpPr/>
              <p:nvPr/>
            </p:nvSpPr>
            <p:spPr>
              <a:xfrm>
                <a:off x="4525265" y="1567334"/>
                <a:ext cx="4434027" cy="3706084"/>
              </a:xfrm>
              <a:custGeom>
                <a:avLst/>
                <a:gdLst>
                  <a:gd name="connsiteX0" fmla="*/ 443659 w 4434027"/>
                  <a:gd name="connsiteY0" fmla="*/ 3089533 h 3706084"/>
                  <a:gd name="connsiteX1" fmla="*/ 1709055 w 4434027"/>
                  <a:gd name="connsiteY1" fmla="*/ 3705229 h 3706084"/>
                  <a:gd name="connsiteX2" fmla="*/ 3810175 w 4434027"/>
                  <a:gd name="connsiteY2" fmla="*/ 2843788 h 3706084"/>
                  <a:gd name="connsiteX3" fmla="*/ 4298332 w 4434027"/>
                  <a:gd name="connsiteY3" fmla="*/ 1272163 h 3706084"/>
                  <a:gd name="connsiteX4" fmla="*/ 2829672 w 4434027"/>
                  <a:gd name="connsiteY4" fmla="*/ 543881 h 3706084"/>
                  <a:gd name="connsiteX5" fmla="*/ 1332151 w 4434027"/>
                  <a:gd name="connsiteY5" fmla="*/ 3719 h 3706084"/>
                  <a:gd name="connsiteX6" fmla="*/ 842 w 4434027"/>
                  <a:gd name="connsiteY6" fmla="*/ 1720695 h 3706084"/>
                  <a:gd name="connsiteX7" fmla="*/ 443659 w 4434027"/>
                  <a:gd name="connsiteY7" fmla="*/ 3089533 h 37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027" h="3706084">
                    <a:moveTo>
                      <a:pt x="443659" y="3089533"/>
                    </a:moveTo>
                    <a:cubicBezTo>
                      <a:pt x="443659" y="3089533"/>
                      <a:pt x="910860" y="3680940"/>
                      <a:pt x="1709055" y="3705229"/>
                    </a:cubicBezTo>
                    <a:cubicBezTo>
                      <a:pt x="2507251" y="3729518"/>
                      <a:pt x="3221245" y="3231646"/>
                      <a:pt x="3810175" y="2843788"/>
                    </a:cubicBezTo>
                    <a:cubicBezTo>
                      <a:pt x="4399106" y="2455930"/>
                      <a:pt x="4592368" y="1807087"/>
                      <a:pt x="4298332" y="1272163"/>
                    </a:cubicBezTo>
                    <a:cubicBezTo>
                      <a:pt x="4004295" y="737239"/>
                      <a:pt x="3470609" y="919738"/>
                      <a:pt x="2829672" y="543881"/>
                    </a:cubicBezTo>
                    <a:cubicBezTo>
                      <a:pt x="2188734" y="168025"/>
                      <a:pt x="2075196" y="-30095"/>
                      <a:pt x="1332151" y="3719"/>
                    </a:cubicBezTo>
                    <a:cubicBezTo>
                      <a:pt x="589106" y="37532"/>
                      <a:pt x="-25923" y="831346"/>
                      <a:pt x="842" y="1720695"/>
                    </a:cubicBezTo>
                    <a:cubicBezTo>
                      <a:pt x="27607" y="2610045"/>
                      <a:pt x="443659" y="3089533"/>
                      <a:pt x="443659" y="3089533"/>
                    </a:cubicBezTo>
                    <a:close/>
                  </a:path>
                </a:pathLst>
              </a:custGeom>
              <a:solidFill>
                <a:srgbClr val="FFFFFF">
                  <a:alpha val="70000"/>
                </a:srgbClr>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34" name="图形 6">
              <a:extLst>
                <a:ext uri="{FF2B5EF4-FFF2-40B4-BE49-F238E27FC236}">
                  <a16:creationId xmlns:a16="http://schemas.microsoft.com/office/drawing/2014/main" id="{C461ECC8-9D0D-C0B5-08DA-4A02B133C315}"/>
                </a:ext>
              </a:extLst>
            </p:cNvPr>
            <p:cNvGrpSpPr/>
            <p:nvPr/>
          </p:nvGrpSpPr>
          <p:grpSpPr>
            <a:xfrm>
              <a:off x="4700128" y="1795462"/>
              <a:ext cx="3967067" cy="3482816"/>
              <a:chOff x="4700128" y="1795462"/>
              <a:chExt cx="3967067" cy="3482816"/>
            </a:xfrm>
          </p:grpSpPr>
          <p:sp>
            <p:nvSpPr>
              <p:cNvPr id="146" name="任意多边形: 形状 145">
                <a:extLst>
                  <a:ext uri="{FF2B5EF4-FFF2-40B4-BE49-F238E27FC236}">
                    <a16:creationId xmlns:a16="http://schemas.microsoft.com/office/drawing/2014/main" id="{FAF41869-9567-BDA0-A0FA-21AA017B52C9}"/>
                  </a:ext>
                </a:extLst>
              </p:cNvPr>
              <p:cNvSpPr/>
              <p:nvPr/>
            </p:nvSpPr>
            <p:spPr>
              <a:xfrm>
                <a:off x="7463627" y="3911642"/>
                <a:ext cx="477477" cy="1339967"/>
              </a:xfrm>
              <a:custGeom>
                <a:avLst/>
                <a:gdLst>
                  <a:gd name="connsiteX0" fmla="*/ 29517 w 477477"/>
                  <a:gd name="connsiteY0" fmla="*/ 1339966 h 1339967"/>
                  <a:gd name="connsiteX1" fmla="*/ 10467 w 477477"/>
                  <a:gd name="connsiteY1" fmla="*/ 1323964 h 1339967"/>
                  <a:gd name="connsiteX2" fmla="*/ 217446 w 477477"/>
                  <a:gd name="connsiteY2" fmla="*/ 935630 h 1339967"/>
                  <a:gd name="connsiteX3" fmla="*/ 438997 w 477477"/>
                  <a:gd name="connsiteY3" fmla="*/ 641974 h 1339967"/>
                  <a:gd name="connsiteX4" fmla="*/ 248497 w 477477"/>
                  <a:gd name="connsiteY4" fmla="*/ 396800 h 1339967"/>
                  <a:gd name="connsiteX5" fmla="*/ 115147 w 477477"/>
                  <a:gd name="connsiteY5" fmla="*/ 282500 h 1339967"/>
                  <a:gd name="connsiteX6" fmla="*/ 2942 w 477477"/>
                  <a:gd name="connsiteY6" fmla="*/ 14372 h 1339967"/>
                  <a:gd name="connsiteX7" fmla="*/ 26091 w 477477"/>
                  <a:gd name="connsiteY7" fmla="*/ 589 h 1339967"/>
                  <a:gd name="connsiteX8" fmla="*/ 39995 w 477477"/>
                  <a:gd name="connsiteY8" fmla="*/ 23230 h 1339967"/>
                  <a:gd name="connsiteX9" fmla="*/ 142103 w 477477"/>
                  <a:gd name="connsiteY9" fmla="*/ 255545 h 1339967"/>
                  <a:gd name="connsiteX10" fmla="*/ 272405 w 477477"/>
                  <a:gd name="connsiteY10" fmla="*/ 366987 h 1339967"/>
                  <a:gd name="connsiteX11" fmla="*/ 477478 w 477477"/>
                  <a:gd name="connsiteY11" fmla="*/ 641974 h 1339967"/>
                  <a:gd name="connsiteX12" fmla="*/ 239353 w 477477"/>
                  <a:gd name="connsiteY12" fmla="*/ 967253 h 1339967"/>
                  <a:gd name="connsiteX13" fmla="*/ 48853 w 477477"/>
                  <a:gd name="connsiteY13" fmla="*/ 1317868 h 1339967"/>
                  <a:gd name="connsiteX14" fmla="*/ 33137 w 477477"/>
                  <a:gd name="connsiteY14" fmla="*/ 1339680 h 13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477" h="1339967">
                    <a:moveTo>
                      <a:pt x="29517" y="1339966"/>
                    </a:moveTo>
                    <a:cubicBezTo>
                      <a:pt x="20080" y="1340088"/>
                      <a:pt x="11976" y="1333281"/>
                      <a:pt x="10467" y="1323964"/>
                    </a:cubicBezTo>
                    <a:cubicBezTo>
                      <a:pt x="-26871" y="1095936"/>
                      <a:pt x="207444" y="942107"/>
                      <a:pt x="217446" y="935630"/>
                    </a:cubicBezTo>
                    <a:cubicBezTo>
                      <a:pt x="218970" y="934582"/>
                      <a:pt x="438997" y="777324"/>
                      <a:pt x="438997" y="641974"/>
                    </a:cubicBezTo>
                    <a:cubicBezTo>
                      <a:pt x="438997" y="548629"/>
                      <a:pt x="350605" y="478239"/>
                      <a:pt x="248497" y="396800"/>
                    </a:cubicBezTo>
                    <a:cubicBezTo>
                      <a:pt x="201949" y="361219"/>
                      <a:pt x="157429" y="323059"/>
                      <a:pt x="115147" y="282500"/>
                    </a:cubicBezTo>
                    <a:cubicBezTo>
                      <a:pt x="-25728" y="141530"/>
                      <a:pt x="1704" y="19515"/>
                      <a:pt x="2942" y="14372"/>
                    </a:cubicBezTo>
                    <a:cubicBezTo>
                      <a:pt x="5529" y="4173"/>
                      <a:pt x="15892" y="-1997"/>
                      <a:pt x="26091" y="589"/>
                    </a:cubicBezTo>
                    <a:cubicBezTo>
                      <a:pt x="36092" y="3125"/>
                      <a:pt x="42256" y="13163"/>
                      <a:pt x="39995" y="23230"/>
                    </a:cubicBezTo>
                    <a:cubicBezTo>
                      <a:pt x="38947" y="27992"/>
                      <a:pt x="17516" y="130958"/>
                      <a:pt x="142103" y="255545"/>
                    </a:cubicBezTo>
                    <a:cubicBezTo>
                      <a:pt x="183419" y="295100"/>
                      <a:pt x="226921" y="332306"/>
                      <a:pt x="272405" y="366987"/>
                    </a:cubicBezTo>
                    <a:cubicBezTo>
                      <a:pt x="377847" y="450998"/>
                      <a:pt x="477478" y="530246"/>
                      <a:pt x="477478" y="641974"/>
                    </a:cubicBezTo>
                    <a:cubicBezTo>
                      <a:pt x="477478" y="796946"/>
                      <a:pt x="248878" y="960395"/>
                      <a:pt x="239353" y="967253"/>
                    </a:cubicBezTo>
                    <a:cubicBezTo>
                      <a:pt x="236496" y="969158"/>
                      <a:pt x="15420" y="1114605"/>
                      <a:pt x="48853" y="1317868"/>
                    </a:cubicBezTo>
                    <a:cubicBezTo>
                      <a:pt x="50513" y="1328226"/>
                      <a:pt x="43487" y="1337977"/>
                      <a:pt x="33137" y="133968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7" name="任意多边形: 形状 146">
                <a:extLst>
                  <a:ext uri="{FF2B5EF4-FFF2-40B4-BE49-F238E27FC236}">
                    <a16:creationId xmlns:a16="http://schemas.microsoft.com/office/drawing/2014/main" id="{8C4F9B90-52FB-9098-59A9-0677878F27DD}"/>
                  </a:ext>
                </a:extLst>
              </p:cNvPr>
              <p:cNvSpPr/>
              <p:nvPr/>
            </p:nvSpPr>
            <p:spPr>
              <a:xfrm>
                <a:off x="7463426" y="3911738"/>
                <a:ext cx="477267" cy="1339870"/>
              </a:xfrm>
              <a:custGeom>
                <a:avLst/>
                <a:gdLst>
                  <a:gd name="connsiteX0" fmla="*/ 448246 w 477267"/>
                  <a:gd name="connsiteY0" fmla="*/ 1339870 h 1339870"/>
                  <a:gd name="connsiteX1" fmla="*/ 445198 w 477267"/>
                  <a:gd name="connsiteY1" fmla="*/ 1339870 h 1339870"/>
                  <a:gd name="connsiteX2" fmla="*/ 429482 w 477267"/>
                  <a:gd name="connsiteY2" fmla="*/ 1318058 h 1339870"/>
                  <a:gd name="connsiteX3" fmla="*/ 238982 w 477267"/>
                  <a:gd name="connsiteY3" fmla="*/ 967919 h 1339870"/>
                  <a:gd name="connsiteX4" fmla="*/ 0 w 477267"/>
                  <a:gd name="connsiteY4" fmla="*/ 642164 h 1339870"/>
                  <a:gd name="connsiteX5" fmla="*/ 205169 w 477267"/>
                  <a:gd name="connsiteY5" fmla="*/ 367177 h 1339870"/>
                  <a:gd name="connsiteX6" fmla="*/ 335185 w 477267"/>
                  <a:gd name="connsiteY6" fmla="*/ 255544 h 1339870"/>
                  <a:gd name="connsiteX7" fmla="*/ 437293 w 477267"/>
                  <a:gd name="connsiteY7" fmla="*/ 23229 h 1339870"/>
                  <a:gd name="connsiteX8" fmla="*/ 451704 w 477267"/>
                  <a:gd name="connsiteY8" fmla="*/ 467 h 1339870"/>
                  <a:gd name="connsiteX9" fmla="*/ 474345 w 477267"/>
                  <a:gd name="connsiteY9" fmla="*/ 14371 h 1339870"/>
                  <a:gd name="connsiteX10" fmla="*/ 362045 w 477267"/>
                  <a:gd name="connsiteY10" fmla="*/ 282500 h 1339870"/>
                  <a:gd name="connsiteX11" fmla="*/ 228695 w 477267"/>
                  <a:gd name="connsiteY11" fmla="*/ 396800 h 1339870"/>
                  <a:gd name="connsiteX12" fmla="*/ 38195 w 477267"/>
                  <a:gd name="connsiteY12" fmla="*/ 641973 h 1339870"/>
                  <a:gd name="connsiteX13" fmla="*/ 260413 w 477267"/>
                  <a:gd name="connsiteY13" fmla="*/ 936105 h 1339870"/>
                  <a:gd name="connsiteX14" fmla="*/ 466725 w 477267"/>
                  <a:gd name="connsiteY14" fmla="*/ 1323963 h 1339870"/>
                  <a:gd name="connsiteX15" fmla="*/ 448246 w 477267"/>
                  <a:gd name="connsiteY15" fmla="*/ 1339870 h 133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267" h="1339870">
                    <a:moveTo>
                      <a:pt x="448246" y="1339870"/>
                    </a:moveTo>
                    <a:lnTo>
                      <a:pt x="445198" y="1339870"/>
                    </a:lnTo>
                    <a:cubicBezTo>
                      <a:pt x="434848" y="1338167"/>
                      <a:pt x="427822" y="1328416"/>
                      <a:pt x="429482" y="1318058"/>
                    </a:cubicBezTo>
                    <a:cubicBezTo>
                      <a:pt x="462724" y="1114794"/>
                      <a:pt x="241649" y="969348"/>
                      <a:pt x="238982" y="967919"/>
                    </a:cubicBezTo>
                    <a:cubicBezTo>
                      <a:pt x="228600" y="960585"/>
                      <a:pt x="0" y="797136"/>
                      <a:pt x="0" y="642164"/>
                    </a:cubicBezTo>
                    <a:cubicBezTo>
                      <a:pt x="0" y="530436"/>
                      <a:pt x="99631" y="451187"/>
                      <a:pt x="205169" y="367177"/>
                    </a:cubicBezTo>
                    <a:cubicBezTo>
                      <a:pt x="250520" y="332377"/>
                      <a:pt x="293925" y="295110"/>
                      <a:pt x="335185" y="255544"/>
                    </a:cubicBezTo>
                    <a:cubicBezTo>
                      <a:pt x="459962" y="130671"/>
                      <a:pt x="438245" y="27516"/>
                      <a:pt x="437293" y="23229"/>
                    </a:cubicBezTo>
                    <a:cubicBezTo>
                      <a:pt x="434987" y="12964"/>
                      <a:pt x="441439" y="2773"/>
                      <a:pt x="451704" y="467"/>
                    </a:cubicBezTo>
                    <a:cubicBezTo>
                      <a:pt x="461771" y="-1794"/>
                      <a:pt x="471809" y="4370"/>
                      <a:pt x="474345" y="14371"/>
                    </a:cubicBezTo>
                    <a:cubicBezTo>
                      <a:pt x="475583" y="19515"/>
                      <a:pt x="502920" y="141530"/>
                      <a:pt x="362045" y="282500"/>
                    </a:cubicBezTo>
                    <a:cubicBezTo>
                      <a:pt x="319765" y="323060"/>
                      <a:pt x="275245" y="361220"/>
                      <a:pt x="228695" y="396800"/>
                    </a:cubicBezTo>
                    <a:cubicBezTo>
                      <a:pt x="126302" y="478239"/>
                      <a:pt x="38195" y="548628"/>
                      <a:pt x="38195" y="641973"/>
                    </a:cubicBezTo>
                    <a:cubicBezTo>
                      <a:pt x="38195" y="777419"/>
                      <a:pt x="258223" y="934581"/>
                      <a:pt x="260413" y="936105"/>
                    </a:cubicBezTo>
                    <a:cubicBezTo>
                      <a:pt x="269938" y="942106"/>
                      <a:pt x="504063" y="1095935"/>
                      <a:pt x="466725" y="1323963"/>
                    </a:cubicBezTo>
                    <a:cubicBezTo>
                      <a:pt x="465210" y="1333029"/>
                      <a:pt x="457437" y="1339720"/>
                      <a:pt x="448246" y="133987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8" name="任意多边形: 形状 147">
                <a:extLst>
                  <a:ext uri="{FF2B5EF4-FFF2-40B4-BE49-F238E27FC236}">
                    <a16:creationId xmlns:a16="http://schemas.microsoft.com/office/drawing/2014/main" id="{1F2913E2-DC31-1D7D-C552-E5479030254D}"/>
                  </a:ext>
                </a:extLst>
              </p:cNvPr>
              <p:cNvSpPr/>
              <p:nvPr/>
            </p:nvSpPr>
            <p:spPr>
              <a:xfrm>
                <a:off x="7487620" y="3989260"/>
                <a:ext cx="434435" cy="19050"/>
              </a:xfrm>
              <a:custGeom>
                <a:avLst/>
                <a:gdLst>
                  <a:gd name="connsiteX0" fmla="*/ 424910 w 434435"/>
                  <a:gd name="connsiteY0" fmla="*/ 19050 h 19050"/>
                  <a:gd name="connsiteX1" fmla="*/ 9525 w 434435"/>
                  <a:gd name="connsiteY1" fmla="*/ 19050 h 19050"/>
                  <a:gd name="connsiteX2" fmla="*/ 0 w 434435"/>
                  <a:gd name="connsiteY2" fmla="*/ 9525 h 19050"/>
                  <a:gd name="connsiteX3" fmla="*/ 9525 w 434435"/>
                  <a:gd name="connsiteY3" fmla="*/ 0 h 19050"/>
                  <a:gd name="connsiteX4" fmla="*/ 424910 w 434435"/>
                  <a:gd name="connsiteY4" fmla="*/ 0 h 19050"/>
                  <a:gd name="connsiteX5" fmla="*/ 434435 w 434435"/>
                  <a:gd name="connsiteY5" fmla="*/ 9525 h 19050"/>
                  <a:gd name="connsiteX6" fmla="*/ 424910 w 43443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19050">
                    <a:moveTo>
                      <a:pt x="424910" y="19050"/>
                    </a:moveTo>
                    <a:lnTo>
                      <a:pt x="9525" y="19050"/>
                    </a:lnTo>
                    <a:cubicBezTo>
                      <a:pt x="4265" y="19050"/>
                      <a:pt x="0" y="14785"/>
                      <a:pt x="0" y="9525"/>
                    </a:cubicBezTo>
                    <a:cubicBezTo>
                      <a:pt x="0" y="4265"/>
                      <a:pt x="4265" y="0"/>
                      <a:pt x="9525" y="0"/>
                    </a:cubicBezTo>
                    <a:lnTo>
                      <a:pt x="424910" y="0"/>
                    </a:lnTo>
                    <a:cubicBezTo>
                      <a:pt x="430171" y="0"/>
                      <a:pt x="434435" y="4265"/>
                      <a:pt x="434435" y="9525"/>
                    </a:cubicBezTo>
                    <a:cubicBezTo>
                      <a:pt x="434435" y="14785"/>
                      <a:pt x="430171" y="19050"/>
                      <a:pt x="424910"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9" name="任意多边形: 形状 148">
                <a:extLst>
                  <a:ext uri="{FF2B5EF4-FFF2-40B4-BE49-F238E27FC236}">
                    <a16:creationId xmlns:a16="http://schemas.microsoft.com/office/drawing/2014/main" id="{781739A3-A86B-8794-666E-BE64E500F36E}"/>
                  </a:ext>
                </a:extLst>
              </p:cNvPr>
              <p:cNvSpPr/>
              <p:nvPr/>
            </p:nvSpPr>
            <p:spPr>
              <a:xfrm>
                <a:off x="7487620" y="4033361"/>
                <a:ext cx="434435" cy="19050"/>
              </a:xfrm>
              <a:custGeom>
                <a:avLst/>
                <a:gdLst>
                  <a:gd name="connsiteX0" fmla="*/ 424910 w 434435"/>
                  <a:gd name="connsiteY0" fmla="*/ 19050 h 19050"/>
                  <a:gd name="connsiteX1" fmla="*/ 9525 w 434435"/>
                  <a:gd name="connsiteY1" fmla="*/ 19050 h 19050"/>
                  <a:gd name="connsiteX2" fmla="*/ 0 w 434435"/>
                  <a:gd name="connsiteY2" fmla="*/ 9525 h 19050"/>
                  <a:gd name="connsiteX3" fmla="*/ 9525 w 434435"/>
                  <a:gd name="connsiteY3" fmla="*/ 0 h 19050"/>
                  <a:gd name="connsiteX4" fmla="*/ 424910 w 434435"/>
                  <a:gd name="connsiteY4" fmla="*/ 0 h 19050"/>
                  <a:gd name="connsiteX5" fmla="*/ 434435 w 434435"/>
                  <a:gd name="connsiteY5" fmla="*/ 9525 h 19050"/>
                  <a:gd name="connsiteX6" fmla="*/ 424910 w 43443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19050">
                    <a:moveTo>
                      <a:pt x="424910" y="19050"/>
                    </a:moveTo>
                    <a:lnTo>
                      <a:pt x="9525" y="19050"/>
                    </a:lnTo>
                    <a:cubicBezTo>
                      <a:pt x="4265" y="19050"/>
                      <a:pt x="0" y="14785"/>
                      <a:pt x="0" y="9525"/>
                    </a:cubicBezTo>
                    <a:cubicBezTo>
                      <a:pt x="0" y="4265"/>
                      <a:pt x="4265" y="0"/>
                      <a:pt x="9525" y="0"/>
                    </a:cubicBezTo>
                    <a:lnTo>
                      <a:pt x="424910" y="0"/>
                    </a:lnTo>
                    <a:cubicBezTo>
                      <a:pt x="430171" y="0"/>
                      <a:pt x="434435" y="4265"/>
                      <a:pt x="434435" y="9525"/>
                    </a:cubicBezTo>
                    <a:cubicBezTo>
                      <a:pt x="434435" y="14785"/>
                      <a:pt x="430171" y="19050"/>
                      <a:pt x="424910"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0" name="任意多边形: 形状 149">
                <a:extLst>
                  <a:ext uri="{FF2B5EF4-FFF2-40B4-BE49-F238E27FC236}">
                    <a16:creationId xmlns:a16="http://schemas.microsoft.com/office/drawing/2014/main" id="{7898A273-E431-0C46-EAA0-041C4EDFBB4F}"/>
                  </a:ext>
                </a:extLst>
              </p:cNvPr>
              <p:cNvSpPr/>
              <p:nvPr/>
            </p:nvSpPr>
            <p:spPr>
              <a:xfrm>
                <a:off x="7511146" y="4077366"/>
                <a:ext cx="387286" cy="19050"/>
              </a:xfrm>
              <a:custGeom>
                <a:avLst/>
                <a:gdLst>
                  <a:gd name="connsiteX0" fmla="*/ 377761 w 387286"/>
                  <a:gd name="connsiteY0" fmla="*/ 19050 h 19050"/>
                  <a:gd name="connsiteX1" fmla="*/ 9525 w 387286"/>
                  <a:gd name="connsiteY1" fmla="*/ 19050 h 19050"/>
                  <a:gd name="connsiteX2" fmla="*/ 0 w 387286"/>
                  <a:gd name="connsiteY2" fmla="*/ 9525 h 19050"/>
                  <a:gd name="connsiteX3" fmla="*/ 9525 w 387286"/>
                  <a:gd name="connsiteY3" fmla="*/ 0 h 19050"/>
                  <a:gd name="connsiteX4" fmla="*/ 377761 w 387286"/>
                  <a:gd name="connsiteY4" fmla="*/ 0 h 19050"/>
                  <a:gd name="connsiteX5" fmla="*/ 387286 w 387286"/>
                  <a:gd name="connsiteY5" fmla="*/ 9525 h 19050"/>
                  <a:gd name="connsiteX6" fmla="*/ 377761 w 387286"/>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86" h="19050">
                    <a:moveTo>
                      <a:pt x="377761" y="19050"/>
                    </a:moveTo>
                    <a:lnTo>
                      <a:pt x="9525" y="19050"/>
                    </a:lnTo>
                    <a:cubicBezTo>
                      <a:pt x="4265" y="19050"/>
                      <a:pt x="0" y="14785"/>
                      <a:pt x="0" y="9525"/>
                    </a:cubicBezTo>
                    <a:cubicBezTo>
                      <a:pt x="0" y="4265"/>
                      <a:pt x="4265" y="0"/>
                      <a:pt x="9525" y="0"/>
                    </a:cubicBezTo>
                    <a:lnTo>
                      <a:pt x="377761" y="0"/>
                    </a:lnTo>
                    <a:cubicBezTo>
                      <a:pt x="383022" y="0"/>
                      <a:pt x="387286" y="4265"/>
                      <a:pt x="387286" y="9525"/>
                    </a:cubicBezTo>
                    <a:cubicBezTo>
                      <a:pt x="387286" y="14785"/>
                      <a:pt x="383022" y="19050"/>
                      <a:pt x="377761"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1" name="任意多边形: 形状 150">
                <a:extLst>
                  <a:ext uri="{FF2B5EF4-FFF2-40B4-BE49-F238E27FC236}">
                    <a16:creationId xmlns:a16="http://schemas.microsoft.com/office/drawing/2014/main" id="{AF2BB7BC-A423-4928-F0F7-26C7D636AF59}"/>
                  </a:ext>
                </a:extLst>
              </p:cNvPr>
              <p:cNvSpPr/>
              <p:nvPr/>
            </p:nvSpPr>
            <p:spPr>
              <a:xfrm>
                <a:off x="7546579" y="4121467"/>
                <a:ext cx="316420" cy="19050"/>
              </a:xfrm>
              <a:custGeom>
                <a:avLst/>
                <a:gdLst>
                  <a:gd name="connsiteX0" fmla="*/ 306896 w 316420"/>
                  <a:gd name="connsiteY0" fmla="*/ 19050 h 19050"/>
                  <a:gd name="connsiteX1" fmla="*/ 9525 w 316420"/>
                  <a:gd name="connsiteY1" fmla="*/ 19050 h 19050"/>
                  <a:gd name="connsiteX2" fmla="*/ 0 w 316420"/>
                  <a:gd name="connsiteY2" fmla="*/ 9525 h 19050"/>
                  <a:gd name="connsiteX3" fmla="*/ 9525 w 316420"/>
                  <a:gd name="connsiteY3" fmla="*/ 0 h 19050"/>
                  <a:gd name="connsiteX4" fmla="*/ 306896 w 316420"/>
                  <a:gd name="connsiteY4" fmla="*/ 0 h 19050"/>
                  <a:gd name="connsiteX5" fmla="*/ 316421 w 316420"/>
                  <a:gd name="connsiteY5" fmla="*/ 9525 h 19050"/>
                  <a:gd name="connsiteX6" fmla="*/ 306896 w 31642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20" h="19050">
                    <a:moveTo>
                      <a:pt x="306896" y="19050"/>
                    </a:moveTo>
                    <a:lnTo>
                      <a:pt x="9525" y="19050"/>
                    </a:lnTo>
                    <a:cubicBezTo>
                      <a:pt x="4265" y="19050"/>
                      <a:pt x="0" y="14785"/>
                      <a:pt x="0" y="9525"/>
                    </a:cubicBezTo>
                    <a:cubicBezTo>
                      <a:pt x="0" y="4265"/>
                      <a:pt x="4265" y="0"/>
                      <a:pt x="9525" y="0"/>
                    </a:cubicBezTo>
                    <a:lnTo>
                      <a:pt x="306896" y="0"/>
                    </a:lnTo>
                    <a:cubicBezTo>
                      <a:pt x="312156" y="0"/>
                      <a:pt x="316421" y="4265"/>
                      <a:pt x="316421" y="9525"/>
                    </a:cubicBezTo>
                    <a:cubicBezTo>
                      <a:pt x="316421" y="14785"/>
                      <a:pt x="312156" y="19050"/>
                      <a:pt x="306896"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2" name="任意多边形: 形状 151">
                <a:extLst>
                  <a:ext uri="{FF2B5EF4-FFF2-40B4-BE49-F238E27FC236}">
                    <a16:creationId xmlns:a16="http://schemas.microsoft.com/office/drawing/2014/main" id="{12F9E55B-A7DA-24DF-857F-100EDA4A461E}"/>
                  </a:ext>
                </a:extLst>
              </p:cNvPr>
              <p:cNvSpPr/>
              <p:nvPr/>
            </p:nvSpPr>
            <p:spPr>
              <a:xfrm>
                <a:off x="7487620" y="5157120"/>
                <a:ext cx="434435" cy="19050"/>
              </a:xfrm>
              <a:custGeom>
                <a:avLst/>
                <a:gdLst>
                  <a:gd name="connsiteX0" fmla="*/ 424910 w 434435"/>
                  <a:gd name="connsiteY0" fmla="*/ 19050 h 19050"/>
                  <a:gd name="connsiteX1" fmla="*/ 9525 w 434435"/>
                  <a:gd name="connsiteY1" fmla="*/ 19050 h 19050"/>
                  <a:gd name="connsiteX2" fmla="*/ 0 w 434435"/>
                  <a:gd name="connsiteY2" fmla="*/ 9525 h 19050"/>
                  <a:gd name="connsiteX3" fmla="*/ 9525 w 434435"/>
                  <a:gd name="connsiteY3" fmla="*/ 0 h 19050"/>
                  <a:gd name="connsiteX4" fmla="*/ 424910 w 434435"/>
                  <a:gd name="connsiteY4" fmla="*/ 0 h 19050"/>
                  <a:gd name="connsiteX5" fmla="*/ 434435 w 434435"/>
                  <a:gd name="connsiteY5" fmla="*/ 9525 h 19050"/>
                  <a:gd name="connsiteX6" fmla="*/ 424910 w 43443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19050">
                    <a:moveTo>
                      <a:pt x="424910" y="19050"/>
                    </a:moveTo>
                    <a:lnTo>
                      <a:pt x="9525" y="19050"/>
                    </a:lnTo>
                    <a:cubicBezTo>
                      <a:pt x="4265" y="19050"/>
                      <a:pt x="0" y="14785"/>
                      <a:pt x="0" y="9525"/>
                    </a:cubicBezTo>
                    <a:cubicBezTo>
                      <a:pt x="0" y="4265"/>
                      <a:pt x="4265" y="0"/>
                      <a:pt x="9525" y="0"/>
                    </a:cubicBezTo>
                    <a:lnTo>
                      <a:pt x="424910" y="0"/>
                    </a:lnTo>
                    <a:cubicBezTo>
                      <a:pt x="430171" y="0"/>
                      <a:pt x="434435" y="4265"/>
                      <a:pt x="434435" y="9525"/>
                    </a:cubicBezTo>
                    <a:cubicBezTo>
                      <a:pt x="434435" y="14785"/>
                      <a:pt x="430171" y="19050"/>
                      <a:pt x="424910"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3" name="任意多边形: 形状 152">
                <a:extLst>
                  <a:ext uri="{FF2B5EF4-FFF2-40B4-BE49-F238E27FC236}">
                    <a16:creationId xmlns:a16="http://schemas.microsoft.com/office/drawing/2014/main" id="{7CDCF5E6-64E1-16BC-9A85-F4928DB93DC4}"/>
                  </a:ext>
                </a:extLst>
              </p:cNvPr>
              <p:cNvSpPr/>
              <p:nvPr/>
            </p:nvSpPr>
            <p:spPr>
              <a:xfrm>
                <a:off x="7487620" y="5113019"/>
                <a:ext cx="434435" cy="19050"/>
              </a:xfrm>
              <a:custGeom>
                <a:avLst/>
                <a:gdLst>
                  <a:gd name="connsiteX0" fmla="*/ 424910 w 434435"/>
                  <a:gd name="connsiteY0" fmla="*/ 19050 h 19050"/>
                  <a:gd name="connsiteX1" fmla="*/ 9525 w 434435"/>
                  <a:gd name="connsiteY1" fmla="*/ 19050 h 19050"/>
                  <a:gd name="connsiteX2" fmla="*/ 0 w 434435"/>
                  <a:gd name="connsiteY2" fmla="*/ 9525 h 19050"/>
                  <a:gd name="connsiteX3" fmla="*/ 9525 w 434435"/>
                  <a:gd name="connsiteY3" fmla="*/ 0 h 19050"/>
                  <a:gd name="connsiteX4" fmla="*/ 424910 w 434435"/>
                  <a:gd name="connsiteY4" fmla="*/ 0 h 19050"/>
                  <a:gd name="connsiteX5" fmla="*/ 434435 w 434435"/>
                  <a:gd name="connsiteY5" fmla="*/ 9525 h 19050"/>
                  <a:gd name="connsiteX6" fmla="*/ 424910 w 43443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19050">
                    <a:moveTo>
                      <a:pt x="424910" y="19050"/>
                    </a:moveTo>
                    <a:lnTo>
                      <a:pt x="9525" y="19050"/>
                    </a:lnTo>
                    <a:cubicBezTo>
                      <a:pt x="4265" y="19050"/>
                      <a:pt x="0" y="14785"/>
                      <a:pt x="0" y="9525"/>
                    </a:cubicBezTo>
                    <a:cubicBezTo>
                      <a:pt x="0" y="4265"/>
                      <a:pt x="4265" y="0"/>
                      <a:pt x="9525" y="0"/>
                    </a:cubicBezTo>
                    <a:lnTo>
                      <a:pt x="424910" y="0"/>
                    </a:lnTo>
                    <a:cubicBezTo>
                      <a:pt x="430171" y="0"/>
                      <a:pt x="434435" y="4265"/>
                      <a:pt x="434435" y="9525"/>
                    </a:cubicBezTo>
                    <a:cubicBezTo>
                      <a:pt x="434435" y="14785"/>
                      <a:pt x="430171" y="19050"/>
                      <a:pt x="424910"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4" name="任意多边形: 形状 153">
                <a:extLst>
                  <a:ext uri="{FF2B5EF4-FFF2-40B4-BE49-F238E27FC236}">
                    <a16:creationId xmlns:a16="http://schemas.microsoft.com/office/drawing/2014/main" id="{7F6FC43B-7BB0-A19D-6E44-0A9830FBD674}"/>
                  </a:ext>
                </a:extLst>
              </p:cNvPr>
              <p:cNvSpPr/>
              <p:nvPr/>
            </p:nvSpPr>
            <p:spPr>
              <a:xfrm>
                <a:off x="7511146" y="5069014"/>
                <a:ext cx="387286" cy="19050"/>
              </a:xfrm>
              <a:custGeom>
                <a:avLst/>
                <a:gdLst>
                  <a:gd name="connsiteX0" fmla="*/ 377761 w 387286"/>
                  <a:gd name="connsiteY0" fmla="*/ 19050 h 19050"/>
                  <a:gd name="connsiteX1" fmla="*/ 9525 w 387286"/>
                  <a:gd name="connsiteY1" fmla="*/ 19050 h 19050"/>
                  <a:gd name="connsiteX2" fmla="*/ 0 w 387286"/>
                  <a:gd name="connsiteY2" fmla="*/ 9525 h 19050"/>
                  <a:gd name="connsiteX3" fmla="*/ 9525 w 387286"/>
                  <a:gd name="connsiteY3" fmla="*/ 0 h 19050"/>
                  <a:gd name="connsiteX4" fmla="*/ 377761 w 387286"/>
                  <a:gd name="connsiteY4" fmla="*/ 0 h 19050"/>
                  <a:gd name="connsiteX5" fmla="*/ 387286 w 387286"/>
                  <a:gd name="connsiteY5" fmla="*/ 9525 h 19050"/>
                  <a:gd name="connsiteX6" fmla="*/ 377761 w 387286"/>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86" h="19050">
                    <a:moveTo>
                      <a:pt x="377761" y="19050"/>
                    </a:moveTo>
                    <a:lnTo>
                      <a:pt x="9525" y="19050"/>
                    </a:lnTo>
                    <a:cubicBezTo>
                      <a:pt x="4265" y="19050"/>
                      <a:pt x="0" y="14785"/>
                      <a:pt x="0" y="9525"/>
                    </a:cubicBezTo>
                    <a:cubicBezTo>
                      <a:pt x="0" y="4265"/>
                      <a:pt x="4265" y="0"/>
                      <a:pt x="9525" y="0"/>
                    </a:cubicBezTo>
                    <a:lnTo>
                      <a:pt x="377761" y="0"/>
                    </a:lnTo>
                    <a:cubicBezTo>
                      <a:pt x="383022" y="0"/>
                      <a:pt x="387286" y="4265"/>
                      <a:pt x="387286" y="9525"/>
                    </a:cubicBezTo>
                    <a:cubicBezTo>
                      <a:pt x="387286" y="14785"/>
                      <a:pt x="383022" y="19050"/>
                      <a:pt x="377761"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5" name="任意多边形: 形状 154">
                <a:extLst>
                  <a:ext uri="{FF2B5EF4-FFF2-40B4-BE49-F238E27FC236}">
                    <a16:creationId xmlns:a16="http://schemas.microsoft.com/office/drawing/2014/main" id="{F9C88B14-68F9-49F4-D6FE-09BD1A1C9E58}"/>
                  </a:ext>
                </a:extLst>
              </p:cNvPr>
              <p:cNvSpPr/>
              <p:nvPr/>
            </p:nvSpPr>
            <p:spPr>
              <a:xfrm>
                <a:off x="7546579" y="5024913"/>
                <a:ext cx="316420" cy="19050"/>
              </a:xfrm>
              <a:custGeom>
                <a:avLst/>
                <a:gdLst>
                  <a:gd name="connsiteX0" fmla="*/ 306896 w 316420"/>
                  <a:gd name="connsiteY0" fmla="*/ 19050 h 19050"/>
                  <a:gd name="connsiteX1" fmla="*/ 9525 w 316420"/>
                  <a:gd name="connsiteY1" fmla="*/ 19050 h 19050"/>
                  <a:gd name="connsiteX2" fmla="*/ 0 w 316420"/>
                  <a:gd name="connsiteY2" fmla="*/ 9525 h 19050"/>
                  <a:gd name="connsiteX3" fmla="*/ 9525 w 316420"/>
                  <a:gd name="connsiteY3" fmla="*/ 0 h 19050"/>
                  <a:gd name="connsiteX4" fmla="*/ 306896 w 316420"/>
                  <a:gd name="connsiteY4" fmla="*/ 0 h 19050"/>
                  <a:gd name="connsiteX5" fmla="*/ 316421 w 316420"/>
                  <a:gd name="connsiteY5" fmla="*/ 9525 h 19050"/>
                  <a:gd name="connsiteX6" fmla="*/ 306896 w 31642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20" h="19050">
                    <a:moveTo>
                      <a:pt x="306896" y="19050"/>
                    </a:moveTo>
                    <a:lnTo>
                      <a:pt x="9525" y="19050"/>
                    </a:lnTo>
                    <a:cubicBezTo>
                      <a:pt x="4265" y="19050"/>
                      <a:pt x="0" y="14785"/>
                      <a:pt x="0" y="9525"/>
                    </a:cubicBezTo>
                    <a:cubicBezTo>
                      <a:pt x="0" y="4265"/>
                      <a:pt x="4265" y="0"/>
                      <a:pt x="9525" y="0"/>
                    </a:cubicBezTo>
                    <a:lnTo>
                      <a:pt x="306896" y="0"/>
                    </a:lnTo>
                    <a:cubicBezTo>
                      <a:pt x="312156" y="0"/>
                      <a:pt x="316421" y="4265"/>
                      <a:pt x="316421" y="9525"/>
                    </a:cubicBezTo>
                    <a:cubicBezTo>
                      <a:pt x="316421" y="14785"/>
                      <a:pt x="312156" y="19050"/>
                      <a:pt x="306896"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6" name="任意多边形: 形状 155">
                <a:extLst>
                  <a:ext uri="{FF2B5EF4-FFF2-40B4-BE49-F238E27FC236}">
                    <a16:creationId xmlns:a16="http://schemas.microsoft.com/office/drawing/2014/main" id="{4C33C192-5686-743E-441A-F0C1A1B97170}"/>
                  </a:ext>
                </a:extLst>
              </p:cNvPr>
              <p:cNvSpPr/>
              <p:nvPr/>
            </p:nvSpPr>
            <p:spPr>
              <a:xfrm>
                <a:off x="7487620" y="4477797"/>
                <a:ext cx="434435" cy="19050"/>
              </a:xfrm>
              <a:custGeom>
                <a:avLst/>
                <a:gdLst>
                  <a:gd name="connsiteX0" fmla="*/ 424910 w 434435"/>
                  <a:gd name="connsiteY0" fmla="*/ 19050 h 19050"/>
                  <a:gd name="connsiteX1" fmla="*/ 9525 w 434435"/>
                  <a:gd name="connsiteY1" fmla="*/ 19050 h 19050"/>
                  <a:gd name="connsiteX2" fmla="*/ 0 w 434435"/>
                  <a:gd name="connsiteY2" fmla="*/ 9525 h 19050"/>
                  <a:gd name="connsiteX3" fmla="*/ 9525 w 434435"/>
                  <a:gd name="connsiteY3" fmla="*/ 0 h 19050"/>
                  <a:gd name="connsiteX4" fmla="*/ 424910 w 434435"/>
                  <a:gd name="connsiteY4" fmla="*/ 0 h 19050"/>
                  <a:gd name="connsiteX5" fmla="*/ 434435 w 434435"/>
                  <a:gd name="connsiteY5" fmla="*/ 9525 h 19050"/>
                  <a:gd name="connsiteX6" fmla="*/ 424910 w 43443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19050">
                    <a:moveTo>
                      <a:pt x="424910" y="19050"/>
                    </a:moveTo>
                    <a:lnTo>
                      <a:pt x="9525" y="19050"/>
                    </a:lnTo>
                    <a:cubicBezTo>
                      <a:pt x="4265" y="19050"/>
                      <a:pt x="0" y="14785"/>
                      <a:pt x="0" y="9525"/>
                    </a:cubicBezTo>
                    <a:cubicBezTo>
                      <a:pt x="0" y="4265"/>
                      <a:pt x="4265" y="0"/>
                      <a:pt x="9525" y="0"/>
                    </a:cubicBezTo>
                    <a:lnTo>
                      <a:pt x="424910" y="0"/>
                    </a:lnTo>
                    <a:cubicBezTo>
                      <a:pt x="430171" y="0"/>
                      <a:pt x="434435" y="4265"/>
                      <a:pt x="434435" y="9525"/>
                    </a:cubicBezTo>
                    <a:cubicBezTo>
                      <a:pt x="434435" y="14785"/>
                      <a:pt x="430171" y="19050"/>
                      <a:pt x="424910"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7" name="任意多边形: 形状 156">
                <a:extLst>
                  <a:ext uri="{FF2B5EF4-FFF2-40B4-BE49-F238E27FC236}">
                    <a16:creationId xmlns:a16="http://schemas.microsoft.com/office/drawing/2014/main" id="{DF5855AF-25A4-BB23-457B-9C1B9FA24BD9}"/>
                  </a:ext>
                </a:extLst>
              </p:cNvPr>
              <p:cNvSpPr/>
              <p:nvPr/>
            </p:nvSpPr>
            <p:spPr>
              <a:xfrm>
                <a:off x="7487620" y="4520279"/>
                <a:ext cx="434435" cy="19050"/>
              </a:xfrm>
              <a:custGeom>
                <a:avLst/>
                <a:gdLst>
                  <a:gd name="connsiteX0" fmla="*/ 424910 w 434435"/>
                  <a:gd name="connsiteY0" fmla="*/ 19050 h 19050"/>
                  <a:gd name="connsiteX1" fmla="*/ 9525 w 434435"/>
                  <a:gd name="connsiteY1" fmla="*/ 19050 h 19050"/>
                  <a:gd name="connsiteX2" fmla="*/ 0 w 434435"/>
                  <a:gd name="connsiteY2" fmla="*/ 9525 h 19050"/>
                  <a:gd name="connsiteX3" fmla="*/ 9525 w 434435"/>
                  <a:gd name="connsiteY3" fmla="*/ 0 h 19050"/>
                  <a:gd name="connsiteX4" fmla="*/ 424910 w 434435"/>
                  <a:gd name="connsiteY4" fmla="*/ 0 h 19050"/>
                  <a:gd name="connsiteX5" fmla="*/ 434435 w 434435"/>
                  <a:gd name="connsiteY5" fmla="*/ 9525 h 19050"/>
                  <a:gd name="connsiteX6" fmla="*/ 424910 w 43443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19050">
                    <a:moveTo>
                      <a:pt x="424910" y="19050"/>
                    </a:moveTo>
                    <a:lnTo>
                      <a:pt x="9525" y="19050"/>
                    </a:lnTo>
                    <a:cubicBezTo>
                      <a:pt x="4265" y="19050"/>
                      <a:pt x="0" y="14785"/>
                      <a:pt x="0" y="9525"/>
                    </a:cubicBezTo>
                    <a:cubicBezTo>
                      <a:pt x="0" y="4265"/>
                      <a:pt x="4265" y="0"/>
                      <a:pt x="9525" y="0"/>
                    </a:cubicBezTo>
                    <a:lnTo>
                      <a:pt x="424910" y="0"/>
                    </a:lnTo>
                    <a:cubicBezTo>
                      <a:pt x="430171" y="0"/>
                      <a:pt x="434435" y="4265"/>
                      <a:pt x="434435" y="9525"/>
                    </a:cubicBezTo>
                    <a:cubicBezTo>
                      <a:pt x="434435" y="14785"/>
                      <a:pt x="430171" y="19050"/>
                      <a:pt x="424910"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8" name="任意多边形: 形状 157">
                <a:extLst>
                  <a:ext uri="{FF2B5EF4-FFF2-40B4-BE49-F238E27FC236}">
                    <a16:creationId xmlns:a16="http://schemas.microsoft.com/office/drawing/2014/main" id="{1BA567FD-338C-EB2C-F73C-73A309AA8536}"/>
                  </a:ext>
                </a:extLst>
              </p:cNvPr>
              <p:cNvSpPr/>
              <p:nvPr/>
            </p:nvSpPr>
            <p:spPr>
              <a:xfrm>
                <a:off x="7480476" y="4562475"/>
                <a:ext cx="448627" cy="19050"/>
              </a:xfrm>
              <a:custGeom>
                <a:avLst/>
                <a:gdLst>
                  <a:gd name="connsiteX0" fmla="*/ 439102 w 448627"/>
                  <a:gd name="connsiteY0" fmla="*/ 19050 h 19050"/>
                  <a:gd name="connsiteX1" fmla="*/ 9525 w 448627"/>
                  <a:gd name="connsiteY1" fmla="*/ 19050 h 19050"/>
                  <a:gd name="connsiteX2" fmla="*/ 0 w 448627"/>
                  <a:gd name="connsiteY2" fmla="*/ 9525 h 19050"/>
                  <a:gd name="connsiteX3" fmla="*/ 9525 w 448627"/>
                  <a:gd name="connsiteY3" fmla="*/ 0 h 19050"/>
                  <a:gd name="connsiteX4" fmla="*/ 439102 w 448627"/>
                  <a:gd name="connsiteY4" fmla="*/ 0 h 19050"/>
                  <a:gd name="connsiteX5" fmla="*/ 448627 w 448627"/>
                  <a:gd name="connsiteY5" fmla="*/ 9525 h 19050"/>
                  <a:gd name="connsiteX6" fmla="*/ 439102 w 448627"/>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627" h="19050">
                    <a:moveTo>
                      <a:pt x="439102" y="19050"/>
                    </a:moveTo>
                    <a:lnTo>
                      <a:pt x="9525" y="19050"/>
                    </a:lnTo>
                    <a:cubicBezTo>
                      <a:pt x="4265" y="19050"/>
                      <a:pt x="0" y="14785"/>
                      <a:pt x="0" y="9525"/>
                    </a:cubicBezTo>
                    <a:cubicBezTo>
                      <a:pt x="0" y="4265"/>
                      <a:pt x="4265" y="0"/>
                      <a:pt x="9525" y="0"/>
                    </a:cubicBezTo>
                    <a:lnTo>
                      <a:pt x="439102" y="0"/>
                    </a:lnTo>
                    <a:cubicBezTo>
                      <a:pt x="444363" y="0"/>
                      <a:pt x="448627" y="4265"/>
                      <a:pt x="448627" y="9525"/>
                    </a:cubicBezTo>
                    <a:cubicBezTo>
                      <a:pt x="448627" y="14785"/>
                      <a:pt x="444363" y="19050"/>
                      <a:pt x="439102"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9" name="任意多边形: 形状 158">
                <a:extLst>
                  <a:ext uri="{FF2B5EF4-FFF2-40B4-BE49-F238E27FC236}">
                    <a16:creationId xmlns:a16="http://schemas.microsoft.com/office/drawing/2014/main" id="{E8723704-0183-25EF-E51A-0D12896FDD8D}"/>
                  </a:ext>
                </a:extLst>
              </p:cNvPr>
              <p:cNvSpPr/>
              <p:nvPr/>
            </p:nvSpPr>
            <p:spPr>
              <a:xfrm>
                <a:off x="7489906" y="4605242"/>
                <a:ext cx="429767" cy="19050"/>
              </a:xfrm>
              <a:custGeom>
                <a:avLst/>
                <a:gdLst>
                  <a:gd name="connsiteX0" fmla="*/ 420243 w 429767"/>
                  <a:gd name="connsiteY0" fmla="*/ 19050 h 19050"/>
                  <a:gd name="connsiteX1" fmla="*/ 9525 w 429767"/>
                  <a:gd name="connsiteY1" fmla="*/ 19050 h 19050"/>
                  <a:gd name="connsiteX2" fmla="*/ 0 w 429767"/>
                  <a:gd name="connsiteY2" fmla="*/ 9525 h 19050"/>
                  <a:gd name="connsiteX3" fmla="*/ 9525 w 429767"/>
                  <a:gd name="connsiteY3" fmla="*/ 0 h 19050"/>
                  <a:gd name="connsiteX4" fmla="*/ 420243 w 429767"/>
                  <a:gd name="connsiteY4" fmla="*/ 0 h 19050"/>
                  <a:gd name="connsiteX5" fmla="*/ 429768 w 429767"/>
                  <a:gd name="connsiteY5" fmla="*/ 9525 h 19050"/>
                  <a:gd name="connsiteX6" fmla="*/ 420243 w 429767"/>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767" h="19050">
                    <a:moveTo>
                      <a:pt x="420243" y="19050"/>
                    </a:moveTo>
                    <a:lnTo>
                      <a:pt x="9525" y="19050"/>
                    </a:lnTo>
                    <a:cubicBezTo>
                      <a:pt x="4265" y="19050"/>
                      <a:pt x="0" y="14785"/>
                      <a:pt x="0" y="9525"/>
                    </a:cubicBezTo>
                    <a:cubicBezTo>
                      <a:pt x="0" y="4265"/>
                      <a:pt x="4265" y="0"/>
                      <a:pt x="9525" y="0"/>
                    </a:cubicBezTo>
                    <a:lnTo>
                      <a:pt x="420243" y="0"/>
                    </a:lnTo>
                    <a:cubicBezTo>
                      <a:pt x="425503" y="0"/>
                      <a:pt x="429768" y="4265"/>
                      <a:pt x="429768" y="9525"/>
                    </a:cubicBezTo>
                    <a:cubicBezTo>
                      <a:pt x="429768" y="14785"/>
                      <a:pt x="425503" y="19050"/>
                      <a:pt x="420243"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0" name="任意多边形: 形状 159">
                <a:extLst>
                  <a:ext uri="{FF2B5EF4-FFF2-40B4-BE49-F238E27FC236}">
                    <a16:creationId xmlns:a16="http://schemas.microsoft.com/office/drawing/2014/main" id="{41A1D2D3-84BD-BF53-5C56-4B9081891210}"/>
                  </a:ext>
                </a:extLst>
              </p:cNvPr>
              <p:cNvSpPr/>
              <p:nvPr/>
            </p:nvSpPr>
            <p:spPr>
              <a:xfrm>
                <a:off x="7507432" y="4648200"/>
                <a:ext cx="394906" cy="19050"/>
              </a:xfrm>
              <a:custGeom>
                <a:avLst/>
                <a:gdLst>
                  <a:gd name="connsiteX0" fmla="*/ 385286 w 394906"/>
                  <a:gd name="connsiteY0" fmla="*/ 19050 h 19050"/>
                  <a:gd name="connsiteX1" fmla="*/ 9525 w 394906"/>
                  <a:gd name="connsiteY1" fmla="*/ 19050 h 19050"/>
                  <a:gd name="connsiteX2" fmla="*/ 0 w 394906"/>
                  <a:gd name="connsiteY2" fmla="*/ 9525 h 19050"/>
                  <a:gd name="connsiteX3" fmla="*/ 9525 w 394906"/>
                  <a:gd name="connsiteY3" fmla="*/ 0 h 19050"/>
                  <a:gd name="connsiteX4" fmla="*/ 385381 w 394906"/>
                  <a:gd name="connsiteY4" fmla="*/ 0 h 19050"/>
                  <a:gd name="connsiteX5" fmla="*/ 394906 w 394906"/>
                  <a:gd name="connsiteY5" fmla="*/ 9525 h 19050"/>
                  <a:gd name="connsiteX6" fmla="*/ 385381 w 394906"/>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906" h="19050">
                    <a:moveTo>
                      <a:pt x="385286" y="19050"/>
                    </a:moveTo>
                    <a:lnTo>
                      <a:pt x="9525" y="19050"/>
                    </a:lnTo>
                    <a:cubicBezTo>
                      <a:pt x="4265" y="19050"/>
                      <a:pt x="0" y="14785"/>
                      <a:pt x="0" y="9525"/>
                    </a:cubicBezTo>
                    <a:cubicBezTo>
                      <a:pt x="0" y="4265"/>
                      <a:pt x="4265" y="0"/>
                      <a:pt x="9525" y="0"/>
                    </a:cubicBezTo>
                    <a:lnTo>
                      <a:pt x="385381" y="0"/>
                    </a:lnTo>
                    <a:cubicBezTo>
                      <a:pt x="390642" y="0"/>
                      <a:pt x="394906" y="4265"/>
                      <a:pt x="394906" y="9525"/>
                    </a:cubicBezTo>
                    <a:cubicBezTo>
                      <a:pt x="394906" y="14785"/>
                      <a:pt x="390642" y="19050"/>
                      <a:pt x="385381"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1" name="任意多边形: 形状 160">
                <a:extLst>
                  <a:ext uri="{FF2B5EF4-FFF2-40B4-BE49-F238E27FC236}">
                    <a16:creationId xmlns:a16="http://schemas.microsoft.com/office/drawing/2014/main" id="{1767CC80-372B-CB86-1887-84A064CC75E7}"/>
                  </a:ext>
                </a:extLst>
              </p:cNvPr>
              <p:cNvSpPr/>
              <p:nvPr/>
            </p:nvSpPr>
            <p:spPr>
              <a:xfrm>
                <a:off x="4855671" y="3900963"/>
                <a:ext cx="505682" cy="555974"/>
              </a:xfrm>
              <a:custGeom>
                <a:avLst/>
                <a:gdLst>
                  <a:gd name="connsiteX0" fmla="*/ 485013 w 505682"/>
                  <a:gd name="connsiteY0" fmla="*/ 286798 h 555974"/>
                  <a:gd name="connsiteX1" fmla="*/ 494538 w 505682"/>
                  <a:gd name="connsiteY1" fmla="*/ 298609 h 555974"/>
                  <a:gd name="connsiteX2" fmla="*/ 505682 w 505682"/>
                  <a:gd name="connsiteY2" fmla="*/ 278606 h 555974"/>
                  <a:gd name="connsiteX3" fmla="*/ 494538 w 505682"/>
                  <a:gd name="connsiteY3" fmla="*/ 258604 h 555974"/>
                  <a:gd name="connsiteX4" fmla="*/ 485013 w 505682"/>
                  <a:gd name="connsiteY4" fmla="*/ 268891 h 555974"/>
                  <a:gd name="connsiteX5" fmla="*/ 443484 w 505682"/>
                  <a:gd name="connsiteY5" fmla="*/ 267653 h 555974"/>
                  <a:gd name="connsiteX6" fmla="*/ 423767 w 505682"/>
                  <a:gd name="connsiteY6" fmla="*/ 192405 h 555974"/>
                  <a:gd name="connsiteX7" fmla="*/ 478441 w 505682"/>
                  <a:gd name="connsiteY7" fmla="*/ 158687 h 555974"/>
                  <a:gd name="connsiteX8" fmla="*/ 493967 w 505682"/>
                  <a:gd name="connsiteY8" fmla="*/ 164783 h 555974"/>
                  <a:gd name="connsiteX9" fmla="*/ 493967 w 505682"/>
                  <a:gd name="connsiteY9" fmla="*/ 139541 h 555974"/>
                  <a:gd name="connsiteX10" fmla="*/ 472250 w 505682"/>
                  <a:gd name="connsiteY10" fmla="*/ 126683 h 555974"/>
                  <a:gd name="connsiteX11" fmla="*/ 469392 w 505682"/>
                  <a:gd name="connsiteY11" fmla="*/ 141351 h 555974"/>
                  <a:gd name="connsiteX12" fmla="*/ 412242 w 505682"/>
                  <a:gd name="connsiteY12" fmla="*/ 172021 h 555974"/>
                  <a:gd name="connsiteX13" fmla="*/ 356902 w 505682"/>
                  <a:gd name="connsiteY13" fmla="*/ 117253 h 555974"/>
                  <a:gd name="connsiteX14" fmla="*/ 375952 w 505682"/>
                  <a:gd name="connsiteY14" fmla="*/ 81248 h 555974"/>
                  <a:gd name="connsiteX15" fmla="*/ 390906 w 505682"/>
                  <a:gd name="connsiteY15" fmla="*/ 78962 h 555974"/>
                  <a:gd name="connsiteX16" fmla="*/ 379190 w 505682"/>
                  <a:gd name="connsiteY16" fmla="*/ 59246 h 555974"/>
                  <a:gd name="connsiteX17" fmla="*/ 356235 w 505682"/>
                  <a:gd name="connsiteY17" fmla="*/ 59246 h 555974"/>
                  <a:gd name="connsiteX18" fmla="*/ 360617 w 505682"/>
                  <a:gd name="connsiteY18" fmla="*/ 72104 h 555974"/>
                  <a:gd name="connsiteX19" fmla="*/ 338900 w 505682"/>
                  <a:gd name="connsiteY19" fmla="*/ 107442 h 555974"/>
                  <a:gd name="connsiteX20" fmla="*/ 263843 w 505682"/>
                  <a:gd name="connsiteY20" fmla="*/ 87058 h 555974"/>
                  <a:gd name="connsiteX21" fmla="*/ 261938 w 505682"/>
                  <a:gd name="connsiteY21" fmla="*/ 22765 h 555974"/>
                  <a:gd name="connsiteX22" fmla="*/ 274987 w 505682"/>
                  <a:gd name="connsiteY22" fmla="*/ 12287 h 555974"/>
                  <a:gd name="connsiteX23" fmla="*/ 252984 w 505682"/>
                  <a:gd name="connsiteY23" fmla="*/ 0 h 555974"/>
                  <a:gd name="connsiteX24" fmla="*/ 230981 w 505682"/>
                  <a:gd name="connsiteY24" fmla="*/ 12287 h 555974"/>
                  <a:gd name="connsiteX25" fmla="*/ 242221 w 505682"/>
                  <a:gd name="connsiteY25" fmla="*/ 21812 h 555974"/>
                  <a:gd name="connsiteX26" fmla="*/ 240316 w 505682"/>
                  <a:gd name="connsiteY26" fmla="*/ 86678 h 555974"/>
                  <a:gd name="connsiteX27" fmla="*/ 165735 w 505682"/>
                  <a:gd name="connsiteY27" fmla="*/ 107156 h 555974"/>
                  <a:gd name="connsiteX28" fmla="*/ 144209 w 505682"/>
                  <a:gd name="connsiteY28" fmla="*/ 72295 h 555974"/>
                  <a:gd name="connsiteX29" fmla="*/ 149733 w 505682"/>
                  <a:gd name="connsiteY29" fmla="*/ 58198 h 555974"/>
                  <a:gd name="connsiteX30" fmla="*/ 126778 w 505682"/>
                  <a:gd name="connsiteY30" fmla="*/ 58198 h 555974"/>
                  <a:gd name="connsiteX31" fmla="*/ 115062 w 505682"/>
                  <a:gd name="connsiteY31" fmla="*/ 77915 h 555974"/>
                  <a:gd name="connsiteX32" fmla="*/ 128492 w 505682"/>
                  <a:gd name="connsiteY32" fmla="*/ 80486 h 555974"/>
                  <a:gd name="connsiteX33" fmla="*/ 148114 w 505682"/>
                  <a:gd name="connsiteY33" fmla="*/ 116967 h 555974"/>
                  <a:gd name="connsiteX34" fmla="*/ 92774 w 505682"/>
                  <a:gd name="connsiteY34" fmla="*/ 171736 h 555974"/>
                  <a:gd name="connsiteX35" fmla="*/ 36290 w 505682"/>
                  <a:gd name="connsiteY35" fmla="*/ 141351 h 555974"/>
                  <a:gd name="connsiteX36" fmla="*/ 33814 w 505682"/>
                  <a:gd name="connsiteY36" fmla="*/ 124873 h 555974"/>
                  <a:gd name="connsiteX37" fmla="*/ 12097 w 505682"/>
                  <a:gd name="connsiteY37" fmla="*/ 137732 h 555974"/>
                  <a:gd name="connsiteX38" fmla="*/ 12097 w 505682"/>
                  <a:gd name="connsiteY38" fmla="*/ 162973 h 555974"/>
                  <a:gd name="connsiteX39" fmla="*/ 26289 w 505682"/>
                  <a:gd name="connsiteY39" fmla="*/ 158115 h 555974"/>
                  <a:gd name="connsiteX40" fmla="*/ 81439 w 505682"/>
                  <a:gd name="connsiteY40" fmla="*/ 192119 h 555974"/>
                  <a:gd name="connsiteX41" fmla="*/ 61722 w 505682"/>
                  <a:gd name="connsiteY41" fmla="*/ 267367 h 555974"/>
                  <a:gd name="connsiteX42" fmla="*/ 20669 w 505682"/>
                  <a:gd name="connsiteY42" fmla="*/ 268605 h 555974"/>
                  <a:gd name="connsiteX43" fmla="*/ 11144 w 505682"/>
                  <a:gd name="connsiteY43" fmla="*/ 256794 h 555974"/>
                  <a:gd name="connsiteX44" fmla="*/ 0 w 505682"/>
                  <a:gd name="connsiteY44" fmla="*/ 276796 h 555974"/>
                  <a:gd name="connsiteX45" fmla="*/ 11144 w 505682"/>
                  <a:gd name="connsiteY45" fmla="*/ 296799 h 555974"/>
                  <a:gd name="connsiteX46" fmla="*/ 20193 w 505682"/>
                  <a:gd name="connsiteY46" fmla="*/ 286512 h 555974"/>
                  <a:gd name="connsiteX47" fmla="*/ 61722 w 505682"/>
                  <a:gd name="connsiteY47" fmla="*/ 287750 h 555974"/>
                  <a:gd name="connsiteX48" fmla="*/ 81439 w 505682"/>
                  <a:gd name="connsiteY48" fmla="*/ 362998 h 555974"/>
                  <a:gd name="connsiteX49" fmla="*/ 26765 w 505682"/>
                  <a:gd name="connsiteY49" fmla="*/ 396716 h 555974"/>
                  <a:gd name="connsiteX50" fmla="*/ 11240 w 505682"/>
                  <a:gd name="connsiteY50" fmla="*/ 390620 h 555974"/>
                  <a:gd name="connsiteX51" fmla="*/ 11240 w 505682"/>
                  <a:gd name="connsiteY51" fmla="*/ 415862 h 555974"/>
                  <a:gd name="connsiteX52" fmla="*/ 32957 w 505682"/>
                  <a:gd name="connsiteY52" fmla="*/ 428720 h 555974"/>
                  <a:gd name="connsiteX53" fmla="*/ 35814 w 505682"/>
                  <a:gd name="connsiteY53" fmla="*/ 414052 h 555974"/>
                  <a:gd name="connsiteX54" fmla="*/ 92964 w 505682"/>
                  <a:gd name="connsiteY54" fmla="*/ 383381 h 555974"/>
                  <a:gd name="connsiteX55" fmla="*/ 148304 w 505682"/>
                  <a:gd name="connsiteY55" fmla="*/ 438150 h 555974"/>
                  <a:gd name="connsiteX56" fmla="*/ 129254 w 505682"/>
                  <a:gd name="connsiteY56" fmla="*/ 474155 h 555974"/>
                  <a:gd name="connsiteX57" fmla="*/ 114300 w 505682"/>
                  <a:gd name="connsiteY57" fmla="*/ 476441 h 555974"/>
                  <a:gd name="connsiteX58" fmla="*/ 126016 w 505682"/>
                  <a:gd name="connsiteY58" fmla="*/ 496158 h 555974"/>
                  <a:gd name="connsiteX59" fmla="*/ 148971 w 505682"/>
                  <a:gd name="connsiteY59" fmla="*/ 496158 h 555974"/>
                  <a:gd name="connsiteX60" fmla="*/ 144590 w 505682"/>
                  <a:gd name="connsiteY60" fmla="*/ 483299 h 555974"/>
                  <a:gd name="connsiteX61" fmla="*/ 165735 w 505682"/>
                  <a:gd name="connsiteY61" fmla="*/ 448533 h 555974"/>
                  <a:gd name="connsiteX62" fmla="*/ 240792 w 505682"/>
                  <a:gd name="connsiteY62" fmla="*/ 468916 h 555974"/>
                  <a:gd name="connsiteX63" fmla="*/ 242697 w 505682"/>
                  <a:gd name="connsiteY63" fmla="*/ 533210 h 555974"/>
                  <a:gd name="connsiteX64" fmla="*/ 229648 w 505682"/>
                  <a:gd name="connsiteY64" fmla="*/ 543592 h 555974"/>
                  <a:gd name="connsiteX65" fmla="*/ 251650 w 505682"/>
                  <a:gd name="connsiteY65" fmla="*/ 555975 h 555974"/>
                  <a:gd name="connsiteX66" fmla="*/ 273653 w 505682"/>
                  <a:gd name="connsiteY66" fmla="*/ 543592 h 555974"/>
                  <a:gd name="connsiteX67" fmla="*/ 262414 w 505682"/>
                  <a:gd name="connsiteY67" fmla="*/ 534067 h 555974"/>
                  <a:gd name="connsiteX68" fmla="*/ 264319 w 505682"/>
                  <a:gd name="connsiteY68" fmla="*/ 469202 h 555974"/>
                  <a:gd name="connsiteX69" fmla="*/ 339376 w 505682"/>
                  <a:gd name="connsiteY69" fmla="*/ 448818 h 555974"/>
                  <a:gd name="connsiteX70" fmla="*/ 360902 w 505682"/>
                  <a:gd name="connsiteY70" fmla="*/ 483680 h 555974"/>
                  <a:gd name="connsiteX71" fmla="*/ 355378 w 505682"/>
                  <a:gd name="connsiteY71" fmla="*/ 497777 h 555974"/>
                  <a:gd name="connsiteX72" fmla="*/ 378333 w 505682"/>
                  <a:gd name="connsiteY72" fmla="*/ 497777 h 555974"/>
                  <a:gd name="connsiteX73" fmla="*/ 390049 w 505682"/>
                  <a:gd name="connsiteY73" fmla="*/ 478060 h 555974"/>
                  <a:gd name="connsiteX74" fmla="*/ 376619 w 505682"/>
                  <a:gd name="connsiteY74" fmla="*/ 475488 h 555974"/>
                  <a:gd name="connsiteX75" fmla="*/ 356997 w 505682"/>
                  <a:gd name="connsiteY75" fmla="*/ 439008 h 555974"/>
                  <a:gd name="connsiteX76" fmla="*/ 412337 w 505682"/>
                  <a:gd name="connsiteY76" fmla="*/ 384239 h 555974"/>
                  <a:gd name="connsiteX77" fmla="*/ 468821 w 505682"/>
                  <a:gd name="connsiteY77" fmla="*/ 414623 h 555974"/>
                  <a:gd name="connsiteX78" fmla="*/ 471297 w 505682"/>
                  <a:gd name="connsiteY78" fmla="*/ 431102 h 555974"/>
                  <a:gd name="connsiteX79" fmla="*/ 493014 w 505682"/>
                  <a:gd name="connsiteY79" fmla="*/ 418243 h 555974"/>
                  <a:gd name="connsiteX80" fmla="*/ 493014 w 505682"/>
                  <a:gd name="connsiteY80" fmla="*/ 393002 h 555974"/>
                  <a:gd name="connsiteX81" fmla="*/ 478822 w 505682"/>
                  <a:gd name="connsiteY81" fmla="*/ 397859 h 555974"/>
                  <a:gd name="connsiteX82" fmla="*/ 423672 w 505682"/>
                  <a:gd name="connsiteY82" fmla="*/ 363855 h 555974"/>
                  <a:gd name="connsiteX83" fmla="*/ 443389 w 505682"/>
                  <a:gd name="connsiteY83" fmla="*/ 288608 h 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05682" h="555974">
                    <a:moveTo>
                      <a:pt x="485013" y="286798"/>
                    </a:moveTo>
                    <a:cubicBezTo>
                      <a:pt x="486632" y="291370"/>
                      <a:pt x="490442" y="298609"/>
                      <a:pt x="494538" y="298609"/>
                    </a:cubicBezTo>
                    <a:cubicBezTo>
                      <a:pt x="500729" y="298609"/>
                      <a:pt x="505682" y="289655"/>
                      <a:pt x="505682" y="278606"/>
                    </a:cubicBezTo>
                    <a:cubicBezTo>
                      <a:pt x="505682" y="267558"/>
                      <a:pt x="500729" y="258604"/>
                      <a:pt x="494538" y="258604"/>
                    </a:cubicBezTo>
                    <a:cubicBezTo>
                      <a:pt x="490823" y="258604"/>
                      <a:pt x="487204" y="264986"/>
                      <a:pt x="485013" y="268891"/>
                    </a:cubicBezTo>
                    <a:lnTo>
                      <a:pt x="443484" y="267653"/>
                    </a:lnTo>
                    <a:cubicBezTo>
                      <a:pt x="442209" y="241473"/>
                      <a:pt x="435495" y="215846"/>
                      <a:pt x="423767" y="192405"/>
                    </a:cubicBezTo>
                    <a:lnTo>
                      <a:pt x="478441" y="158687"/>
                    </a:lnTo>
                    <a:cubicBezTo>
                      <a:pt x="482441" y="162211"/>
                      <a:pt x="490157" y="166973"/>
                      <a:pt x="493967" y="164783"/>
                    </a:cubicBezTo>
                    <a:cubicBezTo>
                      <a:pt x="499872" y="161354"/>
                      <a:pt x="499777" y="150114"/>
                      <a:pt x="493967" y="139541"/>
                    </a:cubicBezTo>
                    <a:cubicBezTo>
                      <a:pt x="488156" y="128969"/>
                      <a:pt x="478155" y="123254"/>
                      <a:pt x="472250" y="126683"/>
                    </a:cubicBezTo>
                    <a:cubicBezTo>
                      <a:pt x="468821" y="128683"/>
                      <a:pt x="468821" y="136779"/>
                      <a:pt x="469392" y="141351"/>
                    </a:cubicBezTo>
                    <a:lnTo>
                      <a:pt x="412242" y="172021"/>
                    </a:lnTo>
                    <a:cubicBezTo>
                      <a:pt x="397731" y="150176"/>
                      <a:pt x="378897" y="131536"/>
                      <a:pt x="356902" y="117253"/>
                    </a:cubicBezTo>
                    <a:lnTo>
                      <a:pt x="375952" y="81248"/>
                    </a:lnTo>
                    <a:cubicBezTo>
                      <a:pt x="380714" y="82201"/>
                      <a:pt x="388906" y="82487"/>
                      <a:pt x="390906" y="78962"/>
                    </a:cubicBezTo>
                    <a:cubicBezTo>
                      <a:pt x="394049" y="73628"/>
                      <a:pt x="388811" y="64770"/>
                      <a:pt x="379190" y="59246"/>
                    </a:cubicBezTo>
                    <a:cubicBezTo>
                      <a:pt x="369570" y="53721"/>
                      <a:pt x="359378" y="53626"/>
                      <a:pt x="356235" y="59246"/>
                    </a:cubicBezTo>
                    <a:cubicBezTo>
                      <a:pt x="354425" y="62389"/>
                      <a:pt x="358140" y="68771"/>
                      <a:pt x="360617" y="72104"/>
                    </a:cubicBezTo>
                    <a:lnTo>
                      <a:pt x="338900" y="107442"/>
                    </a:lnTo>
                    <a:cubicBezTo>
                      <a:pt x="315548" y="95558"/>
                      <a:pt x="289997" y="88619"/>
                      <a:pt x="263843" y="87058"/>
                    </a:cubicBezTo>
                    <a:lnTo>
                      <a:pt x="261938" y="22765"/>
                    </a:lnTo>
                    <a:cubicBezTo>
                      <a:pt x="266986" y="21050"/>
                      <a:pt x="274987" y="16764"/>
                      <a:pt x="274987" y="12287"/>
                    </a:cubicBezTo>
                    <a:cubicBezTo>
                      <a:pt x="274987" y="5525"/>
                      <a:pt x="265462" y="0"/>
                      <a:pt x="252984" y="0"/>
                    </a:cubicBezTo>
                    <a:cubicBezTo>
                      <a:pt x="240506" y="0"/>
                      <a:pt x="230981" y="5525"/>
                      <a:pt x="230981" y="12287"/>
                    </a:cubicBezTo>
                    <a:cubicBezTo>
                      <a:pt x="230981" y="16383"/>
                      <a:pt x="237935" y="20384"/>
                      <a:pt x="242221" y="21812"/>
                    </a:cubicBezTo>
                    <a:lnTo>
                      <a:pt x="240316" y="86678"/>
                    </a:lnTo>
                    <a:cubicBezTo>
                      <a:pt x="214317" y="88332"/>
                      <a:pt x="188933" y="95302"/>
                      <a:pt x="165735" y="107156"/>
                    </a:cubicBezTo>
                    <a:lnTo>
                      <a:pt x="144209" y="72295"/>
                    </a:lnTo>
                    <a:cubicBezTo>
                      <a:pt x="147447" y="68580"/>
                      <a:pt x="151733" y="61627"/>
                      <a:pt x="149733" y="58198"/>
                    </a:cubicBezTo>
                    <a:cubicBezTo>
                      <a:pt x="146685" y="52769"/>
                      <a:pt x="136398" y="52959"/>
                      <a:pt x="126778" y="58198"/>
                    </a:cubicBezTo>
                    <a:cubicBezTo>
                      <a:pt x="117158" y="63437"/>
                      <a:pt x="112014" y="72485"/>
                      <a:pt x="115062" y="77915"/>
                    </a:cubicBezTo>
                    <a:cubicBezTo>
                      <a:pt x="116872" y="81058"/>
                      <a:pt x="124587" y="81058"/>
                      <a:pt x="128492" y="80486"/>
                    </a:cubicBezTo>
                    <a:lnTo>
                      <a:pt x="148114" y="116967"/>
                    </a:lnTo>
                    <a:cubicBezTo>
                      <a:pt x="126119" y="131250"/>
                      <a:pt x="107285" y="149890"/>
                      <a:pt x="92774" y="171736"/>
                    </a:cubicBezTo>
                    <a:lnTo>
                      <a:pt x="36290" y="141351"/>
                    </a:lnTo>
                    <a:cubicBezTo>
                      <a:pt x="37338" y="136112"/>
                      <a:pt x="37624" y="127064"/>
                      <a:pt x="33814" y="124873"/>
                    </a:cubicBezTo>
                    <a:cubicBezTo>
                      <a:pt x="27908" y="121444"/>
                      <a:pt x="18193" y="127254"/>
                      <a:pt x="12097" y="137732"/>
                    </a:cubicBezTo>
                    <a:cubicBezTo>
                      <a:pt x="6001" y="148209"/>
                      <a:pt x="5906" y="159544"/>
                      <a:pt x="12097" y="162973"/>
                    </a:cubicBezTo>
                    <a:cubicBezTo>
                      <a:pt x="15526" y="164973"/>
                      <a:pt x="22574" y="160877"/>
                      <a:pt x="26289" y="158115"/>
                    </a:cubicBezTo>
                    <a:lnTo>
                      <a:pt x="81439" y="192119"/>
                    </a:lnTo>
                    <a:cubicBezTo>
                      <a:pt x="69712" y="215560"/>
                      <a:pt x="62997" y="241187"/>
                      <a:pt x="61722" y="267367"/>
                    </a:cubicBezTo>
                    <a:lnTo>
                      <a:pt x="20669" y="268605"/>
                    </a:lnTo>
                    <a:cubicBezTo>
                      <a:pt x="19050" y="264033"/>
                      <a:pt x="15240" y="256794"/>
                      <a:pt x="11144" y="256794"/>
                    </a:cubicBezTo>
                    <a:cubicBezTo>
                      <a:pt x="4953" y="256794"/>
                      <a:pt x="0" y="265748"/>
                      <a:pt x="0" y="276796"/>
                    </a:cubicBezTo>
                    <a:cubicBezTo>
                      <a:pt x="0" y="287846"/>
                      <a:pt x="4953" y="296799"/>
                      <a:pt x="11144" y="296799"/>
                    </a:cubicBezTo>
                    <a:cubicBezTo>
                      <a:pt x="14859" y="296799"/>
                      <a:pt x="18479" y="290417"/>
                      <a:pt x="20193" y="286512"/>
                    </a:cubicBezTo>
                    <a:lnTo>
                      <a:pt x="61722" y="287750"/>
                    </a:lnTo>
                    <a:cubicBezTo>
                      <a:pt x="62997" y="313930"/>
                      <a:pt x="69712" y="339557"/>
                      <a:pt x="81439" y="362998"/>
                    </a:cubicBezTo>
                    <a:lnTo>
                      <a:pt x="26765" y="396716"/>
                    </a:lnTo>
                    <a:cubicBezTo>
                      <a:pt x="22670" y="393192"/>
                      <a:pt x="15050" y="388430"/>
                      <a:pt x="11240" y="390620"/>
                    </a:cubicBezTo>
                    <a:cubicBezTo>
                      <a:pt x="5334" y="394050"/>
                      <a:pt x="5429" y="405289"/>
                      <a:pt x="11240" y="415862"/>
                    </a:cubicBezTo>
                    <a:cubicBezTo>
                      <a:pt x="17050" y="426434"/>
                      <a:pt x="27051" y="432150"/>
                      <a:pt x="32957" y="428720"/>
                    </a:cubicBezTo>
                    <a:cubicBezTo>
                      <a:pt x="36385" y="426720"/>
                      <a:pt x="36385" y="418624"/>
                      <a:pt x="35814" y="414052"/>
                    </a:cubicBezTo>
                    <a:lnTo>
                      <a:pt x="92964" y="383381"/>
                    </a:lnTo>
                    <a:cubicBezTo>
                      <a:pt x="107475" y="405227"/>
                      <a:pt x="126309" y="423867"/>
                      <a:pt x="148304" y="438150"/>
                    </a:cubicBezTo>
                    <a:lnTo>
                      <a:pt x="129254" y="474155"/>
                    </a:lnTo>
                    <a:cubicBezTo>
                      <a:pt x="124492" y="473202"/>
                      <a:pt x="116300" y="472916"/>
                      <a:pt x="114300" y="476441"/>
                    </a:cubicBezTo>
                    <a:cubicBezTo>
                      <a:pt x="111157" y="481775"/>
                      <a:pt x="116396" y="490633"/>
                      <a:pt x="126016" y="496158"/>
                    </a:cubicBezTo>
                    <a:cubicBezTo>
                      <a:pt x="135636" y="501682"/>
                      <a:pt x="145828" y="501777"/>
                      <a:pt x="148971" y="496158"/>
                    </a:cubicBezTo>
                    <a:cubicBezTo>
                      <a:pt x="150781" y="493014"/>
                      <a:pt x="147066" y="486633"/>
                      <a:pt x="144590" y="483299"/>
                    </a:cubicBezTo>
                    <a:lnTo>
                      <a:pt x="165735" y="448533"/>
                    </a:lnTo>
                    <a:cubicBezTo>
                      <a:pt x="189086" y="460416"/>
                      <a:pt x="214637" y="467356"/>
                      <a:pt x="240792" y="468916"/>
                    </a:cubicBezTo>
                    <a:lnTo>
                      <a:pt x="242697" y="533210"/>
                    </a:lnTo>
                    <a:cubicBezTo>
                      <a:pt x="237649" y="534924"/>
                      <a:pt x="229648" y="539210"/>
                      <a:pt x="229648" y="543592"/>
                    </a:cubicBezTo>
                    <a:cubicBezTo>
                      <a:pt x="229648" y="550450"/>
                      <a:pt x="239173" y="555975"/>
                      <a:pt x="251650" y="555975"/>
                    </a:cubicBezTo>
                    <a:cubicBezTo>
                      <a:pt x="264128" y="555975"/>
                      <a:pt x="273653" y="550450"/>
                      <a:pt x="273653" y="543592"/>
                    </a:cubicBezTo>
                    <a:cubicBezTo>
                      <a:pt x="273653" y="539592"/>
                      <a:pt x="266700" y="535591"/>
                      <a:pt x="262414" y="534067"/>
                    </a:cubicBezTo>
                    <a:lnTo>
                      <a:pt x="264319" y="469202"/>
                    </a:lnTo>
                    <a:cubicBezTo>
                      <a:pt x="290473" y="467641"/>
                      <a:pt x="316025" y="460702"/>
                      <a:pt x="339376" y="448818"/>
                    </a:cubicBezTo>
                    <a:lnTo>
                      <a:pt x="360902" y="483680"/>
                    </a:lnTo>
                    <a:cubicBezTo>
                      <a:pt x="357664" y="487394"/>
                      <a:pt x="353378" y="494348"/>
                      <a:pt x="355378" y="497777"/>
                    </a:cubicBezTo>
                    <a:cubicBezTo>
                      <a:pt x="358426" y="503206"/>
                      <a:pt x="368713" y="503015"/>
                      <a:pt x="378333" y="497777"/>
                    </a:cubicBezTo>
                    <a:cubicBezTo>
                      <a:pt x="387953" y="492538"/>
                      <a:pt x="393097" y="483489"/>
                      <a:pt x="390049" y="478060"/>
                    </a:cubicBezTo>
                    <a:cubicBezTo>
                      <a:pt x="388144" y="474917"/>
                      <a:pt x="380524" y="474917"/>
                      <a:pt x="376619" y="475488"/>
                    </a:cubicBezTo>
                    <a:lnTo>
                      <a:pt x="356997" y="439008"/>
                    </a:lnTo>
                    <a:cubicBezTo>
                      <a:pt x="378992" y="424724"/>
                      <a:pt x="397826" y="406084"/>
                      <a:pt x="412337" y="384239"/>
                    </a:cubicBezTo>
                    <a:lnTo>
                      <a:pt x="468821" y="414623"/>
                    </a:lnTo>
                    <a:cubicBezTo>
                      <a:pt x="467773" y="419862"/>
                      <a:pt x="467487" y="428911"/>
                      <a:pt x="471297" y="431102"/>
                    </a:cubicBezTo>
                    <a:cubicBezTo>
                      <a:pt x="477203" y="434531"/>
                      <a:pt x="486918" y="428720"/>
                      <a:pt x="493014" y="418243"/>
                    </a:cubicBezTo>
                    <a:cubicBezTo>
                      <a:pt x="499110" y="407765"/>
                      <a:pt x="499205" y="396431"/>
                      <a:pt x="493014" y="393002"/>
                    </a:cubicBezTo>
                    <a:cubicBezTo>
                      <a:pt x="489490" y="391001"/>
                      <a:pt x="482537" y="395097"/>
                      <a:pt x="478822" y="397859"/>
                    </a:cubicBezTo>
                    <a:lnTo>
                      <a:pt x="423672" y="363855"/>
                    </a:lnTo>
                    <a:cubicBezTo>
                      <a:pt x="435399" y="340414"/>
                      <a:pt x="442114" y="314787"/>
                      <a:pt x="443389" y="288608"/>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2" name="任意多边形: 形状 161">
                <a:extLst>
                  <a:ext uri="{FF2B5EF4-FFF2-40B4-BE49-F238E27FC236}">
                    <a16:creationId xmlns:a16="http://schemas.microsoft.com/office/drawing/2014/main" id="{B32EA159-8C27-D142-E067-79BBDABF23D8}"/>
                  </a:ext>
                </a:extLst>
              </p:cNvPr>
              <p:cNvSpPr/>
              <p:nvPr/>
            </p:nvSpPr>
            <p:spPr>
              <a:xfrm>
                <a:off x="5083997" y="4013441"/>
                <a:ext cx="39433" cy="39445"/>
              </a:xfrm>
              <a:custGeom>
                <a:avLst/>
                <a:gdLst>
                  <a:gd name="connsiteX0" fmla="*/ 39422 w 39433"/>
                  <a:gd name="connsiteY0" fmla="*/ 19062 h 39445"/>
                  <a:gd name="connsiteX1" fmla="*/ 20384 w 39433"/>
                  <a:gd name="connsiteY1" fmla="*/ 39434 h 39445"/>
                  <a:gd name="connsiteX2" fmla="*/ 11 w 39433"/>
                  <a:gd name="connsiteY2" fmla="*/ 20396 h 39445"/>
                  <a:gd name="connsiteX3" fmla="*/ 19050 w 39433"/>
                  <a:gd name="connsiteY3" fmla="*/ 23 h 39445"/>
                  <a:gd name="connsiteX4" fmla="*/ 19706 w 39433"/>
                  <a:gd name="connsiteY4" fmla="*/ 12 h 39445"/>
                  <a:gd name="connsiteX5" fmla="*/ 39411 w 39433"/>
                  <a:gd name="connsiteY5" fmla="*/ 18383 h 39445"/>
                  <a:gd name="connsiteX6" fmla="*/ 39422 w 39433"/>
                  <a:gd name="connsiteY6" fmla="*/ 19062 h 3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 h="39445">
                    <a:moveTo>
                      <a:pt x="39422" y="19062"/>
                    </a:moveTo>
                    <a:cubicBezTo>
                      <a:pt x="39791" y="29945"/>
                      <a:pt x="31267" y="39066"/>
                      <a:pt x="20384" y="39434"/>
                    </a:cubicBezTo>
                    <a:cubicBezTo>
                      <a:pt x="9501" y="39802"/>
                      <a:pt x="380" y="31279"/>
                      <a:pt x="11" y="20396"/>
                    </a:cubicBezTo>
                    <a:cubicBezTo>
                      <a:pt x="-357" y="9512"/>
                      <a:pt x="8167" y="392"/>
                      <a:pt x="19050" y="23"/>
                    </a:cubicBezTo>
                    <a:cubicBezTo>
                      <a:pt x="19269" y="16"/>
                      <a:pt x="19487" y="12"/>
                      <a:pt x="19706" y="12"/>
                    </a:cubicBezTo>
                    <a:cubicBezTo>
                      <a:pt x="30220" y="-356"/>
                      <a:pt x="39043" y="7869"/>
                      <a:pt x="39411" y="18383"/>
                    </a:cubicBezTo>
                    <a:cubicBezTo>
                      <a:pt x="39419" y="18610"/>
                      <a:pt x="39423" y="18836"/>
                      <a:pt x="39422"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3" name="任意多边形: 形状 162">
                <a:extLst>
                  <a:ext uri="{FF2B5EF4-FFF2-40B4-BE49-F238E27FC236}">
                    <a16:creationId xmlns:a16="http://schemas.microsoft.com/office/drawing/2014/main" id="{B00EE512-6B14-21FE-8ADF-E2C93E271188}"/>
                  </a:ext>
                </a:extLst>
              </p:cNvPr>
              <p:cNvSpPr/>
              <p:nvPr/>
            </p:nvSpPr>
            <p:spPr>
              <a:xfrm>
                <a:off x="4964652" y="4165362"/>
                <a:ext cx="39624" cy="39639"/>
              </a:xfrm>
              <a:custGeom>
                <a:avLst/>
                <a:gdLst>
                  <a:gd name="connsiteX0" fmla="*/ 39610 w 39624"/>
                  <a:gd name="connsiteY0" fmla="*/ 19066 h 39639"/>
                  <a:gd name="connsiteX1" fmla="*/ 20574 w 39624"/>
                  <a:gd name="connsiteY1" fmla="*/ 39625 h 39639"/>
                  <a:gd name="connsiteX2" fmla="*/ 15 w 39624"/>
                  <a:gd name="connsiteY2" fmla="*/ 20589 h 39639"/>
                  <a:gd name="connsiteX3" fmla="*/ 19050 w 39624"/>
                  <a:gd name="connsiteY3" fmla="*/ 30 h 39639"/>
                  <a:gd name="connsiteX4" fmla="*/ 19798 w 39624"/>
                  <a:gd name="connsiteY4" fmla="*/ 16 h 39639"/>
                  <a:gd name="connsiteX5" fmla="*/ 39594 w 39624"/>
                  <a:gd name="connsiteY5" fmla="*/ 18288 h 39639"/>
                  <a:gd name="connsiteX6" fmla="*/ 39610 w 39624"/>
                  <a:gd name="connsiteY6" fmla="*/ 19066 h 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4" h="39639">
                    <a:moveTo>
                      <a:pt x="39610" y="19066"/>
                    </a:moveTo>
                    <a:cubicBezTo>
                      <a:pt x="40030" y="29999"/>
                      <a:pt x="31508" y="39204"/>
                      <a:pt x="20574" y="39625"/>
                    </a:cubicBezTo>
                    <a:cubicBezTo>
                      <a:pt x="9641" y="40046"/>
                      <a:pt x="436" y="31523"/>
                      <a:pt x="15" y="20589"/>
                    </a:cubicBezTo>
                    <a:cubicBezTo>
                      <a:pt x="-406" y="9656"/>
                      <a:pt x="8117" y="451"/>
                      <a:pt x="19050" y="30"/>
                    </a:cubicBezTo>
                    <a:cubicBezTo>
                      <a:pt x="19299" y="20"/>
                      <a:pt x="19548" y="16"/>
                      <a:pt x="19798" y="16"/>
                    </a:cubicBezTo>
                    <a:cubicBezTo>
                      <a:pt x="30310" y="-405"/>
                      <a:pt x="39174" y="7776"/>
                      <a:pt x="39594" y="18288"/>
                    </a:cubicBezTo>
                    <a:cubicBezTo>
                      <a:pt x="39605" y="18547"/>
                      <a:pt x="39610" y="18806"/>
                      <a:pt x="39610" y="19066"/>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4" name="任意多边形: 形状 163">
                <a:extLst>
                  <a:ext uri="{FF2B5EF4-FFF2-40B4-BE49-F238E27FC236}">
                    <a16:creationId xmlns:a16="http://schemas.microsoft.com/office/drawing/2014/main" id="{F644A43B-05CB-321C-1C93-03C4FFE511D7}"/>
                  </a:ext>
                </a:extLst>
              </p:cNvPr>
              <p:cNvSpPr/>
              <p:nvPr/>
            </p:nvSpPr>
            <p:spPr>
              <a:xfrm>
                <a:off x="5052949" y="4116502"/>
                <a:ext cx="39624" cy="39636"/>
              </a:xfrm>
              <a:custGeom>
                <a:avLst/>
                <a:gdLst>
                  <a:gd name="connsiteX0" fmla="*/ 39610 w 39624"/>
                  <a:gd name="connsiteY0" fmla="*/ 19062 h 39636"/>
                  <a:gd name="connsiteX1" fmla="*/ 20574 w 39624"/>
                  <a:gd name="connsiteY1" fmla="*/ 39621 h 39636"/>
                  <a:gd name="connsiteX2" fmla="*/ 15 w 39624"/>
                  <a:gd name="connsiteY2" fmla="*/ 20586 h 39636"/>
                  <a:gd name="connsiteX3" fmla="*/ 19050 w 39624"/>
                  <a:gd name="connsiteY3" fmla="*/ 26 h 39636"/>
                  <a:gd name="connsiteX4" fmla="*/ 19893 w 39624"/>
                  <a:gd name="connsiteY4" fmla="*/ 12 h 39636"/>
                  <a:gd name="connsiteX5" fmla="*/ 39598 w 39624"/>
                  <a:gd name="connsiteY5" fmla="*/ 18383 h 39636"/>
                  <a:gd name="connsiteX6" fmla="*/ 39610 w 39624"/>
                  <a:gd name="connsiteY6" fmla="*/ 19062 h 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4" h="39636">
                    <a:moveTo>
                      <a:pt x="39610" y="19062"/>
                    </a:moveTo>
                    <a:cubicBezTo>
                      <a:pt x="40030" y="29996"/>
                      <a:pt x="31508" y="39200"/>
                      <a:pt x="20574" y="39621"/>
                    </a:cubicBezTo>
                    <a:cubicBezTo>
                      <a:pt x="9640" y="40042"/>
                      <a:pt x="436" y="31519"/>
                      <a:pt x="15" y="20586"/>
                    </a:cubicBezTo>
                    <a:cubicBezTo>
                      <a:pt x="-406" y="9652"/>
                      <a:pt x="8117" y="447"/>
                      <a:pt x="19050" y="26"/>
                    </a:cubicBezTo>
                    <a:cubicBezTo>
                      <a:pt x="19331" y="16"/>
                      <a:pt x="19612" y="11"/>
                      <a:pt x="19893" y="12"/>
                    </a:cubicBezTo>
                    <a:cubicBezTo>
                      <a:pt x="30407" y="-356"/>
                      <a:pt x="39230" y="7869"/>
                      <a:pt x="39598" y="18383"/>
                    </a:cubicBezTo>
                    <a:cubicBezTo>
                      <a:pt x="39606" y="18610"/>
                      <a:pt x="39610" y="18836"/>
                      <a:pt x="39610"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5" name="任意多边形: 形状 164">
                <a:extLst>
                  <a:ext uri="{FF2B5EF4-FFF2-40B4-BE49-F238E27FC236}">
                    <a16:creationId xmlns:a16="http://schemas.microsoft.com/office/drawing/2014/main" id="{C7F6FEC7-E24B-85BE-5727-7C88CCA35AAB}"/>
                  </a:ext>
                </a:extLst>
              </p:cNvPr>
              <p:cNvSpPr/>
              <p:nvPr/>
            </p:nvSpPr>
            <p:spPr>
              <a:xfrm>
                <a:off x="5007035" y="4280046"/>
                <a:ext cx="39433" cy="39445"/>
              </a:xfrm>
              <a:custGeom>
                <a:avLst/>
                <a:gdLst>
                  <a:gd name="connsiteX0" fmla="*/ 39422 w 39433"/>
                  <a:gd name="connsiteY0" fmla="*/ 19062 h 39445"/>
                  <a:gd name="connsiteX1" fmla="*/ 20384 w 39433"/>
                  <a:gd name="connsiteY1" fmla="*/ 39434 h 39445"/>
                  <a:gd name="connsiteX2" fmla="*/ 11 w 39433"/>
                  <a:gd name="connsiteY2" fmla="*/ 20396 h 39445"/>
                  <a:gd name="connsiteX3" fmla="*/ 19050 w 39433"/>
                  <a:gd name="connsiteY3" fmla="*/ 23 h 39445"/>
                  <a:gd name="connsiteX4" fmla="*/ 19706 w 39433"/>
                  <a:gd name="connsiteY4" fmla="*/ 12 h 39445"/>
                  <a:gd name="connsiteX5" fmla="*/ 39411 w 39433"/>
                  <a:gd name="connsiteY5" fmla="*/ 18383 h 39445"/>
                  <a:gd name="connsiteX6" fmla="*/ 39422 w 39433"/>
                  <a:gd name="connsiteY6" fmla="*/ 19062 h 3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 h="39445">
                    <a:moveTo>
                      <a:pt x="39422" y="19062"/>
                    </a:moveTo>
                    <a:cubicBezTo>
                      <a:pt x="39791" y="29945"/>
                      <a:pt x="31267" y="39066"/>
                      <a:pt x="20384" y="39434"/>
                    </a:cubicBezTo>
                    <a:cubicBezTo>
                      <a:pt x="9501" y="39802"/>
                      <a:pt x="380" y="31279"/>
                      <a:pt x="11" y="20396"/>
                    </a:cubicBezTo>
                    <a:cubicBezTo>
                      <a:pt x="-357" y="9512"/>
                      <a:pt x="8167" y="392"/>
                      <a:pt x="19050" y="23"/>
                    </a:cubicBezTo>
                    <a:cubicBezTo>
                      <a:pt x="19269" y="16"/>
                      <a:pt x="19487" y="12"/>
                      <a:pt x="19706" y="12"/>
                    </a:cubicBezTo>
                    <a:cubicBezTo>
                      <a:pt x="30220" y="-356"/>
                      <a:pt x="39043" y="7869"/>
                      <a:pt x="39411" y="18383"/>
                    </a:cubicBezTo>
                    <a:cubicBezTo>
                      <a:pt x="39419" y="18610"/>
                      <a:pt x="39423" y="18836"/>
                      <a:pt x="39422"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6" name="任意多边形: 形状 165">
                <a:extLst>
                  <a:ext uri="{FF2B5EF4-FFF2-40B4-BE49-F238E27FC236}">
                    <a16:creationId xmlns:a16="http://schemas.microsoft.com/office/drawing/2014/main" id="{9744B704-1B60-77A6-D3B5-0896E6A96198}"/>
                  </a:ext>
                </a:extLst>
              </p:cNvPr>
              <p:cNvSpPr/>
              <p:nvPr/>
            </p:nvSpPr>
            <p:spPr>
              <a:xfrm>
                <a:off x="5222205" y="4201084"/>
                <a:ext cx="39433" cy="39445"/>
              </a:xfrm>
              <a:custGeom>
                <a:avLst/>
                <a:gdLst>
                  <a:gd name="connsiteX0" fmla="*/ 39422 w 39433"/>
                  <a:gd name="connsiteY0" fmla="*/ 19062 h 39445"/>
                  <a:gd name="connsiteX1" fmla="*/ 20384 w 39433"/>
                  <a:gd name="connsiteY1" fmla="*/ 39434 h 39445"/>
                  <a:gd name="connsiteX2" fmla="*/ 11 w 39433"/>
                  <a:gd name="connsiteY2" fmla="*/ 20396 h 39445"/>
                  <a:gd name="connsiteX3" fmla="*/ 19050 w 39433"/>
                  <a:gd name="connsiteY3" fmla="*/ 23 h 39445"/>
                  <a:gd name="connsiteX4" fmla="*/ 19706 w 39433"/>
                  <a:gd name="connsiteY4" fmla="*/ 12 h 39445"/>
                  <a:gd name="connsiteX5" fmla="*/ 39411 w 39433"/>
                  <a:gd name="connsiteY5" fmla="*/ 18383 h 39445"/>
                  <a:gd name="connsiteX6" fmla="*/ 39422 w 39433"/>
                  <a:gd name="connsiteY6" fmla="*/ 19062 h 3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 h="39445">
                    <a:moveTo>
                      <a:pt x="39422" y="19062"/>
                    </a:moveTo>
                    <a:cubicBezTo>
                      <a:pt x="39791" y="29945"/>
                      <a:pt x="31267" y="39066"/>
                      <a:pt x="20384" y="39434"/>
                    </a:cubicBezTo>
                    <a:cubicBezTo>
                      <a:pt x="9501" y="39802"/>
                      <a:pt x="380" y="31279"/>
                      <a:pt x="11" y="20396"/>
                    </a:cubicBezTo>
                    <a:cubicBezTo>
                      <a:pt x="-357" y="9512"/>
                      <a:pt x="8167" y="392"/>
                      <a:pt x="19050" y="23"/>
                    </a:cubicBezTo>
                    <a:cubicBezTo>
                      <a:pt x="19269" y="16"/>
                      <a:pt x="19487" y="12"/>
                      <a:pt x="19706" y="12"/>
                    </a:cubicBezTo>
                    <a:cubicBezTo>
                      <a:pt x="30220" y="-356"/>
                      <a:pt x="39043" y="7869"/>
                      <a:pt x="39411" y="18383"/>
                    </a:cubicBezTo>
                    <a:cubicBezTo>
                      <a:pt x="39419" y="18610"/>
                      <a:pt x="39423" y="18836"/>
                      <a:pt x="39422"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7" name="任意多边形: 形状 166">
                <a:extLst>
                  <a:ext uri="{FF2B5EF4-FFF2-40B4-BE49-F238E27FC236}">
                    <a16:creationId xmlns:a16="http://schemas.microsoft.com/office/drawing/2014/main" id="{89E28209-5406-6ACD-6BDB-2A41D27A6B49}"/>
                  </a:ext>
                </a:extLst>
              </p:cNvPr>
              <p:cNvSpPr/>
              <p:nvPr/>
            </p:nvSpPr>
            <p:spPr>
              <a:xfrm>
                <a:off x="5081044" y="4226802"/>
                <a:ext cx="39433" cy="39445"/>
              </a:xfrm>
              <a:custGeom>
                <a:avLst/>
                <a:gdLst>
                  <a:gd name="connsiteX0" fmla="*/ 39422 w 39433"/>
                  <a:gd name="connsiteY0" fmla="*/ 19062 h 39445"/>
                  <a:gd name="connsiteX1" fmla="*/ 20384 w 39433"/>
                  <a:gd name="connsiteY1" fmla="*/ 39434 h 39445"/>
                  <a:gd name="connsiteX2" fmla="*/ 11 w 39433"/>
                  <a:gd name="connsiteY2" fmla="*/ 20396 h 39445"/>
                  <a:gd name="connsiteX3" fmla="*/ 19050 w 39433"/>
                  <a:gd name="connsiteY3" fmla="*/ 23 h 39445"/>
                  <a:gd name="connsiteX4" fmla="*/ 19706 w 39433"/>
                  <a:gd name="connsiteY4" fmla="*/ 12 h 39445"/>
                  <a:gd name="connsiteX5" fmla="*/ 39411 w 39433"/>
                  <a:gd name="connsiteY5" fmla="*/ 18383 h 39445"/>
                  <a:gd name="connsiteX6" fmla="*/ 39422 w 39433"/>
                  <a:gd name="connsiteY6" fmla="*/ 19062 h 3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 h="39445">
                    <a:moveTo>
                      <a:pt x="39422" y="19062"/>
                    </a:moveTo>
                    <a:cubicBezTo>
                      <a:pt x="39791" y="29945"/>
                      <a:pt x="31267" y="39066"/>
                      <a:pt x="20384" y="39434"/>
                    </a:cubicBezTo>
                    <a:cubicBezTo>
                      <a:pt x="9501" y="39802"/>
                      <a:pt x="380" y="31279"/>
                      <a:pt x="11" y="20396"/>
                    </a:cubicBezTo>
                    <a:cubicBezTo>
                      <a:pt x="-357" y="9512"/>
                      <a:pt x="8167" y="392"/>
                      <a:pt x="19050" y="23"/>
                    </a:cubicBezTo>
                    <a:cubicBezTo>
                      <a:pt x="19269" y="16"/>
                      <a:pt x="19487" y="12"/>
                      <a:pt x="19706" y="12"/>
                    </a:cubicBezTo>
                    <a:cubicBezTo>
                      <a:pt x="30220" y="-356"/>
                      <a:pt x="39043" y="7869"/>
                      <a:pt x="39411" y="18383"/>
                    </a:cubicBezTo>
                    <a:cubicBezTo>
                      <a:pt x="39419" y="18610"/>
                      <a:pt x="39423" y="18836"/>
                      <a:pt x="39422"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8" name="任意多边形: 形状 167">
                <a:extLst>
                  <a:ext uri="{FF2B5EF4-FFF2-40B4-BE49-F238E27FC236}">
                    <a16:creationId xmlns:a16="http://schemas.microsoft.com/office/drawing/2014/main" id="{4F3F64E0-8F06-F0F9-C09F-257C0E9E7F8C}"/>
                  </a:ext>
                </a:extLst>
              </p:cNvPr>
              <p:cNvSpPr/>
              <p:nvPr/>
            </p:nvSpPr>
            <p:spPr>
              <a:xfrm>
                <a:off x="5144770" y="4151554"/>
                <a:ext cx="39624" cy="39636"/>
              </a:xfrm>
              <a:custGeom>
                <a:avLst/>
                <a:gdLst>
                  <a:gd name="connsiteX0" fmla="*/ 39610 w 39624"/>
                  <a:gd name="connsiteY0" fmla="*/ 19062 h 39636"/>
                  <a:gd name="connsiteX1" fmla="*/ 20574 w 39624"/>
                  <a:gd name="connsiteY1" fmla="*/ 39621 h 39636"/>
                  <a:gd name="connsiteX2" fmla="*/ 15 w 39624"/>
                  <a:gd name="connsiteY2" fmla="*/ 20586 h 39636"/>
                  <a:gd name="connsiteX3" fmla="*/ 19050 w 39624"/>
                  <a:gd name="connsiteY3" fmla="*/ 26 h 39636"/>
                  <a:gd name="connsiteX4" fmla="*/ 19893 w 39624"/>
                  <a:gd name="connsiteY4" fmla="*/ 12 h 39636"/>
                  <a:gd name="connsiteX5" fmla="*/ 39598 w 39624"/>
                  <a:gd name="connsiteY5" fmla="*/ 18383 h 39636"/>
                  <a:gd name="connsiteX6" fmla="*/ 39610 w 39624"/>
                  <a:gd name="connsiteY6" fmla="*/ 19062 h 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4" h="39636">
                    <a:moveTo>
                      <a:pt x="39610" y="19062"/>
                    </a:moveTo>
                    <a:cubicBezTo>
                      <a:pt x="40030" y="29996"/>
                      <a:pt x="31508" y="39200"/>
                      <a:pt x="20574" y="39621"/>
                    </a:cubicBezTo>
                    <a:cubicBezTo>
                      <a:pt x="9640" y="40042"/>
                      <a:pt x="436" y="31519"/>
                      <a:pt x="15" y="20586"/>
                    </a:cubicBezTo>
                    <a:cubicBezTo>
                      <a:pt x="-406" y="9652"/>
                      <a:pt x="8117" y="447"/>
                      <a:pt x="19050" y="26"/>
                    </a:cubicBezTo>
                    <a:cubicBezTo>
                      <a:pt x="19331" y="16"/>
                      <a:pt x="19612" y="11"/>
                      <a:pt x="19893" y="12"/>
                    </a:cubicBezTo>
                    <a:cubicBezTo>
                      <a:pt x="30407" y="-356"/>
                      <a:pt x="39230" y="7869"/>
                      <a:pt x="39598" y="18383"/>
                    </a:cubicBezTo>
                    <a:cubicBezTo>
                      <a:pt x="39606" y="18610"/>
                      <a:pt x="39610" y="18836"/>
                      <a:pt x="39610"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9" name="任意多边形: 形状 168">
                <a:extLst>
                  <a:ext uri="{FF2B5EF4-FFF2-40B4-BE49-F238E27FC236}">
                    <a16:creationId xmlns:a16="http://schemas.microsoft.com/office/drawing/2014/main" id="{7888FF9B-0636-5487-D7F4-85AAB1F29969}"/>
                  </a:ext>
                </a:extLst>
              </p:cNvPr>
              <p:cNvSpPr/>
              <p:nvPr/>
            </p:nvSpPr>
            <p:spPr>
              <a:xfrm>
                <a:off x="5192582" y="4064019"/>
                <a:ext cx="39433" cy="39445"/>
              </a:xfrm>
              <a:custGeom>
                <a:avLst/>
                <a:gdLst>
                  <a:gd name="connsiteX0" fmla="*/ 39422 w 39433"/>
                  <a:gd name="connsiteY0" fmla="*/ 19062 h 39445"/>
                  <a:gd name="connsiteX1" fmla="*/ 20384 w 39433"/>
                  <a:gd name="connsiteY1" fmla="*/ 39434 h 39445"/>
                  <a:gd name="connsiteX2" fmla="*/ 11 w 39433"/>
                  <a:gd name="connsiteY2" fmla="*/ 20396 h 39445"/>
                  <a:gd name="connsiteX3" fmla="*/ 19050 w 39433"/>
                  <a:gd name="connsiteY3" fmla="*/ 23 h 39445"/>
                  <a:gd name="connsiteX4" fmla="*/ 19706 w 39433"/>
                  <a:gd name="connsiteY4" fmla="*/ 12 h 39445"/>
                  <a:gd name="connsiteX5" fmla="*/ 39411 w 39433"/>
                  <a:gd name="connsiteY5" fmla="*/ 18383 h 39445"/>
                  <a:gd name="connsiteX6" fmla="*/ 39422 w 39433"/>
                  <a:gd name="connsiteY6" fmla="*/ 19062 h 3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 h="39445">
                    <a:moveTo>
                      <a:pt x="39422" y="19062"/>
                    </a:moveTo>
                    <a:cubicBezTo>
                      <a:pt x="39791" y="29945"/>
                      <a:pt x="31267" y="39066"/>
                      <a:pt x="20384" y="39434"/>
                    </a:cubicBezTo>
                    <a:cubicBezTo>
                      <a:pt x="9501" y="39802"/>
                      <a:pt x="380" y="31279"/>
                      <a:pt x="11" y="20396"/>
                    </a:cubicBezTo>
                    <a:cubicBezTo>
                      <a:pt x="-357" y="9512"/>
                      <a:pt x="8167" y="392"/>
                      <a:pt x="19050" y="23"/>
                    </a:cubicBezTo>
                    <a:cubicBezTo>
                      <a:pt x="19269" y="16"/>
                      <a:pt x="19487" y="12"/>
                      <a:pt x="19706" y="12"/>
                    </a:cubicBezTo>
                    <a:cubicBezTo>
                      <a:pt x="30220" y="-356"/>
                      <a:pt x="39043" y="7869"/>
                      <a:pt x="39411" y="18383"/>
                    </a:cubicBezTo>
                    <a:cubicBezTo>
                      <a:pt x="39419" y="18610"/>
                      <a:pt x="39423" y="18836"/>
                      <a:pt x="39422"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0" name="任意多边形: 形状 169">
                <a:extLst>
                  <a:ext uri="{FF2B5EF4-FFF2-40B4-BE49-F238E27FC236}">
                    <a16:creationId xmlns:a16="http://schemas.microsoft.com/office/drawing/2014/main" id="{460C66DC-0E6F-C125-E91E-4CDB961E01E6}"/>
                  </a:ext>
                </a:extLst>
              </p:cNvPr>
              <p:cNvSpPr/>
              <p:nvPr/>
            </p:nvSpPr>
            <p:spPr>
              <a:xfrm>
                <a:off x="5147052" y="4289381"/>
                <a:ext cx="39433" cy="39445"/>
              </a:xfrm>
              <a:custGeom>
                <a:avLst/>
                <a:gdLst>
                  <a:gd name="connsiteX0" fmla="*/ 39422 w 39433"/>
                  <a:gd name="connsiteY0" fmla="*/ 19062 h 39445"/>
                  <a:gd name="connsiteX1" fmla="*/ 20384 w 39433"/>
                  <a:gd name="connsiteY1" fmla="*/ 39434 h 39445"/>
                  <a:gd name="connsiteX2" fmla="*/ 11 w 39433"/>
                  <a:gd name="connsiteY2" fmla="*/ 20396 h 39445"/>
                  <a:gd name="connsiteX3" fmla="*/ 19050 w 39433"/>
                  <a:gd name="connsiteY3" fmla="*/ 23 h 39445"/>
                  <a:gd name="connsiteX4" fmla="*/ 19706 w 39433"/>
                  <a:gd name="connsiteY4" fmla="*/ 12 h 39445"/>
                  <a:gd name="connsiteX5" fmla="*/ 39411 w 39433"/>
                  <a:gd name="connsiteY5" fmla="*/ 18383 h 39445"/>
                  <a:gd name="connsiteX6" fmla="*/ 39422 w 39433"/>
                  <a:gd name="connsiteY6" fmla="*/ 19062 h 3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 h="39445">
                    <a:moveTo>
                      <a:pt x="39422" y="19062"/>
                    </a:moveTo>
                    <a:cubicBezTo>
                      <a:pt x="39791" y="29945"/>
                      <a:pt x="31267" y="39066"/>
                      <a:pt x="20384" y="39434"/>
                    </a:cubicBezTo>
                    <a:cubicBezTo>
                      <a:pt x="9501" y="39802"/>
                      <a:pt x="380" y="31279"/>
                      <a:pt x="11" y="20396"/>
                    </a:cubicBezTo>
                    <a:cubicBezTo>
                      <a:pt x="-357" y="9512"/>
                      <a:pt x="8167" y="392"/>
                      <a:pt x="19050" y="23"/>
                    </a:cubicBezTo>
                    <a:cubicBezTo>
                      <a:pt x="19269" y="16"/>
                      <a:pt x="19487" y="12"/>
                      <a:pt x="19706" y="12"/>
                    </a:cubicBezTo>
                    <a:cubicBezTo>
                      <a:pt x="30220" y="-356"/>
                      <a:pt x="39043" y="7869"/>
                      <a:pt x="39411" y="18383"/>
                    </a:cubicBezTo>
                    <a:cubicBezTo>
                      <a:pt x="39419" y="18610"/>
                      <a:pt x="39423" y="18836"/>
                      <a:pt x="39422" y="1906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1" name="任意多边形: 形状 170">
                <a:extLst>
                  <a:ext uri="{FF2B5EF4-FFF2-40B4-BE49-F238E27FC236}">
                    <a16:creationId xmlns:a16="http://schemas.microsoft.com/office/drawing/2014/main" id="{1E701775-B7B2-65EC-CA33-93955203EF1D}"/>
                  </a:ext>
                </a:extLst>
              </p:cNvPr>
              <p:cNvSpPr/>
              <p:nvPr/>
            </p:nvSpPr>
            <p:spPr>
              <a:xfrm>
                <a:off x="4985321" y="4046966"/>
                <a:ext cx="39624" cy="39639"/>
              </a:xfrm>
              <a:custGeom>
                <a:avLst/>
                <a:gdLst>
                  <a:gd name="connsiteX0" fmla="*/ 39610 w 39624"/>
                  <a:gd name="connsiteY0" fmla="*/ 19066 h 39639"/>
                  <a:gd name="connsiteX1" fmla="*/ 20574 w 39624"/>
                  <a:gd name="connsiteY1" fmla="*/ 39625 h 39639"/>
                  <a:gd name="connsiteX2" fmla="*/ 15 w 39624"/>
                  <a:gd name="connsiteY2" fmla="*/ 20589 h 39639"/>
                  <a:gd name="connsiteX3" fmla="*/ 19050 w 39624"/>
                  <a:gd name="connsiteY3" fmla="*/ 30 h 39639"/>
                  <a:gd name="connsiteX4" fmla="*/ 19798 w 39624"/>
                  <a:gd name="connsiteY4" fmla="*/ 16 h 39639"/>
                  <a:gd name="connsiteX5" fmla="*/ 39594 w 39624"/>
                  <a:gd name="connsiteY5" fmla="*/ 18288 h 39639"/>
                  <a:gd name="connsiteX6" fmla="*/ 39610 w 39624"/>
                  <a:gd name="connsiteY6" fmla="*/ 19066 h 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4" h="39639">
                    <a:moveTo>
                      <a:pt x="39610" y="19066"/>
                    </a:moveTo>
                    <a:cubicBezTo>
                      <a:pt x="40030" y="29999"/>
                      <a:pt x="31508" y="39204"/>
                      <a:pt x="20574" y="39625"/>
                    </a:cubicBezTo>
                    <a:cubicBezTo>
                      <a:pt x="9641" y="40046"/>
                      <a:pt x="436" y="31523"/>
                      <a:pt x="15" y="20589"/>
                    </a:cubicBezTo>
                    <a:cubicBezTo>
                      <a:pt x="-406" y="9656"/>
                      <a:pt x="8117" y="451"/>
                      <a:pt x="19050" y="30"/>
                    </a:cubicBezTo>
                    <a:cubicBezTo>
                      <a:pt x="19299" y="20"/>
                      <a:pt x="19548" y="16"/>
                      <a:pt x="19798" y="16"/>
                    </a:cubicBezTo>
                    <a:cubicBezTo>
                      <a:pt x="30310" y="-405"/>
                      <a:pt x="39174" y="7776"/>
                      <a:pt x="39594" y="18288"/>
                    </a:cubicBezTo>
                    <a:cubicBezTo>
                      <a:pt x="39605" y="18547"/>
                      <a:pt x="39610" y="18806"/>
                      <a:pt x="39610" y="19066"/>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2" name="任意多边形: 形状 171">
                <a:extLst>
                  <a:ext uri="{FF2B5EF4-FFF2-40B4-BE49-F238E27FC236}">
                    <a16:creationId xmlns:a16="http://schemas.microsoft.com/office/drawing/2014/main" id="{F2DDD771-74FD-CF2E-7517-6753322192B9}"/>
                  </a:ext>
                </a:extLst>
              </p:cNvPr>
              <p:cNvSpPr/>
              <p:nvPr/>
            </p:nvSpPr>
            <p:spPr>
              <a:xfrm>
                <a:off x="6283278" y="1804511"/>
                <a:ext cx="339185" cy="373665"/>
              </a:xfrm>
              <a:custGeom>
                <a:avLst/>
                <a:gdLst>
                  <a:gd name="connsiteX0" fmla="*/ 325374 w 339185"/>
                  <a:gd name="connsiteY0" fmla="*/ 192881 h 373665"/>
                  <a:gd name="connsiteX1" fmla="*/ 331661 w 339185"/>
                  <a:gd name="connsiteY1" fmla="*/ 200882 h 373665"/>
                  <a:gd name="connsiteX2" fmla="*/ 339185 w 339185"/>
                  <a:gd name="connsiteY2" fmla="*/ 187452 h 373665"/>
                  <a:gd name="connsiteX3" fmla="*/ 331661 w 339185"/>
                  <a:gd name="connsiteY3" fmla="*/ 174022 h 373665"/>
                  <a:gd name="connsiteX4" fmla="*/ 325660 w 339185"/>
                  <a:gd name="connsiteY4" fmla="*/ 180880 h 373665"/>
                  <a:gd name="connsiteX5" fmla="*/ 297752 w 339185"/>
                  <a:gd name="connsiteY5" fmla="*/ 180023 h 373665"/>
                  <a:gd name="connsiteX6" fmla="*/ 284512 w 339185"/>
                  <a:gd name="connsiteY6" fmla="*/ 129540 h 373665"/>
                  <a:gd name="connsiteX7" fmla="*/ 321183 w 339185"/>
                  <a:gd name="connsiteY7" fmla="*/ 106871 h 373665"/>
                  <a:gd name="connsiteX8" fmla="*/ 331661 w 339185"/>
                  <a:gd name="connsiteY8" fmla="*/ 110871 h 373665"/>
                  <a:gd name="connsiteX9" fmla="*/ 331661 w 339185"/>
                  <a:gd name="connsiteY9" fmla="*/ 94012 h 373665"/>
                  <a:gd name="connsiteX10" fmla="*/ 317087 w 339185"/>
                  <a:gd name="connsiteY10" fmla="*/ 85344 h 373665"/>
                  <a:gd name="connsiteX11" fmla="*/ 315087 w 339185"/>
                  <a:gd name="connsiteY11" fmla="*/ 94869 h 373665"/>
                  <a:gd name="connsiteX12" fmla="*/ 276987 w 339185"/>
                  <a:gd name="connsiteY12" fmla="*/ 115538 h 373665"/>
                  <a:gd name="connsiteX13" fmla="*/ 239744 w 339185"/>
                  <a:gd name="connsiteY13" fmla="*/ 78677 h 373665"/>
                  <a:gd name="connsiteX14" fmla="*/ 252603 w 339185"/>
                  <a:gd name="connsiteY14" fmla="*/ 54769 h 373665"/>
                  <a:gd name="connsiteX15" fmla="*/ 262700 w 339185"/>
                  <a:gd name="connsiteY15" fmla="*/ 53245 h 373665"/>
                  <a:gd name="connsiteX16" fmla="*/ 254794 w 339185"/>
                  <a:gd name="connsiteY16" fmla="*/ 40005 h 373665"/>
                  <a:gd name="connsiteX17" fmla="*/ 239459 w 339185"/>
                  <a:gd name="connsiteY17" fmla="*/ 40005 h 373665"/>
                  <a:gd name="connsiteX18" fmla="*/ 242411 w 339185"/>
                  <a:gd name="connsiteY18" fmla="*/ 48673 h 373665"/>
                  <a:gd name="connsiteX19" fmla="*/ 227648 w 339185"/>
                  <a:gd name="connsiteY19" fmla="*/ 71914 h 373665"/>
                  <a:gd name="connsiteX20" fmla="*/ 177165 w 339185"/>
                  <a:gd name="connsiteY20" fmla="*/ 58198 h 373665"/>
                  <a:gd name="connsiteX21" fmla="*/ 176403 w 339185"/>
                  <a:gd name="connsiteY21" fmla="*/ 15335 h 373665"/>
                  <a:gd name="connsiteX22" fmla="*/ 185166 w 339185"/>
                  <a:gd name="connsiteY22" fmla="*/ 8287 h 373665"/>
                  <a:gd name="connsiteX23" fmla="*/ 170402 w 339185"/>
                  <a:gd name="connsiteY23" fmla="*/ 0 h 373665"/>
                  <a:gd name="connsiteX24" fmla="*/ 155639 w 339185"/>
                  <a:gd name="connsiteY24" fmla="*/ 8287 h 373665"/>
                  <a:gd name="connsiteX25" fmla="*/ 163163 w 339185"/>
                  <a:gd name="connsiteY25" fmla="*/ 14954 h 373665"/>
                  <a:gd name="connsiteX26" fmla="*/ 161925 w 339185"/>
                  <a:gd name="connsiteY26" fmla="*/ 58483 h 373665"/>
                  <a:gd name="connsiteX27" fmla="*/ 111442 w 339185"/>
                  <a:gd name="connsiteY27" fmla="*/ 72200 h 373665"/>
                  <a:gd name="connsiteX28" fmla="*/ 97060 w 339185"/>
                  <a:gd name="connsiteY28" fmla="*/ 48768 h 373665"/>
                  <a:gd name="connsiteX29" fmla="*/ 100775 w 339185"/>
                  <a:gd name="connsiteY29" fmla="*/ 39243 h 373665"/>
                  <a:gd name="connsiteX30" fmla="*/ 85344 w 339185"/>
                  <a:gd name="connsiteY30" fmla="*/ 39243 h 373665"/>
                  <a:gd name="connsiteX31" fmla="*/ 77438 w 339185"/>
                  <a:gd name="connsiteY31" fmla="*/ 52483 h 373665"/>
                  <a:gd name="connsiteX32" fmla="*/ 86392 w 339185"/>
                  <a:gd name="connsiteY32" fmla="*/ 54197 h 373665"/>
                  <a:gd name="connsiteX33" fmla="*/ 99632 w 339185"/>
                  <a:gd name="connsiteY33" fmla="*/ 78677 h 373665"/>
                  <a:gd name="connsiteX34" fmla="*/ 62484 w 339185"/>
                  <a:gd name="connsiteY34" fmla="*/ 115538 h 373665"/>
                  <a:gd name="connsiteX35" fmla="*/ 24384 w 339185"/>
                  <a:gd name="connsiteY35" fmla="*/ 95060 h 373665"/>
                  <a:gd name="connsiteX36" fmla="*/ 22765 w 339185"/>
                  <a:gd name="connsiteY36" fmla="*/ 84011 h 373665"/>
                  <a:gd name="connsiteX37" fmla="*/ 8192 w 339185"/>
                  <a:gd name="connsiteY37" fmla="*/ 92678 h 373665"/>
                  <a:gd name="connsiteX38" fmla="*/ 8192 w 339185"/>
                  <a:gd name="connsiteY38" fmla="*/ 109633 h 373665"/>
                  <a:gd name="connsiteX39" fmla="*/ 17717 w 339185"/>
                  <a:gd name="connsiteY39" fmla="*/ 106394 h 373665"/>
                  <a:gd name="connsiteX40" fmla="*/ 54769 w 339185"/>
                  <a:gd name="connsiteY40" fmla="*/ 129254 h 373665"/>
                  <a:gd name="connsiteX41" fmla="*/ 41434 w 339185"/>
                  <a:gd name="connsiteY41" fmla="*/ 179737 h 373665"/>
                  <a:gd name="connsiteX42" fmla="*/ 13907 w 339185"/>
                  <a:gd name="connsiteY42" fmla="*/ 180594 h 373665"/>
                  <a:gd name="connsiteX43" fmla="*/ 7525 w 339185"/>
                  <a:gd name="connsiteY43" fmla="*/ 172593 h 373665"/>
                  <a:gd name="connsiteX44" fmla="*/ 0 w 339185"/>
                  <a:gd name="connsiteY44" fmla="*/ 186023 h 373665"/>
                  <a:gd name="connsiteX45" fmla="*/ 7525 w 339185"/>
                  <a:gd name="connsiteY45" fmla="*/ 199549 h 373665"/>
                  <a:gd name="connsiteX46" fmla="*/ 13525 w 339185"/>
                  <a:gd name="connsiteY46" fmla="*/ 192596 h 373665"/>
                  <a:gd name="connsiteX47" fmla="*/ 41434 w 339185"/>
                  <a:gd name="connsiteY47" fmla="*/ 193453 h 373665"/>
                  <a:gd name="connsiteX48" fmla="*/ 54769 w 339185"/>
                  <a:gd name="connsiteY48" fmla="*/ 244031 h 373665"/>
                  <a:gd name="connsiteX49" fmla="*/ 18002 w 339185"/>
                  <a:gd name="connsiteY49" fmla="*/ 266700 h 373665"/>
                  <a:gd name="connsiteX50" fmla="*/ 7525 w 339185"/>
                  <a:gd name="connsiteY50" fmla="*/ 262604 h 373665"/>
                  <a:gd name="connsiteX51" fmla="*/ 7525 w 339185"/>
                  <a:gd name="connsiteY51" fmla="*/ 279559 h 373665"/>
                  <a:gd name="connsiteX52" fmla="*/ 22098 w 339185"/>
                  <a:gd name="connsiteY52" fmla="*/ 288227 h 373665"/>
                  <a:gd name="connsiteX53" fmla="*/ 24003 w 339185"/>
                  <a:gd name="connsiteY53" fmla="*/ 278702 h 373665"/>
                  <a:gd name="connsiteX54" fmla="*/ 62103 w 339185"/>
                  <a:gd name="connsiteY54" fmla="*/ 258032 h 373665"/>
                  <a:gd name="connsiteX55" fmla="*/ 99250 w 339185"/>
                  <a:gd name="connsiteY55" fmla="*/ 294894 h 373665"/>
                  <a:gd name="connsiteX56" fmla="*/ 86201 w 339185"/>
                  <a:gd name="connsiteY56" fmla="*/ 319088 h 373665"/>
                  <a:gd name="connsiteX57" fmla="*/ 76105 w 339185"/>
                  <a:gd name="connsiteY57" fmla="*/ 320612 h 373665"/>
                  <a:gd name="connsiteX58" fmla="*/ 84011 w 339185"/>
                  <a:gd name="connsiteY58" fmla="*/ 333851 h 373665"/>
                  <a:gd name="connsiteX59" fmla="*/ 99441 w 339185"/>
                  <a:gd name="connsiteY59" fmla="*/ 333851 h 373665"/>
                  <a:gd name="connsiteX60" fmla="*/ 96488 w 339185"/>
                  <a:gd name="connsiteY60" fmla="*/ 325184 h 373665"/>
                  <a:gd name="connsiteX61" fmla="*/ 111062 w 339185"/>
                  <a:gd name="connsiteY61" fmla="*/ 301466 h 373665"/>
                  <a:gd name="connsiteX62" fmla="*/ 161544 w 339185"/>
                  <a:gd name="connsiteY62" fmla="*/ 315182 h 373665"/>
                  <a:gd name="connsiteX63" fmla="*/ 162782 w 339185"/>
                  <a:gd name="connsiteY63" fmla="*/ 358331 h 373665"/>
                  <a:gd name="connsiteX64" fmla="*/ 154019 w 339185"/>
                  <a:gd name="connsiteY64" fmla="*/ 365379 h 373665"/>
                  <a:gd name="connsiteX65" fmla="*/ 168878 w 339185"/>
                  <a:gd name="connsiteY65" fmla="*/ 373666 h 373665"/>
                  <a:gd name="connsiteX66" fmla="*/ 183642 w 339185"/>
                  <a:gd name="connsiteY66" fmla="*/ 365379 h 373665"/>
                  <a:gd name="connsiteX67" fmla="*/ 176022 w 339185"/>
                  <a:gd name="connsiteY67" fmla="*/ 358712 h 373665"/>
                  <a:gd name="connsiteX68" fmla="*/ 177260 w 339185"/>
                  <a:gd name="connsiteY68" fmla="*/ 315182 h 373665"/>
                  <a:gd name="connsiteX69" fmla="*/ 227743 w 339185"/>
                  <a:gd name="connsiteY69" fmla="*/ 301466 h 373665"/>
                  <a:gd name="connsiteX70" fmla="*/ 242221 w 339185"/>
                  <a:gd name="connsiteY70" fmla="*/ 324898 h 373665"/>
                  <a:gd name="connsiteX71" fmla="*/ 238506 w 339185"/>
                  <a:gd name="connsiteY71" fmla="*/ 334423 h 373665"/>
                  <a:gd name="connsiteX72" fmla="*/ 253937 w 339185"/>
                  <a:gd name="connsiteY72" fmla="*/ 334423 h 373665"/>
                  <a:gd name="connsiteX73" fmla="*/ 261747 w 339185"/>
                  <a:gd name="connsiteY73" fmla="*/ 321183 h 373665"/>
                  <a:gd name="connsiteX74" fmla="*/ 252794 w 339185"/>
                  <a:gd name="connsiteY74" fmla="*/ 319373 h 373665"/>
                  <a:gd name="connsiteX75" fmla="*/ 239554 w 339185"/>
                  <a:gd name="connsiteY75" fmla="*/ 294894 h 373665"/>
                  <a:gd name="connsiteX76" fmla="*/ 276797 w 339185"/>
                  <a:gd name="connsiteY76" fmla="*/ 258032 h 373665"/>
                  <a:gd name="connsiteX77" fmla="*/ 314896 w 339185"/>
                  <a:gd name="connsiteY77" fmla="*/ 278511 h 373665"/>
                  <a:gd name="connsiteX78" fmla="*/ 316611 w 339185"/>
                  <a:gd name="connsiteY78" fmla="*/ 289560 h 373665"/>
                  <a:gd name="connsiteX79" fmla="*/ 331089 w 339185"/>
                  <a:gd name="connsiteY79" fmla="*/ 280892 h 373665"/>
                  <a:gd name="connsiteX80" fmla="*/ 331089 w 339185"/>
                  <a:gd name="connsiteY80" fmla="*/ 263938 h 373665"/>
                  <a:gd name="connsiteX81" fmla="*/ 321564 w 339185"/>
                  <a:gd name="connsiteY81" fmla="*/ 267176 h 373665"/>
                  <a:gd name="connsiteX82" fmla="*/ 284512 w 339185"/>
                  <a:gd name="connsiteY82" fmla="*/ 244412 h 373665"/>
                  <a:gd name="connsiteX83" fmla="*/ 297752 w 339185"/>
                  <a:gd name="connsiteY83" fmla="*/ 193834 h 37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9185" h="373665">
                    <a:moveTo>
                      <a:pt x="325374" y="192881"/>
                    </a:moveTo>
                    <a:cubicBezTo>
                      <a:pt x="326422" y="196025"/>
                      <a:pt x="328994" y="200882"/>
                      <a:pt x="331661" y="200882"/>
                    </a:cubicBezTo>
                    <a:cubicBezTo>
                      <a:pt x="335852" y="200882"/>
                      <a:pt x="339185" y="194882"/>
                      <a:pt x="339185" y="187452"/>
                    </a:cubicBezTo>
                    <a:cubicBezTo>
                      <a:pt x="339185" y="180023"/>
                      <a:pt x="335852" y="174022"/>
                      <a:pt x="331661" y="174022"/>
                    </a:cubicBezTo>
                    <a:cubicBezTo>
                      <a:pt x="329279" y="174022"/>
                      <a:pt x="326803" y="178308"/>
                      <a:pt x="325660" y="180880"/>
                    </a:cubicBezTo>
                    <a:lnTo>
                      <a:pt x="297752" y="180023"/>
                    </a:lnTo>
                    <a:cubicBezTo>
                      <a:pt x="296844" y="162466"/>
                      <a:pt x="292337" y="145283"/>
                      <a:pt x="284512" y="129540"/>
                    </a:cubicBezTo>
                    <a:lnTo>
                      <a:pt x="321183" y="106871"/>
                    </a:lnTo>
                    <a:cubicBezTo>
                      <a:pt x="323945" y="109157"/>
                      <a:pt x="329089" y="112395"/>
                      <a:pt x="331661" y="110871"/>
                    </a:cubicBezTo>
                    <a:cubicBezTo>
                      <a:pt x="334232" y="109347"/>
                      <a:pt x="335566" y="101346"/>
                      <a:pt x="331661" y="94012"/>
                    </a:cubicBezTo>
                    <a:cubicBezTo>
                      <a:pt x="327755" y="86678"/>
                      <a:pt x="320992" y="83058"/>
                      <a:pt x="317087" y="85344"/>
                    </a:cubicBezTo>
                    <a:cubicBezTo>
                      <a:pt x="314706" y="86678"/>
                      <a:pt x="314706" y="92107"/>
                      <a:pt x="315087" y="94869"/>
                    </a:cubicBezTo>
                    <a:lnTo>
                      <a:pt x="276987" y="115538"/>
                    </a:lnTo>
                    <a:cubicBezTo>
                      <a:pt x="267187" y="100864"/>
                      <a:pt x="254518" y="88325"/>
                      <a:pt x="239744" y="78677"/>
                    </a:cubicBezTo>
                    <a:lnTo>
                      <a:pt x="252603" y="54769"/>
                    </a:lnTo>
                    <a:cubicBezTo>
                      <a:pt x="255842" y="55435"/>
                      <a:pt x="261366" y="55626"/>
                      <a:pt x="262700" y="53245"/>
                    </a:cubicBezTo>
                    <a:cubicBezTo>
                      <a:pt x="264033" y="50864"/>
                      <a:pt x="261271" y="43720"/>
                      <a:pt x="254794" y="40005"/>
                    </a:cubicBezTo>
                    <a:cubicBezTo>
                      <a:pt x="248317" y="36290"/>
                      <a:pt x="241554" y="36195"/>
                      <a:pt x="239459" y="40005"/>
                    </a:cubicBezTo>
                    <a:cubicBezTo>
                      <a:pt x="238220" y="42101"/>
                      <a:pt x="240697" y="46387"/>
                      <a:pt x="242411" y="48673"/>
                    </a:cubicBezTo>
                    <a:lnTo>
                      <a:pt x="227648" y="71914"/>
                    </a:lnTo>
                    <a:cubicBezTo>
                      <a:pt x="211936" y="63936"/>
                      <a:pt x="194754" y="59268"/>
                      <a:pt x="177165" y="58198"/>
                    </a:cubicBezTo>
                    <a:lnTo>
                      <a:pt x="176403" y="15335"/>
                    </a:lnTo>
                    <a:cubicBezTo>
                      <a:pt x="179832" y="14192"/>
                      <a:pt x="185166" y="11335"/>
                      <a:pt x="185166" y="8287"/>
                    </a:cubicBezTo>
                    <a:cubicBezTo>
                      <a:pt x="185166" y="3715"/>
                      <a:pt x="178594" y="0"/>
                      <a:pt x="170402" y="0"/>
                    </a:cubicBezTo>
                    <a:cubicBezTo>
                      <a:pt x="162211" y="0"/>
                      <a:pt x="155639" y="3715"/>
                      <a:pt x="155639" y="8287"/>
                    </a:cubicBezTo>
                    <a:cubicBezTo>
                      <a:pt x="155639" y="11049"/>
                      <a:pt x="160306" y="13716"/>
                      <a:pt x="163163" y="14954"/>
                    </a:cubicBezTo>
                    <a:lnTo>
                      <a:pt x="161925" y="58483"/>
                    </a:lnTo>
                    <a:cubicBezTo>
                      <a:pt x="144336" y="59553"/>
                      <a:pt x="127154" y="64222"/>
                      <a:pt x="111442" y="72200"/>
                    </a:cubicBezTo>
                    <a:lnTo>
                      <a:pt x="97060" y="48768"/>
                    </a:lnTo>
                    <a:cubicBezTo>
                      <a:pt x="99155" y="46292"/>
                      <a:pt x="102108" y="41624"/>
                      <a:pt x="100775" y="39243"/>
                    </a:cubicBezTo>
                    <a:cubicBezTo>
                      <a:pt x="99441" y="36862"/>
                      <a:pt x="91726" y="35719"/>
                      <a:pt x="85344" y="39243"/>
                    </a:cubicBezTo>
                    <a:cubicBezTo>
                      <a:pt x="78962" y="42767"/>
                      <a:pt x="75819" y="48768"/>
                      <a:pt x="77438" y="52483"/>
                    </a:cubicBezTo>
                    <a:cubicBezTo>
                      <a:pt x="78677" y="54578"/>
                      <a:pt x="83629" y="54578"/>
                      <a:pt x="86392" y="54197"/>
                    </a:cubicBezTo>
                    <a:lnTo>
                      <a:pt x="99632" y="78677"/>
                    </a:lnTo>
                    <a:cubicBezTo>
                      <a:pt x="84865" y="88302"/>
                      <a:pt x="72224" y="100847"/>
                      <a:pt x="62484" y="115538"/>
                    </a:cubicBezTo>
                    <a:lnTo>
                      <a:pt x="24384" y="95060"/>
                    </a:lnTo>
                    <a:cubicBezTo>
                      <a:pt x="25146" y="91535"/>
                      <a:pt x="25337" y="85535"/>
                      <a:pt x="22765" y="84011"/>
                    </a:cubicBezTo>
                    <a:cubicBezTo>
                      <a:pt x="18764" y="81725"/>
                      <a:pt x="12287" y="85630"/>
                      <a:pt x="8192" y="92678"/>
                    </a:cubicBezTo>
                    <a:cubicBezTo>
                      <a:pt x="4096" y="99727"/>
                      <a:pt x="4000" y="107347"/>
                      <a:pt x="8192" y="109633"/>
                    </a:cubicBezTo>
                    <a:cubicBezTo>
                      <a:pt x="10478" y="110966"/>
                      <a:pt x="15240" y="108204"/>
                      <a:pt x="17717" y="106394"/>
                    </a:cubicBezTo>
                    <a:lnTo>
                      <a:pt x="54769" y="129254"/>
                    </a:lnTo>
                    <a:cubicBezTo>
                      <a:pt x="46869" y="144974"/>
                      <a:pt x="42328" y="162166"/>
                      <a:pt x="41434" y="179737"/>
                    </a:cubicBezTo>
                    <a:lnTo>
                      <a:pt x="13907" y="180594"/>
                    </a:lnTo>
                    <a:cubicBezTo>
                      <a:pt x="12859" y="177451"/>
                      <a:pt x="10287" y="172593"/>
                      <a:pt x="7525" y="172593"/>
                    </a:cubicBezTo>
                    <a:cubicBezTo>
                      <a:pt x="4763" y="172593"/>
                      <a:pt x="0" y="178689"/>
                      <a:pt x="0" y="186023"/>
                    </a:cubicBezTo>
                    <a:cubicBezTo>
                      <a:pt x="0" y="193358"/>
                      <a:pt x="3429" y="199549"/>
                      <a:pt x="7525" y="199549"/>
                    </a:cubicBezTo>
                    <a:cubicBezTo>
                      <a:pt x="10001" y="199549"/>
                      <a:pt x="12478" y="195263"/>
                      <a:pt x="13525" y="192596"/>
                    </a:cubicBezTo>
                    <a:lnTo>
                      <a:pt x="41434" y="193453"/>
                    </a:lnTo>
                    <a:cubicBezTo>
                      <a:pt x="42340" y="211052"/>
                      <a:pt x="46880" y="228273"/>
                      <a:pt x="54769" y="244031"/>
                    </a:cubicBezTo>
                    <a:lnTo>
                      <a:pt x="18002" y="266700"/>
                    </a:lnTo>
                    <a:cubicBezTo>
                      <a:pt x="15335" y="264319"/>
                      <a:pt x="10192" y="261080"/>
                      <a:pt x="7525" y="262604"/>
                    </a:cubicBezTo>
                    <a:cubicBezTo>
                      <a:pt x="4858" y="264128"/>
                      <a:pt x="3715" y="272129"/>
                      <a:pt x="7525" y="279559"/>
                    </a:cubicBezTo>
                    <a:cubicBezTo>
                      <a:pt x="11335" y="286988"/>
                      <a:pt x="18098" y="290513"/>
                      <a:pt x="22098" y="288227"/>
                    </a:cubicBezTo>
                    <a:cubicBezTo>
                      <a:pt x="24384" y="286798"/>
                      <a:pt x="24384" y="281369"/>
                      <a:pt x="24003" y="278702"/>
                    </a:cubicBezTo>
                    <a:lnTo>
                      <a:pt x="62103" y="258032"/>
                    </a:lnTo>
                    <a:cubicBezTo>
                      <a:pt x="71843" y="272724"/>
                      <a:pt x="84484" y="285268"/>
                      <a:pt x="99250" y="294894"/>
                    </a:cubicBezTo>
                    <a:lnTo>
                      <a:pt x="86201" y="319088"/>
                    </a:lnTo>
                    <a:cubicBezTo>
                      <a:pt x="82963" y="318421"/>
                      <a:pt x="77533" y="318230"/>
                      <a:pt x="76105" y="320612"/>
                    </a:cubicBezTo>
                    <a:cubicBezTo>
                      <a:pt x="74676" y="322993"/>
                      <a:pt x="77629" y="330137"/>
                      <a:pt x="84011" y="333851"/>
                    </a:cubicBezTo>
                    <a:cubicBezTo>
                      <a:pt x="90392" y="337566"/>
                      <a:pt x="97346" y="337661"/>
                      <a:pt x="99441" y="333851"/>
                    </a:cubicBezTo>
                    <a:cubicBezTo>
                      <a:pt x="100679" y="331756"/>
                      <a:pt x="98203" y="327470"/>
                      <a:pt x="96488" y="325184"/>
                    </a:cubicBezTo>
                    <a:lnTo>
                      <a:pt x="111062" y="301466"/>
                    </a:lnTo>
                    <a:cubicBezTo>
                      <a:pt x="126773" y="309444"/>
                      <a:pt x="143955" y="314112"/>
                      <a:pt x="161544" y="315182"/>
                    </a:cubicBezTo>
                    <a:lnTo>
                      <a:pt x="162782" y="358331"/>
                    </a:lnTo>
                    <a:cubicBezTo>
                      <a:pt x="159449" y="359569"/>
                      <a:pt x="154019" y="362426"/>
                      <a:pt x="154019" y="365379"/>
                    </a:cubicBezTo>
                    <a:cubicBezTo>
                      <a:pt x="154019" y="369951"/>
                      <a:pt x="160687" y="373666"/>
                      <a:pt x="168878" y="373666"/>
                    </a:cubicBezTo>
                    <a:cubicBezTo>
                      <a:pt x="177070" y="373666"/>
                      <a:pt x="183642" y="369951"/>
                      <a:pt x="183642" y="365379"/>
                    </a:cubicBezTo>
                    <a:cubicBezTo>
                      <a:pt x="183642" y="362712"/>
                      <a:pt x="178879" y="359950"/>
                      <a:pt x="176022" y="358712"/>
                    </a:cubicBezTo>
                    <a:lnTo>
                      <a:pt x="177260" y="315182"/>
                    </a:lnTo>
                    <a:cubicBezTo>
                      <a:pt x="194849" y="314112"/>
                      <a:pt x="212031" y="309444"/>
                      <a:pt x="227743" y="301466"/>
                    </a:cubicBezTo>
                    <a:lnTo>
                      <a:pt x="242221" y="324898"/>
                    </a:lnTo>
                    <a:cubicBezTo>
                      <a:pt x="240030" y="327374"/>
                      <a:pt x="237173" y="332042"/>
                      <a:pt x="238506" y="334423"/>
                    </a:cubicBezTo>
                    <a:cubicBezTo>
                      <a:pt x="239840" y="336804"/>
                      <a:pt x="247460" y="337947"/>
                      <a:pt x="253937" y="334423"/>
                    </a:cubicBezTo>
                    <a:cubicBezTo>
                      <a:pt x="260414" y="330899"/>
                      <a:pt x="263462" y="324898"/>
                      <a:pt x="261747" y="321183"/>
                    </a:cubicBezTo>
                    <a:cubicBezTo>
                      <a:pt x="260033" y="317468"/>
                      <a:pt x="255556" y="318992"/>
                      <a:pt x="252794" y="319373"/>
                    </a:cubicBezTo>
                    <a:lnTo>
                      <a:pt x="239554" y="294894"/>
                    </a:lnTo>
                    <a:cubicBezTo>
                      <a:pt x="254328" y="285245"/>
                      <a:pt x="266996" y="272706"/>
                      <a:pt x="276797" y="258032"/>
                    </a:cubicBezTo>
                    <a:lnTo>
                      <a:pt x="314896" y="278511"/>
                    </a:lnTo>
                    <a:cubicBezTo>
                      <a:pt x="314230" y="282035"/>
                      <a:pt x="313944" y="288036"/>
                      <a:pt x="316611" y="289560"/>
                    </a:cubicBezTo>
                    <a:cubicBezTo>
                      <a:pt x="319278" y="291084"/>
                      <a:pt x="327089" y="288036"/>
                      <a:pt x="331089" y="280892"/>
                    </a:cubicBezTo>
                    <a:cubicBezTo>
                      <a:pt x="335090" y="273749"/>
                      <a:pt x="335280" y="266224"/>
                      <a:pt x="331089" y="263938"/>
                    </a:cubicBezTo>
                    <a:cubicBezTo>
                      <a:pt x="328708" y="262604"/>
                      <a:pt x="324041" y="265367"/>
                      <a:pt x="321564" y="267176"/>
                    </a:cubicBezTo>
                    <a:lnTo>
                      <a:pt x="284512" y="244412"/>
                    </a:lnTo>
                    <a:cubicBezTo>
                      <a:pt x="292327" y="228631"/>
                      <a:pt x="296832" y="211419"/>
                      <a:pt x="297752" y="19383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3" name="任意多边形: 形状 172">
                <a:extLst>
                  <a:ext uri="{FF2B5EF4-FFF2-40B4-BE49-F238E27FC236}">
                    <a16:creationId xmlns:a16="http://schemas.microsoft.com/office/drawing/2014/main" id="{D002FFEA-F5CE-B218-1F2F-6BF0DBFBB879}"/>
                  </a:ext>
                </a:extLst>
              </p:cNvPr>
              <p:cNvSpPr/>
              <p:nvPr/>
            </p:nvSpPr>
            <p:spPr>
              <a:xfrm>
                <a:off x="6436167" y="1880419"/>
                <a:ext cx="26479" cy="26485"/>
              </a:xfrm>
              <a:custGeom>
                <a:avLst/>
                <a:gdLst>
                  <a:gd name="connsiteX0" fmla="*/ 26467 w 26479"/>
                  <a:gd name="connsiteY0" fmla="*/ 12674 h 26485"/>
                  <a:gd name="connsiteX1" fmla="*/ 13811 w 26479"/>
                  <a:gd name="connsiteY1" fmla="*/ 26473 h 26485"/>
                  <a:gd name="connsiteX2" fmla="*/ 13 w 26479"/>
                  <a:gd name="connsiteY2" fmla="*/ 13817 h 26485"/>
                  <a:gd name="connsiteX3" fmla="*/ 12668 w 26479"/>
                  <a:gd name="connsiteY3" fmla="*/ 18 h 26485"/>
                  <a:gd name="connsiteX4" fmla="*/ 13228 w 26479"/>
                  <a:gd name="connsiteY4" fmla="*/ 6 h 26485"/>
                  <a:gd name="connsiteX5" fmla="*/ 26463 w 26479"/>
                  <a:gd name="connsiteY5" fmla="*/ 12477 h 26485"/>
                  <a:gd name="connsiteX6" fmla="*/ 26467 w 26479"/>
                  <a:gd name="connsiteY6" fmla="*/ 12674 h 2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 h="26485">
                    <a:moveTo>
                      <a:pt x="26467" y="12674"/>
                    </a:moveTo>
                    <a:cubicBezTo>
                      <a:pt x="26783" y="19979"/>
                      <a:pt x="21117" y="26157"/>
                      <a:pt x="13811" y="26473"/>
                    </a:cubicBezTo>
                    <a:cubicBezTo>
                      <a:pt x="6506" y="26789"/>
                      <a:pt x="328" y="21122"/>
                      <a:pt x="13" y="13817"/>
                    </a:cubicBezTo>
                    <a:cubicBezTo>
                      <a:pt x="-303" y="6512"/>
                      <a:pt x="5363" y="334"/>
                      <a:pt x="12668" y="18"/>
                    </a:cubicBezTo>
                    <a:cubicBezTo>
                      <a:pt x="12855" y="10"/>
                      <a:pt x="13041" y="6"/>
                      <a:pt x="13228" y="6"/>
                    </a:cubicBezTo>
                    <a:cubicBezTo>
                      <a:pt x="20326" y="-205"/>
                      <a:pt x="26252" y="5378"/>
                      <a:pt x="26463" y="12477"/>
                    </a:cubicBezTo>
                    <a:cubicBezTo>
                      <a:pt x="26465" y="12542"/>
                      <a:pt x="26466" y="12608"/>
                      <a:pt x="26467"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4" name="任意多边形: 形状 173">
                <a:extLst>
                  <a:ext uri="{FF2B5EF4-FFF2-40B4-BE49-F238E27FC236}">
                    <a16:creationId xmlns:a16="http://schemas.microsoft.com/office/drawing/2014/main" id="{D4D009EC-52D4-84A1-50A3-BEC76F2B11A9}"/>
                  </a:ext>
                </a:extLst>
              </p:cNvPr>
              <p:cNvSpPr/>
              <p:nvPr/>
            </p:nvSpPr>
            <p:spPr>
              <a:xfrm>
                <a:off x="6356062" y="1982527"/>
                <a:ext cx="26479" cy="26485"/>
              </a:xfrm>
              <a:custGeom>
                <a:avLst/>
                <a:gdLst>
                  <a:gd name="connsiteX0" fmla="*/ 26467 w 26479"/>
                  <a:gd name="connsiteY0" fmla="*/ 12674 h 26485"/>
                  <a:gd name="connsiteX1" fmla="*/ 13811 w 26479"/>
                  <a:gd name="connsiteY1" fmla="*/ 26473 h 26485"/>
                  <a:gd name="connsiteX2" fmla="*/ 13 w 26479"/>
                  <a:gd name="connsiteY2" fmla="*/ 13817 h 26485"/>
                  <a:gd name="connsiteX3" fmla="*/ 12668 w 26479"/>
                  <a:gd name="connsiteY3" fmla="*/ 18 h 26485"/>
                  <a:gd name="connsiteX4" fmla="*/ 13228 w 26479"/>
                  <a:gd name="connsiteY4" fmla="*/ 6 h 26485"/>
                  <a:gd name="connsiteX5" fmla="*/ 26463 w 26479"/>
                  <a:gd name="connsiteY5" fmla="*/ 12477 h 26485"/>
                  <a:gd name="connsiteX6" fmla="*/ 26467 w 26479"/>
                  <a:gd name="connsiteY6" fmla="*/ 12674 h 2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 h="26485">
                    <a:moveTo>
                      <a:pt x="26467" y="12674"/>
                    </a:moveTo>
                    <a:cubicBezTo>
                      <a:pt x="26783" y="19979"/>
                      <a:pt x="21117" y="26157"/>
                      <a:pt x="13811" y="26473"/>
                    </a:cubicBezTo>
                    <a:cubicBezTo>
                      <a:pt x="6506" y="26789"/>
                      <a:pt x="328" y="21122"/>
                      <a:pt x="13" y="13817"/>
                    </a:cubicBezTo>
                    <a:cubicBezTo>
                      <a:pt x="-303" y="6512"/>
                      <a:pt x="5363" y="334"/>
                      <a:pt x="12668" y="18"/>
                    </a:cubicBezTo>
                    <a:cubicBezTo>
                      <a:pt x="12855" y="10"/>
                      <a:pt x="13041" y="6"/>
                      <a:pt x="13228" y="6"/>
                    </a:cubicBezTo>
                    <a:cubicBezTo>
                      <a:pt x="20326" y="-205"/>
                      <a:pt x="26252" y="5378"/>
                      <a:pt x="26463" y="12477"/>
                    </a:cubicBezTo>
                    <a:cubicBezTo>
                      <a:pt x="26465" y="12542"/>
                      <a:pt x="26466" y="12608"/>
                      <a:pt x="26467"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5" name="任意多边形: 形状 174">
                <a:extLst>
                  <a:ext uri="{FF2B5EF4-FFF2-40B4-BE49-F238E27FC236}">
                    <a16:creationId xmlns:a16="http://schemas.microsoft.com/office/drawing/2014/main" id="{AFF3EFCE-120C-F732-FAA6-A50B6CFD6C71}"/>
                  </a:ext>
                </a:extLst>
              </p:cNvPr>
              <p:cNvSpPr/>
              <p:nvPr/>
            </p:nvSpPr>
            <p:spPr>
              <a:xfrm>
                <a:off x="6415407" y="1949573"/>
                <a:ext cx="26480" cy="26483"/>
              </a:xfrm>
              <a:custGeom>
                <a:avLst/>
                <a:gdLst>
                  <a:gd name="connsiteX0" fmla="*/ 26463 w 26480"/>
                  <a:gd name="connsiteY0" fmla="*/ 12576 h 26483"/>
                  <a:gd name="connsiteX1" fmla="*/ 13907 w 26480"/>
                  <a:gd name="connsiteY1" fmla="*/ 26466 h 26483"/>
                  <a:gd name="connsiteX2" fmla="*/ 17 w 26480"/>
                  <a:gd name="connsiteY2" fmla="*/ 13910 h 26483"/>
                  <a:gd name="connsiteX3" fmla="*/ 12573 w 26480"/>
                  <a:gd name="connsiteY3" fmla="*/ 20 h 26483"/>
                  <a:gd name="connsiteX4" fmla="*/ 13223 w 26480"/>
                  <a:gd name="connsiteY4" fmla="*/ 3 h 26483"/>
                  <a:gd name="connsiteX5" fmla="*/ 26463 w 26480"/>
                  <a:gd name="connsiteY5" fmla="*/ 12576 h 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0" h="26483">
                    <a:moveTo>
                      <a:pt x="26463" y="12576"/>
                    </a:moveTo>
                    <a:cubicBezTo>
                      <a:pt x="26831" y="19879"/>
                      <a:pt x="21210" y="26098"/>
                      <a:pt x="13907" y="26466"/>
                    </a:cubicBezTo>
                    <a:cubicBezTo>
                      <a:pt x="6604" y="26834"/>
                      <a:pt x="385" y="21213"/>
                      <a:pt x="17" y="13910"/>
                    </a:cubicBezTo>
                    <a:cubicBezTo>
                      <a:pt x="-351" y="6607"/>
                      <a:pt x="5270" y="388"/>
                      <a:pt x="12573" y="20"/>
                    </a:cubicBezTo>
                    <a:cubicBezTo>
                      <a:pt x="12790" y="9"/>
                      <a:pt x="13007" y="4"/>
                      <a:pt x="13223" y="3"/>
                    </a:cubicBezTo>
                    <a:cubicBezTo>
                      <a:pt x="20342" y="-157"/>
                      <a:pt x="26255" y="5459"/>
                      <a:pt x="26463" y="12576"/>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6" name="任意多边形: 形状 175">
                <a:extLst>
                  <a:ext uri="{FF2B5EF4-FFF2-40B4-BE49-F238E27FC236}">
                    <a16:creationId xmlns:a16="http://schemas.microsoft.com/office/drawing/2014/main" id="{4481BCDB-B29E-CE2B-6CFC-88DAAA6ED3BA}"/>
                  </a:ext>
                </a:extLst>
              </p:cNvPr>
              <p:cNvSpPr/>
              <p:nvPr/>
            </p:nvSpPr>
            <p:spPr>
              <a:xfrm>
                <a:off x="6384451" y="2059587"/>
                <a:ext cx="26480" cy="26483"/>
              </a:xfrm>
              <a:custGeom>
                <a:avLst/>
                <a:gdLst>
                  <a:gd name="connsiteX0" fmla="*/ 26463 w 26480"/>
                  <a:gd name="connsiteY0" fmla="*/ 12576 h 26483"/>
                  <a:gd name="connsiteX1" fmla="*/ 13907 w 26480"/>
                  <a:gd name="connsiteY1" fmla="*/ 26466 h 26483"/>
                  <a:gd name="connsiteX2" fmla="*/ 17 w 26480"/>
                  <a:gd name="connsiteY2" fmla="*/ 13910 h 26483"/>
                  <a:gd name="connsiteX3" fmla="*/ 12573 w 26480"/>
                  <a:gd name="connsiteY3" fmla="*/ 20 h 26483"/>
                  <a:gd name="connsiteX4" fmla="*/ 13223 w 26480"/>
                  <a:gd name="connsiteY4" fmla="*/ 3 h 26483"/>
                  <a:gd name="connsiteX5" fmla="*/ 26463 w 26480"/>
                  <a:gd name="connsiteY5" fmla="*/ 12576 h 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0" h="26483">
                    <a:moveTo>
                      <a:pt x="26463" y="12576"/>
                    </a:moveTo>
                    <a:cubicBezTo>
                      <a:pt x="26831" y="19879"/>
                      <a:pt x="21210" y="26098"/>
                      <a:pt x="13907" y="26466"/>
                    </a:cubicBezTo>
                    <a:cubicBezTo>
                      <a:pt x="6604" y="26834"/>
                      <a:pt x="385" y="21213"/>
                      <a:pt x="17" y="13910"/>
                    </a:cubicBezTo>
                    <a:cubicBezTo>
                      <a:pt x="-351" y="6607"/>
                      <a:pt x="5270" y="388"/>
                      <a:pt x="12573" y="20"/>
                    </a:cubicBezTo>
                    <a:cubicBezTo>
                      <a:pt x="12790" y="9"/>
                      <a:pt x="13007" y="4"/>
                      <a:pt x="13223" y="3"/>
                    </a:cubicBezTo>
                    <a:cubicBezTo>
                      <a:pt x="20342" y="-157"/>
                      <a:pt x="26255" y="5459"/>
                      <a:pt x="26463" y="12576"/>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7" name="任意多边形: 形状 176">
                <a:extLst>
                  <a:ext uri="{FF2B5EF4-FFF2-40B4-BE49-F238E27FC236}">
                    <a16:creationId xmlns:a16="http://schemas.microsoft.com/office/drawing/2014/main" id="{68B57F4D-5AA7-1EE8-B53E-E014D3469B78}"/>
                  </a:ext>
                </a:extLst>
              </p:cNvPr>
              <p:cNvSpPr/>
              <p:nvPr/>
            </p:nvSpPr>
            <p:spPr>
              <a:xfrm>
                <a:off x="6529036" y="2006625"/>
                <a:ext cx="26479" cy="26485"/>
              </a:xfrm>
              <a:custGeom>
                <a:avLst/>
                <a:gdLst>
                  <a:gd name="connsiteX0" fmla="*/ 26467 w 26479"/>
                  <a:gd name="connsiteY0" fmla="*/ 12674 h 26485"/>
                  <a:gd name="connsiteX1" fmla="*/ 13811 w 26479"/>
                  <a:gd name="connsiteY1" fmla="*/ 26473 h 26485"/>
                  <a:gd name="connsiteX2" fmla="*/ 13 w 26479"/>
                  <a:gd name="connsiteY2" fmla="*/ 13817 h 26485"/>
                  <a:gd name="connsiteX3" fmla="*/ 12668 w 26479"/>
                  <a:gd name="connsiteY3" fmla="*/ 18 h 26485"/>
                  <a:gd name="connsiteX4" fmla="*/ 13228 w 26479"/>
                  <a:gd name="connsiteY4" fmla="*/ 6 h 26485"/>
                  <a:gd name="connsiteX5" fmla="*/ 26463 w 26479"/>
                  <a:gd name="connsiteY5" fmla="*/ 12477 h 26485"/>
                  <a:gd name="connsiteX6" fmla="*/ 26467 w 26479"/>
                  <a:gd name="connsiteY6" fmla="*/ 12674 h 2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 h="26485">
                    <a:moveTo>
                      <a:pt x="26467" y="12674"/>
                    </a:moveTo>
                    <a:cubicBezTo>
                      <a:pt x="26783" y="19979"/>
                      <a:pt x="21117" y="26157"/>
                      <a:pt x="13811" y="26473"/>
                    </a:cubicBezTo>
                    <a:cubicBezTo>
                      <a:pt x="6506" y="26789"/>
                      <a:pt x="328" y="21122"/>
                      <a:pt x="13" y="13817"/>
                    </a:cubicBezTo>
                    <a:cubicBezTo>
                      <a:pt x="-303" y="6512"/>
                      <a:pt x="5363" y="334"/>
                      <a:pt x="12668" y="18"/>
                    </a:cubicBezTo>
                    <a:cubicBezTo>
                      <a:pt x="12855" y="10"/>
                      <a:pt x="13041" y="6"/>
                      <a:pt x="13228" y="6"/>
                    </a:cubicBezTo>
                    <a:cubicBezTo>
                      <a:pt x="20326" y="-205"/>
                      <a:pt x="26252" y="5378"/>
                      <a:pt x="26463" y="12477"/>
                    </a:cubicBezTo>
                    <a:cubicBezTo>
                      <a:pt x="26465" y="12542"/>
                      <a:pt x="26466" y="12608"/>
                      <a:pt x="26467"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8" name="任意多边形: 形状 177">
                <a:extLst>
                  <a:ext uri="{FF2B5EF4-FFF2-40B4-BE49-F238E27FC236}">
                    <a16:creationId xmlns:a16="http://schemas.microsoft.com/office/drawing/2014/main" id="{F9DE7854-DD1C-DB61-609E-45F6D8971887}"/>
                  </a:ext>
                </a:extLst>
              </p:cNvPr>
              <p:cNvSpPr/>
              <p:nvPr/>
            </p:nvSpPr>
            <p:spPr>
              <a:xfrm>
                <a:off x="6434167" y="2023770"/>
                <a:ext cx="26479" cy="26485"/>
              </a:xfrm>
              <a:custGeom>
                <a:avLst/>
                <a:gdLst>
                  <a:gd name="connsiteX0" fmla="*/ 26467 w 26479"/>
                  <a:gd name="connsiteY0" fmla="*/ 12674 h 26485"/>
                  <a:gd name="connsiteX1" fmla="*/ 13811 w 26479"/>
                  <a:gd name="connsiteY1" fmla="*/ 26473 h 26485"/>
                  <a:gd name="connsiteX2" fmla="*/ 13 w 26479"/>
                  <a:gd name="connsiteY2" fmla="*/ 13817 h 26485"/>
                  <a:gd name="connsiteX3" fmla="*/ 12668 w 26479"/>
                  <a:gd name="connsiteY3" fmla="*/ 18 h 26485"/>
                  <a:gd name="connsiteX4" fmla="*/ 13228 w 26479"/>
                  <a:gd name="connsiteY4" fmla="*/ 6 h 26485"/>
                  <a:gd name="connsiteX5" fmla="*/ 26463 w 26479"/>
                  <a:gd name="connsiteY5" fmla="*/ 12477 h 26485"/>
                  <a:gd name="connsiteX6" fmla="*/ 26467 w 26479"/>
                  <a:gd name="connsiteY6" fmla="*/ 12674 h 2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 h="26485">
                    <a:moveTo>
                      <a:pt x="26467" y="12674"/>
                    </a:moveTo>
                    <a:cubicBezTo>
                      <a:pt x="26783" y="19979"/>
                      <a:pt x="21117" y="26157"/>
                      <a:pt x="13811" y="26473"/>
                    </a:cubicBezTo>
                    <a:cubicBezTo>
                      <a:pt x="6506" y="26789"/>
                      <a:pt x="328" y="21122"/>
                      <a:pt x="13" y="13817"/>
                    </a:cubicBezTo>
                    <a:cubicBezTo>
                      <a:pt x="-303" y="6512"/>
                      <a:pt x="5363" y="334"/>
                      <a:pt x="12668" y="18"/>
                    </a:cubicBezTo>
                    <a:cubicBezTo>
                      <a:pt x="12855" y="10"/>
                      <a:pt x="13041" y="6"/>
                      <a:pt x="13228" y="6"/>
                    </a:cubicBezTo>
                    <a:cubicBezTo>
                      <a:pt x="20326" y="-205"/>
                      <a:pt x="26252" y="5378"/>
                      <a:pt x="26463" y="12477"/>
                    </a:cubicBezTo>
                    <a:cubicBezTo>
                      <a:pt x="26465" y="12542"/>
                      <a:pt x="26466" y="12608"/>
                      <a:pt x="26467"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9" name="任意多边形: 形状 178">
                <a:extLst>
                  <a:ext uri="{FF2B5EF4-FFF2-40B4-BE49-F238E27FC236}">
                    <a16:creationId xmlns:a16="http://schemas.microsoft.com/office/drawing/2014/main" id="{F5AD779F-A136-473E-35EB-C5946B86A210}"/>
                  </a:ext>
                </a:extLst>
              </p:cNvPr>
              <p:cNvSpPr/>
              <p:nvPr/>
            </p:nvSpPr>
            <p:spPr>
              <a:xfrm>
                <a:off x="6476938" y="1973290"/>
                <a:ext cx="26670" cy="26673"/>
              </a:xfrm>
              <a:custGeom>
                <a:avLst/>
                <a:gdLst>
                  <a:gd name="connsiteX0" fmla="*/ 26654 w 26670"/>
                  <a:gd name="connsiteY0" fmla="*/ 12672 h 26673"/>
                  <a:gd name="connsiteX1" fmla="*/ 14002 w 26670"/>
                  <a:gd name="connsiteY1" fmla="*/ 26656 h 26673"/>
                  <a:gd name="connsiteX2" fmla="*/ 17 w 26670"/>
                  <a:gd name="connsiteY2" fmla="*/ 14005 h 26673"/>
                  <a:gd name="connsiteX3" fmla="*/ 12669 w 26670"/>
                  <a:gd name="connsiteY3" fmla="*/ 20 h 26673"/>
                  <a:gd name="connsiteX4" fmla="*/ 13414 w 26670"/>
                  <a:gd name="connsiteY4" fmla="*/ 3 h 26673"/>
                  <a:gd name="connsiteX5" fmla="*/ 26654 w 26670"/>
                  <a:gd name="connsiteY5" fmla="*/ 12665 h 26673"/>
                  <a:gd name="connsiteX6" fmla="*/ 26654 w 26670"/>
                  <a:gd name="connsiteY6" fmla="*/ 12672 h 2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3">
                    <a:moveTo>
                      <a:pt x="26654" y="12672"/>
                    </a:moveTo>
                    <a:cubicBezTo>
                      <a:pt x="27022" y="20027"/>
                      <a:pt x="21357" y="26288"/>
                      <a:pt x="14002" y="26656"/>
                    </a:cubicBezTo>
                    <a:cubicBezTo>
                      <a:pt x="6646" y="27024"/>
                      <a:pt x="385" y="21360"/>
                      <a:pt x="17" y="14005"/>
                    </a:cubicBezTo>
                    <a:cubicBezTo>
                      <a:pt x="-351" y="6649"/>
                      <a:pt x="5313" y="388"/>
                      <a:pt x="12669" y="20"/>
                    </a:cubicBezTo>
                    <a:cubicBezTo>
                      <a:pt x="12917" y="7"/>
                      <a:pt x="13165" y="2"/>
                      <a:pt x="13414" y="3"/>
                    </a:cubicBezTo>
                    <a:cubicBezTo>
                      <a:pt x="20566" y="-156"/>
                      <a:pt x="26494" y="5513"/>
                      <a:pt x="26654" y="12665"/>
                    </a:cubicBezTo>
                    <a:cubicBezTo>
                      <a:pt x="26654" y="12667"/>
                      <a:pt x="26654" y="12669"/>
                      <a:pt x="26654" y="1267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0" name="任意多边形: 形状 179">
                <a:extLst>
                  <a:ext uri="{FF2B5EF4-FFF2-40B4-BE49-F238E27FC236}">
                    <a16:creationId xmlns:a16="http://schemas.microsoft.com/office/drawing/2014/main" id="{44020E83-1B65-0D76-3DFA-5C9A3879857B}"/>
                  </a:ext>
                </a:extLst>
              </p:cNvPr>
              <p:cNvSpPr/>
              <p:nvPr/>
            </p:nvSpPr>
            <p:spPr>
              <a:xfrm>
                <a:off x="6509418" y="1914511"/>
                <a:ext cx="26480" cy="26489"/>
              </a:xfrm>
              <a:custGeom>
                <a:avLst/>
                <a:gdLst>
                  <a:gd name="connsiteX0" fmla="*/ 26463 w 26480"/>
                  <a:gd name="connsiteY0" fmla="*/ 12586 h 26489"/>
                  <a:gd name="connsiteX1" fmla="*/ 13903 w 26480"/>
                  <a:gd name="connsiteY1" fmla="*/ 26473 h 26489"/>
                  <a:gd name="connsiteX2" fmla="*/ 17 w 26480"/>
                  <a:gd name="connsiteY2" fmla="*/ 13913 h 26489"/>
                  <a:gd name="connsiteX3" fmla="*/ 12577 w 26480"/>
                  <a:gd name="connsiteY3" fmla="*/ 26 h 26489"/>
                  <a:gd name="connsiteX4" fmla="*/ 12938 w 26480"/>
                  <a:gd name="connsiteY4" fmla="*/ 13 h 26489"/>
                  <a:gd name="connsiteX5" fmla="*/ 26456 w 26480"/>
                  <a:gd name="connsiteY5" fmla="*/ 12378 h 26489"/>
                  <a:gd name="connsiteX6" fmla="*/ 26463 w 26480"/>
                  <a:gd name="connsiteY6" fmla="*/ 12586 h 2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0" h="26489">
                    <a:moveTo>
                      <a:pt x="26463" y="12586"/>
                    </a:moveTo>
                    <a:cubicBezTo>
                      <a:pt x="26829" y="19889"/>
                      <a:pt x="21206" y="26106"/>
                      <a:pt x="13903" y="26473"/>
                    </a:cubicBezTo>
                    <a:cubicBezTo>
                      <a:pt x="6600" y="26839"/>
                      <a:pt x="383" y="21216"/>
                      <a:pt x="17" y="13913"/>
                    </a:cubicBezTo>
                    <a:cubicBezTo>
                      <a:pt x="-349" y="6610"/>
                      <a:pt x="5274" y="393"/>
                      <a:pt x="12577" y="26"/>
                    </a:cubicBezTo>
                    <a:cubicBezTo>
                      <a:pt x="12697" y="20"/>
                      <a:pt x="12817" y="16"/>
                      <a:pt x="12938" y="13"/>
                    </a:cubicBezTo>
                    <a:cubicBezTo>
                      <a:pt x="20085" y="-305"/>
                      <a:pt x="26137" y="5230"/>
                      <a:pt x="26456" y="12378"/>
                    </a:cubicBezTo>
                    <a:cubicBezTo>
                      <a:pt x="26459" y="12447"/>
                      <a:pt x="26461" y="12517"/>
                      <a:pt x="26463" y="12586"/>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1" name="任意多边形: 形状 180">
                <a:extLst>
                  <a:ext uri="{FF2B5EF4-FFF2-40B4-BE49-F238E27FC236}">
                    <a16:creationId xmlns:a16="http://schemas.microsoft.com/office/drawing/2014/main" id="{DEA4B0DD-F141-1C50-1DDD-CE38C5C4F040}"/>
                  </a:ext>
                </a:extLst>
              </p:cNvPr>
              <p:cNvSpPr/>
              <p:nvPr/>
            </p:nvSpPr>
            <p:spPr>
              <a:xfrm>
                <a:off x="6478367" y="2065873"/>
                <a:ext cx="26670" cy="26673"/>
              </a:xfrm>
              <a:custGeom>
                <a:avLst/>
                <a:gdLst>
                  <a:gd name="connsiteX0" fmla="*/ 26654 w 26670"/>
                  <a:gd name="connsiteY0" fmla="*/ 12672 h 26673"/>
                  <a:gd name="connsiteX1" fmla="*/ 14002 w 26670"/>
                  <a:gd name="connsiteY1" fmla="*/ 26656 h 26673"/>
                  <a:gd name="connsiteX2" fmla="*/ 17 w 26670"/>
                  <a:gd name="connsiteY2" fmla="*/ 14005 h 26673"/>
                  <a:gd name="connsiteX3" fmla="*/ 12669 w 26670"/>
                  <a:gd name="connsiteY3" fmla="*/ 20 h 26673"/>
                  <a:gd name="connsiteX4" fmla="*/ 13414 w 26670"/>
                  <a:gd name="connsiteY4" fmla="*/ 3 h 26673"/>
                  <a:gd name="connsiteX5" fmla="*/ 26654 w 26670"/>
                  <a:gd name="connsiteY5" fmla="*/ 12665 h 26673"/>
                  <a:gd name="connsiteX6" fmla="*/ 26654 w 26670"/>
                  <a:gd name="connsiteY6" fmla="*/ 12672 h 2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3">
                    <a:moveTo>
                      <a:pt x="26654" y="12672"/>
                    </a:moveTo>
                    <a:cubicBezTo>
                      <a:pt x="27022" y="20027"/>
                      <a:pt x="21357" y="26288"/>
                      <a:pt x="14002" y="26656"/>
                    </a:cubicBezTo>
                    <a:cubicBezTo>
                      <a:pt x="6646" y="27024"/>
                      <a:pt x="385" y="21360"/>
                      <a:pt x="17" y="14005"/>
                    </a:cubicBezTo>
                    <a:cubicBezTo>
                      <a:pt x="-351" y="6649"/>
                      <a:pt x="5313" y="388"/>
                      <a:pt x="12669" y="20"/>
                    </a:cubicBezTo>
                    <a:cubicBezTo>
                      <a:pt x="12917" y="7"/>
                      <a:pt x="13165" y="2"/>
                      <a:pt x="13414" y="3"/>
                    </a:cubicBezTo>
                    <a:cubicBezTo>
                      <a:pt x="20566" y="-156"/>
                      <a:pt x="26494" y="5513"/>
                      <a:pt x="26654" y="12665"/>
                    </a:cubicBezTo>
                    <a:cubicBezTo>
                      <a:pt x="26654" y="12667"/>
                      <a:pt x="26654" y="12669"/>
                      <a:pt x="26654" y="1267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2" name="任意多边形: 形状 181">
                <a:extLst>
                  <a:ext uri="{FF2B5EF4-FFF2-40B4-BE49-F238E27FC236}">
                    <a16:creationId xmlns:a16="http://schemas.microsoft.com/office/drawing/2014/main" id="{85775685-A89B-D269-FF81-3E3072985CBD}"/>
                  </a:ext>
                </a:extLst>
              </p:cNvPr>
              <p:cNvSpPr/>
              <p:nvPr/>
            </p:nvSpPr>
            <p:spPr>
              <a:xfrm>
                <a:off x="6369968" y="1902996"/>
                <a:ext cx="26479" cy="26479"/>
              </a:xfrm>
              <a:custGeom>
                <a:avLst/>
                <a:gdLst>
                  <a:gd name="connsiteX0" fmla="*/ 26468 w 26479"/>
                  <a:gd name="connsiteY0" fmla="*/ 12671 h 26479"/>
                  <a:gd name="connsiteX1" fmla="*/ 13809 w 26479"/>
                  <a:gd name="connsiteY1" fmla="*/ 26467 h 26479"/>
                  <a:gd name="connsiteX2" fmla="*/ 12 w 26479"/>
                  <a:gd name="connsiteY2" fmla="*/ 13808 h 26479"/>
                  <a:gd name="connsiteX3" fmla="*/ 12671 w 26479"/>
                  <a:gd name="connsiteY3" fmla="*/ 12 h 26479"/>
                  <a:gd name="connsiteX4" fmla="*/ 13514 w 26479"/>
                  <a:gd name="connsiteY4" fmla="*/ 3 h 26479"/>
                  <a:gd name="connsiteX5" fmla="*/ 26468 w 26479"/>
                  <a:gd name="connsiteY5" fmla="*/ 12671 h 2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 h="26479">
                    <a:moveTo>
                      <a:pt x="26468" y="12671"/>
                    </a:moveTo>
                    <a:cubicBezTo>
                      <a:pt x="26782" y="19976"/>
                      <a:pt x="21114" y="26153"/>
                      <a:pt x="13809" y="26467"/>
                    </a:cubicBezTo>
                    <a:cubicBezTo>
                      <a:pt x="6503" y="26781"/>
                      <a:pt x="327" y="21114"/>
                      <a:pt x="12" y="13808"/>
                    </a:cubicBezTo>
                    <a:cubicBezTo>
                      <a:pt x="-302" y="6503"/>
                      <a:pt x="5366" y="326"/>
                      <a:pt x="12671" y="12"/>
                    </a:cubicBezTo>
                    <a:cubicBezTo>
                      <a:pt x="12952" y="0"/>
                      <a:pt x="13233" y="-3"/>
                      <a:pt x="13514" y="3"/>
                    </a:cubicBezTo>
                    <a:cubicBezTo>
                      <a:pt x="20578" y="-50"/>
                      <a:pt x="26363" y="5607"/>
                      <a:pt x="26468" y="12671"/>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3" name="任意多边形: 形状 182">
                <a:extLst>
                  <a:ext uri="{FF2B5EF4-FFF2-40B4-BE49-F238E27FC236}">
                    <a16:creationId xmlns:a16="http://schemas.microsoft.com/office/drawing/2014/main" id="{FB75E2C4-4E65-F42C-8A3B-67BBD81797A8}"/>
                  </a:ext>
                </a:extLst>
              </p:cNvPr>
              <p:cNvSpPr/>
              <p:nvPr/>
            </p:nvSpPr>
            <p:spPr>
              <a:xfrm>
                <a:off x="8166371" y="3919537"/>
                <a:ext cx="339185" cy="373665"/>
              </a:xfrm>
              <a:custGeom>
                <a:avLst/>
                <a:gdLst>
                  <a:gd name="connsiteX0" fmla="*/ 325279 w 339185"/>
                  <a:gd name="connsiteY0" fmla="*/ 192977 h 373665"/>
                  <a:gd name="connsiteX1" fmla="*/ 331661 w 339185"/>
                  <a:gd name="connsiteY1" fmla="*/ 200978 h 373665"/>
                  <a:gd name="connsiteX2" fmla="*/ 339185 w 339185"/>
                  <a:gd name="connsiteY2" fmla="*/ 187547 h 373665"/>
                  <a:gd name="connsiteX3" fmla="*/ 331661 w 339185"/>
                  <a:gd name="connsiteY3" fmla="*/ 174117 h 373665"/>
                  <a:gd name="connsiteX4" fmla="*/ 325660 w 339185"/>
                  <a:gd name="connsiteY4" fmla="*/ 180975 h 373665"/>
                  <a:gd name="connsiteX5" fmla="*/ 297752 w 339185"/>
                  <a:gd name="connsiteY5" fmla="*/ 180118 h 373665"/>
                  <a:gd name="connsiteX6" fmla="*/ 284417 w 339185"/>
                  <a:gd name="connsiteY6" fmla="*/ 129540 h 373665"/>
                  <a:gd name="connsiteX7" fmla="*/ 321183 w 339185"/>
                  <a:gd name="connsiteY7" fmla="*/ 106966 h 373665"/>
                  <a:gd name="connsiteX8" fmla="*/ 331661 w 339185"/>
                  <a:gd name="connsiteY8" fmla="*/ 110966 h 373665"/>
                  <a:gd name="connsiteX9" fmla="*/ 331661 w 339185"/>
                  <a:gd name="connsiteY9" fmla="*/ 94107 h 373665"/>
                  <a:gd name="connsiteX10" fmla="*/ 317087 w 339185"/>
                  <a:gd name="connsiteY10" fmla="*/ 85439 h 373665"/>
                  <a:gd name="connsiteX11" fmla="*/ 315182 w 339185"/>
                  <a:gd name="connsiteY11" fmla="*/ 94964 h 373665"/>
                  <a:gd name="connsiteX12" fmla="*/ 277082 w 339185"/>
                  <a:gd name="connsiteY12" fmla="*/ 115634 h 373665"/>
                  <a:gd name="connsiteX13" fmla="*/ 239935 w 339185"/>
                  <a:gd name="connsiteY13" fmla="*/ 78772 h 373665"/>
                  <a:gd name="connsiteX14" fmla="*/ 252984 w 339185"/>
                  <a:gd name="connsiteY14" fmla="*/ 54578 h 373665"/>
                  <a:gd name="connsiteX15" fmla="*/ 263080 w 339185"/>
                  <a:gd name="connsiteY15" fmla="*/ 53054 h 373665"/>
                  <a:gd name="connsiteX16" fmla="*/ 255175 w 339185"/>
                  <a:gd name="connsiteY16" fmla="*/ 39814 h 373665"/>
                  <a:gd name="connsiteX17" fmla="*/ 239744 w 339185"/>
                  <a:gd name="connsiteY17" fmla="*/ 39814 h 373665"/>
                  <a:gd name="connsiteX18" fmla="*/ 242697 w 339185"/>
                  <a:gd name="connsiteY18" fmla="*/ 48482 h 373665"/>
                  <a:gd name="connsiteX19" fmla="*/ 228124 w 339185"/>
                  <a:gd name="connsiteY19" fmla="*/ 72199 h 373665"/>
                  <a:gd name="connsiteX20" fmla="*/ 177641 w 339185"/>
                  <a:gd name="connsiteY20" fmla="*/ 58483 h 373665"/>
                  <a:gd name="connsiteX21" fmla="*/ 176403 w 339185"/>
                  <a:gd name="connsiteY21" fmla="*/ 15335 h 373665"/>
                  <a:gd name="connsiteX22" fmla="*/ 185166 w 339185"/>
                  <a:gd name="connsiteY22" fmla="*/ 8287 h 373665"/>
                  <a:gd name="connsiteX23" fmla="*/ 170402 w 339185"/>
                  <a:gd name="connsiteY23" fmla="*/ 0 h 373665"/>
                  <a:gd name="connsiteX24" fmla="*/ 155543 w 339185"/>
                  <a:gd name="connsiteY24" fmla="*/ 8287 h 373665"/>
                  <a:gd name="connsiteX25" fmla="*/ 163163 w 339185"/>
                  <a:gd name="connsiteY25" fmla="*/ 14954 h 373665"/>
                  <a:gd name="connsiteX26" fmla="*/ 161925 w 339185"/>
                  <a:gd name="connsiteY26" fmla="*/ 58484 h 373665"/>
                  <a:gd name="connsiteX27" fmla="*/ 111443 w 339185"/>
                  <a:gd name="connsiteY27" fmla="*/ 72200 h 373665"/>
                  <a:gd name="connsiteX28" fmla="*/ 96964 w 339185"/>
                  <a:gd name="connsiteY28" fmla="*/ 48768 h 373665"/>
                  <a:gd name="connsiteX29" fmla="*/ 100679 w 339185"/>
                  <a:gd name="connsiteY29" fmla="*/ 39243 h 373665"/>
                  <a:gd name="connsiteX30" fmla="*/ 85249 w 339185"/>
                  <a:gd name="connsiteY30" fmla="*/ 39243 h 373665"/>
                  <a:gd name="connsiteX31" fmla="*/ 77438 w 339185"/>
                  <a:gd name="connsiteY31" fmla="*/ 52483 h 373665"/>
                  <a:gd name="connsiteX32" fmla="*/ 86392 w 339185"/>
                  <a:gd name="connsiteY32" fmla="*/ 54197 h 373665"/>
                  <a:gd name="connsiteX33" fmla="*/ 99632 w 339185"/>
                  <a:gd name="connsiteY33" fmla="*/ 78677 h 373665"/>
                  <a:gd name="connsiteX34" fmla="*/ 62389 w 339185"/>
                  <a:gd name="connsiteY34" fmla="*/ 115538 h 373665"/>
                  <a:gd name="connsiteX35" fmla="*/ 24289 w 339185"/>
                  <a:gd name="connsiteY35" fmla="*/ 95060 h 373665"/>
                  <a:gd name="connsiteX36" fmla="*/ 22574 w 339185"/>
                  <a:gd name="connsiteY36" fmla="*/ 84011 h 373665"/>
                  <a:gd name="connsiteX37" fmla="*/ 8096 w 339185"/>
                  <a:gd name="connsiteY37" fmla="*/ 92678 h 373665"/>
                  <a:gd name="connsiteX38" fmla="*/ 8096 w 339185"/>
                  <a:gd name="connsiteY38" fmla="*/ 109633 h 373665"/>
                  <a:gd name="connsiteX39" fmla="*/ 17621 w 339185"/>
                  <a:gd name="connsiteY39" fmla="*/ 106394 h 373665"/>
                  <a:gd name="connsiteX40" fmla="*/ 54674 w 339185"/>
                  <a:gd name="connsiteY40" fmla="*/ 129254 h 373665"/>
                  <a:gd name="connsiteX41" fmla="*/ 41434 w 339185"/>
                  <a:gd name="connsiteY41" fmla="*/ 179737 h 373665"/>
                  <a:gd name="connsiteX42" fmla="*/ 13907 w 339185"/>
                  <a:gd name="connsiteY42" fmla="*/ 180594 h 373665"/>
                  <a:gd name="connsiteX43" fmla="*/ 7525 w 339185"/>
                  <a:gd name="connsiteY43" fmla="*/ 172593 h 373665"/>
                  <a:gd name="connsiteX44" fmla="*/ 0 w 339185"/>
                  <a:gd name="connsiteY44" fmla="*/ 186023 h 373665"/>
                  <a:gd name="connsiteX45" fmla="*/ 7525 w 339185"/>
                  <a:gd name="connsiteY45" fmla="*/ 199454 h 373665"/>
                  <a:gd name="connsiteX46" fmla="*/ 13526 w 339185"/>
                  <a:gd name="connsiteY46" fmla="*/ 192596 h 373665"/>
                  <a:gd name="connsiteX47" fmla="*/ 41434 w 339185"/>
                  <a:gd name="connsiteY47" fmla="*/ 193453 h 373665"/>
                  <a:gd name="connsiteX48" fmla="*/ 54674 w 339185"/>
                  <a:gd name="connsiteY48" fmla="*/ 244030 h 373665"/>
                  <a:gd name="connsiteX49" fmla="*/ 17336 w 339185"/>
                  <a:gd name="connsiteY49" fmla="*/ 266986 h 373665"/>
                  <a:gd name="connsiteX50" fmla="*/ 6858 w 339185"/>
                  <a:gd name="connsiteY50" fmla="*/ 262985 h 373665"/>
                  <a:gd name="connsiteX51" fmla="*/ 6858 w 339185"/>
                  <a:gd name="connsiteY51" fmla="*/ 279845 h 373665"/>
                  <a:gd name="connsiteX52" fmla="*/ 21431 w 339185"/>
                  <a:gd name="connsiteY52" fmla="*/ 288512 h 373665"/>
                  <a:gd name="connsiteX53" fmla="*/ 23432 w 339185"/>
                  <a:gd name="connsiteY53" fmla="*/ 278987 h 373665"/>
                  <a:gd name="connsiteX54" fmla="*/ 61532 w 339185"/>
                  <a:gd name="connsiteY54" fmla="*/ 258318 h 373665"/>
                  <a:gd name="connsiteX55" fmla="*/ 98774 w 339185"/>
                  <a:gd name="connsiteY55" fmla="*/ 295180 h 373665"/>
                  <a:gd name="connsiteX56" fmla="*/ 86106 w 339185"/>
                  <a:gd name="connsiteY56" fmla="*/ 319088 h 373665"/>
                  <a:gd name="connsiteX57" fmla="*/ 76010 w 339185"/>
                  <a:gd name="connsiteY57" fmla="*/ 320612 h 373665"/>
                  <a:gd name="connsiteX58" fmla="*/ 83915 w 339185"/>
                  <a:gd name="connsiteY58" fmla="*/ 333851 h 373665"/>
                  <a:gd name="connsiteX59" fmla="*/ 99251 w 339185"/>
                  <a:gd name="connsiteY59" fmla="*/ 333851 h 373665"/>
                  <a:gd name="connsiteX60" fmla="*/ 96298 w 339185"/>
                  <a:gd name="connsiteY60" fmla="*/ 325184 h 373665"/>
                  <a:gd name="connsiteX61" fmla="*/ 110966 w 339185"/>
                  <a:gd name="connsiteY61" fmla="*/ 301466 h 373665"/>
                  <a:gd name="connsiteX62" fmla="*/ 161449 w 339185"/>
                  <a:gd name="connsiteY62" fmla="*/ 315182 h 373665"/>
                  <a:gd name="connsiteX63" fmla="*/ 162687 w 339185"/>
                  <a:gd name="connsiteY63" fmla="*/ 358330 h 373665"/>
                  <a:gd name="connsiteX64" fmla="*/ 153924 w 339185"/>
                  <a:gd name="connsiteY64" fmla="*/ 365379 h 373665"/>
                  <a:gd name="connsiteX65" fmla="*/ 168688 w 339185"/>
                  <a:gd name="connsiteY65" fmla="*/ 373666 h 373665"/>
                  <a:gd name="connsiteX66" fmla="*/ 183452 w 339185"/>
                  <a:gd name="connsiteY66" fmla="*/ 365379 h 373665"/>
                  <a:gd name="connsiteX67" fmla="*/ 175927 w 339185"/>
                  <a:gd name="connsiteY67" fmla="*/ 358712 h 373665"/>
                  <a:gd name="connsiteX68" fmla="*/ 177165 w 339185"/>
                  <a:gd name="connsiteY68" fmla="*/ 315182 h 373665"/>
                  <a:gd name="connsiteX69" fmla="*/ 227647 w 339185"/>
                  <a:gd name="connsiteY69" fmla="*/ 301466 h 373665"/>
                  <a:gd name="connsiteX70" fmla="*/ 242126 w 339185"/>
                  <a:gd name="connsiteY70" fmla="*/ 324898 h 373665"/>
                  <a:gd name="connsiteX71" fmla="*/ 238411 w 339185"/>
                  <a:gd name="connsiteY71" fmla="*/ 334423 h 373665"/>
                  <a:gd name="connsiteX72" fmla="*/ 253746 w 339185"/>
                  <a:gd name="connsiteY72" fmla="*/ 334423 h 373665"/>
                  <a:gd name="connsiteX73" fmla="*/ 261652 w 339185"/>
                  <a:gd name="connsiteY73" fmla="*/ 321183 h 373665"/>
                  <a:gd name="connsiteX74" fmla="*/ 252698 w 339185"/>
                  <a:gd name="connsiteY74" fmla="*/ 319469 h 373665"/>
                  <a:gd name="connsiteX75" fmla="*/ 239459 w 339185"/>
                  <a:gd name="connsiteY75" fmla="*/ 294989 h 373665"/>
                  <a:gd name="connsiteX76" fmla="*/ 276606 w 339185"/>
                  <a:gd name="connsiteY76" fmla="*/ 258128 h 373665"/>
                  <a:gd name="connsiteX77" fmla="*/ 314706 w 339185"/>
                  <a:gd name="connsiteY77" fmla="*/ 278606 h 373665"/>
                  <a:gd name="connsiteX78" fmla="*/ 316325 w 339185"/>
                  <a:gd name="connsiteY78" fmla="*/ 289655 h 373665"/>
                  <a:gd name="connsiteX79" fmla="*/ 330899 w 339185"/>
                  <a:gd name="connsiteY79" fmla="*/ 280988 h 373665"/>
                  <a:gd name="connsiteX80" fmla="*/ 330899 w 339185"/>
                  <a:gd name="connsiteY80" fmla="*/ 264033 h 373665"/>
                  <a:gd name="connsiteX81" fmla="*/ 321374 w 339185"/>
                  <a:gd name="connsiteY81" fmla="*/ 267271 h 373665"/>
                  <a:gd name="connsiteX82" fmla="*/ 284321 w 339185"/>
                  <a:gd name="connsiteY82" fmla="*/ 244412 h 373665"/>
                  <a:gd name="connsiteX83" fmla="*/ 297656 w 339185"/>
                  <a:gd name="connsiteY83" fmla="*/ 193929 h 37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9185" h="373665">
                    <a:moveTo>
                      <a:pt x="325279" y="192977"/>
                    </a:moveTo>
                    <a:cubicBezTo>
                      <a:pt x="326327" y="196120"/>
                      <a:pt x="328898" y="200978"/>
                      <a:pt x="331661" y="200978"/>
                    </a:cubicBezTo>
                    <a:cubicBezTo>
                      <a:pt x="334423" y="200978"/>
                      <a:pt x="339185" y="194977"/>
                      <a:pt x="339185" y="187547"/>
                    </a:cubicBezTo>
                    <a:cubicBezTo>
                      <a:pt x="339185" y="180118"/>
                      <a:pt x="335852" y="174117"/>
                      <a:pt x="331661" y="174117"/>
                    </a:cubicBezTo>
                    <a:cubicBezTo>
                      <a:pt x="329184" y="174117"/>
                      <a:pt x="326708" y="178403"/>
                      <a:pt x="325660" y="180975"/>
                    </a:cubicBezTo>
                    <a:lnTo>
                      <a:pt x="297752" y="180118"/>
                    </a:lnTo>
                    <a:cubicBezTo>
                      <a:pt x="296846" y="162519"/>
                      <a:pt x="292305" y="145298"/>
                      <a:pt x="284417" y="129540"/>
                    </a:cubicBezTo>
                    <a:lnTo>
                      <a:pt x="321183" y="106966"/>
                    </a:lnTo>
                    <a:cubicBezTo>
                      <a:pt x="323945" y="109252"/>
                      <a:pt x="329089" y="112490"/>
                      <a:pt x="331661" y="110966"/>
                    </a:cubicBezTo>
                    <a:cubicBezTo>
                      <a:pt x="334232" y="109442"/>
                      <a:pt x="335471" y="101441"/>
                      <a:pt x="331661" y="94107"/>
                    </a:cubicBezTo>
                    <a:cubicBezTo>
                      <a:pt x="327851" y="86773"/>
                      <a:pt x="321088" y="83153"/>
                      <a:pt x="317087" y="85439"/>
                    </a:cubicBezTo>
                    <a:cubicBezTo>
                      <a:pt x="314801" y="86773"/>
                      <a:pt x="314801" y="92202"/>
                      <a:pt x="315182" y="94964"/>
                    </a:cubicBezTo>
                    <a:lnTo>
                      <a:pt x="277082" y="115634"/>
                    </a:lnTo>
                    <a:cubicBezTo>
                      <a:pt x="267343" y="100942"/>
                      <a:pt x="254701" y="88398"/>
                      <a:pt x="239935" y="78772"/>
                    </a:cubicBezTo>
                    <a:lnTo>
                      <a:pt x="252984" y="54578"/>
                    </a:lnTo>
                    <a:cubicBezTo>
                      <a:pt x="256222" y="55245"/>
                      <a:pt x="261652" y="55436"/>
                      <a:pt x="263080" y="53054"/>
                    </a:cubicBezTo>
                    <a:cubicBezTo>
                      <a:pt x="264509" y="50673"/>
                      <a:pt x="261652" y="43529"/>
                      <a:pt x="255175" y="39814"/>
                    </a:cubicBezTo>
                    <a:cubicBezTo>
                      <a:pt x="248698" y="36100"/>
                      <a:pt x="241840" y="36004"/>
                      <a:pt x="239744" y="39814"/>
                    </a:cubicBezTo>
                    <a:cubicBezTo>
                      <a:pt x="238506" y="41910"/>
                      <a:pt x="240983" y="46196"/>
                      <a:pt x="242697" y="48482"/>
                    </a:cubicBezTo>
                    <a:lnTo>
                      <a:pt x="228124" y="72199"/>
                    </a:lnTo>
                    <a:cubicBezTo>
                      <a:pt x="212412" y="64222"/>
                      <a:pt x="195230" y="59553"/>
                      <a:pt x="177641" y="58483"/>
                    </a:cubicBezTo>
                    <a:lnTo>
                      <a:pt x="176403" y="15335"/>
                    </a:lnTo>
                    <a:cubicBezTo>
                      <a:pt x="179737" y="14097"/>
                      <a:pt x="185166" y="11335"/>
                      <a:pt x="185166" y="8287"/>
                    </a:cubicBezTo>
                    <a:cubicBezTo>
                      <a:pt x="185166" y="3715"/>
                      <a:pt x="178499" y="0"/>
                      <a:pt x="170402" y="0"/>
                    </a:cubicBezTo>
                    <a:cubicBezTo>
                      <a:pt x="162306" y="0"/>
                      <a:pt x="155543" y="3715"/>
                      <a:pt x="155543" y="8287"/>
                    </a:cubicBezTo>
                    <a:cubicBezTo>
                      <a:pt x="155543" y="11049"/>
                      <a:pt x="160306" y="13716"/>
                      <a:pt x="163163" y="14954"/>
                    </a:cubicBezTo>
                    <a:lnTo>
                      <a:pt x="161925" y="58484"/>
                    </a:lnTo>
                    <a:cubicBezTo>
                      <a:pt x="144336" y="59554"/>
                      <a:pt x="127154" y="64222"/>
                      <a:pt x="111443" y="72200"/>
                    </a:cubicBezTo>
                    <a:lnTo>
                      <a:pt x="96964" y="48768"/>
                    </a:lnTo>
                    <a:cubicBezTo>
                      <a:pt x="99155" y="46291"/>
                      <a:pt x="102013" y="41624"/>
                      <a:pt x="100679" y="39243"/>
                    </a:cubicBezTo>
                    <a:cubicBezTo>
                      <a:pt x="99346" y="36862"/>
                      <a:pt x="91726" y="35814"/>
                      <a:pt x="85249" y="39243"/>
                    </a:cubicBezTo>
                    <a:cubicBezTo>
                      <a:pt x="78772" y="42672"/>
                      <a:pt x="75724" y="48768"/>
                      <a:pt x="77438" y="52483"/>
                    </a:cubicBezTo>
                    <a:cubicBezTo>
                      <a:pt x="78677" y="54578"/>
                      <a:pt x="83629" y="54578"/>
                      <a:pt x="86392" y="54197"/>
                    </a:cubicBezTo>
                    <a:lnTo>
                      <a:pt x="99632" y="78677"/>
                    </a:lnTo>
                    <a:cubicBezTo>
                      <a:pt x="84858" y="88325"/>
                      <a:pt x="72189" y="100864"/>
                      <a:pt x="62389" y="115538"/>
                    </a:cubicBezTo>
                    <a:lnTo>
                      <a:pt x="24289" y="95060"/>
                    </a:lnTo>
                    <a:cubicBezTo>
                      <a:pt x="24955" y="91535"/>
                      <a:pt x="25241" y="85535"/>
                      <a:pt x="22574" y="84011"/>
                    </a:cubicBezTo>
                    <a:cubicBezTo>
                      <a:pt x="19907" y="82487"/>
                      <a:pt x="12097" y="85630"/>
                      <a:pt x="8096" y="92678"/>
                    </a:cubicBezTo>
                    <a:cubicBezTo>
                      <a:pt x="4096" y="99727"/>
                      <a:pt x="3905" y="107347"/>
                      <a:pt x="8096" y="109633"/>
                    </a:cubicBezTo>
                    <a:cubicBezTo>
                      <a:pt x="10478" y="110966"/>
                      <a:pt x="15145" y="108204"/>
                      <a:pt x="17621" y="106394"/>
                    </a:cubicBezTo>
                    <a:lnTo>
                      <a:pt x="54674" y="129254"/>
                    </a:lnTo>
                    <a:cubicBezTo>
                      <a:pt x="46848" y="144997"/>
                      <a:pt x="42342" y="162180"/>
                      <a:pt x="41434" y="179737"/>
                    </a:cubicBezTo>
                    <a:lnTo>
                      <a:pt x="13907" y="180594"/>
                    </a:lnTo>
                    <a:cubicBezTo>
                      <a:pt x="12763" y="177451"/>
                      <a:pt x="10192" y="172593"/>
                      <a:pt x="7525" y="172593"/>
                    </a:cubicBezTo>
                    <a:cubicBezTo>
                      <a:pt x="3334" y="172593"/>
                      <a:pt x="0" y="178594"/>
                      <a:pt x="0" y="186023"/>
                    </a:cubicBezTo>
                    <a:cubicBezTo>
                      <a:pt x="0" y="193453"/>
                      <a:pt x="3334" y="199454"/>
                      <a:pt x="7525" y="199454"/>
                    </a:cubicBezTo>
                    <a:cubicBezTo>
                      <a:pt x="10001" y="199454"/>
                      <a:pt x="12478" y="195167"/>
                      <a:pt x="13526" y="192596"/>
                    </a:cubicBezTo>
                    <a:lnTo>
                      <a:pt x="41434" y="193453"/>
                    </a:lnTo>
                    <a:cubicBezTo>
                      <a:pt x="42353" y="211038"/>
                      <a:pt x="46858" y="228250"/>
                      <a:pt x="54674" y="244030"/>
                    </a:cubicBezTo>
                    <a:lnTo>
                      <a:pt x="17336" y="266986"/>
                    </a:lnTo>
                    <a:cubicBezTo>
                      <a:pt x="14573" y="264700"/>
                      <a:pt x="9430" y="261461"/>
                      <a:pt x="6858" y="262985"/>
                    </a:cubicBezTo>
                    <a:cubicBezTo>
                      <a:pt x="2858" y="265271"/>
                      <a:pt x="3048" y="272510"/>
                      <a:pt x="6858" y="279845"/>
                    </a:cubicBezTo>
                    <a:cubicBezTo>
                      <a:pt x="10668" y="287179"/>
                      <a:pt x="17526" y="290798"/>
                      <a:pt x="21431" y="288512"/>
                    </a:cubicBezTo>
                    <a:cubicBezTo>
                      <a:pt x="23813" y="287179"/>
                      <a:pt x="23813" y="281749"/>
                      <a:pt x="23432" y="278987"/>
                    </a:cubicBezTo>
                    <a:lnTo>
                      <a:pt x="61532" y="258318"/>
                    </a:lnTo>
                    <a:cubicBezTo>
                      <a:pt x="71332" y="272992"/>
                      <a:pt x="84000" y="285531"/>
                      <a:pt x="98774" y="295180"/>
                    </a:cubicBezTo>
                    <a:lnTo>
                      <a:pt x="86106" y="319088"/>
                    </a:lnTo>
                    <a:cubicBezTo>
                      <a:pt x="82868" y="318421"/>
                      <a:pt x="77343" y="318230"/>
                      <a:pt x="76010" y="320612"/>
                    </a:cubicBezTo>
                    <a:cubicBezTo>
                      <a:pt x="74676" y="322993"/>
                      <a:pt x="77438" y="330137"/>
                      <a:pt x="83915" y="333851"/>
                    </a:cubicBezTo>
                    <a:cubicBezTo>
                      <a:pt x="90392" y="337566"/>
                      <a:pt x="97250" y="337661"/>
                      <a:pt x="99251" y="333851"/>
                    </a:cubicBezTo>
                    <a:cubicBezTo>
                      <a:pt x="100489" y="331756"/>
                      <a:pt x="98012" y="327470"/>
                      <a:pt x="96298" y="325184"/>
                    </a:cubicBezTo>
                    <a:lnTo>
                      <a:pt x="110966" y="301466"/>
                    </a:lnTo>
                    <a:cubicBezTo>
                      <a:pt x="126678" y="309444"/>
                      <a:pt x="143860" y="314112"/>
                      <a:pt x="161449" y="315182"/>
                    </a:cubicBezTo>
                    <a:lnTo>
                      <a:pt x="162687" y="358330"/>
                    </a:lnTo>
                    <a:cubicBezTo>
                      <a:pt x="159258" y="359569"/>
                      <a:pt x="153924" y="362331"/>
                      <a:pt x="153924" y="365379"/>
                    </a:cubicBezTo>
                    <a:cubicBezTo>
                      <a:pt x="153924" y="369951"/>
                      <a:pt x="160496" y="373666"/>
                      <a:pt x="168688" y="373666"/>
                    </a:cubicBezTo>
                    <a:cubicBezTo>
                      <a:pt x="176879" y="373666"/>
                      <a:pt x="183452" y="369951"/>
                      <a:pt x="183452" y="365379"/>
                    </a:cubicBezTo>
                    <a:cubicBezTo>
                      <a:pt x="183452" y="362617"/>
                      <a:pt x="178784" y="359950"/>
                      <a:pt x="175927" y="358712"/>
                    </a:cubicBezTo>
                    <a:lnTo>
                      <a:pt x="177165" y="315182"/>
                    </a:lnTo>
                    <a:cubicBezTo>
                      <a:pt x="194754" y="314112"/>
                      <a:pt x="211936" y="309444"/>
                      <a:pt x="227647" y="301466"/>
                    </a:cubicBezTo>
                    <a:lnTo>
                      <a:pt x="242126" y="324898"/>
                    </a:lnTo>
                    <a:cubicBezTo>
                      <a:pt x="239935" y="327374"/>
                      <a:pt x="236982" y="332041"/>
                      <a:pt x="238411" y="334423"/>
                    </a:cubicBezTo>
                    <a:cubicBezTo>
                      <a:pt x="239839" y="336804"/>
                      <a:pt x="247364" y="337852"/>
                      <a:pt x="253746" y="334423"/>
                    </a:cubicBezTo>
                    <a:cubicBezTo>
                      <a:pt x="260128" y="330994"/>
                      <a:pt x="263747" y="324898"/>
                      <a:pt x="261652" y="321183"/>
                    </a:cubicBezTo>
                    <a:cubicBezTo>
                      <a:pt x="260413" y="319088"/>
                      <a:pt x="255461" y="319088"/>
                      <a:pt x="252698" y="319469"/>
                    </a:cubicBezTo>
                    <a:lnTo>
                      <a:pt x="239459" y="294989"/>
                    </a:lnTo>
                    <a:cubicBezTo>
                      <a:pt x="254225" y="285363"/>
                      <a:pt x="266867" y="272819"/>
                      <a:pt x="276606" y="258128"/>
                    </a:cubicBezTo>
                    <a:lnTo>
                      <a:pt x="314706" y="278606"/>
                    </a:lnTo>
                    <a:cubicBezTo>
                      <a:pt x="313944" y="282130"/>
                      <a:pt x="313754" y="288131"/>
                      <a:pt x="316325" y="289655"/>
                    </a:cubicBezTo>
                    <a:cubicBezTo>
                      <a:pt x="320326" y="291941"/>
                      <a:pt x="326803" y="288036"/>
                      <a:pt x="330899" y="280988"/>
                    </a:cubicBezTo>
                    <a:cubicBezTo>
                      <a:pt x="334994" y="273939"/>
                      <a:pt x="335089" y="266319"/>
                      <a:pt x="330899" y="264033"/>
                    </a:cubicBezTo>
                    <a:cubicBezTo>
                      <a:pt x="328613" y="262699"/>
                      <a:pt x="323850" y="265462"/>
                      <a:pt x="321374" y="267271"/>
                    </a:cubicBezTo>
                    <a:lnTo>
                      <a:pt x="284321" y="244412"/>
                    </a:lnTo>
                    <a:cubicBezTo>
                      <a:pt x="292221" y="228692"/>
                      <a:pt x="296762" y="211500"/>
                      <a:pt x="297656" y="193929"/>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4" name="任意多边形: 形状 183">
                <a:extLst>
                  <a:ext uri="{FF2B5EF4-FFF2-40B4-BE49-F238E27FC236}">
                    <a16:creationId xmlns:a16="http://schemas.microsoft.com/office/drawing/2014/main" id="{B88FCEFB-9014-579B-1E01-E7D7BCC3F2E9}"/>
                  </a:ext>
                </a:extLst>
              </p:cNvPr>
              <p:cNvSpPr/>
              <p:nvPr/>
            </p:nvSpPr>
            <p:spPr>
              <a:xfrm>
                <a:off x="8318978" y="3995541"/>
                <a:ext cx="26670" cy="26676"/>
              </a:xfrm>
              <a:custGeom>
                <a:avLst/>
                <a:gdLst>
                  <a:gd name="connsiteX0" fmla="*/ 26654 w 26670"/>
                  <a:gd name="connsiteY0" fmla="*/ 12674 h 26676"/>
                  <a:gd name="connsiteX1" fmla="*/ 14002 w 26670"/>
                  <a:gd name="connsiteY1" fmla="*/ 26659 h 26676"/>
                  <a:gd name="connsiteX2" fmla="*/ 17 w 26670"/>
                  <a:gd name="connsiteY2" fmla="*/ 14008 h 26676"/>
                  <a:gd name="connsiteX3" fmla="*/ 12669 w 26670"/>
                  <a:gd name="connsiteY3" fmla="*/ 22 h 26676"/>
                  <a:gd name="connsiteX4" fmla="*/ 13319 w 26670"/>
                  <a:gd name="connsiteY4" fmla="*/ 6 h 26676"/>
                  <a:gd name="connsiteX5" fmla="*/ 26651 w 26670"/>
                  <a:gd name="connsiteY5" fmla="*/ 12570 h 26676"/>
                  <a:gd name="connsiteX6" fmla="*/ 26653 w 26670"/>
                  <a:gd name="connsiteY6" fmla="*/ 12674 h 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6">
                    <a:moveTo>
                      <a:pt x="26654" y="12674"/>
                    </a:moveTo>
                    <a:cubicBezTo>
                      <a:pt x="27022" y="20029"/>
                      <a:pt x="21358" y="26291"/>
                      <a:pt x="14002" y="26659"/>
                    </a:cubicBezTo>
                    <a:cubicBezTo>
                      <a:pt x="6647" y="27027"/>
                      <a:pt x="385" y="21363"/>
                      <a:pt x="17" y="14008"/>
                    </a:cubicBezTo>
                    <a:cubicBezTo>
                      <a:pt x="-351" y="6652"/>
                      <a:pt x="5313" y="391"/>
                      <a:pt x="12669" y="22"/>
                    </a:cubicBezTo>
                    <a:cubicBezTo>
                      <a:pt x="12885" y="12"/>
                      <a:pt x="13102" y="6"/>
                      <a:pt x="13319" y="6"/>
                    </a:cubicBezTo>
                    <a:cubicBezTo>
                      <a:pt x="20470" y="-206"/>
                      <a:pt x="26439" y="5419"/>
                      <a:pt x="26651" y="12570"/>
                    </a:cubicBezTo>
                    <a:cubicBezTo>
                      <a:pt x="26652" y="12605"/>
                      <a:pt x="26653" y="12639"/>
                      <a:pt x="26653"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5" name="任意多边形: 形状 184">
                <a:extLst>
                  <a:ext uri="{FF2B5EF4-FFF2-40B4-BE49-F238E27FC236}">
                    <a16:creationId xmlns:a16="http://schemas.microsoft.com/office/drawing/2014/main" id="{B4B10F07-AE74-4BDC-B462-AF6591FCE940}"/>
                  </a:ext>
                </a:extLst>
              </p:cNvPr>
              <p:cNvSpPr/>
              <p:nvPr/>
            </p:nvSpPr>
            <p:spPr>
              <a:xfrm>
                <a:off x="8238968" y="4097651"/>
                <a:ext cx="26670" cy="26673"/>
              </a:xfrm>
              <a:custGeom>
                <a:avLst/>
                <a:gdLst>
                  <a:gd name="connsiteX0" fmla="*/ 26654 w 26670"/>
                  <a:gd name="connsiteY0" fmla="*/ 12672 h 26673"/>
                  <a:gd name="connsiteX1" fmla="*/ 14002 w 26670"/>
                  <a:gd name="connsiteY1" fmla="*/ 26657 h 26673"/>
                  <a:gd name="connsiteX2" fmla="*/ 17 w 26670"/>
                  <a:gd name="connsiteY2" fmla="*/ 14005 h 26673"/>
                  <a:gd name="connsiteX3" fmla="*/ 12669 w 26670"/>
                  <a:gd name="connsiteY3" fmla="*/ 20 h 26673"/>
                  <a:gd name="connsiteX4" fmla="*/ 13414 w 26670"/>
                  <a:gd name="connsiteY4" fmla="*/ 3 h 26673"/>
                  <a:gd name="connsiteX5" fmla="*/ 26653 w 26670"/>
                  <a:gd name="connsiteY5" fmla="*/ 12665 h 26673"/>
                  <a:gd name="connsiteX6" fmla="*/ 26653 w 26670"/>
                  <a:gd name="connsiteY6" fmla="*/ 12672 h 2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3">
                    <a:moveTo>
                      <a:pt x="26654" y="12672"/>
                    </a:moveTo>
                    <a:cubicBezTo>
                      <a:pt x="27022" y="20027"/>
                      <a:pt x="21358" y="26288"/>
                      <a:pt x="14002" y="26657"/>
                    </a:cubicBezTo>
                    <a:cubicBezTo>
                      <a:pt x="6646" y="27025"/>
                      <a:pt x="385" y="21360"/>
                      <a:pt x="17" y="14005"/>
                    </a:cubicBezTo>
                    <a:cubicBezTo>
                      <a:pt x="-351" y="6649"/>
                      <a:pt x="5313" y="388"/>
                      <a:pt x="12669" y="20"/>
                    </a:cubicBezTo>
                    <a:cubicBezTo>
                      <a:pt x="12917" y="7"/>
                      <a:pt x="13166" y="2"/>
                      <a:pt x="13414" y="3"/>
                    </a:cubicBezTo>
                    <a:cubicBezTo>
                      <a:pt x="20566" y="-156"/>
                      <a:pt x="26494" y="5513"/>
                      <a:pt x="26653" y="12665"/>
                    </a:cubicBezTo>
                    <a:cubicBezTo>
                      <a:pt x="26653" y="12667"/>
                      <a:pt x="26653" y="12669"/>
                      <a:pt x="26653" y="1267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6" name="任意多边形: 形状 185">
                <a:extLst>
                  <a:ext uri="{FF2B5EF4-FFF2-40B4-BE49-F238E27FC236}">
                    <a16:creationId xmlns:a16="http://schemas.microsoft.com/office/drawing/2014/main" id="{EAE63CEA-7913-40C1-694C-B2CA4CA3D70B}"/>
                  </a:ext>
                </a:extLst>
              </p:cNvPr>
              <p:cNvSpPr/>
              <p:nvPr/>
            </p:nvSpPr>
            <p:spPr>
              <a:xfrm>
                <a:off x="8298313" y="4064887"/>
                <a:ext cx="26670" cy="26671"/>
              </a:xfrm>
              <a:custGeom>
                <a:avLst/>
                <a:gdLst>
                  <a:gd name="connsiteX0" fmla="*/ 26649 w 26670"/>
                  <a:gd name="connsiteY0" fmla="*/ 12575 h 26671"/>
                  <a:gd name="connsiteX1" fmla="*/ 14097 w 26670"/>
                  <a:gd name="connsiteY1" fmla="*/ 26650 h 26671"/>
                  <a:gd name="connsiteX2" fmla="*/ 22 w 26670"/>
                  <a:gd name="connsiteY2" fmla="*/ 14098 h 26671"/>
                  <a:gd name="connsiteX3" fmla="*/ 12574 w 26670"/>
                  <a:gd name="connsiteY3" fmla="*/ 23 h 26671"/>
                  <a:gd name="connsiteX4" fmla="*/ 13409 w 26670"/>
                  <a:gd name="connsiteY4" fmla="*/ 2 h 26671"/>
                  <a:gd name="connsiteX5" fmla="*/ 26649 w 26670"/>
                  <a:gd name="connsiteY5" fmla="*/ 12575 h 2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 h="26671">
                    <a:moveTo>
                      <a:pt x="26649" y="12575"/>
                    </a:moveTo>
                    <a:cubicBezTo>
                      <a:pt x="27069" y="19927"/>
                      <a:pt x="21450" y="26229"/>
                      <a:pt x="14097" y="26650"/>
                    </a:cubicBezTo>
                    <a:cubicBezTo>
                      <a:pt x="6744" y="27070"/>
                      <a:pt x="443" y="21451"/>
                      <a:pt x="22" y="14098"/>
                    </a:cubicBezTo>
                    <a:cubicBezTo>
                      <a:pt x="-398" y="6745"/>
                      <a:pt x="5221" y="444"/>
                      <a:pt x="12574" y="23"/>
                    </a:cubicBezTo>
                    <a:cubicBezTo>
                      <a:pt x="12852" y="7"/>
                      <a:pt x="13130" y="0"/>
                      <a:pt x="13409" y="2"/>
                    </a:cubicBezTo>
                    <a:cubicBezTo>
                      <a:pt x="20508" y="-107"/>
                      <a:pt x="26391" y="5480"/>
                      <a:pt x="26649" y="12575"/>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7" name="任意多边形: 形状 186">
                <a:extLst>
                  <a:ext uri="{FF2B5EF4-FFF2-40B4-BE49-F238E27FC236}">
                    <a16:creationId xmlns:a16="http://schemas.microsoft.com/office/drawing/2014/main" id="{E20B42F0-B687-CF11-0800-84F889B86FA9}"/>
                  </a:ext>
                </a:extLst>
              </p:cNvPr>
              <p:cNvSpPr/>
              <p:nvPr/>
            </p:nvSpPr>
            <p:spPr>
              <a:xfrm>
                <a:off x="8267543" y="4174708"/>
                <a:ext cx="26479" cy="26483"/>
              </a:xfrm>
              <a:custGeom>
                <a:avLst/>
                <a:gdLst>
                  <a:gd name="connsiteX0" fmla="*/ 26463 w 26479"/>
                  <a:gd name="connsiteY0" fmla="*/ 12576 h 26483"/>
                  <a:gd name="connsiteX1" fmla="*/ 13907 w 26479"/>
                  <a:gd name="connsiteY1" fmla="*/ 26466 h 26483"/>
                  <a:gd name="connsiteX2" fmla="*/ 17 w 26479"/>
                  <a:gd name="connsiteY2" fmla="*/ 13910 h 26483"/>
                  <a:gd name="connsiteX3" fmla="*/ 12573 w 26479"/>
                  <a:gd name="connsiteY3" fmla="*/ 20 h 26483"/>
                  <a:gd name="connsiteX4" fmla="*/ 13223 w 26479"/>
                  <a:gd name="connsiteY4" fmla="*/ 3 h 26483"/>
                  <a:gd name="connsiteX5" fmla="*/ 26463 w 26479"/>
                  <a:gd name="connsiteY5" fmla="*/ 12576 h 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 h="26483">
                    <a:moveTo>
                      <a:pt x="26463" y="12576"/>
                    </a:moveTo>
                    <a:cubicBezTo>
                      <a:pt x="26831" y="19879"/>
                      <a:pt x="21209" y="26098"/>
                      <a:pt x="13907" y="26466"/>
                    </a:cubicBezTo>
                    <a:cubicBezTo>
                      <a:pt x="6604" y="26834"/>
                      <a:pt x="385" y="21213"/>
                      <a:pt x="17" y="13910"/>
                    </a:cubicBezTo>
                    <a:cubicBezTo>
                      <a:pt x="-351" y="6607"/>
                      <a:pt x="5271" y="388"/>
                      <a:pt x="12573" y="20"/>
                    </a:cubicBezTo>
                    <a:cubicBezTo>
                      <a:pt x="12790" y="9"/>
                      <a:pt x="13006" y="4"/>
                      <a:pt x="13223" y="3"/>
                    </a:cubicBezTo>
                    <a:cubicBezTo>
                      <a:pt x="20342" y="-157"/>
                      <a:pt x="26255" y="5459"/>
                      <a:pt x="26463" y="12576"/>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8" name="任意多边形: 形状 187">
                <a:extLst>
                  <a:ext uri="{FF2B5EF4-FFF2-40B4-BE49-F238E27FC236}">
                    <a16:creationId xmlns:a16="http://schemas.microsoft.com/office/drawing/2014/main" id="{89633133-74CB-5786-6AEB-9C08994F4A68}"/>
                  </a:ext>
                </a:extLst>
              </p:cNvPr>
              <p:cNvSpPr/>
              <p:nvPr/>
            </p:nvSpPr>
            <p:spPr>
              <a:xfrm>
                <a:off x="8411942" y="4121652"/>
                <a:ext cx="26670" cy="26676"/>
              </a:xfrm>
              <a:custGeom>
                <a:avLst/>
                <a:gdLst>
                  <a:gd name="connsiteX0" fmla="*/ 26654 w 26670"/>
                  <a:gd name="connsiteY0" fmla="*/ 12674 h 26676"/>
                  <a:gd name="connsiteX1" fmla="*/ 14002 w 26670"/>
                  <a:gd name="connsiteY1" fmla="*/ 26659 h 26676"/>
                  <a:gd name="connsiteX2" fmla="*/ 17 w 26670"/>
                  <a:gd name="connsiteY2" fmla="*/ 14008 h 26676"/>
                  <a:gd name="connsiteX3" fmla="*/ 12669 w 26670"/>
                  <a:gd name="connsiteY3" fmla="*/ 22 h 26676"/>
                  <a:gd name="connsiteX4" fmla="*/ 13319 w 26670"/>
                  <a:gd name="connsiteY4" fmla="*/ 6 h 26676"/>
                  <a:gd name="connsiteX5" fmla="*/ 26651 w 26670"/>
                  <a:gd name="connsiteY5" fmla="*/ 12570 h 26676"/>
                  <a:gd name="connsiteX6" fmla="*/ 26653 w 26670"/>
                  <a:gd name="connsiteY6" fmla="*/ 12674 h 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6">
                    <a:moveTo>
                      <a:pt x="26654" y="12674"/>
                    </a:moveTo>
                    <a:cubicBezTo>
                      <a:pt x="27022" y="20029"/>
                      <a:pt x="21358" y="26291"/>
                      <a:pt x="14002" y="26659"/>
                    </a:cubicBezTo>
                    <a:cubicBezTo>
                      <a:pt x="6647" y="27027"/>
                      <a:pt x="385" y="21363"/>
                      <a:pt x="17" y="14008"/>
                    </a:cubicBezTo>
                    <a:cubicBezTo>
                      <a:pt x="-351" y="6652"/>
                      <a:pt x="5313" y="391"/>
                      <a:pt x="12669" y="22"/>
                    </a:cubicBezTo>
                    <a:cubicBezTo>
                      <a:pt x="12885" y="12"/>
                      <a:pt x="13102" y="6"/>
                      <a:pt x="13319" y="6"/>
                    </a:cubicBezTo>
                    <a:cubicBezTo>
                      <a:pt x="20470" y="-206"/>
                      <a:pt x="26439" y="5419"/>
                      <a:pt x="26651" y="12570"/>
                    </a:cubicBezTo>
                    <a:cubicBezTo>
                      <a:pt x="26652" y="12605"/>
                      <a:pt x="26653" y="12639"/>
                      <a:pt x="26653"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9" name="任意多边形: 形状 188">
                <a:extLst>
                  <a:ext uri="{FF2B5EF4-FFF2-40B4-BE49-F238E27FC236}">
                    <a16:creationId xmlns:a16="http://schemas.microsoft.com/office/drawing/2014/main" id="{24A43678-1FD8-3CB9-6597-28F7A71A25DC}"/>
                  </a:ext>
                </a:extLst>
              </p:cNvPr>
              <p:cNvSpPr/>
              <p:nvPr/>
            </p:nvSpPr>
            <p:spPr>
              <a:xfrm>
                <a:off x="8317073" y="4138894"/>
                <a:ext cx="26670" cy="26673"/>
              </a:xfrm>
              <a:custGeom>
                <a:avLst/>
                <a:gdLst>
                  <a:gd name="connsiteX0" fmla="*/ 26654 w 26670"/>
                  <a:gd name="connsiteY0" fmla="*/ 12672 h 26673"/>
                  <a:gd name="connsiteX1" fmla="*/ 14002 w 26670"/>
                  <a:gd name="connsiteY1" fmla="*/ 26657 h 26673"/>
                  <a:gd name="connsiteX2" fmla="*/ 17 w 26670"/>
                  <a:gd name="connsiteY2" fmla="*/ 14005 h 26673"/>
                  <a:gd name="connsiteX3" fmla="*/ 12669 w 26670"/>
                  <a:gd name="connsiteY3" fmla="*/ 20 h 26673"/>
                  <a:gd name="connsiteX4" fmla="*/ 13414 w 26670"/>
                  <a:gd name="connsiteY4" fmla="*/ 3 h 26673"/>
                  <a:gd name="connsiteX5" fmla="*/ 26653 w 26670"/>
                  <a:gd name="connsiteY5" fmla="*/ 12665 h 26673"/>
                  <a:gd name="connsiteX6" fmla="*/ 26653 w 26670"/>
                  <a:gd name="connsiteY6" fmla="*/ 12672 h 2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3">
                    <a:moveTo>
                      <a:pt x="26654" y="12672"/>
                    </a:moveTo>
                    <a:cubicBezTo>
                      <a:pt x="27022" y="20027"/>
                      <a:pt x="21358" y="26288"/>
                      <a:pt x="14002" y="26657"/>
                    </a:cubicBezTo>
                    <a:cubicBezTo>
                      <a:pt x="6646" y="27025"/>
                      <a:pt x="385" y="21360"/>
                      <a:pt x="17" y="14005"/>
                    </a:cubicBezTo>
                    <a:cubicBezTo>
                      <a:pt x="-351" y="6649"/>
                      <a:pt x="5313" y="388"/>
                      <a:pt x="12669" y="20"/>
                    </a:cubicBezTo>
                    <a:cubicBezTo>
                      <a:pt x="12917" y="7"/>
                      <a:pt x="13166" y="2"/>
                      <a:pt x="13414" y="3"/>
                    </a:cubicBezTo>
                    <a:cubicBezTo>
                      <a:pt x="20566" y="-156"/>
                      <a:pt x="26494" y="5513"/>
                      <a:pt x="26653" y="12665"/>
                    </a:cubicBezTo>
                    <a:cubicBezTo>
                      <a:pt x="26653" y="12667"/>
                      <a:pt x="26653" y="12669"/>
                      <a:pt x="26653" y="12672"/>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0" name="任意多边形: 形状 189">
                <a:extLst>
                  <a:ext uri="{FF2B5EF4-FFF2-40B4-BE49-F238E27FC236}">
                    <a16:creationId xmlns:a16="http://schemas.microsoft.com/office/drawing/2014/main" id="{0BD0949F-F128-E3B3-7597-ECFF939CFCD6}"/>
                  </a:ext>
                </a:extLst>
              </p:cNvPr>
              <p:cNvSpPr/>
              <p:nvPr/>
            </p:nvSpPr>
            <p:spPr>
              <a:xfrm>
                <a:off x="8360122" y="4088410"/>
                <a:ext cx="26479" cy="26485"/>
              </a:xfrm>
              <a:custGeom>
                <a:avLst/>
                <a:gdLst>
                  <a:gd name="connsiteX0" fmla="*/ 26467 w 26479"/>
                  <a:gd name="connsiteY0" fmla="*/ 12674 h 26485"/>
                  <a:gd name="connsiteX1" fmla="*/ 13811 w 26479"/>
                  <a:gd name="connsiteY1" fmla="*/ 26473 h 26485"/>
                  <a:gd name="connsiteX2" fmla="*/ 13 w 26479"/>
                  <a:gd name="connsiteY2" fmla="*/ 13817 h 26485"/>
                  <a:gd name="connsiteX3" fmla="*/ 12668 w 26479"/>
                  <a:gd name="connsiteY3" fmla="*/ 18 h 26485"/>
                  <a:gd name="connsiteX4" fmla="*/ 13228 w 26479"/>
                  <a:gd name="connsiteY4" fmla="*/ 6 h 26485"/>
                  <a:gd name="connsiteX5" fmla="*/ 26463 w 26479"/>
                  <a:gd name="connsiteY5" fmla="*/ 12477 h 26485"/>
                  <a:gd name="connsiteX6" fmla="*/ 26468 w 26479"/>
                  <a:gd name="connsiteY6" fmla="*/ 12674 h 2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 h="26485">
                    <a:moveTo>
                      <a:pt x="26467" y="12674"/>
                    </a:moveTo>
                    <a:cubicBezTo>
                      <a:pt x="26783" y="19979"/>
                      <a:pt x="21117" y="26157"/>
                      <a:pt x="13811" y="26473"/>
                    </a:cubicBezTo>
                    <a:cubicBezTo>
                      <a:pt x="6506" y="26788"/>
                      <a:pt x="328" y="21122"/>
                      <a:pt x="13" y="13817"/>
                    </a:cubicBezTo>
                    <a:cubicBezTo>
                      <a:pt x="-303" y="6511"/>
                      <a:pt x="5363" y="334"/>
                      <a:pt x="12668" y="18"/>
                    </a:cubicBezTo>
                    <a:cubicBezTo>
                      <a:pt x="12855" y="10"/>
                      <a:pt x="13041" y="6"/>
                      <a:pt x="13228" y="6"/>
                    </a:cubicBezTo>
                    <a:cubicBezTo>
                      <a:pt x="20326" y="-205"/>
                      <a:pt x="26252" y="5378"/>
                      <a:pt x="26463" y="12477"/>
                    </a:cubicBezTo>
                    <a:cubicBezTo>
                      <a:pt x="26465" y="12542"/>
                      <a:pt x="26467" y="12608"/>
                      <a:pt x="26468"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1" name="任意多边形: 形状 190">
                <a:extLst>
                  <a:ext uri="{FF2B5EF4-FFF2-40B4-BE49-F238E27FC236}">
                    <a16:creationId xmlns:a16="http://schemas.microsoft.com/office/drawing/2014/main" id="{1407B90B-8BB3-0BBC-A67D-46944AD86309}"/>
                  </a:ext>
                </a:extLst>
              </p:cNvPr>
              <p:cNvSpPr/>
              <p:nvPr/>
            </p:nvSpPr>
            <p:spPr>
              <a:xfrm>
                <a:off x="8392035" y="4029548"/>
                <a:ext cx="26670" cy="26673"/>
              </a:xfrm>
              <a:custGeom>
                <a:avLst/>
                <a:gdLst>
                  <a:gd name="connsiteX0" fmla="*/ 26654 w 26670"/>
                  <a:gd name="connsiteY0" fmla="*/ 12671 h 26673"/>
                  <a:gd name="connsiteX1" fmla="*/ 14002 w 26670"/>
                  <a:gd name="connsiteY1" fmla="*/ 26657 h 26673"/>
                  <a:gd name="connsiteX2" fmla="*/ 17 w 26670"/>
                  <a:gd name="connsiteY2" fmla="*/ 14005 h 26673"/>
                  <a:gd name="connsiteX3" fmla="*/ 12669 w 26670"/>
                  <a:gd name="connsiteY3" fmla="*/ 20 h 26673"/>
                  <a:gd name="connsiteX4" fmla="*/ 13319 w 26670"/>
                  <a:gd name="connsiteY4" fmla="*/ 3 h 26673"/>
                  <a:gd name="connsiteX5" fmla="*/ 26653 w 26670"/>
                  <a:gd name="connsiteY5" fmla="*/ 12671 h 2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 h="26673">
                    <a:moveTo>
                      <a:pt x="26654" y="12671"/>
                    </a:moveTo>
                    <a:cubicBezTo>
                      <a:pt x="27022" y="20027"/>
                      <a:pt x="21358" y="26288"/>
                      <a:pt x="14002" y="26657"/>
                    </a:cubicBezTo>
                    <a:cubicBezTo>
                      <a:pt x="6647" y="27025"/>
                      <a:pt x="385" y="21360"/>
                      <a:pt x="17" y="14005"/>
                    </a:cubicBezTo>
                    <a:cubicBezTo>
                      <a:pt x="-351" y="6650"/>
                      <a:pt x="5313" y="388"/>
                      <a:pt x="12669" y="20"/>
                    </a:cubicBezTo>
                    <a:cubicBezTo>
                      <a:pt x="12885" y="9"/>
                      <a:pt x="13102" y="4"/>
                      <a:pt x="13319" y="3"/>
                    </a:cubicBezTo>
                    <a:cubicBezTo>
                      <a:pt x="20490" y="-157"/>
                      <a:pt x="26446" y="5502"/>
                      <a:pt x="26653" y="12671"/>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2" name="任意多边形: 形状 191">
                <a:extLst>
                  <a:ext uri="{FF2B5EF4-FFF2-40B4-BE49-F238E27FC236}">
                    <a16:creationId xmlns:a16="http://schemas.microsoft.com/office/drawing/2014/main" id="{A53726A8-8FB5-2DAA-BC06-3851B614CF7C}"/>
                  </a:ext>
                </a:extLst>
              </p:cNvPr>
              <p:cNvSpPr/>
              <p:nvPr/>
            </p:nvSpPr>
            <p:spPr>
              <a:xfrm>
                <a:off x="8361551" y="4180993"/>
                <a:ext cx="26479" cy="26485"/>
              </a:xfrm>
              <a:custGeom>
                <a:avLst/>
                <a:gdLst>
                  <a:gd name="connsiteX0" fmla="*/ 26467 w 26479"/>
                  <a:gd name="connsiteY0" fmla="*/ 12674 h 26485"/>
                  <a:gd name="connsiteX1" fmla="*/ 13811 w 26479"/>
                  <a:gd name="connsiteY1" fmla="*/ 26473 h 26485"/>
                  <a:gd name="connsiteX2" fmla="*/ 13 w 26479"/>
                  <a:gd name="connsiteY2" fmla="*/ 13817 h 26485"/>
                  <a:gd name="connsiteX3" fmla="*/ 12668 w 26479"/>
                  <a:gd name="connsiteY3" fmla="*/ 18 h 26485"/>
                  <a:gd name="connsiteX4" fmla="*/ 13228 w 26479"/>
                  <a:gd name="connsiteY4" fmla="*/ 6 h 26485"/>
                  <a:gd name="connsiteX5" fmla="*/ 26463 w 26479"/>
                  <a:gd name="connsiteY5" fmla="*/ 12477 h 26485"/>
                  <a:gd name="connsiteX6" fmla="*/ 26468 w 26479"/>
                  <a:gd name="connsiteY6" fmla="*/ 12674 h 2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 h="26485">
                    <a:moveTo>
                      <a:pt x="26467" y="12674"/>
                    </a:moveTo>
                    <a:cubicBezTo>
                      <a:pt x="26783" y="19979"/>
                      <a:pt x="21117" y="26157"/>
                      <a:pt x="13811" y="26473"/>
                    </a:cubicBezTo>
                    <a:cubicBezTo>
                      <a:pt x="6506" y="26788"/>
                      <a:pt x="328" y="21122"/>
                      <a:pt x="13" y="13817"/>
                    </a:cubicBezTo>
                    <a:cubicBezTo>
                      <a:pt x="-303" y="6511"/>
                      <a:pt x="5363" y="334"/>
                      <a:pt x="12668" y="18"/>
                    </a:cubicBezTo>
                    <a:cubicBezTo>
                      <a:pt x="12855" y="10"/>
                      <a:pt x="13041" y="6"/>
                      <a:pt x="13228" y="6"/>
                    </a:cubicBezTo>
                    <a:cubicBezTo>
                      <a:pt x="20326" y="-205"/>
                      <a:pt x="26252" y="5378"/>
                      <a:pt x="26463" y="12477"/>
                    </a:cubicBezTo>
                    <a:cubicBezTo>
                      <a:pt x="26465" y="12542"/>
                      <a:pt x="26467" y="12608"/>
                      <a:pt x="26468"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3" name="任意多边形: 形状 192">
                <a:extLst>
                  <a:ext uri="{FF2B5EF4-FFF2-40B4-BE49-F238E27FC236}">
                    <a16:creationId xmlns:a16="http://schemas.microsoft.com/office/drawing/2014/main" id="{8E57B4B6-D268-622B-24CF-00A12036D680}"/>
                  </a:ext>
                </a:extLst>
              </p:cNvPr>
              <p:cNvSpPr/>
              <p:nvPr/>
            </p:nvSpPr>
            <p:spPr>
              <a:xfrm>
                <a:off x="8252874" y="4018115"/>
                <a:ext cx="26670" cy="26676"/>
              </a:xfrm>
              <a:custGeom>
                <a:avLst/>
                <a:gdLst>
                  <a:gd name="connsiteX0" fmla="*/ 26654 w 26670"/>
                  <a:gd name="connsiteY0" fmla="*/ 12674 h 26676"/>
                  <a:gd name="connsiteX1" fmla="*/ 14002 w 26670"/>
                  <a:gd name="connsiteY1" fmla="*/ 26659 h 26676"/>
                  <a:gd name="connsiteX2" fmla="*/ 17 w 26670"/>
                  <a:gd name="connsiteY2" fmla="*/ 14008 h 26676"/>
                  <a:gd name="connsiteX3" fmla="*/ 12669 w 26670"/>
                  <a:gd name="connsiteY3" fmla="*/ 22 h 26676"/>
                  <a:gd name="connsiteX4" fmla="*/ 13319 w 26670"/>
                  <a:gd name="connsiteY4" fmla="*/ 6 h 26676"/>
                  <a:gd name="connsiteX5" fmla="*/ 26651 w 26670"/>
                  <a:gd name="connsiteY5" fmla="*/ 12570 h 26676"/>
                  <a:gd name="connsiteX6" fmla="*/ 26653 w 26670"/>
                  <a:gd name="connsiteY6" fmla="*/ 12674 h 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6676">
                    <a:moveTo>
                      <a:pt x="26654" y="12674"/>
                    </a:moveTo>
                    <a:cubicBezTo>
                      <a:pt x="27022" y="20029"/>
                      <a:pt x="21358" y="26291"/>
                      <a:pt x="14002" y="26659"/>
                    </a:cubicBezTo>
                    <a:cubicBezTo>
                      <a:pt x="6647" y="27027"/>
                      <a:pt x="385" y="21363"/>
                      <a:pt x="17" y="14008"/>
                    </a:cubicBezTo>
                    <a:cubicBezTo>
                      <a:pt x="-351" y="6652"/>
                      <a:pt x="5313" y="391"/>
                      <a:pt x="12669" y="22"/>
                    </a:cubicBezTo>
                    <a:cubicBezTo>
                      <a:pt x="12885" y="12"/>
                      <a:pt x="13102" y="6"/>
                      <a:pt x="13319" y="6"/>
                    </a:cubicBezTo>
                    <a:cubicBezTo>
                      <a:pt x="20470" y="-206"/>
                      <a:pt x="26439" y="5419"/>
                      <a:pt x="26651" y="12570"/>
                    </a:cubicBezTo>
                    <a:cubicBezTo>
                      <a:pt x="26652" y="12605"/>
                      <a:pt x="26653" y="12639"/>
                      <a:pt x="26653" y="12674"/>
                    </a:cubicBezTo>
                    <a:close/>
                  </a:path>
                </a:pathLst>
              </a:custGeom>
              <a:solidFill>
                <a:srgbClr val="FFFFFF"/>
              </a:solidFill>
              <a:ln w="9525" cap="rnd">
                <a:solidFill>
                  <a:srgbClr val="78787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4" name="任意多边形: 形状 193">
                <a:extLst>
                  <a:ext uri="{FF2B5EF4-FFF2-40B4-BE49-F238E27FC236}">
                    <a16:creationId xmlns:a16="http://schemas.microsoft.com/office/drawing/2014/main" id="{86C91E4F-A2CF-EEFF-FA48-0D502B389387}"/>
                  </a:ext>
                </a:extLst>
              </p:cNvPr>
              <p:cNvSpPr/>
              <p:nvPr/>
            </p:nvSpPr>
            <p:spPr>
              <a:xfrm>
                <a:off x="4982354" y="3590067"/>
                <a:ext cx="19050" cy="81152"/>
              </a:xfrm>
              <a:custGeom>
                <a:avLst/>
                <a:gdLst>
                  <a:gd name="connsiteX0" fmla="*/ 9525 w 19050"/>
                  <a:gd name="connsiteY0" fmla="*/ 81153 h 81152"/>
                  <a:gd name="connsiteX1" fmla="*/ 0 w 19050"/>
                  <a:gd name="connsiteY1" fmla="*/ 71628 h 81152"/>
                  <a:gd name="connsiteX2" fmla="*/ 0 w 19050"/>
                  <a:gd name="connsiteY2" fmla="*/ 9525 h 81152"/>
                  <a:gd name="connsiteX3" fmla="*/ 9525 w 19050"/>
                  <a:gd name="connsiteY3" fmla="*/ 0 h 81152"/>
                  <a:gd name="connsiteX4" fmla="*/ 19050 w 19050"/>
                  <a:gd name="connsiteY4" fmla="*/ 9525 h 81152"/>
                  <a:gd name="connsiteX5" fmla="*/ 19050 w 19050"/>
                  <a:gd name="connsiteY5" fmla="*/ 71628 h 81152"/>
                  <a:gd name="connsiteX6" fmla="*/ 9525 w 19050"/>
                  <a:gd name="connsiteY6" fmla="*/ 81153 h 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152">
                    <a:moveTo>
                      <a:pt x="9525" y="81153"/>
                    </a:moveTo>
                    <a:cubicBezTo>
                      <a:pt x="4264" y="81153"/>
                      <a:pt x="0" y="76888"/>
                      <a:pt x="0" y="71628"/>
                    </a:cubicBezTo>
                    <a:lnTo>
                      <a:pt x="0" y="9525"/>
                    </a:lnTo>
                    <a:cubicBezTo>
                      <a:pt x="0" y="4265"/>
                      <a:pt x="4264" y="0"/>
                      <a:pt x="9525" y="0"/>
                    </a:cubicBezTo>
                    <a:cubicBezTo>
                      <a:pt x="14786" y="0"/>
                      <a:pt x="19050" y="4265"/>
                      <a:pt x="19050" y="9525"/>
                    </a:cubicBezTo>
                    <a:lnTo>
                      <a:pt x="19050" y="71628"/>
                    </a:lnTo>
                    <a:cubicBezTo>
                      <a:pt x="19050" y="76888"/>
                      <a:pt x="14786" y="81153"/>
                      <a:pt x="9525" y="81153"/>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5" name="任意多边形: 形状 194">
                <a:extLst>
                  <a:ext uri="{FF2B5EF4-FFF2-40B4-BE49-F238E27FC236}">
                    <a16:creationId xmlns:a16="http://schemas.microsoft.com/office/drawing/2014/main" id="{18A1E6A3-6328-38E2-644A-78FE36EE2A86}"/>
                  </a:ext>
                </a:extLst>
              </p:cNvPr>
              <p:cNvSpPr/>
              <p:nvPr/>
            </p:nvSpPr>
            <p:spPr>
              <a:xfrm>
                <a:off x="4951302" y="3621119"/>
                <a:ext cx="81153" cy="19050"/>
              </a:xfrm>
              <a:custGeom>
                <a:avLst/>
                <a:gdLst>
                  <a:gd name="connsiteX0" fmla="*/ 71628 w 81153"/>
                  <a:gd name="connsiteY0" fmla="*/ 19050 h 19050"/>
                  <a:gd name="connsiteX1" fmla="*/ 9525 w 81153"/>
                  <a:gd name="connsiteY1" fmla="*/ 19050 h 19050"/>
                  <a:gd name="connsiteX2" fmla="*/ 0 w 81153"/>
                  <a:gd name="connsiteY2" fmla="*/ 9525 h 19050"/>
                  <a:gd name="connsiteX3" fmla="*/ 9525 w 81153"/>
                  <a:gd name="connsiteY3" fmla="*/ 0 h 19050"/>
                  <a:gd name="connsiteX4" fmla="*/ 71628 w 81153"/>
                  <a:gd name="connsiteY4" fmla="*/ 0 h 19050"/>
                  <a:gd name="connsiteX5" fmla="*/ 81153 w 81153"/>
                  <a:gd name="connsiteY5" fmla="*/ 9525 h 19050"/>
                  <a:gd name="connsiteX6" fmla="*/ 71628 w 81153"/>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 h="19050">
                    <a:moveTo>
                      <a:pt x="71628" y="19050"/>
                    </a:moveTo>
                    <a:lnTo>
                      <a:pt x="9525" y="19050"/>
                    </a:lnTo>
                    <a:cubicBezTo>
                      <a:pt x="4264" y="19050"/>
                      <a:pt x="0" y="14785"/>
                      <a:pt x="0" y="9525"/>
                    </a:cubicBezTo>
                    <a:cubicBezTo>
                      <a:pt x="0" y="4265"/>
                      <a:pt x="4264" y="0"/>
                      <a:pt x="9525" y="0"/>
                    </a:cubicBezTo>
                    <a:lnTo>
                      <a:pt x="71628" y="0"/>
                    </a:lnTo>
                    <a:cubicBezTo>
                      <a:pt x="76889" y="0"/>
                      <a:pt x="81153" y="4265"/>
                      <a:pt x="81153" y="9525"/>
                    </a:cubicBezTo>
                    <a:cubicBezTo>
                      <a:pt x="81153" y="14785"/>
                      <a:pt x="76889" y="19050"/>
                      <a:pt x="71628"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6" name="任意多边形: 形状 195">
                <a:extLst>
                  <a:ext uri="{FF2B5EF4-FFF2-40B4-BE49-F238E27FC236}">
                    <a16:creationId xmlns:a16="http://schemas.microsoft.com/office/drawing/2014/main" id="{3DDD80D6-0D5B-6879-5C29-5DC4CD5434E9}"/>
                  </a:ext>
                </a:extLst>
              </p:cNvPr>
              <p:cNvSpPr/>
              <p:nvPr/>
            </p:nvSpPr>
            <p:spPr>
              <a:xfrm>
                <a:off x="4764708" y="2349070"/>
                <a:ext cx="23717" cy="99902"/>
              </a:xfrm>
              <a:custGeom>
                <a:avLst/>
                <a:gdLst>
                  <a:gd name="connsiteX0" fmla="*/ 11906 w 23717"/>
                  <a:gd name="connsiteY0" fmla="*/ 99902 h 99902"/>
                  <a:gd name="connsiteX1" fmla="*/ 0 w 23717"/>
                  <a:gd name="connsiteY1" fmla="*/ 88091 h 99902"/>
                  <a:gd name="connsiteX2" fmla="*/ 0 w 23717"/>
                  <a:gd name="connsiteY2" fmla="*/ 10843 h 99902"/>
                  <a:gd name="connsiteX3" fmla="*/ 12923 w 23717"/>
                  <a:gd name="connsiteY3" fmla="*/ 48 h 99902"/>
                  <a:gd name="connsiteX4" fmla="*/ 23717 w 23717"/>
                  <a:gd name="connsiteY4" fmla="*/ 10843 h 99902"/>
                  <a:gd name="connsiteX5" fmla="*/ 23717 w 23717"/>
                  <a:gd name="connsiteY5" fmla="*/ 88091 h 99902"/>
                  <a:gd name="connsiteX6" fmla="*/ 11906 w 23717"/>
                  <a:gd name="connsiteY6" fmla="*/ 99902 h 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 h="99902">
                    <a:moveTo>
                      <a:pt x="11906" y="99902"/>
                    </a:moveTo>
                    <a:cubicBezTo>
                      <a:pt x="5368" y="99902"/>
                      <a:pt x="52" y="94629"/>
                      <a:pt x="0" y="88091"/>
                    </a:cubicBezTo>
                    <a:lnTo>
                      <a:pt x="0" y="10843"/>
                    </a:lnTo>
                    <a:cubicBezTo>
                      <a:pt x="588" y="4294"/>
                      <a:pt x="6373" y="-539"/>
                      <a:pt x="12923" y="48"/>
                    </a:cubicBezTo>
                    <a:cubicBezTo>
                      <a:pt x="18658" y="563"/>
                      <a:pt x="23203" y="5108"/>
                      <a:pt x="23717" y="10843"/>
                    </a:cubicBezTo>
                    <a:lnTo>
                      <a:pt x="23717" y="88091"/>
                    </a:lnTo>
                    <a:cubicBezTo>
                      <a:pt x="23665" y="94592"/>
                      <a:pt x="18408" y="99850"/>
                      <a:pt x="11906" y="99902"/>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7" name="任意多边形: 形状 196">
                <a:extLst>
                  <a:ext uri="{FF2B5EF4-FFF2-40B4-BE49-F238E27FC236}">
                    <a16:creationId xmlns:a16="http://schemas.microsoft.com/office/drawing/2014/main" id="{06323B4D-B938-6A67-D3F5-B76B4FAAD901}"/>
                  </a:ext>
                </a:extLst>
              </p:cNvPr>
              <p:cNvSpPr/>
              <p:nvPr/>
            </p:nvSpPr>
            <p:spPr>
              <a:xfrm>
                <a:off x="4727099" y="2386679"/>
                <a:ext cx="98933" cy="23717"/>
              </a:xfrm>
              <a:custGeom>
                <a:avLst/>
                <a:gdLst>
                  <a:gd name="connsiteX0" fmla="*/ 88091 w 98933"/>
                  <a:gd name="connsiteY0" fmla="*/ 23717 h 23717"/>
                  <a:gd name="connsiteX1" fmla="*/ 10843 w 98933"/>
                  <a:gd name="connsiteY1" fmla="*/ 23717 h 23717"/>
                  <a:gd name="connsiteX2" fmla="*/ 48 w 98933"/>
                  <a:gd name="connsiteY2" fmla="*/ 10795 h 23717"/>
                  <a:gd name="connsiteX3" fmla="*/ 10843 w 98933"/>
                  <a:gd name="connsiteY3" fmla="*/ 0 h 23717"/>
                  <a:gd name="connsiteX4" fmla="*/ 88091 w 98933"/>
                  <a:gd name="connsiteY4" fmla="*/ 0 h 23717"/>
                  <a:gd name="connsiteX5" fmla="*/ 98886 w 98933"/>
                  <a:gd name="connsiteY5" fmla="*/ 12923 h 23717"/>
                  <a:gd name="connsiteX6" fmla="*/ 88091 w 98933"/>
                  <a:gd name="connsiteY6"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33" h="23717">
                    <a:moveTo>
                      <a:pt x="88091" y="23717"/>
                    </a:moveTo>
                    <a:lnTo>
                      <a:pt x="10843" y="23717"/>
                    </a:lnTo>
                    <a:cubicBezTo>
                      <a:pt x="4294" y="23130"/>
                      <a:pt x="-539" y="17344"/>
                      <a:pt x="48" y="10795"/>
                    </a:cubicBezTo>
                    <a:cubicBezTo>
                      <a:pt x="563" y="5060"/>
                      <a:pt x="5108" y="515"/>
                      <a:pt x="10843" y="0"/>
                    </a:cubicBezTo>
                    <a:lnTo>
                      <a:pt x="88091" y="0"/>
                    </a:lnTo>
                    <a:cubicBezTo>
                      <a:pt x="94640" y="588"/>
                      <a:pt x="99473" y="6373"/>
                      <a:pt x="98886" y="12923"/>
                    </a:cubicBezTo>
                    <a:cubicBezTo>
                      <a:pt x="98371" y="18658"/>
                      <a:pt x="93826" y="23203"/>
                      <a:pt x="88091" y="23717"/>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8" name="任意多边形: 形状 197">
                <a:extLst>
                  <a:ext uri="{FF2B5EF4-FFF2-40B4-BE49-F238E27FC236}">
                    <a16:creationId xmlns:a16="http://schemas.microsoft.com/office/drawing/2014/main" id="{26BF8E5C-9B6B-E8A4-3EA1-A79FB6610990}"/>
                  </a:ext>
                </a:extLst>
              </p:cNvPr>
              <p:cNvSpPr/>
              <p:nvPr/>
            </p:nvSpPr>
            <p:spPr>
              <a:xfrm>
                <a:off x="8190946" y="2017680"/>
                <a:ext cx="19050" cy="81152"/>
              </a:xfrm>
              <a:custGeom>
                <a:avLst/>
                <a:gdLst>
                  <a:gd name="connsiteX0" fmla="*/ 9525 w 19050"/>
                  <a:gd name="connsiteY0" fmla="*/ 81153 h 81152"/>
                  <a:gd name="connsiteX1" fmla="*/ 0 w 19050"/>
                  <a:gd name="connsiteY1" fmla="*/ 71628 h 81152"/>
                  <a:gd name="connsiteX2" fmla="*/ 0 w 19050"/>
                  <a:gd name="connsiteY2" fmla="*/ 9525 h 81152"/>
                  <a:gd name="connsiteX3" fmla="*/ 9525 w 19050"/>
                  <a:gd name="connsiteY3" fmla="*/ 0 h 81152"/>
                  <a:gd name="connsiteX4" fmla="*/ 19050 w 19050"/>
                  <a:gd name="connsiteY4" fmla="*/ 9525 h 81152"/>
                  <a:gd name="connsiteX5" fmla="*/ 19050 w 19050"/>
                  <a:gd name="connsiteY5" fmla="*/ 71628 h 81152"/>
                  <a:gd name="connsiteX6" fmla="*/ 9525 w 19050"/>
                  <a:gd name="connsiteY6" fmla="*/ 81153 h 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152">
                    <a:moveTo>
                      <a:pt x="9525" y="81153"/>
                    </a:moveTo>
                    <a:cubicBezTo>
                      <a:pt x="4265" y="81153"/>
                      <a:pt x="0" y="76888"/>
                      <a:pt x="0" y="71628"/>
                    </a:cubicBezTo>
                    <a:lnTo>
                      <a:pt x="0" y="9525"/>
                    </a:lnTo>
                    <a:cubicBezTo>
                      <a:pt x="0" y="4264"/>
                      <a:pt x="4265" y="0"/>
                      <a:pt x="9525" y="0"/>
                    </a:cubicBezTo>
                    <a:cubicBezTo>
                      <a:pt x="14785" y="0"/>
                      <a:pt x="19050" y="4264"/>
                      <a:pt x="19050" y="9525"/>
                    </a:cubicBezTo>
                    <a:lnTo>
                      <a:pt x="19050" y="71628"/>
                    </a:lnTo>
                    <a:cubicBezTo>
                      <a:pt x="19050" y="76888"/>
                      <a:pt x="14785" y="81153"/>
                      <a:pt x="9525" y="81153"/>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9" name="任意多边形: 形状 198">
                <a:extLst>
                  <a:ext uri="{FF2B5EF4-FFF2-40B4-BE49-F238E27FC236}">
                    <a16:creationId xmlns:a16="http://schemas.microsoft.com/office/drawing/2014/main" id="{FD4AC3D6-A80C-291F-5C3F-1D78D2EE0718}"/>
                  </a:ext>
                </a:extLst>
              </p:cNvPr>
              <p:cNvSpPr/>
              <p:nvPr/>
            </p:nvSpPr>
            <p:spPr>
              <a:xfrm>
                <a:off x="8159894" y="2048732"/>
                <a:ext cx="80962" cy="19050"/>
              </a:xfrm>
              <a:custGeom>
                <a:avLst/>
                <a:gdLst>
                  <a:gd name="connsiteX0" fmla="*/ 71438 w 80962"/>
                  <a:gd name="connsiteY0" fmla="*/ 19050 h 19050"/>
                  <a:gd name="connsiteX1" fmla="*/ 9525 w 80962"/>
                  <a:gd name="connsiteY1" fmla="*/ 19050 h 19050"/>
                  <a:gd name="connsiteX2" fmla="*/ 0 w 80962"/>
                  <a:gd name="connsiteY2" fmla="*/ 9525 h 19050"/>
                  <a:gd name="connsiteX3" fmla="*/ 9525 w 80962"/>
                  <a:gd name="connsiteY3" fmla="*/ 0 h 19050"/>
                  <a:gd name="connsiteX4" fmla="*/ 71438 w 80962"/>
                  <a:gd name="connsiteY4" fmla="*/ 0 h 19050"/>
                  <a:gd name="connsiteX5" fmla="*/ 80963 w 80962"/>
                  <a:gd name="connsiteY5" fmla="*/ 9525 h 19050"/>
                  <a:gd name="connsiteX6" fmla="*/ 71438 w 80962"/>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 h="19050">
                    <a:moveTo>
                      <a:pt x="71438" y="19050"/>
                    </a:moveTo>
                    <a:lnTo>
                      <a:pt x="9525" y="19050"/>
                    </a:lnTo>
                    <a:cubicBezTo>
                      <a:pt x="4265" y="19050"/>
                      <a:pt x="0" y="14786"/>
                      <a:pt x="0" y="9525"/>
                    </a:cubicBezTo>
                    <a:cubicBezTo>
                      <a:pt x="0" y="4264"/>
                      <a:pt x="4265" y="0"/>
                      <a:pt x="9525" y="0"/>
                    </a:cubicBezTo>
                    <a:lnTo>
                      <a:pt x="71438" y="0"/>
                    </a:lnTo>
                    <a:cubicBezTo>
                      <a:pt x="76698" y="0"/>
                      <a:pt x="80963" y="4264"/>
                      <a:pt x="80963" y="9525"/>
                    </a:cubicBezTo>
                    <a:cubicBezTo>
                      <a:pt x="80963" y="14786"/>
                      <a:pt x="76698" y="19050"/>
                      <a:pt x="71438"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0" name="任意多边形: 形状 199">
                <a:extLst>
                  <a:ext uri="{FF2B5EF4-FFF2-40B4-BE49-F238E27FC236}">
                    <a16:creationId xmlns:a16="http://schemas.microsoft.com/office/drawing/2014/main" id="{B9C7298A-83C1-1388-5B8A-3432306A5794}"/>
                  </a:ext>
                </a:extLst>
              </p:cNvPr>
              <p:cNvSpPr/>
              <p:nvPr/>
            </p:nvSpPr>
            <p:spPr>
              <a:xfrm>
                <a:off x="6032009" y="1795462"/>
                <a:ext cx="19050" cy="80962"/>
              </a:xfrm>
              <a:custGeom>
                <a:avLst/>
                <a:gdLst>
                  <a:gd name="connsiteX0" fmla="*/ 9525 w 19050"/>
                  <a:gd name="connsiteY0" fmla="*/ 80963 h 80962"/>
                  <a:gd name="connsiteX1" fmla="*/ 0 w 19050"/>
                  <a:gd name="connsiteY1" fmla="*/ 71438 h 80962"/>
                  <a:gd name="connsiteX2" fmla="*/ 0 w 19050"/>
                  <a:gd name="connsiteY2" fmla="*/ 9525 h 80962"/>
                  <a:gd name="connsiteX3" fmla="*/ 9525 w 19050"/>
                  <a:gd name="connsiteY3" fmla="*/ 0 h 80962"/>
                  <a:gd name="connsiteX4" fmla="*/ 19050 w 19050"/>
                  <a:gd name="connsiteY4" fmla="*/ 9525 h 80962"/>
                  <a:gd name="connsiteX5" fmla="*/ 19050 w 19050"/>
                  <a:gd name="connsiteY5" fmla="*/ 71438 h 80962"/>
                  <a:gd name="connsiteX6" fmla="*/ 9525 w 19050"/>
                  <a:gd name="connsiteY6" fmla="*/ 80963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0962">
                    <a:moveTo>
                      <a:pt x="9525" y="80963"/>
                    </a:moveTo>
                    <a:cubicBezTo>
                      <a:pt x="4264" y="80963"/>
                      <a:pt x="0" y="76698"/>
                      <a:pt x="0" y="71438"/>
                    </a:cubicBezTo>
                    <a:lnTo>
                      <a:pt x="0" y="9525"/>
                    </a:lnTo>
                    <a:cubicBezTo>
                      <a:pt x="0" y="4264"/>
                      <a:pt x="4264" y="0"/>
                      <a:pt x="9525" y="0"/>
                    </a:cubicBezTo>
                    <a:cubicBezTo>
                      <a:pt x="14786" y="0"/>
                      <a:pt x="19050" y="4264"/>
                      <a:pt x="19050" y="9525"/>
                    </a:cubicBezTo>
                    <a:lnTo>
                      <a:pt x="19050" y="71438"/>
                    </a:lnTo>
                    <a:cubicBezTo>
                      <a:pt x="19050" y="76698"/>
                      <a:pt x="14786" y="80963"/>
                      <a:pt x="9525" y="80963"/>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1" name="任意多边形: 形状 200">
                <a:extLst>
                  <a:ext uri="{FF2B5EF4-FFF2-40B4-BE49-F238E27FC236}">
                    <a16:creationId xmlns:a16="http://schemas.microsoft.com/office/drawing/2014/main" id="{0078A9CF-1092-5E73-D8BF-EE23341D578A}"/>
                  </a:ext>
                </a:extLst>
              </p:cNvPr>
              <p:cNvSpPr/>
              <p:nvPr/>
            </p:nvSpPr>
            <p:spPr>
              <a:xfrm>
                <a:off x="6000957" y="1826514"/>
                <a:ext cx="81153" cy="19050"/>
              </a:xfrm>
              <a:custGeom>
                <a:avLst/>
                <a:gdLst>
                  <a:gd name="connsiteX0" fmla="*/ 71628 w 81153"/>
                  <a:gd name="connsiteY0" fmla="*/ 19050 h 19050"/>
                  <a:gd name="connsiteX1" fmla="*/ 9525 w 81153"/>
                  <a:gd name="connsiteY1" fmla="*/ 19050 h 19050"/>
                  <a:gd name="connsiteX2" fmla="*/ 0 w 81153"/>
                  <a:gd name="connsiteY2" fmla="*/ 9525 h 19050"/>
                  <a:gd name="connsiteX3" fmla="*/ 9525 w 81153"/>
                  <a:gd name="connsiteY3" fmla="*/ 0 h 19050"/>
                  <a:gd name="connsiteX4" fmla="*/ 71628 w 81153"/>
                  <a:gd name="connsiteY4" fmla="*/ 0 h 19050"/>
                  <a:gd name="connsiteX5" fmla="*/ 81153 w 81153"/>
                  <a:gd name="connsiteY5" fmla="*/ 9525 h 19050"/>
                  <a:gd name="connsiteX6" fmla="*/ 71628 w 81153"/>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 h="19050">
                    <a:moveTo>
                      <a:pt x="71628" y="19050"/>
                    </a:moveTo>
                    <a:lnTo>
                      <a:pt x="9525" y="19050"/>
                    </a:lnTo>
                    <a:cubicBezTo>
                      <a:pt x="4264" y="19050"/>
                      <a:pt x="0" y="14786"/>
                      <a:pt x="0" y="9525"/>
                    </a:cubicBezTo>
                    <a:cubicBezTo>
                      <a:pt x="0" y="4264"/>
                      <a:pt x="4264" y="0"/>
                      <a:pt x="9525" y="0"/>
                    </a:cubicBezTo>
                    <a:lnTo>
                      <a:pt x="71628" y="0"/>
                    </a:lnTo>
                    <a:cubicBezTo>
                      <a:pt x="76889" y="0"/>
                      <a:pt x="81153" y="4264"/>
                      <a:pt x="81153" y="9525"/>
                    </a:cubicBezTo>
                    <a:cubicBezTo>
                      <a:pt x="81153" y="14786"/>
                      <a:pt x="76889" y="19050"/>
                      <a:pt x="71628"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2" name="任意多边形: 形状 201">
                <a:extLst>
                  <a:ext uri="{FF2B5EF4-FFF2-40B4-BE49-F238E27FC236}">
                    <a16:creationId xmlns:a16="http://schemas.microsoft.com/office/drawing/2014/main" id="{0D9B9F94-31A8-A8E7-AFD4-D5B950505832}"/>
                  </a:ext>
                </a:extLst>
              </p:cNvPr>
              <p:cNvSpPr/>
              <p:nvPr/>
            </p:nvSpPr>
            <p:spPr>
              <a:xfrm>
                <a:off x="4731180" y="3288125"/>
                <a:ext cx="19050" cy="81152"/>
              </a:xfrm>
              <a:custGeom>
                <a:avLst/>
                <a:gdLst>
                  <a:gd name="connsiteX0" fmla="*/ 9525 w 19050"/>
                  <a:gd name="connsiteY0" fmla="*/ 81153 h 81152"/>
                  <a:gd name="connsiteX1" fmla="*/ 0 w 19050"/>
                  <a:gd name="connsiteY1" fmla="*/ 71628 h 81152"/>
                  <a:gd name="connsiteX2" fmla="*/ 0 w 19050"/>
                  <a:gd name="connsiteY2" fmla="*/ 9525 h 81152"/>
                  <a:gd name="connsiteX3" fmla="*/ 9525 w 19050"/>
                  <a:gd name="connsiteY3" fmla="*/ 0 h 81152"/>
                  <a:gd name="connsiteX4" fmla="*/ 19050 w 19050"/>
                  <a:gd name="connsiteY4" fmla="*/ 9525 h 81152"/>
                  <a:gd name="connsiteX5" fmla="*/ 19050 w 19050"/>
                  <a:gd name="connsiteY5" fmla="*/ 71628 h 81152"/>
                  <a:gd name="connsiteX6" fmla="*/ 9525 w 19050"/>
                  <a:gd name="connsiteY6" fmla="*/ 81153 h 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152">
                    <a:moveTo>
                      <a:pt x="9525" y="81153"/>
                    </a:moveTo>
                    <a:cubicBezTo>
                      <a:pt x="4264" y="81153"/>
                      <a:pt x="0" y="76888"/>
                      <a:pt x="0" y="71628"/>
                    </a:cubicBezTo>
                    <a:lnTo>
                      <a:pt x="0" y="9525"/>
                    </a:lnTo>
                    <a:cubicBezTo>
                      <a:pt x="0" y="4264"/>
                      <a:pt x="4264" y="0"/>
                      <a:pt x="9525" y="0"/>
                    </a:cubicBezTo>
                    <a:cubicBezTo>
                      <a:pt x="14786" y="0"/>
                      <a:pt x="19050" y="4264"/>
                      <a:pt x="19050" y="9525"/>
                    </a:cubicBezTo>
                    <a:lnTo>
                      <a:pt x="19050" y="71628"/>
                    </a:lnTo>
                    <a:cubicBezTo>
                      <a:pt x="19050" y="76888"/>
                      <a:pt x="14786" y="81153"/>
                      <a:pt x="9525" y="81153"/>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3" name="任意多边形: 形状 202">
                <a:extLst>
                  <a:ext uri="{FF2B5EF4-FFF2-40B4-BE49-F238E27FC236}">
                    <a16:creationId xmlns:a16="http://schemas.microsoft.com/office/drawing/2014/main" id="{5AAEB127-A280-08A6-BDB7-68D6DBC7607F}"/>
                  </a:ext>
                </a:extLst>
              </p:cNvPr>
              <p:cNvSpPr/>
              <p:nvPr/>
            </p:nvSpPr>
            <p:spPr>
              <a:xfrm>
                <a:off x="4700128" y="3319176"/>
                <a:ext cx="81153" cy="19050"/>
              </a:xfrm>
              <a:custGeom>
                <a:avLst/>
                <a:gdLst>
                  <a:gd name="connsiteX0" fmla="*/ 71628 w 81153"/>
                  <a:gd name="connsiteY0" fmla="*/ 19050 h 19050"/>
                  <a:gd name="connsiteX1" fmla="*/ 9525 w 81153"/>
                  <a:gd name="connsiteY1" fmla="*/ 19050 h 19050"/>
                  <a:gd name="connsiteX2" fmla="*/ 0 w 81153"/>
                  <a:gd name="connsiteY2" fmla="*/ 9525 h 19050"/>
                  <a:gd name="connsiteX3" fmla="*/ 9525 w 81153"/>
                  <a:gd name="connsiteY3" fmla="*/ 0 h 19050"/>
                  <a:gd name="connsiteX4" fmla="*/ 71628 w 81153"/>
                  <a:gd name="connsiteY4" fmla="*/ 0 h 19050"/>
                  <a:gd name="connsiteX5" fmla="*/ 81153 w 81153"/>
                  <a:gd name="connsiteY5" fmla="*/ 9525 h 19050"/>
                  <a:gd name="connsiteX6" fmla="*/ 71628 w 81153"/>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 h="19050">
                    <a:moveTo>
                      <a:pt x="71628" y="19050"/>
                    </a:moveTo>
                    <a:lnTo>
                      <a:pt x="9525" y="19050"/>
                    </a:lnTo>
                    <a:cubicBezTo>
                      <a:pt x="4264" y="19050"/>
                      <a:pt x="0" y="14786"/>
                      <a:pt x="0" y="9525"/>
                    </a:cubicBezTo>
                    <a:cubicBezTo>
                      <a:pt x="0" y="4264"/>
                      <a:pt x="4264" y="0"/>
                      <a:pt x="9525" y="0"/>
                    </a:cubicBezTo>
                    <a:lnTo>
                      <a:pt x="71628" y="0"/>
                    </a:lnTo>
                    <a:cubicBezTo>
                      <a:pt x="76889" y="0"/>
                      <a:pt x="81153" y="4264"/>
                      <a:pt x="81153" y="9525"/>
                    </a:cubicBezTo>
                    <a:cubicBezTo>
                      <a:pt x="81153" y="14786"/>
                      <a:pt x="76889" y="19050"/>
                      <a:pt x="71628"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4" name="任意多边形: 形状 203">
                <a:extLst>
                  <a:ext uri="{FF2B5EF4-FFF2-40B4-BE49-F238E27FC236}">
                    <a16:creationId xmlns:a16="http://schemas.microsoft.com/office/drawing/2014/main" id="{7A448F4F-0D61-3E7D-A0AF-B8B24220D973}"/>
                  </a:ext>
                </a:extLst>
              </p:cNvPr>
              <p:cNvSpPr/>
              <p:nvPr/>
            </p:nvSpPr>
            <p:spPr>
              <a:xfrm>
                <a:off x="5505657" y="4887182"/>
                <a:ext cx="19050" cy="81152"/>
              </a:xfrm>
              <a:custGeom>
                <a:avLst/>
                <a:gdLst>
                  <a:gd name="connsiteX0" fmla="*/ 9525 w 19050"/>
                  <a:gd name="connsiteY0" fmla="*/ 81153 h 81152"/>
                  <a:gd name="connsiteX1" fmla="*/ 0 w 19050"/>
                  <a:gd name="connsiteY1" fmla="*/ 71628 h 81152"/>
                  <a:gd name="connsiteX2" fmla="*/ 0 w 19050"/>
                  <a:gd name="connsiteY2" fmla="*/ 9525 h 81152"/>
                  <a:gd name="connsiteX3" fmla="*/ 9525 w 19050"/>
                  <a:gd name="connsiteY3" fmla="*/ 0 h 81152"/>
                  <a:gd name="connsiteX4" fmla="*/ 19050 w 19050"/>
                  <a:gd name="connsiteY4" fmla="*/ 9525 h 81152"/>
                  <a:gd name="connsiteX5" fmla="*/ 19050 w 19050"/>
                  <a:gd name="connsiteY5" fmla="*/ 71628 h 81152"/>
                  <a:gd name="connsiteX6" fmla="*/ 9525 w 19050"/>
                  <a:gd name="connsiteY6" fmla="*/ 81153 h 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152">
                    <a:moveTo>
                      <a:pt x="9525" y="81153"/>
                    </a:moveTo>
                    <a:cubicBezTo>
                      <a:pt x="4264" y="81153"/>
                      <a:pt x="0" y="76888"/>
                      <a:pt x="0" y="71628"/>
                    </a:cubicBezTo>
                    <a:lnTo>
                      <a:pt x="0" y="9525"/>
                    </a:lnTo>
                    <a:cubicBezTo>
                      <a:pt x="0" y="4265"/>
                      <a:pt x="4264" y="0"/>
                      <a:pt x="9525" y="0"/>
                    </a:cubicBezTo>
                    <a:cubicBezTo>
                      <a:pt x="14786" y="0"/>
                      <a:pt x="19050" y="4265"/>
                      <a:pt x="19050" y="9525"/>
                    </a:cubicBezTo>
                    <a:lnTo>
                      <a:pt x="19050" y="71628"/>
                    </a:lnTo>
                    <a:cubicBezTo>
                      <a:pt x="19050" y="76888"/>
                      <a:pt x="14786" y="81153"/>
                      <a:pt x="9525" y="81153"/>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5" name="任意多边形: 形状 204">
                <a:extLst>
                  <a:ext uri="{FF2B5EF4-FFF2-40B4-BE49-F238E27FC236}">
                    <a16:creationId xmlns:a16="http://schemas.microsoft.com/office/drawing/2014/main" id="{D0E999F2-E240-0BEE-BA12-5AB4FFFE6234}"/>
                  </a:ext>
                </a:extLst>
              </p:cNvPr>
              <p:cNvSpPr/>
              <p:nvPr/>
            </p:nvSpPr>
            <p:spPr>
              <a:xfrm>
                <a:off x="5474511" y="4918233"/>
                <a:ext cx="81248" cy="19050"/>
              </a:xfrm>
              <a:custGeom>
                <a:avLst/>
                <a:gdLst>
                  <a:gd name="connsiteX0" fmla="*/ 71723 w 81248"/>
                  <a:gd name="connsiteY0" fmla="*/ 19050 h 19050"/>
                  <a:gd name="connsiteX1" fmla="*/ 9525 w 81248"/>
                  <a:gd name="connsiteY1" fmla="*/ 19050 h 19050"/>
                  <a:gd name="connsiteX2" fmla="*/ 0 w 81248"/>
                  <a:gd name="connsiteY2" fmla="*/ 9525 h 19050"/>
                  <a:gd name="connsiteX3" fmla="*/ 9525 w 81248"/>
                  <a:gd name="connsiteY3" fmla="*/ 0 h 19050"/>
                  <a:gd name="connsiteX4" fmla="*/ 71723 w 81248"/>
                  <a:gd name="connsiteY4" fmla="*/ 0 h 19050"/>
                  <a:gd name="connsiteX5" fmla="*/ 81248 w 81248"/>
                  <a:gd name="connsiteY5" fmla="*/ 9525 h 19050"/>
                  <a:gd name="connsiteX6" fmla="*/ 71723 w 81248"/>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48" h="19050">
                    <a:moveTo>
                      <a:pt x="71723" y="19050"/>
                    </a:moveTo>
                    <a:lnTo>
                      <a:pt x="9525" y="19050"/>
                    </a:lnTo>
                    <a:cubicBezTo>
                      <a:pt x="4264" y="19050"/>
                      <a:pt x="0" y="14785"/>
                      <a:pt x="0" y="9525"/>
                    </a:cubicBezTo>
                    <a:cubicBezTo>
                      <a:pt x="0" y="4265"/>
                      <a:pt x="4264" y="0"/>
                      <a:pt x="9525" y="0"/>
                    </a:cubicBezTo>
                    <a:lnTo>
                      <a:pt x="71723" y="0"/>
                    </a:lnTo>
                    <a:cubicBezTo>
                      <a:pt x="76984" y="0"/>
                      <a:pt x="81248" y="4265"/>
                      <a:pt x="81248" y="9525"/>
                    </a:cubicBezTo>
                    <a:cubicBezTo>
                      <a:pt x="81248" y="14785"/>
                      <a:pt x="76984" y="19050"/>
                      <a:pt x="71723"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6" name="任意多边形: 形状 205">
                <a:extLst>
                  <a:ext uri="{FF2B5EF4-FFF2-40B4-BE49-F238E27FC236}">
                    <a16:creationId xmlns:a16="http://schemas.microsoft.com/office/drawing/2014/main" id="{16C435A9-9901-F35A-0E44-07002B17D691}"/>
                  </a:ext>
                </a:extLst>
              </p:cNvPr>
              <p:cNvSpPr/>
              <p:nvPr/>
            </p:nvSpPr>
            <p:spPr>
              <a:xfrm>
                <a:off x="8025782" y="4787360"/>
                <a:ext cx="19050" cy="81153"/>
              </a:xfrm>
              <a:custGeom>
                <a:avLst/>
                <a:gdLst>
                  <a:gd name="connsiteX0" fmla="*/ 9525 w 19050"/>
                  <a:gd name="connsiteY0" fmla="*/ 81153 h 81153"/>
                  <a:gd name="connsiteX1" fmla="*/ 0 w 19050"/>
                  <a:gd name="connsiteY1" fmla="*/ 71628 h 81153"/>
                  <a:gd name="connsiteX2" fmla="*/ 0 w 19050"/>
                  <a:gd name="connsiteY2" fmla="*/ 9525 h 81153"/>
                  <a:gd name="connsiteX3" fmla="*/ 9525 w 19050"/>
                  <a:gd name="connsiteY3" fmla="*/ 0 h 81153"/>
                  <a:gd name="connsiteX4" fmla="*/ 19050 w 19050"/>
                  <a:gd name="connsiteY4" fmla="*/ 9525 h 81153"/>
                  <a:gd name="connsiteX5" fmla="*/ 19050 w 19050"/>
                  <a:gd name="connsiteY5" fmla="*/ 71628 h 81153"/>
                  <a:gd name="connsiteX6" fmla="*/ 9525 w 19050"/>
                  <a:gd name="connsiteY6" fmla="*/ 81153 h 8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153">
                    <a:moveTo>
                      <a:pt x="9525" y="81153"/>
                    </a:moveTo>
                    <a:cubicBezTo>
                      <a:pt x="4265" y="81153"/>
                      <a:pt x="0" y="76889"/>
                      <a:pt x="0" y="71628"/>
                    </a:cubicBezTo>
                    <a:lnTo>
                      <a:pt x="0" y="9525"/>
                    </a:lnTo>
                    <a:cubicBezTo>
                      <a:pt x="0" y="4265"/>
                      <a:pt x="4265" y="0"/>
                      <a:pt x="9525" y="0"/>
                    </a:cubicBezTo>
                    <a:cubicBezTo>
                      <a:pt x="14785" y="0"/>
                      <a:pt x="19050" y="4265"/>
                      <a:pt x="19050" y="9525"/>
                    </a:cubicBezTo>
                    <a:lnTo>
                      <a:pt x="19050" y="71628"/>
                    </a:lnTo>
                    <a:cubicBezTo>
                      <a:pt x="19050" y="76889"/>
                      <a:pt x="14785" y="81153"/>
                      <a:pt x="9525" y="81153"/>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7" name="任意多边形: 形状 206">
                <a:extLst>
                  <a:ext uri="{FF2B5EF4-FFF2-40B4-BE49-F238E27FC236}">
                    <a16:creationId xmlns:a16="http://schemas.microsoft.com/office/drawing/2014/main" id="{D91DA590-F4D0-F069-0869-9F48BED4AADC}"/>
                  </a:ext>
                </a:extLst>
              </p:cNvPr>
              <p:cNvSpPr/>
              <p:nvPr/>
            </p:nvSpPr>
            <p:spPr>
              <a:xfrm>
                <a:off x="7994731" y="4818411"/>
                <a:ext cx="81152" cy="19050"/>
              </a:xfrm>
              <a:custGeom>
                <a:avLst/>
                <a:gdLst>
                  <a:gd name="connsiteX0" fmla="*/ 71628 w 81152"/>
                  <a:gd name="connsiteY0" fmla="*/ 19050 h 19050"/>
                  <a:gd name="connsiteX1" fmla="*/ 9525 w 81152"/>
                  <a:gd name="connsiteY1" fmla="*/ 19050 h 19050"/>
                  <a:gd name="connsiteX2" fmla="*/ 0 w 81152"/>
                  <a:gd name="connsiteY2" fmla="*/ 9525 h 19050"/>
                  <a:gd name="connsiteX3" fmla="*/ 9525 w 81152"/>
                  <a:gd name="connsiteY3" fmla="*/ 0 h 19050"/>
                  <a:gd name="connsiteX4" fmla="*/ 71628 w 81152"/>
                  <a:gd name="connsiteY4" fmla="*/ 0 h 19050"/>
                  <a:gd name="connsiteX5" fmla="*/ 81153 w 81152"/>
                  <a:gd name="connsiteY5" fmla="*/ 9525 h 19050"/>
                  <a:gd name="connsiteX6" fmla="*/ 71628 w 81152"/>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2" h="19050">
                    <a:moveTo>
                      <a:pt x="71628" y="19050"/>
                    </a:moveTo>
                    <a:lnTo>
                      <a:pt x="9525" y="19050"/>
                    </a:lnTo>
                    <a:cubicBezTo>
                      <a:pt x="4265" y="19050"/>
                      <a:pt x="0" y="14785"/>
                      <a:pt x="0" y="9525"/>
                    </a:cubicBezTo>
                    <a:cubicBezTo>
                      <a:pt x="0" y="4265"/>
                      <a:pt x="4265" y="0"/>
                      <a:pt x="9525" y="0"/>
                    </a:cubicBezTo>
                    <a:lnTo>
                      <a:pt x="71628" y="0"/>
                    </a:lnTo>
                    <a:cubicBezTo>
                      <a:pt x="76888" y="0"/>
                      <a:pt x="81153" y="4265"/>
                      <a:pt x="81153" y="9525"/>
                    </a:cubicBezTo>
                    <a:cubicBezTo>
                      <a:pt x="81153" y="14785"/>
                      <a:pt x="76888" y="19050"/>
                      <a:pt x="71628"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8" name="任意多边形: 形状 207">
                <a:extLst>
                  <a:ext uri="{FF2B5EF4-FFF2-40B4-BE49-F238E27FC236}">
                    <a16:creationId xmlns:a16="http://schemas.microsoft.com/office/drawing/2014/main" id="{3CA56180-94B1-162C-2F7F-D82068617C56}"/>
                  </a:ext>
                </a:extLst>
              </p:cNvPr>
              <p:cNvSpPr/>
              <p:nvPr/>
            </p:nvSpPr>
            <p:spPr>
              <a:xfrm>
                <a:off x="4848051" y="4613052"/>
                <a:ext cx="19050" cy="81248"/>
              </a:xfrm>
              <a:custGeom>
                <a:avLst/>
                <a:gdLst>
                  <a:gd name="connsiteX0" fmla="*/ 9525 w 19050"/>
                  <a:gd name="connsiteY0" fmla="*/ 81248 h 81248"/>
                  <a:gd name="connsiteX1" fmla="*/ 0 w 19050"/>
                  <a:gd name="connsiteY1" fmla="*/ 71723 h 81248"/>
                  <a:gd name="connsiteX2" fmla="*/ 0 w 19050"/>
                  <a:gd name="connsiteY2" fmla="*/ 9525 h 81248"/>
                  <a:gd name="connsiteX3" fmla="*/ 9525 w 19050"/>
                  <a:gd name="connsiteY3" fmla="*/ 0 h 81248"/>
                  <a:gd name="connsiteX4" fmla="*/ 19050 w 19050"/>
                  <a:gd name="connsiteY4" fmla="*/ 9525 h 81248"/>
                  <a:gd name="connsiteX5" fmla="*/ 19050 w 19050"/>
                  <a:gd name="connsiteY5" fmla="*/ 71723 h 81248"/>
                  <a:gd name="connsiteX6" fmla="*/ 9525 w 19050"/>
                  <a:gd name="connsiteY6" fmla="*/ 81248 h 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248">
                    <a:moveTo>
                      <a:pt x="9525" y="81248"/>
                    </a:moveTo>
                    <a:cubicBezTo>
                      <a:pt x="4264" y="81248"/>
                      <a:pt x="0" y="76984"/>
                      <a:pt x="0" y="71723"/>
                    </a:cubicBezTo>
                    <a:lnTo>
                      <a:pt x="0" y="9525"/>
                    </a:lnTo>
                    <a:cubicBezTo>
                      <a:pt x="0" y="4265"/>
                      <a:pt x="4264" y="0"/>
                      <a:pt x="9525" y="0"/>
                    </a:cubicBezTo>
                    <a:cubicBezTo>
                      <a:pt x="14786" y="0"/>
                      <a:pt x="19050" y="4265"/>
                      <a:pt x="19050" y="9525"/>
                    </a:cubicBezTo>
                    <a:lnTo>
                      <a:pt x="19050" y="71723"/>
                    </a:lnTo>
                    <a:cubicBezTo>
                      <a:pt x="19050" y="76984"/>
                      <a:pt x="14786" y="81248"/>
                      <a:pt x="9525" y="81248"/>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9" name="任意多边形: 形状 208">
                <a:extLst>
                  <a:ext uri="{FF2B5EF4-FFF2-40B4-BE49-F238E27FC236}">
                    <a16:creationId xmlns:a16="http://schemas.microsoft.com/office/drawing/2014/main" id="{41CBA174-D735-3D02-BC8D-8299FC04AAA7}"/>
                  </a:ext>
                </a:extLst>
              </p:cNvPr>
              <p:cNvSpPr/>
              <p:nvPr/>
            </p:nvSpPr>
            <p:spPr>
              <a:xfrm>
                <a:off x="4817000" y="4644199"/>
                <a:ext cx="81153" cy="19050"/>
              </a:xfrm>
              <a:custGeom>
                <a:avLst/>
                <a:gdLst>
                  <a:gd name="connsiteX0" fmla="*/ 71628 w 81153"/>
                  <a:gd name="connsiteY0" fmla="*/ 19050 h 19050"/>
                  <a:gd name="connsiteX1" fmla="*/ 9525 w 81153"/>
                  <a:gd name="connsiteY1" fmla="*/ 19050 h 19050"/>
                  <a:gd name="connsiteX2" fmla="*/ 0 w 81153"/>
                  <a:gd name="connsiteY2" fmla="*/ 9525 h 19050"/>
                  <a:gd name="connsiteX3" fmla="*/ 9525 w 81153"/>
                  <a:gd name="connsiteY3" fmla="*/ 0 h 19050"/>
                  <a:gd name="connsiteX4" fmla="*/ 71628 w 81153"/>
                  <a:gd name="connsiteY4" fmla="*/ 0 h 19050"/>
                  <a:gd name="connsiteX5" fmla="*/ 81153 w 81153"/>
                  <a:gd name="connsiteY5" fmla="*/ 9525 h 19050"/>
                  <a:gd name="connsiteX6" fmla="*/ 71628 w 81153"/>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 h="19050">
                    <a:moveTo>
                      <a:pt x="71628" y="19050"/>
                    </a:moveTo>
                    <a:lnTo>
                      <a:pt x="9525" y="19050"/>
                    </a:lnTo>
                    <a:cubicBezTo>
                      <a:pt x="4264" y="19050"/>
                      <a:pt x="0" y="14785"/>
                      <a:pt x="0" y="9525"/>
                    </a:cubicBezTo>
                    <a:cubicBezTo>
                      <a:pt x="0" y="4265"/>
                      <a:pt x="4264" y="0"/>
                      <a:pt x="9525" y="0"/>
                    </a:cubicBezTo>
                    <a:lnTo>
                      <a:pt x="71628" y="0"/>
                    </a:lnTo>
                    <a:cubicBezTo>
                      <a:pt x="76889" y="0"/>
                      <a:pt x="81153" y="4265"/>
                      <a:pt x="81153" y="9525"/>
                    </a:cubicBezTo>
                    <a:cubicBezTo>
                      <a:pt x="81153" y="14785"/>
                      <a:pt x="76889" y="19050"/>
                      <a:pt x="71628"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0" name="任意多边形: 形状 209">
                <a:extLst>
                  <a:ext uri="{FF2B5EF4-FFF2-40B4-BE49-F238E27FC236}">
                    <a16:creationId xmlns:a16="http://schemas.microsoft.com/office/drawing/2014/main" id="{3CAB4468-B551-6425-0799-5EB841B047B3}"/>
                  </a:ext>
                </a:extLst>
              </p:cNvPr>
              <p:cNvSpPr/>
              <p:nvPr/>
            </p:nvSpPr>
            <p:spPr>
              <a:xfrm>
                <a:off x="5171521" y="3724370"/>
                <a:ext cx="69913" cy="69913"/>
              </a:xfrm>
              <a:custGeom>
                <a:avLst/>
                <a:gdLst>
                  <a:gd name="connsiteX0" fmla="*/ 34957 w 69913"/>
                  <a:gd name="connsiteY0" fmla="*/ 69913 h 69913"/>
                  <a:gd name="connsiteX1" fmla="*/ 0 w 69913"/>
                  <a:gd name="connsiteY1" fmla="*/ 34957 h 69913"/>
                  <a:gd name="connsiteX2" fmla="*/ 34957 w 69913"/>
                  <a:gd name="connsiteY2" fmla="*/ 0 h 69913"/>
                  <a:gd name="connsiteX3" fmla="*/ 69913 w 69913"/>
                  <a:gd name="connsiteY3" fmla="*/ 34957 h 69913"/>
                  <a:gd name="connsiteX4" fmla="*/ 69913 w 69913"/>
                  <a:gd name="connsiteY4" fmla="*/ 35052 h 69913"/>
                  <a:gd name="connsiteX5" fmla="*/ 34957 w 69913"/>
                  <a:gd name="connsiteY5" fmla="*/ 69913 h 69913"/>
                  <a:gd name="connsiteX6" fmla="*/ 34957 w 69913"/>
                  <a:gd name="connsiteY6" fmla="*/ 19145 h 69913"/>
                  <a:gd name="connsiteX7" fmla="*/ 19050 w 69913"/>
                  <a:gd name="connsiteY7" fmla="*/ 35052 h 69913"/>
                  <a:gd name="connsiteX8" fmla="*/ 34957 w 69913"/>
                  <a:gd name="connsiteY8" fmla="*/ 50959 h 69913"/>
                  <a:gd name="connsiteX9" fmla="*/ 50863 w 69913"/>
                  <a:gd name="connsiteY9" fmla="*/ 35052 h 69913"/>
                  <a:gd name="connsiteX10" fmla="*/ 35148 w 69913"/>
                  <a:gd name="connsiteY10" fmla="*/ 18956 h 69913"/>
                  <a:gd name="connsiteX11" fmla="*/ 34957 w 69913"/>
                  <a:gd name="connsiteY11" fmla="*/ 18955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13" h="69913">
                    <a:moveTo>
                      <a:pt x="34957" y="69913"/>
                    </a:moveTo>
                    <a:cubicBezTo>
                      <a:pt x="15650" y="69913"/>
                      <a:pt x="0" y="54263"/>
                      <a:pt x="0" y="34957"/>
                    </a:cubicBezTo>
                    <a:cubicBezTo>
                      <a:pt x="0" y="15650"/>
                      <a:pt x="15651" y="0"/>
                      <a:pt x="34957" y="0"/>
                    </a:cubicBezTo>
                    <a:cubicBezTo>
                      <a:pt x="54263" y="0"/>
                      <a:pt x="69914" y="15651"/>
                      <a:pt x="69913" y="34957"/>
                    </a:cubicBezTo>
                    <a:cubicBezTo>
                      <a:pt x="69913" y="34989"/>
                      <a:pt x="69913" y="35020"/>
                      <a:pt x="69913" y="35052"/>
                    </a:cubicBezTo>
                    <a:cubicBezTo>
                      <a:pt x="69861" y="54321"/>
                      <a:pt x="54226" y="69913"/>
                      <a:pt x="34957" y="69913"/>
                    </a:cubicBezTo>
                    <a:close/>
                    <a:moveTo>
                      <a:pt x="34957" y="19145"/>
                    </a:moveTo>
                    <a:cubicBezTo>
                      <a:pt x="26172" y="19145"/>
                      <a:pt x="19050" y="26267"/>
                      <a:pt x="19050" y="35052"/>
                    </a:cubicBezTo>
                    <a:cubicBezTo>
                      <a:pt x="19050" y="43837"/>
                      <a:pt x="26172" y="50959"/>
                      <a:pt x="34957" y="50959"/>
                    </a:cubicBezTo>
                    <a:cubicBezTo>
                      <a:pt x="43742" y="50959"/>
                      <a:pt x="50863" y="43837"/>
                      <a:pt x="50863" y="35052"/>
                    </a:cubicBezTo>
                    <a:cubicBezTo>
                      <a:pt x="50969" y="26268"/>
                      <a:pt x="43933" y="19061"/>
                      <a:pt x="35148" y="18956"/>
                    </a:cubicBezTo>
                    <a:cubicBezTo>
                      <a:pt x="35084" y="18955"/>
                      <a:pt x="35020" y="18955"/>
                      <a:pt x="34957" y="18955"/>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1" name="任意多边形: 形状 210">
                <a:extLst>
                  <a:ext uri="{FF2B5EF4-FFF2-40B4-BE49-F238E27FC236}">
                    <a16:creationId xmlns:a16="http://schemas.microsoft.com/office/drawing/2014/main" id="{C268D7D7-E0E1-00C6-F9A1-6AB7B5C390E8}"/>
                  </a:ext>
                </a:extLst>
              </p:cNvPr>
              <p:cNvSpPr/>
              <p:nvPr/>
            </p:nvSpPr>
            <p:spPr>
              <a:xfrm>
                <a:off x="7039468" y="1982343"/>
                <a:ext cx="55245" cy="55244"/>
              </a:xfrm>
              <a:custGeom>
                <a:avLst/>
                <a:gdLst>
                  <a:gd name="connsiteX0" fmla="*/ 27527 w 55245"/>
                  <a:gd name="connsiteY0" fmla="*/ 55245 h 55244"/>
                  <a:gd name="connsiteX1" fmla="*/ 0 w 55245"/>
                  <a:gd name="connsiteY1" fmla="*/ 27527 h 55244"/>
                  <a:gd name="connsiteX2" fmla="*/ 27718 w 55245"/>
                  <a:gd name="connsiteY2" fmla="*/ 0 h 55244"/>
                  <a:gd name="connsiteX3" fmla="*/ 55245 w 55245"/>
                  <a:gd name="connsiteY3" fmla="*/ 27622 h 55244"/>
                  <a:gd name="connsiteX4" fmla="*/ 27623 w 55245"/>
                  <a:gd name="connsiteY4" fmla="*/ 55245 h 55244"/>
                  <a:gd name="connsiteX5" fmla="*/ 27527 w 55245"/>
                  <a:gd name="connsiteY5" fmla="*/ 55245 h 55244"/>
                  <a:gd name="connsiteX6" fmla="*/ 27527 w 55245"/>
                  <a:gd name="connsiteY6" fmla="*/ 15049 h 55244"/>
                  <a:gd name="connsiteX7" fmla="*/ 14954 w 55245"/>
                  <a:gd name="connsiteY7" fmla="*/ 27622 h 55244"/>
                  <a:gd name="connsiteX8" fmla="*/ 27527 w 55245"/>
                  <a:gd name="connsiteY8" fmla="*/ 40195 h 55244"/>
                  <a:gd name="connsiteX9" fmla="*/ 40100 w 55245"/>
                  <a:gd name="connsiteY9" fmla="*/ 27622 h 55244"/>
                  <a:gd name="connsiteX10" fmla="*/ 27527 w 55245"/>
                  <a:gd name="connsiteY10" fmla="*/ 15049 h 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45" h="55244">
                    <a:moveTo>
                      <a:pt x="27527" y="55245"/>
                    </a:moveTo>
                    <a:cubicBezTo>
                      <a:pt x="12272" y="55192"/>
                      <a:pt x="-52" y="42783"/>
                      <a:pt x="0" y="27527"/>
                    </a:cubicBezTo>
                    <a:cubicBezTo>
                      <a:pt x="53" y="12272"/>
                      <a:pt x="12462" y="-52"/>
                      <a:pt x="27718" y="0"/>
                    </a:cubicBezTo>
                    <a:cubicBezTo>
                      <a:pt x="42936" y="53"/>
                      <a:pt x="55245" y="12404"/>
                      <a:pt x="55245" y="27622"/>
                    </a:cubicBezTo>
                    <a:cubicBezTo>
                      <a:pt x="55245" y="42878"/>
                      <a:pt x="42878" y="55245"/>
                      <a:pt x="27623" y="55245"/>
                    </a:cubicBezTo>
                    <a:cubicBezTo>
                      <a:pt x="27591" y="55245"/>
                      <a:pt x="27559" y="55245"/>
                      <a:pt x="27527" y="55245"/>
                    </a:cubicBezTo>
                    <a:close/>
                    <a:moveTo>
                      <a:pt x="27527" y="15049"/>
                    </a:moveTo>
                    <a:cubicBezTo>
                      <a:pt x="20584" y="15049"/>
                      <a:pt x="14954" y="20678"/>
                      <a:pt x="14954" y="27622"/>
                    </a:cubicBezTo>
                    <a:cubicBezTo>
                      <a:pt x="14954" y="34566"/>
                      <a:pt x="20583" y="40195"/>
                      <a:pt x="27527" y="40195"/>
                    </a:cubicBezTo>
                    <a:cubicBezTo>
                      <a:pt x="34471" y="40195"/>
                      <a:pt x="40100" y="34566"/>
                      <a:pt x="40100" y="27622"/>
                    </a:cubicBezTo>
                    <a:cubicBezTo>
                      <a:pt x="40049" y="20700"/>
                      <a:pt x="34450" y="15101"/>
                      <a:pt x="27527" y="15049"/>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2" name="任意多边形: 形状 211">
                <a:extLst>
                  <a:ext uri="{FF2B5EF4-FFF2-40B4-BE49-F238E27FC236}">
                    <a16:creationId xmlns:a16="http://schemas.microsoft.com/office/drawing/2014/main" id="{4D7AEFB4-3362-4585-4963-DAFED7127620}"/>
                  </a:ext>
                </a:extLst>
              </p:cNvPr>
              <p:cNvSpPr/>
              <p:nvPr/>
            </p:nvSpPr>
            <p:spPr>
              <a:xfrm>
                <a:off x="8048070" y="3921061"/>
                <a:ext cx="69913" cy="69913"/>
              </a:xfrm>
              <a:custGeom>
                <a:avLst/>
                <a:gdLst>
                  <a:gd name="connsiteX0" fmla="*/ 34957 w 69913"/>
                  <a:gd name="connsiteY0" fmla="*/ 69914 h 69913"/>
                  <a:gd name="connsiteX1" fmla="*/ 0 w 69913"/>
                  <a:gd name="connsiteY1" fmla="*/ 34957 h 69913"/>
                  <a:gd name="connsiteX2" fmla="*/ 34957 w 69913"/>
                  <a:gd name="connsiteY2" fmla="*/ 0 h 69913"/>
                  <a:gd name="connsiteX3" fmla="*/ 69914 w 69913"/>
                  <a:gd name="connsiteY3" fmla="*/ 34957 h 69913"/>
                  <a:gd name="connsiteX4" fmla="*/ 34957 w 69913"/>
                  <a:gd name="connsiteY4" fmla="*/ 69914 h 69913"/>
                  <a:gd name="connsiteX5" fmla="*/ 34957 w 69913"/>
                  <a:gd name="connsiteY5" fmla="*/ 19146 h 69913"/>
                  <a:gd name="connsiteX6" fmla="*/ 19050 w 69913"/>
                  <a:gd name="connsiteY6" fmla="*/ 35053 h 69913"/>
                  <a:gd name="connsiteX7" fmla="*/ 34957 w 69913"/>
                  <a:gd name="connsiteY7" fmla="*/ 50959 h 69913"/>
                  <a:gd name="connsiteX8" fmla="*/ 50864 w 69913"/>
                  <a:gd name="connsiteY8" fmla="*/ 35052 h 69913"/>
                  <a:gd name="connsiteX9" fmla="*/ 50864 w 69913"/>
                  <a:gd name="connsiteY9" fmla="*/ 34957 h 69913"/>
                  <a:gd name="connsiteX10" fmla="*/ 34957 w 69913"/>
                  <a:gd name="connsiteY10" fmla="*/ 19336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913" h="69913">
                    <a:moveTo>
                      <a:pt x="34957" y="69914"/>
                    </a:moveTo>
                    <a:cubicBezTo>
                      <a:pt x="15651" y="69914"/>
                      <a:pt x="0" y="54263"/>
                      <a:pt x="0" y="34957"/>
                    </a:cubicBezTo>
                    <a:cubicBezTo>
                      <a:pt x="0" y="15651"/>
                      <a:pt x="15651" y="0"/>
                      <a:pt x="34957" y="0"/>
                    </a:cubicBezTo>
                    <a:cubicBezTo>
                      <a:pt x="54263" y="0"/>
                      <a:pt x="69914" y="15651"/>
                      <a:pt x="69914" y="34957"/>
                    </a:cubicBezTo>
                    <a:cubicBezTo>
                      <a:pt x="69914" y="54263"/>
                      <a:pt x="54263" y="69914"/>
                      <a:pt x="34957" y="69914"/>
                    </a:cubicBezTo>
                    <a:close/>
                    <a:moveTo>
                      <a:pt x="34957" y="19146"/>
                    </a:moveTo>
                    <a:cubicBezTo>
                      <a:pt x="26172" y="19146"/>
                      <a:pt x="19050" y="26268"/>
                      <a:pt x="19050" y="35053"/>
                    </a:cubicBezTo>
                    <a:cubicBezTo>
                      <a:pt x="19051" y="43838"/>
                      <a:pt x="26172" y="50959"/>
                      <a:pt x="34957" y="50959"/>
                    </a:cubicBezTo>
                    <a:cubicBezTo>
                      <a:pt x="43742" y="50959"/>
                      <a:pt x="50864" y="43837"/>
                      <a:pt x="50864" y="35052"/>
                    </a:cubicBezTo>
                    <a:cubicBezTo>
                      <a:pt x="50864" y="35021"/>
                      <a:pt x="50864" y="34989"/>
                      <a:pt x="50864" y="34957"/>
                    </a:cubicBezTo>
                    <a:cubicBezTo>
                      <a:pt x="50759" y="26262"/>
                      <a:pt x="43653" y="19283"/>
                      <a:pt x="34957" y="19336"/>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3" name="任意多边形: 形状 212">
                <a:extLst>
                  <a:ext uri="{FF2B5EF4-FFF2-40B4-BE49-F238E27FC236}">
                    <a16:creationId xmlns:a16="http://schemas.microsoft.com/office/drawing/2014/main" id="{27EA604F-F828-B213-4472-55F45A3C1588}"/>
                  </a:ext>
                </a:extLst>
              </p:cNvPr>
              <p:cNvSpPr/>
              <p:nvPr/>
            </p:nvSpPr>
            <p:spPr>
              <a:xfrm>
                <a:off x="5199334" y="5161692"/>
                <a:ext cx="116586" cy="116585"/>
              </a:xfrm>
              <a:custGeom>
                <a:avLst/>
                <a:gdLst>
                  <a:gd name="connsiteX0" fmla="*/ 58293 w 116586"/>
                  <a:gd name="connsiteY0" fmla="*/ 116586 h 116585"/>
                  <a:gd name="connsiteX1" fmla="*/ 0 w 116586"/>
                  <a:gd name="connsiteY1" fmla="*/ 58293 h 116585"/>
                  <a:gd name="connsiteX2" fmla="*/ 58293 w 116586"/>
                  <a:gd name="connsiteY2" fmla="*/ 0 h 116585"/>
                  <a:gd name="connsiteX3" fmla="*/ 116586 w 116586"/>
                  <a:gd name="connsiteY3" fmla="*/ 58293 h 116585"/>
                  <a:gd name="connsiteX4" fmla="*/ 58293 w 116586"/>
                  <a:gd name="connsiteY4" fmla="*/ 116586 h 116585"/>
                  <a:gd name="connsiteX5" fmla="*/ 58293 w 116586"/>
                  <a:gd name="connsiteY5" fmla="*/ 31909 h 116585"/>
                  <a:gd name="connsiteX6" fmla="*/ 31814 w 116586"/>
                  <a:gd name="connsiteY6" fmla="*/ 58389 h 116585"/>
                  <a:gd name="connsiteX7" fmla="*/ 58293 w 116586"/>
                  <a:gd name="connsiteY7" fmla="*/ 84868 h 116585"/>
                  <a:gd name="connsiteX8" fmla="*/ 84773 w 116586"/>
                  <a:gd name="connsiteY8" fmla="*/ 58388 h 116585"/>
                  <a:gd name="connsiteX9" fmla="*/ 84773 w 116586"/>
                  <a:gd name="connsiteY9" fmla="*/ 58293 h 116585"/>
                  <a:gd name="connsiteX10" fmla="*/ 58293 w 116586"/>
                  <a:gd name="connsiteY10" fmla="*/ 31909 h 11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86" h="116585">
                    <a:moveTo>
                      <a:pt x="58293" y="116586"/>
                    </a:moveTo>
                    <a:cubicBezTo>
                      <a:pt x="26099" y="116586"/>
                      <a:pt x="0" y="90487"/>
                      <a:pt x="0" y="58293"/>
                    </a:cubicBezTo>
                    <a:cubicBezTo>
                      <a:pt x="0" y="26099"/>
                      <a:pt x="26099" y="0"/>
                      <a:pt x="58293" y="0"/>
                    </a:cubicBezTo>
                    <a:cubicBezTo>
                      <a:pt x="90487" y="0"/>
                      <a:pt x="116586" y="26099"/>
                      <a:pt x="116586" y="58293"/>
                    </a:cubicBezTo>
                    <a:cubicBezTo>
                      <a:pt x="116586" y="90487"/>
                      <a:pt x="90487" y="116586"/>
                      <a:pt x="58293" y="116586"/>
                    </a:cubicBezTo>
                    <a:close/>
                    <a:moveTo>
                      <a:pt x="58293" y="31909"/>
                    </a:moveTo>
                    <a:cubicBezTo>
                      <a:pt x="43669" y="31909"/>
                      <a:pt x="31814" y="43764"/>
                      <a:pt x="31814" y="58389"/>
                    </a:cubicBezTo>
                    <a:cubicBezTo>
                      <a:pt x="31814" y="73013"/>
                      <a:pt x="43669" y="84868"/>
                      <a:pt x="58293" y="84868"/>
                    </a:cubicBezTo>
                    <a:cubicBezTo>
                      <a:pt x="72918" y="84868"/>
                      <a:pt x="84773" y="73012"/>
                      <a:pt x="84773" y="58388"/>
                    </a:cubicBezTo>
                    <a:cubicBezTo>
                      <a:pt x="84773" y="58356"/>
                      <a:pt x="84773" y="58325"/>
                      <a:pt x="84773" y="58293"/>
                    </a:cubicBezTo>
                    <a:cubicBezTo>
                      <a:pt x="84720" y="43706"/>
                      <a:pt x="72880" y="31909"/>
                      <a:pt x="58293" y="31909"/>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4" name="任意多边形: 形状 213">
                <a:extLst>
                  <a:ext uri="{FF2B5EF4-FFF2-40B4-BE49-F238E27FC236}">
                    <a16:creationId xmlns:a16="http://schemas.microsoft.com/office/drawing/2014/main" id="{C5B45E73-22CA-C92B-D4BE-419E6790F22C}"/>
                  </a:ext>
                </a:extLst>
              </p:cNvPr>
              <p:cNvSpPr/>
              <p:nvPr/>
            </p:nvSpPr>
            <p:spPr>
              <a:xfrm>
                <a:off x="8550800" y="2690431"/>
                <a:ext cx="116395" cy="116395"/>
              </a:xfrm>
              <a:custGeom>
                <a:avLst/>
                <a:gdLst>
                  <a:gd name="connsiteX0" fmla="*/ 58198 w 116395"/>
                  <a:gd name="connsiteY0" fmla="*/ 116396 h 116395"/>
                  <a:gd name="connsiteX1" fmla="*/ 0 w 116395"/>
                  <a:gd name="connsiteY1" fmla="*/ 58198 h 116395"/>
                  <a:gd name="connsiteX2" fmla="*/ 58198 w 116395"/>
                  <a:gd name="connsiteY2" fmla="*/ 0 h 116395"/>
                  <a:gd name="connsiteX3" fmla="*/ 116395 w 116395"/>
                  <a:gd name="connsiteY3" fmla="*/ 58198 h 116395"/>
                  <a:gd name="connsiteX4" fmla="*/ 58198 w 116395"/>
                  <a:gd name="connsiteY4" fmla="*/ 116396 h 116395"/>
                  <a:gd name="connsiteX5" fmla="*/ 58198 w 116395"/>
                  <a:gd name="connsiteY5" fmla="*/ 31718 h 116395"/>
                  <a:gd name="connsiteX6" fmla="*/ 31718 w 116395"/>
                  <a:gd name="connsiteY6" fmla="*/ 58198 h 116395"/>
                  <a:gd name="connsiteX7" fmla="*/ 58198 w 116395"/>
                  <a:gd name="connsiteY7" fmla="*/ 84677 h 116395"/>
                  <a:gd name="connsiteX8" fmla="*/ 84677 w 116395"/>
                  <a:gd name="connsiteY8" fmla="*/ 58198 h 116395"/>
                  <a:gd name="connsiteX9" fmla="*/ 58198 w 116395"/>
                  <a:gd name="connsiteY9" fmla="*/ 31718 h 11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395" h="116395">
                    <a:moveTo>
                      <a:pt x="58198" y="116396"/>
                    </a:moveTo>
                    <a:cubicBezTo>
                      <a:pt x="26056" y="116396"/>
                      <a:pt x="0" y="90340"/>
                      <a:pt x="0" y="58198"/>
                    </a:cubicBezTo>
                    <a:cubicBezTo>
                      <a:pt x="0" y="26056"/>
                      <a:pt x="26056" y="0"/>
                      <a:pt x="58198" y="0"/>
                    </a:cubicBezTo>
                    <a:cubicBezTo>
                      <a:pt x="90339" y="0"/>
                      <a:pt x="116395" y="26056"/>
                      <a:pt x="116395" y="58198"/>
                    </a:cubicBezTo>
                    <a:cubicBezTo>
                      <a:pt x="116343" y="90318"/>
                      <a:pt x="90317" y="116343"/>
                      <a:pt x="58198" y="116396"/>
                    </a:cubicBezTo>
                    <a:close/>
                    <a:moveTo>
                      <a:pt x="58198" y="31718"/>
                    </a:moveTo>
                    <a:cubicBezTo>
                      <a:pt x="43574" y="31718"/>
                      <a:pt x="31718" y="43574"/>
                      <a:pt x="31718" y="58198"/>
                    </a:cubicBezTo>
                    <a:cubicBezTo>
                      <a:pt x="31718" y="72822"/>
                      <a:pt x="43574" y="84677"/>
                      <a:pt x="58198" y="84677"/>
                    </a:cubicBezTo>
                    <a:cubicBezTo>
                      <a:pt x="72822" y="84677"/>
                      <a:pt x="84677" y="72822"/>
                      <a:pt x="84677" y="58198"/>
                    </a:cubicBezTo>
                    <a:cubicBezTo>
                      <a:pt x="84625" y="43595"/>
                      <a:pt x="72800" y="31770"/>
                      <a:pt x="58198" y="31718"/>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5" name="任意多边形: 形状 214">
                <a:extLst>
                  <a:ext uri="{FF2B5EF4-FFF2-40B4-BE49-F238E27FC236}">
                    <a16:creationId xmlns:a16="http://schemas.microsoft.com/office/drawing/2014/main" id="{3F91BF78-083F-1109-D702-D2742B2A3C29}"/>
                  </a:ext>
                </a:extLst>
              </p:cNvPr>
              <p:cNvSpPr/>
              <p:nvPr/>
            </p:nvSpPr>
            <p:spPr>
              <a:xfrm>
                <a:off x="7098714" y="3699033"/>
                <a:ext cx="69913" cy="69913"/>
              </a:xfrm>
              <a:custGeom>
                <a:avLst/>
                <a:gdLst>
                  <a:gd name="connsiteX0" fmla="*/ 34957 w 69913"/>
                  <a:gd name="connsiteY0" fmla="*/ 69914 h 69913"/>
                  <a:gd name="connsiteX1" fmla="*/ 0 w 69913"/>
                  <a:gd name="connsiteY1" fmla="*/ 34957 h 69913"/>
                  <a:gd name="connsiteX2" fmla="*/ 34957 w 69913"/>
                  <a:gd name="connsiteY2" fmla="*/ 0 h 69913"/>
                  <a:gd name="connsiteX3" fmla="*/ 69914 w 69913"/>
                  <a:gd name="connsiteY3" fmla="*/ 34957 h 69913"/>
                  <a:gd name="connsiteX4" fmla="*/ 34957 w 69913"/>
                  <a:gd name="connsiteY4" fmla="*/ 69914 h 69913"/>
                  <a:gd name="connsiteX5" fmla="*/ 34957 w 69913"/>
                  <a:gd name="connsiteY5" fmla="*/ 19050 h 69913"/>
                  <a:gd name="connsiteX6" fmla="*/ 19050 w 69913"/>
                  <a:gd name="connsiteY6" fmla="*/ 34957 h 69913"/>
                  <a:gd name="connsiteX7" fmla="*/ 34957 w 69913"/>
                  <a:gd name="connsiteY7" fmla="*/ 50864 h 69913"/>
                  <a:gd name="connsiteX8" fmla="*/ 50864 w 69913"/>
                  <a:gd name="connsiteY8" fmla="*/ 34957 h 69913"/>
                  <a:gd name="connsiteX9" fmla="*/ 35148 w 69913"/>
                  <a:gd name="connsiteY9" fmla="*/ 19050 h 69913"/>
                  <a:gd name="connsiteX10" fmla="*/ 34957 w 69913"/>
                  <a:gd name="connsiteY10" fmla="*/ 19050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913" h="69913">
                    <a:moveTo>
                      <a:pt x="34957" y="69914"/>
                    </a:moveTo>
                    <a:cubicBezTo>
                      <a:pt x="15651" y="69914"/>
                      <a:pt x="0" y="54263"/>
                      <a:pt x="0" y="34957"/>
                    </a:cubicBezTo>
                    <a:cubicBezTo>
                      <a:pt x="0" y="15651"/>
                      <a:pt x="15651" y="0"/>
                      <a:pt x="34957" y="0"/>
                    </a:cubicBezTo>
                    <a:cubicBezTo>
                      <a:pt x="54263" y="0"/>
                      <a:pt x="69914" y="15651"/>
                      <a:pt x="69914" y="34957"/>
                    </a:cubicBezTo>
                    <a:cubicBezTo>
                      <a:pt x="69914" y="54263"/>
                      <a:pt x="54263" y="69914"/>
                      <a:pt x="34957" y="69914"/>
                    </a:cubicBezTo>
                    <a:close/>
                    <a:moveTo>
                      <a:pt x="34957" y="19050"/>
                    </a:moveTo>
                    <a:cubicBezTo>
                      <a:pt x="26172" y="19050"/>
                      <a:pt x="19050" y="26172"/>
                      <a:pt x="19050" y="34957"/>
                    </a:cubicBezTo>
                    <a:cubicBezTo>
                      <a:pt x="19050" y="43742"/>
                      <a:pt x="26172" y="50864"/>
                      <a:pt x="34957" y="50864"/>
                    </a:cubicBezTo>
                    <a:cubicBezTo>
                      <a:pt x="43742" y="50864"/>
                      <a:pt x="50864" y="43742"/>
                      <a:pt x="50864" y="34957"/>
                    </a:cubicBezTo>
                    <a:cubicBezTo>
                      <a:pt x="50917" y="26225"/>
                      <a:pt x="43880" y="19103"/>
                      <a:pt x="35148" y="19050"/>
                    </a:cubicBezTo>
                    <a:cubicBezTo>
                      <a:pt x="35084" y="19050"/>
                      <a:pt x="35021" y="19050"/>
                      <a:pt x="34957" y="19050"/>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6" name="任意多边形: 形状 215">
                <a:extLst>
                  <a:ext uri="{FF2B5EF4-FFF2-40B4-BE49-F238E27FC236}">
                    <a16:creationId xmlns:a16="http://schemas.microsoft.com/office/drawing/2014/main" id="{53026195-7D6B-B3D8-2669-DBBFDFCE7854}"/>
                  </a:ext>
                </a:extLst>
              </p:cNvPr>
              <p:cNvSpPr/>
              <p:nvPr/>
            </p:nvSpPr>
            <p:spPr>
              <a:xfrm>
                <a:off x="6653230" y="2198751"/>
                <a:ext cx="69913" cy="69913"/>
              </a:xfrm>
              <a:custGeom>
                <a:avLst/>
                <a:gdLst>
                  <a:gd name="connsiteX0" fmla="*/ 35052 w 69913"/>
                  <a:gd name="connsiteY0" fmla="*/ 69913 h 69913"/>
                  <a:gd name="connsiteX1" fmla="*/ 0 w 69913"/>
                  <a:gd name="connsiteY1" fmla="*/ 35052 h 69913"/>
                  <a:gd name="connsiteX2" fmla="*/ 34862 w 69913"/>
                  <a:gd name="connsiteY2" fmla="*/ 0 h 69913"/>
                  <a:gd name="connsiteX3" fmla="*/ 69913 w 69913"/>
                  <a:gd name="connsiteY3" fmla="*/ 34862 h 69913"/>
                  <a:gd name="connsiteX4" fmla="*/ 69913 w 69913"/>
                  <a:gd name="connsiteY4" fmla="*/ 35052 h 69913"/>
                  <a:gd name="connsiteX5" fmla="*/ 35052 w 69913"/>
                  <a:gd name="connsiteY5" fmla="*/ 69913 h 69913"/>
                  <a:gd name="connsiteX6" fmla="*/ 35052 w 69913"/>
                  <a:gd name="connsiteY6" fmla="*/ 19145 h 69913"/>
                  <a:gd name="connsiteX7" fmla="*/ 19050 w 69913"/>
                  <a:gd name="connsiteY7" fmla="*/ 34956 h 69913"/>
                  <a:gd name="connsiteX8" fmla="*/ 34861 w 69913"/>
                  <a:gd name="connsiteY8" fmla="*/ 50958 h 69913"/>
                  <a:gd name="connsiteX9" fmla="*/ 50863 w 69913"/>
                  <a:gd name="connsiteY9" fmla="*/ 35147 h 69913"/>
                  <a:gd name="connsiteX10" fmla="*/ 50863 w 69913"/>
                  <a:gd name="connsiteY10" fmla="*/ 35052 h 69913"/>
                  <a:gd name="connsiteX11" fmla="*/ 35052 w 69913"/>
                  <a:gd name="connsiteY11" fmla="*/ 19145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13" h="69913">
                    <a:moveTo>
                      <a:pt x="35052" y="69913"/>
                    </a:moveTo>
                    <a:cubicBezTo>
                      <a:pt x="15746" y="69966"/>
                      <a:pt x="53" y="54358"/>
                      <a:pt x="0" y="35052"/>
                    </a:cubicBezTo>
                    <a:cubicBezTo>
                      <a:pt x="-52" y="15746"/>
                      <a:pt x="15556" y="53"/>
                      <a:pt x="34862" y="0"/>
                    </a:cubicBezTo>
                    <a:cubicBezTo>
                      <a:pt x="54168" y="-52"/>
                      <a:pt x="69861" y="15556"/>
                      <a:pt x="69913" y="34862"/>
                    </a:cubicBezTo>
                    <a:cubicBezTo>
                      <a:pt x="69914" y="34925"/>
                      <a:pt x="69914" y="34988"/>
                      <a:pt x="69913" y="35052"/>
                    </a:cubicBezTo>
                    <a:cubicBezTo>
                      <a:pt x="69913" y="54305"/>
                      <a:pt x="54305" y="69913"/>
                      <a:pt x="35052" y="69913"/>
                    </a:cubicBezTo>
                    <a:close/>
                    <a:moveTo>
                      <a:pt x="35052" y="19145"/>
                    </a:moveTo>
                    <a:cubicBezTo>
                      <a:pt x="26267" y="19093"/>
                      <a:pt x="19103" y="26172"/>
                      <a:pt x="19050" y="34956"/>
                    </a:cubicBezTo>
                    <a:cubicBezTo>
                      <a:pt x="18998" y="43741"/>
                      <a:pt x="26076" y="50906"/>
                      <a:pt x="34861" y="50958"/>
                    </a:cubicBezTo>
                    <a:cubicBezTo>
                      <a:pt x="43646" y="51011"/>
                      <a:pt x="50811" y="43932"/>
                      <a:pt x="50863" y="35147"/>
                    </a:cubicBezTo>
                    <a:cubicBezTo>
                      <a:pt x="50863" y="35115"/>
                      <a:pt x="50863" y="35084"/>
                      <a:pt x="50863" y="35052"/>
                    </a:cubicBezTo>
                    <a:cubicBezTo>
                      <a:pt x="50864" y="26304"/>
                      <a:pt x="43800" y="19198"/>
                      <a:pt x="35052" y="19145"/>
                    </a:cubicBezTo>
                    <a:close/>
                  </a:path>
                </a:pathLst>
              </a:custGeom>
              <a:solidFill>
                <a:srgbClr val="78787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35" name="图形 6">
              <a:extLst>
                <a:ext uri="{FF2B5EF4-FFF2-40B4-BE49-F238E27FC236}">
                  <a16:creationId xmlns:a16="http://schemas.microsoft.com/office/drawing/2014/main" id="{72B5F200-7F87-66F8-15B3-E981AF987F14}"/>
                </a:ext>
              </a:extLst>
            </p:cNvPr>
            <p:cNvGrpSpPr/>
            <p:nvPr/>
          </p:nvGrpSpPr>
          <p:grpSpPr>
            <a:xfrm>
              <a:off x="6351769" y="1596912"/>
              <a:ext cx="2537012" cy="2537012"/>
              <a:chOff x="6351769" y="1596912"/>
              <a:chExt cx="2537012" cy="2537012"/>
            </a:xfrm>
          </p:grpSpPr>
          <p:sp>
            <p:nvSpPr>
              <p:cNvPr id="103" name="任意多边形: 形状 102">
                <a:extLst>
                  <a:ext uri="{FF2B5EF4-FFF2-40B4-BE49-F238E27FC236}">
                    <a16:creationId xmlns:a16="http://schemas.microsoft.com/office/drawing/2014/main" id="{4AC7BFB1-7475-6CA8-4209-D398A567DDD8}"/>
                  </a:ext>
                </a:extLst>
              </p:cNvPr>
              <p:cNvSpPr/>
              <p:nvPr/>
            </p:nvSpPr>
            <p:spPr>
              <a:xfrm rot="-2700000">
                <a:off x="6723306" y="1968449"/>
                <a:ext cx="1793938" cy="1793938"/>
              </a:xfrm>
              <a:custGeom>
                <a:avLst/>
                <a:gdLst>
                  <a:gd name="connsiteX0" fmla="*/ 1793938 w 1793938"/>
                  <a:gd name="connsiteY0" fmla="*/ 896969 h 1793938"/>
                  <a:gd name="connsiteX1" fmla="*/ 896969 w 1793938"/>
                  <a:gd name="connsiteY1" fmla="*/ 1793939 h 1793938"/>
                  <a:gd name="connsiteX2" fmla="*/ 0 w 1793938"/>
                  <a:gd name="connsiteY2" fmla="*/ 896969 h 1793938"/>
                  <a:gd name="connsiteX3" fmla="*/ 896969 w 1793938"/>
                  <a:gd name="connsiteY3" fmla="*/ 0 h 1793938"/>
                  <a:gd name="connsiteX4" fmla="*/ 1793938 w 1793938"/>
                  <a:gd name="connsiteY4" fmla="*/ 896969 h 179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938" h="1793938">
                    <a:moveTo>
                      <a:pt x="1793938" y="896969"/>
                    </a:moveTo>
                    <a:cubicBezTo>
                      <a:pt x="1793938" y="1392352"/>
                      <a:pt x="1392352" y="1793939"/>
                      <a:pt x="896969" y="1793939"/>
                    </a:cubicBezTo>
                    <a:cubicBezTo>
                      <a:pt x="401586" y="1793939"/>
                      <a:pt x="0" y="1392352"/>
                      <a:pt x="0" y="896969"/>
                    </a:cubicBezTo>
                    <a:cubicBezTo>
                      <a:pt x="0" y="401587"/>
                      <a:pt x="401586" y="0"/>
                      <a:pt x="896969" y="0"/>
                    </a:cubicBezTo>
                    <a:cubicBezTo>
                      <a:pt x="1392352" y="0"/>
                      <a:pt x="1793938" y="401587"/>
                      <a:pt x="1793938" y="896969"/>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4" name="任意多边形: 形状 103">
                <a:extLst>
                  <a:ext uri="{FF2B5EF4-FFF2-40B4-BE49-F238E27FC236}">
                    <a16:creationId xmlns:a16="http://schemas.microsoft.com/office/drawing/2014/main" id="{A08DFC37-4815-9DC3-825B-87426A80D91B}"/>
                  </a:ext>
                </a:extLst>
              </p:cNvPr>
              <p:cNvSpPr/>
              <p:nvPr/>
            </p:nvSpPr>
            <p:spPr>
              <a:xfrm>
                <a:off x="7162817" y="2931509"/>
                <a:ext cx="1333500" cy="831308"/>
              </a:xfrm>
              <a:custGeom>
                <a:avLst/>
                <a:gdLst>
                  <a:gd name="connsiteX0" fmla="*/ 0 w 1333500"/>
                  <a:gd name="connsiteY0" fmla="*/ 705612 h 831308"/>
                  <a:gd name="connsiteX1" fmla="*/ 1229341 w 1333500"/>
                  <a:gd name="connsiteY1" fmla="*/ 391746 h 831308"/>
                  <a:gd name="connsiteX2" fmla="*/ 1333500 w 1333500"/>
                  <a:gd name="connsiteY2" fmla="*/ 128778 h 831308"/>
                  <a:gd name="connsiteX3" fmla="*/ 1156335 w 1333500"/>
                  <a:gd name="connsiteY3" fmla="*/ 128778 h 831308"/>
                  <a:gd name="connsiteX4" fmla="*/ 1156335 w 1333500"/>
                  <a:gd name="connsiteY4" fmla="*/ 206026 h 831308"/>
                  <a:gd name="connsiteX5" fmla="*/ 1269587 w 1333500"/>
                  <a:gd name="connsiteY5" fmla="*/ 206026 h 831308"/>
                  <a:gd name="connsiteX6" fmla="*/ 1269587 w 1333500"/>
                  <a:gd name="connsiteY6" fmla="*/ 293560 h 831308"/>
                  <a:gd name="connsiteX7" fmla="*/ 1022413 w 1333500"/>
                  <a:gd name="connsiteY7" fmla="*/ 293560 h 831308"/>
                  <a:gd name="connsiteX8" fmla="*/ 1022413 w 1333500"/>
                  <a:gd name="connsiteY8" fmla="*/ 0 h 831308"/>
                  <a:gd name="connsiteX9" fmla="*/ 981170 w 1333500"/>
                  <a:gd name="connsiteY9" fmla="*/ 0 h 831308"/>
                  <a:gd name="connsiteX10" fmla="*/ 981170 w 1333500"/>
                  <a:gd name="connsiteY10" fmla="*/ 370808 h 831308"/>
                  <a:gd name="connsiteX11" fmla="*/ 893636 w 1333500"/>
                  <a:gd name="connsiteY11" fmla="*/ 370808 h 831308"/>
                  <a:gd name="connsiteX12" fmla="*/ 893636 w 1333500"/>
                  <a:gd name="connsiteY12" fmla="*/ 200882 h 831308"/>
                  <a:gd name="connsiteX13" fmla="*/ 836962 w 1333500"/>
                  <a:gd name="connsiteY13" fmla="*/ 200882 h 831308"/>
                  <a:gd name="connsiteX14" fmla="*/ 836962 w 1333500"/>
                  <a:gd name="connsiteY14" fmla="*/ 715899 h 831308"/>
                  <a:gd name="connsiteX15" fmla="*/ 301371 w 1333500"/>
                  <a:gd name="connsiteY15" fmla="*/ 715899 h 831308"/>
                  <a:gd name="connsiteX16" fmla="*/ 301371 w 1333500"/>
                  <a:gd name="connsiteY16" fmla="*/ 551117 h 831308"/>
                  <a:gd name="connsiteX17" fmla="*/ 497014 w 1333500"/>
                  <a:gd name="connsiteY17" fmla="*/ 551117 h 831308"/>
                  <a:gd name="connsiteX18" fmla="*/ 497014 w 1333500"/>
                  <a:gd name="connsiteY18" fmla="*/ 92773 h 831308"/>
                  <a:gd name="connsiteX19" fmla="*/ 7811 w 1333500"/>
                  <a:gd name="connsiteY19" fmla="*/ 92773 h 831308"/>
                  <a:gd name="connsiteX20" fmla="*/ 7811 w 1333500"/>
                  <a:gd name="connsiteY20" fmla="*/ 551117 h 831308"/>
                  <a:gd name="connsiteX21" fmla="*/ 203454 w 1333500"/>
                  <a:gd name="connsiteY21" fmla="*/ 551117 h 831308"/>
                  <a:gd name="connsiteX22" fmla="*/ 203454 w 1333500"/>
                  <a:gd name="connsiteY22" fmla="*/ 705612 h 83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33500" h="831308">
                    <a:moveTo>
                      <a:pt x="0" y="705612"/>
                    </a:moveTo>
                    <a:cubicBezTo>
                      <a:pt x="426145" y="958413"/>
                      <a:pt x="976540" y="817891"/>
                      <a:pt x="1229341" y="391746"/>
                    </a:cubicBezTo>
                    <a:cubicBezTo>
                      <a:pt x="1277747" y="310149"/>
                      <a:pt x="1312903" y="221390"/>
                      <a:pt x="1333500" y="128778"/>
                    </a:cubicBezTo>
                    <a:lnTo>
                      <a:pt x="1156335" y="128778"/>
                    </a:lnTo>
                    <a:lnTo>
                      <a:pt x="1156335" y="206026"/>
                    </a:lnTo>
                    <a:lnTo>
                      <a:pt x="1269587" y="206026"/>
                    </a:lnTo>
                    <a:lnTo>
                      <a:pt x="1269587" y="293560"/>
                    </a:lnTo>
                    <a:lnTo>
                      <a:pt x="1022413" y="293560"/>
                    </a:lnTo>
                    <a:lnTo>
                      <a:pt x="1022413" y="0"/>
                    </a:lnTo>
                    <a:lnTo>
                      <a:pt x="981170" y="0"/>
                    </a:lnTo>
                    <a:lnTo>
                      <a:pt x="981170" y="370808"/>
                    </a:lnTo>
                    <a:lnTo>
                      <a:pt x="893636" y="370808"/>
                    </a:lnTo>
                    <a:lnTo>
                      <a:pt x="893636" y="200882"/>
                    </a:lnTo>
                    <a:lnTo>
                      <a:pt x="836962" y="200882"/>
                    </a:lnTo>
                    <a:lnTo>
                      <a:pt x="836962" y="715899"/>
                    </a:lnTo>
                    <a:lnTo>
                      <a:pt x="301371" y="715899"/>
                    </a:lnTo>
                    <a:lnTo>
                      <a:pt x="301371" y="551117"/>
                    </a:lnTo>
                    <a:lnTo>
                      <a:pt x="497014" y="551117"/>
                    </a:lnTo>
                    <a:lnTo>
                      <a:pt x="497014" y="92773"/>
                    </a:lnTo>
                    <a:lnTo>
                      <a:pt x="7811" y="92773"/>
                    </a:lnTo>
                    <a:lnTo>
                      <a:pt x="7811" y="551117"/>
                    </a:lnTo>
                    <a:lnTo>
                      <a:pt x="203454" y="551117"/>
                    </a:lnTo>
                    <a:lnTo>
                      <a:pt x="203454" y="705612"/>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05" name="图形 6">
                <a:extLst>
                  <a:ext uri="{FF2B5EF4-FFF2-40B4-BE49-F238E27FC236}">
                    <a16:creationId xmlns:a16="http://schemas.microsoft.com/office/drawing/2014/main" id="{0EEAE110-8331-E65C-037E-3B404B8B21AE}"/>
                  </a:ext>
                </a:extLst>
              </p:cNvPr>
              <p:cNvGrpSpPr/>
              <p:nvPr/>
            </p:nvGrpSpPr>
            <p:grpSpPr>
              <a:xfrm>
                <a:off x="6653515" y="1898741"/>
                <a:ext cx="2009774" cy="1919449"/>
                <a:chOff x="6653515" y="1898741"/>
                <a:chExt cx="2009774" cy="1919449"/>
              </a:xfrm>
            </p:grpSpPr>
            <p:sp>
              <p:nvSpPr>
                <p:cNvPr id="106" name="任意多边形: 形状 105">
                  <a:extLst>
                    <a:ext uri="{FF2B5EF4-FFF2-40B4-BE49-F238E27FC236}">
                      <a16:creationId xmlns:a16="http://schemas.microsoft.com/office/drawing/2014/main" id="{0B505E99-10E3-4F70-D082-D3A7FF5BBB5A}"/>
                    </a:ext>
                  </a:extLst>
                </p:cNvPr>
                <p:cNvSpPr/>
                <p:nvPr/>
              </p:nvSpPr>
              <p:spPr>
                <a:xfrm>
                  <a:off x="7313503" y="2744342"/>
                  <a:ext cx="655891" cy="660082"/>
                </a:xfrm>
                <a:custGeom>
                  <a:avLst/>
                  <a:gdLst>
                    <a:gd name="connsiteX0" fmla="*/ 368808 w 655891"/>
                    <a:gd name="connsiteY0" fmla="*/ 0 h 660082"/>
                    <a:gd name="connsiteX1" fmla="*/ 655891 w 655891"/>
                    <a:gd name="connsiteY1" fmla="*/ 184404 h 660082"/>
                    <a:gd name="connsiteX2" fmla="*/ 253555 w 655891"/>
                    <a:gd name="connsiteY2" fmla="*/ 660083 h 660082"/>
                    <a:gd name="connsiteX3" fmla="*/ 0 w 655891"/>
                    <a:gd name="connsiteY3" fmla="*/ 431673 h 660082"/>
                    <a:gd name="connsiteX4" fmla="*/ 368808 w 655891"/>
                    <a:gd name="connsiteY4" fmla="*/ 0 h 66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91" h="660082">
                      <a:moveTo>
                        <a:pt x="368808" y="0"/>
                      </a:moveTo>
                      <a:lnTo>
                        <a:pt x="655891" y="184404"/>
                      </a:lnTo>
                      <a:lnTo>
                        <a:pt x="253555" y="660083"/>
                      </a:lnTo>
                      <a:lnTo>
                        <a:pt x="0" y="431673"/>
                      </a:lnTo>
                      <a:lnTo>
                        <a:pt x="368808" y="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7" name="任意多边形: 形状 106">
                  <a:extLst>
                    <a:ext uri="{FF2B5EF4-FFF2-40B4-BE49-F238E27FC236}">
                      <a16:creationId xmlns:a16="http://schemas.microsoft.com/office/drawing/2014/main" id="{BB59B996-BF35-8E6B-B6C5-0FD4A37F8A5D}"/>
                    </a:ext>
                  </a:extLst>
                </p:cNvPr>
                <p:cNvSpPr/>
                <p:nvPr/>
              </p:nvSpPr>
              <p:spPr>
                <a:xfrm>
                  <a:off x="7789181" y="2782062"/>
                  <a:ext cx="85915" cy="69151"/>
                </a:xfrm>
                <a:custGeom>
                  <a:avLst/>
                  <a:gdLst>
                    <a:gd name="connsiteX0" fmla="*/ 0 w 85915"/>
                    <a:gd name="connsiteY0" fmla="*/ 23050 h 69151"/>
                    <a:gd name="connsiteX1" fmla="*/ 18860 w 85915"/>
                    <a:gd name="connsiteY1" fmla="*/ 0 h 69151"/>
                    <a:gd name="connsiteX2" fmla="*/ 85916 w 85915"/>
                    <a:gd name="connsiteY2" fmla="*/ 41910 h 69151"/>
                    <a:gd name="connsiteX3" fmla="*/ 62865 w 85915"/>
                    <a:gd name="connsiteY3" fmla="*/ 69151 h 69151"/>
                    <a:gd name="connsiteX4" fmla="*/ 0 w 85915"/>
                    <a:gd name="connsiteY4" fmla="*/ 23050 h 6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15" h="69151">
                      <a:moveTo>
                        <a:pt x="0" y="23050"/>
                      </a:moveTo>
                      <a:lnTo>
                        <a:pt x="18860" y="0"/>
                      </a:lnTo>
                      <a:lnTo>
                        <a:pt x="85916" y="41910"/>
                      </a:lnTo>
                      <a:lnTo>
                        <a:pt x="62865" y="69151"/>
                      </a:lnTo>
                      <a:lnTo>
                        <a:pt x="0" y="2305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8" name="任意多边形: 形状 107">
                  <a:extLst>
                    <a:ext uri="{FF2B5EF4-FFF2-40B4-BE49-F238E27FC236}">
                      <a16:creationId xmlns:a16="http://schemas.microsoft.com/office/drawing/2014/main" id="{65648CB8-C410-B2AF-D552-CC8D8F5FBD08}"/>
                    </a:ext>
                  </a:extLst>
                </p:cNvPr>
                <p:cNvSpPr/>
                <p:nvPr/>
              </p:nvSpPr>
              <p:spPr>
                <a:xfrm>
                  <a:off x="7349126" y="2784157"/>
                  <a:ext cx="569975" cy="590930"/>
                </a:xfrm>
                <a:custGeom>
                  <a:avLst/>
                  <a:gdLst>
                    <a:gd name="connsiteX0" fmla="*/ 331089 w 569975"/>
                    <a:gd name="connsiteY0" fmla="*/ 0 h 590930"/>
                    <a:gd name="connsiteX1" fmla="*/ 569976 w 569975"/>
                    <a:gd name="connsiteY1" fmla="*/ 157163 h 590930"/>
                    <a:gd name="connsiteX2" fmla="*/ 209550 w 569975"/>
                    <a:gd name="connsiteY2" fmla="*/ 590931 h 590930"/>
                    <a:gd name="connsiteX3" fmla="*/ 0 w 569975"/>
                    <a:gd name="connsiteY3" fmla="*/ 389763 h 590930"/>
                    <a:gd name="connsiteX4" fmla="*/ 331089 w 569975"/>
                    <a:gd name="connsiteY4" fmla="*/ 0 h 59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5" h="590930">
                      <a:moveTo>
                        <a:pt x="331089" y="0"/>
                      </a:moveTo>
                      <a:lnTo>
                        <a:pt x="569976" y="157163"/>
                      </a:lnTo>
                      <a:lnTo>
                        <a:pt x="209550" y="590931"/>
                      </a:lnTo>
                      <a:lnTo>
                        <a:pt x="0" y="389763"/>
                      </a:lnTo>
                      <a:lnTo>
                        <a:pt x="331089"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9" name="任意多边形: 形状 108">
                  <a:extLst>
                    <a:ext uri="{FF2B5EF4-FFF2-40B4-BE49-F238E27FC236}">
                      <a16:creationId xmlns:a16="http://schemas.microsoft.com/office/drawing/2014/main" id="{3460FB82-D55E-E905-6B5F-9EB587731AC1}"/>
                    </a:ext>
                  </a:extLst>
                </p:cNvPr>
                <p:cNvSpPr/>
                <p:nvPr/>
              </p:nvSpPr>
              <p:spPr>
                <a:xfrm>
                  <a:off x="7668976" y="2870073"/>
                  <a:ext cx="142875" cy="110013"/>
                </a:xfrm>
                <a:custGeom>
                  <a:avLst/>
                  <a:gdLst>
                    <a:gd name="connsiteX0" fmla="*/ 0 w 142875"/>
                    <a:gd name="connsiteY0" fmla="*/ 0 h 110013"/>
                    <a:gd name="connsiteX1" fmla="*/ 142875 w 142875"/>
                    <a:gd name="connsiteY1" fmla="*/ 110014 h 110013"/>
                  </a:gdLst>
                  <a:ahLst/>
                  <a:cxnLst>
                    <a:cxn ang="0">
                      <a:pos x="connsiteX0" y="connsiteY0"/>
                    </a:cxn>
                    <a:cxn ang="0">
                      <a:pos x="connsiteX1" y="connsiteY1"/>
                    </a:cxn>
                  </a:cxnLst>
                  <a:rect l="l" t="t" r="r" b="b"/>
                  <a:pathLst>
                    <a:path w="142875" h="110013">
                      <a:moveTo>
                        <a:pt x="0" y="0"/>
                      </a:moveTo>
                      <a:lnTo>
                        <a:pt x="142875" y="110014"/>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0" name="任意多边形: 形状 109">
                  <a:extLst>
                    <a:ext uri="{FF2B5EF4-FFF2-40B4-BE49-F238E27FC236}">
                      <a16:creationId xmlns:a16="http://schemas.microsoft.com/office/drawing/2014/main" id="{5F1B518E-D5E4-D4F7-DDDC-E2BFFAFA3A91}"/>
                    </a:ext>
                  </a:extLst>
                </p:cNvPr>
                <p:cNvSpPr/>
                <p:nvPr/>
              </p:nvSpPr>
              <p:spPr>
                <a:xfrm>
                  <a:off x="7637638" y="2908554"/>
                  <a:ext cx="142970" cy="109918"/>
                </a:xfrm>
                <a:custGeom>
                  <a:avLst/>
                  <a:gdLst>
                    <a:gd name="connsiteX0" fmla="*/ 0 w 142970"/>
                    <a:gd name="connsiteY0" fmla="*/ 0 h 109918"/>
                    <a:gd name="connsiteX1" fmla="*/ 142970 w 142970"/>
                    <a:gd name="connsiteY1" fmla="*/ 109918 h 109918"/>
                  </a:gdLst>
                  <a:ahLst/>
                  <a:cxnLst>
                    <a:cxn ang="0">
                      <a:pos x="connsiteX0" y="connsiteY0"/>
                    </a:cxn>
                    <a:cxn ang="0">
                      <a:pos x="connsiteX1" y="connsiteY1"/>
                    </a:cxn>
                  </a:cxnLst>
                  <a:rect l="l" t="t" r="r" b="b"/>
                  <a:pathLst>
                    <a:path w="142970" h="109918">
                      <a:moveTo>
                        <a:pt x="0" y="0"/>
                      </a:moveTo>
                      <a:lnTo>
                        <a:pt x="142970" y="109918"/>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1" name="任意多边形: 形状 110">
                  <a:extLst>
                    <a:ext uri="{FF2B5EF4-FFF2-40B4-BE49-F238E27FC236}">
                      <a16:creationId xmlns:a16="http://schemas.microsoft.com/office/drawing/2014/main" id="{BF61F12F-BBD4-BA86-8587-4722C9CE4169}"/>
                    </a:ext>
                  </a:extLst>
                </p:cNvPr>
                <p:cNvSpPr/>
                <p:nvPr/>
              </p:nvSpPr>
              <p:spPr>
                <a:xfrm>
                  <a:off x="7606396" y="2947035"/>
                  <a:ext cx="142970" cy="109918"/>
                </a:xfrm>
                <a:custGeom>
                  <a:avLst/>
                  <a:gdLst>
                    <a:gd name="connsiteX0" fmla="*/ 0 w 142970"/>
                    <a:gd name="connsiteY0" fmla="*/ 0 h 109918"/>
                    <a:gd name="connsiteX1" fmla="*/ 142970 w 142970"/>
                    <a:gd name="connsiteY1" fmla="*/ 109919 h 109918"/>
                  </a:gdLst>
                  <a:ahLst/>
                  <a:cxnLst>
                    <a:cxn ang="0">
                      <a:pos x="connsiteX0" y="connsiteY0"/>
                    </a:cxn>
                    <a:cxn ang="0">
                      <a:pos x="connsiteX1" y="connsiteY1"/>
                    </a:cxn>
                  </a:cxnLst>
                  <a:rect l="l" t="t" r="r" b="b"/>
                  <a:pathLst>
                    <a:path w="142970" h="109918">
                      <a:moveTo>
                        <a:pt x="0" y="0"/>
                      </a:moveTo>
                      <a:lnTo>
                        <a:pt x="142970" y="109919"/>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2" name="任意多边形: 形状 111">
                  <a:extLst>
                    <a:ext uri="{FF2B5EF4-FFF2-40B4-BE49-F238E27FC236}">
                      <a16:creationId xmlns:a16="http://schemas.microsoft.com/office/drawing/2014/main" id="{5B00520B-917E-D910-2430-FD38F0AF0F32}"/>
                    </a:ext>
                  </a:extLst>
                </p:cNvPr>
                <p:cNvSpPr/>
                <p:nvPr/>
              </p:nvSpPr>
              <p:spPr>
                <a:xfrm>
                  <a:off x="7575154" y="2985420"/>
                  <a:ext cx="142875" cy="110013"/>
                </a:xfrm>
                <a:custGeom>
                  <a:avLst/>
                  <a:gdLst>
                    <a:gd name="connsiteX0" fmla="*/ 0 w 142875"/>
                    <a:gd name="connsiteY0" fmla="*/ 0 h 110013"/>
                    <a:gd name="connsiteX1" fmla="*/ 142875 w 142875"/>
                    <a:gd name="connsiteY1" fmla="*/ 110014 h 110013"/>
                  </a:gdLst>
                  <a:ahLst/>
                  <a:cxnLst>
                    <a:cxn ang="0">
                      <a:pos x="connsiteX0" y="connsiteY0"/>
                    </a:cxn>
                    <a:cxn ang="0">
                      <a:pos x="connsiteX1" y="connsiteY1"/>
                    </a:cxn>
                  </a:cxnLst>
                  <a:rect l="l" t="t" r="r" b="b"/>
                  <a:pathLst>
                    <a:path w="142875" h="110013">
                      <a:moveTo>
                        <a:pt x="0" y="0"/>
                      </a:moveTo>
                      <a:lnTo>
                        <a:pt x="142875" y="110014"/>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3" name="任意多边形: 形状 112">
                  <a:extLst>
                    <a:ext uri="{FF2B5EF4-FFF2-40B4-BE49-F238E27FC236}">
                      <a16:creationId xmlns:a16="http://schemas.microsoft.com/office/drawing/2014/main" id="{66AE8AC0-3CE8-519F-872E-C6C0A8943784}"/>
                    </a:ext>
                  </a:extLst>
                </p:cNvPr>
                <p:cNvSpPr/>
                <p:nvPr/>
              </p:nvSpPr>
              <p:spPr>
                <a:xfrm>
                  <a:off x="7543912" y="3023901"/>
                  <a:ext cx="142875" cy="109918"/>
                </a:xfrm>
                <a:custGeom>
                  <a:avLst/>
                  <a:gdLst>
                    <a:gd name="connsiteX0" fmla="*/ 0 w 142875"/>
                    <a:gd name="connsiteY0" fmla="*/ 0 h 109918"/>
                    <a:gd name="connsiteX1" fmla="*/ 142875 w 142875"/>
                    <a:gd name="connsiteY1" fmla="*/ 109918 h 109918"/>
                  </a:gdLst>
                  <a:ahLst/>
                  <a:cxnLst>
                    <a:cxn ang="0">
                      <a:pos x="connsiteX0" y="connsiteY0"/>
                    </a:cxn>
                    <a:cxn ang="0">
                      <a:pos x="connsiteX1" y="connsiteY1"/>
                    </a:cxn>
                  </a:cxnLst>
                  <a:rect l="l" t="t" r="r" b="b"/>
                  <a:pathLst>
                    <a:path w="142875" h="109918">
                      <a:moveTo>
                        <a:pt x="0" y="0"/>
                      </a:moveTo>
                      <a:lnTo>
                        <a:pt x="142875" y="109918"/>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4" name="任意多边形: 形状 113">
                  <a:extLst>
                    <a:ext uri="{FF2B5EF4-FFF2-40B4-BE49-F238E27FC236}">
                      <a16:creationId xmlns:a16="http://schemas.microsoft.com/office/drawing/2014/main" id="{37FBEA49-3903-56DE-8D59-8ADBA7905030}"/>
                    </a:ext>
                  </a:extLst>
                </p:cNvPr>
                <p:cNvSpPr/>
                <p:nvPr/>
              </p:nvSpPr>
              <p:spPr>
                <a:xfrm>
                  <a:off x="7512670" y="3062382"/>
                  <a:ext cx="142875" cy="109918"/>
                </a:xfrm>
                <a:custGeom>
                  <a:avLst/>
                  <a:gdLst>
                    <a:gd name="connsiteX0" fmla="*/ 0 w 142875"/>
                    <a:gd name="connsiteY0" fmla="*/ 0 h 109918"/>
                    <a:gd name="connsiteX1" fmla="*/ 142875 w 142875"/>
                    <a:gd name="connsiteY1" fmla="*/ 109919 h 109918"/>
                  </a:gdLst>
                  <a:ahLst/>
                  <a:cxnLst>
                    <a:cxn ang="0">
                      <a:pos x="connsiteX0" y="connsiteY0"/>
                    </a:cxn>
                    <a:cxn ang="0">
                      <a:pos x="connsiteX1" y="connsiteY1"/>
                    </a:cxn>
                  </a:cxnLst>
                  <a:rect l="l" t="t" r="r" b="b"/>
                  <a:pathLst>
                    <a:path w="142875" h="109918">
                      <a:moveTo>
                        <a:pt x="0" y="0"/>
                      </a:moveTo>
                      <a:lnTo>
                        <a:pt x="142875" y="109919"/>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5" name="任意多边形: 形状 114">
                  <a:extLst>
                    <a:ext uri="{FF2B5EF4-FFF2-40B4-BE49-F238E27FC236}">
                      <a16:creationId xmlns:a16="http://schemas.microsoft.com/office/drawing/2014/main" id="{3DC25803-7E64-AFAE-C997-E721005D9B4A}"/>
                    </a:ext>
                  </a:extLst>
                </p:cNvPr>
                <p:cNvSpPr/>
                <p:nvPr/>
              </p:nvSpPr>
              <p:spPr>
                <a:xfrm>
                  <a:off x="7481428" y="3100863"/>
                  <a:ext cx="142875" cy="109918"/>
                </a:xfrm>
                <a:custGeom>
                  <a:avLst/>
                  <a:gdLst>
                    <a:gd name="connsiteX0" fmla="*/ 0 w 142875"/>
                    <a:gd name="connsiteY0" fmla="*/ 0 h 109918"/>
                    <a:gd name="connsiteX1" fmla="*/ 142875 w 142875"/>
                    <a:gd name="connsiteY1" fmla="*/ 109918 h 109918"/>
                  </a:gdLst>
                  <a:ahLst/>
                  <a:cxnLst>
                    <a:cxn ang="0">
                      <a:pos x="connsiteX0" y="connsiteY0"/>
                    </a:cxn>
                    <a:cxn ang="0">
                      <a:pos x="connsiteX1" y="connsiteY1"/>
                    </a:cxn>
                  </a:cxnLst>
                  <a:rect l="l" t="t" r="r" b="b"/>
                  <a:pathLst>
                    <a:path w="142875" h="109918">
                      <a:moveTo>
                        <a:pt x="0" y="0"/>
                      </a:moveTo>
                      <a:lnTo>
                        <a:pt x="142875" y="109918"/>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6" name="任意多边形: 形状 115">
                  <a:extLst>
                    <a:ext uri="{FF2B5EF4-FFF2-40B4-BE49-F238E27FC236}">
                      <a16:creationId xmlns:a16="http://schemas.microsoft.com/office/drawing/2014/main" id="{9801A79C-D782-EFC4-7AAB-B7F64E44CD8F}"/>
                    </a:ext>
                  </a:extLst>
                </p:cNvPr>
                <p:cNvSpPr/>
                <p:nvPr/>
              </p:nvSpPr>
              <p:spPr>
                <a:xfrm>
                  <a:off x="7450186" y="3139249"/>
                  <a:ext cx="142875" cy="110013"/>
                </a:xfrm>
                <a:custGeom>
                  <a:avLst/>
                  <a:gdLst>
                    <a:gd name="connsiteX0" fmla="*/ 0 w 142875"/>
                    <a:gd name="connsiteY0" fmla="*/ 0 h 110013"/>
                    <a:gd name="connsiteX1" fmla="*/ 142875 w 142875"/>
                    <a:gd name="connsiteY1" fmla="*/ 110014 h 110013"/>
                  </a:gdLst>
                  <a:ahLst/>
                  <a:cxnLst>
                    <a:cxn ang="0">
                      <a:pos x="connsiteX0" y="connsiteY0"/>
                    </a:cxn>
                    <a:cxn ang="0">
                      <a:pos x="connsiteX1" y="connsiteY1"/>
                    </a:cxn>
                  </a:cxnLst>
                  <a:rect l="l" t="t" r="r" b="b"/>
                  <a:pathLst>
                    <a:path w="142875" h="110013">
                      <a:moveTo>
                        <a:pt x="0" y="0"/>
                      </a:moveTo>
                      <a:lnTo>
                        <a:pt x="142875" y="110014"/>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7" name="任意多边形: 形状 116">
                  <a:extLst>
                    <a:ext uri="{FF2B5EF4-FFF2-40B4-BE49-F238E27FC236}">
                      <a16:creationId xmlns:a16="http://schemas.microsoft.com/office/drawing/2014/main" id="{92B277AD-F66F-0B52-6FD0-542D65189B3B}"/>
                    </a:ext>
                  </a:extLst>
                </p:cNvPr>
                <p:cNvSpPr/>
                <p:nvPr/>
              </p:nvSpPr>
              <p:spPr>
                <a:xfrm>
                  <a:off x="7732603" y="2790444"/>
                  <a:ext cx="148780" cy="108965"/>
                </a:xfrm>
                <a:custGeom>
                  <a:avLst/>
                  <a:gdLst>
                    <a:gd name="connsiteX0" fmla="*/ 29337 w 148780"/>
                    <a:gd name="connsiteY0" fmla="*/ 0 h 108965"/>
                    <a:gd name="connsiteX1" fmla="*/ 0 w 148780"/>
                    <a:gd name="connsiteY1" fmla="*/ 35623 h 108965"/>
                    <a:gd name="connsiteX2" fmla="*/ 121539 w 148780"/>
                    <a:gd name="connsiteY2" fmla="*/ 108966 h 108965"/>
                    <a:gd name="connsiteX3" fmla="*/ 148780 w 148780"/>
                    <a:gd name="connsiteY3" fmla="*/ 75438 h 108965"/>
                    <a:gd name="connsiteX4" fmla="*/ 29337 w 148780"/>
                    <a:gd name="connsiteY4" fmla="*/ 0 h 10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80" h="108965">
                      <a:moveTo>
                        <a:pt x="29337" y="0"/>
                      </a:moveTo>
                      <a:lnTo>
                        <a:pt x="0" y="35623"/>
                      </a:lnTo>
                      <a:lnTo>
                        <a:pt x="121539" y="108966"/>
                      </a:lnTo>
                      <a:lnTo>
                        <a:pt x="148780" y="75438"/>
                      </a:lnTo>
                      <a:lnTo>
                        <a:pt x="29337"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8" name="任意多边形: 形状 117">
                  <a:extLst>
                    <a:ext uri="{FF2B5EF4-FFF2-40B4-BE49-F238E27FC236}">
                      <a16:creationId xmlns:a16="http://schemas.microsoft.com/office/drawing/2014/main" id="{41D816D7-05D1-F1D1-C958-B36A0B168A80}"/>
                    </a:ext>
                  </a:extLst>
                </p:cNvPr>
                <p:cNvSpPr/>
                <p:nvPr/>
              </p:nvSpPr>
              <p:spPr>
                <a:xfrm>
                  <a:off x="7372176" y="2941320"/>
                  <a:ext cx="235390" cy="117347"/>
                </a:xfrm>
                <a:custGeom>
                  <a:avLst/>
                  <a:gdLst>
                    <a:gd name="connsiteX0" fmla="*/ 0 w 235390"/>
                    <a:gd name="connsiteY0" fmla="*/ 54483 h 117347"/>
                    <a:gd name="connsiteX1" fmla="*/ 102679 w 235390"/>
                    <a:gd name="connsiteY1" fmla="*/ 0 h 117347"/>
                    <a:gd name="connsiteX2" fmla="*/ 234696 w 235390"/>
                    <a:gd name="connsiteY2" fmla="*/ 29337 h 117347"/>
                    <a:gd name="connsiteX3" fmla="*/ 188595 w 235390"/>
                    <a:gd name="connsiteY3" fmla="*/ 62865 h 117347"/>
                    <a:gd name="connsiteX4" fmla="*/ 115253 w 235390"/>
                    <a:gd name="connsiteY4" fmla="*/ 62865 h 117347"/>
                    <a:gd name="connsiteX5" fmla="*/ 60770 w 235390"/>
                    <a:gd name="connsiteY5" fmla="*/ 96393 h 117347"/>
                    <a:gd name="connsiteX6" fmla="*/ 37719 w 235390"/>
                    <a:gd name="connsiteY6" fmla="*/ 117348 h 1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90" h="117347">
                      <a:moveTo>
                        <a:pt x="0" y="54483"/>
                      </a:moveTo>
                      <a:cubicBezTo>
                        <a:pt x="0" y="54483"/>
                        <a:pt x="79629" y="0"/>
                        <a:pt x="102679" y="0"/>
                      </a:cubicBezTo>
                      <a:cubicBezTo>
                        <a:pt x="125730" y="0"/>
                        <a:pt x="245554" y="10477"/>
                        <a:pt x="234696" y="29337"/>
                      </a:cubicBezTo>
                      <a:cubicBezTo>
                        <a:pt x="223838" y="48196"/>
                        <a:pt x="217932" y="60769"/>
                        <a:pt x="188595" y="62865"/>
                      </a:cubicBezTo>
                      <a:cubicBezTo>
                        <a:pt x="159258" y="64960"/>
                        <a:pt x="115253" y="62865"/>
                        <a:pt x="115253" y="62865"/>
                      </a:cubicBezTo>
                      <a:cubicBezTo>
                        <a:pt x="115253" y="62865"/>
                        <a:pt x="85916" y="90106"/>
                        <a:pt x="60770" y="96393"/>
                      </a:cubicBezTo>
                      <a:cubicBezTo>
                        <a:pt x="35624" y="102679"/>
                        <a:pt x="37719" y="117348"/>
                        <a:pt x="37719" y="117348"/>
                      </a:cubicBezTo>
                      <a:close/>
                    </a:path>
                  </a:pathLst>
                </a:custGeom>
                <a:solidFill>
                  <a:schemeClr val="bg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9" name="任意多边形: 形状 118">
                  <a:extLst>
                    <a:ext uri="{FF2B5EF4-FFF2-40B4-BE49-F238E27FC236}">
                      <a16:creationId xmlns:a16="http://schemas.microsoft.com/office/drawing/2014/main" id="{071A7368-4BDB-5944-F484-4A97240DFD64}"/>
                    </a:ext>
                  </a:extLst>
                </p:cNvPr>
                <p:cNvSpPr/>
                <p:nvPr/>
              </p:nvSpPr>
              <p:spPr>
                <a:xfrm>
                  <a:off x="6653515" y="2363057"/>
                  <a:ext cx="738568" cy="1455134"/>
                </a:xfrm>
                <a:custGeom>
                  <a:avLst/>
                  <a:gdLst>
                    <a:gd name="connsiteX0" fmla="*/ 408527 w 738568"/>
                    <a:gd name="connsiteY0" fmla="*/ 0 h 1455134"/>
                    <a:gd name="connsiteX1" fmla="*/ 194881 w 738568"/>
                    <a:gd name="connsiteY1" fmla="*/ 216789 h 1455134"/>
                    <a:gd name="connsiteX2" fmla="*/ 0 w 738568"/>
                    <a:gd name="connsiteY2" fmla="*/ 710279 h 1455134"/>
                    <a:gd name="connsiteX3" fmla="*/ 0 w 738568"/>
                    <a:gd name="connsiteY3" fmla="*/ 1455134 h 1455134"/>
                    <a:gd name="connsiteX4" fmla="*/ 738569 w 738568"/>
                    <a:gd name="connsiteY4" fmla="*/ 1455134 h 1455134"/>
                    <a:gd name="connsiteX5" fmla="*/ 681990 w 738568"/>
                    <a:gd name="connsiteY5" fmla="*/ 631698 h 1455134"/>
                    <a:gd name="connsiteX6" fmla="*/ 647414 w 738568"/>
                    <a:gd name="connsiteY6" fmla="*/ 304800 h 14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68" h="1455134">
                      <a:moveTo>
                        <a:pt x="408527" y="0"/>
                      </a:moveTo>
                      <a:cubicBezTo>
                        <a:pt x="408527" y="0"/>
                        <a:pt x="254603" y="122968"/>
                        <a:pt x="194881" y="216789"/>
                      </a:cubicBezTo>
                      <a:cubicBezTo>
                        <a:pt x="135160" y="310610"/>
                        <a:pt x="0" y="597122"/>
                        <a:pt x="0" y="710279"/>
                      </a:cubicBezTo>
                      <a:lnTo>
                        <a:pt x="0" y="1455134"/>
                      </a:lnTo>
                      <a:lnTo>
                        <a:pt x="738569" y="1455134"/>
                      </a:lnTo>
                      <a:cubicBezTo>
                        <a:pt x="738569" y="1455134"/>
                        <a:pt x="691420" y="788384"/>
                        <a:pt x="681990" y="631698"/>
                      </a:cubicBezTo>
                      <a:cubicBezTo>
                        <a:pt x="672560" y="475012"/>
                        <a:pt x="647414" y="304800"/>
                        <a:pt x="647414" y="30480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0" name="任意多边形: 形状 119">
                  <a:extLst>
                    <a:ext uri="{FF2B5EF4-FFF2-40B4-BE49-F238E27FC236}">
                      <a16:creationId xmlns:a16="http://schemas.microsoft.com/office/drawing/2014/main" id="{B43AB09C-B4BE-20BB-990B-246B8D53FD8B}"/>
                    </a:ext>
                  </a:extLst>
                </p:cNvPr>
                <p:cNvSpPr/>
                <p:nvPr/>
              </p:nvSpPr>
              <p:spPr>
                <a:xfrm>
                  <a:off x="7124050" y="2199314"/>
                  <a:ext cx="304559" cy="386436"/>
                </a:xfrm>
                <a:custGeom>
                  <a:avLst/>
                  <a:gdLst>
                    <a:gd name="connsiteX0" fmla="*/ 66675 w 304559"/>
                    <a:gd name="connsiteY0" fmla="*/ 88209 h 386436"/>
                    <a:gd name="connsiteX1" fmla="*/ 0 w 304559"/>
                    <a:gd name="connsiteY1" fmla="*/ 173934 h 386436"/>
                    <a:gd name="connsiteX2" fmla="*/ 178022 w 304559"/>
                    <a:gd name="connsiteY2" fmla="*/ 386437 h 386436"/>
                    <a:gd name="connsiteX3" fmla="*/ 279463 w 304559"/>
                    <a:gd name="connsiteY3" fmla="*/ 263945 h 386436"/>
                    <a:gd name="connsiteX4" fmla="*/ 271844 w 304559"/>
                    <a:gd name="connsiteY4" fmla="*/ 30392 h 386436"/>
                    <a:gd name="connsiteX5" fmla="*/ 66675 w 304559"/>
                    <a:gd name="connsiteY5" fmla="*/ 88209 h 38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559" h="386436">
                      <a:moveTo>
                        <a:pt x="66675" y="88209"/>
                      </a:moveTo>
                      <a:lnTo>
                        <a:pt x="0" y="173934"/>
                      </a:lnTo>
                      <a:lnTo>
                        <a:pt x="178022" y="386437"/>
                      </a:lnTo>
                      <a:lnTo>
                        <a:pt x="279463" y="263945"/>
                      </a:lnTo>
                      <a:cubicBezTo>
                        <a:pt x="279463" y="263945"/>
                        <a:pt x="340709" y="106974"/>
                        <a:pt x="271844" y="30392"/>
                      </a:cubicBezTo>
                      <a:cubicBezTo>
                        <a:pt x="202978" y="-46189"/>
                        <a:pt x="112586" y="40394"/>
                        <a:pt x="66675" y="88209"/>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1" name="任意多边形: 形状 120">
                  <a:extLst>
                    <a:ext uri="{FF2B5EF4-FFF2-40B4-BE49-F238E27FC236}">
                      <a16:creationId xmlns:a16="http://schemas.microsoft.com/office/drawing/2014/main" id="{557B1D80-F54E-4D99-6EC5-694AC67256EB}"/>
                    </a:ext>
                  </a:extLst>
                </p:cNvPr>
                <p:cNvSpPr/>
                <p:nvPr/>
              </p:nvSpPr>
              <p:spPr>
                <a:xfrm>
                  <a:off x="7253388" y="2199220"/>
                  <a:ext cx="174935" cy="327571"/>
                </a:xfrm>
                <a:custGeom>
                  <a:avLst/>
                  <a:gdLst>
                    <a:gd name="connsiteX0" fmla="*/ 149840 w 174935"/>
                    <a:gd name="connsiteY0" fmla="*/ 264421 h 327571"/>
                    <a:gd name="connsiteX1" fmla="*/ 142220 w 174935"/>
                    <a:gd name="connsiteY1" fmla="*/ 30868 h 327571"/>
                    <a:gd name="connsiteX2" fmla="*/ 107739 w 174935"/>
                    <a:gd name="connsiteY2" fmla="*/ 5817 h 327571"/>
                    <a:gd name="connsiteX3" fmla="*/ 93642 w 174935"/>
                    <a:gd name="connsiteY3" fmla="*/ 19914 h 327571"/>
                    <a:gd name="connsiteX4" fmla="*/ 91071 w 174935"/>
                    <a:gd name="connsiteY4" fmla="*/ 864 h 327571"/>
                    <a:gd name="connsiteX5" fmla="*/ 1059 w 174935"/>
                    <a:gd name="connsiteY5" fmla="*/ 30677 h 327571"/>
                    <a:gd name="connsiteX6" fmla="*/ 9346 w 174935"/>
                    <a:gd name="connsiteY6" fmla="*/ 86875 h 327571"/>
                    <a:gd name="connsiteX7" fmla="*/ 54304 w 174935"/>
                    <a:gd name="connsiteY7" fmla="*/ 112211 h 327571"/>
                    <a:gd name="connsiteX8" fmla="*/ 37350 w 174935"/>
                    <a:gd name="connsiteY8" fmla="*/ 240132 h 327571"/>
                    <a:gd name="connsiteX9" fmla="*/ 97167 w 174935"/>
                    <a:gd name="connsiteY9" fmla="*/ 327572 h 3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35" h="327571">
                      <a:moveTo>
                        <a:pt x="149840" y="264421"/>
                      </a:moveTo>
                      <a:cubicBezTo>
                        <a:pt x="149840" y="264421"/>
                        <a:pt x="211085" y="107449"/>
                        <a:pt x="142220" y="30868"/>
                      </a:cubicBezTo>
                      <a:cubicBezTo>
                        <a:pt x="132810" y="19973"/>
                        <a:pt x="121009" y="11400"/>
                        <a:pt x="107739" y="5817"/>
                      </a:cubicBezTo>
                      <a:cubicBezTo>
                        <a:pt x="103739" y="14294"/>
                        <a:pt x="98214" y="22962"/>
                        <a:pt x="93642" y="19914"/>
                      </a:cubicBezTo>
                      <a:cubicBezTo>
                        <a:pt x="93332" y="13502"/>
                        <a:pt x="92472" y="7129"/>
                        <a:pt x="91071" y="864"/>
                      </a:cubicBezTo>
                      <a:cubicBezTo>
                        <a:pt x="60591" y="-3708"/>
                        <a:pt x="29158" y="10389"/>
                        <a:pt x="1059" y="30677"/>
                      </a:cubicBezTo>
                      <a:cubicBezTo>
                        <a:pt x="-1775" y="49817"/>
                        <a:pt x="1108" y="69368"/>
                        <a:pt x="9346" y="86875"/>
                      </a:cubicBezTo>
                      <a:cubicBezTo>
                        <a:pt x="17823" y="100972"/>
                        <a:pt x="54304" y="112211"/>
                        <a:pt x="54304" y="112211"/>
                      </a:cubicBezTo>
                      <a:cubicBezTo>
                        <a:pt x="54304" y="112211"/>
                        <a:pt x="14871" y="209271"/>
                        <a:pt x="37350" y="240132"/>
                      </a:cubicBezTo>
                      <a:cubicBezTo>
                        <a:pt x="48970" y="256134"/>
                        <a:pt x="72021" y="294329"/>
                        <a:pt x="97167" y="327572"/>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2" name="任意多边形: 形状 121">
                  <a:extLst>
                    <a:ext uri="{FF2B5EF4-FFF2-40B4-BE49-F238E27FC236}">
                      <a16:creationId xmlns:a16="http://schemas.microsoft.com/office/drawing/2014/main" id="{75F9AE46-BB17-91E0-5407-5FA0FC5EC80D}"/>
                    </a:ext>
                  </a:extLst>
                </p:cNvPr>
                <p:cNvSpPr/>
                <p:nvPr/>
              </p:nvSpPr>
              <p:spPr>
                <a:xfrm>
                  <a:off x="7172485" y="1898741"/>
                  <a:ext cx="629455" cy="412194"/>
                </a:xfrm>
                <a:custGeom>
                  <a:avLst/>
                  <a:gdLst>
                    <a:gd name="connsiteX0" fmla="*/ 534971 w 629455"/>
                    <a:gd name="connsiteY0" fmla="*/ 305057 h 412194"/>
                    <a:gd name="connsiteX1" fmla="*/ 622125 w 629455"/>
                    <a:gd name="connsiteY1" fmla="*/ 276482 h 412194"/>
                    <a:gd name="connsiteX2" fmla="*/ 501252 w 629455"/>
                    <a:gd name="connsiteY2" fmla="*/ 54455 h 412194"/>
                    <a:gd name="connsiteX3" fmla="*/ 127682 w 629455"/>
                    <a:gd name="connsiteY3" fmla="*/ 35309 h 412194"/>
                    <a:gd name="connsiteX4" fmla="*/ 3857 w 629455"/>
                    <a:gd name="connsiteY4" fmla="*/ 406784 h 412194"/>
                    <a:gd name="connsiteX5" fmla="*/ 175307 w 629455"/>
                    <a:gd name="connsiteY5" fmla="*/ 395545 h 412194"/>
                    <a:gd name="connsiteX6" fmla="*/ 276462 w 629455"/>
                    <a:gd name="connsiteY6" fmla="*/ 311153 h 412194"/>
                    <a:gd name="connsiteX7" fmla="*/ 405812 w 629455"/>
                    <a:gd name="connsiteY7" fmla="*/ 328108 h 412194"/>
                    <a:gd name="connsiteX8" fmla="*/ 534971 w 629455"/>
                    <a:gd name="connsiteY8" fmla="*/ 305057 h 41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455" h="412194">
                      <a:moveTo>
                        <a:pt x="534971" y="305057"/>
                      </a:moveTo>
                      <a:cubicBezTo>
                        <a:pt x="534971" y="305057"/>
                        <a:pt x="588406" y="316297"/>
                        <a:pt x="622125" y="276482"/>
                      </a:cubicBezTo>
                      <a:cubicBezTo>
                        <a:pt x="655843" y="236668"/>
                        <a:pt x="565927" y="99413"/>
                        <a:pt x="501252" y="54455"/>
                      </a:cubicBezTo>
                      <a:cubicBezTo>
                        <a:pt x="436578" y="9497"/>
                        <a:pt x="195119" y="-31842"/>
                        <a:pt x="127682" y="35309"/>
                      </a:cubicBezTo>
                      <a:cubicBezTo>
                        <a:pt x="60245" y="102461"/>
                        <a:pt x="-18432" y="395069"/>
                        <a:pt x="3857" y="406784"/>
                      </a:cubicBezTo>
                      <a:cubicBezTo>
                        <a:pt x="26145" y="418500"/>
                        <a:pt x="147208" y="409547"/>
                        <a:pt x="175307" y="395545"/>
                      </a:cubicBezTo>
                      <a:cubicBezTo>
                        <a:pt x="203406" y="381543"/>
                        <a:pt x="217503" y="308391"/>
                        <a:pt x="276462" y="311153"/>
                      </a:cubicBezTo>
                      <a:cubicBezTo>
                        <a:pt x="335422" y="313916"/>
                        <a:pt x="369236" y="330870"/>
                        <a:pt x="405812" y="328108"/>
                      </a:cubicBezTo>
                      <a:cubicBezTo>
                        <a:pt x="442388" y="325346"/>
                        <a:pt x="534971" y="305057"/>
                        <a:pt x="534971" y="305057"/>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3" name="任意多边形: 形状 122">
                  <a:extLst>
                    <a:ext uri="{FF2B5EF4-FFF2-40B4-BE49-F238E27FC236}">
                      <a16:creationId xmlns:a16="http://schemas.microsoft.com/office/drawing/2014/main" id="{E043BF0B-1321-4E2B-F43F-630DC1F93BD1}"/>
                    </a:ext>
                  </a:extLst>
                </p:cNvPr>
                <p:cNvSpPr/>
                <p:nvPr/>
              </p:nvSpPr>
              <p:spPr>
                <a:xfrm>
                  <a:off x="7273980" y="2127885"/>
                  <a:ext cx="433762" cy="450627"/>
                </a:xfrm>
                <a:custGeom>
                  <a:avLst/>
                  <a:gdLst>
                    <a:gd name="connsiteX0" fmla="*/ 93625 w 433762"/>
                    <a:gd name="connsiteY0" fmla="*/ 84392 h 450627"/>
                    <a:gd name="connsiteX1" fmla="*/ 37427 w 433762"/>
                    <a:gd name="connsiteY1" fmla="*/ 39433 h 450627"/>
                    <a:gd name="connsiteX2" fmla="*/ 9328 w 433762"/>
                    <a:gd name="connsiteY2" fmla="*/ 151828 h 450627"/>
                    <a:gd name="connsiteX3" fmla="*/ 54286 w 433762"/>
                    <a:gd name="connsiteY3" fmla="*/ 177165 h 450627"/>
                    <a:gd name="connsiteX4" fmla="*/ 37332 w 433762"/>
                    <a:gd name="connsiteY4" fmla="*/ 305086 h 450627"/>
                    <a:gd name="connsiteX5" fmla="*/ 165634 w 433762"/>
                    <a:gd name="connsiteY5" fmla="*/ 450628 h 450627"/>
                    <a:gd name="connsiteX6" fmla="*/ 296031 w 433762"/>
                    <a:gd name="connsiteY6" fmla="*/ 320516 h 450627"/>
                    <a:gd name="connsiteX7" fmla="*/ 332607 w 433762"/>
                    <a:gd name="connsiteY7" fmla="*/ 331756 h 450627"/>
                    <a:gd name="connsiteX8" fmla="*/ 391471 w 433762"/>
                    <a:gd name="connsiteY8" fmla="*/ 186690 h 450627"/>
                    <a:gd name="connsiteX9" fmla="*/ 433762 w 433762"/>
                    <a:gd name="connsiteY9" fmla="*/ 76200 h 450627"/>
                    <a:gd name="connsiteX10" fmla="*/ 256693 w 433762"/>
                    <a:gd name="connsiteY10" fmla="*/ 0 h 450627"/>
                    <a:gd name="connsiteX11" fmla="*/ 197638 w 433762"/>
                    <a:gd name="connsiteY11" fmla="*/ 56198 h 450627"/>
                    <a:gd name="connsiteX12" fmla="*/ 113341 w 433762"/>
                    <a:gd name="connsiteY12" fmla="*/ 56198 h 450627"/>
                    <a:gd name="connsiteX13" fmla="*/ 93625 w 433762"/>
                    <a:gd name="connsiteY13" fmla="*/ 84392 h 4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3762" h="450627">
                      <a:moveTo>
                        <a:pt x="93625" y="84392"/>
                      </a:moveTo>
                      <a:cubicBezTo>
                        <a:pt x="93625" y="84392"/>
                        <a:pt x="90862" y="5715"/>
                        <a:pt x="37427" y="39433"/>
                      </a:cubicBezTo>
                      <a:cubicBezTo>
                        <a:pt x="-16008" y="73152"/>
                        <a:pt x="946" y="137827"/>
                        <a:pt x="9328" y="151828"/>
                      </a:cubicBezTo>
                      <a:cubicBezTo>
                        <a:pt x="17710" y="165830"/>
                        <a:pt x="54286" y="177165"/>
                        <a:pt x="54286" y="177165"/>
                      </a:cubicBezTo>
                      <a:cubicBezTo>
                        <a:pt x="54286" y="177165"/>
                        <a:pt x="14853" y="274225"/>
                        <a:pt x="37332" y="305086"/>
                      </a:cubicBezTo>
                      <a:cubicBezTo>
                        <a:pt x="59811" y="335947"/>
                        <a:pt x="125438" y="450628"/>
                        <a:pt x="165634" y="450628"/>
                      </a:cubicBezTo>
                      <a:cubicBezTo>
                        <a:pt x="178207" y="450628"/>
                        <a:pt x="296031" y="320516"/>
                        <a:pt x="296031" y="320516"/>
                      </a:cubicBezTo>
                      <a:lnTo>
                        <a:pt x="332607" y="331756"/>
                      </a:lnTo>
                      <a:lnTo>
                        <a:pt x="391471" y="186690"/>
                      </a:lnTo>
                      <a:lnTo>
                        <a:pt x="433762" y="76200"/>
                      </a:lnTo>
                      <a:lnTo>
                        <a:pt x="256693" y="0"/>
                      </a:lnTo>
                      <a:cubicBezTo>
                        <a:pt x="256693" y="0"/>
                        <a:pt x="242596" y="64579"/>
                        <a:pt x="197638" y="56198"/>
                      </a:cubicBezTo>
                      <a:cubicBezTo>
                        <a:pt x="169765" y="51158"/>
                        <a:pt x="141214" y="51158"/>
                        <a:pt x="113341" y="56198"/>
                      </a:cubicBezTo>
                      <a:cubicBezTo>
                        <a:pt x="113342" y="56198"/>
                        <a:pt x="102102" y="90011"/>
                        <a:pt x="93625" y="8439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4" name="任意多边形: 形状 123">
                  <a:extLst>
                    <a:ext uri="{FF2B5EF4-FFF2-40B4-BE49-F238E27FC236}">
                      <a16:creationId xmlns:a16="http://schemas.microsoft.com/office/drawing/2014/main" id="{02DAB781-A532-80E4-83C5-F6FF24096149}"/>
                    </a:ext>
                  </a:extLst>
                </p:cNvPr>
                <p:cNvSpPr/>
                <p:nvPr/>
              </p:nvSpPr>
              <p:spPr>
                <a:xfrm>
                  <a:off x="7454949" y="2233898"/>
                  <a:ext cx="229647" cy="182460"/>
                </a:xfrm>
                <a:custGeom>
                  <a:avLst/>
                  <a:gdLst>
                    <a:gd name="connsiteX0" fmla="*/ 229648 w 229647"/>
                    <a:gd name="connsiteY0" fmla="*/ 91916 h 182460"/>
                    <a:gd name="connsiteX1" fmla="*/ 22955 w 229647"/>
                    <a:gd name="connsiteY1" fmla="*/ 0 h 182460"/>
                    <a:gd name="connsiteX2" fmla="*/ 0 w 229647"/>
                    <a:gd name="connsiteY2" fmla="*/ 65151 h 182460"/>
                    <a:gd name="connsiteX3" fmla="*/ 109061 w 229647"/>
                    <a:gd name="connsiteY3" fmla="*/ 162782 h 182460"/>
                    <a:gd name="connsiteX4" fmla="*/ 185261 w 229647"/>
                    <a:gd name="connsiteY4" fmla="*/ 145542 h 182460"/>
                    <a:gd name="connsiteX5" fmla="*/ 175736 w 229647"/>
                    <a:gd name="connsiteY5" fmla="*/ 181928 h 182460"/>
                    <a:gd name="connsiteX6" fmla="*/ 229648 w 229647"/>
                    <a:gd name="connsiteY6" fmla="*/ 91916 h 18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47" h="182460">
                      <a:moveTo>
                        <a:pt x="229648" y="91916"/>
                      </a:moveTo>
                      <a:lnTo>
                        <a:pt x="22955" y="0"/>
                      </a:lnTo>
                      <a:lnTo>
                        <a:pt x="0" y="65151"/>
                      </a:lnTo>
                      <a:cubicBezTo>
                        <a:pt x="0" y="65151"/>
                        <a:pt x="72676" y="153162"/>
                        <a:pt x="109061" y="162782"/>
                      </a:cubicBezTo>
                      <a:cubicBezTo>
                        <a:pt x="145447" y="172403"/>
                        <a:pt x="168402" y="137827"/>
                        <a:pt x="185261" y="145542"/>
                      </a:cubicBezTo>
                      <a:lnTo>
                        <a:pt x="175736" y="181928"/>
                      </a:lnTo>
                      <a:cubicBezTo>
                        <a:pt x="175736" y="181928"/>
                        <a:pt x="212503" y="194977"/>
                        <a:pt x="229648" y="9191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5" name="任意多边形: 形状 124">
                  <a:extLst>
                    <a:ext uri="{FF2B5EF4-FFF2-40B4-BE49-F238E27FC236}">
                      <a16:creationId xmlns:a16="http://schemas.microsoft.com/office/drawing/2014/main" id="{6127612C-2325-F300-D120-997B4F135885}"/>
                    </a:ext>
                  </a:extLst>
                </p:cNvPr>
                <p:cNvSpPr/>
                <p:nvPr/>
              </p:nvSpPr>
              <p:spPr>
                <a:xfrm>
                  <a:off x="7358365" y="2177415"/>
                  <a:ext cx="326231" cy="148399"/>
                </a:xfrm>
                <a:custGeom>
                  <a:avLst/>
                  <a:gdLst>
                    <a:gd name="connsiteX0" fmla="*/ 0 w 326231"/>
                    <a:gd name="connsiteY0" fmla="*/ 0 h 148399"/>
                    <a:gd name="connsiteX1" fmla="*/ 326231 w 326231"/>
                    <a:gd name="connsiteY1" fmla="*/ 148399 h 148399"/>
                  </a:gdLst>
                  <a:ahLst/>
                  <a:cxnLst>
                    <a:cxn ang="0">
                      <a:pos x="connsiteX0" y="connsiteY0"/>
                    </a:cxn>
                    <a:cxn ang="0">
                      <a:pos x="connsiteX1" y="connsiteY1"/>
                    </a:cxn>
                  </a:cxnLst>
                  <a:rect l="l" t="t" r="r" b="b"/>
                  <a:pathLst>
                    <a:path w="326231" h="148399">
                      <a:moveTo>
                        <a:pt x="0" y="0"/>
                      </a:moveTo>
                      <a:lnTo>
                        <a:pt x="326231" y="148399"/>
                      </a:lnTo>
                    </a:path>
                  </a:pathLst>
                </a:custGeom>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6" name="任意多边形: 形状 125">
                  <a:extLst>
                    <a:ext uri="{FF2B5EF4-FFF2-40B4-BE49-F238E27FC236}">
                      <a16:creationId xmlns:a16="http://schemas.microsoft.com/office/drawing/2014/main" id="{55117852-60B4-0218-37EC-19ECBAEF8A4B}"/>
                    </a:ext>
                  </a:extLst>
                </p:cNvPr>
                <p:cNvSpPr/>
                <p:nvPr/>
              </p:nvSpPr>
              <p:spPr>
                <a:xfrm>
                  <a:off x="7029943" y="2318194"/>
                  <a:ext cx="308229" cy="421100"/>
                </a:xfrm>
                <a:custGeom>
                  <a:avLst/>
                  <a:gdLst>
                    <a:gd name="connsiteX0" fmla="*/ 68866 w 308229"/>
                    <a:gd name="connsiteY0" fmla="*/ 0 h 421100"/>
                    <a:gd name="connsiteX1" fmla="*/ 216313 w 308229"/>
                    <a:gd name="connsiteY1" fmla="*/ 176117 h 421100"/>
                    <a:gd name="connsiteX2" fmla="*/ 308229 w 308229"/>
                    <a:gd name="connsiteY2" fmla="*/ 292894 h 421100"/>
                    <a:gd name="connsiteX3" fmla="*/ 294799 w 308229"/>
                    <a:gd name="connsiteY3" fmla="*/ 421100 h 421100"/>
                    <a:gd name="connsiteX4" fmla="*/ 103346 w 308229"/>
                    <a:gd name="connsiteY4" fmla="*/ 170307 h 421100"/>
                    <a:gd name="connsiteX5" fmla="*/ 0 w 308229"/>
                    <a:gd name="connsiteY5" fmla="*/ 55435 h 42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29" h="421100">
                      <a:moveTo>
                        <a:pt x="68866" y="0"/>
                      </a:moveTo>
                      <a:cubicBezTo>
                        <a:pt x="68866" y="0"/>
                        <a:pt x="174212" y="124396"/>
                        <a:pt x="216313" y="176117"/>
                      </a:cubicBezTo>
                      <a:cubicBezTo>
                        <a:pt x="258413" y="227838"/>
                        <a:pt x="308229" y="292894"/>
                        <a:pt x="308229" y="292894"/>
                      </a:cubicBezTo>
                      <a:lnTo>
                        <a:pt x="294799" y="421100"/>
                      </a:lnTo>
                      <a:cubicBezTo>
                        <a:pt x="294799" y="421100"/>
                        <a:pt x="141637" y="210502"/>
                        <a:pt x="103346" y="170307"/>
                      </a:cubicBezTo>
                      <a:cubicBezTo>
                        <a:pt x="65056" y="130111"/>
                        <a:pt x="0" y="55435"/>
                        <a:pt x="0" y="5543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7" name="任意多边形: 形状 126">
                  <a:extLst>
                    <a:ext uri="{FF2B5EF4-FFF2-40B4-BE49-F238E27FC236}">
                      <a16:creationId xmlns:a16="http://schemas.microsoft.com/office/drawing/2014/main" id="{332126BB-20DF-3D72-7FD8-A989F7D84EA5}"/>
                    </a:ext>
                  </a:extLst>
                </p:cNvPr>
                <p:cNvSpPr/>
                <p:nvPr/>
              </p:nvSpPr>
              <p:spPr>
                <a:xfrm>
                  <a:off x="8514700" y="3406520"/>
                  <a:ext cx="81819" cy="370046"/>
                </a:xfrm>
                <a:custGeom>
                  <a:avLst/>
                  <a:gdLst>
                    <a:gd name="connsiteX0" fmla="*/ 190 w 81819"/>
                    <a:gd name="connsiteY0" fmla="*/ 0 h 370046"/>
                    <a:gd name="connsiteX1" fmla="*/ 81820 w 81819"/>
                    <a:gd name="connsiteY1" fmla="*/ 0 h 370046"/>
                    <a:gd name="connsiteX2" fmla="*/ 81820 w 81819"/>
                    <a:gd name="connsiteY2" fmla="*/ 0 h 370046"/>
                    <a:gd name="connsiteX3" fmla="*/ 81820 w 81819"/>
                    <a:gd name="connsiteY3" fmla="*/ 339090 h 370046"/>
                    <a:gd name="connsiteX4" fmla="*/ 50863 w 81819"/>
                    <a:gd name="connsiteY4" fmla="*/ 370046 h 370046"/>
                    <a:gd name="connsiteX5" fmla="*/ 30956 w 81819"/>
                    <a:gd name="connsiteY5" fmla="*/ 370046 h 370046"/>
                    <a:gd name="connsiteX6" fmla="*/ 0 w 81819"/>
                    <a:gd name="connsiteY6" fmla="*/ 339090 h 370046"/>
                    <a:gd name="connsiteX7" fmla="*/ 0 w 81819"/>
                    <a:gd name="connsiteY7" fmla="*/ 0 h 370046"/>
                    <a:gd name="connsiteX8" fmla="*/ 190 w 81819"/>
                    <a:gd name="connsiteY8" fmla="*/ 0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19" h="370046">
                      <a:moveTo>
                        <a:pt x="190" y="0"/>
                      </a:moveTo>
                      <a:lnTo>
                        <a:pt x="81820" y="0"/>
                      </a:lnTo>
                      <a:lnTo>
                        <a:pt x="81820" y="0"/>
                      </a:lnTo>
                      <a:lnTo>
                        <a:pt x="81820" y="339090"/>
                      </a:lnTo>
                      <a:cubicBezTo>
                        <a:pt x="81820" y="356187"/>
                        <a:pt x="67960" y="370046"/>
                        <a:pt x="50863" y="370046"/>
                      </a:cubicBezTo>
                      <a:lnTo>
                        <a:pt x="30956" y="370046"/>
                      </a:lnTo>
                      <a:cubicBezTo>
                        <a:pt x="13860" y="370046"/>
                        <a:pt x="0" y="356187"/>
                        <a:pt x="0" y="339090"/>
                      </a:cubicBezTo>
                      <a:lnTo>
                        <a:pt x="0" y="0"/>
                      </a:lnTo>
                      <a:lnTo>
                        <a:pt x="19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8" name="任意多边形: 形状 127">
                  <a:extLst>
                    <a:ext uri="{FF2B5EF4-FFF2-40B4-BE49-F238E27FC236}">
                      <a16:creationId xmlns:a16="http://schemas.microsoft.com/office/drawing/2014/main" id="{5CD9FC5A-8ED8-7380-6A5B-809FD52B2496}"/>
                    </a:ext>
                  </a:extLst>
                </p:cNvPr>
                <p:cNvSpPr/>
                <p:nvPr/>
              </p:nvSpPr>
              <p:spPr>
                <a:xfrm>
                  <a:off x="8524797" y="3447287"/>
                  <a:ext cx="61912" cy="313658"/>
                </a:xfrm>
                <a:custGeom>
                  <a:avLst/>
                  <a:gdLst>
                    <a:gd name="connsiteX0" fmla="*/ 30956 w 61912"/>
                    <a:gd name="connsiteY0" fmla="*/ 313658 h 313658"/>
                    <a:gd name="connsiteX1" fmla="*/ 30956 w 61912"/>
                    <a:gd name="connsiteY1" fmla="*/ 313658 h 313658"/>
                    <a:gd name="connsiteX2" fmla="*/ 0 w 61912"/>
                    <a:gd name="connsiteY2" fmla="*/ 282702 h 313658"/>
                    <a:gd name="connsiteX3" fmla="*/ 0 w 61912"/>
                    <a:gd name="connsiteY3" fmla="*/ 0 h 313658"/>
                    <a:gd name="connsiteX4" fmla="*/ 61913 w 61912"/>
                    <a:gd name="connsiteY4" fmla="*/ 0 h 313658"/>
                    <a:gd name="connsiteX5" fmla="*/ 61913 w 61912"/>
                    <a:gd name="connsiteY5" fmla="*/ 282702 h 313658"/>
                    <a:gd name="connsiteX6" fmla="*/ 30956 w 61912"/>
                    <a:gd name="connsiteY6" fmla="*/ 313658 h 31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2" h="313658">
                      <a:moveTo>
                        <a:pt x="30956" y="313658"/>
                      </a:moveTo>
                      <a:lnTo>
                        <a:pt x="30956" y="313658"/>
                      </a:lnTo>
                      <a:cubicBezTo>
                        <a:pt x="13860" y="313658"/>
                        <a:pt x="0" y="299799"/>
                        <a:pt x="0" y="282702"/>
                      </a:cubicBezTo>
                      <a:lnTo>
                        <a:pt x="0" y="0"/>
                      </a:lnTo>
                      <a:lnTo>
                        <a:pt x="61913" y="0"/>
                      </a:lnTo>
                      <a:lnTo>
                        <a:pt x="61913" y="282702"/>
                      </a:lnTo>
                      <a:cubicBezTo>
                        <a:pt x="61913" y="299799"/>
                        <a:pt x="48053" y="313658"/>
                        <a:pt x="30956" y="313658"/>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9" name="任意多边形: 形状 128">
                  <a:extLst>
                    <a:ext uri="{FF2B5EF4-FFF2-40B4-BE49-F238E27FC236}">
                      <a16:creationId xmlns:a16="http://schemas.microsoft.com/office/drawing/2014/main" id="{7B72A0CB-5D52-FDCE-A07D-33B8EBFB7DE1}"/>
                    </a:ext>
                  </a:extLst>
                </p:cNvPr>
                <p:cNvSpPr/>
                <p:nvPr/>
              </p:nvSpPr>
              <p:spPr>
                <a:xfrm>
                  <a:off x="8384779" y="3406520"/>
                  <a:ext cx="81724" cy="370046"/>
                </a:xfrm>
                <a:custGeom>
                  <a:avLst/>
                  <a:gdLst>
                    <a:gd name="connsiteX0" fmla="*/ 95 w 81724"/>
                    <a:gd name="connsiteY0" fmla="*/ 0 h 370046"/>
                    <a:gd name="connsiteX1" fmla="*/ 81725 w 81724"/>
                    <a:gd name="connsiteY1" fmla="*/ 0 h 370046"/>
                    <a:gd name="connsiteX2" fmla="*/ 81725 w 81724"/>
                    <a:gd name="connsiteY2" fmla="*/ 0 h 370046"/>
                    <a:gd name="connsiteX3" fmla="*/ 81725 w 81724"/>
                    <a:gd name="connsiteY3" fmla="*/ 339090 h 370046"/>
                    <a:gd name="connsiteX4" fmla="*/ 50768 w 81724"/>
                    <a:gd name="connsiteY4" fmla="*/ 370046 h 370046"/>
                    <a:gd name="connsiteX5" fmla="*/ 30956 w 81724"/>
                    <a:gd name="connsiteY5" fmla="*/ 370046 h 370046"/>
                    <a:gd name="connsiteX6" fmla="*/ 0 w 81724"/>
                    <a:gd name="connsiteY6" fmla="*/ 339090 h 370046"/>
                    <a:gd name="connsiteX7" fmla="*/ 0 w 81724"/>
                    <a:gd name="connsiteY7" fmla="*/ 0 h 370046"/>
                    <a:gd name="connsiteX8" fmla="*/ 95 w 81724"/>
                    <a:gd name="connsiteY8" fmla="*/ 0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24" h="370046">
                      <a:moveTo>
                        <a:pt x="95" y="0"/>
                      </a:moveTo>
                      <a:lnTo>
                        <a:pt x="81725" y="0"/>
                      </a:lnTo>
                      <a:lnTo>
                        <a:pt x="81725" y="0"/>
                      </a:lnTo>
                      <a:lnTo>
                        <a:pt x="81725" y="339090"/>
                      </a:lnTo>
                      <a:cubicBezTo>
                        <a:pt x="81725" y="356187"/>
                        <a:pt x="67865" y="370046"/>
                        <a:pt x="50768" y="370046"/>
                      </a:cubicBezTo>
                      <a:lnTo>
                        <a:pt x="30956" y="370046"/>
                      </a:lnTo>
                      <a:cubicBezTo>
                        <a:pt x="13860" y="370046"/>
                        <a:pt x="0" y="356187"/>
                        <a:pt x="0" y="339090"/>
                      </a:cubicBezTo>
                      <a:lnTo>
                        <a:pt x="0" y="0"/>
                      </a:lnTo>
                      <a:lnTo>
                        <a:pt x="95"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0" name="任意多边形: 形状 129">
                  <a:extLst>
                    <a:ext uri="{FF2B5EF4-FFF2-40B4-BE49-F238E27FC236}">
                      <a16:creationId xmlns:a16="http://schemas.microsoft.com/office/drawing/2014/main" id="{A69AF4B9-D8E6-8990-DFA8-64C508E2FFE1}"/>
                    </a:ext>
                  </a:extLst>
                </p:cNvPr>
                <p:cNvSpPr/>
                <p:nvPr/>
              </p:nvSpPr>
              <p:spPr>
                <a:xfrm>
                  <a:off x="8376588" y="3389852"/>
                  <a:ext cx="98297" cy="21621"/>
                </a:xfrm>
                <a:custGeom>
                  <a:avLst/>
                  <a:gdLst>
                    <a:gd name="connsiteX0" fmla="*/ 0 w 98297"/>
                    <a:gd name="connsiteY0" fmla="*/ 0 h 21621"/>
                    <a:gd name="connsiteX1" fmla="*/ 98298 w 98297"/>
                    <a:gd name="connsiteY1" fmla="*/ 0 h 21621"/>
                    <a:gd name="connsiteX2" fmla="*/ 98298 w 98297"/>
                    <a:gd name="connsiteY2" fmla="*/ 21622 h 21621"/>
                    <a:gd name="connsiteX3" fmla="*/ 0 w 98297"/>
                    <a:gd name="connsiteY3" fmla="*/ 21622 h 21621"/>
                  </a:gdLst>
                  <a:ahLst/>
                  <a:cxnLst>
                    <a:cxn ang="0">
                      <a:pos x="connsiteX0" y="connsiteY0"/>
                    </a:cxn>
                    <a:cxn ang="0">
                      <a:pos x="connsiteX1" y="connsiteY1"/>
                    </a:cxn>
                    <a:cxn ang="0">
                      <a:pos x="connsiteX2" y="connsiteY2"/>
                    </a:cxn>
                    <a:cxn ang="0">
                      <a:pos x="connsiteX3" y="connsiteY3"/>
                    </a:cxn>
                  </a:cxnLst>
                  <a:rect l="l" t="t" r="r" b="b"/>
                  <a:pathLst>
                    <a:path w="98297" h="21621">
                      <a:moveTo>
                        <a:pt x="0" y="0"/>
                      </a:moveTo>
                      <a:lnTo>
                        <a:pt x="98298" y="0"/>
                      </a:lnTo>
                      <a:lnTo>
                        <a:pt x="98298" y="21622"/>
                      </a:lnTo>
                      <a:lnTo>
                        <a:pt x="0" y="2162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1" name="任意多边形: 形状 130">
                  <a:extLst>
                    <a:ext uri="{FF2B5EF4-FFF2-40B4-BE49-F238E27FC236}">
                      <a16:creationId xmlns:a16="http://schemas.microsoft.com/office/drawing/2014/main" id="{9A18106F-8A0A-23CE-BE9C-B9B890674074}"/>
                    </a:ext>
                  </a:extLst>
                </p:cNvPr>
                <p:cNvSpPr/>
                <p:nvPr/>
              </p:nvSpPr>
              <p:spPr>
                <a:xfrm>
                  <a:off x="8394876" y="3447287"/>
                  <a:ext cx="61817" cy="313658"/>
                </a:xfrm>
                <a:custGeom>
                  <a:avLst/>
                  <a:gdLst>
                    <a:gd name="connsiteX0" fmla="*/ 30861 w 61817"/>
                    <a:gd name="connsiteY0" fmla="*/ 313658 h 313658"/>
                    <a:gd name="connsiteX1" fmla="*/ 30861 w 61817"/>
                    <a:gd name="connsiteY1" fmla="*/ 313658 h 313658"/>
                    <a:gd name="connsiteX2" fmla="*/ 0 w 61817"/>
                    <a:gd name="connsiteY2" fmla="*/ 282797 h 313658"/>
                    <a:gd name="connsiteX3" fmla="*/ 0 w 61817"/>
                    <a:gd name="connsiteY3" fmla="*/ 282702 h 313658"/>
                    <a:gd name="connsiteX4" fmla="*/ 0 w 61817"/>
                    <a:gd name="connsiteY4" fmla="*/ 0 h 313658"/>
                    <a:gd name="connsiteX5" fmla="*/ 61817 w 61817"/>
                    <a:gd name="connsiteY5" fmla="*/ 0 h 313658"/>
                    <a:gd name="connsiteX6" fmla="*/ 61817 w 61817"/>
                    <a:gd name="connsiteY6" fmla="*/ 282702 h 313658"/>
                    <a:gd name="connsiteX7" fmla="*/ 31052 w 61817"/>
                    <a:gd name="connsiteY7" fmla="*/ 313658 h 313658"/>
                    <a:gd name="connsiteX8" fmla="*/ 30861 w 61817"/>
                    <a:gd name="connsiteY8" fmla="*/ 313658 h 31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17" h="313658">
                      <a:moveTo>
                        <a:pt x="30861" y="313658"/>
                      </a:moveTo>
                      <a:lnTo>
                        <a:pt x="30861" y="313658"/>
                      </a:lnTo>
                      <a:cubicBezTo>
                        <a:pt x="13817" y="313658"/>
                        <a:pt x="0" y="299841"/>
                        <a:pt x="0" y="282797"/>
                      </a:cubicBezTo>
                      <a:cubicBezTo>
                        <a:pt x="0" y="282766"/>
                        <a:pt x="0" y="282734"/>
                        <a:pt x="0" y="282702"/>
                      </a:cubicBezTo>
                      <a:lnTo>
                        <a:pt x="0" y="0"/>
                      </a:lnTo>
                      <a:lnTo>
                        <a:pt x="61817" y="0"/>
                      </a:lnTo>
                      <a:lnTo>
                        <a:pt x="61817" y="282702"/>
                      </a:lnTo>
                      <a:cubicBezTo>
                        <a:pt x="61870" y="299746"/>
                        <a:pt x="48096" y="313606"/>
                        <a:pt x="31052" y="313658"/>
                      </a:cubicBezTo>
                      <a:cubicBezTo>
                        <a:pt x="30988" y="313659"/>
                        <a:pt x="30925" y="313659"/>
                        <a:pt x="30861" y="313658"/>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2" name="任意多边形: 形状 131">
                  <a:extLst>
                    <a:ext uri="{FF2B5EF4-FFF2-40B4-BE49-F238E27FC236}">
                      <a16:creationId xmlns:a16="http://schemas.microsoft.com/office/drawing/2014/main" id="{07B93E94-B44C-A4AE-0E73-A42406A1534E}"/>
                    </a:ext>
                  </a:extLst>
                </p:cNvPr>
                <p:cNvSpPr/>
                <p:nvPr/>
              </p:nvSpPr>
              <p:spPr>
                <a:xfrm>
                  <a:off x="8254191" y="3406520"/>
                  <a:ext cx="81915" cy="370046"/>
                </a:xfrm>
                <a:custGeom>
                  <a:avLst/>
                  <a:gdLst>
                    <a:gd name="connsiteX0" fmla="*/ 0 w 81915"/>
                    <a:gd name="connsiteY0" fmla="*/ 0 h 370046"/>
                    <a:gd name="connsiteX1" fmla="*/ 81915 w 81915"/>
                    <a:gd name="connsiteY1" fmla="*/ 0 h 370046"/>
                    <a:gd name="connsiteX2" fmla="*/ 81915 w 81915"/>
                    <a:gd name="connsiteY2" fmla="*/ 0 h 370046"/>
                    <a:gd name="connsiteX3" fmla="*/ 81915 w 81915"/>
                    <a:gd name="connsiteY3" fmla="*/ 339090 h 370046"/>
                    <a:gd name="connsiteX4" fmla="*/ 50959 w 81915"/>
                    <a:gd name="connsiteY4" fmla="*/ 370046 h 370046"/>
                    <a:gd name="connsiteX5" fmla="*/ 31147 w 81915"/>
                    <a:gd name="connsiteY5" fmla="*/ 370046 h 370046"/>
                    <a:gd name="connsiteX6" fmla="*/ 191 w 81915"/>
                    <a:gd name="connsiteY6" fmla="*/ 339090 h 370046"/>
                    <a:gd name="connsiteX7" fmla="*/ 191 w 81915"/>
                    <a:gd name="connsiteY7" fmla="*/ 0 h 370046"/>
                    <a:gd name="connsiteX8" fmla="*/ 0 w 81915"/>
                    <a:gd name="connsiteY8" fmla="*/ 0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 h="370046">
                      <a:moveTo>
                        <a:pt x="0" y="0"/>
                      </a:moveTo>
                      <a:lnTo>
                        <a:pt x="81915" y="0"/>
                      </a:lnTo>
                      <a:lnTo>
                        <a:pt x="81915" y="0"/>
                      </a:lnTo>
                      <a:lnTo>
                        <a:pt x="81915" y="339090"/>
                      </a:lnTo>
                      <a:cubicBezTo>
                        <a:pt x="81915" y="356187"/>
                        <a:pt x="68055" y="370046"/>
                        <a:pt x="50959" y="370046"/>
                      </a:cubicBezTo>
                      <a:lnTo>
                        <a:pt x="31147" y="370046"/>
                      </a:lnTo>
                      <a:cubicBezTo>
                        <a:pt x="14050" y="370046"/>
                        <a:pt x="191" y="356187"/>
                        <a:pt x="191" y="339090"/>
                      </a:cubicBezTo>
                      <a:lnTo>
                        <a:pt x="191" y="0"/>
                      </a:lnTo>
                      <a:lnTo>
                        <a:pt x="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3" name="任意多边形: 形状 132">
                  <a:extLst>
                    <a:ext uri="{FF2B5EF4-FFF2-40B4-BE49-F238E27FC236}">
                      <a16:creationId xmlns:a16="http://schemas.microsoft.com/office/drawing/2014/main" id="{83625829-0E96-67EE-0EE5-085910A77337}"/>
                    </a:ext>
                  </a:extLst>
                </p:cNvPr>
                <p:cNvSpPr/>
                <p:nvPr/>
              </p:nvSpPr>
              <p:spPr>
                <a:xfrm>
                  <a:off x="8245905" y="3389852"/>
                  <a:ext cx="98297" cy="21621"/>
                </a:xfrm>
                <a:custGeom>
                  <a:avLst/>
                  <a:gdLst>
                    <a:gd name="connsiteX0" fmla="*/ 0 w 98297"/>
                    <a:gd name="connsiteY0" fmla="*/ 0 h 21621"/>
                    <a:gd name="connsiteX1" fmla="*/ 98298 w 98297"/>
                    <a:gd name="connsiteY1" fmla="*/ 0 h 21621"/>
                    <a:gd name="connsiteX2" fmla="*/ 98298 w 98297"/>
                    <a:gd name="connsiteY2" fmla="*/ 21622 h 21621"/>
                    <a:gd name="connsiteX3" fmla="*/ 0 w 98297"/>
                    <a:gd name="connsiteY3" fmla="*/ 21622 h 21621"/>
                  </a:gdLst>
                  <a:ahLst/>
                  <a:cxnLst>
                    <a:cxn ang="0">
                      <a:pos x="connsiteX0" y="connsiteY0"/>
                    </a:cxn>
                    <a:cxn ang="0">
                      <a:pos x="connsiteX1" y="connsiteY1"/>
                    </a:cxn>
                    <a:cxn ang="0">
                      <a:pos x="connsiteX2" y="connsiteY2"/>
                    </a:cxn>
                    <a:cxn ang="0">
                      <a:pos x="connsiteX3" y="connsiteY3"/>
                    </a:cxn>
                  </a:cxnLst>
                  <a:rect l="l" t="t" r="r" b="b"/>
                  <a:pathLst>
                    <a:path w="98297" h="21621">
                      <a:moveTo>
                        <a:pt x="0" y="0"/>
                      </a:moveTo>
                      <a:lnTo>
                        <a:pt x="98298" y="0"/>
                      </a:lnTo>
                      <a:lnTo>
                        <a:pt x="98298" y="21622"/>
                      </a:lnTo>
                      <a:lnTo>
                        <a:pt x="0" y="2162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4" name="任意多边形: 形状 133">
                  <a:extLst>
                    <a:ext uri="{FF2B5EF4-FFF2-40B4-BE49-F238E27FC236}">
                      <a16:creationId xmlns:a16="http://schemas.microsoft.com/office/drawing/2014/main" id="{636A88DC-6069-D7DD-46F5-3C92C7CC1E4D}"/>
                    </a:ext>
                  </a:extLst>
                </p:cNvPr>
                <p:cNvSpPr/>
                <p:nvPr/>
              </p:nvSpPr>
              <p:spPr>
                <a:xfrm>
                  <a:off x="8264098" y="3447287"/>
                  <a:ext cx="61912" cy="313658"/>
                </a:xfrm>
                <a:custGeom>
                  <a:avLst/>
                  <a:gdLst>
                    <a:gd name="connsiteX0" fmla="*/ 30956 w 61912"/>
                    <a:gd name="connsiteY0" fmla="*/ 313658 h 313658"/>
                    <a:gd name="connsiteX1" fmla="*/ 30956 w 61912"/>
                    <a:gd name="connsiteY1" fmla="*/ 313658 h 313658"/>
                    <a:gd name="connsiteX2" fmla="*/ 0 w 61912"/>
                    <a:gd name="connsiteY2" fmla="*/ 282702 h 313658"/>
                    <a:gd name="connsiteX3" fmla="*/ 0 w 61912"/>
                    <a:gd name="connsiteY3" fmla="*/ 0 h 313658"/>
                    <a:gd name="connsiteX4" fmla="*/ 61913 w 61912"/>
                    <a:gd name="connsiteY4" fmla="*/ 0 h 313658"/>
                    <a:gd name="connsiteX5" fmla="*/ 61913 w 61912"/>
                    <a:gd name="connsiteY5" fmla="*/ 282702 h 313658"/>
                    <a:gd name="connsiteX6" fmla="*/ 31147 w 61912"/>
                    <a:gd name="connsiteY6" fmla="*/ 313658 h 313658"/>
                    <a:gd name="connsiteX7" fmla="*/ 30956 w 61912"/>
                    <a:gd name="connsiteY7" fmla="*/ 313658 h 31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 h="313658">
                      <a:moveTo>
                        <a:pt x="30956" y="313658"/>
                      </a:moveTo>
                      <a:lnTo>
                        <a:pt x="30956" y="313658"/>
                      </a:lnTo>
                      <a:cubicBezTo>
                        <a:pt x="13860" y="313658"/>
                        <a:pt x="0" y="299799"/>
                        <a:pt x="0" y="282702"/>
                      </a:cubicBezTo>
                      <a:lnTo>
                        <a:pt x="0" y="0"/>
                      </a:lnTo>
                      <a:lnTo>
                        <a:pt x="61913" y="0"/>
                      </a:lnTo>
                      <a:lnTo>
                        <a:pt x="61913" y="282702"/>
                      </a:lnTo>
                      <a:cubicBezTo>
                        <a:pt x="61965" y="299746"/>
                        <a:pt x="48191" y="313606"/>
                        <a:pt x="31147" y="313658"/>
                      </a:cubicBezTo>
                      <a:cubicBezTo>
                        <a:pt x="31083" y="313659"/>
                        <a:pt x="31020" y="313659"/>
                        <a:pt x="30956" y="313658"/>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5" name="任意多边形: 形状 134">
                  <a:extLst>
                    <a:ext uri="{FF2B5EF4-FFF2-40B4-BE49-F238E27FC236}">
                      <a16:creationId xmlns:a16="http://schemas.microsoft.com/office/drawing/2014/main" id="{51DC051F-EEAF-B2AE-E6D8-CFF207E9CA5E}"/>
                    </a:ext>
                  </a:extLst>
                </p:cNvPr>
                <p:cNvSpPr/>
                <p:nvPr/>
              </p:nvSpPr>
              <p:spPr>
                <a:xfrm>
                  <a:off x="8124842" y="3406520"/>
                  <a:ext cx="81724" cy="370046"/>
                </a:xfrm>
                <a:custGeom>
                  <a:avLst/>
                  <a:gdLst>
                    <a:gd name="connsiteX0" fmla="*/ 95 w 81724"/>
                    <a:gd name="connsiteY0" fmla="*/ 0 h 370046"/>
                    <a:gd name="connsiteX1" fmla="*/ 81724 w 81724"/>
                    <a:gd name="connsiteY1" fmla="*/ 0 h 370046"/>
                    <a:gd name="connsiteX2" fmla="*/ 81724 w 81724"/>
                    <a:gd name="connsiteY2" fmla="*/ 0 h 370046"/>
                    <a:gd name="connsiteX3" fmla="*/ 81724 w 81724"/>
                    <a:gd name="connsiteY3" fmla="*/ 339090 h 370046"/>
                    <a:gd name="connsiteX4" fmla="*/ 50768 w 81724"/>
                    <a:gd name="connsiteY4" fmla="*/ 370046 h 370046"/>
                    <a:gd name="connsiteX5" fmla="*/ 30956 w 81724"/>
                    <a:gd name="connsiteY5" fmla="*/ 370046 h 370046"/>
                    <a:gd name="connsiteX6" fmla="*/ 0 w 81724"/>
                    <a:gd name="connsiteY6" fmla="*/ 339090 h 370046"/>
                    <a:gd name="connsiteX7" fmla="*/ 0 w 81724"/>
                    <a:gd name="connsiteY7" fmla="*/ 0 h 370046"/>
                    <a:gd name="connsiteX8" fmla="*/ 95 w 81724"/>
                    <a:gd name="connsiteY8" fmla="*/ 0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24" h="370046">
                      <a:moveTo>
                        <a:pt x="95" y="0"/>
                      </a:moveTo>
                      <a:lnTo>
                        <a:pt x="81724" y="0"/>
                      </a:lnTo>
                      <a:lnTo>
                        <a:pt x="81724" y="0"/>
                      </a:lnTo>
                      <a:lnTo>
                        <a:pt x="81724" y="339090"/>
                      </a:lnTo>
                      <a:cubicBezTo>
                        <a:pt x="81724" y="356187"/>
                        <a:pt x="67865" y="370046"/>
                        <a:pt x="50768" y="370046"/>
                      </a:cubicBezTo>
                      <a:lnTo>
                        <a:pt x="30956" y="370046"/>
                      </a:lnTo>
                      <a:cubicBezTo>
                        <a:pt x="13860" y="370046"/>
                        <a:pt x="0" y="356187"/>
                        <a:pt x="0" y="339090"/>
                      </a:cubicBezTo>
                      <a:lnTo>
                        <a:pt x="0" y="0"/>
                      </a:lnTo>
                      <a:lnTo>
                        <a:pt x="95"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6" name="任意多边形: 形状 135">
                  <a:extLst>
                    <a:ext uri="{FF2B5EF4-FFF2-40B4-BE49-F238E27FC236}">
                      <a16:creationId xmlns:a16="http://schemas.microsoft.com/office/drawing/2014/main" id="{381911FB-FD82-856E-28E9-AE92395911FD}"/>
                    </a:ext>
                  </a:extLst>
                </p:cNvPr>
                <p:cNvSpPr/>
                <p:nvPr/>
              </p:nvSpPr>
              <p:spPr>
                <a:xfrm>
                  <a:off x="8116555" y="3389852"/>
                  <a:ext cx="98297" cy="21621"/>
                </a:xfrm>
                <a:custGeom>
                  <a:avLst/>
                  <a:gdLst>
                    <a:gd name="connsiteX0" fmla="*/ 0 w 98297"/>
                    <a:gd name="connsiteY0" fmla="*/ 0 h 21621"/>
                    <a:gd name="connsiteX1" fmla="*/ 98298 w 98297"/>
                    <a:gd name="connsiteY1" fmla="*/ 0 h 21621"/>
                    <a:gd name="connsiteX2" fmla="*/ 98298 w 98297"/>
                    <a:gd name="connsiteY2" fmla="*/ 21622 h 21621"/>
                    <a:gd name="connsiteX3" fmla="*/ 0 w 98297"/>
                    <a:gd name="connsiteY3" fmla="*/ 21622 h 21621"/>
                  </a:gdLst>
                  <a:ahLst/>
                  <a:cxnLst>
                    <a:cxn ang="0">
                      <a:pos x="connsiteX0" y="connsiteY0"/>
                    </a:cxn>
                    <a:cxn ang="0">
                      <a:pos x="connsiteX1" y="connsiteY1"/>
                    </a:cxn>
                    <a:cxn ang="0">
                      <a:pos x="connsiteX2" y="connsiteY2"/>
                    </a:cxn>
                    <a:cxn ang="0">
                      <a:pos x="connsiteX3" y="connsiteY3"/>
                    </a:cxn>
                  </a:cxnLst>
                  <a:rect l="l" t="t" r="r" b="b"/>
                  <a:pathLst>
                    <a:path w="98297" h="21621">
                      <a:moveTo>
                        <a:pt x="0" y="0"/>
                      </a:moveTo>
                      <a:lnTo>
                        <a:pt x="98298" y="0"/>
                      </a:lnTo>
                      <a:lnTo>
                        <a:pt x="98298" y="21622"/>
                      </a:lnTo>
                      <a:lnTo>
                        <a:pt x="0" y="2162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7" name="任意多边形: 形状 136">
                  <a:extLst>
                    <a:ext uri="{FF2B5EF4-FFF2-40B4-BE49-F238E27FC236}">
                      <a16:creationId xmlns:a16="http://schemas.microsoft.com/office/drawing/2014/main" id="{DE2BAF29-418E-CB88-D8AA-E7262D10E426}"/>
                    </a:ext>
                  </a:extLst>
                </p:cNvPr>
                <p:cNvSpPr/>
                <p:nvPr/>
              </p:nvSpPr>
              <p:spPr>
                <a:xfrm>
                  <a:off x="8134843" y="3447287"/>
                  <a:ext cx="61912" cy="313658"/>
                </a:xfrm>
                <a:custGeom>
                  <a:avLst/>
                  <a:gdLst>
                    <a:gd name="connsiteX0" fmla="*/ 30956 w 61912"/>
                    <a:gd name="connsiteY0" fmla="*/ 313658 h 313658"/>
                    <a:gd name="connsiteX1" fmla="*/ 30956 w 61912"/>
                    <a:gd name="connsiteY1" fmla="*/ 313658 h 313658"/>
                    <a:gd name="connsiteX2" fmla="*/ 0 w 61912"/>
                    <a:gd name="connsiteY2" fmla="*/ 282702 h 313658"/>
                    <a:gd name="connsiteX3" fmla="*/ 0 w 61912"/>
                    <a:gd name="connsiteY3" fmla="*/ 0 h 313658"/>
                    <a:gd name="connsiteX4" fmla="*/ 61913 w 61912"/>
                    <a:gd name="connsiteY4" fmla="*/ 0 h 313658"/>
                    <a:gd name="connsiteX5" fmla="*/ 61913 w 61912"/>
                    <a:gd name="connsiteY5" fmla="*/ 282702 h 313658"/>
                    <a:gd name="connsiteX6" fmla="*/ 31147 w 61912"/>
                    <a:gd name="connsiteY6" fmla="*/ 313658 h 313658"/>
                    <a:gd name="connsiteX7" fmla="*/ 30956 w 61912"/>
                    <a:gd name="connsiteY7" fmla="*/ 313658 h 31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 h="313658">
                      <a:moveTo>
                        <a:pt x="30956" y="313658"/>
                      </a:moveTo>
                      <a:lnTo>
                        <a:pt x="30956" y="313658"/>
                      </a:lnTo>
                      <a:cubicBezTo>
                        <a:pt x="13860" y="313658"/>
                        <a:pt x="0" y="299799"/>
                        <a:pt x="0" y="282702"/>
                      </a:cubicBezTo>
                      <a:lnTo>
                        <a:pt x="0" y="0"/>
                      </a:lnTo>
                      <a:lnTo>
                        <a:pt x="61913" y="0"/>
                      </a:lnTo>
                      <a:lnTo>
                        <a:pt x="61913" y="282702"/>
                      </a:lnTo>
                      <a:cubicBezTo>
                        <a:pt x="61965" y="299746"/>
                        <a:pt x="48191" y="313606"/>
                        <a:pt x="31147" y="313658"/>
                      </a:cubicBezTo>
                      <a:cubicBezTo>
                        <a:pt x="31083" y="313659"/>
                        <a:pt x="31020" y="313659"/>
                        <a:pt x="30956" y="313658"/>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8" name="任意多边形: 形状 137">
                  <a:extLst>
                    <a:ext uri="{FF2B5EF4-FFF2-40B4-BE49-F238E27FC236}">
                      <a16:creationId xmlns:a16="http://schemas.microsoft.com/office/drawing/2014/main" id="{2FEC4B33-FFDA-9C61-50E1-31E2AB6D72B6}"/>
                    </a:ext>
                  </a:extLst>
                </p:cNvPr>
                <p:cNvSpPr/>
                <p:nvPr/>
              </p:nvSpPr>
              <p:spPr>
                <a:xfrm>
                  <a:off x="8506604" y="3389852"/>
                  <a:ext cx="98297" cy="21621"/>
                </a:xfrm>
                <a:custGeom>
                  <a:avLst/>
                  <a:gdLst>
                    <a:gd name="connsiteX0" fmla="*/ 0 w 98297"/>
                    <a:gd name="connsiteY0" fmla="*/ 0 h 21621"/>
                    <a:gd name="connsiteX1" fmla="*/ 98298 w 98297"/>
                    <a:gd name="connsiteY1" fmla="*/ 0 h 21621"/>
                    <a:gd name="connsiteX2" fmla="*/ 98298 w 98297"/>
                    <a:gd name="connsiteY2" fmla="*/ 21622 h 21621"/>
                    <a:gd name="connsiteX3" fmla="*/ 0 w 98297"/>
                    <a:gd name="connsiteY3" fmla="*/ 21622 h 21621"/>
                  </a:gdLst>
                  <a:ahLst/>
                  <a:cxnLst>
                    <a:cxn ang="0">
                      <a:pos x="connsiteX0" y="connsiteY0"/>
                    </a:cxn>
                    <a:cxn ang="0">
                      <a:pos x="connsiteX1" y="connsiteY1"/>
                    </a:cxn>
                    <a:cxn ang="0">
                      <a:pos x="connsiteX2" y="connsiteY2"/>
                    </a:cxn>
                    <a:cxn ang="0">
                      <a:pos x="connsiteX3" y="connsiteY3"/>
                    </a:cxn>
                  </a:cxnLst>
                  <a:rect l="l" t="t" r="r" b="b"/>
                  <a:pathLst>
                    <a:path w="98297" h="21621">
                      <a:moveTo>
                        <a:pt x="0" y="0"/>
                      </a:moveTo>
                      <a:lnTo>
                        <a:pt x="98298" y="0"/>
                      </a:lnTo>
                      <a:lnTo>
                        <a:pt x="98298" y="21622"/>
                      </a:lnTo>
                      <a:lnTo>
                        <a:pt x="0" y="2162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9" name="任意多边形: 形状 138">
                  <a:extLst>
                    <a:ext uri="{FF2B5EF4-FFF2-40B4-BE49-F238E27FC236}">
                      <a16:creationId xmlns:a16="http://schemas.microsoft.com/office/drawing/2014/main" id="{4EDA2B95-930A-3980-1F42-162DEDB9FDFD}"/>
                    </a:ext>
                  </a:extLst>
                </p:cNvPr>
                <p:cNvSpPr/>
                <p:nvPr/>
              </p:nvSpPr>
              <p:spPr>
                <a:xfrm>
                  <a:off x="7933199" y="3726561"/>
                  <a:ext cx="730091" cy="88296"/>
                </a:xfrm>
                <a:custGeom>
                  <a:avLst/>
                  <a:gdLst>
                    <a:gd name="connsiteX0" fmla="*/ 0 w 730091"/>
                    <a:gd name="connsiteY0" fmla="*/ 0 h 88296"/>
                    <a:gd name="connsiteX1" fmla="*/ 730091 w 730091"/>
                    <a:gd name="connsiteY1" fmla="*/ 0 h 88296"/>
                    <a:gd name="connsiteX2" fmla="*/ 730091 w 730091"/>
                    <a:gd name="connsiteY2" fmla="*/ 88297 h 88296"/>
                    <a:gd name="connsiteX3" fmla="*/ 0 w 730091"/>
                    <a:gd name="connsiteY3" fmla="*/ 88297 h 88296"/>
                  </a:gdLst>
                  <a:ahLst/>
                  <a:cxnLst>
                    <a:cxn ang="0">
                      <a:pos x="connsiteX0" y="connsiteY0"/>
                    </a:cxn>
                    <a:cxn ang="0">
                      <a:pos x="connsiteX1" y="connsiteY1"/>
                    </a:cxn>
                    <a:cxn ang="0">
                      <a:pos x="connsiteX2" y="connsiteY2"/>
                    </a:cxn>
                    <a:cxn ang="0">
                      <a:pos x="connsiteX3" y="connsiteY3"/>
                    </a:cxn>
                  </a:cxnLst>
                  <a:rect l="l" t="t" r="r" b="b"/>
                  <a:pathLst>
                    <a:path w="730091" h="88296">
                      <a:moveTo>
                        <a:pt x="0" y="0"/>
                      </a:moveTo>
                      <a:lnTo>
                        <a:pt x="730091" y="0"/>
                      </a:lnTo>
                      <a:lnTo>
                        <a:pt x="730091" y="88297"/>
                      </a:lnTo>
                      <a:lnTo>
                        <a:pt x="0" y="88297"/>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0" name="任意多边形: 形状 139">
                  <a:extLst>
                    <a:ext uri="{FF2B5EF4-FFF2-40B4-BE49-F238E27FC236}">
                      <a16:creationId xmlns:a16="http://schemas.microsoft.com/office/drawing/2014/main" id="{6CD8B3AC-B257-783D-CE63-FA40C000E81C}"/>
                    </a:ext>
                  </a:extLst>
                </p:cNvPr>
                <p:cNvSpPr/>
                <p:nvPr/>
              </p:nvSpPr>
              <p:spPr>
                <a:xfrm>
                  <a:off x="7933199" y="3503199"/>
                  <a:ext cx="730091" cy="20002"/>
                </a:xfrm>
                <a:custGeom>
                  <a:avLst/>
                  <a:gdLst>
                    <a:gd name="connsiteX0" fmla="*/ 0 w 730091"/>
                    <a:gd name="connsiteY0" fmla="*/ 0 h 20002"/>
                    <a:gd name="connsiteX1" fmla="*/ 730091 w 730091"/>
                    <a:gd name="connsiteY1" fmla="*/ 0 h 20002"/>
                    <a:gd name="connsiteX2" fmla="*/ 730091 w 730091"/>
                    <a:gd name="connsiteY2" fmla="*/ 20003 h 20002"/>
                    <a:gd name="connsiteX3" fmla="*/ 0 w 730091"/>
                    <a:gd name="connsiteY3" fmla="*/ 20003 h 20002"/>
                  </a:gdLst>
                  <a:ahLst/>
                  <a:cxnLst>
                    <a:cxn ang="0">
                      <a:pos x="connsiteX0" y="connsiteY0"/>
                    </a:cxn>
                    <a:cxn ang="0">
                      <a:pos x="connsiteX1" y="connsiteY1"/>
                    </a:cxn>
                    <a:cxn ang="0">
                      <a:pos x="connsiteX2" y="connsiteY2"/>
                    </a:cxn>
                    <a:cxn ang="0">
                      <a:pos x="connsiteX3" y="connsiteY3"/>
                    </a:cxn>
                  </a:cxnLst>
                  <a:rect l="l" t="t" r="r" b="b"/>
                  <a:pathLst>
                    <a:path w="730091" h="20002">
                      <a:moveTo>
                        <a:pt x="0" y="0"/>
                      </a:moveTo>
                      <a:lnTo>
                        <a:pt x="730091" y="0"/>
                      </a:lnTo>
                      <a:lnTo>
                        <a:pt x="730091" y="20003"/>
                      </a:lnTo>
                      <a:lnTo>
                        <a:pt x="0" y="2000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1" name="任意多边形: 形状 140">
                  <a:extLst>
                    <a:ext uri="{FF2B5EF4-FFF2-40B4-BE49-F238E27FC236}">
                      <a16:creationId xmlns:a16="http://schemas.microsoft.com/office/drawing/2014/main" id="{0E2F9751-8279-44C7-8877-6F3F7D4DF9FD}"/>
                    </a:ext>
                  </a:extLst>
                </p:cNvPr>
                <p:cNvSpPr/>
                <p:nvPr/>
              </p:nvSpPr>
              <p:spPr>
                <a:xfrm>
                  <a:off x="7875192" y="3419475"/>
                  <a:ext cx="364372" cy="222454"/>
                </a:xfrm>
                <a:custGeom>
                  <a:avLst/>
                  <a:gdLst>
                    <a:gd name="connsiteX0" fmla="*/ 25051 w 364372"/>
                    <a:gd name="connsiteY0" fmla="*/ 19050 h 222454"/>
                    <a:gd name="connsiteX1" fmla="*/ 246317 w 364372"/>
                    <a:gd name="connsiteY1" fmla="*/ 0 h 222454"/>
                    <a:gd name="connsiteX2" fmla="*/ 359283 w 364372"/>
                    <a:gd name="connsiteY2" fmla="*/ 58674 h 222454"/>
                    <a:gd name="connsiteX3" fmla="*/ 352997 w 364372"/>
                    <a:gd name="connsiteY3" fmla="*/ 147733 h 222454"/>
                    <a:gd name="connsiteX4" fmla="*/ 305372 w 364372"/>
                    <a:gd name="connsiteY4" fmla="*/ 221647 h 222454"/>
                    <a:gd name="connsiteX5" fmla="*/ 210122 w 364372"/>
                    <a:gd name="connsiteY5" fmla="*/ 216027 h 222454"/>
                    <a:gd name="connsiteX6" fmla="*/ 214027 w 364372"/>
                    <a:gd name="connsiteY6" fmla="*/ 190405 h 222454"/>
                    <a:gd name="connsiteX7" fmla="*/ 97727 w 364372"/>
                    <a:gd name="connsiteY7" fmla="*/ 184595 h 222454"/>
                    <a:gd name="connsiteX8" fmla="*/ 0 w 364372"/>
                    <a:gd name="connsiteY8" fmla="*/ 130778 h 2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372" h="222454">
                      <a:moveTo>
                        <a:pt x="25051" y="19050"/>
                      </a:moveTo>
                      <a:lnTo>
                        <a:pt x="246317" y="0"/>
                      </a:lnTo>
                      <a:cubicBezTo>
                        <a:pt x="246317" y="0"/>
                        <a:pt x="344900" y="41148"/>
                        <a:pt x="359283" y="58674"/>
                      </a:cubicBezTo>
                      <a:cubicBezTo>
                        <a:pt x="373666" y="76200"/>
                        <a:pt x="352997" y="147733"/>
                        <a:pt x="352997" y="147733"/>
                      </a:cubicBezTo>
                      <a:cubicBezTo>
                        <a:pt x="352997" y="147733"/>
                        <a:pt x="319850" y="220313"/>
                        <a:pt x="305372" y="221647"/>
                      </a:cubicBezTo>
                      <a:cubicBezTo>
                        <a:pt x="290894" y="222980"/>
                        <a:pt x="219647" y="223552"/>
                        <a:pt x="210122" y="216027"/>
                      </a:cubicBezTo>
                      <a:cubicBezTo>
                        <a:pt x="200597" y="208502"/>
                        <a:pt x="205645" y="191167"/>
                        <a:pt x="214027" y="190405"/>
                      </a:cubicBezTo>
                      <a:cubicBezTo>
                        <a:pt x="222409" y="189643"/>
                        <a:pt x="132683" y="198120"/>
                        <a:pt x="97727" y="184595"/>
                      </a:cubicBezTo>
                      <a:cubicBezTo>
                        <a:pt x="62770" y="171069"/>
                        <a:pt x="0" y="130778"/>
                        <a:pt x="0" y="130778"/>
                      </a:cubicBezTo>
                      <a:close/>
                    </a:path>
                  </a:pathLst>
                </a:custGeom>
                <a:solidFill>
                  <a:schemeClr val="bg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2" name="任意多边形: 形状 141">
                  <a:extLst>
                    <a:ext uri="{FF2B5EF4-FFF2-40B4-BE49-F238E27FC236}">
                      <a16:creationId xmlns:a16="http://schemas.microsoft.com/office/drawing/2014/main" id="{85B34CCB-E33D-CD33-4D74-26E797052CEB}"/>
                    </a:ext>
                  </a:extLst>
                </p:cNvPr>
                <p:cNvSpPr/>
                <p:nvPr/>
              </p:nvSpPr>
              <p:spPr>
                <a:xfrm>
                  <a:off x="8125032" y="3545776"/>
                  <a:ext cx="69186" cy="97059"/>
                </a:xfrm>
                <a:custGeom>
                  <a:avLst/>
                  <a:gdLst>
                    <a:gd name="connsiteX0" fmla="*/ 0 w 69186"/>
                    <a:gd name="connsiteY0" fmla="*/ 0 h 97059"/>
                    <a:gd name="connsiteX1" fmla="*/ 61531 w 69186"/>
                    <a:gd name="connsiteY1" fmla="*/ 48863 h 97059"/>
                    <a:gd name="connsiteX2" fmla="*/ 64008 w 69186"/>
                    <a:gd name="connsiteY2" fmla="*/ 97060 h 97059"/>
                  </a:gdLst>
                  <a:ahLst/>
                  <a:cxnLst>
                    <a:cxn ang="0">
                      <a:pos x="connsiteX0" y="connsiteY0"/>
                    </a:cxn>
                    <a:cxn ang="0">
                      <a:pos x="connsiteX1" y="connsiteY1"/>
                    </a:cxn>
                    <a:cxn ang="0">
                      <a:pos x="connsiteX2" y="connsiteY2"/>
                    </a:cxn>
                  </a:cxnLst>
                  <a:rect l="l" t="t" r="r" b="b"/>
                  <a:pathLst>
                    <a:path w="69186" h="97059">
                      <a:moveTo>
                        <a:pt x="0" y="0"/>
                      </a:moveTo>
                      <a:lnTo>
                        <a:pt x="61531" y="48863"/>
                      </a:lnTo>
                      <a:cubicBezTo>
                        <a:pt x="61531" y="48863"/>
                        <a:pt x="76962" y="78962"/>
                        <a:pt x="64008" y="9706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3" name="任意多边形: 形状 142">
                  <a:extLst>
                    <a:ext uri="{FF2B5EF4-FFF2-40B4-BE49-F238E27FC236}">
                      <a16:creationId xmlns:a16="http://schemas.microsoft.com/office/drawing/2014/main" id="{B0D6C8C8-DC33-616A-9EC1-C92CA80703AE}"/>
                    </a:ext>
                  </a:extLst>
                </p:cNvPr>
                <p:cNvSpPr/>
                <p:nvPr/>
              </p:nvSpPr>
              <p:spPr>
                <a:xfrm>
                  <a:off x="8122365" y="3495675"/>
                  <a:ext cx="106184" cy="72104"/>
                </a:xfrm>
                <a:custGeom>
                  <a:avLst/>
                  <a:gdLst>
                    <a:gd name="connsiteX0" fmla="*/ 0 w 106184"/>
                    <a:gd name="connsiteY0" fmla="*/ 0 h 72104"/>
                    <a:gd name="connsiteX1" fmla="*/ 84677 w 106184"/>
                    <a:gd name="connsiteY1" fmla="*/ 48863 h 72104"/>
                    <a:gd name="connsiteX2" fmla="*/ 105823 w 106184"/>
                    <a:gd name="connsiteY2" fmla="*/ 72104 h 72104"/>
                  </a:gdLst>
                  <a:ahLst/>
                  <a:cxnLst>
                    <a:cxn ang="0">
                      <a:pos x="connsiteX0" y="connsiteY0"/>
                    </a:cxn>
                    <a:cxn ang="0">
                      <a:pos x="connsiteX1" y="connsiteY1"/>
                    </a:cxn>
                    <a:cxn ang="0">
                      <a:pos x="connsiteX2" y="connsiteY2"/>
                    </a:cxn>
                  </a:cxnLst>
                  <a:rect l="l" t="t" r="r" b="b"/>
                  <a:pathLst>
                    <a:path w="106184" h="72104">
                      <a:moveTo>
                        <a:pt x="0" y="0"/>
                      </a:moveTo>
                      <a:lnTo>
                        <a:pt x="84677" y="48863"/>
                      </a:lnTo>
                      <a:cubicBezTo>
                        <a:pt x="84677" y="48863"/>
                        <a:pt x="109442" y="44387"/>
                        <a:pt x="105823" y="72104"/>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4" name="任意多边形: 形状 143">
                  <a:extLst>
                    <a:ext uri="{FF2B5EF4-FFF2-40B4-BE49-F238E27FC236}">
                      <a16:creationId xmlns:a16="http://schemas.microsoft.com/office/drawing/2014/main" id="{AC17A600-8E0D-EF21-81B5-EFF005A30E86}"/>
                    </a:ext>
                  </a:extLst>
                </p:cNvPr>
                <p:cNvSpPr/>
                <p:nvPr/>
              </p:nvSpPr>
              <p:spPr>
                <a:xfrm>
                  <a:off x="8124842" y="3455288"/>
                  <a:ext cx="111156" cy="84201"/>
                </a:xfrm>
                <a:custGeom>
                  <a:avLst/>
                  <a:gdLst>
                    <a:gd name="connsiteX0" fmla="*/ 0 w 111156"/>
                    <a:gd name="connsiteY0" fmla="*/ 0 h 84201"/>
                    <a:gd name="connsiteX1" fmla="*/ 96774 w 111156"/>
                    <a:gd name="connsiteY1" fmla="*/ 43434 h 84201"/>
                    <a:gd name="connsiteX2" fmla="*/ 111157 w 111156"/>
                    <a:gd name="connsiteY2" fmla="*/ 84201 h 84201"/>
                  </a:gdLst>
                  <a:ahLst/>
                  <a:cxnLst>
                    <a:cxn ang="0">
                      <a:pos x="connsiteX0" y="connsiteY0"/>
                    </a:cxn>
                    <a:cxn ang="0">
                      <a:pos x="connsiteX1" y="connsiteY1"/>
                    </a:cxn>
                    <a:cxn ang="0">
                      <a:pos x="connsiteX2" y="connsiteY2"/>
                    </a:cxn>
                  </a:cxnLst>
                  <a:rect l="l" t="t" r="r" b="b"/>
                  <a:pathLst>
                    <a:path w="111156" h="84201">
                      <a:moveTo>
                        <a:pt x="0" y="0"/>
                      </a:moveTo>
                      <a:cubicBezTo>
                        <a:pt x="0" y="0"/>
                        <a:pt x="89725" y="35719"/>
                        <a:pt x="96774" y="43434"/>
                      </a:cubicBezTo>
                      <a:cubicBezTo>
                        <a:pt x="103822" y="51149"/>
                        <a:pt x="111157" y="84201"/>
                        <a:pt x="111157" y="84201"/>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5" name="任意多边形: 形状 144">
                  <a:extLst>
                    <a:ext uri="{FF2B5EF4-FFF2-40B4-BE49-F238E27FC236}">
                      <a16:creationId xmlns:a16="http://schemas.microsoft.com/office/drawing/2014/main" id="{174E2E08-89F6-8DA9-0ED3-2DEEF50F91EA}"/>
                    </a:ext>
                  </a:extLst>
                </p:cNvPr>
                <p:cNvSpPr/>
                <p:nvPr/>
              </p:nvSpPr>
              <p:spPr>
                <a:xfrm>
                  <a:off x="7024800" y="2603385"/>
                  <a:ext cx="893254" cy="982205"/>
                </a:xfrm>
                <a:custGeom>
                  <a:avLst/>
                  <a:gdLst>
                    <a:gd name="connsiteX0" fmla="*/ 0 w 893254"/>
                    <a:gd name="connsiteY0" fmla="*/ 338792 h 982205"/>
                    <a:gd name="connsiteX1" fmla="*/ 286988 w 893254"/>
                    <a:gd name="connsiteY1" fmla="*/ 867144 h 982205"/>
                    <a:gd name="connsiteX2" fmla="*/ 869347 w 893254"/>
                    <a:gd name="connsiteY2" fmla="*/ 982206 h 982205"/>
                    <a:gd name="connsiteX3" fmla="*/ 893255 w 893254"/>
                    <a:gd name="connsiteY3" fmla="*/ 835140 h 982205"/>
                    <a:gd name="connsiteX4" fmla="*/ 474155 w 893254"/>
                    <a:gd name="connsiteY4" fmla="*/ 644640 h 982205"/>
                    <a:gd name="connsiteX5" fmla="*/ 249841 w 893254"/>
                    <a:gd name="connsiteY5" fmla="*/ 78664 h 982205"/>
                    <a:gd name="connsiteX6" fmla="*/ 85058 w 893254"/>
                    <a:gd name="connsiteY6" fmla="*/ 5989 h 98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54" h="982205">
                      <a:moveTo>
                        <a:pt x="0" y="338792"/>
                      </a:moveTo>
                      <a:cubicBezTo>
                        <a:pt x="0" y="338792"/>
                        <a:pt x="266129" y="847046"/>
                        <a:pt x="286988" y="867144"/>
                      </a:cubicBezTo>
                      <a:cubicBezTo>
                        <a:pt x="307848" y="887242"/>
                        <a:pt x="869347" y="982206"/>
                        <a:pt x="869347" y="982206"/>
                      </a:cubicBezTo>
                      <a:lnTo>
                        <a:pt x="893255" y="835140"/>
                      </a:lnTo>
                      <a:lnTo>
                        <a:pt x="474155" y="644640"/>
                      </a:lnTo>
                      <a:cubicBezTo>
                        <a:pt x="474155" y="644640"/>
                        <a:pt x="298418" y="124575"/>
                        <a:pt x="249841" y="78664"/>
                      </a:cubicBezTo>
                      <a:cubicBezTo>
                        <a:pt x="201263" y="32754"/>
                        <a:pt x="133350" y="-17538"/>
                        <a:pt x="85058" y="5989"/>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36" name="图形 6">
              <a:extLst>
                <a:ext uri="{FF2B5EF4-FFF2-40B4-BE49-F238E27FC236}">
                  <a16:creationId xmlns:a16="http://schemas.microsoft.com/office/drawing/2014/main" id="{6B05984F-20A7-D30C-64F2-D7B3E182457E}"/>
                </a:ext>
              </a:extLst>
            </p:cNvPr>
            <p:cNvGrpSpPr/>
            <p:nvPr/>
          </p:nvGrpSpPr>
          <p:grpSpPr>
            <a:xfrm>
              <a:off x="4441551" y="1598522"/>
              <a:ext cx="2534048" cy="2534048"/>
              <a:chOff x="4441551" y="1598522"/>
              <a:chExt cx="2534048" cy="2534048"/>
            </a:xfrm>
          </p:grpSpPr>
          <p:sp>
            <p:nvSpPr>
              <p:cNvPr id="70" name="任意多边形: 形状 69">
                <a:extLst>
                  <a:ext uri="{FF2B5EF4-FFF2-40B4-BE49-F238E27FC236}">
                    <a16:creationId xmlns:a16="http://schemas.microsoft.com/office/drawing/2014/main" id="{4EB3671A-9C4C-D7BD-A6A7-8C184753B2A9}"/>
                  </a:ext>
                </a:extLst>
              </p:cNvPr>
              <p:cNvSpPr/>
              <p:nvPr/>
            </p:nvSpPr>
            <p:spPr>
              <a:xfrm rot="-2700000">
                <a:off x="4812654" y="1969625"/>
                <a:ext cx="1791843" cy="1791842"/>
              </a:xfrm>
              <a:custGeom>
                <a:avLst/>
                <a:gdLst>
                  <a:gd name="connsiteX0" fmla="*/ 1791843 w 1791843"/>
                  <a:gd name="connsiteY0" fmla="*/ 895922 h 1791842"/>
                  <a:gd name="connsiteX1" fmla="*/ 895922 w 1791843"/>
                  <a:gd name="connsiteY1" fmla="*/ 1791843 h 1791842"/>
                  <a:gd name="connsiteX2" fmla="*/ 0 w 1791843"/>
                  <a:gd name="connsiteY2" fmla="*/ 895922 h 1791842"/>
                  <a:gd name="connsiteX3" fmla="*/ 895922 w 1791843"/>
                  <a:gd name="connsiteY3" fmla="*/ 0 h 1791842"/>
                  <a:gd name="connsiteX4" fmla="*/ 1791843 w 1791843"/>
                  <a:gd name="connsiteY4" fmla="*/ 895922 h 17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43" h="1791842">
                    <a:moveTo>
                      <a:pt x="1791843" y="895922"/>
                    </a:moveTo>
                    <a:cubicBezTo>
                      <a:pt x="1791843" y="1390725"/>
                      <a:pt x="1390725" y="1791843"/>
                      <a:pt x="895922" y="1791843"/>
                    </a:cubicBezTo>
                    <a:cubicBezTo>
                      <a:pt x="401118" y="1791843"/>
                      <a:pt x="0" y="1390725"/>
                      <a:pt x="0" y="895922"/>
                    </a:cubicBezTo>
                    <a:cubicBezTo>
                      <a:pt x="0" y="401118"/>
                      <a:pt x="401118" y="0"/>
                      <a:pt x="895922" y="0"/>
                    </a:cubicBezTo>
                    <a:cubicBezTo>
                      <a:pt x="1390725" y="0"/>
                      <a:pt x="1791843" y="401118"/>
                      <a:pt x="1791843" y="895922"/>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1" name="任意多边形: 形状 70">
                <a:extLst>
                  <a:ext uri="{FF2B5EF4-FFF2-40B4-BE49-F238E27FC236}">
                    <a16:creationId xmlns:a16="http://schemas.microsoft.com/office/drawing/2014/main" id="{DD5DE10F-AA3E-4BFD-790C-3D121E850715}"/>
                  </a:ext>
                </a:extLst>
              </p:cNvPr>
              <p:cNvSpPr/>
              <p:nvPr/>
            </p:nvSpPr>
            <p:spPr>
              <a:xfrm>
                <a:off x="5118181" y="3204495"/>
                <a:ext cx="1419796" cy="557256"/>
              </a:xfrm>
              <a:custGeom>
                <a:avLst/>
                <a:gdLst>
                  <a:gd name="connsiteX0" fmla="*/ 1084326 w 1419796"/>
                  <a:gd name="connsiteY0" fmla="*/ 0 h 557256"/>
                  <a:gd name="connsiteX1" fmla="*/ 1084326 w 1419796"/>
                  <a:gd name="connsiteY1" fmla="*/ 355378 h 557256"/>
                  <a:gd name="connsiteX2" fmla="*/ 290989 w 1419796"/>
                  <a:gd name="connsiteY2" fmla="*/ 355378 h 557256"/>
                  <a:gd name="connsiteX3" fmla="*/ 290989 w 1419796"/>
                  <a:gd name="connsiteY3" fmla="*/ 164878 h 557256"/>
                  <a:gd name="connsiteX4" fmla="*/ 188023 w 1419796"/>
                  <a:gd name="connsiteY4" fmla="*/ 164878 h 557256"/>
                  <a:gd name="connsiteX5" fmla="*/ 188023 w 1419796"/>
                  <a:gd name="connsiteY5" fmla="*/ 401860 h 557256"/>
                  <a:gd name="connsiteX6" fmla="*/ 131826 w 1419796"/>
                  <a:gd name="connsiteY6" fmla="*/ 401860 h 557256"/>
                  <a:gd name="connsiteX7" fmla="*/ 131826 w 1419796"/>
                  <a:gd name="connsiteY7" fmla="*/ 335185 h 557256"/>
                  <a:gd name="connsiteX8" fmla="*/ 0 w 1419796"/>
                  <a:gd name="connsiteY8" fmla="*/ 335185 h 557256"/>
                  <a:gd name="connsiteX9" fmla="*/ 1264404 w 1419796"/>
                  <a:gd name="connsiteY9" fmla="*/ 251674 h 557256"/>
                  <a:gd name="connsiteX10" fmla="*/ 1419797 w 1419796"/>
                  <a:gd name="connsiteY10" fmla="*/ 381 h 5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796" h="557256">
                    <a:moveTo>
                      <a:pt x="1084326" y="0"/>
                    </a:moveTo>
                    <a:lnTo>
                      <a:pt x="1084326" y="355378"/>
                    </a:lnTo>
                    <a:lnTo>
                      <a:pt x="290989" y="355378"/>
                    </a:lnTo>
                    <a:lnTo>
                      <a:pt x="290989" y="164878"/>
                    </a:lnTo>
                    <a:lnTo>
                      <a:pt x="188023" y="164878"/>
                    </a:lnTo>
                    <a:lnTo>
                      <a:pt x="188023" y="401860"/>
                    </a:lnTo>
                    <a:lnTo>
                      <a:pt x="131826" y="401860"/>
                    </a:lnTo>
                    <a:lnTo>
                      <a:pt x="131826" y="335185"/>
                    </a:lnTo>
                    <a:lnTo>
                      <a:pt x="0" y="335185"/>
                    </a:lnTo>
                    <a:cubicBezTo>
                      <a:pt x="372216" y="661280"/>
                      <a:pt x="938309" y="623891"/>
                      <a:pt x="1264404" y="251674"/>
                    </a:cubicBezTo>
                    <a:cubicBezTo>
                      <a:pt x="1329750" y="177086"/>
                      <a:pt x="1382262" y="92167"/>
                      <a:pt x="1419797" y="381"/>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2" name="任意多边形: 形状 71">
                <a:extLst>
                  <a:ext uri="{FF2B5EF4-FFF2-40B4-BE49-F238E27FC236}">
                    <a16:creationId xmlns:a16="http://schemas.microsoft.com/office/drawing/2014/main" id="{21300C9F-DC30-4539-C23D-6FECF469E48B}"/>
                  </a:ext>
                </a:extLst>
              </p:cNvPr>
              <p:cNvSpPr/>
              <p:nvPr/>
            </p:nvSpPr>
            <p:spPr>
              <a:xfrm>
                <a:off x="4829668" y="3039713"/>
                <a:ext cx="358425" cy="442912"/>
              </a:xfrm>
              <a:custGeom>
                <a:avLst/>
                <a:gdLst>
                  <a:gd name="connsiteX0" fmla="*/ 358045 w 358425"/>
                  <a:gd name="connsiteY0" fmla="*/ 0 h 442912"/>
                  <a:gd name="connsiteX1" fmla="*/ 0 w 358425"/>
                  <a:gd name="connsiteY1" fmla="*/ 0 h 442912"/>
                  <a:gd name="connsiteX2" fmla="*/ 229838 w 358425"/>
                  <a:gd name="connsiteY2" fmla="*/ 442913 h 442912"/>
                  <a:gd name="connsiteX3" fmla="*/ 358426 w 358425"/>
                  <a:gd name="connsiteY3" fmla="*/ 442913 h 442912"/>
                </a:gdLst>
                <a:ahLst/>
                <a:cxnLst>
                  <a:cxn ang="0">
                    <a:pos x="connsiteX0" y="connsiteY0"/>
                  </a:cxn>
                  <a:cxn ang="0">
                    <a:pos x="connsiteX1" y="connsiteY1"/>
                  </a:cxn>
                  <a:cxn ang="0">
                    <a:pos x="connsiteX2" y="connsiteY2"/>
                  </a:cxn>
                  <a:cxn ang="0">
                    <a:pos x="connsiteX3" y="connsiteY3"/>
                  </a:cxn>
                </a:cxnLst>
                <a:rect l="l" t="t" r="r" b="b"/>
                <a:pathLst>
                  <a:path w="358425" h="442912">
                    <a:moveTo>
                      <a:pt x="358045" y="0"/>
                    </a:moveTo>
                    <a:lnTo>
                      <a:pt x="0" y="0"/>
                    </a:lnTo>
                    <a:cubicBezTo>
                      <a:pt x="32973" y="166477"/>
                      <a:pt x="112698" y="320112"/>
                      <a:pt x="229838" y="442913"/>
                    </a:cubicBezTo>
                    <a:lnTo>
                      <a:pt x="358426" y="442913"/>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73" name="图形 6">
                <a:extLst>
                  <a:ext uri="{FF2B5EF4-FFF2-40B4-BE49-F238E27FC236}">
                    <a16:creationId xmlns:a16="http://schemas.microsoft.com/office/drawing/2014/main" id="{4D2E14D5-AE92-1743-AE88-8D502CCC413D}"/>
                  </a:ext>
                </a:extLst>
              </p:cNvPr>
              <p:cNvGrpSpPr/>
              <p:nvPr/>
            </p:nvGrpSpPr>
            <p:grpSpPr>
              <a:xfrm>
                <a:off x="4814846" y="1914705"/>
                <a:ext cx="1658158" cy="1903962"/>
                <a:chOff x="4814846" y="1914705"/>
                <a:chExt cx="1658158" cy="1903962"/>
              </a:xfrm>
            </p:grpSpPr>
            <p:sp>
              <p:nvSpPr>
                <p:cNvPr id="74" name="任意多边形: 形状 73">
                  <a:extLst>
                    <a:ext uri="{FF2B5EF4-FFF2-40B4-BE49-F238E27FC236}">
                      <a16:creationId xmlns:a16="http://schemas.microsoft.com/office/drawing/2014/main" id="{53EE7954-4DA9-B80D-6FBC-F4328AC1A692}"/>
                    </a:ext>
                  </a:extLst>
                </p:cNvPr>
                <p:cNvSpPr/>
                <p:nvPr/>
              </p:nvSpPr>
              <p:spPr>
                <a:xfrm>
                  <a:off x="5490319" y="1914705"/>
                  <a:ext cx="898718" cy="1212469"/>
                </a:xfrm>
                <a:custGeom>
                  <a:avLst/>
                  <a:gdLst>
                    <a:gd name="connsiteX0" fmla="*/ 87158 w 898718"/>
                    <a:gd name="connsiteY0" fmla="*/ 353388 h 1212469"/>
                    <a:gd name="connsiteX1" fmla="*/ 480 w 898718"/>
                    <a:gd name="connsiteY1" fmla="*/ 213942 h 1212469"/>
                    <a:gd name="connsiteX2" fmla="*/ 285563 w 898718"/>
                    <a:gd name="connsiteY2" fmla="*/ 105 h 1212469"/>
                    <a:gd name="connsiteX3" fmla="*/ 586458 w 898718"/>
                    <a:gd name="connsiteY3" fmla="*/ 187557 h 1212469"/>
                    <a:gd name="connsiteX4" fmla="*/ 639226 w 898718"/>
                    <a:gd name="connsiteY4" fmla="*/ 457020 h 1212469"/>
                    <a:gd name="connsiteX5" fmla="*/ 879352 w 898718"/>
                    <a:gd name="connsiteY5" fmla="*/ 940033 h 1212469"/>
                    <a:gd name="connsiteX6" fmla="*/ 728952 w 898718"/>
                    <a:gd name="connsiteY6" fmla="*/ 1172252 h 1212469"/>
                    <a:gd name="connsiteX7" fmla="*/ 180026 w 898718"/>
                    <a:gd name="connsiteY7" fmla="*/ 974322 h 1212469"/>
                    <a:gd name="connsiteX8" fmla="*/ 201076 w 898718"/>
                    <a:gd name="connsiteY8" fmla="*/ 438541 h 1212469"/>
                    <a:gd name="connsiteX9" fmla="*/ 87158 w 898718"/>
                    <a:gd name="connsiteY9" fmla="*/ 353388 h 12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718" h="1212469">
                      <a:moveTo>
                        <a:pt x="87158" y="353388"/>
                      </a:moveTo>
                      <a:cubicBezTo>
                        <a:pt x="87158" y="353388"/>
                        <a:pt x="-7521" y="269758"/>
                        <a:pt x="480" y="213942"/>
                      </a:cubicBezTo>
                      <a:cubicBezTo>
                        <a:pt x="7243" y="166317"/>
                        <a:pt x="143355" y="2772"/>
                        <a:pt x="285563" y="105"/>
                      </a:cubicBezTo>
                      <a:cubicBezTo>
                        <a:pt x="427771" y="-2562"/>
                        <a:pt x="567980" y="44968"/>
                        <a:pt x="586458" y="187557"/>
                      </a:cubicBezTo>
                      <a:cubicBezTo>
                        <a:pt x="604937" y="330147"/>
                        <a:pt x="607413" y="390345"/>
                        <a:pt x="639226" y="457020"/>
                      </a:cubicBezTo>
                      <a:cubicBezTo>
                        <a:pt x="671040" y="523695"/>
                        <a:pt x="834489" y="847545"/>
                        <a:pt x="879352" y="940033"/>
                      </a:cubicBezTo>
                      <a:cubicBezTo>
                        <a:pt x="924214" y="1032520"/>
                        <a:pt x="897830" y="1114150"/>
                        <a:pt x="728952" y="1172252"/>
                      </a:cubicBezTo>
                      <a:cubicBezTo>
                        <a:pt x="560074" y="1230355"/>
                        <a:pt x="187932" y="1267502"/>
                        <a:pt x="180026" y="974322"/>
                      </a:cubicBezTo>
                      <a:cubicBezTo>
                        <a:pt x="172121" y="681143"/>
                        <a:pt x="227651" y="509788"/>
                        <a:pt x="201076" y="438541"/>
                      </a:cubicBezTo>
                      <a:cubicBezTo>
                        <a:pt x="174502" y="367294"/>
                        <a:pt x="87158" y="353388"/>
                        <a:pt x="87158" y="353388"/>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5" name="任意多边形: 形状 74">
                  <a:extLst>
                    <a:ext uri="{FF2B5EF4-FFF2-40B4-BE49-F238E27FC236}">
                      <a16:creationId xmlns:a16="http://schemas.microsoft.com/office/drawing/2014/main" id="{C92E78AF-B62D-F1F9-C01F-C5B51D9AEFCA}"/>
                    </a:ext>
                  </a:extLst>
                </p:cNvPr>
                <p:cNvSpPr/>
                <p:nvPr/>
              </p:nvSpPr>
              <p:spPr>
                <a:xfrm>
                  <a:off x="4917870" y="2557271"/>
                  <a:ext cx="1430523" cy="1261395"/>
                </a:xfrm>
                <a:custGeom>
                  <a:avLst/>
                  <a:gdLst>
                    <a:gd name="connsiteX0" fmla="*/ 926592 w 1430523"/>
                    <a:gd name="connsiteY0" fmla="*/ 99155 h 1261395"/>
                    <a:gd name="connsiteX1" fmla="*/ 697135 w 1430523"/>
                    <a:gd name="connsiteY1" fmla="*/ 104870 h 1261395"/>
                    <a:gd name="connsiteX2" fmla="*/ 309277 w 1430523"/>
                    <a:gd name="connsiteY2" fmla="*/ 331184 h 1261395"/>
                    <a:gd name="connsiteX3" fmla="*/ 195548 w 1430523"/>
                    <a:gd name="connsiteY3" fmla="*/ 0 h 1261395"/>
                    <a:gd name="connsiteX4" fmla="*/ 0 w 1430523"/>
                    <a:gd name="connsiteY4" fmla="*/ 121825 h 1261395"/>
                    <a:gd name="connsiteX5" fmla="*/ 172974 w 1430523"/>
                    <a:gd name="connsiteY5" fmla="*/ 688943 h 1261395"/>
                    <a:gd name="connsiteX6" fmla="*/ 600742 w 1430523"/>
                    <a:gd name="connsiteY6" fmla="*/ 595503 h 1261395"/>
                    <a:gd name="connsiteX7" fmla="*/ 543592 w 1430523"/>
                    <a:gd name="connsiteY7" fmla="*/ 1261396 h 1261395"/>
                    <a:gd name="connsiteX8" fmla="*/ 1399318 w 1430523"/>
                    <a:gd name="connsiteY8" fmla="*/ 1261396 h 1261395"/>
                    <a:gd name="connsiteX9" fmla="*/ 1430465 w 1430523"/>
                    <a:gd name="connsiteY9" fmla="*/ 255556 h 1261395"/>
                    <a:gd name="connsiteX10" fmla="*/ 1303687 w 1430523"/>
                    <a:gd name="connsiteY10" fmla="*/ 107728 h 1261395"/>
                    <a:gd name="connsiteX11" fmla="*/ 926592 w 1430523"/>
                    <a:gd name="connsiteY11" fmla="*/ 99155 h 126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0523" h="1261395">
                      <a:moveTo>
                        <a:pt x="926592" y="99155"/>
                      </a:moveTo>
                      <a:cubicBezTo>
                        <a:pt x="926592" y="99155"/>
                        <a:pt x="711232" y="96393"/>
                        <a:pt x="697135" y="104870"/>
                      </a:cubicBezTo>
                      <a:cubicBezTo>
                        <a:pt x="683038" y="113348"/>
                        <a:pt x="309277" y="331184"/>
                        <a:pt x="309277" y="331184"/>
                      </a:cubicBezTo>
                      <a:lnTo>
                        <a:pt x="195548" y="0"/>
                      </a:lnTo>
                      <a:lnTo>
                        <a:pt x="0" y="121825"/>
                      </a:lnTo>
                      <a:cubicBezTo>
                        <a:pt x="0" y="121825"/>
                        <a:pt x="158782" y="686086"/>
                        <a:pt x="172974" y="688943"/>
                      </a:cubicBezTo>
                      <a:cubicBezTo>
                        <a:pt x="187166" y="691801"/>
                        <a:pt x="600742" y="595503"/>
                        <a:pt x="600742" y="595503"/>
                      </a:cubicBezTo>
                      <a:lnTo>
                        <a:pt x="543592" y="1261396"/>
                      </a:lnTo>
                      <a:lnTo>
                        <a:pt x="1399318" y="1261396"/>
                      </a:lnTo>
                      <a:cubicBezTo>
                        <a:pt x="1399318" y="1261396"/>
                        <a:pt x="1427893" y="306515"/>
                        <a:pt x="1430465" y="255556"/>
                      </a:cubicBezTo>
                      <a:cubicBezTo>
                        <a:pt x="1433036" y="204597"/>
                        <a:pt x="1351312" y="110490"/>
                        <a:pt x="1303687" y="107728"/>
                      </a:cubicBezTo>
                      <a:cubicBezTo>
                        <a:pt x="1256062" y="104966"/>
                        <a:pt x="926592" y="99155"/>
                        <a:pt x="926592" y="9915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6" name="任意多边形: 形状 75">
                  <a:extLst>
                    <a:ext uri="{FF2B5EF4-FFF2-40B4-BE49-F238E27FC236}">
                      <a16:creationId xmlns:a16="http://schemas.microsoft.com/office/drawing/2014/main" id="{34125290-AD93-730E-0517-0A40B6EFAAAC}"/>
                    </a:ext>
                  </a:extLst>
                </p:cNvPr>
                <p:cNvSpPr/>
                <p:nvPr/>
              </p:nvSpPr>
              <p:spPr>
                <a:xfrm>
                  <a:off x="5227051" y="2888456"/>
                  <a:ext cx="84582" cy="134874"/>
                </a:xfrm>
                <a:custGeom>
                  <a:avLst/>
                  <a:gdLst>
                    <a:gd name="connsiteX0" fmla="*/ 32576 w 84582"/>
                    <a:gd name="connsiteY0" fmla="*/ 127445 h 134874"/>
                    <a:gd name="connsiteX1" fmla="*/ 0 w 84582"/>
                    <a:gd name="connsiteY1" fmla="*/ 0 h 134874"/>
                    <a:gd name="connsiteX2" fmla="*/ 84582 w 84582"/>
                    <a:gd name="connsiteY2" fmla="*/ 134874 h 134874"/>
                  </a:gdLst>
                  <a:ahLst/>
                  <a:cxnLst>
                    <a:cxn ang="0">
                      <a:pos x="connsiteX0" y="connsiteY0"/>
                    </a:cxn>
                    <a:cxn ang="0">
                      <a:pos x="connsiteX1" y="connsiteY1"/>
                    </a:cxn>
                    <a:cxn ang="0">
                      <a:pos x="connsiteX2" y="connsiteY2"/>
                    </a:cxn>
                  </a:cxnLst>
                  <a:rect l="l" t="t" r="r" b="b"/>
                  <a:pathLst>
                    <a:path w="84582" h="134874">
                      <a:moveTo>
                        <a:pt x="32576" y="127445"/>
                      </a:moveTo>
                      <a:lnTo>
                        <a:pt x="0" y="0"/>
                      </a:lnTo>
                      <a:lnTo>
                        <a:pt x="84582" y="134874"/>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7" name="任意多边形: 形状 76">
                  <a:extLst>
                    <a:ext uri="{FF2B5EF4-FFF2-40B4-BE49-F238E27FC236}">
                      <a16:creationId xmlns:a16="http://schemas.microsoft.com/office/drawing/2014/main" id="{5FE00FFF-B427-1ABD-7782-E3EA2D8BD0F0}"/>
                    </a:ext>
                  </a:extLst>
                </p:cNvPr>
                <p:cNvSpPr/>
                <p:nvPr/>
              </p:nvSpPr>
              <p:spPr>
                <a:xfrm>
                  <a:off x="5925139" y="3128105"/>
                  <a:ext cx="181641" cy="284035"/>
                </a:xfrm>
                <a:custGeom>
                  <a:avLst/>
                  <a:gdLst>
                    <a:gd name="connsiteX0" fmla="*/ 0 w 181641"/>
                    <a:gd name="connsiteY0" fmla="*/ 0 h 284035"/>
                    <a:gd name="connsiteX1" fmla="*/ 181642 w 181641"/>
                    <a:gd name="connsiteY1" fmla="*/ 0 h 284035"/>
                    <a:gd name="connsiteX2" fmla="*/ 181642 w 181641"/>
                    <a:gd name="connsiteY2" fmla="*/ 284036 h 284035"/>
                    <a:gd name="connsiteX3" fmla="*/ 0 w 181641"/>
                    <a:gd name="connsiteY3" fmla="*/ 284036 h 284035"/>
                  </a:gdLst>
                  <a:ahLst/>
                  <a:cxnLst>
                    <a:cxn ang="0">
                      <a:pos x="connsiteX0" y="connsiteY0"/>
                    </a:cxn>
                    <a:cxn ang="0">
                      <a:pos x="connsiteX1" y="connsiteY1"/>
                    </a:cxn>
                    <a:cxn ang="0">
                      <a:pos x="connsiteX2" y="connsiteY2"/>
                    </a:cxn>
                    <a:cxn ang="0">
                      <a:pos x="connsiteX3" y="connsiteY3"/>
                    </a:cxn>
                  </a:cxnLst>
                  <a:rect l="l" t="t" r="r" b="b"/>
                  <a:pathLst>
                    <a:path w="181641" h="284035">
                      <a:moveTo>
                        <a:pt x="0" y="0"/>
                      </a:moveTo>
                      <a:lnTo>
                        <a:pt x="181642" y="0"/>
                      </a:lnTo>
                      <a:lnTo>
                        <a:pt x="181642" y="284036"/>
                      </a:lnTo>
                      <a:lnTo>
                        <a:pt x="0" y="284036"/>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8" name="任意多边形: 形状 77">
                  <a:extLst>
                    <a:ext uri="{FF2B5EF4-FFF2-40B4-BE49-F238E27FC236}">
                      <a16:creationId xmlns:a16="http://schemas.microsoft.com/office/drawing/2014/main" id="{EE932367-39FC-4490-1627-CEEC7D16A0F0}"/>
                    </a:ext>
                  </a:extLst>
                </p:cNvPr>
                <p:cNvSpPr/>
                <p:nvPr/>
              </p:nvSpPr>
              <p:spPr>
                <a:xfrm>
                  <a:off x="5991242" y="3052191"/>
                  <a:ext cx="49529" cy="115633"/>
                </a:xfrm>
                <a:custGeom>
                  <a:avLst/>
                  <a:gdLst>
                    <a:gd name="connsiteX0" fmla="*/ 0 w 49529"/>
                    <a:gd name="connsiteY0" fmla="*/ 0 h 115633"/>
                    <a:gd name="connsiteX1" fmla="*/ 49530 w 49529"/>
                    <a:gd name="connsiteY1" fmla="*/ 0 h 115633"/>
                    <a:gd name="connsiteX2" fmla="*/ 49530 w 49529"/>
                    <a:gd name="connsiteY2" fmla="*/ 115634 h 115633"/>
                    <a:gd name="connsiteX3" fmla="*/ 0 w 49529"/>
                    <a:gd name="connsiteY3" fmla="*/ 115634 h 115633"/>
                  </a:gdLst>
                  <a:ahLst/>
                  <a:cxnLst>
                    <a:cxn ang="0">
                      <a:pos x="connsiteX0" y="connsiteY0"/>
                    </a:cxn>
                    <a:cxn ang="0">
                      <a:pos x="connsiteX1" y="connsiteY1"/>
                    </a:cxn>
                    <a:cxn ang="0">
                      <a:pos x="connsiteX2" y="connsiteY2"/>
                    </a:cxn>
                    <a:cxn ang="0">
                      <a:pos x="connsiteX3" y="connsiteY3"/>
                    </a:cxn>
                  </a:cxnLst>
                  <a:rect l="l" t="t" r="r" b="b"/>
                  <a:pathLst>
                    <a:path w="49529" h="115633">
                      <a:moveTo>
                        <a:pt x="0" y="0"/>
                      </a:moveTo>
                      <a:lnTo>
                        <a:pt x="49530" y="0"/>
                      </a:lnTo>
                      <a:lnTo>
                        <a:pt x="49530" y="115634"/>
                      </a:lnTo>
                      <a:lnTo>
                        <a:pt x="0" y="115634"/>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9" name="任意多边形: 形状 78">
                  <a:extLst>
                    <a:ext uri="{FF2B5EF4-FFF2-40B4-BE49-F238E27FC236}">
                      <a16:creationId xmlns:a16="http://schemas.microsoft.com/office/drawing/2014/main" id="{B04D43A5-7785-A456-BAA3-71CC39CBB158}"/>
                    </a:ext>
                  </a:extLst>
                </p:cNvPr>
                <p:cNvSpPr/>
                <p:nvPr/>
              </p:nvSpPr>
              <p:spPr>
                <a:xfrm>
                  <a:off x="5670345" y="2601182"/>
                  <a:ext cx="456437" cy="694467"/>
                </a:xfrm>
                <a:custGeom>
                  <a:avLst/>
                  <a:gdLst>
                    <a:gd name="connsiteX0" fmla="*/ 153067 w 456437"/>
                    <a:gd name="connsiteY0" fmla="*/ 42100 h 694467"/>
                    <a:gd name="connsiteX1" fmla="*/ 113443 w 456437"/>
                    <a:gd name="connsiteY1" fmla="*/ 100203 h 694467"/>
                    <a:gd name="connsiteX2" fmla="*/ 13144 w 456437"/>
                    <a:gd name="connsiteY2" fmla="*/ 187262 h 694467"/>
                    <a:gd name="connsiteX3" fmla="*/ 81725 w 456437"/>
                    <a:gd name="connsiteY3" fmla="*/ 221552 h 694467"/>
                    <a:gd name="connsiteX4" fmla="*/ 0 w 456437"/>
                    <a:gd name="connsiteY4" fmla="*/ 287560 h 694467"/>
                    <a:gd name="connsiteX5" fmla="*/ 42196 w 456437"/>
                    <a:gd name="connsiteY5" fmla="*/ 488156 h 694467"/>
                    <a:gd name="connsiteX6" fmla="*/ 92297 w 456437"/>
                    <a:gd name="connsiteY6" fmla="*/ 694468 h 694467"/>
                    <a:gd name="connsiteX7" fmla="*/ 427387 w 456437"/>
                    <a:gd name="connsiteY7" fmla="*/ 306038 h 694467"/>
                    <a:gd name="connsiteX8" fmla="*/ 364046 w 456437"/>
                    <a:gd name="connsiteY8" fmla="*/ 245364 h 694467"/>
                    <a:gd name="connsiteX9" fmla="*/ 456438 w 456437"/>
                    <a:gd name="connsiteY9" fmla="*/ 224219 h 694467"/>
                    <a:gd name="connsiteX10" fmla="*/ 424815 w 456437"/>
                    <a:gd name="connsiteY10" fmla="*/ 52769 h 694467"/>
                    <a:gd name="connsiteX11" fmla="*/ 316611 w 456437"/>
                    <a:gd name="connsiteY11" fmla="*/ 0 h 694467"/>
                    <a:gd name="connsiteX12" fmla="*/ 153067 w 456437"/>
                    <a:gd name="connsiteY12" fmla="*/ 42100 h 69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437" h="694467">
                      <a:moveTo>
                        <a:pt x="153067" y="42100"/>
                      </a:moveTo>
                      <a:cubicBezTo>
                        <a:pt x="153067" y="42100"/>
                        <a:pt x="137160" y="68485"/>
                        <a:pt x="113443" y="100203"/>
                      </a:cubicBezTo>
                      <a:cubicBezTo>
                        <a:pt x="89725" y="131921"/>
                        <a:pt x="13144" y="187262"/>
                        <a:pt x="13144" y="187262"/>
                      </a:cubicBezTo>
                      <a:lnTo>
                        <a:pt x="81725" y="221552"/>
                      </a:lnTo>
                      <a:lnTo>
                        <a:pt x="0" y="287560"/>
                      </a:lnTo>
                      <a:cubicBezTo>
                        <a:pt x="8519" y="355473"/>
                        <a:pt x="22632" y="422567"/>
                        <a:pt x="42196" y="488156"/>
                      </a:cubicBezTo>
                      <a:cubicBezTo>
                        <a:pt x="62729" y="555939"/>
                        <a:pt x="79455" y="624817"/>
                        <a:pt x="92297" y="694468"/>
                      </a:cubicBezTo>
                      <a:lnTo>
                        <a:pt x="427387" y="306038"/>
                      </a:lnTo>
                      <a:lnTo>
                        <a:pt x="364046" y="245364"/>
                      </a:lnTo>
                      <a:lnTo>
                        <a:pt x="456438" y="224219"/>
                      </a:lnTo>
                      <a:cubicBezTo>
                        <a:pt x="456438" y="224219"/>
                        <a:pt x="445865" y="102775"/>
                        <a:pt x="424815" y="52769"/>
                      </a:cubicBezTo>
                      <a:cubicBezTo>
                        <a:pt x="403765" y="2762"/>
                        <a:pt x="369380" y="0"/>
                        <a:pt x="316611" y="0"/>
                      </a:cubicBezTo>
                      <a:cubicBezTo>
                        <a:pt x="263842" y="0"/>
                        <a:pt x="171545" y="15716"/>
                        <a:pt x="153067" y="4210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0" name="任意多边形: 形状 79">
                  <a:extLst>
                    <a:ext uri="{FF2B5EF4-FFF2-40B4-BE49-F238E27FC236}">
                      <a16:creationId xmlns:a16="http://schemas.microsoft.com/office/drawing/2014/main" id="{E6555109-6937-56F7-353D-5D79298F7C8F}"/>
                    </a:ext>
                  </a:extLst>
                </p:cNvPr>
                <p:cNvSpPr/>
                <p:nvPr/>
              </p:nvSpPr>
              <p:spPr>
                <a:xfrm>
                  <a:off x="5781737" y="2424207"/>
                  <a:ext cx="244843" cy="720740"/>
                </a:xfrm>
                <a:custGeom>
                  <a:avLst/>
                  <a:gdLst>
                    <a:gd name="connsiteX0" fmla="*/ 25768 w 244843"/>
                    <a:gd name="connsiteY0" fmla="*/ 187452 h 720740"/>
                    <a:gd name="connsiteX1" fmla="*/ 36341 w 244843"/>
                    <a:gd name="connsiteY1" fmla="*/ 306134 h 720740"/>
                    <a:gd name="connsiteX2" fmla="*/ 12623 w 244843"/>
                    <a:gd name="connsiteY2" fmla="*/ 720566 h 720740"/>
                    <a:gd name="connsiteX3" fmla="*/ 244843 w 244843"/>
                    <a:gd name="connsiteY3" fmla="*/ 226981 h 720740"/>
                    <a:gd name="connsiteX4" fmla="*/ 207886 w 244843"/>
                    <a:gd name="connsiteY4" fmla="*/ 0 h 720740"/>
                    <a:gd name="connsiteX5" fmla="*/ 25768 w 244843"/>
                    <a:gd name="connsiteY5" fmla="*/ 187452 h 72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43" h="720740">
                      <a:moveTo>
                        <a:pt x="25768" y="187452"/>
                      </a:moveTo>
                      <a:cubicBezTo>
                        <a:pt x="36191" y="226092"/>
                        <a:pt x="39770" y="266259"/>
                        <a:pt x="36341" y="306134"/>
                      </a:cubicBezTo>
                      <a:cubicBezTo>
                        <a:pt x="31102" y="374809"/>
                        <a:pt x="-24333" y="709994"/>
                        <a:pt x="12623" y="720566"/>
                      </a:cubicBezTo>
                      <a:cubicBezTo>
                        <a:pt x="49581" y="731139"/>
                        <a:pt x="244843" y="256032"/>
                        <a:pt x="244843" y="226981"/>
                      </a:cubicBezTo>
                      <a:cubicBezTo>
                        <a:pt x="244843" y="197929"/>
                        <a:pt x="207886" y="0"/>
                        <a:pt x="207886" y="0"/>
                      </a:cubicBezTo>
                      <a:cubicBezTo>
                        <a:pt x="207886" y="0"/>
                        <a:pt x="149879" y="179451"/>
                        <a:pt x="25768" y="18745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1" name="任意多边形: 形状 80">
                  <a:extLst>
                    <a:ext uri="{FF2B5EF4-FFF2-40B4-BE49-F238E27FC236}">
                      <a16:creationId xmlns:a16="http://schemas.microsoft.com/office/drawing/2014/main" id="{EF90C86B-48C5-6C19-6BF4-E4A54A64F138}"/>
                    </a:ext>
                  </a:extLst>
                </p:cNvPr>
                <p:cNvSpPr/>
                <p:nvPr/>
              </p:nvSpPr>
              <p:spPr>
                <a:xfrm>
                  <a:off x="5807505" y="2424207"/>
                  <a:ext cx="193452" cy="254317"/>
                </a:xfrm>
                <a:custGeom>
                  <a:avLst/>
                  <a:gdLst>
                    <a:gd name="connsiteX0" fmla="*/ 182118 w 193452"/>
                    <a:gd name="connsiteY0" fmla="*/ 0 h 254317"/>
                    <a:gd name="connsiteX1" fmla="*/ 0 w 193452"/>
                    <a:gd name="connsiteY1" fmla="*/ 187452 h 254317"/>
                    <a:gd name="connsiteX2" fmla="*/ 10763 w 193452"/>
                    <a:gd name="connsiteY2" fmla="*/ 252984 h 254317"/>
                    <a:gd name="connsiteX3" fmla="*/ 26575 w 193452"/>
                    <a:gd name="connsiteY3" fmla="*/ 254318 h 254317"/>
                    <a:gd name="connsiteX4" fmla="*/ 193453 w 193452"/>
                    <a:gd name="connsiteY4" fmla="*/ 82868 h 254317"/>
                    <a:gd name="connsiteX5" fmla="*/ 193453 w 193452"/>
                    <a:gd name="connsiteY5" fmla="*/ 63818 h 254317"/>
                    <a:gd name="connsiteX6" fmla="*/ 182118 w 193452"/>
                    <a:gd name="connsiteY6" fmla="*/ 0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52" h="254317">
                      <a:moveTo>
                        <a:pt x="182118" y="0"/>
                      </a:moveTo>
                      <a:cubicBezTo>
                        <a:pt x="182118" y="0"/>
                        <a:pt x="124111" y="179451"/>
                        <a:pt x="0" y="187452"/>
                      </a:cubicBezTo>
                      <a:cubicBezTo>
                        <a:pt x="5936" y="208845"/>
                        <a:pt x="9545" y="230816"/>
                        <a:pt x="10763" y="252984"/>
                      </a:cubicBezTo>
                      <a:cubicBezTo>
                        <a:pt x="15988" y="253868"/>
                        <a:pt x="21276" y="254314"/>
                        <a:pt x="26575" y="254318"/>
                      </a:cubicBezTo>
                      <a:cubicBezTo>
                        <a:pt x="108395" y="254318"/>
                        <a:pt x="193453" y="119825"/>
                        <a:pt x="193453" y="82868"/>
                      </a:cubicBezTo>
                      <a:cubicBezTo>
                        <a:pt x="193453" y="76581"/>
                        <a:pt x="193453" y="70009"/>
                        <a:pt x="193453" y="63818"/>
                      </a:cubicBezTo>
                      <a:cubicBezTo>
                        <a:pt x="187262" y="27527"/>
                        <a:pt x="182118" y="0"/>
                        <a:pt x="182118"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2" name="任意多边形: 形状 81">
                  <a:extLst>
                    <a:ext uri="{FF2B5EF4-FFF2-40B4-BE49-F238E27FC236}">
                      <a16:creationId xmlns:a16="http://schemas.microsoft.com/office/drawing/2014/main" id="{BB494714-0409-B455-D488-FC453B0FB054}"/>
                    </a:ext>
                  </a:extLst>
                </p:cNvPr>
                <p:cNvSpPr/>
                <p:nvPr/>
              </p:nvSpPr>
              <p:spPr>
                <a:xfrm>
                  <a:off x="5781885" y="2907982"/>
                  <a:ext cx="143920" cy="236965"/>
                </a:xfrm>
                <a:custGeom>
                  <a:avLst/>
                  <a:gdLst>
                    <a:gd name="connsiteX0" fmla="*/ 12475 w 143920"/>
                    <a:gd name="connsiteY0" fmla="*/ 236792 h 236965"/>
                    <a:gd name="connsiteX1" fmla="*/ 143920 w 143920"/>
                    <a:gd name="connsiteY1" fmla="*/ 1429 h 236965"/>
                    <a:gd name="connsiteX2" fmla="*/ 14285 w 143920"/>
                    <a:gd name="connsiteY2" fmla="*/ 0 h 236965"/>
                    <a:gd name="connsiteX3" fmla="*/ 12475 w 143920"/>
                    <a:gd name="connsiteY3" fmla="*/ 236792 h 236965"/>
                  </a:gdLst>
                  <a:ahLst/>
                  <a:cxnLst>
                    <a:cxn ang="0">
                      <a:pos x="connsiteX0" y="connsiteY0"/>
                    </a:cxn>
                    <a:cxn ang="0">
                      <a:pos x="connsiteX1" y="connsiteY1"/>
                    </a:cxn>
                    <a:cxn ang="0">
                      <a:pos x="connsiteX2" y="connsiteY2"/>
                    </a:cxn>
                    <a:cxn ang="0">
                      <a:pos x="connsiteX3" y="connsiteY3"/>
                    </a:cxn>
                  </a:cxnLst>
                  <a:rect l="l" t="t" r="r" b="b"/>
                  <a:pathLst>
                    <a:path w="143920" h="236965">
                      <a:moveTo>
                        <a:pt x="12475" y="236792"/>
                      </a:moveTo>
                      <a:cubicBezTo>
                        <a:pt x="31525" y="242125"/>
                        <a:pt x="90104" y="123730"/>
                        <a:pt x="143920" y="1429"/>
                      </a:cubicBezTo>
                      <a:cubicBezTo>
                        <a:pt x="101476" y="13472"/>
                        <a:pt x="56453" y="12976"/>
                        <a:pt x="14285" y="0"/>
                      </a:cubicBezTo>
                      <a:cubicBezTo>
                        <a:pt x="1521" y="111442"/>
                        <a:pt x="-9337" y="230505"/>
                        <a:pt x="12475" y="236792"/>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3" name="任意多边形: 形状 82">
                  <a:extLst>
                    <a:ext uri="{FF2B5EF4-FFF2-40B4-BE49-F238E27FC236}">
                      <a16:creationId xmlns:a16="http://schemas.microsoft.com/office/drawing/2014/main" id="{9F5EE60D-1BEA-F75F-5B05-7D7258C212FC}"/>
                    </a:ext>
                  </a:extLst>
                </p:cNvPr>
                <p:cNvSpPr/>
                <p:nvPr/>
              </p:nvSpPr>
              <p:spPr>
                <a:xfrm>
                  <a:off x="5573094" y="2131314"/>
                  <a:ext cx="455482" cy="519779"/>
                </a:xfrm>
                <a:custGeom>
                  <a:avLst/>
                  <a:gdLst>
                    <a:gd name="connsiteX0" fmla="*/ 33909 w 455482"/>
                    <a:gd name="connsiteY0" fmla="*/ 0 h 519779"/>
                    <a:gd name="connsiteX1" fmla="*/ 0 w 455482"/>
                    <a:gd name="connsiteY1" fmla="*/ 112586 h 519779"/>
                    <a:gd name="connsiteX2" fmla="*/ 76200 w 455482"/>
                    <a:gd name="connsiteY2" fmla="*/ 356235 h 519779"/>
                    <a:gd name="connsiteX3" fmla="*/ 257651 w 455482"/>
                    <a:gd name="connsiteY3" fmla="*/ 519779 h 519779"/>
                    <a:gd name="connsiteX4" fmla="*/ 424529 w 455482"/>
                    <a:gd name="connsiteY4" fmla="*/ 348329 h 519779"/>
                    <a:gd name="connsiteX5" fmla="*/ 427196 w 455482"/>
                    <a:gd name="connsiteY5" fmla="*/ 266510 h 519779"/>
                    <a:gd name="connsiteX6" fmla="*/ 453580 w 455482"/>
                    <a:gd name="connsiteY6" fmla="*/ 184690 h 519779"/>
                    <a:gd name="connsiteX7" fmla="*/ 432530 w 455482"/>
                    <a:gd name="connsiteY7" fmla="*/ 145161 h 519779"/>
                    <a:gd name="connsiteX8" fmla="*/ 192310 w 455482"/>
                    <a:gd name="connsiteY8" fmla="*/ 108204 h 519779"/>
                    <a:gd name="connsiteX9" fmla="*/ 33909 w 455482"/>
                    <a:gd name="connsiteY9" fmla="*/ 0 h 51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482" h="519779">
                      <a:moveTo>
                        <a:pt x="33909" y="0"/>
                      </a:moveTo>
                      <a:cubicBezTo>
                        <a:pt x="33909" y="0"/>
                        <a:pt x="0" y="70390"/>
                        <a:pt x="0" y="112586"/>
                      </a:cubicBezTo>
                      <a:cubicBezTo>
                        <a:pt x="0" y="154781"/>
                        <a:pt x="36481" y="300799"/>
                        <a:pt x="76200" y="356235"/>
                      </a:cubicBezTo>
                      <a:cubicBezTo>
                        <a:pt x="115919" y="411670"/>
                        <a:pt x="175832" y="519779"/>
                        <a:pt x="257651" y="519779"/>
                      </a:cubicBezTo>
                      <a:cubicBezTo>
                        <a:pt x="339471" y="519779"/>
                        <a:pt x="424529" y="385286"/>
                        <a:pt x="424529" y="348329"/>
                      </a:cubicBezTo>
                      <a:cubicBezTo>
                        <a:pt x="424529" y="311372"/>
                        <a:pt x="427196" y="266510"/>
                        <a:pt x="427196" y="266510"/>
                      </a:cubicBezTo>
                      <a:cubicBezTo>
                        <a:pt x="427196" y="266510"/>
                        <a:pt x="464153" y="221647"/>
                        <a:pt x="453580" y="184690"/>
                      </a:cubicBezTo>
                      <a:cubicBezTo>
                        <a:pt x="443008" y="147733"/>
                        <a:pt x="432530" y="145161"/>
                        <a:pt x="432530" y="145161"/>
                      </a:cubicBezTo>
                      <a:cubicBezTo>
                        <a:pt x="432530" y="145161"/>
                        <a:pt x="276796" y="155639"/>
                        <a:pt x="192310" y="108204"/>
                      </a:cubicBezTo>
                      <a:cubicBezTo>
                        <a:pt x="136811" y="76254"/>
                        <a:pt x="83854" y="40079"/>
                        <a:pt x="33909"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4" name="任意多边形: 形状 83">
                  <a:extLst>
                    <a:ext uri="{FF2B5EF4-FFF2-40B4-BE49-F238E27FC236}">
                      <a16:creationId xmlns:a16="http://schemas.microsoft.com/office/drawing/2014/main" id="{A4640758-8972-D2DF-848B-9CEFCA74F887}"/>
                    </a:ext>
                  </a:extLst>
                </p:cNvPr>
                <p:cNvSpPr/>
                <p:nvPr/>
              </p:nvSpPr>
              <p:spPr>
                <a:xfrm>
                  <a:off x="5682061" y="2468308"/>
                  <a:ext cx="35051" cy="15372"/>
                </a:xfrm>
                <a:custGeom>
                  <a:avLst/>
                  <a:gdLst>
                    <a:gd name="connsiteX0" fmla="*/ 0 w 35051"/>
                    <a:gd name="connsiteY0" fmla="*/ 0 h 15372"/>
                    <a:gd name="connsiteX1" fmla="*/ 35052 w 35051"/>
                    <a:gd name="connsiteY1" fmla="*/ 15335 h 15372"/>
                  </a:gdLst>
                  <a:ahLst/>
                  <a:cxnLst>
                    <a:cxn ang="0">
                      <a:pos x="connsiteX0" y="connsiteY0"/>
                    </a:cxn>
                    <a:cxn ang="0">
                      <a:pos x="connsiteX1" y="connsiteY1"/>
                    </a:cxn>
                  </a:cxnLst>
                  <a:rect l="l" t="t" r="r" b="b"/>
                  <a:pathLst>
                    <a:path w="35051" h="15372">
                      <a:moveTo>
                        <a:pt x="0" y="0"/>
                      </a:moveTo>
                      <a:cubicBezTo>
                        <a:pt x="8700" y="10236"/>
                        <a:pt x="21630" y="15893"/>
                        <a:pt x="35052" y="1533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5" name="任意多边形: 形状 84">
                  <a:extLst>
                    <a:ext uri="{FF2B5EF4-FFF2-40B4-BE49-F238E27FC236}">
                      <a16:creationId xmlns:a16="http://schemas.microsoft.com/office/drawing/2014/main" id="{612D08F1-7F98-1AFD-CDE8-ABD3DD2D82CB}"/>
                    </a:ext>
                  </a:extLst>
                </p:cNvPr>
                <p:cNvSpPr/>
                <p:nvPr/>
              </p:nvSpPr>
              <p:spPr>
                <a:xfrm>
                  <a:off x="5533661" y="2271331"/>
                  <a:ext cx="403288" cy="206143"/>
                </a:xfrm>
                <a:custGeom>
                  <a:avLst/>
                  <a:gdLst>
                    <a:gd name="connsiteX0" fmla="*/ 388049 w 403288"/>
                    <a:gd name="connsiteY0" fmla="*/ 0 h 206143"/>
                    <a:gd name="connsiteX1" fmla="*/ 0 w 403288"/>
                    <a:gd name="connsiteY1" fmla="*/ 92488 h 206143"/>
                    <a:gd name="connsiteX2" fmla="*/ 56007 w 403288"/>
                    <a:gd name="connsiteY2" fmla="*/ 205359 h 206143"/>
                    <a:gd name="connsiteX3" fmla="*/ 138208 w 403288"/>
                    <a:gd name="connsiteY3" fmla="*/ 184213 h 206143"/>
                    <a:gd name="connsiteX4" fmla="*/ 153924 w 403288"/>
                    <a:gd name="connsiteY4" fmla="*/ 122682 h 206143"/>
                    <a:gd name="connsiteX5" fmla="*/ 209264 w 403288"/>
                    <a:gd name="connsiteY5" fmla="*/ 172879 h 206143"/>
                    <a:gd name="connsiteX6" fmla="*/ 352139 w 403288"/>
                    <a:gd name="connsiteY6" fmla="*/ 136493 h 206143"/>
                    <a:gd name="connsiteX7" fmla="*/ 403288 w 403288"/>
                    <a:gd name="connsiteY7" fmla="*/ 73914 h 20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288" h="206143">
                      <a:moveTo>
                        <a:pt x="388049" y="0"/>
                      </a:moveTo>
                      <a:cubicBezTo>
                        <a:pt x="388049" y="0"/>
                        <a:pt x="133159" y="22288"/>
                        <a:pt x="0" y="92488"/>
                      </a:cubicBezTo>
                      <a:cubicBezTo>
                        <a:pt x="0" y="92488"/>
                        <a:pt x="36100" y="201263"/>
                        <a:pt x="56007" y="205359"/>
                      </a:cubicBezTo>
                      <a:cubicBezTo>
                        <a:pt x="75914" y="209455"/>
                        <a:pt x="130683" y="196786"/>
                        <a:pt x="138208" y="184213"/>
                      </a:cubicBezTo>
                      <a:cubicBezTo>
                        <a:pt x="145733" y="171640"/>
                        <a:pt x="138208" y="127825"/>
                        <a:pt x="153924" y="122682"/>
                      </a:cubicBezTo>
                      <a:cubicBezTo>
                        <a:pt x="169640" y="117538"/>
                        <a:pt x="183833" y="171450"/>
                        <a:pt x="209264" y="172879"/>
                      </a:cubicBezTo>
                      <a:cubicBezTo>
                        <a:pt x="234696" y="174307"/>
                        <a:pt x="333089" y="145256"/>
                        <a:pt x="352139" y="136493"/>
                      </a:cubicBezTo>
                      <a:cubicBezTo>
                        <a:pt x="371189" y="127730"/>
                        <a:pt x="403288" y="73914"/>
                        <a:pt x="403288" y="73914"/>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6" name="任意多边形: 形状 85">
                  <a:extLst>
                    <a:ext uri="{FF2B5EF4-FFF2-40B4-BE49-F238E27FC236}">
                      <a16:creationId xmlns:a16="http://schemas.microsoft.com/office/drawing/2014/main" id="{EE68F977-D5DF-96F0-9862-CDE23CE91F4A}"/>
                    </a:ext>
                  </a:extLst>
                </p:cNvPr>
                <p:cNvSpPr/>
                <p:nvPr/>
              </p:nvSpPr>
              <p:spPr>
                <a:xfrm>
                  <a:off x="5533661" y="2271331"/>
                  <a:ext cx="388048" cy="92487"/>
                </a:xfrm>
                <a:custGeom>
                  <a:avLst/>
                  <a:gdLst>
                    <a:gd name="connsiteX0" fmla="*/ 0 w 388048"/>
                    <a:gd name="connsiteY0" fmla="*/ 92488 h 92487"/>
                    <a:gd name="connsiteX1" fmla="*/ 388049 w 388048"/>
                    <a:gd name="connsiteY1" fmla="*/ 0 h 92487"/>
                  </a:gdLst>
                  <a:ahLst/>
                  <a:cxnLst>
                    <a:cxn ang="0">
                      <a:pos x="connsiteX0" y="connsiteY0"/>
                    </a:cxn>
                    <a:cxn ang="0">
                      <a:pos x="connsiteX1" y="connsiteY1"/>
                    </a:cxn>
                  </a:cxnLst>
                  <a:rect l="l" t="t" r="r" b="b"/>
                  <a:pathLst>
                    <a:path w="388048" h="92487">
                      <a:moveTo>
                        <a:pt x="0" y="92488"/>
                      </a:moveTo>
                      <a:cubicBezTo>
                        <a:pt x="122036" y="36519"/>
                        <a:pt x="253887" y="5093"/>
                        <a:pt x="388049" y="0"/>
                      </a:cubicBezTo>
                    </a:path>
                  </a:pathLst>
                </a:custGeom>
                <a:noFill/>
                <a:ln w="2857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7" name="任意多边形: 形状 86">
                  <a:extLst>
                    <a:ext uri="{FF2B5EF4-FFF2-40B4-BE49-F238E27FC236}">
                      <a16:creationId xmlns:a16="http://schemas.microsoft.com/office/drawing/2014/main" id="{EC639867-965B-29DA-9D29-535C37A3C0A9}"/>
                    </a:ext>
                  </a:extLst>
                </p:cNvPr>
                <p:cNvSpPr/>
                <p:nvPr/>
              </p:nvSpPr>
              <p:spPr>
                <a:xfrm>
                  <a:off x="6077443" y="3294888"/>
                  <a:ext cx="36480" cy="92487"/>
                </a:xfrm>
                <a:custGeom>
                  <a:avLst/>
                  <a:gdLst>
                    <a:gd name="connsiteX0" fmla="*/ 0 w 36480"/>
                    <a:gd name="connsiteY0" fmla="*/ 0 h 92487"/>
                    <a:gd name="connsiteX1" fmla="*/ 36481 w 36480"/>
                    <a:gd name="connsiteY1" fmla="*/ 92488 h 92487"/>
                  </a:gdLst>
                  <a:ahLst/>
                  <a:cxnLst>
                    <a:cxn ang="0">
                      <a:pos x="connsiteX0" y="connsiteY0"/>
                    </a:cxn>
                    <a:cxn ang="0">
                      <a:pos x="connsiteX1" y="connsiteY1"/>
                    </a:cxn>
                  </a:cxnLst>
                  <a:rect l="l" t="t" r="r" b="b"/>
                  <a:pathLst>
                    <a:path w="36480" h="92487">
                      <a:moveTo>
                        <a:pt x="0" y="0"/>
                      </a:moveTo>
                      <a:lnTo>
                        <a:pt x="36481" y="92488"/>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8" name="任意多边形: 形状 87">
                  <a:extLst>
                    <a:ext uri="{FF2B5EF4-FFF2-40B4-BE49-F238E27FC236}">
                      <a16:creationId xmlns:a16="http://schemas.microsoft.com/office/drawing/2014/main" id="{75233376-483C-8E6B-84E8-B41C81B98CD3}"/>
                    </a:ext>
                  </a:extLst>
                </p:cNvPr>
                <p:cNvSpPr/>
                <p:nvPr/>
              </p:nvSpPr>
              <p:spPr>
                <a:xfrm rot="-130800">
                  <a:off x="5444017" y="2760890"/>
                  <a:ext cx="82105" cy="358235"/>
                </a:xfrm>
                <a:custGeom>
                  <a:avLst/>
                  <a:gdLst>
                    <a:gd name="connsiteX0" fmla="*/ 0 w 82105"/>
                    <a:gd name="connsiteY0" fmla="*/ 0 h 358235"/>
                    <a:gd name="connsiteX1" fmla="*/ 82106 w 82105"/>
                    <a:gd name="connsiteY1" fmla="*/ 0 h 358235"/>
                    <a:gd name="connsiteX2" fmla="*/ 82106 w 82105"/>
                    <a:gd name="connsiteY2" fmla="*/ 0 h 358235"/>
                    <a:gd name="connsiteX3" fmla="*/ 82106 w 82105"/>
                    <a:gd name="connsiteY3" fmla="*/ 325279 h 358235"/>
                    <a:gd name="connsiteX4" fmla="*/ 49149 w 82105"/>
                    <a:gd name="connsiteY4" fmla="*/ 358235 h 358235"/>
                    <a:gd name="connsiteX5" fmla="*/ 33337 w 82105"/>
                    <a:gd name="connsiteY5" fmla="*/ 358235 h 358235"/>
                    <a:gd name="connsiteX6" fmla="*/ 381 w 82105"/>
                    <a:gd name="connsiteY6" fmla="*/ 325279 h 358235"/>
                    <a:gd name="connsiteX7" fmla="*/ 381 w 82105"/>
                    <a:gd name="connsiteY7" fmla="*/ 0 h 358235"/>
                    <a:gd name="connsiteX8" fmla="*/ 381 w 82105"/>
                    <a:gd name="connsiteY8" fmla="*/ 0 h 35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05" h="358235">
                      <a:moveTo>
                        <a:pt x="0" y="0"/>
                      </a:moveTo>
                      <a:lnTo>
                        <a:pt x="82106" y="0"/>
                      </a:lnTo>
                      <a:lnTo>
                        <a:pt x="82106" y="0"/>
                      </a:lnTo>
                      <a:lnTo>
                        <a:pt x="82106" y="325279"/>
                      </a:lnTo>
                      <a:cubicBezTo>
                        <a:pt x="82106" y="343480"/>
                        <a:pt x="67350" y="358235"/>
                        <a:pt x="49149" y="358235"/>
                      </a:cubicBezTo>
                      <a:lnTo>
                        <a:pt x="33337" y="358235"/>
                      </a:lnTo>
                      <a:cubicBezTo>
                        <a:pt x="15136" y="358235"/>
                        <a:pt x="381" y="343480"/>
                        <a:pt x="381" y="325279"/>
                      </a:cubicBezTo>
                      <a:lnTo>
                        <a:pt x="381" y="0"/>
                      </a:lnTo>
                      <a:lnTo>
                        <a:pt x="381" y="0"/>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9" name="任意多边形: 形状 88">
                  <a:extLst>
                    <a:ext uri="{FF2B5EF4-FFF2-40B4-BE49-F238E27FC236}">
                      <a16:creationId xmlns:a16="http://schemas.microsoft.com/office/drawing/2014/main" id="{8FB29910-9BBD-3287-CEB2-D281F74F8411}"/>
                    </a:ext>
                  </a:extLst>
                </p:cNvPr>
                <p:cNvSpPr/>
                <p:nvPr/>
              </p:nvSpPr>
              <p:spPr>
                <a:xfrm rot="-130800">
                  <a:off x="5427319" y="2746727"/>
                  <a:ext cx="100869" cy="19240"/>
                </a:xfrm>
                <a:custGeom>
                  <a:avLst/>
                  <a:gdLst>
                    <a:gd name="connsiteX0" fmla="*/ 0 w 100869"/>
                    <a:gd name="connsiteY0" fmla="*/ 0 h 19240"/>
                    <a:gd name="connsiteX1" fmla="*/ 100870 w 100869"/>
                    <a:gd name="connsiteY1" fmla="*/ 0 h 19240"/>
                    <a:gd name="connsiteX2" fmla="*/ 100870 w 100869"/>
                    <a:gd name="connsiteY2" fmla="*/ 19241 h 19240"/>
                    <a:gd name="connsiteX3" fmla="*/ 0 w 100869"/>
                    <a:gd name="connsiteY3" fmla="*/ 19241 h 19240"/>
                  </a:gdLst>
                  <a:ahLst/>
                  <a:cxnLst>
                    <a:cxn ang="0">
                      <a:pos x="connsiteX0" y="connsiteY0"/>
                    </a:cxn>
                    <a:cxn ang="0">
                      <a:pos x="connsiteX1" y="connsiteY1"/>
                    </a:cxn>
                    <a:cxn ang="0">
                      <a:pos x="connsiteX2" y="connsiteY2"/>
                    </a:cxn>
                    <a:cxn ang="0">
                      <a:pos x="connsiteX3" y="connsiteY3"/>
                    </a:cxn>
                  </a:cxnLst>
                  <a:rect l="l" t="t" r="r" b="b"/>
                  <a:pathLst>
                    <a:path w="100869" h="19240">
                      <a:moveTo>
                        <a:pt x="0" y="0"/>
                      </a:moveTo>
                      <a:lnTo>
                        <a:pt x="100870" y="0"/>
                      </a:lnTo>
                      <a:lnTo>
                        <a:pt x="100870" y="19241"/>
                      </a:lnTo>
                      <a:lnTo>
                        <a:pt x="0" y="19241"/>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0" name="任意多边形: 形状 89">
                  <a:extLst>
                    <a:ext uri="{FF2B5EF4-FFF2-40B4-BE49-F238E27FC236}">
                      <a16:creationId xmlns:a16="http://schemas.microsoft.com/office/drawing/2014/main" id="{1152D2ED-B11C-A7C0-1B73-5E608F000658}"/>
                    </a:ext>
                  </a:extLst>
                </p:cNvPr>
                <p:cNvSpPr/>
                <p:nvPr/>
              </p:nvSpPr>
              <p:spPr>
                <a:xfrm>
                  <a:off x="5384193" y="2759921"/>
                  <a:ext cx="491415" cy="578686"/>
                </a:xfrm>
                <a:custGeom>
                  <a:avLst/>
                  <a:gdLst>
                    <a:gd name="connsiteX0" fmla="*/ 373210 w 491415"/>
                    <a:gd name="connsiteY0" fmla="*/ 323893 h 578686"/>
                    <a:gd name="connsiteX1" fmla="*/ 310345 w 491415"/>
                    <a:gd name="connsiteY1" fmla="*/ 240930 h 578686"/>
                    <a:gd name="connsiteX2" fmla="*/ 258053 w 491415"/>
                    <a:gd name="connsiteY2" fmla="*/ 139584 h 578686"/>
                    <a:gd name="connsiteX3" fmla="*/ 141372 w 491415"/>
                    <a:gd name="connsiteY3" fmla="*/ 79767 h 578686"/>
                    <a:gd name="connsiteX4" fmla="*/ 141372 w 491415"/>
                    <a:gd name="connsiteY4" fmla="*/ 130440 h 578686"/>
                    <a:gd name="connsiteX5" fmla="*/ 87651 w 491415"/>
                    <a:gd name="connsiteY5" fmla="*/ 82815 h 578686"/>
                    <a:gd name="connsiteX6" fmla="*/ 41645 w 491415"/>
                    <a:gd name="connsiteY6" fmla="*/ 1472 h 578686"/>
                    <a:gd name="connsiteX7" fmla="*/ 18594 w 491415"/>
                    <a:gd name="connsiteY7" fmla="*/ 13759 h 578686"/>
                    <a:gd name="connsiteX8" fmla="*/ 23166 w 491415"/>
                    <a:gd name="connsiteY8" fmla="*/ 72052 h 578686"/>
                    <a:gd name="connsiteX9" fmla="*/ 1735 w 491415"/>
                    <a:gd name="connsiteY9" fmla="*/ 119677 h 578686"/>
                    <a:gd name="connsiteX10" fmla="*/ 14022 w 491415"/>
                    <a:gd name="connsiteY10" fmla="*/ 222547 h 578686"/>
                    <a:gd name="connsiteX11" fmla="*/ 58504 w 491415"/>
                    <a:gd name="connsiteY11" fmla="*/ 322369 h 578686"/>
                    <a:gd name="connsiteX12" fmla="*/ 184425 w 491415"/>
                    <a:gd name="connsiteY12" fmla="*/ 400665 h 578686"/>
                    <a:gd name="connsiteX13" fmla="*/ 253481 w 491415"/>
                    <a:gd name="connsiteY13" fmla="*/ 440574 h 578686"/>
                    <a:gd name="connsiteX14" fmla="*/ 380925 w 491415"/>
                    <a:gd name="connsiteY14" fmla="*/ 578687 h 578686"/>
                    <a:gd name="connsiteX15" fmla="*/ 491415 w 491415"/>
                    <a:gd name="connsiteY15" fmla="*/ 437431 h 57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415" h="578686">
                      <a:moveTo>
                        <a:pt x="373210" y="323893"/>
                      </a:moveTo>
                      <a:cubicBezTo>
                        <a:pt x="373210" y="323893"/>
                        <a:pt x="328728" y="280840"/>
                        <a:pt x="310345" y="240930"/>
                      </a:cubicBezTo>
                      <a:cubicBezTo>
                        <a:pt x="291962" y="201020"/>
                        <a:pt x="278055" y="147299"/>
                        <a:pt x="258053" y="139584"/>
                      </a:cubicBezTo>
                      <a:cubicBezTo>
                        <a:pt x="238050" y="131869"/>
                        <a:pt x="141372" y="79767"/>
                        <a:pt x="141372" y="79767"/>
                      </a:cubicBezTo>
                      <a:lnTo>
                        <a:pt x="141372" y="130440"/>
                      </a:lnTo>
                      <a:lnTo>
                        <a:pt x="87651" y="82815"/>
                      </a:lnTo>
                      <a:cubicBezTo>
                        <a:pt x="87651" y="82815"/>
                        <a:pt x="46217" y="-52"/>
                        <a:pt x="41645" y="1472"/>
                      </a:cubicBezTo>
                      <a:cubicBezTo>
                        <a:pt x="37073" y="2996"/>
                        <a:pt x="27834" y="-8053"/>
                        <a:pt x="18594" y="13759"/>
                      </a:cubicBezTo>
                      <a:cubicBezTo>
                        <a:pt x="9355" y="35571"/>
                        <a:pt x="23166" y="72052"/>
                        <a:pt x="23166" y="72052"/>
                      </a:cubicBezTo>
                      <a:cubicBezTo>
                        <a:pt x="23166" y="72052"/>
                        <a:pt x="-7504" y="92054"/>
                        <a:pt x="1735" y="119677"/>
                      </a:cubicBezTo>
                      <a:cubicBezTo>
                        <a:pt x="10974" y="147299"/>
                        <a:pt x="4783" y="179589"/>
                        <a:pt x="14022" y="222547"/>
                      </a:cubicBezTo>
                      <a:cubicBezTo>
                        <a:pt x="23262" y="265505"/>
                        <a:pt x="30882" y="299318"/>
                        <a:pt x="58504" y="322369"/>
                      </a:cubicBezTo>
                      <a:cubicBezTo>
                        <a:pt x="98222" y="351931"/>
                        <a:pt x="140342" y="378121"/>
                        <a:pt x="184425" y="400665"/>
                      </a:cubicBezTo>
                      <a:cubicBezTo>
                        <a:pt x="210523" y="412952"/>
                        <a:pt x="253481" y="440574"/>
                        <a:pt x="253481" y="440574"/>
                      </a:cubicBezTo>
                      <a:lnTo>
                        <a:pt x="380925" y="578687"/>
                      </a:lnTo>
                      <a:lnTo>
                        <a:pt x="491415" y="437431"/>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1" name="任意多边形: 形状 90">
                  <a:extLst>
                    <a:ext uri="{FF2B5EF4-FFF2-40B4-BE49-F238E27FC236}">
                      <a16:creationId xmlns:a16="http://schemas.microsoft.com/office/drawing/2014/main" id="{E874720C-619C-5F1C-5F1F-61209EE442EE}"/>
                    </a:ext>
                  </a:extLst>
                </p:cNvPr>
                <p:cNvSpPr/>
                <p:nvPr/>
              </p:nvSpPr>
              <p:spPr>
                <a:xfrm>
                  <a:off x="5525565" y="2890361"/>
                  <a:ext cx="56864" cy="36861"/>
                </a:xfrm>
                <a:custGeom>
                  <a:avLst/>
                  <a:gdLst>
                    <a:gd name="connsiteX0" fmla="*/ 0 w 56864"/>
                    <a:gd name="connsiteY0" fmla="*/ 0 h 36861"/>
                    <a:gd name="connsiteX1" fmla="*/ 56864 w 56864"/>
                    <a:gd name="connsiteY1" fmla="*/ 36862 h 36861"/>
                  </a:gdLst>
                  <a:ahLst/>
                  <a:cxnLst>
                    <a:cxn ang="0">
                      <a:pos x="connsiteX0" y="connsiteY0"/>
                    </a:cxn>
                    <a:cxn ang="0">
                      <a:pos x="connsiteX1" y="connsiteY1"/>
                    </a:cxn>
                  </a:cxnLst>
                  <a:rect l="l" t="t" r="r" b="b"/>
                  <a:pathLst>
                    <a:path w="56864" h="36861">
                      <a:moveTo>
                        <a:pt x="0" y="0"/>
                      </a:moveTo>
                      <a:lnTo>
                        <a:pt x="56864" y="36862"/>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2" name="任意多边形: 形状 91">
                  <a:extLst>
                    <a:ext uri="{FF2B5EF4-FFF2-40B4-BE49-F238E27FC236}">
                      <a16:creationId xmlns:a16="http://schemas.microsoft.com/office/drawing/2014/main" id="{6FCFF3D1-E481-AF52-EA11-C452D4AB2AF8}"/>
                    </a:ext>
                  </a:extLst>
                </p:cNvPr>
                <p:cNvSpPr/>
                <p:nvPr/>
              </p:nvSpPr>
              <p:spPr>
                <a:xfrm>
                  <a:off x="5407359" y="2831973"/>
                  <a:ext cx="121348" cy="147446"/>
                </a:xfrm>
                <a:custGeom>
                  <a:avLst/>
                  <a:gdLst>
                    <a:gd name="connsiteX0" fmla="*/ 0 w 121348"/>
                    <a:gd name="connsiteY0" fmla="*/ 0 h 147446"/>
                    <a:gd name="connsiteX1" fmla="*/ 32290 w 121348"/>
                    <a:gd name="connsiteY1" fmla="*/ 81439 h 147446"/>
                    <a:gd name="connsiteX2" fmla="*/ 121349 w 121348"/>
                    <a:gd name="connsiteY2" fmla="*/ 147447 h 147446"/>
                  </a:gdLst>
                  <a:ahLst/>
                  <a:cxnLst>
                    <a:cxn ang="0">
                      <a:pos x="connsiteX0" y="connsiteY0"/>
                    </a:cxn>
                    <a:cxn ang="0">
                      <a:pos x="connsiteX1" y="connsiteY1"/>
                    </a:cxn>
                    <a:cxn ang="0">
                      <a:pos x="connsiteX2" y="connsiteY2"/>
                    </a:cxn>
                  </a:cxnLst>
                  <a:rect l="l" t="t" r="r" b="b"/>
                  <a:pathLst>
                    <a:path w="121348" h="147446">
                      <a:moveTo>
                        <a:pt x="0" y="0"/>
                      </a:moveTo>
                      <a:cubicBezTo>
                        <a:pt x="0" y="0"/>
                        <a:pt x="20003" y="66008"/>
                        <a:pt x="32290" y="81439"/>
                      </a:cubicBezTo>
                      <a:cubicBezTo>
                        <a:pt x="44577" y="96869"/>
                        <a:pt x="121349" y="147447"/>
                        <a:pt x="121349" y="14744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3" name="任意多边形: 形状 92">
                  <a:extLst>
                    <a:ext uri="{FF2B5EF4-FFF2-40B4-BE49-F238E27FC236}">
                      <a16:creationId xmlns:a16="http://schemas.microsoft.com/office/drawing/2014/main" id="{8769DB6E-C39A-D85F-A4EC-17E524F48102}"/>
                    </a:ext>
                  </a:extLst>
                </p:cNvPr>
                <p:cNvSpPr/>
                <p:nvPr/>
              </p:nvSpPr>
              <p:spPr>
                <a:xfrm>
                  <a:off x="5388976" y="2904172"/>
                  <a:ext cx="127444" cy="141255"/>
                </a:xfrm>
                <a:custGeom>
                  <a:avLst/>
                  <a:gdLst>
                    <a:gd name="connsiteX0" fmla="*/ 0 w 127444"/>
                    <a:gd name="connsiteY0" fmla="*/ 0 h 141255"/>
                    <a:gd name="connsiteX1" fmla="*/ 46006 w 127444"/>
                    <a:gd name="connsiteY1" fmla="*/ 98203 h 141255"/>
                    <a:gd name="connsiteX2" fmla="*/ 127445 w 127444"/>
                    <a:gd name="connsiteY2" fmla="*/ 141256 h 141255"/>
                  </a:gdLst>
                  <a:ahLst/>
                  <a:cxnLst>
                    <a:cxn ang="0">
                      <a:pos x="connsiteX0" y="connsiteY0"/>
                    </a:cxn>
                    <a:cxn ang="0">
                      <a:pos x="connsiteX1" y="connsiteY1"/>
                    </a:cxn>
                    <a:cxn ang="0">
                      <a:pos x="connsiteX2" y="connsiteY2"/>
                    </a:cxn>
                  </a:cxnLst>
                  <a:rect l="l" t="t" r="r" b="b"/>
                  <a:pathLst>
                    <a:path w="127444" h="141255">
                      <a:moveTo>
                        <a:pt x="0" y="0"/>
                      </a:moveTo>
                      <a:cubicBezTo>
                        <a:pt x="0" y="0"/>
                        <a:pt x="29147" y="85725"/>
                        <a:pt x="46006" y="98203"/>
                      </a:cubicBezTo>
                      <a:cubicBezTo>
                        <a:pt x="62865" y="110681"/>
                        <a:pt x="127445" y="141256"/>
                        <a:pt x="127445" y="141256"/>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4" name="任意多边形: 形状 93">
                  <a:extLst>
                    <a:ext uri="{FF2B5EF4-FFF2-40B4-BE49-F238E27FC236}">
                      <a16:creationId xmlns:a16="http://schemas.microsoft.com/office/drawing/2014/main" id="{9CEF0FF8-16F7-9940-16BB-955281D31A33}"/>
                    </a:ext>
                  </a:extLst>
                </p:cNvPr>
                <p:cNvSpPr/>
                <p:nvPr/>
              </p:nvSpPr>
              <p:spPr>
                <a:xfrm>
                  <a:off x="5405836" y="3020853"/>
                  <a:ext cx="82962" cy="69056"/>
                </a:xfrm>
                <a:custGeom>
                  <a:avLst/>
                  <a:gdLst>
                    <a:gd name="connsiteX0" fmla="*/ 0 w 82962"/>
                    <a:gd name="connsiteY0" fmla="*/ 0 h 69056"/>
                    <a:gd name="connsiteX1" fmla="*/ 82963 w 82962"/>
                    <a:gd name="connsiteY1" fmla="*/ 69056 h 69056"/>
                  </a:gdLst>
                  <a:ahLst/>
                  <a:cxnLst>
                    <a:cxn ang="0">
                      <a:pos x="connsiteX0" y="connsiteY0"/>
                    </a:cxn>
                    <a:cxn ang="0">
                      <a:pos x="connsiteX1" y="connsiteY1"/>
                    </a:cxn>
                  </a:cxnLst>
                  <a:rect l="l" t="t" r="r" b="b"/>
                  <a:pathLst>
                    <a:path w="82962" h="69056">
                      <a:moveTo>
                        <a:pt x="0" y="0"/>
                      </a:moveTo>
                      <a:cubicBezTo>
                        <a:pt x="21275" y="29752"/>
                        <a:pt x="49844" y="53533"/>
                        <a:pt x="82963" y="69056"/>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5" name="任意多边形: 形状 94">
                  <a:extLst>
                    <a:ext uri="{FF2B5EF4-FFF2-40B4-BE49-F238E27FC236}">
                      <a16:creationId xmlns:a16="http://schemas.microsoft.com/office/drawing/2014/main" id="{26C292C2-E2AD-EAD3-AA9D-B3421EF40264}"/>
                    </a:ext>
                  </a:extLst>
                </p:cNvPr>
                <p:cNvSpPr/>
                <p:nvPr/>
              </p:nvSpPr>
              <p:spPr>
                <a:xfrm>
                  <a:off x="5077413" y="2253519"/>
                  <a:ext cx="389763" cy="494157"/>
                </a:xfrm>
                <a:custGeom>
                  <a:avLst/>
                  <a:gdLst>
                    <a:gd name="connsiteX0" fmla="*/ 0 w 389763"/>
                    <a:gd name="connsiteY0" fmla="*/ 45244 h 494157"/>
                    <a:gd name="connsiteX1" fmla="*/ 366141 w 389763"/>
                    <a:gd name="connsiteY1" fmla="*/ 494157 h 494157"/>
                    <a:gd name="connsiteX2" fmla="*/ 389763 w 389763"/>
                    <a:gd name="connsiteY2" fmla="*/ 492157 h 494157"/>
                    <a:gd name="connsiteX3" fmla="*/ 60960 w 389763"/>
                    <a:gd name="connsiteY3" fmla="*/ 0 h 494157"/>
                    <a:gd name="connsiteX4" fmla="*/ 0 w 389763"/>
                    <a:gd name="connsiteY4" fmla="*/ 45244 h 49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63" h="494157">
                      <a:moveTo>
                        <a:pt x="0" y="45244"/>
                      </a:moveTo>
                      <a:lnTo>
                        <a:pt x="366141" y="494157"/>
                      </a:lnTo>
                      <a:lnTo>
                        <a:pt x="389763" y="492157"/>
                      </a:lnTo>
                      <a:lnTo>
                        <a:pt x="60960" y="0"/>
                      </a:lnTo>
                      <a:lnTo>
                        <a:pt x="0" y="45244"/>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6" name="任意多边形: 形状 95">
                  <a:extLst>
                    <a:ext uri="{FF2B5EF4-FFF2-40B4-BE49-F238E27FC236}">
                      <a16:creationId xmlns:a16="http://schemas.microsoft.com/office/drawing/2014/main" id="{709ACE0B-D533-D28D-21F0-AA180BA3E369}"/>
                    </a:ext>
                  </a:extLst>
                </p:cNvPr>
                <p:cNvSpPr/>
                <p:nvPr/>
              </p:nvSpPr>
              <p:spPr>
                <a:xfrm>
                  <a:off x="4909393" y="2045112"/>
                  <a:ext cx="237172" cy="267461"/>
                </a:xfrm>
                <a:custGeom>
                  <a:avLst/>
                  <a:gdLst>
                    <a:gd name="connsiteX0" fmla="*/ 156210 w 237172"/>
                    <a:gd name="connsiteY0" fmla="*/ 267462 h 267461"/>
                    <a:gd name="connsiteX1" fmla="*/ 237172 w 237172"/>
                    <a:gd name="connsiteY1" fmla="*/ 204311 h 267461"/>
                    <a:gd name="connsiteX2" fmla="*/ 74866 w 237172"/>
                    <a:gd name="connsiteY2" fmla="*/ 0 h 267461"/>
                    <a:gd name="connsiteX3" fmla="*/ 0 w 237172"/>
                    <a:gd name="connsiteY3" fmla="*/ 55150 h 267461"/>
                    <a:gd name="connsiteX4" fmla="*/ 156210 w 237172"/>
                    <a:gd name="connsiteY4" fmla="*/ 267462 h 26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67461">
                      <a:moveTo>
                        <a:pt x="156210" y="267462"/>
                      </a:moveTo>
                      <a:lnTo>
                        <a:pt x="237172" y="204311"/>
                      </a:lnTo>
                      <a:lnTo>
                        <a:pt x="74866" y="0"/>
                      </a:lnTo>
                      <a:lnTo>
                        <a:pt x="0" y="55150"/>
                      </a:lnTo>
                      <a:lnTo>
                        <a:pt x="156210" y="267462"/>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7" name="任意多边形: 形状 96">
                  <a:extLst>
                    <a:ext uri="{FF2B5EF4-FFF2-40B4-BE49-F238E27FC236}">
                      <a16:creationId xmlns:a16="http://schemas.microsoft.com/office/drawing/2014/main" id="{8B967F94-2F67-213E-3550-979C52D17BB3}"/>
                    </a:ext>
                  </a:extLst>
                </p:cNvPr>
                <p:cNvSpPr/>
                <p:nvPr/>
              </p:nvSpPr>
              <p:spPr>
                <a:xfrm>
                  <a:off x="4814846" y="2029110"/>
                  <a:ext cx="325551" cy="610171"/>
                </a:xfrm>
                <a:custGeom>
                  <a:avLst/>
                  <a:gdLst>
                    <a:gd name="connsiteX0" fmla="*/ 166937 w 325551"/>
                    <a:gd name="connsiteY0" fmla="*/ 610172 h 610171"/>
                    <a:gd name="connsiteX1" fmla="*/ 281237 w 325551"/>
                    <a:gd name="connsiteY1" fmla="*/ 538734 h 610171"/>
                    <a:gd name="connsiteX2" fmla="*/ 263330 w 325551"/>
                    <a:gd name="connsiteY2" fmla="*/ 310134 h 610171"/>
                    <a:gd name="connsiteX3" fmla="*/ 200465 w 325551"/>
                    <a:gd name="connsiteY3" fmla="*/ 220313 h 610171"/>
                    <a:gd name="connsiteX4" fmla="*/ 287333 w 325551"/>
                    <a:gd name="connsiteY4" fmla="*/ 149923 h 610171"/>
                    <a:gd name="connsiteX5" fmla="*/ 324766 w 325551"/>
                    <a:gd name="connsiteY5" fmla="*/ 125921 h 610171"/>
                    <a:gd name="connsiteX6" fmla="*/ 277141 w 325551"/>
                    <a:gd name="connsiteY6" fmla="*/ 112490 h 610171"/>
                    <a:gd name="connsiteX7" fmla="*/ 262187 w 325551"/>
                    <a:gd name="connsiteY7" fmla="*/ 98965 h 610171"/>
                    <a:gd name="connsiteX8" fmla="*/ 190273 w 325551"/>
                    <a:gd name="connsiteY8" fmla="*/ 28575 h 610171"/>
                    <a:gd name="connsiteX9" fmla="*/ 155792 w 325551"/>
                    <a:gd name="connsiteY9" fmla="*/ 0 h 610171"/>
                    <a:gd name="connsiteX10" fmla="*/ 59 w 325551"/>
                    <a:gd name="connsiteY10" fmla="*/ 130302 h 610171"/>
                    <a:gd name="connsiteX11" fmla="*/ 149792 w 325551"/>
                    <a:gd name="connsiteY11" fmla="*/ 331089 h 610171"/>
                    <a:gd name="connsiteX12" fmla="*/ 166937 w 325551"/>
                    <a:gd name="connsiteY12" fmla="*/ 610172 h 6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551" h="610171">
                      <a:moveTo>
                        <a:pt x="166937" y="610172"/>
                      </a:moveTo>
                      <a:lnTo>
                        <a:pt x="281237" y="538734"/>
                      </a:lnTo>
                      <a:cubicBezTo>
                        <a:pt x="276284" y="467582"/>
                        <a:pt x="266663" y="333280"/>
                        <a:pt x="263330" y="310134"/>
                      </a:cubicBezTo>
                      <a:cubicBezTo>
                        <a:pt x="258853" y="278701"/>
                        <a:pt x="200465" y="220313"/>
                        <a:pt x="200465" y="220313"/>
                      </a:cubicBezTo>
                      <a:cubicBezTo>
                        <a:pt x="200465" y="220313"/>
                        <a:pt x="273807" y="149923"/>
                        <a:pt x="287333" y="149923"/>
                      </a:cubicBezTo>
                      <a:cubicBezTo>
                        <a:pt x="300858" y="149923"/>
                        <a:pt x="330767" y="137922"/>
                        <a:pt x="324766" y="125921"/>
                      </a:cubicBezTo>
                      <a:cubicBezTo>
                        <a:pt x="318765" y="113919"/>
                        <a:pt x="277141" y="112490"/>
                        <a:pt x="277141" y="112490"/>
                      </a:cubicBezTo>
                      <a:lnTo>
                        <a:pt x="262187" y="98965"/>
                      </a:lnTo>
                      <a:lnTo>
                        <a:pt x="190273" y="28575"/>
                      </a:lnTo>
                      <a:cubicBezTo>
                        <a:pt x="190273" y="28575"/>
                        <a:pt x="167794" y="0"/>
                        <a:pt x="155792" y="0"/>
                      </a:cubicBezTo>
                      <a:cubicBezTo>
                        <a:pt x="143791" y="0"/>
                        <a:pt x="3392" y="115348"/>
                        <a:pt x="59" y="130302"/>
                      </a:cubicBezTo>
                      <a:cubicBezTo>
                        <a:pt x="-3275" y="145256"/>
                        <a:pt x="136361" y="305562"/>
                        <a:pt x="149792" y="331089"/>
                      </a:cubicBezTo>
                      <a:cubicBezTo>
                        <a:pt x="159984" y="350425"/>
                        <a:pt x="165032" y="524256"/>
                        <a:pt x="166937" y="610172"/>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8" name="任意多边形: 形状 97">
                  <a:extLst>
                    <a:ext uri="{FF2B5EF4-FFF2-40B4-BE49-F238E27FC236}">
                      <a16:creationId xmlns:a16="http://schemas.microsoft.com/office/drawing/2014/main" id="{FB60192C-5F7F-838A-2123-645AB8F65716}"/>
                    </a:ext>
                  </a:extLst>
                </p:cNvPr>
                <p:cNvSpPr/>
                <p:nvPr/>
              </p:nvSpPr>
              <p:spPr>
                <a:xfrm>
                  <a:off x="4967781" y="2141791"/>
                  <a:ext cx="124301" cy="67341"/>
                </a:xfrm>
                <a:custGeom>
                  <a:avLst/>
                  <a:gdLst>
                    <a:gd name="connsiteX0" fmla="*/ 124301 w 124301"/>
                    <a:gd name="connsiteY0" fmla="*/ 0 h 67341"/>
                    <a:gd name="connsiteX1" fmla="*/ 80867 w 124301"/>
                    <a:gd name="connsiteY1" fmla="*/ 7429 h 67341"/>
                    <a:gd name="connsiteX2" fmla="*/ 0 w 124301"/>
                    <a:gd name="connsiteY2" fmla="*/ 67342 h 67341"/>
                  </a:gdLst>
                  <a:ahLst/>
                  <a:cxnLst>
                    <a:cxn ang="0">
                      <a:pos x="connsiteX0" y="connsiteY0"/>
                    </a:cxn>
                    <a:cxn ang="0">
                      <a:pos x="connsiteX1" y="connsiteY1"/>
                    </a:cxn>
                    <a:cxn ang="0">
                      <a:pos x="connsiteX2" y="connsiteY2"/>
                    </a:cxn>
                  </a:cxnLst>
                  <a:rect l="l" t="t" r="r" b="b"/>
                  <a:pathLst>
                    <a:path w="124301" h="67341">
                      <a:moveTo>
                        <a:pt x="124301" y="0"/>
                      </a:moveTo>
                      <a:cubicBezTo>
                        <a:pt x="109549" y="451"/>
                        <a:pt x="94931" y="2951"/>
                        <a:pt x="80867" y="7429"/>
                      </a:cubicBezTo>
                      <a:cubicBezTo>
                        <a:pt x="68866" y="13430"/>
                        <a:pt x="0" y="67342"/>
                        <a:pt x="0" y="6734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9" name="任意多边形: 形状 98">
                  <a:extLst>
                    <a:ext uri="{FF2B5EF4-FFF2-40B4-BE49-F238E27FC236}">
                      <a16:creationId xmlns:a16="http://schemas.microsoft.com/office/drawing/2014/main" id="{18E7B453-5FCB-E9C2-8BD7-1B34DB2D6594}"/>
                    </a:ext>
                  </a:extLst>
                </p:cNvPr>
                <p:cNvSpPr/>
                <p:nvPr/>
              </p:nvSpPr>
              <p:spPr>
                <a:xfrm>
                  <a:off x="4928823" y="2095500"/>
                  <a:ext cx="112299" cy="77914"/>
                </a:xfrm>
                <a:custGeom>
                  <a:avLst/>
                  <a:gdLst>
                    <a:gd name="connsiteX0" fmla="*/ 112300 w 112299"/>
                    <a:gd name="connsiteY0" fmla="*/ 0 h 77914"/>
                    <a:gd name="connsiteX1" fmla="*/ 74867 w 112299"/>
                    <a:gd name="connsiteY1" fmla="*/ 22479 h 77914"/>
                    <a:gd name="connsiteX2" fmla="*/ 0 w 112299"/>
                    <a:gd name="connsiteY2" fmla="*/ 77915 h 77914"/>
                  </a:gdLst>
                  <a:ahLst/>
                  <a:cxnLst>
                    <a:cxn ang="0">
                      <a:pos x="connsiteX0" y="connsiteY0"/>
                    </a:cxn>
                    <a:cxn ang="0">
                      <a:pos x="connsiteX1" y="connsiteY1"/>
                    </a:cxn>
                    <a:cxn ang="0">
                      <a:pos x="connsiteX2" y="connsiteY2"/>
                    </a:cxn>
                  </a:cxnLst>
                  <a:rect l="l" t="t" r="r" b="b"/>
                  <a:pathLst>
                    <a:path w="112299" h="77914">
                      <a:moveTo>
                        <a:pt x="112300" y="0"/>
                      </a:moveTo>
                      <a:cubicBezTo>
                        <a:pt x="112300" y="0"/>
                        <a:pt x="80867" y="13525"/>
                        <a:pt x="74867" y="22479"/>
                      </a:cubicBezTo>
                      <a:cubicBezTo>
                        <a:pt x="68866" y="31433"/>
                        <a:pt x="0" y="77915"/>
                        <a:pt x="0" y="7791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0" name="任意多边形: 形状 99">
                  <a:extLst>
                    <a:ext uri="{FF2B5EF4-FFF2-40B4-BE49-F238E27FC236}">
                      <a16:creationId xmlns:a16="http://schemas.microsoft.com/office/drawing/2014/main" id="{87086C57-BC9D-7779-052E-9B3B6E58D41B}"/>
                    </a:ext>
                  </a:extLst>
                </p:cNvPr>
                <p:cNvSpPr/>
                <p:nvPr/>
              </p:nvSpPr>
              <p:spPr>
                <a:xfrm>
                  <a:off x="4885390" y="2063877"/>
                  <a:ext cx="121348" cy="71913"/>
                </a:xfrm>
                <a:custGeom>
                  <a:avLst/>
                  <a:gdLst>
                    <a:gd name="connsiteX0" fmla="*/ 121348 w 121348"/>
                    <a:gd name="connsiteY0" fmla="*/ 0 h 71913"/>
                    <a:gd name="connsiteX1" fmla="*/ 0 w 121348"/>
                    <a:gd name="connsiteY1" fmla="*/ 71914 h 71913"/>
                  </a:gdLst>
                  <a:ahLst/>
                  <a:cxnLst>
                    <a:cxn ang="0">
                      <a:pos x="connsiteX0" y="connsiteY0"/>
                    </a:cxn>
                    <a:cxn ang="0">
                      <a:pos x="connsiteX1" y="connsiteY1"/>
                    </a:cxn>
                  </a:cxnLst>
                  <a:rect l="l" t="t" r="r" b="b"/>
                  <a:pathLst>
                    <a:path w="121348" h="71913">
                      <a:moveTo>
                        <a:pt x="121348" y="0"/>
                      </a:moveTo>
                      <a:cubicBezTo>
                        <a:pt x="121348" y="0"/>
                        <a:pt x="14954" y="53911"/>
                        <a:pt x="0" y="71914"/>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1" name="任意多边形: 形状 100">
                  <a:extLst>
                    <a:ext uri="{FF2B5EF4-FFF2-40B4-BE49-F238E27FC236}">
                      <a16:creationId xmlns:a16="http://schemas.microsoft.com/office/drawing/2014/main" id="{3C3E8962-1D19-D08D-AAA0-E293BDE0B413}"/>
                    </a:ext>
                  </a:extLst>
                </p:cNvPr>
                <p:cNvSpPr/>
                <p:nvPr/>
              </p:nvSpPr>
              <p:spPr>
                <a:xfrm>
                  <a:off x="4977115" y="2470689"/>
                  <a:ext cx="119348" cy="168592"/>
                </a:xfrm>
                <a:custGeom>
                  <a:avLst/>
                  <a:gdLst>
                    <a:gd name="connsiteX0" fmla="*/ 119348 w 119348"/>
                    <a:gd name="connsiteY0" fmla="*/ 97155 h 168592"/>
                    <a:gd name="connsiteX1" fmla="*/ 112395 w 119348"/>
                    <a:gd name="connsiteY1" fmla="*/ 0 h 168592"/>
                    <a:gd name="connsiteX2" fmla="*/ 0 w 119348"/>
                    <a:gd name="connsiteY2" fmla="*/ 19526 h 168592"/>
                    <a:gd name="connsiteX3" fmla="*/ 4667 w 119348"/>
                    <a:gd name="connsiteY3" fmla="*/ 168592 h 168592"/>
                  </a:gdLst>
                  <a:ahLst/>
                  <a:cxnLst>
                    <a:cxn ang="0">
                      <a:pos x="connsiteX0" y="connsiteY0"/>
                    </a:cxn>
                    <a:cxn ang="0">
                      <a:pos x="connsiteX1" y="connsiteY1"/>
                    </a:cxn>
                    <a:cxn ang="0">
                      <a:pos x="connsiteX2" y="connsiteY2"/>
                    </a:cxn>
                    <a:cxn ang="0">
                      <a:pos x="connsiteX3" y="connsiteY3"/>
                    </a:cxn>
                  </a:cxnLst>
                  <a:rect l="l" t="t" r="r" b="b"/>
                  <a:pathLst>
                    <a:path w="119348" h="168592">
                      <a:moveTo>
                        <a:pt x="119348" y="97155"/>
                      </a:moveTo>
                      <a:cubicBezTo>
                        <a:pt x="117539" y="70580"/>
                        <a:pt x="114967" y="35147"/>
                        <a:pt x="112395" y="0"/>
                      </a:cubicBezTo>
                      <a:cubicBezTo>
                        <a:pt x="54578" y="21050"/>
                        <a:pt x="20193" y="23432"/>
                        <a:pt x="0" y="19526"/>
                      </a:cubicBezTo>
                      <a:cubicBezTo>
                        <a:pt x="2286" y="72200"/>
                        <a:pt x="3810" y="129540"/>
                        <a:pt x="4667" y="16859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2" name="任意多边形: 形状 101">
                  <a:extLst>
                    <a:ext uri="{FF2B5EF4-FFF2-40B4-BE49-F238E27FC236}">
                      <a16:creationId xmlns:a16="http://schemas.microsoft.com/office/drawing/2014/main" id="{8D973FFC-1533-E735-CD6B-190C15A3588C}"/>
                    </a:ext>
                  </a:extLst>
                </p:cNvPr>
                <p:cNvSpPr/>
                <p:nvPr/>
              </p:nvSpPr>
              <p:spPr>
                <a:xfrm>
                  <a:off x="5709302" y="2673396"/>
                  <a:ext cx="763701" cy="997443"/>
                </a:xfrm>
                <a:custGeom>
                  <a:avLst/>
                  <a:gdLst>
                    <a:gd name="connsiteX0" fmla="*/ 523399 w 763701"/>
                    <a:gd name="connsiteY0" fmla="*/ 80 h 997443"/>
                    <a:gd name="connsiteX1" fmla="*/ 665035 w 763701"/>
                    <a:gd name="connsiteY1" fmla="*/ 25607 h 997443"/>
                    <a:gd name="connsiteX2" fmla="*/ 761429 w 763701"/>
                    <a:gd name="connsiteY2" fmla="*/ 181436 h 997443"/>
                    <a:gd name="connsiteX3" fmla="*/ 506349 w 763701"/>
                    <a:gd name="connsiteY3" fmla="*/ 997443 h 997443"/>
                    <a:gd name="connsiteX4" fmla="*/ 0 w 763701"/>
                    <a:gd name="connsiteY4" fmla="*/ 662830 h 997443"/>
                    <a:gd name="connsiteX5" fmla="*/ 94488 w 763701"/>
                    <a:gd name="connsiteY5" fmla="*/ 444326 h 997443"/>
                    <a:gd name="connsiteX6" fmla="*/ 368141 w 763701"/>
                    <a:gd name="connsiteY6" fmla="*/ 621491 h 997443"/>
                    <a:gd name="connsiteX7" fmla="*/ 495014 w 763701"/>
                    <a:gd name="connsiteY7" fmla="*/ 206963 h 99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701" h="997443">
                      <a:moveTo>
                        <a:pt x="523399" y="80"/>
                      </a:moveTo>
                      <a:cubicBezTo>
                        <a:pt x="523399" y="80"/>
                        <a:pt x="608362" y="-2777"/>
                        <a:pt x="665035" y="25607"/>
                      </a:cubicBezTo>
                      <a:cubicBezTo>
                        <a:pt x="721709" y="53992"/>
                        <a:pt x="775526" y="127620"/>
                        <a:pt x="761429" y="181436"/>
                      </a:cubicBezTo>
                      <a:cubicBezTo>
                        <a:pt x="747331" y="235253"/>
                        <a:pt x="506349" y="997443"/>
                        <a:pt x="506349" y="997443"/>
                      </a:cubicBezTo>
                      <a:lnTo>
                        <a:pt x="0" y="662830"/>
                      </a:lnTo>
                      <a:lnTo>
                        <a:pt x="94488" y="444326"/>
                      </a:lnTo>
                      <a:lnTo>
                        <a:pt x="368141" y="621491"/>
                      </a:lnTo>
                      <a:lnTo>
                        <a:pt x="495014" y="206963"/>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37" name="图形 6">
              <a:extLst>
                <a:ext uri="{FF2B5EF4-FFF2-40B4-BE49-F238E27FC236}">
                  <a16:creationId xmlns:a16="http://schemas.microsoft.com/office/drawing/2014/main" id="{7E2466E9-202F-439C-712F-BE8837FE302E}"/>
                </a:ext>
              </a:extLst>
            </p:cNvPr>
            <p:cNvGrpSpPr/>
            <p:nvPr/>
          </p:nvGrpSpPr>
          <p:grpSpPr>
            <a:xfrm>
              <a:off x="5329924" y="3299181"/>
              <a:ext cx="2532432" cy="2532432"/>
              <a:chOff x="5329924" y="3299181"/>
              <a:chExt cx="2532432" cy="2532432"/>
            </a:xfrm>
          </p:grpSpPr>
          <p:sp>
            <p:nvSpPr>
              <p:cNvPr id="38" name="任意多边形: 形状 37">
                <a:extLst>
                  <a:ext uri="{FF2B5EF4-FFF2-40B4-BE49-F238E27FC236}">
                    <a16:creationId xmlns:a16="http://schemas.microsoft.com/office/drawing/2014/main" id="{94A15F45-0F5B-C1BC-A256-A1D13FECA229}"/>
                  </a:ext>
                </a:extLst>
              </p:cNvPr>
              <p:cNvSpPr/>
              <p:nvPr/>
            </p:nvSpPr>
            <p:spPr>
              <a:xfrm rot="-2700000">
                <a:off x="5700790" y="3670047"/>
                <a:ext cx="1790700" cy="1790700"/>
              </a:xfrm>
              <a:custGeom>
                <a:avLst/>
                <a:gdLst>
                  <a:gd name="connsiteX0" fmla="*/ 1790700 w 1790700"/>
                  <a:gd name="connsiteY0" fmla="*/ 895350 h 1790700"/>
                  <a:gd name="connsiteX1" fmla="*/ 895350 w 1790700"/>
                  <a:gd name="connsiteY1" fmla="*/ 1790700 h 1790700"/>
                  <a:gd name="connsiteX2" fmla="*/ 0 w 1790700"/>
                  <a:gd name="connsiteY2" fmla="*/ 895350 h 1790700"/>
                  <a:gd name="connsiteX3" fmla="*/ 895350 w 1790700"/>
                  <a:gd name="connsiteY3" fmla="*/ 0 h 1790700"/>
                  <a:gd name="connsiteX4" fmla="*/ 1790700 w 1790700"/>
                  <a:gd name="connsiteY4" fmla="*/ 895350 h 179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0" h="1790700">
                    <a:moveTo>
                      <a:pt x="1790700" y="895350"/>
                    </a:moveTo>
                    <a:cubicBezTo>
                      <a:pt x="1790700" y="1389838"/>
                      <a:pt x="1389838" y="1790700"/>
                      <a:pt x="895350" y="1790700"/>
                    </a:cubicBezTo>
                    <a:cubicBezTo>
                      <a:pt x="400862" y="1790700"/>
                      <a:pt x="0" y="1389838"/>
                      <a:pt x="0" y="895350"/>
                    </a:cubicBezTo>
                    <a:cubicBezTo>
                      <a:pt x="0" y="400862"/>
                      <a:pt x="400862" y="0"/>
                      <a:pt x="895350" y="0"/>
                    </a:cubicBezTo>
                    <a:cubicBezTo>
                      <a:pt x="1389838" y="0"/>
                      <a:pt x="1790700" y="400862"/>
                      <a:pt x="1790700" y="895350"/>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任意多边形: 形状 38">
                <a:extLst>
                  <a:ext uri="{FF2B5EF4-FFF2-40B4-BE49-F238E27FC236}">
                    <a16:creationId xmlns:a16="http://schemas.microsoft.com/office/drawing/2014/main" id="{E7117042-EF49-0D3C-CAA0-3E89274465AF}"/>
                  </a:ext>
                </a:extLst>
              </p:cNvPr>
              <p:cNvSpPr/>
              <p:nvPr/>
            </p:nvSpPr>
            <p:spPr>
              <a:xfrm>
                <a:off x="5831032" y="3952970"/>
                <a:ext cx="1626012" cy="1508190"/>
              </a:xfrm>
              <a:custGeom>
                <a:avLst/>
                <a:gdLst>
                  <a:gd name="connsiteX0" fmla="*/ 1626013 w 1626012"/>
                  <a:gd name="connsiteY0" fmla="*/ 859060 h 1508190"/>
                  <a:gd name="connsiteX1" fmla="*/ 1471136 w 1626012"/>
                  <a:gd name="connsiteY1" fmla="*/ 859060 h 1508190"/>
                  <a:gd name="connsiteX2" fmla="*/ 1471136 w 1626012"/>
                  <a:gd name="connsiteY2" fmla="*/ 61913 h 1508190"/>
                  <a:gd name="connsiteX3" fmla="*/ 1418082 w 1626012"/>
                  <a:gd name="connsiteY3" fmla="*/ 0 h 1508190"/>
                  <a:gd name="connsiteX4" fmla="*/ 1418082 w 1626012"/>
                  <a:gd name="connsiteY4" fmla="*/ 128302 h 1508190"/>
                  <a:gd name="connsiteX5" fmla="*/ 1205960 w 1626012"/>
                  <a:gd name="connsiteY5" fmla="*/ 128302 h 1508190"/>
                  <a:gd name="connsiteX6" fmla="*/ 1205960 w 1626012"/>
                  <a:gd name="connsiteY6" fmla="*/ 575977 h 1508190"/>
                  <a:gd name="connsiteX7" fmla="*/ 486918 w 1626012"/>
                  <a:gd name="connsiteY7" fmla="*/ 575977 h 1508190"/>
                  <a:gd name="connsiteX8" fmla="*/ 486918 w 1626012"/>
                  <a:gd name="connsiteY8" fmla="*/ 39910 h 1508190"/>
                  <a:gd name="connsiteX9" fmla="*/ 445675 w 1626012"/>
                  <a:gd name="connsiteY9" fmla="*/ 39910 h 1508190"/>
                  <a:gd name="connsiteX10" fmla="*/ 445675 w 1626012"/>
                  <a:gd name="connsiteY10" fmla="*/ 452438 h 1508190"/>
                  <a:gd name="connsiteX11" fmla="*/ 280702 w 1626012"/>
                  <a:gd name="connsiteY11" fmla="*/ 452438 h 1508190"/>
                  <a:gd name="connsiteX12" fmla="*/ 280702 w 1626012"/>
                  <a:gd name="connsiteY12" fmla="*/ 152305 h 1508190"/>
                  <a:gd name="connsiteX13" fmla="*/ 204025 w 1626012"/>
                  <a:gd name="connsiteY13" fmla="*/ 152305 h 1508190"/>
                  <a:gd name="connsiteX14" fmla="*/ 204025 w 1626012"/>
                  <a:gd name="connsiteY14" fmla="*/ 1077563 h 1508190"/>
                  <a:gd name="connsiteX15" fmla="*/ 0 w 1626012"/>
                  <a:gd name="connsiteY15" fmla="*/ 1077563 h 1508190"/>
                  <a:gd name="connsiteX16" fmla="*/ 1230074 w 1626012"/>
                  <a:gd name="connsiteY16" fmla="*/ 1377930 h 1508190"/>
                  <a:gd name="connsiteX17" fmla="*/ 1626013 w 1626012"/>
                  <a:gd name="connsiteY17" fmla="*/ 859060 h 1508190"/>
                  <a:gd name="connsiteX18" fmla="*/ 1311688 w 1626012"/>
                  <a:gd name="connsiteY18" fmla="*/ 175450 h 1508190"/>
                  <a:gd name="connsiteX19" fmla="*/ 1417796 w 1626012"/>
                  <a:gd name="connsiteY19" fmla="*/ 175450 h 1508190"/>
                  <a:gd name="connsiteX20" fmla="*/ 1417796 w 1626012"/>
                  <a:gd name="connsiteY20" fmla="*/ 576167 h 1508190"/>
                  <a:gd name="connsiteX21" fmla="*/ 1311973 w 1626012"/>
                  <a:gd name="connsiteY21" fmla="*/ 576167 h 15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6012" h="1508190">
                    <a:moveTo>
                      <a:pt x="1626013" y="859060"/>
                    </a:moveTo>
                    <a:lnTo>
                      <a:pt x="1471136" y="859060"/>
                    </a:lnTo>
                    <a:lnTo>
                      <a:pt x="1471136" y="61913"/>
                    </a:lnTo>
                    <a:cubicBezTo>
                      <a:pt x="1454372" y="40513"/>
                      <a:pt x="1436688" y="19876"/>
                      <a:pt x="1418082" y="0"/>
                    </a:cubicBezTo>
                    <a:lnTo>
                      <a:pt x="1418082" y="128302"/>
                    </a:lnTo>
                    <a:lnTo>
                      <a:pt x="1205960" y="128302"/>
                    </a:lnTo>
                    <a:lnTo>
                      <a:pt x="1205960" y="575977"/>
                    </a:lnTo>
                    <a:lnTo>
                      <a:pt x="486918" y="575977"/>
                    </a:lnTo>
                    <a:lnTo>
                      <a:pt x="486918" y="39910"/>
                    </a:lnTo>
                    <a:lnTo>
                      <a:pt x="445675" y="39910"/>
                    </a:lnTo>
                    <a:lnTo>
                      <a:pt x="445675" y="452438"/>
                    </a:lnTo>
                    <a:lnTo>
                      <a:pt x="280702" y="452438"/>
                    </a:lnTo>
                    <a:lnTo>
                      <a:pt x="280702" y="152305"/>
                    </a:lnTo>
                    <a:lnTo>
                      <a:pt x="204025" y="152305"/>
                    </a:lnTo>
                    <a:lnTo>
                      <a:pt x="204025" y="1077563"/>
                    </a:lnTo>
                    <a:lnTo>
                      <a:pt x="0" y="1077563"/>
                    </a:lnTo>
                    <a:cubicBezTo>
                      <a:pt x="256732" y="1500183"/>
                      <a:pt x="807455" y="1634662"/>
                      <a:pt x="1230074" y="1377930"/>
                    </a:cubicBezTo>
                    <a:cubicBezTo>
                      <a:pt x="1422638" y="1260952"/>
                      <a:pt x="1564020" y="1075674"/>
                      <a:pt x="1626013" y="859060"/>
                    </a:cubicBezTo>
                    <a:close/>
                    <a:moveTo>
                      <a:pt x="1311688" y="175450"/>
                    </a:moveTo>
                    <a:lnTo>
                      <a:pt x="1417796" y="175450"/>
                    </a:lnTo>
                    <a:lnTo>
                      <a:pt x="1417796" y="576167"/>
                    </a:lnTo>
                    <a:lnTo>
                      <a:pt x="1311973" y="576167"/>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40" name="图形 6">
                <a:extLst>
                  <a:ext uri="{FF2B5EF4-FFF2-40B4-BE49-F238E27FC236}">
                    <a16:creationId xmlns:a16="http://schemas.microsoft.com/office/drawing/2014/main" id="{6122C58F-D219-A913-7E16-3FAED2471FB7}"/>
                  </a:ext>
                </a:extLst>
              </p:cNvPr>
              <p:cNvGrpSpPr/>
              <p:nvPr/>
            </p:nvGrpSpPr>
            <p:grpSpPr>
              <a:xfrm>
                <a:off x="5497657" y="3402901"/>
                <a:ext cx="1869948" cy="2114645"/>
                <a:chOff x="5497657" y="3402901"/>
                <a:chExt cx="1869948" cy="2114645"/>
              </a:xfrm>
            </p:grpSpPr>
            <p:sp>
              <p:nvSpPr>
                <p:cNvPr id="41" name="任意多边形: 形状 40">
                  <a:extLst>
                    <a:ext uri="{FF2B5EF4-FFF2-40B4-BE49-F238E27FC236}">
                      <a16:creationId xmlns:a16="http://schemas.microsoft.com/office/drawing/2014/main" id="{928EAF77-A259-26DE-18F9-82899155EC0E}"/>
                    </a:ext>
                  </a:extLst>
                </p:cNvPr>
                <p:cNvSpPr/>
                <p:nvPr/>
              </p:nvSpPr>
              <p:spPr>
                <a:xfrm rot="-130800">
                  <a:off x="5772461" y="3650715"/>
                  <a:ext cx="91725" cy="400337"/>
                </a:xfrm>
                <a:custGeom>
                  <a:avLst/>
                  <a:gdLst>
                    <a:gd name="connsiteX0" fmla="*/ 381 w 91725"/>
                    <a:gd name="connsiteY0" fmla="*/ 0 h 400337"/>
                    <a:gd name="connsiteX1" fmla="*/ 91726 w 91725"/>
                    <a:gd name="connsiteY1" fmla="*/ 0 h 400337"/>
                    <a:gd name="connsiteX2" fmla="*/ 91726 w 91725"/>
                    <a:gd name="connsiteY2" fmla="*/ 0 h 400337"/>
                    <a:gd name="connsiteX3" fmla="*/ 91726 w 91725"/>
                    <a:gd name="connsiteY3" fmla="*/ 367379 h 400337"/>
                    <a:gd name="connsiteX4" fmla="*/ 58771 w 91725"/>
                    <a:gd name="connsiteY4" fmla="*/ 400337 h 400337"/>
                    <a:gd name="connsiteX5" fmla="*/ 58483 w 91725"/>
                    <a:gd name="connsiteY5" fmla="*/ 400336 h 400337"/>
                    <a:gd name="connsiteX6" fmla="*/ 32957 w 91725"/>
                    <a:gd name="connsiteY6" fmla="*/ 400336 h 400337"/>
                    <a:gd name="connsiteX7" fmla="*/ 0 w 91725"/>
                    <a:gd name="connsiteY7" fmla="*/ 367379 h 400337"/>
                    <a:gd name="connsiteX8" fmla="*/ 0 w 91725"/>
                    <a:gd name="connsiteY8" fmla="*/ 0 h 400337"/>
                    <a:gd name="connsiteX9" fmla="*/ 381 w 91725"/>
                    <a:gd name="connsiteY9" fmla="*/ 0 h 40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5" h="400337">
                      <a:moveTo>
                        <a:pt x="381" y="0"/>
                      </a:moveTo>
                      <a:lnTo>
                        <a:pt x="91726" y="0"/>
                      </a:lnTo>
                      <a:lnTo>
                        <a:pt x="91726" y="0"/>
                      </a:lnTo>
                      <a:lnTo>
                        <a:pt x="91726" y="367379"/>
                      </a:lnTo>
                      <a:cubicBezTo>
                        <a:pt x="91727" y="385581"/>
                        <a:pt x="76972" y="400336"/>
                        <a:pt x="58771" y="400337"/>
                      </a:cubicBezTo>
                      <a:cubicBezTo>
                        <a:pt x="58675" y="400337"/>
                        <a:pt x="58579" y="400337"/>
                        <a:pt x="58483" y="400336"/>
                      </a:cubicBezTo>
                      <a:lnTo>
                        <a:pt x="32957" y="400336"/>
                      </a:lnTo>
                      <a:cubicBezTo>
                        <a:pt x="14755" y="400336"/>
                        <a:pt x="0" y="385581"/>
                        <a:pt x="0" y="367379"/>
                      </a:cubicBezTo>
                      <a:lnTo>
                        <a:pt x="0" y="0"/>
                      </a:lnTo>
                      <a:lnTo>
                        <a:pt x="381"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任意多边形: 形状 41">
                  <a:extLst>
                    <a:ext uri="{FF2B5EF4-FFF2-40B4-BE49-F238E27FC236}">
                      <a16:creationId xmlns:a16="http://schemas.microsoft.com/office/drawing/2014/main" id="{B960ADED-8FAB-3789-ED87-85354FA6766C}"/>
                    </a:ext>
                  </a:extLst>
                </p:cNvPr>
                <p:cNvSpPr/>
                <p:nvPr/>
              </p:nvSpPr>
              <p:spPr>
                <a:xfrm>
                  <a:off x="5779215" y="3699605"/>
                  <a:ext cx="77463" cy="339019"/>
                </a:xfrm>
                <a:custGeom>
                  <a:avLst/>
                  <a:gdLst>
                    <a:gd name="connsiteX0" fmla="*/ 45815 w 77463"/>
                    <a:gd name="connsiteY0" fmla="*/ 338995 h 339019"/>
                    <a:gd name="connsiteX1" fmla="*/ 45815 w 77463"/>
                    <a:gd name="connsiteY1" fmla="*/ 338995 h 339019"/>
                    <a:gd name="connsiteX2" fmla="*/ 11621 w 77463"/>
                    <a:gd name="connsiteY2" fmla="*/ 307372 h 339019"/>
                    <a:gd name="connsiteX3" fmla="*/ 0 w 77463"/>
                    <a:gd name="connsiteY3" fmla="*/ 2572 h 339019"/>
                    <a:gd name="connsiteX4" fmla="*/ 65818 w 77463"/>
                    <a:gd name="connsiteY4" fmla="*/ 0 h 339019"/>
                    <a:gd name="connsiteX5" fmla="*/ 77438 w 77463"/>
                    <a:gd name="connsiteY5" fmla="*/ 304800 h 339019"/>
                    <a:gd name="connsiteX6" fmla="*/ 45815 w 77463"/>
                    <a:gd name="connsiteY6" fmla="*/ 338995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63" h="339019">
                      <a:moveTo>
                        <a:pt x="45815" y="338995"/>
                      </a:moveTo>
                      <a:lnTo>
                        <a:pt x="45815" y="338995"/>
                      </a:lnTo>
                      <a:cubicBezTo>
                        <a:pt x="27645" y="339692"/>
                        <a:pt x="12343" y="325541"/>
                        <a:pt x="11621" y="307372"/>
                      </a:cubicBezTo>
                      <a:lnTo>
                        <a:pt x="0" y="2572"/>
                      </a:lnTo>
                      <a:lnTo>
                        <a:pt x="65818" y="0"/>
                      </a:lnTo>
                      <a:lnTo>
                        <a:pt x="77438" y="304800"/>
                      </a:lnTo>
                      <a:cubicBezTo>
                        <a:pt x="78136" y="322970"/>
                        <a:pt x="63985" y="338272"/>
                        <a:pt x="45815" y="338995"/>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4D665362-D0D4-4384-9232-0508B04126B4}"/>
                    </a:ext>
                  </a:extLst>
                </p:cNvPr>
                <p:cNvSpPr/>
                <p:nvPr/>
              </p:nvSpPr>
              <p:spPr>
                <a:xfrm rot="-130800">
                  <a:off x="5754180" y="3634866"/>
                  <a:ext cx="112871" cy="21526"/>
                </a:xfrm>
                <a:custGeom>
                  <a:avLst/>
                  <a:gdLst>
                    <a:gd name="connsiteX0" fmla="*/ 0 w 112871"/>
                    <a:gd name="connsiteY0" fmla="*/ 0 h 21526"/>
                    <a:gd name="connsiteX1" fmla="*/ 112871 w 112871"/>
                    <a:gd name="connsiteY1" fmla="*/ 0 h 21526"/>
                    <a:gd name="connsiteX2" fmla="*/ 112871 w 112871"/>
                    <a:gd name="connsiteY2" fmla="*/ 21527 h 21526"/>
                    <a:gd name="connsiteX3" fmla="*/ 0 w 112871"/>
                    <a:gd name="connsiteY3" fmla="*/ 21527 h 21526"/>
                  </a:gdLst>
                  <a:ahLst/>
                  <a:cxnLst>
                    <a:cxn ang="0">
                      <a:pos x="connsiteX0" y="connsiteY0"/>
                    </a:cxn>
                    <a:cxn ang="0">
                      <a:pos x="connsiteX1" y="connsiteY1"/>
                    </a:cxn>
                    <a:cxn ang="0">
                      <a:pos x="connsiteX2" y="connsiteY2"/>
                    </a:cxn>
                    <a:cxn ang="0">
                      <a:pos x="connsiteX3" y="connsiteY3"/>
                    </a:cxn>
                  </a:cxnLst>
                  <a:rect l="l" t="t" r="r" b="b"/>
                  <a:pathLst>
                    <a:path w="112871" h="21526">
                      <a:moveTo>
                        <a:pt x="0" y="0"/>
                      </a:moveTo>
                      <a:lnTo>
                        <a:pt x="112871" y="0"/>
                      </a:lnTo>
                      <a:lnTo>
                        <a:pt x="112871" y="21527"/>
                      </a:lnTo>
                      <a:lnTo>
                        <a:pt x="0" y="21527"/>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任意多边形: 形状 43">
                  <a:extLst>
                    <a:ext uri="{FF2B5EF4-FFF2-40B4-BE49-F238E27FC236}">
                      <a16:creationId xmlns:a16="http://schemas.microsoft.com/office/drawing/2014/main" id="{DEFE7D55-5769-A31F-4268-C3AC4C7FD044}"/>
                    </a:ext>
                  </a:extLst>
                </p:cNvPr>
                <p:cNvSpPr/>
                <p:nvPr/>
              </p:nvSpPr>
              <p:spPr>
                <a:xfrm>
                  <a:off x="5507944" y="3733093"/>
                  <a:ext cx="392715" cy="465621"/>
                </a:xfrm>
                <a:custGeom>
                  <a:avLst/>
                  <a:gdLst>
                    <a:gd name="connsiteX0" fmla="*/ 24194 w 392715"/>
                    <a:gd name="connsiteY0" fmla="*/ 465621 h 465621"/>
                    <a:gd name="connsiteX1" fmla="*/ 0 w 392715"/>
                    <a:gd name="connsiteY1" fmla="*/ 221210 h 465621"/>
                    <a:gd name="connsiteX2" fmla="*/ 142875 w 392715"/>
                    <a:gd name="connsiteY2" fmla="*/ 8897 h 465621"/>
                    <a:gd name="connsiteX3" fmla="*/ 314801 w 392715"/>
                    <a:gd name="connsiteY3" fmla="*/ 3563 h 465621"/>
                    <a:gd name="connsiteX4" fmla="*/ 392716 w 392715"/>
                    <a:gd name="connsiteY4" fmla="*/ 100242 h 465621"/>
                    <a:gd name="connsiteX5" fmla="*/ 373666 w 392715"/>
                    <a:gd name="connsiteY5" fmla="*/ 119292 h 465621"/>
                    <a:gd name="connsiteX6" fmla="*/ 368237 w 392715"/>
                    <a:gd name="connsiteY6" fmla="*/ 140819 h 465621"/>
                    <a:gd name="connsiteX7" fmla="*/ 330613 w 392715"/>
                    <a:gd name="connsiteY7" fmla="*/ 156916 h 465621"/>
                    <a:gd name="connsiteX8" fmla="*/ 303752 w 392715"/>
                    <a:gd name="connsiteY8" fmla="*/ 189111 h 465621"/>
                    <a:gd name="connsiteX9" fmla="*/ 282130 w 392715"/>
                    <a:gd name="connsiteY9" fmla="*/ 189111 h 465621"/>
                    <a:gd name="connsiteX10" fmla="*/ 233743 w 392715"/>
                    <a:gd name="connsiteY10" fmla="*/ 215971 h 465621"/>
                    <a:gd name="connsiteX11" fmla="*/ 190786 w 392715"/>
                    <a:gd name="connsiteY11" fmla="*/ 277788 h 465621"/>
                    <a:gd name="connsiteX12" fmla="*/ 171736 w 392715"/>
                    <a:gd name="connsiteY12" fmla="*/ 320746 h 465621"/>
                    <a:gd name="connsiteX13" fmla="*/ 179832 w 392715"/>
                    <a:gd name="connsiteY13" fmla="*/ 406471 h 46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15" h="465621">
                      <a:moveTo>
                        <a:pt x="24194" y="465621"/>
                      </a:moveTo>
                      <a:cubicBezTo>
                        <a:pt x="24194" y="465621"/>
                        <a:pt x="0" y="261501"/>
                        <a:pt x="0" y="221210"/>
                      </a:cubicBezTo>
                      <a:cubicBezTo>
                        <a:pt x="0" y="180919"/>
                        <a:pt x="120872" y="25090"/>
                        <a:pt x="142875" y="8897"/>
                      </a:cubicBezTo>
                      <a:cubicBezTo>
                        <a:pt x="164878" y="-7295"/>
                        <a:pt x="314801" y="3563"/>
                        <a:pt x="314801" y="3563"/>
                      </a:cubicBezTo>
                      <a:cubicBezTo>
                        <a:pt x="314801" y="3563"/>
                        <a:pt x="392716" y="86812"/>
                        <a:pt x="392716" y="100242"/>
                      </a:cubicBezTo>
                      <a:cubicBezTo>
                        <a:pt x="392716" y="113672"/>
                        <a:pt x="373666" y="119292"/>
                        <a:pt x="373666" y="119292"/>
                      </a:cubicBezTo>
                      <a:cubicBezTo>
                        <a:pt x="373666" y="119292"/>
                        <a:pt x="381667" y="124626"/>
                        <a:pt x="368237" y="140819"/>
                      </a:cubicBezTo>
                      <a:cubicBezTo>
                        <a:pt x="358293" y="150912"/>
                        <a:pt x="344780" y="156693"/>
                        <a:pt x="330613" y="156916"/>
                      </a:cubicBezTo>
                      <a:cubicBezTo>
                        <a:pt x="330613" y="156916"/>
                        <a:pt x="325279" y="189111"/>
                        <a:pt x="303752" y="189111"/>
                      </a:cubicBezTo>
                      <a:lnTo>
                        <a:pt x="282130" y="189111"/>
                      </a:lnTo>
                      <a:lnTo>
                        <a:pt x="233743" y="215971"/>
                      </a:lnTo>
                      <a:cubicBezTo>
                        <a:pt x="233743" y="215971"/>
                        <a:pt x="198787" y="256262"/>
                        <a:pt x="190786" y="277788"/>
                      </a:cubicBezTo>
                      <a:cubicBezTo>
                        <a:pt x="182785" y="299315"/>
                        <a:pt x="171736" y="307316"/>
                        <a:pt x="171736" y="320746"/>
                      </a:cubicBezTo>
                      <a:cubicBezTo>
                        <a:pt x="171736" y="334176"/>
                        <a:pt x="179832" y="406471"/>
                        <a:pt x="179832" y="406471"/>
                      </a:cubicBezTo>
                      <a:close/>
                    </a:path>
                  </a:pathLst>
                </a:custGeom>
                <a:solidFill>
                  <a:schemeClr val="bg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5" name="任意多边形: 形状 44">
                  <a:extLst>
                    <a:ext uri="{FF2B5EF4-FFF2-40B4-BE49-F238E27FC236}">
                      <a16:creationId xmlns:a16="http://schemas.microsoft.com/office/drawing/2014/main" id="{70E02285-E155-5F8F-FDC7-B8C70ABB9C50}"/>
                    </a:ext>
                  </a:extLst>
                </p:cNvPr>
                <p:cNvSpPr/>
                <p:nvPr/>
              </p:nvSpPr>
              <p:spPr>
                <a:xfrm>
                  <a:off x="5690633" y="3758183"/>
                  <a:ext cx="190785" cy="94011"/>
                </a:xfrm>
                <a:custGeom>
                  <a:avLst/>
                  <a:gdLst>
                    <a:gd name="connsiteX0" fmla="*/ 190786 w 190785"/>
                    <a:gd name="connsiteY0" fmla="*/ 94012 h 94011"/>
                    <a:gd name="connsiteX1" fmla="*/ 96774 w 190785"/>
                    <a:gd name="connsiteY1" fmla="*/ 0 h 94011"/>
                    <a:gd name="connsiteX2" fmla="*/ 0 w 190785"/>
                    <a:gd name="connsiteY2" fmla="*/ 2667 h 94011"/>
                  </a:gdLst>
                  <a:ahLst/>
                  <a:cxnLst>
                    <a:cxn ang="0">
                      <a:pos x="connsiteX0" y="connsiteY0"/>
                    </a:cxn>
                    <a:cxn ang="0">
                      <a:pos x="connsiteX1" y="connsiteY1"/>
                    </a:cxn>
                    <a:cxn ang="0">
                      <a:pos x="connsiteX2" y="connsiteY2"/>
                    </a:cxn>
                  </a:cxnLst>
                  <a:rect l="l" t="t" r="r" b="b"/>
                  <a:pathLst>
                    <a:path w="190785" h="94011">
                      <a:moveTo>
                        <a:pt x="190786" y="94012"/>
                      </a:moveTo>
                      <a:cubicBezTo>
                        <a:pt x="190786" y="94012"/>
                        <a:pt x="120872" y="0"/>
                        <a:pt x="96774" y="0"/>
                      </a:cubicBezTo>
                      <a:cubicBezTo>
                        <a:pt x="72676" y="0"/>
                        <a:pt x="0" y="2667"/>
                        <a:pt x="0" y="266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6" name="任意多边形: 形状 45">
                  <a:extLst>
                    <a:ext uri="{FF2B5EF4-FFF2-40B4-BE49-F238E27FC236}">
                      <a16:creationId xmlns:a16="http://schemas.microsoft.com/office/drawing/2014/main" id="{4EFA77B7-A1D8-75E7-3FA8-11180BB1A449}"/>
                    </a:ext>
                  </a:extLst>
                </p:cNvPr>
                <p:cNvSpPr/>
                <p:nvPr/>
              </p:nvSpPr>
              <p:spPr>
                <a:xfrm>
                  <a:off x="5658629" y="3809238"/>
                  <a:ext cx="179736" cy="80581"/>
                </a:xfrm>
                <a:custGeom>
                  <a:avLst/>
                  <a:gdLst>
                    <a:gd name="connsiteX0" fmla="*/ 179737 w 179736"/>
                    <a:gd name="connsiteY0" fmla="*/ 80581 h 80581"/>
                    <a:gd name="connsiteX1" fmla="*/ 94012 w 179736"/>
                    <a:gd name="connsiteY1" fmla="*/ 5334 h 80581"/>
                    <a:gd name="connsiteX2" fmla="*/ 0 w 179736"/>
                    <a:gd name="connsiteY2" fmla="*/ 0 h 80581"/>
                  </a:gdLst>
                  <a:ahLst/>
                  <a:cxnLst>
                    <a:cxn ang="0">
                      <a:pos x="connsiteX0" y="connsiteY0"/>
                    </a:cxn>
                    <a:cxn ang="0">
                      <a:pos x="connsiteX1" y="connsiteY1"/>
                    </a:cxn>
                    <a:cxn ang="0">
                      <a:pos x="connsiteX2" y="connsiteY2"/>
                    </a:cxn>
                  </a:cxnLst>
                  <a:rect l="l" t="t" r="r" b="b"/>
                  <a:pathLst>
                    <a:path w="179736" h="80581">
                      <a:moveTo>
                        <a:pt x="179737" y="80581"/>
                      </a:moveTo>
                      <a:cubicBezTo>
                        <a:pt x="179737" y="80581"/>
                        <a:pt x="118015" y="10668"/>
                        <a:pt x="94012" y="5334"/>
                      </a:cubicBezTo>
                      <a:cubicBezTo>
                        <a:pt x="70009" y="0"/>
                        <a:pt x="0" y="0"/>
                        <a:pt x="0"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7" name="任意多边形: 形状 46">
                  <a:extLst>
                    <a:ext uri="{FF2B5EF4-FFF2-40B4-BE49-F238E27FC236}">
                      <a16:creationId xmlns:a16="http://schemas.microsoft.com/office/drawing/2014/main" id="{87667D0E-8FDB-6031-25CE-E65A985F64A2}"/>
                    </a:ext>
                  </a:extLst>
                </p:cNvPr>
                <p:cNvSpPr/>
                <p:nvPr/>
              </p:nvSpPr>
              <p:spPr>
                <a:xfrm>
                  <a:off x="5599479" y="3849528"/>
                  <a:ext cx="190595" cy="72485"/>
                </a:xfrm>
                <a:custGeom>
                  <a:avLst/>
                  <a:gdLst>
                    <a:gd name="connsiteX0" fmla="*/ 190595 w 190595"/>
                    <a:gd name="connsiteY0" fmla="*/ 72485 h 72485"/>
                    <a:gd name="connsiteX1" fmla="*/ 88678 w 190595"/>
                    <a:gd name="connsiteY1" fmla="*/ 0 h 72485"/>
                    <a:gd name="connsiteX2" fmla="*/ 0 w 190595"/>
                    <a:gd name="connsiteY2" fmla="*/ 13430 h 72485"/>
                  </a:gdLst>
                  <a:ahLst/>
                  <a:cxnLst>
                    <a:cxn ang="0">
                      <a:pos x="connsiteX0" y="connsiteY0"/>
                    </a:cxn>
                    <a:cxn ang="0">
                      <a:pos x="connsiteX1" y="connsiteY1"/>
                    </a:cxn>
                    <a:cxn ang="0">
                      <a:pos x="connsiteX2" y="connsiteY2"/>
                    </a:cxn>
                  </a:cxnLst>
                  <a:rect l="l" t="t" r="r" b="b"/>
                  <a:pathLst>
                    <a:path w="190595" h="72485">
                      <a:moveTo>
                        <a:pt x="190595" y="72485"/>
                      </a:moveTo>
                      <a:cubicBezTo>
                        <a:pt x="190595" y="72485"/>
                        <a:pt x="107728" y="0"/>
                        <a:pt x="88678" y="0"/>
                      </a:cubicBezTo>
                      <a:cubicBezTo>
                        <a:pt x="69628" y="0"/>
                        <a:pt x="0" y="13430"/>
                        <a:pt x="0" y="13430"/>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0" name="任意多边形: 形状 49">
                  <a:extLst>
                    <a:ext uri="{FF2B5EF4-FFF2-40B4-BE49-F238E27FC236}">
                      <a16:creationId xmlns:a16="http://schemas.microsoft.com/office/drawing/2014/main" id="{4A2C5915-D69E-D57D-0565-987C1B49DA11}"/>
                    </a:ext>
                  </a:extLst>
                </p:cNvPr>
                <p:cNvSpPr/>
                <p:nvPr/>
              </p:nvSpPr>
              <p:spPr>
                <a:xfrm>
                  <a:off x="5591287" y="3849496"/>
                  <a:ext cx="196321" cy="91377"/>
                </a:xfrm>
                <a:custGeom>
                  <a:avLst/>
                  <a:gdLst>
                    <a:gd name="connsiteX0" fmla="*/ 0 w 196321"/>
                    <a:gd name="connsiteY0" fmla="*/ 80614 h 91377"/>
                    <a:gd name="connsiteX1" fmla="*/ 69818 w 196321"/>
                    <a:gd name="connsiteY1" fmla="*/ 56421 h 91377"/>
                    <a:gd name="connsiteX2" fmla="*/ 171926 w 196321"/>
                    <a:gd name="connsiteY2" fmla="*/ 91377 h 91377"/>
                    <a:gd name="connsiteX3" fmla="*/ 179927 w 196321"/>
                    <a:gd name="connsiteY3" fmla="*/ 59088 h 91377"/>
                    <a:gd name="connsiteX4" fmla="*/ 96679 w 196321"/>
                    <a:gd name="connsiteY4" fmla="*/ 33 h 91377"/>
                    <a:gd name="connsiteX5" fmla="*/ 21431 w 196321"/>
                    <a:gd name="connsiteY5" fmla="*/ 13463 h 9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21" h="91377">
                      <a:moveTo>
                        <a:pt x="0" y="80614"/>
                      </a:moveTo>
                      <a:lnTo>
                        <a:pt x="69818" y="56421"/>
                      </a:lnTo>
                      <a:cubicBezTo>
                        <a:pt x="69818" y="56421"/>
                        <a:pt x="150400" y="91377"/>
                        <a:pt x="171926" y="91377"/>
                      </a:cubicBezTo>
                      <a:cubicBezTo>
                        <a:pt x="193453" y="91377"/>
                        <a:pt x="210026" y="88615"/>
                        <a:pt x="179927" y="59088"/>
                      </a:cubicBezTo>
                      <a:cubicBezTo>
                        <a:pt x="149828" y="29560"/>
                        <a:pt x="131635" y="2700"/>
                        <a:pt x="96679" y="33"/>
                      </a:cubicBezTo>
                      <a:cubicBezTo>
                        <a:pt x="70961" y="-435"/>
                        <a:pt x="45400" y="4128"/>
                        <a:pt x="21431" y="13463"/>
                      </a:cubicBezTo>
                    </a:path>
                  </a:pathLst>
                </a:custGeom>
                <a:solidFill>
                  <a:schemeClr val="bg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1" name="任意多边形: 形状 50">
                  <a:extLst>
                    <a:ext uri="{FF2B5EF4-FFF2-40B4-BE49-F238E27FC236}">
                      <a16:creationId xmlns:a16="http://schemas.microsoft.com/office/drawing/2014/main" id="{D61E5733-A235-2E4C-DC86-0EADB2F760F3}"/>
                    </a:ext>
                  </a:extLst>
                </p:cNvPr>
                <p:cNvSpPr/>
                <p:nvPr/>
              </p:nvSpPr>
              <p:spPr>
                <a:xfrm>
                  <a:off x="5583382" y="3943540"/>
                  <a:ext cx="107441" cy="116304"/>
                </a:xfrm>
                <a:custGeom>
                  <a:avLst/>
                  <a:gdLst>
                    <a:gd name="connsiteX0" fmla="*/ 0 w 107441"/>
                    <a:gd name="connsiteY0" fmla="*/ 112871 h 116304"/>
                    <a:gd name="connsiteX1" fmla="*/ 77914 w 107441"/>
                    <a:gd name="connsiteY1" fmla="*/ 80581 h 116304"/>
                    <a:gd name="connsiteX2" fmla="*/ 107442 w 107441"/>
                    <a:gd name="connsiteY2" fmla="*/ 0 h 116304"/>
                  </a:gdLst>
                  <a:ahLst/>
                  <a:cxnLst>
                    <a:cxn ang="0">
                      <a:pos x="connsiteX0" y="connsiteY0"/>
                    </a:cxn>
                    <a:cxn ang="0">
                      <a:pos x="connsiteX1" y="connsiteY1"/>
                    </a:cxn>
                    <a:cxn ang="0">
                      <a:pos x="connsiteX2" y="connsiteY2"/>
                    </a:cxn>
                  </a:cxnLst>
                  <a:rect l="l" t="t" r="r" b="b"/>
                  <a:pathLst>
                    <a:path w="107441" h="116304">
                      <a:moveTo>
                        <a:pt x="0" y="112871"/>
                      </a:moveTo>
                      <a:cubicBezTo>
                        <a:pt x="30397" y="123249"/>
                        <a:pt x="63769" y="109418"/>
                        <a:pt x="77914" y="80581"/>
                      </a:cubicBezTo>
                      <a:cubicBezTo>
                        <a:pt x="107442" y="29528"/>
                        <a:pt x="107442" y="0"/>
                        <a:pt x="107442"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2" name="任意多边形: 形状 51">
                  <a:extLst>
                    <a:ext uri="{FF2B5EF4-FFF2-40B4-BE49-F238E27FC236}">
                      <a16:creationId xmlns:a16="http://schemas.microsoft.com/office/drawing/2014/main" id="{9179E12C-DD39-529C-6186-EB0EAED1D7B1}"/>
                    </a:ext>
                  </a:extLst>
                </p:cNvPr>
                <p:cNvSpPr/>
                <p:nvPr/>
              </p:nvSpPr>
              <p:spPr>
                <a:xfrm>
                  <a:off x="5497657" y="4093940"/>
                  <a:ext cx="1667922" cy="1413129"/>
                </a:xfrm>
                <a:custGeom>
                  <a:avLst/>
                  <a:gdLst>
                    <a:gd name="connsiteX0" fmla="*/ 1031176 w 1667922"/>
                    <a:gd name="connsiteY0" fmla="*/ 32290 h 1413129"/>
                    <a:gd name="connsiteX1" fmla="*/ 663130 w 1667922"/>
                    <a:gd name="connsiteY1" fmla="*/ 94107 h 1413129"/>
                    <a:gd name="connsiteX2" fmla="*/ 370332 w 1667922"/>
                    <a:gd name="connsiteY2" fmla="*/ 454057 h 1413129"/>
                    <a:gd name="connsiteX3" fmla="*/ 246507 w 1667922"/>
                    <a:gd name="connsiteY3" fmla="*/ 0 h 1413129"/>
                    <a:gd name="connsiteX4" fmla="*/ 0 w 1667922"/>
                    <a:gd name="connsiteY4" fmla="*/ 94107 h 1413129"/>
                    <a:gd name="connsiteX5" fmla="*/ 158591 w 1667922"/>
                    <a:gd name="connsiteY5" fmla="*/ 642080 h 1413129"/>
                    <a:gd name="connsiteX6" fmla="*/ 260604 w 1667922"/>
                    <a:gd name="connsiteY6" fmla="*/ 862394 h 1413129"/>
                    <a:gd name="connsiteX7" fmla="*/ 607219 w 1667922"/>
                    <a:gd name="connsiteY7" fmla="*/ 642080 h 1413129"/>
                    <a:gd name="connsiteX8" fmla="*/ 609886 w 1667922"/>
                    <a:gd name="connsiteY8" fmla="*/ 1413129 h 1413129"/>
                    <a:gd name="connsiteX9" fmla="*/ 1667923 w 1667922"/>
                    <a:gd name="connsiteY9" fmla="*/ 1413129 h 1413129"/>
                    <a:gd name="connsiteX10" fmla="*/ 1603439 w 1667922"/>
                    <a:gd name="connsiteY10" fmla="*/ 201835 h 1413129"/>
                    <a:gd name="connsiteX11" fmla="*/ 1243489 w 1667922"/>
                    <a:gd name="connsiteY11" fmla="*/ 21812 h 141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922" h="1413129">
                      <a:moveTo>
                        <a:pt x="1031176" y="32290"/>
                      </a:moveTo>
                      <a:cubicBezTo>
                        <a:pt x="1031176" y="32290"/>
                        <a:pt x="676561" y="88678"/>
                        <a:pt x="663130" y="94107"/>
                      </a:cubicBezTo>
                      <a:cubicBezTo>
                        <a:pt x="649700" y="99536"/>
                        <a:pt x="370332" y="454057"/>
                        <a:pt x="370332" y="454057"/>
                      </a:cubicBezTo>
                      <a:lnTo>
                        <a:pt x="246507" y="0"/>
                      </a:lnTo>
                      <a:lnTo>
                        <a:pt x="0" y="94107"/>
                      </a:lnTo>
                      <a:cubicBezTo>
                        <a:pt x="0" y="94107"/>
                        <a:pt x="134398" y="534638"/>
                        <a:pt x="158591" y="642080"/>
                      </a:cubicBezTo>
                      <a:cubicBezTo>
                        <a:pt x="182785" y="749522"/>
                        <a:pt x="244316" y="854393"/>
                        <a:pt x="260604" y="862394"/>
                      </a:cubicBezTo>
                      <a:cubicBezTo>
                        <a:pt x="276892" y="870395"/>
                        <a:pt x="607219" y="642080"/>
                        <a:pt x="607219" y="642080"/>
                      </a:cubicBezTo>
                      <a:lnTo>
                        <a:pt x="609886" y="1413129"/>
                      </a:lnTo>
                      <a:lnTo>
                        <a:pt x="1667923" y="1413129"/>
                      </a:lnTo>
                      <a:cubicBezTo>
                        <a:pt x="1667923" y="1413129"/>
                        <a:pt x="1619250" y="233744"/>
                        <a:pt x="1603439" y="201835"/>
                      </a:cubicBezTo>
                      <a:cubicBezTo>
                        <a:pt x="1587627" y="169926"/>
                        <a:pt x="1243489" y="21812"/>
                        <a:pt x="1243489" y="2181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3" name="任意多边形: 形状 52">
                  <a:extLst>
                    <a:ext uri="{FF2B5EF4-FFF2-40B4-BE49-F238E27FC236}">
                      <a16:creationId xmlns:a16="http://schemas.microsoft.com/office/drawing/2014/main" id="{CA2DEBAC-EB99-9CD3-E25E-AFA233B9F6A3}"/>
                    </a:ext>
                  </a:extLst>
                </p:cNvPr>
                <p:cNvSpPr/>
                <p:nvPr/>
              </p:nvSpPr>
              <p:spPr>
                <a:xfrm>
                  <a:off x="5867989" y="4547997"/>
                  <a:ext cx="29298" cy="217360"/>
                </a:xfrm>
                <a:custGeom>
                  <a:avLst/>
                  <a:gdLst>
                    <a:gd name="connsiteX0" fmla="*/ 0 w 29298"/>
                    <a:gd name="connsiteY0" fmla="*/ 0 h 217360"/>
                    <a:gd name="connsiteX1" fmla="*/ 23146 w 29298"/>
                    <a:gd name="connsiteY1" fmla="*/ 217360 h 217360"/>
                  </a:gdLst>
                  <a:ahLst/>
                  <a:cxnLst>
                    <a:cxn ang="0">
                      <a:pos x="connsiteX0" y="connsiteY0"/>
                    </a:cxn>
                    <a:cxn ang="0">
                      <a:pos x="connsiteX1" y="connsiteY1"/>
                    </a:cxn>
                  </a:cxnLst>
                  <a:rect l="l" t="t" r="r" b="b"/>
                  <a:pathLst>
                    <a:path w="29298" h="217360">
                      <a:moveTo>
                        <a:pt x="0" y="0"/>
                      </a:moveTo>
                      <a:cubicBezTo>
                        <a:pt x="0" y="0"/>
                        <a:pt x="45434" y="135636"/>
                        <a:pt x="23146" y="21736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4" name="任意多边形: 形状 53">
                  <a:extLst>
                    <a:ext uri="{FF2B5EF4-FFF2-40B4-BE49-F238E27FC236}">
                      <a16:creationId xmlns:a16="http://schemas.microsoft.com/office/drawing/2014/main" id="{2441AC77-17AF-6BBC-9E63-8949CA713F2B}"/>
                    </a:ext>
                  </a:extLst>
                </p:cNvPr>
                <p:cNvSpPr/>
                <p:nvPr/>
              </p:nvSpPr>
              <p:spPr>
                <a:xfrm>
                  <a:off x="5887419" y="4609338"/>
                  <a:ext cx="33432" cy="111442"/>
                </a:xfrm>
                <a:custGeom>
                  <a:avLst/>
                  <a:gdLst>
                    <a:gd name="connsiteX0" fmla="*/ 0 w 33432"/>
                    <a:gd name="connsiteY0" fmla="*/ 0 h 111442"/>
                    <a:gd name="connsiteX1" fmla="*/ 33433 w 33432"/>
                    <a:gd name="connsiteY1" fmla="*/ 111442 h 111442"/>
                  </a:gdLst>
                  <a:ahLst/>
                  <a:cxnLst>
                    <a:cxn ang="0">
                      <a:pos x="connsiteX0" y="connsiteY0"/>
                    </a:cxn>
                    <a:cxn ang="0">
                      <a:pos x="connsiteX1" y="connsiteY1"/>
                    </a:cxn>
                  </a:cxnLst>
                  <a:rect l="l" t="t" r="r" b="b"/>
                  <a:pathLst>
                    <a:path w="33432" h="111442">
                      <a:moveTo>
                        <a:pt x="0" y="0"/>
                      </a:moveTo>
                      <a:cubicBezTo>
                        <a:pt x="0" y="0"/>
                        <a:pt x="26003" y="37147"/>
                        <a:pt x="33433" y="11144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5" name="任意多边形: 形状 54">
                  <a:extLst>
                    <a:ext uri="{FF2B5EF4-FFF2-40B4-BE49-F238E27FC236}">
                      <a16:creationId xmlns:a16="http://schemas.microsoft.com/office/drawing/2014/main" id="{3BB79CFB-A903-AA4E-4670-886C640F2A10}"/>
                    </a:ext>
                  </a:extLst>
                </p:cNvPr>
                <p:cNvSpPr/>
                <p:nvPr/>
              </p:nvSpPr>
              <p:spPr>
                <a:xfrm>
                  <a:off x="6385101" y="4884134"/>
                  <a:ext cx="18573" cy="598074"/>
                </a:xfrm>
                <a:custGeom>
                  <a:avLst/>
                  <a:gdLst>
                    <a:gd name="connsiteX0" fmla="*/ 0 w 18573"/>
                    <a:gd name="connsiteY0" fmla="*/ 0 h 598074"/>
                    <a:gd name="connsiteX1" fmla="*/ 18574 w 18573"/>
                    <a:gd name="connsiteY1" fmla="*/ 598075 h 598074"/>
                  </a:gdLst>
                  <a:ahLst/>
                  <a:cxnLst>
                    <a:cxn ang="0">
                      <a:pos x="connsiteX0" y="connsiteY0"/>
                    </a:cxn>
                    <a:cxn ang="0">
                      <a:pos x="connsiteX1" y="connsiteY1"/>
                    </a:cxn>
                  </a:cxnLst>
                  <a:rect l="l" t="t" r="r" b="b"/>
                  <a:pathLst>
                    <a:path w="18573" h="598074">
                      <a:moveTo>
                        <a:pt x="0" y="0"/>
                      </a:moveTo>
                      <a:lnTo>
                        <a:pt x="18574" y="598075"/>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6" name="任意多边形: 形状 55">
                  <a:extLst>
                    <a:ext uri="{FF2B5EF4-FFF2-40B4-BE49-F238E27FC236}">
                      <a16:creationId xmlns:a16="http://schemas.microsoft.com/office/drawing/2014/main" id="{E1650AFF-710B-4888-F452-406B9CB049C9}"/>
                    </a:ext>
                  </a:extLst>
                </p:cNvPr>
                <p:cNvSpPr/>
                <p:nvPr/>
              </p:nvSpPr>
              <p:spPr>
                <a:xfrm>
                  <a:off x="6069347" y="4457033"/>
                  <a:ext cx="33432" cy="200596"/>
                </a:xfrm>
                <a:custGeom>
                  <a:avLst/>
                  <a:gdLst>
                    <a:gd name="connsiteX0" fmla="*/ 33433 w 33432"/>
                    <a:gd name="connsiteY0" fmla="*/ 200596 h 200596"/>
                    <a:gd name="connsiteX1" fmla="*/ 0 w 33432"/>
                    <a:gd name="connsiteY1" fmla="*/ 0 h 200596"/>
                  </a:gdLst>
                  <a:ahLst/>
                  <a:cxnLst>
                    <a:cxn ang="0">
                      <a:pos x="connsiteX0" y="connsiteY0"/>
                    </a:cxn>
                    <a:cxn ang="0">
                      <a:pos x="connsiteX1" y="connsiteY1"/>
                    </a:cxn>
                  </a:cxnLst>
                  <a:rect l="l" t="t" r="r" b="b"/>
                  <a:pathLst>
                    <a:path w="33432" h="200596">
                      <a:moveTo>
                        <a:pt x="33433" y="200596"/>
                      </a:moveTo>
                      <a:lnTo>
                        <a:pt x="0"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7" name="任意多边形: 形状 56">
                  <a:extLst>
                    <a:ext uri="{FF2B5EF4-FFF2-40B4-BE49-F238E27FC236}">
                      <a16:creationId xmlns:a16="http://schemas.microsoft.com/office/drawing/2014/main" id="{ED9D8E30-CE3D-255B-C508-BE38C9F388CE}"/>
                    </a:ext>
                  </a:extLst>
                </p:cNvPr>
                <p:cNvSpPr/>
                <p:nvPr/>
              </p:nvSpPr>
              <p:spPr>
                <a:xfrm>
                  <a:off x="6099256" y="4440650"/>
                  <a:ext cx="5143" cy="295370"/>
                </a:xfrm>
                <a:custGeom>
                  <a:avLst/>
                  <a:gdLst>
                    <a:gd name="connsiteX0" fmla="*/ 5143 w 5143"/>
                    <a:gd name="connsiteY0" fmla="*/ 295370 h 295370"/>
                    <a:gd name="connsiteX1" fmla="*/ 0 w 5143"/>
                    <a:gd name="connsiteY1" fmla="*/ 0 h 295370"/>
                  </a:gdLst>
                  <a:ahLst/>
                  <a:cxnLst>
                    <a:cxn ang="0">
                      <a:pos x="connsiteX0" y="connsiteY0"/>
                    </a:cxn>
                    <a:cxn ang="0">
                      <a:pos x="connsiteX1" y="connsiteY1"/>
                    </a:cxn>
                  </a:cxnLst>
                  <a:rect l="l" t="t" r="r" b="b"/>
                  <a:pathLst>
                    <a:path w="5143" h="295370">
                      <a:moveTo>
                        <a:pt x="5143" y="295370"/>
                      </a:moveTo>
                      <a:lnTo>
                        <a:pt x="0"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8" name="任意多边形: 形状 57">
                  <a:extLst>
                    <a:ext uri="{FF2B5EF4-FFF2-40B4-BE49-F238E27FC236}">
                      <a16:creationId xmlns:a16="http://schemas.microsoft.com/office/drawing/2014/main" id="{347C6A61-F862-540B-D218-BD5CCBC9D14F}"/>
                    </a:ext>
                  </a:extLst>
                </p:cNvPr>
                <p:cNvSpPr/>
                <p:nvPr/>
              </p:nvSpPr>
              <p:spPr>
                <a:xfrm>
                  <a:off x="6301948" y="4086014"/>
                  <a:ext cx="534638" cy="764972"/>
                </a:xfrm>
                <a:custGeom>
                  <a:avLst/>
                  <a:gdLst>
                    <a:gd name="connsiteX0" fmla="*/ 211741 w 534638"/>
                    <a:gd name="connsiteY0" fmla="*/ 27642 h 764972"/>
                    <a:gd name="connsiteX1" fmla="*/ 115348 w 534638"/>
                    <a:gd name="connsiteY1" fmla="*/ 121654 h 764972"/>
                    <a:gd name="connsiteX2" fmla="*/ 43434 w 534638"/>
                    <a:gd name="connsiteY2" fmla="*/ 225191 h 764972"/>
                    <a:gd name="connsiteX3" fmla="*/ 89154 w 534638"/>
                    <a:gd name="connsiteY3" fmla="*/ 268625 h 764972"/>
                    <a:gd name="connsiteX4" fmla="*/ 0 w 534638"/>
                    <a:gd name="connsiteY4" fmla="*/ 316821 h 764972"/>
                    <a:gd name="connsiteX5" fmla="*/ 57912 w 534638"/>
                    <a:gd name="connsiteY5" fmla="*/ 630003 h 764972"/>
                    <a:gd name="connsiteX6" fmla="*/ 86487 w 534638"/>
                    <a:gd name="connsiteY6" fmla="*/ 764973 h 764972"/>
                    <a:gd name="connsiteX7" fmla="*/ 498538 w 534638"/>
                    <a:gd name="connsiteY7" fmla="*/ 348159 h 764972"/>
                    <a:gd name="connsiteX8" fmla="*/ 440722 w 534638"/>
                    <a:gd name="connsiteY8" fmla="*/ 275864 h 764972"/>
                    <a:gd name="connsiteX9" fmla="*/ 534638 w 534638"/>
                    <a:gd name="connsiteY9" fmla="*/ 244527 h 764972"/>
                    <a:gd name="connsiteX10" fmla="*/ 498538 w 534638"/>
                    <a:gd name="connsiteY10" fmla="*/ 56598 h 764972"/>
                    <a:gd name="connsiteX11" fmla="*/ 431101 w 534638"/>
                    <a:gd name="connsiteY11" fmla="*/ 1163 h 764972"/>
                    <a:gd name="connsiteX12" fmla="*/ 211741 w 534638"/>
                    <a:gd name="connsiteY12" fmla="*/ 27642 h 7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638" h="764972">
                      <a:moveTo>
                        <a:pt x="211741" y="27642"/>
                      </a:moveTo>
                      <a:cubicBezTo>
                        <a:pt x="211741" y="27642"/>
                        <a:pt x="149066" y="70981"/>
                        <a:pt x="115348" y="121654"/>
                      </a:cubicBezTo>
                      <a:cubicBezTo>
                        <a:pt x="81629" y="172327"/>
                        <a:pt x="43434" y="225191"/>
                        <a:pt x="43434" y="225191"/>
                      </a:cubicBezTo>
                      <a:lnTo>
                        <a:pt x="89154" y="268625"/>
                      </a:lnTo>
                      <a:lnTo>
                        <a:pt x="0" y="316821"/>
                      </a:lnTo>
                      <a:cubicBezTo>
                        <a:pt x="0" y="316821"/>
                        <a:pt x="38100" y="550470"/>
                        <a:pt x="57912" y="630003"/>
                      </a:cubicBezTo>
                      <a:cubicBezTo>
                        <a:pt x="77724" y="709537"/>
                        <a:pt x="86487" y="764973"/>
                        <a:pt x="86487" y="764973"/>
                      </a:cubicBezTo>
                      <a:lnTo>
                        <a:pt x="498538" y="348159"/>
                      </a:lnTo>
                      <a:lnTo>
                        <a:pt x="440722" y="275864"/>
                      </a:lnTo>
                      <a:lnTo>
                        <a:pt x="534638" y="244527"/>
                      </a:lnTo>
                      <a:cubicBezTo>
                        <a:pt x="534638" y="244527"/>
                        <a:pt x="506063" y="104795"/>
                        <a:pt x="498538" y="56598"/>
                      </a:cubicBezTo>
                      <a:cubicBezTo>
                        <a:pt x="491014" y="8402"/>
                        <a:pt x="447961" y="1163"/>
                        <a:pt x="431101" y="1163"/>
                      </a:cubicBezTo>
                      <a:cubicBezTo>
                        <a:pt x="414242" y="1163"/>
                        <a:pt x="240601" y="-8457"/>
                        <a:pt x="211741" y="2764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9" name="任意多边形: 形状 58">
                  <a:extLst>
                    <a:ext uri="{FF2B5EF4-FFF2-40B4-BE49-F238E27FC236}">
                      <a16:creationId xmlns:a16="http://schemas.microsoft.com/office/drawing/2014/main" id="{ED9CA2BC-0B68-8FF3-FB32-4AE4CB5D9948}"/>
                    </a:ext>
                  </a:extLst>
                </p:cNvPr>
                <p:cNvSpPr/>
                <p:nvPr/>
              </p:nvSpPr>
              <p:spPr>
                <a:xfrm>
                  <a:off x="6446093" y="3402901"/>
                  <a:ext cx="513037" cy="496535"/>
                </a:xfrm>
                <a:custGeom>
                  <a:avLst/>
                  <a:gdLst>
                    <a:gd name="connsiteX0" fmla="*/ 16922 w 513037"/>
                    <a:gd name="connsiteY0" fmla="*/ 183071 h 496535"/>
                    <a:gd name="connsiteX1" fmla="*/ 63 w 513037"/>
                    <a:gd name="connsiteY1" fmla="*/ 106013 h 496535"/>
                    <a:gd name="connsiteX2" fmla="*/ 187991 w 513037"/>
                    <a:gd name="connsiteY2" fmla="*/ 0 h 496535"/>
                    <a:gd name="connsiteX3" fmla="*/ 467550 w 513037"/>
                    <a:gd name="connsiteY3" fmla="*/ 93917 h 496535"/>
                    <a:gd name="connsiteX4" fmla="*/ 491648 w 513037"/>
                    <a:gd name="connsiteY4" fmla="*/ 349377 h 496535"/>
                    <a:gd name="connsiteX5" fmla="*/ 445833 w 513037"/>
                    <a:gd name="connsiteY5" fmla="*/ 477012 h 496535"/>
                    <a:gd name="connsiteX6" fmla="*/ 371157 w 513037"/>
                    <a:gd name="connsiteY6" fmla="*/ 479489 h 496535"/>
                    <a:gd name="connsiteX7" fmla="*/ 339820 w 513037"/>
                    <a:gd name="connsiteY7" fmla="*/ 310801 h 496535"/>
                    <a:gd name="connsiteX8" fmla="*/ 168370 w 513037"/>
                    <a:gd name="connsiteY8" fmla="*/ 190309 h 496535"/>
                    <a:gd name="connsiteX9" fmla="*/ 16922 w 513037"/>
                    <a:gd name="connsiteY9" fmla="*/ 183071 h 4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37" h="496535">
                      <a:moveTo>
                        <a:pt x="16922" y="183071"/>
                      </a:moveTo>
                      <a:cubicBezTo>
                        <a:pt x="5111" y="159141"/>
                        <a:pt x="-677" y="132689"/>
                        <a:pt x="63" y="106013"/>
                      </a:cubicBezTo>
                      <a:cubicBezTo>
                        <a:pt x="63" y="57817"/>
                        <a:pt x="98837" y="0"/>
                        <a:pt x="187991" y="0"/>
                      </a:cubicBezTo>
                      <a:cubicBezTo>
                        <a:pt x="277145" y="0"/>
                        <a:pt x="400018" y="19050"/>
                        <a:pt x="467550" y="93917"/>
                      </a:cubicBezTo>
                      <a:cubicBezTo>
                        <a:pt x="535082" y="168783"/>
                        <a:pt x="513270" y="303467"/>
                        <a:pt x="491648" y="349377"/>
                      </a:cubicBezTo>
                      <a:cubicBezTo>
                        <a:pt x="473800" y="390953"/>
                        <a:pt x="458500" y="433577"/>
                        <a:pt x="445833" y="477012"/>
                      </a:cubicBezTo>
                      <a:cubicBezTo>
                        <a:pt x="443452" y="484251"/>
                        <a:pt x="397637" y="515588"/>
                        <a:pt x="371157" y="479489"/>
                      </a:cubicBezTo>
                      <a:cubicBezTo>
                        <a:pt x="344678" y="443389"/>
                        <a:pt x="368776" y="368617"/>
                        <a:pt x="339820" y="310801"/>
                      </a:cubicBezTo>
                      <a:cubicBezTo>
                        <a:pt x="310864" y="252984"/>
                        <a:pt x="233806" y="207169"/>
                        <a:pt x="168370" y="190309"/>
                      </a:cubicBezTo>
                      <a:cubicBezTo>
                        <a:pt x="102933" y="173450"/>
                        <a:pt x="16922" y="183071"/>
                        <a:pt x="16922" y="183071"/>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0" name="任意多边形: 形状 59">
                  <a:extLst>
                    <a:ext uri="{FF2B5EF4-FFF2-40B4-BE49-F238E27FC236}">
                      <a16:creationId xmlns:a16="http://schemas.microsoft.com/office/drawing/2014/main" id="{F923F634-1B59-935E-5474-9A4E0F6FB2CD}"/>
                    </a:ext>
                  </a:extLst>
                </p:cNvPr>
                <p:cNvSpPr/>
                <p:nvPr/>
              </p:nvSpPr>
              <p:spPr>
                <a:xfrm>
                  <a:off x="6405294" y="3947541"/>
                  <a:ext cx="392715" cy="807053"/>
                </a:xfrm>
                <a:custGeom>
                  <a:avLst/>
                  <a:gdLst>
                    <a:gd name="connsiteX0" fmla="*/ 101156 w 392715"/>
                    <a:gd name="connsiteY0" fmla="*/ 130016 h 807053"/>
                    <a:gd name="connsiteX1" fmla="*/ 67437 w 392715"/>
                    <a:gd name="connsiteY1" fmla="*/ 315563 h 807053"/>
                    <a:gd name="connsiteX2" fmla="*/ 9525 w 392715"/>
                    <a:gd name="connsiteY2" fmla="*/ 686562 h 807053"/>
                    <a:gd name="connsiteX3" fmla="*/ 0 w 392715"/>
                    <a:gd name="connsiteY3" fmla="*/ 807053 h 807053"/>
                    <a:gd name="connsiteX4" fmla="*/ 255365 w 392715"/>
                    <a:gd name="connsiteY4" fmla="*/ 385381 h 807053"/>
                    <a:gd name="connsiteX5" fmla="*/ 361379 w 392715"/>
                    <a:gd name="connsiteY5" fmla="*/ 175831 h 807053"/>
                    <a:gd name="connsiteX6" fmla="*/ 392716 w 392715"/>
                    <a:gd name="connsiteY6" fmla="*/ 0 h 807053"/>
                    <a:gd name="connsiteX7" fmla="*/ 101156 w 392715"/>
                    <a:gd name="connsiteY7" fmla="*/ 130016 h 80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15" h="807053">
                      <a:moveTo>
                        <a:pt x="101156" y="130016"/>
                      </a:moveTo>
                      <a:cubicBezTo>
                        <a:pt x="101156" y="130016"/>
                        <a:pt x="84296" y="257651"/>
                        <a:pt x="67437" y="315563"/>
                      </a:cubicBezTo>
                      <a:cubicBezTo>
                        <a:pt x="50578" y="373475"/>
                        <a:pt x="14383" y="611886"/>
                        <a:pt x="9525" y="686562"/>
                      </a:cubicBezTo>
                      <a:cubicBezTo>
                        <a:pt x="4667" y="761238"/>
                        <a:pt x="0" y="807053"/>
                        <a:pt x="0" y="807053"/>
                      </a:cubicBezTo>
                      <a:cubicBezTo>
                        <a:pt x="0" y="807053"/>
                        <a:pt x="206788" y="489013"/>
                        <a:pt x="255365" y="385381"/>
                      </a:cubicBezTo>
                      <a:cubicBezTo>
                        <a:pt x="303943" y="281749"/>
                        <a:pt x="361379" y="175831"/>
                        <a:pt x="361379" y="175831"/>
                      </a:cubicBezTo>
                      <a:lnTo>
                        <a:pt x="392716" y="0"/>
                      </a:lnTo>
                      <a:cubicBezTo>
                        <a:pt x="392716" y="0"/>
                        <a:pt x="226409" y="137255"/>
                        <a:pt x="101156" y="13001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1" name="任意多边形: 形状 60">
                  <a:extLst>
                    <a:ext uri="{FF2B5EF4-FFF2-40B4-BE49-F238E27FC236}">
                      <a16:creationId xmlns:a16="http://schemas.microsoft.com/office/drawing/2014/main" id="{7F98CC7C-F68F-9BF6-B9A8-EDFA6551EB48}"/>
                    </a:ext>
                  </a:extLst>
                </p:cNvPr>
                <p:cNvSpPr/>
                <p:nvPr/>
              </p:nvSpPr>
              <p:spPr>
                <a:xfrm>
                  <a:off x="6497401" y="3947445"/>
                  <a:ext cx="300608" cy="212066"/>
                </a:xfrm>
                <a:custGeom>
                  <a:avLst/>
                  <a:gdLst>
                    <a:gd name="connsiteX0" fmla="*/ 9049 w 300608"/>
                    <a:gd name="connsiteY0" fmla="*/ 130112 h 212066"/>
                    <a:gd name="connsiteX1" fmla="*/ 0 w 300608"/>
                    <a:gd name="connsiteY1" fmla="*/ 191357 h 212066"/>
                    <a:gd name="connsiteX2" fmla="*/ 194215 w 300608"/>
                    <a:gd name="connsiteY2" fmla="*/ 186023 h 212066"/>
                    <a:gd name="connsiteX3" fmla="*/ 280797 w 300608"/>
                    <a:gd name="connsiteY3" fmla="*/ 111062 h 212066"/>
                    <a:gd name="connsiteX4" fmla="*/ 300609 w 300608"/>
                    <a:gd name="connsiteY4" fmla="*/ 0 h 212066"/>
                    <a:gd name="connsiteX5" fmla="*/ 9049 w 300608"/>
                    <a:gd name="connsiteY5" fmla="*/ 130112 h 2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08" h="212066">
                      <a:moveTo>
                        <a:pt x="9049" y="130112"/>
                      </a:moveTo>
                      <a:cubicBezTo>
                        <a:pt x="9049" y="130112"/>
                        <a:pt x="5524" y="156877"/>
                        <a:pt x="0" y="191357"/>
                      </a:cubicBezTo>
                      <a:cubicBezTo>
                        <a:pt x="61866" y="220743"/>
                        <a:pt x="134055" y="218760"/>
                        <a:pt x="194215" y="186023"/>
                      </a:cubicBezTo>
                      <a:cubicBezTo>
                        <a:pt x="227264" y="166329"/>
                        <a:pt x="256575" y="140952"/>
                        <a:pt x="280797" y="111062"/>
                      </a:cubicBezTo>
                      <a:lnTo>
                        <a:pt x="300609" y="0"/>
                      </a:lnTo>
                      <a:cubicBezTo>
                        <a:pt x="300609" y="0"/>
                        <a:pt x="134302" y="137351"/>
                        <a:pt x="9049" y="130112"/>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2" name="任意多边形: 形状 61">
                  <a:extLst>
                    <a:ext uri="{FF2B5EF4-FFF2-40B4-BE49-F238E27FC236}">
                      <a16:creationId xmlns:a16="http://schemas.microsoft.com/office/drawing/2014/main" id="{3B9892A1-0496-085F-3221-78F989964D3B}"/>
                    </a:ext>
                  </a:extLst>
                </p:cNvPr>
                <p:cNvSpPr/>
                <p:nvPr/>
              </p:nvSpPr>
              <p:spPr>
                <a:xfrm>
                  <a:off x="6405008" y="4309872"/>
                  <a:ext cx="257175" cy="444341"/>
                </a:xfrm>
                <a:custGeom>
                  <a:avLst/>
                  <a:gdLst>
                    <a:gd name="connsiteX0" fmla="*/ 257175 w 257175"/>
                    <a:gd name="connsiteY0" fmla="*/ 19812 h 444341"/>
                    <a:gd name="connsiteX1" fmla="*/ 57150 w 257175"/>
                    <a:gd name="connsiteY1" fmla="*/ 0 h 444341"/>
                    <a:gd name="connsiteX2" fmla="*/ 9525 w 257175"/>
                    <a:gd name="connsiteY2" fmla="*/ 323850 h 444341"/>
                    <a:gd name="connsiteX3" fmla="*/ 0 w 257175"/>
                    <a:gd name="connsiteY3" fmla="*/ 444341 h 444341"/>
                    <a:gd name="connsiteX4" fmla="*/ 255651 w 257175"/>
                    <a:gd name="connsiteY4" fmla="*/ 23050 h 44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444341">
                      <a:moveTo>
                        <a:pt x="257175" y="19812"/>
                      </a:moveTo>
                      <a:cubicBezTo>
                        <a:pt x="133350" y="55245"/>
                        <a:pt x="78867" y="23717"/>
                        <a:pt x="57150" y="0"/>
                      </a:cubicBezTo>
                      <a:cubicBezTo>
                        <a:pt x="38957" y="91630"/>
                        <a:pt x="14002" y="262985"/>
                        <a:pt x="9525" y="323850"/>
                      </a:cubicBezTo>
                      <a:cubicBezTo>
                        <a:pt x="4763" y="398526"/>
                        <a:pt x="0" y="444341"/>
                        <a:pt x="0" y="444341"/>
                      </a:cubicBezTo>
                      <a:cubicBezTo>
                        <a:pt x="0" y="444341"/>
                        <a:pt x="207074" y="126682"/>
                        <a:pt x="255651" y="23050"/>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3" name="任意多边形: 形状 62">
                  <a:extLst>
                    <a:ext uri="{FF2B5EF4-FFF2-40B4-BE49-F238E27FC236}">
                      <a16:creationId xmlns:a16="http://schemas.microsoft.com/office/drawing/2014/main" id="{89D65E8C-433D-6DF9-91BB-F7880BB9F2E1}"/>
                    </a:ext>
                  </a:extLst>
                </p:cNvPr>
                <p:cNvSpPr/>
                <p:nvPr/>
              </p:nvSpPr>
              <p:spPr>
                <a:xfrm>
                  <a:off x="6409985" y="3507126"/>
                  <a:ext cx="519251" cy="617810"/>
                </a:xfrm>
                <a:custGeom>
                  <a:avLst/>
                  <a:gdLst>
                    <a:gd name="connsiteX0" fmla="*/ 36171 w 519251"/>
                    <a:gd name="connsiteY0" fmla="*/ 61986 h 617810"/>
                    <a:gd name="connsiteX1" fmla="*/ 71 w 519251"/>
                    <a:gd name="connsiteY1" fmla="*/ 321923 h 617810"/>
                    <a:gd name="connsiteX2" fmla="*/ 79605 w 519251"/>
                    <a:gd name="connsiteY2" fmla="*/ 596624 h 617810"/>
                    <a:gd name="connsiteX3" fmla="*/ 274772 w 519251"/>
                    <a:gd name="connsiteY3" fmla="*/ 591766 h 617810"/>
                    <a:gd name="connsiteX4" fmla="*/ 392596 w 519251"/>
                    <a:gd name="connsiteY4" fmla="*/ 474323 h 617810"/>
                    <a:gd name="connsiteX5" fmla="*/ 456700 w 519251"/>
                    <a:gd name="connsiteY5" fmla="*/ 450606 h 617810"/>
                    <a:gd name="connsiteX6" fmla="*/ 507277 w 519251"/>
                    <a:gd name="connsiteY6" fmla="*/ 380883 h 617810"/>
                    <a:gd name="connsiteX7" fmla="*/ 503467 w 519251"/>
                    <a:gd name="connsiteY7" fmla="*/ 310493 h 617810"/>
                    <a:gd name="connsiteX8" fmla="*/ 457652 w 519251"/>
                    <a:gd name="connsiteY8" fmla="*/ 334591 h 617810"/>
                    <a:gd name="connsiteX9" fmla="*/ 431172 w 519251"/>
                    <a:gd name="connsiteY9" fmla="*/ 356213 h 617810"/>
                    <a:gd name="connsiteX10" fmla="*/ 431172 w 519251"/>
                    <a:gd name="connsiteY10" fmla="*/ 252676 h 617810"/>
                    <a:gd name="connsiteX11" fmla="*/ 394978 w 519251"/>
                    <a:gd name="connsiteY11" fmla="*/ 163522 h 617810"/>
                    <a:gd name="connsiteX12" fmla="*/ 438412 w 519251"/>
                    <a:gd name="connsiteY12" fmla="*/ 74368 h 617810"/>
                    <a:gd name="connsiteX13" fmla="*/ 329922 w 519251"/>
                    <a:gd name="connsiteY13" fmla="*/ 40554 h 617810"/>
                    <a:gd name="connsiteX14" fmla="*/ 166092 w 519251"/>
                    <a:gd name="connsiteY14" fmla="*/ 35792 h 617810"/>
                    <a:gd name="connsiteX15" fmla="*/ 67318 w 519251"/>
                    <a:gd name="connsiteY15" fmla="*/ 9312 h 617810"/>
                    <a:gd name="connsiteX16" fmla="*/ 36171 w 519251"/>
                    <a:gd name="connsiteY16" fmla="*/ 61986 h 6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251" h="617810">
                      <a:moveTo>
                        <a:pt x="36171" y="61986"/>
                      </a:moveTo>
                      <a:cubicBezTo>
                        <a:pt x="36171" y="61986"/>
                        <a:pt x="2071" y="245152"/>
                        <a:pt x="71" y="321923"/>
                      </a:cubicBezTo>
                      <a:cubicBezTo>
                        <a:pt x="-1929" y="398695"/>
                        <a:pt x="38647" y="574907"/>
                        <a:pt x="79605" y="596624"/>
                      </a:cubicBezTo>
                      <a:cubicBezTo>
                        <a:pt x="141654" y="626498"/>
                        <a:pt x="214286" y="624690"/>
                        <a:pt x="274772" y="591766"/>
                      </a:cubicBezTo>
                      <a:cubicBezTo>
                        <a:pt x="347067" y="551095"/>
                        <a:pt x="392596" y="474323"/>
                        <a:pt x="392596" y="474323"/>
                      </a:cubicBezTo>
                      <a:cubicBezTo>
                        <a:pt x="414812" y="468932"/>
                        <a:pt x="436325" y="460973"/>
                        <a:pt x="456700" y="450606"/>
                      </a:cubicBezTo>
                      <a:cubicBezTo>
                        <a:pt x="484417" y="436128"/>
                        <a:pt x="497371" y="409077"/>
                        <a:pt x="507277" y="380883"/>
                      </a:cubicBezTo>
                      <a:cubicBezTo>
                        <a:pt x="512421" y="366500"/>
                        <a:pt x="533471" y="310493"/>
                        <a:pt x="503467" y="310493"/>
                      </a:cubicBezTo>
                      <a:cubicBezTo>
                        <a:pt x="484782" y="308800"/>
                        <a:pt x="466844" y="318235"/>
                        <a:pt x="457652" y="334591"/>
                      </a:cubicBezTo>
                      <a:cubicBezTo>
                        <a:pt x="452889" y="341830"/>
                        <a:pt x="440793" y="358689"/>
                        <a:pt x="431172" y="356213"/>
                      </a:cubicBezTo>
                      <a:cubicBezTo>
                        <a:pt x="421552" y="353736"/>
                        <a:pt x="433554" y="298396"/>
                        <a:pt x="431172" y="252676"/>
                      </a:cubicBezTo>
                      <a:cubicBezTo>
                        <a:pt x="428791" y="206956"/>
                        <a:pt x="397454" y="192383"/>
                        <a:pt x="394978" y="163522"/>
                      </a:cubicBezTo>
                      <a:cubicBezTo>
                        <a:pt x="392501" y="134661"/>
                        <a:pt x="438412" y="103229"/>
                        <a:pt x="438412" y="74368"/>
                      </a:cubicBezTo>
                      <a:cubicBezTo>
                        <a:pt x="438412" y="45508"/>
                        <a:pt x="378118" y="28553"/>
                        <a:pt x="329922" y="40554"/>
                      </a:cubicBezTo>
                      <a:cubicBezTo>
                        <a:pt x="281725" y="52556"/>
                        <a:pt x="209526" y="64653"/>
                        <a:pt x="166092" y="35792"/>
                      </a:cubicBezTo>
                      <a:cubicBezTo>
                        <a:pt x="122658" y="6931"/>
                        <a:pt x="89035" y="-12405"/>
                        <a:pt x="67318" y="9312"/>
                      </a:cubicBezTo>
                      <a:cubicBezTo>
                        <a:pt x="53301" y="24450"/>
                        <a:pt x="42682" y="42409"/>
                        <a:pt x="36171" y="6198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4" name="任意多边形: 形状 63">
                  <a:extLst>
                    <a:ext uri="{FF2B5EF4-FFF2-40B4-BE49-F238E27FC236}">
                      <a16:creationId xmlns:a16="http://schemas.microsoft.com/office/drawing/2014/main" id="{18F44408-2508-0371-286E-80FCAA8C9FE8}"/>
                    </a:ext>
                  </a:extLst>
                </p:cNvPr>
                <p:cNvSpPr/>
                <p:nvPr/>
              </p:nvSpPr>
              <p:spPr>
                <a:xfrm>
                  <a:off x="6477493" y="3875150"/>
                  <a:ext cx="33337" cy="29622"/>
                </a:xfrm>
                <a:custGeom>
                  <a:avLst/>
                  <a:gdLst>
                    <a:gd name="connsiteX0" fmla="*/ 0 w 33337"/>
                    <a:gd name="connsiteY0" fmla="*/ 0 h 29622"/>
                    <a:gd name="connsiteX1" fmla="*/ 33337 w 33337"/>
                    <a:gd name="connsiteY1" fmla="*/ 29623 h 29622"/>
                  </a:gdLst>
                  <a:ahLst/>
                  <a:cxnLst>
                    <a:cxn ang="0">
                      <a:pos x="connsiteX0" y="connsiteY0"/>
                    </a:cxn>
                    <a:cxn ang="0">
                      <a:pos x="connsiteX1" y="connsiteY1"/>
                    </a:cxn>
                  </a:cxnLst>
                  <a:rect l="l" t="t" r="r" b="b"/>
                  <a:pathLst>
                    <a:path w="33337" h="29622">
                      <a:moveTo>
                        <a:pt x="0" y="0"/>
                      </a:moveTo>
                      <a:lnTo>
                        <a:pt x="33337" y="29623"/>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5" name="任意多边形: 形状 64">
                  <a:extLst>
                    <a:ext uri="{FF2B5EF4-FFF2-40B4-BE49-F238E27FC236}">
                      <a16:creationId xmlns:a16="http://schemas.microsoft.com/office/drawing/2014/main" id="{2BCEE2B3-3FBA-A083-3032-95D631B18B0E}"/>
                    </a:ext>
                  </a:extLst>
                </p:cNvPr>
                <p:cNvSpPr/>
                <p:nvPr/>
              </p:nvSpPr>
              <p:spPr>
                <a:xfrm>
                  <a:off x="6371885" y="3677161"/>
                  <a:ext cx="469463" cy="226659"/>
                </a:xfrm>
                <a:custGeom>
                  <a:avLst/>
                  <a:gdLst>
                    <a:gd name="connsiteX0" fmla="*/ 469464 w 469463"/>
                    <a:gd name="connsiteY0" fmla="*/ 99215 h 226659"/>
                    <a:gd name="connsiteX1" fmla="*/ 6834 w 469463"/>
                    <a:gd name="connsiteY1" fmla="*/ 345 h 226659"/>
                    <a:gd name="connsiteX2" fmla="*/ 9216 w 469463"/>
                    <a:gd name="connsiteY2" fmla="*/ 149793 h 226659"/>
                    <a:gd name="connsiteX3" fmla="*/ 107990 w 469463"/>
                    <a:gd name="connsiteY3" fmla="*/ 168843 h 226659"/>
                    <a:gd name="connsiteX4" fmla="*/ 156186 w 469463"/>
                    <a:gd name="connsiteY4" fmla="*/ 111026 h 226659"/>
                    <a:gd name="connsiteX5" fmla="*/ 190000 w 469463"/>
                    <a:gd name="connsiteY5" fmla="*/ 192941 h 226659"/>
                    <a:gd name="connsiteX6" fmla="*/ 361450 w 469463"/>
                    <a:gd name="connsiteY6" fmla="*/ 226660 h 226659"/>
                    <a:gd name="connsiteX7" fmla="*/ 448127 w 469463"/>
                    <a:gd name="connsiteY7" fmla="*/ 185702 h 22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463" h="226659">
                      <a:moveTo>
                        <a:pt x="469464" y="99215"/>
                      </a:moveTo>
                      <a:cubicBezTo>
                        <a:pt x="469464" y="99215"/>
                        <a:pt x="185142" y="-6798"/>
                        <a:pt x="6834" y="345"/>
                      </a:cubicBezTo>
                      <a:cubicBezTo>
                        <a:pt x="6834" y="345"/>
                        <a:pt x="-10025" y="135315"/>
                        <a:pt x="9216" y="149793"/>
                      </a:cubicBezTo>
                      <a:cubicBezTo>
                        <a:pt x="28456" y="164271"/>
                        <a:pt x="93607" y="178368"/>
                        <a:pt x="107990" y="168843"/>
                      </a:cubicBezTo>
                      <a:cubicBezTo>
                        <a:pt x="122373" y="159318"/>
                        <a:pt x="136565" y="108645"/>
                        <a:pt x="156186" y="111026"/>
                      </a:cubicBezTo>
                      <a:cubicBezTo>
                        <a:pt x="175808" y="113407"/>
                        <a:pt x="163425" y="178463"/>
                        <a:pt x="190000" y="192941"/>
                      </a:cubicBezTo>
                      <a:cubicBezTo>
                        <a:pt x="216575" y="207419"/>
                        <a:pt x="336971" y="226660"/>
                        <a:pt x="361450" y="226660"/>
                      </a:cubicBezTo>
                      <a:cubicBezTo>
                        <a:pt x="385929" y="226660"/>
                        <a:pt x="448127" y="185702"/>
                        <a:pt x="448127" y="18570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6" name="任意多边形: 形状 65">
                  <a:extLst>
                    <a:ext uri="{FF2B5EF4-FFF2-40B4-BE49-F238E27FC236}">
                      <a16:creationId xmlns:a16="http://schemas.microsoft.com/office/drawing/2014/main" id="{6AFD8545-212A-0D02-05F4-6F0476B0F6C3}"/>
                    </a:ext>
                  </a:extLst>
                </p:cNvPr>
                <p:cNvSpPr/>
                <p:nvPr/>
              </p:nvSpPr>
              <p:spPr>
                <a:xfrm>
                  <a:off x="6378719" y="3677507"/>
                  <a:ext cx="520446" cy="134969"/>
                </a:xfrm>
                <a:custGeom>
                  <a:avLst/>
                  <a:gdLst>
                    <a:gd name="connsiteX0" fmla="*/ 0 w 520446"/>
                    <a:gd name="connsiteY0" fmla="*/ 0 h 134969"/>
                    <a:gd name="connsiteX1" fmla="*/ 462629 w 520446"/>
                    <a:gd name="connsiteY1" fmla="*/ 98870 h 134969"/>
                    <a:gd name="connsiteX2" fmla="*/ 520446 w 520446"/>
                    <a:gd name="connsiteY2" fmla="*/ 134969 h 134969"/>
                  </a:gdLst>
                  <a:ahLst/>
                  <a:cxnLst>
                    <a:cxn ang="0">
                      <a:pos x="connsiteX0" y="connsiteY0"/>
                    </a:cxn>
                    <a:cxn ang="0">
                      <a:pos x="connsiteX1" y="connsiteY1"/>
                    </a:cxn>
                    <a:cxn ang="0">
                      <a:pos x="connsiteX2" y="connsiteY2"/>
                    </a:cxn>
                  </a:cxnLst>
                  <a:rect l="l" t="t" r="r" b="b"/>
                  <a:pathLst>
                    <a:path w="520446" h="134969">
                      <a:moveTo>
                        <a:pt x="0" y="0"/>
                      </a:moveTo>
                      <a:cubicBezTo>
                        <a:pt x="0" y="0"/>
                        <a:pt x="240887" y="13145"/>
                        <a:pt x="462629" y="98870"/>
                      </a:cubicBezTo>
                      <a:lnTo>
                        <a:pt x="520446" y="134969"/>
                      </a:lnTo>
                    </a:path>
                  </a:pathLst>
                </a:custGeom>
                <a:noFill/>
                <a:ln w="2857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7" name="任意多边形: 形状 66">
                  <a:extLst>
                    <a:ext uri="{FF2B5EF4-FFF2-40B4-BE49-F238E27FC236}">
                      <a16:creationId xmlns:a16="http://schemas.microsoft.com/office/drawing/2014/main" id="{DC69D075-D409-201F-D274-F635D2B0401A}"/>
                    </a:ext>
                  </a:extLst>
                </p:cNvPr>
                <p:cNvSpPr/>
                <p:nvPr/>
              </p:nvSpPr>
              <p:spPr>
                <a:xfrm>
                  <a:off x="6920787" y="4292240"/>
                  <a:ext cx="446817" cy="1225306"/>
                </a:xfrm>
                <a:custGeom>
                  <a:avLst/>
                  <a:gdLst>
                    <a:gd name="connsiteX0" fmla="*/ 70199 w 446817"/>
                    <a:gd name="connsiteY0" fmla="*/ 174985 h 1225306"/>
                    <a:gd name="connsiteX1" fmla="*/ 857 w 446817"/>
                    <a:gd name="connsiteY1" fmla="*/ 363199 h 1225306"/>
                    <a:gd name="connsiteX2" fmla="*/ 149542 w 446817"/>
                    <a:gd name="connsiteY2" fmla="*/ 961083 h 1225306"/>
                    <a:gd name="connsiteX3" fmla="*/ 172593 w 446817"/>
                    <a:gd name="connsiteY3" fmla="*/ 1225306 h 1225306"/>
                    <a:gd name="connsiteX4" fmla="*/ 446818 w 446817"/>
                    <a:gd name="connsiteY4" fmla="*/ 1225306 h 1225306"/>
                    <a:gd name="connsiteX5" fmla="*/ 416909 w 446817"/>
                    <a:gd name="connsiteY5" fmla="*/ 804396 h 1225306"/>
                    <a:gd name="connsiteX6" fmla="*/ 189166 w 446817"/>
                    <a:gd name="connsiteY6" fmla="*/ 3535 h 1225306"/>
                    <a:gd name="connsiteX7" fmla="*/ 116491 w 446817"/>
                    <a:gd name="connsiteY7" fmla="*/ 16679 h 122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817" h="1225306">
                      <a:moveTo>
                        <a:pt x="70199" y="174985"/>
                      </a:moveTo>
                      <a:cubicBezTo>
                        <a:pt x="70199" y="174985"/>
                        <a:pt x="-9049" y="323575"/>
                        <a:pt x="857" y="363199"/>
                      </a:cubicBezTo>
                      <a:cubicBezTo>
                        <a:pt x="10763" y="402823"/>
                        <a:pt x="149542" y="961083"/>
                        <a:pt x="149542" y="961083"/>
                      </a:cubicBezTo>
                      <a:lnTo>
                        <a:pt x="172593" y="1225306"/>
                      </a:lnTo>
                      <a:lnTo>
                        <a:pt x="446818" y="1225306"/>
                      </a:lnTo>
                      <a:lnTo>
                        <a:pt x="416909" y="804396"/>
                      </a:lnTo>
                      <a:cubicBezTo>
                        <a:pt x="416909" y="804396"/>
                        <a:pt x="202406" y="16298"/>
                        <a:pt x="189166" y="3535"/>
                      </a:cubicBezTo>
                      <a:cubicBezTo>
                        <a:pt x="175926" y="-9229"/>
                        <a:pt x="116491" y="16679"/>
                        <a:pt x="116491" y="16679"/>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8" name="任意多边形: 形状 67">
                  <a:extLst>
                    <a:ext uri="{FF2B5EF4-FFF2-40B4-BE49-F238E27FC236}">
                      <a16:creationId xmlns:a16="http://schemas.microsoft.com/office/drawing/2014/main" id="{9A2656B9-20DF-1EB4-5734-AE4DDC6AD5EA}"/>
                    </a:ext>
                  </a:extLst>
                </p:cNvPr>
                <p:cNvSpPr/>
                <p:nvPr/>
              </p:nvSpPr>
              <p:spPr>
                <a:xfrm>
                  <a:off x="6662374" y="4774311"/>
                  <a:ext cx="181641" cy="284035"/>
                </a:xfrm>
                <a:custGeom>
                  <a:avLst/>
                  <a:gdLst>
                    <a:gd name="connsiteX0" fmla="*/ 0 w 181641"/>
                    <a:gd name="connsiteY0" fmla="*/ 0 h 284035"/>
                    <a:gd name="connsiteX1" fmla="*/ 181642 w 181641"/>
                    <a:gd name="connsiteY1" fmla="*/ 0 h 284035"/>
                    <a:gd name="connsiteX2" fmla="*/ 181642 w 181641"/>
                    <a:gd name="connsiteY2" fmla="*/ 284035 h 284035"/>
                    <a:gd name="connsiteX3" fmla="*/ 0 w 181641"/>
                    <a:gd name="connsiteY3" fmla="*/ 284035 h 284035"/>
                  </a:gdLst>
                  <a:ahLst/>
                  <a:cxnLst>
                    <a:cxn ang="0">
                      <a:pos x="connsiteX0" y="connsiteY0"/>
                    </a:cxn>
                    <a:cxn ang="0">
                      <a:pos x="connsiteX1" y="connsiteY1"/>
                    </a:cxn>
                    <a:cxn ang="0">
                      <a:pos x="connsiteX2" y="connsiteY2"/>
                    </a:cxn>
                    <a:cxn ang="0">
                      <a:pos x="connsiteX3" y="connsiteY3"/>
                    </a:cxn>
                  </a:cxnLst>
                  <a:rect l="l" t="t" r="r" b="b"/>
                  <a:pathLst>
                    <a:path w="181641" h="284035">
                      <a:moveTo>
                        <a:pt x="0" y="0"/>
                      </a:moveTo>
                      <a:lnTo>
                        <a:pt x="181642" y="0"/>
                      </a:lnTo>
                      <a:lnTo>
                        <a:pt x="181642" y="284035"/>
                      </a:lnTo>
                      <a:lnTo>
                        <a:pt x="0" y="284035"/>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9" name="任意多边形: 形状 68">
                  <a:extLst>
                    <a:ext uri="{FF2B5EF4-FFF2-40B4-BE49-F238E27FC236}">
                      <a16:creationId xmlns:a16="http://schemas.microsoft.com/office/drawing/2014/main" id="{E0839938-B1D3-C52E-BE04-BB160332376E}"/>
                    </a:ext>
                  </a:extLst>
                </p:cNvPr>
                <p:cNvSpPr/>
                <p:nvPr/>
              </p:nvSpPr>
              <p:spPr>
                <a:xfrm>
                  <a:off x="6728477" y="4698301"/>
                  <a:ext cx="49530" cy="115633"/>
                </a:xfrm>
                <a:custGeom>
                  <a:avLst/>
                  <a:gdLst>
                    <a:gd name="connsiteX0" fmla="*/ 0 w 49530"/>
                    <a:gd name="connsiteY0" fmla="*/ 0 h 115633"/>
                    <a:gd name="connsiteX1" fmla="*/ 49530 w 49530"/>
                    <a:gd name="connsiteY1" fmla="*/ 0 h 115633"/>
                    <a:gd name="connsiteX2" fmla="*/ 49530 w 49530"/>
                    <a:gd name="connsiteY2" fmla="*/ 115634 h 115633"/>
                    <a:gd name="connsiteX3" fmla="*/ 0 w 49530"/>
                    <a:gd name="connsiteY3" fmla="*/ 115634 h 115633"/>
                  </a:gdLst>
                  <a:ahLst/>
                  <a:cxnLst>
                    <a:cxn ang="0">
                      <a:pos x="connsiteX0" y="connsiteY0"/>
                    </a:cxn>
                    <a:cxn ang="0">
                      <a:pos x="connsiteX1" y="connsiteY1"/>
                    </a:cxn>
                    <a:cxn ang="0">
                      <a:pos x="connsiteX2" y="connsiteY2"/>
                    </a:cxn>
                    <a:cxn ang="0">
                      <a:pos x="connsiteX3" y="connsiteY3"/>
                    </a:cxn>
                  </a:cxnLst>
                  <a:rect l="l" t="t" r="r" b="b"/>
                  <a:pathLst>
                    <a:path w="49530" h="115633">
                      <a:moveTo>
                        <a:pt x="0" y="0"/>
                      </a:moveTo>
                      <a:lnTo>
                        <a:pt x="49530" y="0"/>
                      </a:lnTo>
                      <a:lnTo>
                        <a:pt x="49530" y="115634"/>
                      </a:lnTo>
                      <a:lnTo>
                        <a:pt x="0" y="115634"/>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spTree>
    <p:extLst>
      <p:ext uri="{BB962C8B-B14F-4D97-AF65-F5344CB8AC3E}">
        <p14:creationId xmlns:p14="http://schemas.microsoft.com/office/powerpoint/2010/main" val="3075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descr="图片包含 室内, 食物, 盘子, 桌子&#10;&#10;描述已自动生成">
            <a:extLst>
              <a:ext uri="{FF2B5EF4-FFF2-40B4-BE49-F238E27FC236}">
                <a16:creationId xmlns:a16="http://schemas.microsoft.com/office/drawing/2014/main" id="{08EC824F-606F-E27A-0B46-ECB67D4987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1" r="29132"/>
          <a:stretch/>
        </p:blipFill>
        <p:spPr>
          <a:xfrm>
            <a:off x="0" y="1562100"/>
            <a:ext cx="4611688" cy="4795838"/>
          </a:xfrm>
          <a:prstGeom prst="rect">
            <a:avLst/>
          </a:prstGeom>
        </p:spPr>
      </p:pic>
      <p:sp>
        <p:nvSpPr>
          <p:cNvPr id="81" name="矩形: 圆角 80">
            <a:extLst>
              <a:ext uri="{FF2B5EF4-FFF2-40B4-BE49-F238E27FC236}">
                <a16:creationId xmlns:a16="http://schemas.microsoft.com/office/drawing/2014/main" id="{281669F4-E2B2-4160-BAF7-1CD0B42F82D2}"/>
              </a:ext>
            </a:extLst>
          </p:cNvPr>
          <p:cNvSpPr/>
          <p:nvPr/>
        </p:nvSpPr>
        <p:spPr>
          <a:xfrm>
            <a:off x="577518" y="1562100"/>
            <a:ext cx="4612697" cy="4795096"/>
          </a:xfrm>
          <a:prstGeom prst="roundRect">
            <a:avLst>
              <a:gd name="adj" fmla="val 767"/>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3" name="任意多边形: 形状 82">
            <a:extLst>
              <a:ext uri="{FF2B5EF4-FFF2-40B4-BE49-F238E27FC236}">
                <a16:creationId xmlns:a16="http://schemas.microsoft.com/office/drawing/2014/main" id="{CF6EFBEA-E5B7-4276-ADC3-75401AE89333}"/>
              </a:ext>
            </a:extLst>
          </p:cNvPr>
          <p:cNvSpPr/>
          <p:nvPr/>
        </p:nvSpPr>
        <p:spPr>
          <a:xfrm rot="3215891">
            <a:off x="790925" y="5718859"/>
            <a:ext cx="458027" cy="450757"/>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4" name="任意多边形: 形状 83">
            <a:extLst>
              <a:ext uri="{FF2B5EF4-FFF2-40B4-BE49-F238E27FC236}">
                <a16:creationId xmlns:a16="http://schemas.microsoft.com/office/drawing/2014/main" id="{88BF8AF5-3E78-41E5-956E-7CDA2913E0AB}"/>
              </a:ext>
            </a:extLst>
          </p:cNvPr>
          <p:cNvSpPr/>
          <p:nvPr/>
        </p:nvSpPr>
        <p:spPr>
          <a:xfrm rot="3667468">
            <a:off x="1532061" y="5139259"/>
            <a:ext cx="169397" cy="169394"/>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5" name="任意多边形: 形状 84">
            <a:extLst>
              <a:ext uri="{FF2B5EF4-FFF2-40B4-BE49-F238E27FC236}">
                <a16:creationId xmlns:a16="http://schemas.microsoft.com/office/drawing/2014/main" id="{E1B8F9EB-F984-43E0-9CCE-2191955159D9}"/>
              </a:ext>
            </a:extLst>
          </p:cNvPr>
          <p:cNvSpPr/>
          <p:nvPr/>
        </p:nvSpPr>
        <p:spPr>
          <a:xfrm rot="11468393">
            <a:off x="2306324" y="5611076"/>
            <a:ext cx="323277" cy="323270"/>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6" name="任意多边形: 形状 85">
            <a:extLst>
              <a:ext uri="{FF2B5EF4-FFF2-40B4-BE49-F238E27FC236}">
                <a16:creationId xmlns:a16="http://schemas.microsoft.com/office/drawing/2014/main" id="{E49DF465-D9C0-4613-92C4-123C1B7E9833}"/>
              </a:ext>
            </a:extLst>
          </p:cNvPr>
          <p:cNvSpPr/>
          <p:nvPr/>
        </p:nvSpPr>
        <p:spPr>
          <a:xfrm rot="18389171">
            <a:off x="2928099" y="5528540"/>
            <a:ext cx="154343" cy="1543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2" name="矩形 81">
            <a:extLst>
              <a:ext uri="{FF2B5EF4-FFF2-40B4-BE49-F238E27FC236}">
                <a16:creationId xmlns:a16="http://schemas.microsoft.com/office/drawing/2014/main" id="{EF2C6C11-2215-458E-BDBB-752A7E43F79C}"/>
              </a:ext>
            </a:extLst>
          </p:cNvPr>
          <p:cNvSpPr/>
          <p:nvPr/>
        </p:nvSpPr>
        <p:spPr>
          <a:xfrm>
            <a:off x="794561" y="2014399"/>
            <a:ext cx="3289996" cy="1077218"/>
          </a:xfrm>
          <a:prstGeom prst="rect">
            <a:avLst/>
          </a:prstGeom>
          <a:noFill/>
        </p:spPr>
        <p:txBody>
          <a:bodyPr wrap="square" rtlCol="0">
            <a:noAutofit/>
            <a:scene3d>
              <a:camera prst="orthographicFront"/>
              <a:lightRig rig="balanced" dir="t"/>
            </a:scene3d>
            <a:sp3d prstMaterial="powder">
              <a:extrusionClr>
                <a:schemeClr val="bg1">
                  <a:lumMod val="95000"/>
                </a:schemeClr>
              </a:extrusionClr>
            </a:sp3d>
          </a:bodyPr>
          <a:lstStyle/>
          <a:p>
            <a:r>
              <a:rPr lang="zh-CN" altLang="en-US" sz="32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加强健康宣教</a:t>
            </a:r>
            <a:r>
              <a:rPr lang="en-US" altLang="zh-CN" sz="32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&amp;</a:t>
            </a:r>
            <a:r>
              <a:rPr lang="zh-CN" altLang="en-US" sz="3200" kern="22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防疫知识普及</a:t>
            </a:r>
          </a:p>
        </p:txBody>
      </p:sp>
      <p:sp>
        <p:nvSpPr>
          <p:cNvPr id="64" name="矩形: 圆角 63">
            <a:extLst>
              <a:ext uri="{FF2B5EF4-FFF2-40B4-BE49-F238E27FC236}">
                <a16:creationId xmlns:a16="http://schemas.microsoft.com/office/drawing/2014/main" id="{46C12AB3-D03F-455F-8382-91FB297FA76C}"/>
              </a:ext>
            </a:extLst>
          </p:cNvPr>
          <p:cNvSpPr/>
          <p:nvPr/>
        </p:nvSpPr>
        <p:spPr>
          <a:xfrm>
            <a:off x="4607278" y="2038057"/>
            <a:ext cx="7007204" cy="1291794"/>
          </a:xfrm>
          <a:prstGeom prst="roundRect">
            <a:avLst>
              <a:gd name="adj" fmla="val 124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5" name="TextBox 2">
            <a:extLst>
              <a:ext uri="{FF2B5EF4-FFF2-40B4-BE49-F238E27FC236}">
                <a16:creationId xmlns:a16="http://schemas.microsoft.com/office/drawing/2014/main" id="{022923E8-8DA3-4002-9D06-44B2ACF4E4E2}"/>
              </a:ext>
            </a:extLst>
          </p:cNvPr>
          <p:cNvSpPr txBox="1"/>
          <p:nvPr/>
        </p:nvSpPr>
        <p:spPr>
          <a:xfrm>
            <a:off x="6096000" y="2150919"/>
            <a:ext cx="5301440" cy="1028295"/>
          </a:xfrm>
          <a:prstGeom prst="rect">
            <a:avLst/>
          </a:prstGeom>
        </p:spPr>
        <p:txBody>
          <a:bodyPr wrap="square">
            <a:noAutofit/>
          </a:bodyPr>
          <a:lstStyle>
            <a:defPPr>
              <a:defRPr lang="zh-CN"/>
            </a:defPPr>
            <a:lvl1pPr>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50000"/>
              </a:lnSpc>
            </a:pPr>
            <a:r>
              <a:rPr lang="zh-CN" altLang="en-US" dirty="0"/>
              <a:t>加大环境卫生专项整治力度，严格对社区人群聚集的公共场所进行清洁、消毒和通风，特别要加强对农贸市场的环境治理，把环境卫生治理措施落实到每个社区、单位和家庭，防止疾病传播。</a:t>
            </a:r>
          </a:p>
        </p:txBody>
      </p:sp>
      <p:sp>
        <p:nvSpPr>
          <p:cNvPr id="75" name="矩形: 圆角 74">
            <a:extLst>
              <a:ext uri="{FF2B5EF4-FFF2-40B4-BE49-F238E27FC236}">
                <a16:creationId xmlns:a16="http://schemas.microsoft.com/office/drawing/2014/main" id="{3DCE3F45-9437-4957-ADC9-583F83432C9B}"/>
              </a:ext>
            </a:extLst>
          </p:cNvPr>
          <p:cNvSpPr/>
          <p:nvPr/>
        </p:nvSpPr>
        <p:spPr>
          <a:xfrm>
            <a:off x="4607278" y="3506085"/>
            <a:ext cx="7007204" cy="1982149"/>
          </a:xfrm>
          <a:prstGeom prst="roundRect">
            <a:avLst>
              <a:gd name="adj" fmla="val 1245"/>
            </a:avLst>
          </a:pr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7" name="TextBox 2">
            <a:extLst>
              <a:ext uri="{FF2B5EF4-FFF2-40B4-BE49-F238E27FC236}">
                <a16:creationId xmlns:a16="http://schemas.microsoft.com/office/drawing/2014/main" id="{29E78E0D-8FC3-45AF-A7BA-8E401CF6A214}"/>
              </a:ext>
            </a:extLst>
          </p:cNvPr>
          <p:cNvSpPr txBox="1"/>
          <p:nvPr/>
        </p:nvSpPr>
        <p:spPr>
          <a:xfrm>
            <a:off x="6096000" y="3773292"/>
            <a:ext cx="5301440" cy="1351460"/>
          </a:xfrm>
          <a:prstGeom prst="rect">
            <a:avLst/>
          </a:prstGeom>
        </p:spPr>
        <p:txBody>
          <a:bodyPr wrap="square">
            <a:noAutofit/>
          </a:bodyPr>
          <a:lstStyle>
            <a:defPPr>
              <a:defRPr lang="zh-CN"/>
            </a:defPPr>
            <a:lvl1pPr>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50000"/>
              </a:lnSpc>
            </a:pPr>
            <a:r>
              <a:rPr lang="zh-CN" altLang="en-US" dirty="0"/>
              <a:t>要通过“一封信”等多种形式，有针对性地开展新型冠状病毒感染等传染病防控知识宣传，发布健康提示和就医指南，科学指导公众正确认识和预防疾病，引导公众规范防控行为，做好个人防护，尽量减少大型公众聚集活动，出现症状及时就诊。</a:t>
            </a:r>
          </a:p>
        </p:txBody>
      </p:sp>
      <p:sp>
        <p:nvSpPr>
          <p:cNvPr id="61" name="任意多边形: 形状 60">
            <a:extLst>
              <a:ext uri="{FF2B5EF4-FFF2-40B4-BE49-F238E27FC236}">
                <a16:creationId xmlns:a16="http://schemas.microsoft.com/office/drawing/2014/main" id="{BE5B05FB-6C10-FE2B-8E47-9F05578B8BDC}"/>
              </a:ext>
            </a:extLst>
          </p:cNvPr>
          <p:cNvSpPr/>
          <p:nvPr/>
        </p:nvSpPr>
        <p:spPr>
          <a:xfrm>
            <a:off x="5278140" y="2390141"/>
            <a:ext cx="528560" cy="630496"/>
          </a:xfrm>
          <a:custGeom>
            <a:avLst/>
            <a:gdLst>
              <a:gd name="connsiteX0" fmla="*/ 202947 w 437116"/>
              <a:gd name="connsiteY0" fmla="*/ 135819 h 521417"/>
              <a:gd name="connsiteX1" fmla="*/ 234170 w 437116"/>
              <a:gd name="connsiteY1" fmla="*/ 135819 h 521417"/>
              <a:gd name="connsiteX2" fmla="*/ 234170 w 437116"/>
              <a:gd name="connsiteY2" fmla="*/ 234170 h 521417"/>
              <a:gd name="connsiteX3" fmla="*/ 332521 w 437116"/>
              <a:gd name="connsiteY3" fmla="*/ 234170 h 521417"/>
              <a:gd name="connsiteX4" fmla="*/ 332521 w 437116"/>
              <a:gd name="connsiteY4" fmla="*/ 265393 h 521417"/>
              <a:gd name="connsiteX5" fmla="*/ 234170 w 437116"/>
              <a:gd name="connsiteY5" fmla="*/ 265393 h 521417"/>
              <a:gd name="connsiteX6" fmla="*/ 234170 w 437116"/>
              <a:gd name="connsiteY6" fmla="*/ 363744 h 521417"/>
              <a:gd name="connsiteX7" fmla="*/ 202947 w 437116"/>
              <a:gd name="connsiteY7" fmla="*/ 363744 h 521417"/>
              <a:gd name="connsiteX8" fmla="*/ 202947 w 437116"/>
              <a:gd name="connsiteY8" fmla="*/ 265393 h 521417"/>
              <a:gd name="connsiteX9" fmla="*/ 104596 w 437116"/>
              <a:gd name="connsiteY9" fmla="*/ 265393 h 521417"/>
              <a:gd name="connsiteX10" fmla="*/ 104596 w 437116"/>
              <a:gd name="connsiteY10" fmla="*/ 234170 h 521417"/>
              <a:gd name="connsiteX11" fmla="*/ 202947 w 437116"/>
              <a:gd name="connsiteY11" fmla="*/ 234170 h 521417"/>
              <a:gd name="connsiteX12" fmla="*/ 218558 w 437116"/>
              <a:gd name="connsiteY12" fmla="*/ 40589 h 521417"/>
              <a:gd name="connsiteX13" fmla="*/ 31223 w 437116"/>
              <a:gd name="connsiteY13" fmla="*/ 95229 h 521417"/>
              <a:gd name="connsiteX14" fmla="*/ 31223 w 437116"/>
              <a:gd name="connsiteY14" fmla="*/ 340326 h 521417"/>
              <a:gd name="connsiteX15" fmla="*/ 218558 w 437116"/>
              <a:gd name="connsiteY15" fmla="*/ 487072 h 521417"/>
              <a:gd name="connsiteX16" fmla="*/ 405893 w 437116"/>
              <a:gd name="connsiteY16" fmla="*/ 340326 h 521417"/>
              <a:gd name="connsiteX17" fmla="*/ 405893 w 437116"/>
              <a:gd name="connsiteY17" fmla="*/ 95229 h 521417"/>
              <a:gd name="connsiteX18" fmla="*/ 218558 w 437116"/>
              <a:gd name="connsiteY18" fmla="*/ 40589 h 521417"/>
              <a:gd name="connsiteX19" fmla="*/ 218558 w 437116"/>
              <a:gd name="connsiteY19" fmla="*/ 0 h 521417"/>
              <a:gd name="connsiteX20" fmla="*/ 229486 w 437116"/>
              <a:gd name="connsiteY20" fmla="*/ 9367 h 521417"/>
              <a:gd name="connsiteX21" fmla="*/ 423066 w 437116"/>
              <a:gd name="connsiteY21" fmla="*/ 65567 h 521417"/>
              <a:gd name="connsiteX22" fmla="*/ 437116 w 437116"/>
              <a:gd name="connsiteY22" fmla="*/ 67129 h 521417"/>
              <a:gd name="connsiteX23" fmla="*/ 437116 w 437116"/>
              <a:gd name="connsiteY23" fmla="*/ 340326 h 521417"/>
              <a:gd name="connsiteX24" fmla="*/ 327837 w 437116"/>
              <a:gd name="connsiteY24" fmla="*/ 471461 h 521417"/>
              <a:gd name="connsiteX25" fmla="*/ 223241 w 437116"/>
              <a:gd name="connsiteY25" fmla="*/ 519856 h 521417"/>
              <a:gd name="connsiteX26" fmla="*/ 218558 w 437116"/>
              <a:gd name="connsiteY26" fmla="*/ 521417 h 521417"/>
              <a:gd name="connsiteX27" fmla="*/ 213875 w 437116"/>
              <a:gd name="connsiteY27" fmla="*/ 519856 h 521417"/>
              <a:gd name="connsiteX28" fmla="*/ 109279 w 437116"/>
              <a:gd name="connsiteY28" fmla="*/ 471461 h 521417"/>
              <a:gd name="connsiteX29" fmla="*/ 0 w 437116"/>
              <a:gd name="connsiteY29" fmla="*/ 338765 h 521417"/>
              <a:gd name="connsiteX30" fmla="*/ 0 w 437116"/>
              <a:gd name="connsiteY30" fmla="*/ 65567 h 521417"/>
              <a:gd name="connsiteX31" fmla="*/ 14050 w 437116"/>
              <a:gd name="connsiteY31" fmla="*/ 64006 h 521417"/>
              <a:gd name="connsiteX32" fmla="*/ 207630 w 437116"/>
              <a:gd name="connsiteY32" fmla="*/ 9367 h 52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7116" h="521417">
                <a:moveTo>
                  <a:pt x="202947" y="135819"/>
                </a:moveTo>
                <a:lnTo>
                  <a:pt x="234170" y="135819"/>
                </a:lnTo>
                <a:lnTo>
                  <a:pt x="234170" y="234170"/>
                </a:lnTo>
                <a:lnTo>
                  <a:pt x="332521" y="234170"/>
                </a:lnTo>
                <a:lnTo>
                  <a:pt x="332521" y="265393"/>
                </a:lnTo>
                <a:lnTo>
                  <a:pt x="234170" y="265393"/>
                </a:lnTo>
                <a:lnTo>
                  <a:pt x="234170" y="363744"/>
                </a:lnTo>
                <a:lnTo>
                  <a:pt x="202947" y="363744"/>
                </a:lnTo>
                <a:lnTo>
                  <a:pt x="202947" y="265393"/>
                </a:lnTo>
                <a:lnTo>
                  <a:pt x="104596" y="265393"/>
                </a:lnTo>
                <a:lnTo>
                  <a:pt x="104596" y="234170"/>
                </a:lnTo>
                <a:lnTo>
                  <a:pt x="202947" y="234170"/>
                </a:lnTo>
                <a:close/>
                <a:moveTo>
                  <a:pt x="218558" y="40589"/>
                </a:moveTo>
                <a:cubicBezTo>
                  <a:pt x="170163" y="73373"/>
                  <a:pt x="68690" y="90545"/>
                  <a:pt x="31223" y="95229"/>
                </a:cubicBezTo>
                <a:lnTo>
                  <a:pt x="31223" y="340326"/>
                </a:lnTo>
                <a:cubicBezTo>
                  <a:pt x="31223" y="405893"/>
                  <a:pt x="160796" y="466777"/>
                  <a:pt x="218558" y="487072"/>
                </a:cubicBezTo>
                <a:cubicBezTo>
                  <a:pt x="274759" y="466777"/>
                  <a:pt x="405893" y="405893"/>
                  <a:pt x="405893" y="340326"/>
                </a:cubicBezTo>
                <a:lnTo>
                  <a:pt x="405893" y="95229"/>
                </a:lnTo>
                <a:cubicBezTo>
                  <a:pt x="368426" y="90545"/>
                  <a:pt x="266953" y="73373"/>
                  <a:pt x="218558" y="40589"/>
                </a:cubicBezTo>
                <a:close/>
                <a:moveTo>
                  <a:pt x="218558" y="0"/>
                </a:moveTo>
                <a:lnTo>
                  <a:pt x="229486" y="9367"/>
                </a:lnTo>
                <a:cubicBezTo>
                  <a:pt x="265392" y="42150"/>
                  <a:pt x="380915" y="60884"/>
                  <a:pt x="423066" y="65567"/>
                </a:cubicBezTo>
                <a:lnTo>
                  <a:pt x="437116" y="67129"/>
                </a:lnTo>
                <a:lnTo>
                  <a:pt x="437116" y="340326"/>
                </a:lnTo>
                <a:cubicBezTo>
                  <a:pt x="437116" y="385599"/>
                  <a:pt x="399649" y="429310"/>
                  <a:pt x="327837" y="471461"/>
                </a:cubicBezTo>
                <a:cubicBezTo>
                  <a:pt x="276320" y="502683"/>
                  <a:pt x="226364" y="518295"/>
                  <a:pt x="223241" y="519856"/>
                </a:cubicBezTo>
                <a:lnTo>
                  <a:pt x="218558" y="521417"/>
                </a:lnTo>
                <a:lnTo>
                  <a:pt x="213875" y="519856"/>
                </a:lnTo>
                <a:cubicBezTo>
                  <a:pt x="210752" y="518295"/>
                  <a:pt x="160796" y="501122"/>
                  <a:pt x="109279" y="471461"/>
                </a:cubicBezTo>
                <a:cubicBezTo>
                  <a:pt x="37467" y="429310"/>
                  <a:pt x="0" y="385599"/>
                  <a:pt x="0" y="338765"/>
                </a:cubicBezTo>
                <a:lnTo>
                  <a:pt x="0" y="65567"/>
                </a:lnTo>
                <a:lnTo>
                  <a:pt x="14050" y="64006"/>
                </a:lnTo>
                <a:cubicBezTo>
                  <a:pt x="56201" y="59323"/>
                  <a:pt x="171724" y="42150"/>
                  <a:pt x="207630" y="9367"/>
                </a:cubicBezTo>
                <a:close/>
              </a:path>
            </a:pathLst>
          </a:custGeom>
          <a:gradFill flip="none" rotWithShape="1">
            <a:gsLst>
              <a:gs pos="0">
                <a:schemeClr val="accent1">
                  <a:alpha val="0"/>
                </a:schemeClr>
              </a:gs>
              <a:gs pos="100000">
                <a:schemeClr val="accent1"/>
              </a:gs>
            </a:gsLst>
            <a:lin ang="16200000" scaled="1"/>
            <a:tileRect/>
          </a:gradFill>
          <a:ln w="158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66" name="组合 65">
            <a:extLst>
              <a:ext uri="{FF2B5EF4-FFF2-40B4-BE49-F238E27FC236}">
                <a16:creationId xmlns:a16="http://schemas.microsoft.com/office/drawing/2014/main" id="{692964BF-0CA8-49E9-A749-245DBA7C1DDB}"/>
              </a:ext>
            </a:extLst>
          </p:cNvPr>
          <p:cNvGrpSpPr/>
          <p:nvPr/>
        </p:nvGrpSpPr>
        <p:grpSpPr>
          <a:xfrm>
            <a:off x="4968552" y="4223753"/>
            <a:ext cx="832174" cy="609408"/>
            <a:chOff x="4968552" y="2258186"/>
            <a:chExt cx="832174" cy="609408"/>
          </a:xfrm>
        </p:grpSpPr>
        <p:sp>
          <p:nvSpPr>
            <p:cNvPr id="67" name="椭圆 66">
              <a:extLst>
                <a:ext uri="{FF2B5EF4-FFF2-40B4-BE49-F238E27FC236}">
                  <a16:creationId xmlns:a16="http://schemas.microsoft.com/office/drawing/2014/main" id="{15C7E46C-47D3-485B-A573-ADED997A2017}"/>
                </a:ext>
              </a:extLst>
            </p:cNvPr>
            <p:cNvSpPr/>
            <p:nvPr/>
          </p:nvSpPr>
          <p:spPr>
            <a:xfrm>
              <a:off x="5009008" y="2326120"/>
              <a:ext cx="74953" cy="749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8" name="椭圆 67">
              <a:extLst>
                <a:ext uri="{FF2B5EF4-FFF2-40B4-BE49-F238E27FC236}">
                  <a16:creationId xmlns:a16="http://schemas.microsoft.com/office/drawing/2014/main" id="{D878618D-9AEA-40BF-9FF2-DA72D4B7240D}"/>
                </a:ext>
              </a:extLst>
            </p:cNvPr>
            <p:cNvSpPr/>
            <p:nvPr/>
          </p:nvSpPr>
          <p:spPr>
            <a:xfrm>
              <a:off x="5769726" y="2836594"/>
              <a:ext cx="31000" cy="31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9" name="椭圆 68">
              <a:extLst>
                <a:ext uri="{FF2B5EF4-FFF2-40B4-BE49-F238E27FC236}">
                  <a16:creationId xmlns:a16="http://schemas.microsoft.com/office/drawing/2014/main" id="{CC1170E0-2117-442A-8D06-AEC7E960B277}"/>
                </a:ext>
              </a:extLst>
            </p:cNvPr>
            <p:cNvSpPr/>
            <p:nvPr/>
          </p:nvSpPr>
          <p:spPr>
            <a:xfrm>
              <a:off x="4968552" y="2704944"/>
              <a:ext cx="52916" cy="52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70" name="直接连接符 69">
              <a:extLst>
                <a:ext uri="{FF2B5EF4-FFF2-40B4-BE49-F238E27FC236}">
                  <a16:creationId xmlns:a16="http://schemas.microsoft.com/office/drawing/2014/main" id="{27CB481F-8E21-4466-A61C-22CF4C5A34BB}"/>
                </a:ext>
              </a:extLst>
            </p:cNvPr>
            <p:cNvCxnSpPr>
              <a:cxnSpLocks/>
              <a:stCxn id="67" idx="4"/>
              <a:endCxn id="69" idx="0"/>
            </p:cNvCxnSpPr>
            <p:nvPr/>
          </p:nvCxnSpPr>
          <p:spPr>
            <a:xfrm flipH="1">
              <a:off x="4995011" y="2401072"/>
              <a:ext cx="51475" cy="30387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D3E0A19B-3856-4736-B5BE-5C24C1ED6BB1}"/>
                </a:ext>
              </a:extLst>
            </p:cNvPr>
            <p:cNvCxnSpPr>
              <a:stCxn id="67" idx="4"/>
              <a:endCxn id="68" idx="1"/>
            </p:cNvCxnSpPr>
            <p:nvPr/>
          </p:nvCxnSpPr>
          <p:spPr>
            <a:xfrm>
              <a:off x="5046485" y="2401072"/>
              <a:ext cx="727781" cy="44006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A8EF377D-78EA-4C6C-B90A-BE686C1F5274}"/>
                </a:ext>
              </a:extLst>
            </p:cNvPr>
            <p:cNvCxnSpPr>
              <a:cxnSpLocks/>
              <a:stCxn id="69" idx="0"/>
              <a:endCxn id="68" idx="0"/>
            </p:cNvCxnSpPr>
            <p:nvPr/>
          </p:nvCxnSpPr>
          <p:spPr>
            <a:xfrm>
              <a:off x="4995011" y="2704944"/>
              <a:ext cx="790216" cy="131650"/>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4" name="任意多边形: 形状 73">
              <a:extLst>
                <a:ext uri="{FF2B5EF4-FFF2-40B4-BE49-F238E27FC236}">
                  <a16:creationId xmlns:a16="http://schemas.microsoft.com/office/drawing/2014/main" id="{96064F1F-8ABC-415E-B70D-D67D491C293C}"/>
                </a:ext>
              </a:extLst>
            </p:cNvPr>
            <p:cNvSpPr/>
            <p:nvPr/>
          </p:nvSpPr>
          <p:spPr>
            <a:xfrm>
              <a:off x="5134410" y="2258186"/>
              <a:ext cx="603118" cy="598765"/>
            </a:xfrm>
            <a:custGeom>
              <a:avLst/>
              <a:gdLst>
                <a:gd name="connsiteX0" fmla="*/ 225227 w 1507629"/>
                <a:gd name="connsiteY0" fmla="*/ 808790 h 1496747"/>
                <a:gd name="connsiteX1" fmla="*/ 165695 w 1507629"/>
                <a:gd name="connsiteY1" fmla="*/ 868321 h 1496747"/>
                <a:gd name="connsiteX2" fmla="*/ 225227 w 1507629"/>
                <a:gd name="connsiteY2" fmla="*/ 927852 h 1496747"/>
                <a:gd name="connsiteX3" fmla="*/ 550962 w 1507629"/>
                <a:gd name="connsiteY3" fmla="*/ 927852 h 1496747"/>
                <a:gd name="connsiteX4" fmla="*/ 610493 w 1507629"/>
                <a:gd name="connsiteY4" fmla="*/ 868321 h 1496747"/>
                <a:gd name="connsiteX5" fmla="*/ 550962 w 1507629"/>
                <a:gd name="connsiteY5" fmla="*/ 808790 h 1496747"/>
                <a:gd name="connsiteX6" fmla="*/ 225227 w 1507629"/>
                <a:gd name="connsiteY6" fmla="*/ 567391 h 1496747"/>
                <a:gd name="connsiteX7" fmla="*/ 165695 w 1507629"/>
                <a:gd name="connsiteY7" fmla="*/ 626922 h 1496747"/>
                <a:gd name="connsiteX8" fmla="*/ 225227 w 1507629"/>
                <a:gd name="connsiteY8" fmla="*/ 686453 h 1496747"/>
                <a:gd name="connsiteX9" fmla="*/ 807343 w 1507629"/>
                <a:gd name="connsiteY9" fmla="*/ 686453 h 1496747"/>
                <a:gd name="connsiteX10" fmla="*/ 807343 w 1507629"/>
                <a:gd name="connsiteY10" fmla="*/ 686850 h 1496747"/>
                <a:gd name="connsiteX11" fmla="*/ 866874 w 1507629"/>
                <a:gd name="connsiteY11" fmla="*/ 626922 h 1496747"/>
                <a:gd name="connsiteX12" fmla="*/ 807343 w 1507629"/>
                <a:gd name="connsiteY12" fmla="*/ 567391 h 1496747"/>
                <a:gd name="connsiteX13" fmla="*/ 508596 w 1507629"/>
                <a:gd name="connsiteY13" fmla="*/ 58 h 1496747"/>
                <a:gd name="connsiteX14" fmla="*/ 1319114 w 1507629"/>
                <a:gd name="connsiteY14" fmla="*/ 58 h 1496747"/>
                <a:gd name="connsiteX15" fmla="*/ 1507629 w 1507629"/>
                <a:gd name="connsiteY15" fmla="*/ 181628 h 1496747"/>
                <a:gd name="connsiteX16" fmla="*/ 1507629 w 1507629"/>
                <a:gd name="connsiteY16" fmla="*/ 792221 h 1496747"/>
                <a:gd name="connsiteX17" fmla="*/ 1507628 w 1507629"/>
                <a:gd name="connsiteY17" fmla="*/ 792719 h 1496747"/>
                <a:gd name="connsiteX18" fmla="*/ 1324769 w 1507629"/>
                <a:gd name="connsiteY18" fmla="*/ 973791 h 1496747"/>
                <a:gd name="connsiteX19" fmla="*/ 1174056 w 1507629"/>
                <a:gd name="connsiteY19" fmla="*/ 973791 h 1496747"/>
                <a:gd name="connsiteX20" fmla="*/ 1174453 w 1507629"/>
                <a:gd name="connsiteY20" fmla="*/ 876358 h 1496747"/>
                <a:gd name="connsiteX21" fmla="*/ 1320304 w 1507629"/>
                <a:gd name="connsiteY21" fmla="*/ 876358 h 1496747"/>
                <a:gd name="connsiteX22" fmla="*/ 1399679 w 1507629"/>
                <a:gd name="connsiteY22" fmla="*/ 797578 h 1496747"/>
                <a:gd name="connsiteX23" fmla="*/ 1397497 w 1507629"/>
                <a:gd name="connsiteY23" fmla="*/ 181628 h 1496747"/>
                <a:gd name="connsiteX24" fmla="*/ 1319114 w 1507629"/>
                <a:gd name="connsiteY24" fmla="*/ 104039 h 1496747"/>
                <a:gd name="connsiteX25" fmla="*/ 502345 w 1507629"/>
                <a:gd name="connsiteY25" fmla="*/ 104039 h 1496747"/>
                <a:gd name="connsiteX26" fmla="*/ 423962 w 1507629"/>
                <a:gd name="connsiteY26" fmla="*/ 181628 h 1496747"/>
                <a:gd name="connsiteX27" fmla="*/ 423962 w 1507629"/>
                <a:gd name="connsiteY27" fmla="*/ 289578 h 1496747"/>
                <a:gd name="connsiteX28" fmla="*/ 1043682 w 1507629"/>
                <a:gd name="connsiteY28" fmla="*/ 289578 h 1496747"/>
                <a:gd name="connsiteX29" fmla="*/ 1174056 w 1507629"/>
                <a:gd name="connsiteY29" fmla="*/ 419654 h 1496747"/>
                <a:gd name="connsiteX30" fmla="*/ 1174056 w 1507629"/>
                <a:gd name="connsiteY30" fmla="*/ 973791 h 1496747"/>
                <a:gd name="connsiteX31" fmla="*/ 1174056 w 1507629"/>
                <a:gd name="connsiteY31" fmla="*/ 1133533 h 1496747"/>
                <a:gd name="connsiteX32" fmla="*/ 1043682 w 1507629"/>
                <a:gd name="connsiteY32" fmla="*/ 1263708 h 1496747"/>
                <a:gd name="connsiteX33" fmla="*/ 541437 w 1507629"/>
                <a:gd name="connsiteY33" fmla="*/ 1263708 h 1496747"/>
                <a:gd name="connsiteX34" fmla="*/ 319484 w 1507629"/>
                <a:gd name="connsiteY34" fmla="*/ 1489827 h 1496747"/>
                <a:gd name="connsiteX35" fmla="*/ 293489 w 1507629"/>
                <a:gd name="connsiteY35" fmla="*/ 1496673 h 1496747"/>
                <a:gd name="connsiteX36" fmla="*/ 289421 w 1507629"/>
                <a:gd name="connsiteY36" fmla="*/ 1496673 h 1496747"/>
                <a:gd name="connsiteX37" fmla="*/ 289280 w 1507629"/>
                <a:gd name="connsiteY37" fmla="*/ 1496664 h 1496747"/>
                <a:gd name="connsiteX38" fmla="*/ 260747 w 1507629"/>
                <a:gd name="connsiteY38" fmla="*/ 1463832 h 1496747"/>
                <a:gd name="connsiteX39" fmla="*/ 260747 w 1507629"/>
                <a:gd name="connsiteY39" fmla="*/ 1263013 h 1496747"/>
                <a:gd name="connsiteX40" fmla="*/ 130373 w 1507629"/>
                <a:gd name="connsiteY40" fmla="*/ 1263013 h 1496747"/>
                <a:gd name="connsiteX41" fmla="*/ 0 w 1507629"/>
                <a:gd name="connsiteY41" fmla="*/ 1133235 h 1496747"/>
                <a:gd name="connsiteX42" fmla="*/ 0 w 1507629"/>
                <a:gd name="connsiteY42" fmla="*/ 419555 h 1496747"/>
                <a:gd name="connsiteX43" fmla="*/ 130373 w 1507629"/>
                <a:gd name="connsiteY43" fmla="*/ 289578 h 1496747"/>
                <a:gd name="connsiteX44" fmla="*/ 326331 w 1507629"/>
                <a:gd name="connsiteY44" fmla="*/ 289578 h 1496747"/>
                <a:gd name="connsiteX45" fmla="*/ 326331 w 1507629"/>
                <a:gd name="connsiteY45" fmla="*/ 172897 h 1496747"/>
                <a:gd name="connsiteX46" fmla="*/ 508596 w 1507629"/>
                <a:gd name="connsiteY46" fmla="*/ 58 h 149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07629" h="1496747">
                  <a:moveTo>
                    <a:pt x="225227" y="808790"/>
                  </a:moveTo>
                  <a:cubicBezTo>
                    <a:pt x="192461" y="809059"/>
                    <a:pt x="165965" y="835555"/>
                    <a:pt x="165695" y="868321"/>
                  </a:cubicBezTo>
                  <a:cubicBezTo>
                    <a:pt x="165965" y="901087"/>
                    <a:pt x="192461" y="927583"/>
                    <a:pt x="225227" y="927852"/>
                  </a:cubicBezTo>
                  <a:lnTo>
                    <a:pt x="550962" y="927852"/>
                  </a:lnTo>
                  <a:cubicBezTo>
                    <a:pt x="583705" y="927530"/>
                    <a:pt x="610170" y="901065"/>
                    <a:pt x="610493" y="868321"/>
                  </a:cubicBezTo>
                  <a:cubicBezTo>
                    <a:pt x="610170" y="835577"/>
                    <a:pt x="583705" y="809112"/>
                    <a:pt x="550962" y="808790"/>
                  </a:cubicBezTo>
                  <a:close/>
                  <a:moveTo>
                    <a:pt x="225227" y="567391"/>
                  </a:moveTo>
                  <a:cubicBezTo>
                    <a:pt x="192461" y="567660"/>
                    <a:pt x="165965" y="594156"/>
                    <a:pt x="165695" y="626922"/>
                  </a:cubicBezTo>
                  <a:cubicBezTo>
                    <a:pt x="165965" y="659688"/>
                    <a:pt x="192461" y="686183"/>
                    <a:pt x="225227" y="686453"/>
                  </a:cubicBezTo>
                  <a:lnTo>
                    <a:pt x="807343" y="686453"/>
                  </a:lnTo>
                  <a:lnTo>
                    <a:pt x="807343" y="686850"/>
                  </a:lnTo>
                  <a:cubicBezTo>
                    <a:pt x="840240" y="686524"/>
                    <a:pt x="866767" y="659820"/>
                    <a:pt x="866874" y="626922"/>
                  </a:cubicBezTo>
                  <a:cubicBezTo>
                    <a:pt x="866552" y="594178"/>
                    <a:pt x="840087" y="567713"/>
                    <a:pt x="807343" y="567391"/>
                  </a:cubicBezTo>
                  <a:close/>
                  <a:moveTo>
                    <a:pt x="508596" y="58"/>
                  </a:moveTo>
                  <a:lnTo>
                    <a:pt x="1319114" y="58"/>
                  </a:lnTo>
                  <a:cubicBezTo>
                    <a:pt x="1420575" y="-11"/>
                    <a:pt x="1503891" y="80236"/>
                    <a:pt x="1507629" y="181628"/>
                  </a:cubicBezTo>
                  <a:lnTo>
                    <a:pt x="1507629" y="792221"/>
                  </a:lnTo>
                  <a:cubicBezTo>
                    <a:pt x="1507629" y="792387"/>
                    <a:pt x="1507628" y="792553"/>
                    <a:pt x="1507628" y="792719"/>
                  </a:cubicBezTo>
                  <a:cubicBezTo>
                    <a:pt x="1507134" y="893216"/>
                    <a:pt x="1425266" y="974284"/>
                    <a:pt x="1324769" y="973791"/>
                  </a:cubicBezTo>
                  <a:lnTo>
                    <a:pt x="1174056" y="973791"/>
                  </a:lnTo>
                  <a:lnTo>
                    <a:pt x="1174453" y="876358"/>
                  </a:lnTo>
                  <a:lnTo>
                    <a:pt x="1320304" y="876358"/>
                  </a:lnTo>
                  <a:cubicBezTo>
                    <a:pt x="1363911" y="876359"/>
                    <a:pt x="1399352" y="841183"/>
                    <a:pt x="1399679" y="797578"/>
                  </a:cubicBezTo>
                  <a:lnTo>
                    <a:pt x="1397497" y="181628"/>
                  </a:lnTo>
                  <a:cubicBezTo>
                    <a:pt x="1396538" y="138872"/>
                    <a:pt x="1361877" y="104563"/>
                    <a:pt x="1319114" y="104039"/>
                  </a:cubicBezTo>
                  <a:lnTo>
                    <a:pt x="502345" y="104039"/>
                  </a:lnTo>
                  <a:cubicBezTo>
                    <a:pt x="459582" y="104563"/>
                    <a:pt x="424921" y="138872"/>
                    <a:pt x="423962" y="181628"/>
                  </a:cubicBezTo>
                  <a:lnTo>
                    <a:pt x="423962" y="289578"/>
                  </a:lnTo>
                  <a:lnTo>
                    <a:pt x="1043682" y="289578"/>
                  </a:lnTo>
                  <a:cubicBezTo>
                    <a:pt x="1115502" y="289741"/>
                    <a:pt x="1173729" y="347835"/>
                    <a:pt x="1174056" y="419654"/>
                  </a:cubicBezTo>
                  <a:lnTo>
                    <a:pt x="1174056" y="973791"/>
                  </a:lnTo>
                  <a:lnTo>
                    <a:pt x="1174056" y="1133533"/>
                  </a:lnTo>
                  <a:cubicBezTo>
                    <a:pt x="1173729" y="1205368"/>
                    <a:pt x="1115518" y="1263490"/>
                    <a:pt x="1043682" y="1263708"/>
                  </a:cubicBezTo>
                  <a:lnTo>
                    <a:pt x="541437" y="1263708"/>
                  </a:lnTo>
                  <a:lnTo>
                    <a:pt x="319484" y="1489827"/>
                  </a:lnTo>
                  <a:cubicBezTo>
                    <a:pt x="313333" y="1489827"/>
                    <a:pt x="299938" y="1496673"/>
                    <a:pt x="293489" y="1496673"/>
                  </a:cubicBezTo>
                  <a:cubicBezTo>
                    <a:pt x="292135" y="1496772"/>
                    <a:pt x="290775" y="1496772"/>
                    <a:pt x="289421" y="1496673"/>
                  </a:cubicBezTo>
                  <a:cubicBezTo>
                    <a:pt x="289374" y="1496670"/>
                    <a:pt x="289327" y="1496667"/>
                    <a:pt x="289280" y="1496664"/>
                  </a:cubicBezTo>
                  <a:cubicBezTo>
                    <a:pt x="272335" y="1495477"/>
                    <a:pt x="259560" y="1480777"/>
                    <a:pt x="260747" y="1463832"/>
                  </a:cubicBezTo>
                  <a:lnTo>
                    <a:pt x="260747" y="1263013"/>
                  </a:lnTo>
                  <a:lnTo>
                    <a:pt x="130373" y="1263013"/>
                  </a:lnTo>
                  <a:cubicBezTo>
                    <a:pt x="58691" y="1262798"/>
                    <a:pt x="544" y="1204915"/>
                    <a:pt x="0" y="1133235"/>
                  </a:cubicBezTo>
                  <a:lnTo>
                    <a:pt x="0" y="419555"/>
                  </a:lnTo>
                  <a:cubicBezTo>
                    <a:pt x="381" y="347774"/>
                    <a:pt x="58592" y="289740"/>
                    <a:pt x="130373" y="289578"/>
                  </a:cubicBezTo>
                  <a:lnTo>
                    <a:pt x="326331" y="289578"/>
                  </a:lnTo>
                  <a:lnTo>
                    <a:pt x="326331" y="172897"/>
                  </a:lnTo>
                  <a:cubicBezTo>
                    <a:pt x="329035" y="74883"/>
                    <a:pt x="410576" y="-2442"/>
                    <a:pt x="508596" y="58"/>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62"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7CE046FB-DFE6-8046-4676-240FACFF17DA}"/>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sp>
        <p:nvSpPr>
          <p:cNvPr id="63" name="文字方塊 37">
            <a:extLst>
              <a:ext uri="{FF2B5EF4-FFF2-40B4-BE49-F238E27FC236}">
                <a16:creationId xmlns:a16="http://schemas.microsoft.com/office/drawing/2014/main" id="{37D105BF-6FDD-719D-F9B5-3C54D6CED7F4}"/>
              </a:ext>
            </a:extLst>
          </p:cNvPr>
          <p:cNvSpPr txBox="1"/>
          <p:nvPr/>
        </p:nvSpPr>
        <p:spPr>
          <a:xfrm>
            <a:off x="1984272" y="171483"/>
            <a:ext cx="3745384"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FOUR</a:t>
            </a:r>
          </a:p>
        </p:txBody>
      </p:sp>
      <p:grpSp>
        <p:nvGrpSpPr>
          <p:cNvPr id="71" name="组合 70">
            <a:extLst>
              <a:ext uri="{FF2B5EF4-FFF2-40B4-BE49-F238E27FC236}">
                <a16:creationId xmlns:a16="http://schemas.microsoft.com/office/drawing/2014/main" id="{E9046ABC-853A-D325-9D08-619F22E46EF0}"/>
              </a:ext>
            </a:extLst>
          </p:cNvPr>
          <p:cNvGrpSpPr/>
          <p:nvPr/>
        </p:nvGrpSpPr>
        <p:grpSpPr>
          <a:xfrm>
            <a:off x="432247" y="589860"/>
            <a:ext cx="683809" cy="412620"/>
            <a:chOff x="6040953" y="665860"/>
            <a:chExt cx="563267" cy="339883"/>
          </a:xfrm>
        </p:grpSpPr>
        <p:sp>
          <p:nvSpPr>
            <p:cNvPr id="76" name="椭圆 75">
              <a:extLst>
                <a:ext uri="{FF2B5EF4-FFF2-40B4-BE49-F238E27FC236}">
                  <a16:creationId xmlns:a16="http://schemas.microsoft.com/office/drawing/2014/main" id="{BF19251D-D3EC-A287-E501-5E04B9A8BA94}"/>
                </a:ext>
              </a:extLst>
            </p:cNvPr>
            <p:cNvSpPr/>
            <p:nvPr/>
          </p:nvSpPr>
          <p:spPr>
            <a:xfrm>
              <a:off x="6558501" y="72522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3" name="椭圆 102">
              <a:extLst>
                <a:ext uri="{FF2B5EF4-FFF2-40B4-BE49-F238E27FC236}">
                  <a16:creationId xmlns:a16="http://schemas.microsoft.com/office/drawing/2014/main" id="{D61DF250-5542-6CFA-0069-E5C2F511EB9D}"/>
                </a:ext>
              </a:extLst>
            </p:cNvPr>
            <p:cNvSpPr/>
            <p:nvPr/>
          </p:nvSpPr>
          <p:spPr>
            <a:xfrm>
              <a:off x="6507679" y="983526"/>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4" name="椭圆 103">
              <a:extLst>
                <a:ext uri="{FF2B5EF4-FFF2-40B4-BE49-F238E27FC236}">
                  <a16:creationId xmlns:a16="http://schemas.microsoft.com/office/drawing/2014/main" id="{AE4C8E4D-518D-0B83-18CB-9F3EA6377EDE}"/>
                </a:ext>
              </a:extLst>
            </p:cNvPr>
            <p:cNvSpPr/>
            <p:nvPr/>
          </p:nvSpPr>
          <p:spPr>
            <a:xfrm>
              <a:off x="6040953" y="888553"/>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05" name="直接连接符 104">
              <a:extLst>
                <a:ext uri="{FF2B5EF4-FFF2-40B4-BE49-F238E27FC236}">
                  <a16:creationId xmlns:a16="http://schemas.microsoft.com/office/drawing/2014/main" id="{FBB1FF29-3987-4366-F3E0-0F6E5C3CFC82}"/>
                </a:ext>
              </a:extLst>
            </p:cNvPr>
            <p:cNvCxnSpPr>
              <a:cxnSpLocks/>
              <a:stCxn id="76" idx="4"/>
              <a:endCxn id="104" idx="0"/>
            </p:cNvCxnSpPr>
            <p:nvPr/>
          </p:nvCxnSpPr>
          <p:spPr>
            <a:xfrm flipH="1">
              <a:off x="6057092" y="770946"/>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8CB33EB2-A3A4-0FF6-BA05-DF831A3EDA27}"/>
                </a:ext>
              </a:extLst>
            </p:cNvPr>
            <p:cNvCxnSpPr>
              <a:stCxn id="76" idx="4"/>
              <a:endCxn id="103" idx="1"/>
            </p:cNvCxnSpPr>
            <p:nvPr/>
          </p:nvCxnSpPr>
          <p:spPr>
            <a:xfrm flipH="1">
              <a:off x="6510448" y="770946"/>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1366CD99-3AB1-3504-35D3-755BA95AE124}"/>
                </a:ext>
              </a:extLst>
            </p:cNvPr>
            <p:cNvCxnSpPr>
              <a:cxnSpLocks/>
              <a:stCxn id="104" idx="0"/>
              <a:endCxn id="103" idx="0"/>
            </p:cNvCxnSpPr>
            <p:nvPr/>
          </p:nvCxnSpPr>
          <p:spPr>
            <a:xfrm>
              <a:off x="6057092" y="888553"/>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8" name="任意多边形: 形状 107">
              <a:extLst>
                <a:ext uri="{FF2B5EF4-FFF2-40B4-BE49-F238E27FC236}">
                  <a16:creationId xmlns:a16="http://schemas.microsoft.com/office/drawing/2014/main" id="{1B1DF594-1CB5-9ED2-45C0-F5AE5AB2D035}"/>
                </a:ext>
              </a:extLst>
            </p:cNvPr>
            <p:cNvSpPr/>
            <p:nvPr/>
          </p:nvSpPr>
          <p:spPr>
            <a:xfrm>
              <a:off x="6139214" y="665860"/>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Tree>
    <p:extLst>
      <p:ext uri="{BB962C8B-B14F-4D97-AF65-F5344CB8AC3E}">
        <p14:creationId xmlns:p14="http://schemas.microsoft.com/office/powerpoint/2010/main" val="408199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C9BFF25F-053E-4F0C-A24F-38ADA4DF7350}"/>
              </a:ext>
            </a:extLst>
          </p:cNvPr>
          <p:cNvSpPr/>
          <p:nvPr/>
        </p:nvSpPr>
        <p:spPr>
          <a:xfrm>
            <a:off x="4826272" y="916910"/>
            <a:ext cx="8893628" cy="6620984"/>
          </a:xfrm>
          <a:custGeom>
            <a:avLst/>
            <a:gdLst>
              <a:gd name="connsiteX0" fmla="*/ 8082590 w 8438127"/>
              <a:gd name="connsiteY0" fmla="*/ 345333 h 6535414"/>
              <a:gd name="connsiteX1" fmla="*/ 6888790 w 8438127"/>
              <a:gd name="connsiteY1" fmla="*/ 751733 h 6535414"/>
              <a:gd name="connsiteX2" fmla="*/ 4348790 w 8438127"/>
              <a:gd name="connsiteY2" fmla="*/ 1056533 h 6535414"/>
              <a:gd name="connsiteX3" fmla="*/ 1948490 w 8438127"/>
              <a:gd name="connsiteY3" fmla="*/ 2517033 h 6535414"/>
              <a:gd name="connsiteX4" fmla="*/ 43490 w 8438127"/>
              <a:gd name="connsiteY4" fmla="*/ 4523633 h 6535414"/>
              <a:gd name="connsiteX5" fmla="*/ 970590 w 8438127"/>
              <a:gd name="connsiteY5" fmla="*/ 5628533 h 6535414"/>
              <a:gd name="connsiteX6" fmla="*/ 4831390 w 8438127"/>
              <a:gd name="connsiteY6" fmla="*/ 5374533 h 6535414"/>
              <a:gd name="connsiteX7" fmla="*/ 8171490 w 8438127"/>
              <a:gd name="connsiteY7" fmla="*/ 6301633 h 6535414"/>
              <a:gd name="connsiteX8" fmla="*/ 8082590 w 8438127"/>
              <a:gd name="connsiteY8" fmla="*/ 345333 h 6535414"/>
              <a:gd name="connsiteX0" fmla="*/ 8082590 w 8529685"/>
              <a:gd name="connsiteY0" fmla="*/ 421353 h 6611434"/>
              <a:gd name="connsiteX1" fmla="*/ 5034590 w 8529685"/>
              <a:gd name="connsiteY1" fmla="*/ 561053 h 6611434"/>
              <a:gd name="connsiteX2" fmla="*/ 4348790 w 8529685"/>
              <a:gd name="connsiteY2" fmla="*/ 1132553 h 6611434"/>
              <a:gd name="connsiteX3" fmla="*/ 1948490 w 8529685"/>
              <a:gd name="connsiteY3" fmla="*/ 2593053 h 6611434"/>
              <a:gd name="connsiteX4" fmla="*/ 43490 w 8529685"/>
              <a:gd name="connsiteY4" fmla="*/ 4599653 h 6611434"/>
              <a:gd name="connsiteX5" fmla="*/ 970590 w 8529685"/>
              <a:gd name="connsiteY5" fmla="*/ 5704553 h 6611434"/>
              <a:gd name="connsiteX6" fmla="*/ 4831390 w 8529685"/>
              <a:gd name="connsiteY6" fmla="*/ 5450553 h 6611434"/>
              <a:gd name="connsiteX7" fmla="*/ 8171490 w 8529685"/>
              <a:gd name="connsiteY7" fmla="*/ 6377653 h 6611434"/>
              <a:gd name="connsiteX8" fmla="*/ 8082590 w 8529685"/>
              <a:gd name="connsiteY8" fmla="*/ 421353 h 6611434"/>
              <a:gd name="connsiteX0" fmla="*/ 8082590 w 8529685"/>
              <a:gd name="connsiteY0" fmla="*/ 430903 h 6620984"/>
              <a:gd name="connsiteX1" fmla="*/ 5034590 w 8529685"/>
              <a:gd name="connsiteY1" fmla="*/ 570603 h 6620984"/>
              <a:gd name="connsiteX2" fmla="*/ 3548690 w 8529685"/>
              <a:gd name="connsiteY2" fmla="*/ 1408803 h 6620984"/>
              <a:gd name="connsiteX3" fmla="*/ 1948490 w 8529685"/>
              <a:gd name="connsiteY3" fmla="*/ 2602603 h 6620984"/>
              <a:gd name="connsiteX4" fmla="*/ 43490 w 8529685"/>
              <a:gd name="connsiteY4" fmla="*/ 4609203 h 6620984"/>
              <a:gd name="connsiteX5" fmla="*/ 970590 w 8529685"/>
              <a:gd name="connsiteY5" fmla="*/ 5714103 h 6620984"/>
              <a:gd name="connsiteX6" fmla="*/ 4831390 w 8529685"/>
              <a:gd name="connsiteY6" fmla="*/ 5460103 h 6620984"/>
              <a:gd name="connsiteX7" fmla="*/ 8171490 w 8529685"/>
              <a:gd name="connsiteY7" fmla="*/ 6387203 h 6620984"/>
              <a:gd name="connsiteX8" fmla="*/ 8082590 w 8529685"/>
              <a:gd name="connsiteY8" fmla="*/ 430903 h 6620984"/>
              <a:gd name="connsiteX0" fmla="*/ 8082590 w 8529685"/>
              <a:gd name="connsiteY0" fmla="*/ 430903 h 6620984"/>
              <a:gd name="connsiteX1" fmla="*/ 5034590 w 8529685"/>
              <a:gd name="connsiteY1" fmla="*/ 570603 h 6620984"/>
              <a:gd name="connsiteX2" fmla="*/ 3548690 w 8529685"/>
              <a:gd name="connsiteY2" fmla="*/ 1408803 h 6620984"/>
              <a:gd name="connsiteX3" fmla="*/ 1948490 w 8529685"/>
              <a:gd name="connsiteY3" fmla="*/ 3174103 h 6620984"/>
              <a:gd name="connsiteX4" fmla="*/ 43490 w 8529685"/>
              <a:gd name="connsiteY4" fmla="*/ 4609203 h 6620984"/>
              <a:gd name="connsiteX5" fmla="*/ 970590 w 8529685"/>
              <a:gd name="connsiteY5" fmla="*/ 5714103 h 6620984"/>
              <a:gd name="connsiteX6" fmla="*/ 4831390 w 8529685"/>
              <a:gd name="connsiteY6" fmla="*/ 5460103 h 6620984"/>
              <a:gd name="connsiteX7" fmla="*/ 8171490 w 8529685"/>
              <a:gd name="connsiteY7" fmla="*/ 6387203 h 6620984"/>
              <a:gd name="connsiteX8" fmla="*/ 8082590 w 8529685"/>
              <a:gd name="connsiteY8" fmla="*/ 430903 h 6620984"/>
              <a:gd name="connsiteX0" fmla="*/ 8409543 w 8856638"/>
              <a:gd name="connsiteY0" fmla="*/ 430903 h 6620984"/>
              <a:gd name="connsiteX1" fmla="*/ 5361543 w 8856638"/>
              <a:gd name="connsiteY1" fmla="*/ 570603 h 6620984"/>
              <a:gd name="connsiteX2" fmla="*/ 3875643 w 8856638"/>
              <a:gd name="connsiteY2" fmla="*/ 1408803 h 6620984"/>
              <a:gd name="connsiteX3" fmla="*/ 2275443 w 8856638"/>
              <a:gd name="connsiteY3" fmla="*/ 3174103 h 6620984"/>
              <a:gd name="connsiteX4" fmla="*/ 27543 w 8856638"/>
              <a:gd name="connsiteY4" fmla="*/ 4520303 h 6620984"/>
              <a:gd name="connsiteX5" fmla="*/ 1297543 w 8856638"/>
              <a:gd name="connsiteY5" fmla="*/ 5714103 h 6620984"/>
              <a:gd name="connsiteX6" fmla="*/ 5158343 w 8856638"/>
              <a:gd name="connsiteY6" fmla="*/ 5460103 h 6620984"/>
              <a:gd name="connsiteX7" fmla="*/ 8498443 w 8856638"/>
              <a:gd name="connsiteY7" fmla="*/ 6387203 h 6620984"/>
              <a:gd name="connsiteX8" fmla="*/ 8409543 w 8856638"/>
              <a:gd name="connsiteY8" fmla="*/ 430903 h 6620984"/>
              <a:gd name="connsiteX0" fmla="*/ 8446533 w 8893628"/>
              <a:gd name="connsiteY0" fmla="*/ 430903 h 6620984"/>
              <a:gd name="connsiteX1" fmla="*/ 5398533 w 8893628"/>
              <a:gd name="connsiteY1" fmla="*/ 570603 h 6620984"/>
              <a:gd name="connsiteX2" fmla="*/ 3912633 w 8893628"/>
              <a:gd name="connsiteY2" fmla="*/ 1408803 h 6620984"/>
              <a:gd name="connsiteX3" fmla="*/ 2312433 w 8893628"/>
              <a:gd name="connsiteY3" fmla="*/ 3174103 h 6620984"/>
              <a:gd name="connsiteX4" fmla="*/ 26433 w 8893628"/>
              <a:gd name="connsiteY4" fmla="*/ 5231503 h 6620984"/>
              <a:gd name="connsiteX5" fmla="*/ 1334533 w 8893628"/>
              <a:gd name="connsiteY5" fmla="*/ 5714103 h 6620984"/>
              <a:gd name="connsiteX6" fmla="*/ 5195333 w 8893628"/>
              <a:gd name="connsiteY6" fmla="*/ 5460103 h 6620984"/>
              <a:gd name="connsiteX7" fmla="*/ 8535433 w 8893628"/>
              <a:gd name="connsiteY7" fmla="*/ 6387203 h 6620984"/>
              <a:gd name="connsiteX8" fmla="*/ 8446533 w 8893628"/>
              <a:gd name="connsiteY8" fmla="*/ 430903 h 66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628" h="6620984">
                <a:moveTo>
                  <a:pt x="8446533" y="430903"/>
                </a:moveTo>
                <a:cubicBezTo>
                  <a:pt x="7923716" y="-538530"/>
                  <a:pt x="6154183" y="407620"/>
                  <a:pt x="5398533" y="570603"/>
                </a:cubicBezTo>
                <a:cubicBezTo>
                  <a:pt x="4642883" y="733586"/>
                  <a:pt x="4426983" y="974886"/>
                  <a:pt x="3912633" y="1408803"/>
                </a:cubicBezTo>
                <a:cubicBezTo>
                  <a:pt x="3398283" y="1842720"/>
                  <a:pt x="2960133" y="2536986"/>
                  <a:pt x="2312433" y="3174103"/>
                </a:cubicBezTo>
                <a:cubicBezTo>
                  <a:pt x="1664733" y="3811220"/>
                  <a:pt x="189416" y="4808170"/>
                  <a:pt x="26433" y="5231503"/>
                </a:cubicBezTo>
                <a:cubicBezTo>
                  <a:pt x="-136550" y="5654836"/>
                  <a:pt x="473050" y="5676003"/>
                  <a:pt x="1334533" y="5714103"/>
                </a:cubicBezTo>
                <a:cubicBezTo>
                  <a:pt x="2196016" y="5752203"/>
                  <a:pt x="3995183" y="5347920"/>
                  <a:pt x="5195333" y="5460103"/>
                </a:cubicBezTo>
                <a:cubicBezTo>
                  <a:pt x="6395483" y="5572286"/>
                  <a:pt x="7993566" y="7219053"/>
                  <a:pt x="8535433" y="6387203"/>
                </a:cubicBezTo>
                <a:cubicBezTo>
                  <a:pt x="9077300" y="5555353"/>
                  <a:pt x="8969350" y="1400336"/>
                  <a:pt x="8446533" y="430903"/>
                </a:cubicBezTo>
                <a:close/>
              </a:path>
            </a:pathLst>
          </a:custGeom>
          <a:noFill/>
          <a:ln>
            <a:gradFill>
              <a:gsLst>
                <a:gs pos="0">
                  <a:schemeClr val="accent1">
                    <a:alpha val="1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任意多边形: 形状 38">
            <a:extLst>
              <a:ext uri="{FF2B5EF4-FFF2-40B4-BE49-F238E27FC236}">
                <a16:creationId xmlns:a16="http://schemas.microsoft.com/office/drawing/2014/main" id="{88548431-2FA4-41E0-B510-F4B5B06869C1}"/>
              </a:ext>
            </a:extLst>
          </p:cNvPr>
          <p:cNvSpPr/>
          <p:nvPr/>
        </p:nvSpPr>
        <p:spPr>
          <a:xfrm>
            <a:off x="6377123" y="1583587"/>
            <a:ext cx="7846790" cy="5586349"/>
          </a:xfrm>
          <a:custGeom>
            <a:avLst/>
            <a:gdLst>
              <a:gd name="connsiteX0" fmla="*/ 7427777 w 7846790"/>
              <a:gd name="connsiteY0" fmla="*/ 1426313 h 5586349"/>
              <a:gd name="connsiteX1" fmla="*/ 7427777 w 7846790"/>
              <a:gd name="connsiteY1" fmla="*/ 1337413 h 5586349"/>
              <a:gd name="connsiteX2" fmla="*/ 4900477 w 7846790"/>
              <a:gd name="connsiteY2" fmla="*/ 3913 h 5586349"/>
              <a:gd name="connsiteX3" fmla="*/ 3300277 w 7846790"/>
              <a:gd name="connsiteY3" fmla="*/ 931013 h 5586349"/>
              <a:gd name="connsiteX4" fmla="*/ 2500177 w 7846790"/>
              <a:gd name="connsiteY4" fmla="*/ 981813 h 5586349"/>
              <a:gd name="connsiteX5" fmla="*/ 1420677 w 7846790"/>
              <a:gd name="connsiteY5" fmla="*/ 2175613 h 5586349"/>
              <a:gd name="connsiteX6" fmla="*/ 137977 w 7846790"/>
              <a:gd name="connsiteY6" fmla="*/ 3331313 h 5586349"/>
              <a:gd name="connsiteX7" fmla="*/ 849177 w 7846790"/>
              <a:gd name="connsiteY7" fmla="*/ 4664813 h 5586349"/>
              <a:gd name="connsiteX8" fmla="*/ 7338877 w 7846790"/>
              <a:gd name="connsiteY8" fmla="*/ 5426813 h 5586349"/>
              <a:gd name="connsiteX9" fmla="*/ 7427777 w 7846790"/>
              <a:gd name="connsiteY9" fmla="*/ 1426313 h 558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6790" h="5586349">
                <a:moveTo>
                  <a:pt x="7427777" y="1426313"/>
                </a:moveTo>
                <a:cubicBezTo>
                  <a:pt x="7442594" y="744746"/>
                  <a:pt x="7848994" y="1574480"/>
                  <a:pt x="7427777" y="1337413"/>
                </a:cubicBezTo>
                <a:cubicBezTo>
                  <a:pt x="7006560" y="1100346"/>
                  <a:pt x="5588394" y="71646"/>
                  <a:pt x="4900477" y="3913"/>
                </a:cubicBezTo>
                <a:cubicBezTo>
                  <a:pt x="4212560" y="-63820"/>
                  <a:pt x="3700327" y="768030"/>
                  <a:pt x="3300277" y="931013"/>
                </a:cubicBezTo>
                <a:cubicBezTo>
                  <a:pt x="2900227" y="1093996"/>
                  <a:pt x="2813444" y="774380"/>
                  <a:pt x="2500177" y="981813"/>
                </a:cubicBezTo>
                <a:cubicBezTo>
                  <a:pt x="2186910" y="1189246"/>
                  <a:pt x="1814377" y="1784030"/>
                  <a:pt x="1420677" y="2175613"/>
                </a:cubicBezTo>
                <a:cubicBezTo>
                  <a:pt x="1026977" y="2567196"/>
                  <a:pt x="233227" y="2916446"/>
                  <a:pt x="137977" y="3331313"/>
                </a:cubicBezTo>
                <a:cubicBezTo>
                  <a:pt x="42727" y="3746180"/>
                  <a:pt x="-350973" y="4315563"/>
                  <a:pt x="849177" y="4664813"/>
                </a:cubicBezTo>
                <a:cubicBezTo>
                  <a:pt x="2049327" y="5014063"/>
                  <a:pt x="6242444" y="5960213"/>
                  <a:pt x="7338877" y="5426813"/>
                </a:cubicBezTo>
                <a:cubicBezTo>
                  <a:pt x="8435310" y="4893413"/>
                  <a:pt x="7412960" y="2107880"/>
                  <a:pt x="7427777" y="1426313"/>
                </a:cubicBezTo>
                <a:close/>
              </a:path>
            </a:pathLst>
          </a:custGeom>
          <a:gradFill flip="none" rotWithShape="1">
            <a:gsLst>
              <a:gs pos="0">
                <a:schemeClr val="accent1">
                  <a:alpha val="20000"/>
                </a:schemeClr>
              </a:gs>
              <a:gs pos="92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 name="任意多边形: 形状 39">
            <a:extLst>
              <a:ext uri="{FF2B5EF4-FFF2-40B4-BE49-F238E27FC236}">
                <a16:creationId xmlns:a16="http://schemas.microsoft.com/office/drawing/2014/main" id="{71A1B611-42A8-4B82-8883-EF68784C7D81}"/>
              </a:ext>
            </a:extLst>
          </p:cNvPr>
          <p:cNvSpPr/>
          <p:nvPr/>
        </p:nvSpPr>
        <p:spPr>
          <a:xfrm>
            <a:off x="7801089" y="2260112"/>
            <a:ext cx="6549265" cy="4000161"/>
          </a:xfrm>
          <a:custGeom>
            <a:avLst/>
            <a:gdLst>
              <a:gd name="connsiteX0" fmla="*/ 5073927 w 6468923"/>
              <a:gd name="connsiteY0" fmla="*/ 443326 h 4011200"/>
              <a:gd name="connsiteX1" fmla="*/ 3905527 w 6468923"/>
              <a:gd name="connsiteY1" fmla="*/ 49626 h 4011200"/>
              <a:gd name="connsiteX2" fmla="*/ 2051327 w 6468923"/>
              <a:gd name="connsiteY2" fmla="*/ 710026 h 4011200"/>
              <a:gd name="connsiteX3" fmla="*/ 44727 w 6468923"/>
              <a:gd name="connsiteY3" fmla="*/ 1776826 h 4011200"/>
              <a:gd name="connsiteX4" fmla="*/ 794027 w 6468923"/>
              <a:gd name="connsiteY4" fmla="*/ 3021426 h 4011200"/>
              <a:gd name="connsiteX5" fmla="*/ 2356127 w 6468923"/>
              <a:gd name="connsiteY5" fmla="*/ 3288126 h 4011200"/>
              <a:gd name="connsiteX6" fmla="*/ 3867427 w 6468923"/>
              <a:gd name="connsiteY6" fmla="*/ 3961226 h 4011200"/>
              <a:gd name="connsiteX7" fmla="*/ 6445527 w 6468923"/>
              <a:gd name="connsiteY7" fmla="*/ 3567526 h 4011200"/>
              <a:gd name="connsiteX8" fmla="*/ 5073927 w 6468923"/>
              <a:gd name="connsiteY8" fmla="*/ 443326 h 4011200"/>
              <a:gd name="connsiteX0" fmla="*/ 5073927 w 6470281"/>
              <a:gd name="connsiteY0" fmla="*/ 416962 h 3984836"/>
              <a:gd name="connsiteX1" fmla="*/ 3461027 w 6470281"/>
              <a:gd name="connsiteY1" fmla="*/ 61362 h 3984836"/>
              <a:gd name="connsiteX2" fmla="*/ 2051327 w 6470281"/>
              <a:gd name="connsiteY2" fmla="*/ 683662 h 3984836"/>
              <a:gd name="connsiteX3" fmla="*/ 44727 w 6470281"/>
              <a:gd name="connsiteY3" fmla="*/ 1750462 h 3984836"/>
              <a:gd name="connsiteX4" fmla="*/ 794027 w 6470281"/>
              <a:gd name="connsiteY4" fmla="*/ 2995062 h 3984836"/>
              <a:gd name="connsiteX5" fmla="*/ 2356127 w 6470281"/>
              <a:gd name="connsiteY5" fmla="*/ 3261762 h 3984836"/>
              <a:gd name="connsiteX6" fmla="*/ 3867427 w 6470281"/>
              <a:gd name="connsiteY6" fmla="*/ 3934862 h 3984836"/>
              <a:gd name="connsiteX7" fmla="*/ 6445527 w 6470281"/>
              <a:gd name="connsiteY7" fmla="*/ 3541162 h 3984836"/>
              <a:gd name="connsiteX8" fmla="*/ 5073927 w 6470281"/>
              <a:gd name="connsiteY8" fmla="*/ 416962 h 3984836"/>
              <a:gd name="connsiteX0" fmla="*/ 5064660 w 6461014"/>
              <a:gd name="connsiteY0" fmla="*/ 432287 h 4000161"/>
              <a:gd name="connsiteX1" fmla="*/ 3451760 w 6461014"/>
              <a:gd name="connsiteY1" fmla="*/ 76687 h 4000161"/>
              <a:gd name="connsiteX2" fmla="*/ 1864260 w 6461014"/>
              <a:gd name="connsiteY2" fmla="*/ 914887 h 4000161"/>
              <a:gd name="connsiteX3" fmla="*/ 35460 w 6461014"/>
              <a:gd name="connsiteY3" fmla="*/ 1765787 h 4000161"/>
              <a:gd name="connsiteX4" fmla="*/ 784760 w 6461014"/>
              <a:gd name="connsiteY4" fmla="*/ 3010387 h 4000161"/>
              <a:gd name="connsiteX5" fmla="*/ 2346860 w 6461014"/>
              <a:gd name="connsiteY5" fmla="*/ 3277087 h 4000161"/>
              <a:gd name="connsiteX6" fmla="*/ 3858160 w 6461014"/>
              <a:gd name="connsiteY6" fmla="*/ 3950187 h 4000161"/>
              <a:gd name="connsiteX7" fmla="*/ 6436260 w 6461014"/>
              <a:gd name="connsiteY7" fmla="*/ 3556487 h 4000161"/>
              <a:gd name="connsiteX8" fmla="*/ 5064660 w 6461014"/>
              <a:gd name="connsiteY8" fmla="*/ 432287 h 4000161"/>
              <a:gd name="connsiteX0" fmla="*/ 5064660 w 6461014"/>
              <a:gd name="connsiteY0" fmla="*/ 432287 h 4000161"/>
              <a:gd name="connsiteX1" fmla="*/ 3451760 w 6461014"/>
              <a:gd name="connsiteY1" fmla="*/ 76687 h 4000161"/>
              <a:gd name="connsiteX2" fmla="*/ 1864260 w 6461014"/>
              <a:gd name="connsiteY2" fmla="*/ 914887 h 4000161"/>
              <a:gd name="connsiteX3" fmla="*/ 35460 w 6461014"/>
              <a:gd name="connsiteY3" fmla="*/ 1854687 h 4000161"/>
              <a:gd name="connsiteX4" fmla="*/ 784760 w 6461014"/>
              <a:gd name="connsiteY4" fmla="*/ 3010387 h 4000161"/>
              <a:gd name="connsiteX5" fmla="*/ 2346860 w 6461014"/>
              <a:gd name="connsiteY5" fmla="*/ 3277087 h 4000161"/>
              <a:gd name="connsiteX6" fmla="*/ 3858160 w 6461014"/>
              <a:gd name="connsiteY6" fmla="*/ 3950187 h 4000161"/>
              <a:gd name="connsiteX7" fmla="*/ 6436260 w 6461014"/>
              <a:gd name="connsiteY7" fmla="*/ 3556487 h 4000161"/>
              <a:gd name="connsiteX8" fmla="*/ 5064660 w 6461014"/>
              <a:gd name="connsiteY8" fmla="*/ 432287 h 4000161"/>
              <a:gd name="connsiteX0" fmla="*/ 5152911 w 6549265"/>
              <a:gd name="connsiteY0" fmla="*/ 432287 h 4000161"/>
              <a:gd name="connsiteX1" fmla="*/ 3540011 w 6549265"/>
              <a:gd name="connsiteY1" fmla="*/ 76687 h 4000161"/>
              <a:gd name="connsiteX2" fmla="*/ 1952511 w 6549265"/>
              <a:gd name="connsiteY2" fmla="*/ 914887 h 4000161"/>
              <a:gd name="connsiteX3" fmla="*/ 123711 w 6549265"/>
              <a:gd name="connsiteY3" fmla="*/ 1854687 h 4000161"/>
              <a:gd name="connsiteX4" fmla="*/ 415811 w 6549265"/>
              <a:gd name="connsiteY4" fmla="*/ 2870687 h 4000161"/>
              <a:gd name="connsiteX5" fmla="*/ 2435111 w 6549265"/>
              <a:gd name="connsiteY5" fmla="*/ 3277087 h 4000161"/>
              <a:gd name="connsiteX6" fmla="*/ 3946411 w 6549265"/>
              <a:gd name="connsiteY6" fmla="*/ 3950187 h 4000161"/>
              <a:gd name="connsiteX7" fmla="*/ 6524511 w 6549265"/>
              <a:gd name="connsiteY7" fmla="*/ 3556487 h 4000161"/>
              <a:gd name="connsiteX8" fmla="*/ 5152911 w 6549265"/>
              <a:gd name="connsiteY8" fmla="*/ 432287 h 400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9265" h="4000161">
                <a:moveTo>
                  <a:pt x="5152911" y="432287"/>
                </a:moveTo>
                <a:cubicBezTo>
                  <a:pt x="4655494" y="-147680"/>
                  <a:pt x="4073411" y="-3746"/>
                  <a:pt x="3540011" y="76687"/>
                </a:cubicBezTo>
                <a:cubicBezTo>
                  <a:pt x="3006611" y="157120"/>
                  <a:pt x="2521894" y="618554"/>
                  <a:pt x="1952511" y="914887"/>
                </a:cubicBezTo>
                <a:cubicBezTo>
                  <a:pt x="1383128" y="1211220"/>
                  <a:pt x="379828" y="1528720"/>
                  <a:pt x="123711" y="1854687"/>
                </a:cubicBezTo>
                <a:cubicBezTo>
                  <a:pt x="-132406" y="2180654"/>
                  <a:pt x="30578" y="2633620"/>
                  <a:pt x="415811" y="2870687"/>
                </a:cubicBezTo>
                <a:cubicBezTo>
                  <a:pt x="801044" y="3107754"/>
                  <a:pt x="1846678" y="3097170"/>
                  <a:pt x="2435111" y="3277087"/>
                </a:cubicBezTo>
                <a:cubicBezTo>
                  <a:pt x="3023544" y="3457004"/>
                  <a:pt x="3264844" y="3903620"/>
                  <a:pt x="3946411" y="3950187"/>
                </a:cubicBezTo>
                <a:cubicBezTo>
                  <a:pt x="4627978" y="3996754"/>
                  <a:pt x="6323428" y="4140687"/>
                  <a:pt x="6524511" y="3556487"/>
                </a:cubicBezTo>
                <a:cubicBezTo>
                  <a:pt x="6725594" y="2972287"/>
                  <a:pt x="5650328" y="1012254"/>
                  <a:pt x="5152911" y="432287"/>
                </a:cubicBezTo>
                <a:close/>
              </a:path>
            </a:pathLst>
          </a:custGeom>
          <a:gradFill flip="none" rotWithShape="1">
            <a:gsLst>
              <a:gs pos="0">
                <a:schemeClr val="accent1">
                  <a:alpha val="20000"/>
                </a:schemeClr>
              </a:gs>
              <a:gs pos="79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4EC896C4-8FAF-4E13-9AB7-96C0E3D38DF7}"/>
              </a:ext>
            </a:extLst>
          </p:cNvPr>
          <p:cNvSpPr/>
          <p:nvPr/>
        </p:nvSpPr>
        <p:spPr>
          <a:xfrm>
            <a:off x="568205" y="4446702"/>
            <a:ext cx="6425567" cy="1591358"/>
          </a:xfrm>
          <a:custGeom>
            <a:avLst/>
            <a:gdLst>
              <a:gd name="connsiteX0" fmla="*/ 2797741 w 6425567"/>
              <a:gd name="connsiteY0" fmla="*/ 0 h 1969159"/>
              <a:gd name="connsiteX1" fmla="*/ 3120866 w 6425567"/>
              <a:gd name="connsiteY1" fmla="*/ 270892 h 1969159"/>
              <a:gd name="connsiteX2" fmla="*/ 6393521 w 6425567"/>
              <a:gd name="connsiteY2" fmla="*/ 270892 h 1969159"/>
              <a:gd name="connsiteX3" fmla="*/ 6425567 w 6425567"/>
              <a:gd name="connsiteY3" fmla="*/ 302938 h 1969159"/>
              <a:gd name="connsiteX4" fmla="*/ 6425567 w 6425567"/>
              <a:gd name="connsiteY4" fmla="*/ 1937113 h 1969159"/>
              <a:gd name="connsiteX5" fmla="*/ 6393521 w 6425567"/>
              <a:gd name="connsiteY5" fmla="*/ 1969159 h 1969159"/>
              <a:gd name="connsiteX6" fmla="*/ 32046 w 6425567"/>
              <a:gd name="connsiteY6" fmla="*/ 1969159 h 1969159"/>
              <a:gd name="connsiteX7" fmla="*/ 0 w 6425567"/>
              <a:gd name="connsiteY7" fmla="*/ 1937113 h 1969159"/>
              <a:gd name="connsiteX8" fmla="*/ 0 w 6425567"/>
              <a:gd name="connsiteY8" fmla="*/ 302938 h 1969159"/>
              <a:gd name="connsiteX9" fmla="*/ 32046 w 6425567"/>
              <a:gd name="connsiteY9" fmla="*/ 270892 h 1969159"/>
              <a:gd name="connsiteX10" fmla="*/ 2948746 w 6425567"/>
              <a:gd name="connsiteY10" fmla="*/ 270892 h 19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5567" h="1969159">
                <a:moveTo>
                  <a:pt x="2797741" y="0"/>
                </a:moveTo>
                <a:lnTo>
                  <a:pt x="3120866" y="270892"/>
                </a:lnTo>
                <a:lnTo>
                  <a:pt x="6393521" y="270892"/>
                </a:lnTo>
                <a:cubicBezTo>
                  <a:pt x="6411220" y="270892"/>
                  <a:pt x="6425567" y="285239"/>
                  <a:pt x="6425567" y="302938"/>
                </a:cubicBezTo>
                <a:lnTo>
                  <a:pt x="6425567" y="1937113"/>
                </a:lnTo>
                <a:cubicBezTo>
                  <a:pt x="6425567" y="1954812"/>
                  <a:pt x="6411220" y="1969159"/>
                  <a:pt x="6393521" y="1969159"/>
                </a:cubicBezTo>
                <a:lnTo>
                  <a:pt x="32046" y="1969159"/>
                </a:lnTo>
                <a:cubicBezTo>
                  <a:pt x="14347" y="1969159"/>
                  <a:pt x="0" y="1954812"/>
                  <a:pt x="0" y="1937113"/>
                </a:cubicBezTo>
                <a:lnTo>
                  <a:pt x="0" y="302938"/>
                </a:lnTo>
                <a:cubicBezTo>
                  <a:pt x="0" y="285239"/>
                  <a:pt x="14347" y="270892"/>
                  <a:pt x="32046" y="270892"/>
                </a:cubicBezTo>
                <a:lnTo>
                  <a:pt x="2948746" y="270892"/>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任意多边形: 形状 43">
            <a:extLst>
              <a:ext uri="{FF2B5EF4-FFF2-40B4-BE49-F238E27FC236}">
                <a16:creationId xmlns:a16="http://schemas.microsoft.com/office/drawing/2014/main" id="{E0C9CDCD-97E3-48A1-85E4-51783617E956}"/>
              </a:ext>
            </a:extLst>
          </p:cNvPr>
          <p:cNvSpPr/>
          <p:nvPr/>
        </p:nvSpPr>
        <p:spPr>
          <a:xfrm>
            <a:off x="568205" y="2336732"/>
            <a:ext cx="6425567" cy="1591358"/>
          </a:xfrm>
          <a:custGeom>
            <a:avLst/>
            <a:gdLst>
              <a:gd name="connsiteX0" fmla="*/ 2797741 w 6425567"/>
              <a:gd name="connsiteY0" fmla="*/ 0 h 1969159"/>
              <a:gd name="connsiteX1" fmla="*/ 3120866 w 6425567"/>
              <a:gd name="connsiteY1" fmla="*/ 270892 h 1969159"/>
              <a:gd name="connsiteX2" fmla="*/ 6393521 w 6425567"/>
              <a:gd name="connsiteY2" fmla="*/ 270892 h 1969159"/>
              <a:gd name="connsiteX3" fmla="*/ 6425567 w 6425567"/>
              <a:gd name="connsiteY3" fmla="*/ 302938 h 1969159"/>
              <a:gd name="connsiteX4" fmla="*/ 6425567 w 6425567"/>
              <a:gd name="connsiteY4" fmla="*/ 1937113 h 1969159"/>
              <a:gd name="connsiteX5" fmla="*/ 6393521 w 6425567"/>
              <a:gd name="connsiteY5" fmla="*/ 1969159 h 1969159"/>
              <a:gd name="connsiteX6" fmla="*/ 32046 w 6425567"/>
              <a:gd name="connsiteY6" fmla="*/ 1969159 h 1969159"/>
              <a:gd name="connsiteX7" fmla="*/ 0 w 6425567"/>
              <a:gd name="connsiteY7" fmla="*/ 1937113 h 1969159"/>
              <a:gd name="connsiteX8" fmla="*/ 0 w 6425567"/>
              <a:gd name="connsiteY8" fmla="*/ 302938 h 1969159"/>
              <a:gd name="connsiteX9" fmla="*/ 32046 w 6425567"/>
              <a:gd name="connsiteY9" fmla="*/ 270892 h 1969159"/>
              <a:gd name="connsiteX10" fmla="*/ 2948746 w 6425567"/>
              <a:gd name="connsiteY10" fmla="*/ 270892 h 19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5567" h="1969159">
                <a:moveTo>
                  <a:pt x="2797741" y="0"/>
                </a:moveTo>
                <a:lnTo>
                  <a:pt x="3120866" y="270892"/>
                </a:lnTo>
                <a:lnTo>
                  <a:pt x="6393521" y="270892"/>
                </a:lnTo>
                <a:cubicBezTo>
                  <a:pt x="6411220" y="270892"/>
                  <a:pt x="6425567" y="285239"/>
                  <a:pt x="6425567" y="302938"/>
                </a:cubicBezTo>
                <a:lnTo>
                  <a:pt x="6425567" y="1937113"/>
                </a:lnTo>
                <a:cubicBezTo>
                  <a:pt x="6425567" y="1954812"/>
                  <a:pt x="6411220" y="1969159"/>
                  <a:pt x="6393521" y="1969159"/>
                </a:cubicBezTo>
                <a:lnTo>
                  <a:pt x="32046" y="1969159"/>
                </a:lnTo>
                <a:cubicBezTo>
                  <a:pt x="14347" y="1969159"/>
                  <a:pt x="0" y="1954812"/>
                  <a:pt x="0" y="1937113"/>
                </a:cubicBezTo>
                <a:lnTo>
                  <a:pt x="0" y="302938"/>
                </a:lnTo>
                <a:cubicBezTo>
                  <a:pt x="0" y="285239"/>
                  <a:pt x="14347" y="270892"/>
                  <a:pt x="32046" y="270892"/>
                </a:cubicBezTo>
                <a:lnTo>
                  <a:pt x="2948746" y="270892"/>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 name="PA-102267">
            <a:extLst>
              <a:ext uri="{FF2B5EF4-FFF2-40B4-BE49-F238E27FC236}">
                <a16:creationId xmlns:a16="http://schemas.microsoft.com/office/drawing/2014/main" id="{0686A02C-B860-4368-986D-3EC2085F9A90}"/>
              </a:ext>
            </a:extLst>
          </p:cNvPr>
          <p:cNvSpPr/>
          <p:nvPr>
            <p:custDataLst>
              <p:tags r:id="rId1"/>
            </p:custDataLst>
          </p:nvPr>
        </p:nvSpPr>
        <p:spPr>
          <a:xfrm>
            <a:off x="519056" y="2010940"/>
            <a:ext cx="3623230"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应该用怎样的口罩？</a:t>
            </a:r>
          </a:p>
        </p:txBody>
      </p:sp>
      <p:sp>
        <p:nvSpPr>
          <p:cNvPr id="45" name="PA-102267">
            <a:extLst>
              <a:ext uri="{FF2B5EF4-FFF2-40B4-BE49-F238E27FC236}">
                <a16:creationId xmlns:a16="http://schemas.microsoft.com/office/drawing/2014/main" id="{597A472B-526F-4C35-97C4-2FC28D210DC4}"/>
              </a:ext>
            </a:extLst>
          </p:cNvPr>
          <p:cNvSpPr/>
          <p:nvPr>
            <p:custDataLst>
              <p:tags r:id="rId2"/>
            </p:custDataLst>
          </p:nvPr>
        </p:nvSpPr>
        <p:spPr>
          <a:xfrm>
            <a:off x="705371" y="2810780"/>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普通面纱口罩</a:t>
            </a:r>
          </a:p>
        </p:txBody>
      </p:sp>
      <p:sp>
        <p:nvSpPr>
          <p:cNvPr id="46" name="PA-102242">
            <a:extLst>
              <a:ext uri="{FF2B5EF4-FFF2-40B4-BE49-F238E27FC236}">
                <a16:creationId xmlns:a16="http://schemas.microsoft.com/office/drawing/2014/main" id="{0F0DFB90-BCC7-4299-AF8A-DC08AB9E7410}"/>
              </a:ext>
            </a:extLst>
          </p:cNvPr>
          <p:cNvSpPr/>
          <p:nvPr>
            <p:custDataLst>
              <p:tags r:id="rId3"/>
            </p:custDataLst>
          </p:nvPr>
        </p:nvSpPr>
        <p:spPr>
          <a:xfrm>
            <a:off x="705371" y="3148466"/>
            <a:ext cx="2020413" cy="520655"/>
          </a:xfrm>
          <a:prstGeom prst="rect">
            <a:avLst/>
          </a:prstGeom>
        </p:spPr>
        <p:txBody>
          <a:bodyPr wrap="square">
            <a:noAutofit/>
          </a:bodyPr>
          <a:lstStyle/>
          <a:p>
            <a:pPr>
              <a:lnSpc>
                <a:spcPct val="120000"/>
              </a:lnSpc>
            </a:pP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可以阻挡</a:t>
            </a:r>
            <a:r>
              <a:rPr lang="en-US" altLang="zh-CN" sz="1200">
                <a:solidFill>
                  <a:schemeClr val="tx1">
                    <a:lumMod val="75000"/>
                    <a:lumOff val="25000"/>
                  </a:schemeClr>
                </a:solidFill>
                <a:latin typeface="思源黑体 CN Light" panose="020B0300000000000000" pitchFamily="34" charset="-122"/>
                <a:ea typeface="思源黑体 CN Light" panose="020B0300000000000000" pitchFamily="34" charset="-122"/>
              </a:rPr>
              <a:t>30%</a:t>
            </a: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的细菌</a:t>
            </a:r>
            <a:endParaRPr lang="en-US" altLang="zh-CN" sz="120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120000"/>
              </a:lnSpc>
            </a:pP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无法预防感染</a:t>
            </a:r>
            <a:endPar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sp>
        <p:nvSpPr>
          <p:cNvPr id="59" name="PA-102267">
            <a:extLst>
              <a:ext uri="{FF2B5EF4-FFF2-40B4-BE49-F238E27FC236}">
                <a16:creationId xmlns:a16="http://schemas.microsoft.com/office/drawing/2014/main" id="{F2E62AB1-18BC-47C4-AE37-114538B94E09}"/>
              </a:ext>
            </a:extLst>
          </p:cNvPr>
          <p:cNvSpPr/>
          <p:nvPr>
            <p:custDataLst>
              <p:tags r:id="rId4"/>
            </p:custDataLst>
          </p:nvPr>
        </p:nvSpPr>
        <p:spPr>
          <a:xfrm>
            <a:off x="2723803" y="2810780"/>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医用外科口罩</a:t>
            </a:r>
          </a:p>
        </p:txBody>
      </p:sp>
      <p:sp>
        <p:nvSpPr>
          <p:cNvPr id="60" name="PA-102242">
            <a:extLst>
              <a:ext uri="{FF2B5EF4-FFF2-40B4-BE49-F238E27FC236}">
                <a16:creationId xmlns:a16="http://schemas.microsoft.com/office/drawing/2014/main" id="{3AA7A77E-C52F-4C65-98C7-A3E047FEBBDE}"/>
              </a:ext>
            </a:extLst>
          </p:cNvPr>
          <p:cNvSpPr/>
          <p:nvPr>
            <p:custDataLst>
              <p:tags r:id="rId5"/>
            </p:custDataLst>
          </p:nvPr>
        </p:nvSpPr>
        <p:spPr>
          <a:xfrm>
            <a:off x="2723803" y="3148466"/>
            <a:ext cx="2020413" cy="520655"/>
          </a:xfrm>
          <a:prstGeom prst="rect">
            <a:avLst/>
          </a:prstGeom>
        </p:spPr>
        <p:txBody>
          <a:bodyPr wrap="square">
            <a:noAutofit/>
          </a:bodyPr>
          <a:lstStyle/>
          <a:p>
            <a:pPr>
              <a:lnSpc>
                <a:spcPct val="120000"/>
              </a:lnSpc>
            </a:pP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可以阻挡</a:t>
            </a:r>
            <a:r>
              <a:rPr lang="en-US" altLang="zh-CN" sz="1200">
                <a:solidFill>
                  <a:schemeClr val="tx1">
                    <a:lumMod val="75000"/>
                    <a:lumOff val="25000"/>
                  </a:schemeClr>
                </a:solidFill>
                <a:latin typeface="思源黑体 CN Light" panose="020B0300000000000000" pitchFamily="34" charset="-122"/>
                <a:ea typeface="思源黑体 CN Light" panose="020B0300000000000000" pitchFamily="34" charset="-122"/>
              </a:rPr>
              <a:t>70%</a:t>
            </a: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的细菌</a:t>
            </a:r>
          </a:p>
          <a:p>
            <a:pPr>
              <a:lnSpc>
                <a:spcPct val="120000"/>
              </a:lnSpc>
            </a:pP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不与病人接触可以佩戴</a:t>
            </a:r>
          </a:p>
        </p:txBody>
      </p:sp>
      <p:sp>
        <p:nvSpPr>
          <p:cNvPr id="62" name="PA-102267">
            <a:extLst>
              <a:ext uri="{FF2B5EF4-FFF2-40B4-BE49-F238E27FC236}">
                <a16:creationId xmlns:a16="http://schemas.microsoft.com/office/drawing/2014/main" id="{896ECBA7-752E-485D-8A03-7507B15BD9CA}"/>
              </a:ext>
            </a:extLst>
          </p:cNvPr>
          <p:cNvSpPr/>
          <p:nvPr>
            <p:custDataLst>
              <p:tags r:id="rId6"/>
            </p:custDataLst>
          </p:nvPr>
        </p:nvSpPr>
        <p:spPr>
          <a:xfrm>
            <a:off x="4742235" y="2810780"/>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医用防护口罩</a:t>
            </a:r>
          </a:p>
        </p:txBody>
      </p:sp>
      <p:sp>
        <p:nvSpPr>
          <p:cNvPr id="63" name="PA-102242">
            <a:extLst>
              <a:ext uri="{FF2B5EF4-FFF2-40B4-BE49-F238E27FC236}">
                <a16:creationId xmlns:a16="http://schemas.microsoft.com/office/drawing/2014/main" id="{F0BBA08E-6DB0-48EF-B606-2EF870CA558B}"/>
              </a:ext>
            </a:extLst>
          </p:cNvPr>
          <p:cNvSpPr/>
          <p:nvPr>
            <p:custDataLst>
              <p:tags r:id="rId7"/>
            </p:custDataLst>
          </p:nvPr>
        </p:nvSpPr>
        <p:spPr>
          <a:xfrm>
            <a:off x="4742235" y="3148466"/>
            <a:ext cx="2020413" cy="520655"/>
          </a:xfrm>
          <a:prstGeom prst="rect">
            <a:avLst/>
          </a:prstGeom>
        </p:spPr>
        <p:txBody>
          <a:bodyPr wrap="square">
            <a:noAutofit/>
          </a:bodyPr>
          <a:lstStyle/>
          <a:p>
            <a:pPr>
              <a:lnSpc>
                <a:spcPct val="120000"/>
              </a:lnSpc>
            </a:pPr>
            <a:r>
              <a:rPr lang="en-US" altLang="zh-CN" sz="1200">
                <a:solidFill>
                  <a:schemeClr val="tx1">
                    <a:lumMod val="75000"/>
                    <a:lumOff val="25000"/>
                  </a:schemeClr>
                </a:solidFill>
                <a:latin typeface="思源黑体 CN Light" panose="020B0300000000000000" pitchFamily="34" charset="-122"/>
                <a:ea typeface="思源黑体 CN Light" panose="020B0300000000000000" pitchFamily="34" charset="-122"/>
              </a:rPr>
              <a:t>N95</a:t>
            </a: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口罩</a:t>
            </a:r>
            <a:endParaRPr lang="en-US" altLang="zh-CN" sz="120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120000"/>
              </a:lnSpc>
            </a:pP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则可以阻挡</a:t>
            </a:r>
            <a:r>
              <a:rPr lang="en-US" altLang="zh-CN" sz="1200">
                <a:solidFill>
                  <a:schemeClr val="tx1">
                    <a:lumMod val="75000"/>
                    <a:lumOff val="25000"/>
                  </a:schemeClr>
                </a:solidFill>
                <a:latin typeface="思源黑体 CN Light" panose="020B0300000000000000" pitchFamily="34" charset="-122"/>
                <a:ea typeface="思源黑体 CN Light" panose="020B0300000000000000" pitchFamily="34" charset="-122"/>
              </a:rPr>
              <a:t>95%</a:t>
            </a:r>
            <a:r>
              <a:rPr lang="zh-CN" altLang="en-US" sz="1200">
                <a:solidFill>
                  <a:schemeClr val="tx1">
                    <a:lumMod val="75000"/>
                    <a:lumOff val="25000"/>
                  </a:schemeClr>
                </a:solidFill>
                <a:latin typeface="思源黑体 CN Light" panose="020B0300000000000000" pitchFamily="34" charset="-122"/>
                <a:ea typeface="思源黑体 CN Light" panose="020B0300000000000000" pitchFamily="34" charset="-122"/>
              </a:rPr>
              <a:t>的细菌</a:t>
            </a:r>
          </a:p>
        </p:txBody>
      </p:sp>
      <p:sp>
        <p:nvSpPr>
          <p:cNvPr id="67" name="PA-102267">
            <a:extLst>
              <a:ext uri="{FF2B5EF4-FFF2-40B4-BE49-F238E27FC236}">
                <a16:creationId xmlns:a16="http://schemas.microsoft.com/office/drawing/2014/main" id="{F5AB0E51-BDBB-4885-BA2C-EE4D8967B8FA}"/>
              </a:ext>
            </a:extLst>
          </p:cNvPr>
          <p:cNvSpPr/>
          <p:nvPr>
            <p:custDataLst>
              <p:tags r:id="rId8"/>
            </p:custDataLst>
          </p:nvPr>
        </p:nvSpPr>
        <p:spPr>
          <a:xfrm>
            <a:off x="519056" y="4120910"/>
            <a:ext cx="3623230"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4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戴口罩的正确步骤：</a:t>
            </a:r>
          </a:p>
        </p:txBody>
      </p:sp>
      <p:sp>
        <p:nvSpPr>
          <p:cNvPr id="69" name="PA-102267">
            <a:extLst>
              <a:ext uri="{FF2B5EF4-FFF2-40B4-BE49-F238E27FC236}">
                <a16:creationId xmlns:a16="http://schemas.microsoft.com/office/drawing/2014/main" id="{87E07FC5-D94A-448B-8FE8-8819287627E3}"/>
              </a:ext>
            </a:extLst>
          </p:cNvPr>
          <p:cNvSpPr/>
          <p:nvPr>
            <p:custDataLst>
              <p:tags r:id="rId9"/>
            </p:custDataLst>
          </p:nvPr>
        </p:nvSpPr>
        <p:spPr>
          <a:xfrm>
            <a:off x="705371" y="4920750"/>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第一步</a:t>
            </a:r>
          </a:p>
        </p:txBody>
      </p:sp>
      <p:sp>
        <p:nvSpPr>
          <p:cNvPr id="70" name="PA-102242">
            <a:extLst>
              <a:ext uri="{FF2B5EF4-FFF2-40B4-BE49-F238E27FC236}">
                <a16:creationId xmlns:a16="http://schemas.microsoft.com/office/drawing/2014/main" id="{6E47BFD1-AA1C-4424-82D1-813945A0257D}"/>
              </a:ext>
            </a:extLst>
          </p:cNvPr>
          <p:cNvSpPr/>
          <p:nvPr>
            <p:custDataLst>
              <p:tags r:id="rId10"/>
            </p:custDataLst>
          </p:nvPr>
        </p:nvSpPr>
        <p:spPr>
          <a:xfrm>
            <a:off x="705371" y="5258436"/>
            <a:ext cx="1920503" cy="467116"/>
          </a:xfrm>
          <a:prstGeom prst="rect">
            <a:avLst/>
          </a:prstGeom>
        </p:spPr>
        <p:txBody>
          <a:bodyPr wrap="square">
            <a:noAutofit/>
          </a:bodyPr>
          <a:lstStyle/>
          <a:p>
            <a:pPr>
              <a:lnSpc>
                <a:spcPct val="120000"/>
              </a:lnSpc>
            </a:pPr>
            <a:r>
              <a:rPr lang="zh-CN" altLang="en-US" sz="1050">
                <a:solidFill>
                  <a:schemeClr val="tx1">
                    <a:lumMod val="75000"/>
                    <a:lumOff val="25000"/>
                  </a:schemeClr>
                </a:solidFill>
                <a:latin typeface="思源黑体 CN Light" panose="020B0300000000000000" pitchFamily="34" charset="-122"/>
                <a:ea typeface="思源黑体 CN Light" panose="020B0300000000000000" pitchFamily="34" charset="-122"/>
              </a:rPr>
              <a:t>确保口罩有金属条的一端朝上</a:t>
            </a:r>
            <a:endParaRPr lang="en-US" altLang="zh-CN" sz="105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120000"/>
              </a:lnSpc>
            </a:pPr>
            <a:r>
              <a:rPr lang="zh-CN" altLang="en-US" sz="1050">
                <a:solidFill>
                  <a:schemeClr val="tx1">
                    <a:lumMod val="75000"/>
                    <a:lumOff val="25000"/>
                  </a:schemeClr>
                </a:solidFill>
                <a:latin typeface="思源黑体 CN Light" panose="020B0300000000000000" pitchFamily="34" charset="-122"/>
                <a:ea typeface="思源黑体 CN Light" panose="020B0300000000000000" pitchFamily="34" charset="-122"/>
              </a:rPr>
              <a:t>将两端的绳子挂在耳朵上</a:t>
            </a:r>
          </a:p>
        </p:txBody>
      </p:sp>
      <p:sp>
        <p:nvSpPr>
          <p:cNvPr id="71" name="PA-102267">
            <a:extLst>
              <a:ext uri="{FF2B5EF4-FFF2-40B4-BE49-F238E27FC236}">
                <a16:creationId xmlns:a16="http://schemas.microsoft.com/office/drawing/2014/main" id="{13AD2BAE-9C2C-42F4-814C-FA0B3CE786B7}"/>
              </a:ext>
            </a:extLst>
          </p:cNvPr>
          <p:cNvSpPr/>
          <p:nvPr>
            <p:custDataLst>
              <p:tags r:id="rId11"/>
            </p:custDataLst>
          </p:nvPr>
        </p:nvSpPr>
        <p:spPr>
          <a:xfrm>
            <a:off x="2723803" y="4920750"/>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第二步</a:t>
            </a:r>
          </a:p>
        </p:txBody>
      </p:sp>
      <p:sp>
        <p:nvSpPr>
          <p:cNvPr id="72" name="PA-102242">
            <a:extLst>
              <a:ext uri="{FF2B5EF4-FFF2-40B4-BE49-F238E27FC236}">
                <a16:creationId xmlns:a16="http://schemas.microsoft.com/office/drawing/2014/main" id="{023BF133-A529-4BC0-943F-A06FFDE9536B}"/>
              </a:ext>
            </a:extLst>
          </p:cNvPr>
          <p:cNvSpPr/>
          <p:nvPr>
            <p:custDataLst>
              <p:tags r:id="rId12"/>
            </p:custDataLst>
          </p:nvPr>
        </p:nvSpPr>
        <p:spPr>
          <a:xfrm>
            <a:off x="2723803" y="5258436"/>
            <a:ext cx="1920503" cy="484941"/>
          </a:xfrm>
          <a:prstGeom prst="rect">
            <a:avLst/>
          </a:prstGeom>
        </p:spPr>
        <p:txBody>
          <a:bodyPr wrap="square">
            <a:noAutofit/>
          </a:bodyPr>
          <a:lstStyle/>
          <a:p>
            <a:pPr>
              <a:lnSpc>
                <a:spcPct val="120000"/>
              </a:lnSpc>
            </a:pPr>
            <a:r>
              <a:rPr lang="zh-CN" altLang="en-US" sz="1050">
                <a:solidFill>
                  <a:schemeClr val="tx1">
                    <a:lumMod val="75000"/>
                    <a:lumOff val="25000"/>
                  </a:schemeClr>
                </a:solidFill>
                <a:latin typeface="思源黑体 CN Light" panose="020B0300000000000000" pitchFamily="34" charset="-122"/>
                <a:ea typeface="思源黑体 CN Light" panose="020B0300000000000000" pitchFamily="34" charset="-122"/>
              </a:rPr>
              <a:t>将防护口罩罩住鼻、口及下巴</a:t>
            </a:r>
            <a:endParaRPr lang="en-US" altLang="zh-CN" sz="105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120000"/>
              </a:lnSpc>
            </a:pPr>
            <a:r>
              <a:rPr lang="zh-CN" altLang="en-US" sz="1050">
                <a:solidFill>
                  <a:schemeClr val="tx1">
                    <a:lumMod val="75000"/>
                    <a:lumOff val="25000"/>
                  </a:schemeClr>
                </a:solidFill>
                <a:latin typeface="思源黑体 CN Light" panose="020B0300000000000000" pitchFamily="34" charset="-122"/>
                <a:ea typeface="思源黑体 CN Light" panose="020B0300000000000000" pitchFamily="34" charset="-122"/>
              </a:rPr>
              <a:t>鼻夹部位向上紧贴面部</a:t>
            </a:r>
          </a:p>
        </p:txBody>
      </p:sp>
      <p:sp>
        <p:nvSpPr>
          <p:cNvPr id="73" name="PA-102267">
            <a:extLst>
              <a:ext uri="{FF2B5EF4-FFF2-40B4-BE49-F238E27FC236}">
                <a16:creationId xmlns:a16="http://schemas.microsoft.com/office/drawing/2014/main" id="{28282B25-9122-43F0-B682-FB4B76B74ACC}"/>
              </a:ext>
            </a:extLst>
          </p:cNvPr>
          <p:cNvSpPr/>
          <p:nvPr>
            <p:custDataLst>
              <p:tags r:id="rId13"/>
            </p:custDataLst>
          </p:nvPr>
        </p:nvSpPr>
        <p:spPr>
          <a:xfrm>
            <a:off x="4742235" y="4920750"/>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第三步</a:t>
            </a:r>
          </a:p>
        </p:txBody>
      </p:sp>
      <p:sp>
        <p:nvSpPr>
          <p:cNvPr id="74" name="PA-102242">
            <a:extLst>
              <a:ext uri="{FF2B5EF4-FFF2-40B4-BE49-F238E27FC236}">
                <a16:creationId xmlns:a16="http://schemas.microsoft.com/office/drawing/2014/main" id="{8872DD83-017C-4DA0-8FEC-F6371AAC0A6D}"/>
              </a:ext>
            </a:extLst>
          </p:cNvPr>
          <p:cNvSpPr/>
          <p:nvPr>
            <p:custDataLst>
              <p:tags r:id="rId14"/>
            </p:custDataLst>
          </p:nvPr>
        </p:nvSpPr>
        <p:spPr>
          <a:xfrm>
            <a:off x="4742235" y="5258436"/>
            <a:ext cx="1920503" cy="661015"/>
          </a:xfrm>
          <a:prstGeom prst="rect">
            <a:avLst/>
          </a:prstGeom>
        </p:spPr>
        <p:txBody>
          <a:bodyPr wrap="square">
            <a:noAutofit/>
          </a:bodyPr>
          <a:lstStyle/>
          <a:p>
            <a:pPr>
              <a:lnSpc>
                <a:spcPct val="120000"/>
              </a:lnSpc>
            </a:pPr>
            <a:r>
              <a:rPr lang="zh-CN" altLang="en-US" sz="1050">
                <a:solidFill>
                  <a:schemeClr val="tx1">
                    <a:lumMod val="75000"/>
                    <a:lumOff val="25000"/>
                  </a:schemeClr>
                </a:solidFill>
                <a:latin typeface="思源黑体 CN Light" panose="020B0300000000000000" pitchFamily="34" charset="-122"/>
                <a:ea typeface="思源黑体 CN Light" panose="020B0300000000000000" pitchFamily="34" charset="-122"/>
              </a:rPr>
              <a:t>双手指尖放在金属鼻夹上从中间位置向两侧移动和按压，保证口罩的密闭</a:t>
            </a:r>
          </a:p>
        </p:txBody>
      </p:sp>
      <p:grpSp>
        <p:nvGrpSpPr>
          <p:cNvPr id="271" name="组合 270">
            <a:extLst>
              <a:ext uri="{FF2B5EF4-FFF2-40B4-BE49-F238E27FC236}">
                <a16:creationId xmlns:a16="http://schemas.microsoft.com/office/drawing/2014/main" id="{BB04B6E7-60FC-0240-0B4C-679F16DC1F97}"/>
              </a:ext>
            </a:extLst>
          </p:cNvPr>
          <p:cNvGrpSpPr/>
          <p:nvPr/>
        </p:nvGrpSpPr>
        <p:grpSpPr>
          <a:xfrm>
            <a:off x="6840449" y="1221695"/>
            <a:ext cx="5046138" cy="4787463"/>
            <a:chOff x="-3639592" y="-3511948"/>
            <a:chExt cx="4247771" cy="4030022"/>
          </a:xfrm>
        </p:grpSpPr>
        <p:grpSp>
          <p:nvGrpSpPr>
            <p:cNvPr id="272" name="图形 718">
              <a:extLst>
                <a:ext uri="{FF2B5EF4-FFF2-40B4-BE49-F238E27FC236}">
                  <a16:creationId xmlns:a16="http://schemas.microsoft.com/office/drawing/2014/main" id="{48332DA0-900C-ED18-D357-FF4D36E84D55}"/>
                </a:ext>
              </a:extLst>
            </p:cNvPr>
            <p:cNvGrpSpPr/>
            <p:nvPr/>
          </p:nvGrpSpPr>
          <p:grpSpPr>
            <a:xfrm>
              <a:off x="-3639592" y="-3511948"/>
              <a:ext cx="4242574" cy="4030022"/>
              <a:chOff x="-3639592" y="-3511948"/>
              <a:chExt cx="4242574" cy="4030022"/>
            </a:xfrm>
          </p:grpSpPr>
          <p:sp>
            <p:nvSpPr>
              <p:cNvPr id="427" name="任意多边形: 形状 426">
                <a:extLst>
                  <a:ext uri="{FF2B5EF4-FFF2-40B4-BE49-F238E27FC236}">
                    <a16:creationId xmlns:a16="http://schemas.microsoft.com/office/drawing/2014/main" id="{4619E323-AD25-062C-6E23-59E465C87AC4}"/>
                  </a:ext>
                </a:extLst>
              </p:cNvPr>
              <p:cNvSpPr/>
              <p:nvPr/>
            </p:nvSpPr>
            <p:spPr>
              <a:xfrm>
                <a:off x="-3639592" y="-3511948"/>
                <a:ext cx="4242574" cy="4030022"/>
              </a:xfrm>
              <a:custGeom>
                <a:avLst/>
                <a:gdLst>
                  <a:gd name="connsiteX0" fmla="*/ 1330265 w 4242574"/>
                  <a:gd name="connsiteY0" fmla="*/ 248158 h 4030022"/>
                  <a:gd name="connsiteX1" fmla="*/ 248225 w 4242574"/>
                  <a:gd name="connsiteY1" fmla="*/ 1182561 h 4030022"/>
                  <a:gd name="connsiteX2" fmla="*/ 353952 w 4242574"/>
                  <a:gd name="connsiteY2" fmla="*/ 3018981 h 4030022"/>
                  <a:gd name="connsiteX3" fmla="*/ 2327532 w 4242574"/>
                  <a:gd name="connsiteY3" fmla="*/ 3831463 h 4030022"/>
                  <a:gd name="connsiteX4" fmla="*/ 4130615 w 4242574"/>
                  <a:gd name="connsiteY4" fmla="*/ 3377121 h 4030022"/>
                  <a:gd name="connsiteX5" fmla="*/ 3877250 w 4242574"/>
                  <a:gd name="connsiteY5" fmla="*/ 1538796 h 4030022"/>
                  <a:gd name="connsiteX6" fmla="*/ 1330265 w 4242574"/>
                  <a:gd name="connsiteY6" fmla="*/ 248158 h 403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574" h="4030022">
                    <a:moveTo>
                      <a:pt x="1330265" y="248158"/>
                    </a:moveTo>
                    <a:cubicBezTo>
                      <a:pt x="1330265" y="248158"/>
                      <a:pt x="608270" y="615823"/>
                      <a:pt x="248225" y="1182561"/>
                    </a:cubicBezTo>
                    <a:cubicBezTo>
                      <a:pt x="-111820" y="1749298"/>
                      <a:pt x="-83245" y="2477961"/>
                      <a:pt x="353952" y="3018981"/>
                    </a:cubicBezTo>
                    <a:cubicBezTo>
                      <a:pt x="791150" y="3560001"/>
                      <a:pt x="1627445" y="3488563"/>
                      <a:pt x="2327532" y="3831463"/>
                    </a:cubicBezTo>
                    <a:cubicBezTo>
                      <a:pt x="3027620" y="4174363"/>
                      <a:pt x="3800097" y="4103878"/>
                      <a:pt x="4130615" y="3377121"/>
                    </a:cubicBezTo>
                    <a:cubicBezTo>
                      <a:pt x="4461132" y="2650363"/>
                      <a:pt x="3962975" y="2378901"/>
                      <a:pt x="3877250" y="1538796"/>
                    </a:cubicBezTo>
                    <a:cubicBezTo>
                      <a:pt x="3791525" y="698691"/>
                      <a:pt x="3034287" y="-530987"/>
                      <a:pt x="1330265" y="248158"/>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8" name="任意多边形: 形状 427">
                <a:extLst>
                  <a:ext uri="{FF2B5EF4-FFF2-40B4-BE49-F238E27FC236}">
                    <a16:creationId xmlns:a16="http://schemas.microsoft.com/office/drawing/2014/main" id="{1656C622-87D7-BD7C-485A-B35A12BAC7E7}"/>
                  </a:ext>
                </a:extLst>
              </p:cNvPr>
              <p:cNvSpPr/>
              <p:nvPr/>
            </p:nvSpPr>
            <p:spPr>
              <a:xfrm>
                <a:off x="-3639592" y="-3511948"/>
                <a:ext cx="4242574" cy="4030022"/>
              </a:xfrm>
              <a:custGeom>
                <a:avLst/>
                <a:gdLst>
                  <a:gd name="connsiteX0" fmla="*/ 1330265 w 4242574"/>
                  <a:gd name="connsiteY0" fmla="*/ 248158 h 4030022"/>
                  <a:gd name="connsiteX1" fmla="*/ 248225 w 4242574"/>
                  <a:gd name="connsiteY1" fmla="*/ 1182561 h 4030022"/>
                  <a:gd name="connsiteX2" fmla="*/ 353952 w 4242574"/>
                  <a:gd name="connsiteY2" fmla="*/ 3018981 h 4030022"/>
                  <a:gd name="connsiteX3" fmla="*/ 2327532 w 4242574"/>
                  <a:gd name="connsiteY3" fmla="*/ 3831463 h 4030022"/>
                  <a:gd name="connsiteX4" fmla="*/ 4130615 w 4242574"/>
                  <a:gd name="connsiteY4" fmla="*/ 3377121 h 4030022"/>
                  <a:gd name="connsiteX5" fmla="*/ 3877250 w 4242574"/>
                  <a:gd name="connsiteY5" fmla="*/ 1538796 h 4030022"/>
                  <a:gd name="connsiteX6" fmla="*/ 1330265 w 4242574"/>
                  <a:gd name="connsiteY6" fmla="*/ 248158 h 403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574" h="4030022">
                    <a:moveTo>
                      <a:pt x="1330265" y="248158"/>
                    </a:moveTo>
                    <a:cubicBezTo>
                      <a:pt x="1330265" y="248158"/>
                      <a:pt x="608270" y="615823"/>
                      <a:pt x="248225" y="1182561"/>
                    </a:cubicBezTo>
                    <a:cubicBezTo>
                      <a:pt x="-111820" y="1749298"/>
                      <a:pt x="-83245" y="2477961"/>
                      <a:pt x="353952" y="3018981"/>
                    </a:cubicBezTo>
                    <a:cubicBezTo>
                      <a:pt x="791150" y="3560001"/>
                      <a:pt x="1627445" y="3488563"/>
                      <a:pt x="2327532" y="3831463"/>
                    </a:cubicBezTo>
                    <a:cubicBezTo>
                      <a:pt x="3027620" y="4174363"/>
                      <a:pt x="3800097" y="4103878"/>
                      <a:pt x="4130615" y="3377121"/>
                    </a:cubicBezTo>
                    <a:cubicBezTo>
                      <a:pt x="4461132" y="2650363"/>
                      <a:pt x="3962975" y="2378901"/>
                      <a:pt x="3877250" y="1538796"/>
                    </a:cubicBezTo>
                    <a:cubicBezTo>
                      <a:pt x="3791525" y="698691"/>
                      <a:pt x="3034287" y="-530987"/>
                      <a:pt x="1330265" y="248158"/>
                    </a:cubicBezTo>
                    <a:close/>
                  </a:path>
                </a:pathLst>
              </a:custGeom>
              <a:solidFill>
                <a:srgbClr val="FFFFFF">
                  <a:alpha val="70000"/>
                </a:srgbClr>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273" name="图形 718">
              <a:extLst>
                <a:ext uri="{FF2B5EF4-FFF2-40B4-BE49-F238E27FC236}">
                  <a16:creationId xmlns:a16="http://schemas.microsoft.com/office/drawing/2014/main" id="{F5991CB9-AD5E-F577-B158-1CF241DADA56}"/>
                </a:ext>
              </a:extLst>
            </p:cNvPr>
            <p:cNvGrpSpPr/>
            <p:nvPr/>
          </p:nvGrpSpPr>
          <p:grpSpPr>
            <a:xfrm>
              <a:off x="-3584151" y="-3506450"/>
              <a:ext cx="4192330" cy="2450983"/>
              <a:chOff x="-3584151" y="-3506450"/>
              <a:chExt cx="4192330" cy="2450983"/>
            </a:xfrm>
          </p:grpSpPr>
          <p:sp>
            <p:nvSpPr>
              <p:cNvPr id="403" name="任意多边形: 形状 402">
                <a:extLst>
                  <a:ext uri="{FF2B5EF4-FFF2-40B4-BE49-F238E27FC236}">
                    <a16:creationId xmlns:a16="http://schemas.microsoft.com/office/drawing/2014/main" id="{CD72FB21-C739-832F-B560-C03DF36736E1}"/>
                  </a:ext>
                </a:extLst>
              </p:cNvPr>
              <p:cNvSpPr/>
              <p:nvPr/>
            </p:nvSpPr>
            <p:spPr>
              <a:xfrm>
                <a:off x="283376" y="-1456897"/>
                <a:ext cx="324802" cy="339090"/>
              </a:xfrm>
              <a:custGeom>
                <a:avLst/>
                <a:gdLst>
                  <a:gd name="connsiteX0" fmla="*/ 283845 w 324802"/>
                  <a:gd name="connsiteY0" fmla="*/ 76200 h 339090"/>
                  <a:gd name="connsiteX1" fmla="*/ 244793 w 324802"/>
                  <a:gd name="connsiteY1" fmla="*/ 76200 h 339090"/>
                  <a:gd name="connsiteX2" fmla="*/ 244793 w 324802"/>
                  <a:gd name="connsiteY2" fmla="*/ 69532 h 339090"/>
                  <a:gd name="connsiteX3" fmla="*/ 175260 w 324802"/>
                  <a:gd name="connsiteY3" fmla="*/ 0 h 339090"/>
                  <a:gd name="connsiteX4" fmla="*/ 148590 w 324802"/>
                  <a:gd name="connsiteY4" fmla="*/ 0 h 339090"/>
                  <a:gd name="connsiteX5" fmla="*/ 79058 w 324802"/>
                  <a:gd name="connsiteY5" fmla="*/ 69532 h 339090"/>
                  <a:gd name="connsiteX6" fmla="*/ 79058 w 324802"/>
                  <a:gd name="connsiteY6" fmla="*/ 76200 h 339090"/>
                  <a:gd name="connsiteX7" fmla="*/ 40005 w 324802"/>
                  <a:gd name="connsiteY7" fmla="*/ 76200 h 339090"/>
                  <a:gd name="connsiteX8" fmla="*/ 0 w 324802"/>
                  <a:gd name="connsiteY8" fmla="*/ 116205 h 339090"/>
                  <a:gd name="connsiteX9" fmla="*/ 0 w 324802"/>
                  <a:gd name="connsiteY9" fmla="*/ 116205 h 339090"/>
                  <a:gd name="connsiteX10" fmla="*/ 0 w 324802"/>
                  <a:gd name="connsiteY10" fmla="*/ 299085 h 339090"/>
                  <a:gd name="connsiteX11" fmla="*/ 40005 w 324802"/>
                  <a:gd name="connsiteY11" fmla="*/ 339090 h 339090"/>
                  <a:gd name="connsiteX12" fmla="*/ 284797 w 324802"/>
                  <a:gd name="connsiteY12" fmla="*/ 339090 h 339090"/>
                  <a:gd name="connsiteX13" fmla="*/ 324803 w 324802"/>
                  <a:gd name="connsiteY13" fmla="*/ 299085 h 339090"/>
                  <a:gd name="connsiteX14" fmla="*/ 324803 w 324802"/>
                  <a:gd name="connsiteY14" fmla="*/ 116205 h 339090"/>
                  <a:gd name="connsiteX15" fmla="*/ 283845 w 324802"/>
                  <a:gd name="connsiteY15" fmla="*/ 76200 h 339090"/>
                  <a:gd name="connsiteX16" fmla="*/ 97155 w 324802"/>
                  <a:gd name="connsiteY16" fmla="*/ 69532 h 339090"/>
                  <a:gd name="connsiteX17" fmla="*/ 147638 w 324802"/>
                  <a:gd name="connsiteY17" fmla="*/ 19050 h 339090"/>
                  <a:gd name="connsiteX18" fmla="*/ 174308 w 324802"/>
                  <a:gd name="connsiteY18" fmla="*/ 19050 h 339090"/>
                  <a:gd name="connsiteX19" fmla="*/ 224790 w 324802"/>
                  <a:gd name="connsiteY19" fmla="*/ 69532 h 339090"/>
                  <a:gd name="connsiteX20" fmla="*/ 224790 w 324802"/>
                  <a:gd name="connsiteY20" fmla="*/ 76200 h 339090"/>
                  <a:gd name="connsiteX21" fmla="*/ 97155 w 324802"/>
                  <a:gd name="connsiteY21" fmla="*/ 76200 h 339090"/>
                  <a:gd name="connsiteX22" fmla="*/ 97155 w 324802"/>
                  <a:gd name="connsiteY22" fmla="*/ 69532 h 33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4802" h="339090">
                    <a:moveTo>
                      <a:pt x="283845" y="76200"/>
                    </a:moveTo>
                    <a:lnTo>
                      <a:pt x="244793" y="76200"/>
                    </a:lnTo>
                    <a:lnTo>
                      <a:pt x="244793" y="69532"/>
                    </a:lnTo>
                    <a:cubicBezTo>
                      <a:pt x="244793" y="31432"/>
                      <a:pt x="213360" y="0"/>
                      <a:pt x="175260" y="0"/>
                    </a:cubicBezTo>
                    <a:lnTo>
                      <a:pt x="148590" y="0"/>
                    </a:lnTo>
                    <a:cubicBezTo>
                      <a:pt x="110490" y="0"/>
                      <a:pt x="79058" y="31432"/>
                      <a:pt x="79058" y="69532"/>
                    </a:cubicBezTo>
                    <a:lnTo>
                      <a:pt x="79058" y="76200"/>
                    </a:lnTo>
                    <a:lnTo>
                      <a:pt x="40005" y="76200"/>
                    </a:lnTo>
                    <a:cubicBezTo>
                      <a:pt x="18097" y="76200"/>
                      <a:pt x="0" y="94297"/>
                      <a:pt x="0" y="116205"/>
                    </a:cubicBezTo>
                    <a:cubicBezTo>
                      <a:pt x="0" y="116205"/>
                      <a:pt x="0" y="116205"/>
                      <a:pt x="0" y="116205"/>
                    </a:cubicBezTo>
                    <a:lnTo>
                      <a:pt x="0" y="299085"/>
                    </a:lnTo>
                    <a:cubicBezTo>
                      <a:pt x="0" y="320993"/>
                      <a:pt x="18097" y="339090"/>
                      <a:pt x="40005" y="339090"/>
                    </a:cubicBezTo>
                    <a:lnTo>
                      <a:pt x="284797" y="339090"/>
                    </a:lnTo>
                    <a:cubicBezTo>
                      <a:pt x="306705" y="339090"/>
                      <a:pt x="324803" y="320993"/>
                      <a:pt x="324803" y="299085"/>
                    </a:cubicBezTo>
                    <a:lnTo>
                      <a:pt x="324803" y="116205"/>
                    </a:lnTo>
                    <a:cubicBezTo>
                      <a:pt x="323850" y="94297"/>
                      <a:pt x="305753" y="76200"/>
                      <a:pt x="283845" y="76200"/>
                    </a:cubicBezTo>
                    <a:close/>
                    <a:moveTo>
                      <a:pt x="97155" y="69532"/>
                    </a:moveTo>
                    <a:cubicBezTo>
                      <a:pt x="97155" y="41910"/>
                      <a:pt x="120015" y="19050"/>
                      <a:pt x="147638" y="19050"/>
                    </a:cubicBezTo>
                    <a:lnTo>
                      <a:pt x="174308" y="19050"/>
                    </a:lnTo>
                    <a:cubicBezTo>
                      <a:pt x="201930" y="19050"/>
                      <a:pt x="224790" y="41910"/>
                      <a:pt x="224790" y="69532"/>
                    </a:cubicBezTo>
                    <a:lnTo>
                      <a:pt x="224790" y="76200"/>
                    </a:lnTo>
                    <a:lnTo>
                      <a:pt x="97155" y="76200"/>
                    </a:lnTo>
                    <a:lnTo>
                      <a:pt x="97155" y="69532"/>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4" name="任意多边形: 形状 403">
                <a:extLst>
                  <a:ext uri="{FF2B5EF4-FFF2-40B4-BE49-F238E27FC236}">
                    <a16:creationId xmlns:a16="http://schemas.microsoft.com/office/drawing/2014/main" id="{583AE30C-7AF4-91E5-8528-AD6C435A7ACC}"/>
                  </a:ext>
                </a:extLst>
              </p:cNvPr>
              <p:cNvSpPr/>
              <p:nvPr/>
            </p:nvSpPr>
            <p:spPr>
              <a:xfrm>
                <a:off x="371959" y="-1318785"/>
                <a:ext cx="145732" cy="146684"/>
              </a:xfrm>
              <a:custGeom>
                <a:avLst/>
                <a:gdLst>
                  <a:gd name="connsiteX0" fmla="*/ 145732 w 145732"/>
                  <a:gd name="connsiteY0" fmla="*/ 50482 h 146684"/>
                  <a:gd name="connsiteX1" fmla="*/ 95250 w 145732"/>
                  <a:gd name="connsiteY1" fmla="*/ 50482 h 146684"/>
                  <a:gd name="connsiteX2" fmla="*/ 95250 w 145732"/>
                  <a:gd name="connsiteY2" fmla="*/ 0 h 146684"/>
                  <a:gd name="connsiteX3" fmla="*/ 50482 w 145732"/>
                  <a:gd name="connsiteY3" fmla="*/ 0 h 146684"/>
                  <a:gd name="connsiteX4" fmla="*/ 50482 w 145732"/>
                  <a:gd name="connsiteY4" fmla="*/ 50482 h 146684"/>
                  <a:gd name="connsiteX5" fmla="*/ 0 w 145732"/>
                  <a:gd name="connsiteY5" fmla="*/ 50482 h 146684"/>
                  <a:gd name="connsiteX6" fmla="*/ 0 w 145732"/>
                  <a:gd name="connsiteY6" fmla="*/ 96203 h 146684"/>
                  <a:gd name="connsiteX7" fmla="*/ 50482 w 145732"/>
                  <a:gd name="connsiteY7" fmla="*/ 96203 h 146684"/>
                  <a:gd name="connsiteX8" fmla="*/ 50482 w 145732"/>
                  <a:gd name="connsiteY8" fmla="*/ 146685 h 146684"/>
                  <a:gd name="connsiteX9" fmla="*/ 95250 w 145732"/>
                  <a:gd name="connsiteY9" fmla="*/ 146685 h 146684"/>
                  <a:gd name="connsiteX10" fmla="*/ 95250 w 145732"/>
                  <a:gd name="connsiteY10" fmla="*/ 96203 h 146684"/>
                  <a:gd name="connsiteX11" fmla="*/ 145732 w 145732"/>
                  <a:gd name="connsiteY11" fmla="*/ 96203 h 14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46684">
                    <a:moveTo>
                      <a:pt x="145732" y="50482"/>
                    </a:moveTo>
                    <a:lnTo>
                      <a:pt x="95250" y="50482"/>
                    </a:lnTo>
                    <a:lnTo>
                      <a:pt x="95250" y="0"/>
                    </a:lnTo>
                    <a:lnTo>
                      <a:pt x="50482" y="0"/>
                    </a:lnTo>
                    <a:lnTo>
                      <a:pt x="50482" y="50482"/>
                    </a:lnTo>
                    <a:lnTo>
                      <a:pt x="0" y="50482"/>
                    </a:lnTo>
                    <a:lnTo>
                      <a:pt x="0" y="96203"/>
                    </a:lnTo>
                    <a:lnTo>
                      <a:pt x="50482" y="96203"/>
                    </a:lnTo>
                    <a:lnTo>
                      <a:pt x="50482" y="146685"/>
                    </a:lnTo>
                    <a:lnTo>
                      <a:pt x="95250" y="146685"/>
                    </a:lnTo>
                    <a:lnTo>
                      <a:pt x="95250" y="96203"/>
                    </a:lnTo>
                    <a:lnTo>
                      <a:pt x="145732" y="96203"/>
                    </a:lnTo>
                    <a:close/>
                  </a:path>
                </a:pathLst>
              </a:custGeom>
              <a:solidFill>
                <a:srgbClr val="FFFFFF"/>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5" name="任意多边形: 形状 404">
                <a:extLst>
                  <a:ext uri="{FF2B5EF4-FFF2-40B4-BE49-F238E27FC236}">
                    <a16:creationId xmlns:a16="http://schemas.microsoft.com/office/drawing/2014/main" id="{08CEE0C0-DA34-FB29-BB18-5E898A7B6B9F}"/>
                  </a:ext>
                </a:extLst>
              </p:cNvPr>
              <p:cNvSpPr/>
              <p:nvPr/>
            </p:nvSpPr>
            <p:spPr>
              <a:xfrm>
                <a:off x="429109" y="-2750392"/>
                <a:ext cx="120014" cy="280987"/>
              </a:xfrm>
              <a:custGeom>
                <a:avLst/>
                <a:gdLst>
                  <a:gd name="connsiteX0" fmla="*/ 60007 w 120014"/>
                  <a:gd name="connsiteY0" fmla="*/ 280988 h 280987"/>
                  <a:gd name="connsiteX1" fmla="*/ 60007 w 120014"/>
                  <a:gd name="connsiteY1" fmla="*/ 280988 h 280987"/>
                  <a:gd name="connsiteX2" fmla="*/ 0 w 120014"/>
                  <a:gd name="connsiteY2" fmla="*/ 220980 h 280987"/>
                  <a:gd name="connsiteX3" fmla="*/ 0 w 120014"/>
                  <a:gd name="connsiteY3" fmla="*/ 220980 h 280987"/>
                  <a:gd name="connsiteX4" fmla="*/ 0 w 120014"/>
                  <a:gd name="connsiteY4" fmla="*/ 60008 h 280987"/>
                  <a:gd name="connsiteX5" fmla="*/ 60007 w 120014"/>
                  <a:gd name="connsiteY5" fmla="*/ 0 h 280987"/>
                  <a:gd name="connsiteX6" fmla="*/ 60007 w 120014"/>
                  <a:gd name="connsiteY6" fmla="*/ 0 h 280987"/>
                  <a:gd name="connsiteX7" fmla="*/ 60007 w 120014"/>
                  <a:gd name="connsiteY7" fmla="*/ 0 h 280987"/>
                  <a:gd name="connsiteX8" fmla="*/ 120015 w 120014"/>
                  <a:gd name="connsiteY8" fmla="*/ 60008 h 280987"/>
                  <a:gd name="connsiteX9" fmla="*/ 120015 w 120014"/>
                  <a:gd name="connsiteY9" fmla="*/ 60008 h 280987"/>
                  <a:gd name="connsiteX10" fmla="*/ 120015 w 120014"/>
                  <a:gd name="connsiteY10" fmla="*/ 220980 h 280987"/>
                  <a:gd name="connsiteX11" fmla="*/ 60007 w 120014"/>
                  <a:gd name="connsiteY11" fmla="*/ 280988 h 280987"/>
                  <a:gd name="connsiteX12" fmla="*/ 60007 w 120014"/>
                  <a:gd name="connsiteY12" fmla="*/ 280988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014" h="280987">
                    <a:moveTo>
                      <a:pt x="60007" y="280988"/>
                    </a:moveTo>
                    <a:lnTo>
                      <a:pt x="60007" y="280988"/>
                    </a:lnTo>
                    <a:cubicBezTo>
                      <a:pt x="26670" y="280988"/>
                      <a:pt x="0" y="254317"/>
                      <a:pt x="0" y="220980"/>
                    </a:cubicBezTo>
                    <a:cubicBezTo>
                      <a:pt x="0" y="220980"/>
                      <a:pt x="0" y="220980"/>
                      <a:pt x="0" y="220980"/>
                    </a:cubicBezTo>
                    <a:lnTo>
                      <a:pt x="0" y="60008"/>
                    </a:lnTo>
                    <a:cubicBezTo>
                      <a:pt x="0" y="26670"/>
                      <a:pt x="26670" y="0"/>
                      <a:pt x="60007" y="0"/>
                    </a:cubicBezTo>
                    <a:cubicBezTo>
                      <a:pt x="60007" y="0"/>
                      <a:pt x="60007" y="0"/>
                      <a:pt x="60007" y="0"/>
                    </a:cubicBezTo>
                    <a:lnTo>
                      <a:pt x="60007" y="0"/>
                    </a:lnTo>
                    <a:cubicBezTo>
                      <a:pt x="93345" y="0"/>
                      <a:pt x="120015" y="26670"/>
                      <a:pt x="120015" y="60008"/>
                    </a:cubicBezTo>
                    <a:cubicBezTo>
                      <a:pt x="120015" y="60008"/>
                      <a:pt x="120015" y="60008"/>
                      <a:pt x="120015" y="60008"/>
                    </a:cubicBezTo>
                    <a:lnTo>
                      <a:pt x="120015" y="220980"/>
                    </a:lnTo>
                    <a:cubicBezTo>
                      <a:pt x="120015" y="254317"/>
                      <a:pt x="93345" y="280988"/>
                      <a:pt x="60007" y="280988"/>
                    </a:cubicBezTo>
                    <a:cubicBezTo>
                      <a:pt x="60007" y="280988"/>
                      <a:pt x="60007" y="280988"/>
                      <a:pt x="60007" y="280988"/>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6" name="任意多边形: 形状 405">
                <a:extLst>
                  <a:ext uri="{FF2B5EF4-FFF2-40B4-BE49-F238E27FC236}">
                    <a16:creationId xmlns:a16="http://schemas.microsoft.com/office/drawing/2014/main" id="{E4ED0CD5-1989-D6EA-48CB-5AC1F1B733BE}"/>
                  </a:ext>
                </a:extLst>
              </p:cNvPr>
              <p:cNvSpPr/>
              <p:nvPr/>
            </p:nvSpPr>
            <p:spPr>
              <a:xfrm>
                <a:off x="429109" y="-2609422"/>
                <a:ext cx="119087" cy="140017"/>
              </a:xfrm>
              <a:custGeom>
                <a:avLst/>
                <a:gdLst>
                  <a:gd name="connsiteX0" fmla="*/ 60007 w 119087"/>
                  <a:gd name="connsiteY0" fmla="*/ 140017 h 140017"/>
                  <a:gd name="connsiteX1" fmla="*/ 60007 w 119087"/>
                  <a:gd name="connsiteY1" fmla="*/ 140017 h 140017"/>
                  <a:gd name="connsiteX2" fmla="*/ 0 w 119087"/>
                  <a:gd name="connsiteY2" fmla="*/ 80010 h 140017"/>
                  <a:gd name="connsiteX3" fmla="*/ 0 w 119087"/>
                  <a:gd name="connsiteY3" fmla="*/ 80010 h 140017"/>
                  <a:gd name="connsiteX4" fmla="*/ 0 w 119087"/>
                  <a:gd name="connsiteY4" fmla="*/ 0 h 140017"/>
                  <a:gd name="connsiteX5" fmla="*/ 119063 w 119087"/>
                  <a:gd name="connsiteY5" fmla="*/ 0 h 140017"/>
                  <a:gd name="connsiteX6" fmla="*/ 119063 w 119087"/>
                  <a:gd name="connsiteY6" fmla="*/ 80010 h 140017"/>
                  <a:gd name="connsiteX7" fmla="*/ 60007 w 119087"/>
                  <a:gd name="connsiteY7" fmla="*/ 140017 h 140017"/>
                  <a:gd name="connsiteX8" fmla="*/ 60007 w 119087"/>
                  <a:gd name="connsiteY8" fmla="*/ 140017 h 1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87" h="140017">
                    <a:moveTo>
                      <a:pt x="60007" y="140017"/>
                    </a:moveTo>
                    <a:lnTo>
                      <a:pt x="60007" y="140017"/>
                    </a:lnTo>
                    <a:cubicBezTo>
                      <a:pt x="26670" y="140017"/>
                      <a:pt x="0" y="113347"/>
                      <a:pt x="0" y="80010"/>
                    </a:cubicBezTo>
                    <a:cubicBezTo>
                      <a:pt x="0" y="80010"/>
                      <a:pt x="0" y="80010"/>
                      <a:pt x="0" y="80010"/>
                    </a:cubicBezTo>
                    <a:lnTo>
                      <a:pt x="0" y="0"/>
                    </a:lnTo>
                    <a:lnTo>
                      <a:pt x="119063" y="0"/>
                    </a:lnTo>
                    <a:lnTo>
                      <a:pt x="119063" y="80010"/>
                    </a:lnTo>
                    <a:cubicBezTo>
                      <a:pt x="120015" y="113347"/>
                      <a:pt x="93345" y="140017"/>
                      <a:pt x="60007" y="140017"/>
                    </a:cubicBezTo>
                    <a:cubicBezTo>
                      <a:pt x="60007" y="140017"/>
                      <a:pt x="60007" y="140017"/>
                      <a:pt x="60007" y="140017"/>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7" name="任意多边形: 形状 406">
                <a:extLst>
                  <a:ext uri="{FF2B5EF4-FFF2-40B4-BE49-F238E27FC236}">
                    <a16:creationId xmlns:a16="http://schemas.microsoft.com/office/drawing/2014/main" id="{464542A3-79C4-8D33-A09C-695C5865A12C}"/>
                  </a:ext>
                </a:extLst>
              </p:cNvPr>
              <p:cNvSpPr/>
              <p:nvPr/>
            </p:nvSpPr>
            <p:spPr>
              <a:xfrm>
                <a:off x="175931" y="-2904510"/>
                <a:ext cx="245370" cy="220204"/>
              </a:xfrm>
              <a:custGeom>
                <a:avLst/>
                <a:gdLst>
                  <a:gd name="connsiteX0" fmla="*/ 13148 w 245370"/>
                  <a:gd name="connsiteY0" fmla="*/ 197933 h 220204"/>
                  <a:gd name="connsiteX1" fmla="*/ 13148 w 245370"/>
                  <a:gd name="connsiteY1" fmla="*/ 197933 h 220204"/>
                  <a:gd name="connsiteX2" fmla="*/ 22673 w 245370"/>
                  <a:gd name="connsiteY2" fmla="*/ 114113 h 220204"/>
                  <a:gd name="connsiteX3" fmla="*/ 22673 w 245370"/>
                  <a:gd name="connsiteY3" fmla="*/ 114113 h 220204"/>
                  <a:gd name="connsiteX4" fmla="*/ 148403 w 245370"/>
                  <a:gd name="connsiteY4" fmla="*/ 13148 h 220204"/>
                  <a:gd name="connsiteX5" fmla="*/ 232223 w 245370"/>
                  <a:gd name="connsiteY5" fmla="*/ 22673 h 220204"/>
                  <a:gd name="connsiteX6" fmla="*/ 232223 w 245370"/>
                  <a:gd name="connsiteY6" fmla="*/ 22673 h 220204"/>
                  <a:gd name="connsiteX7" fmla="*/ 222698 w 245370"/>
                  <a:gd name="connsiteY7" fmla="*/ 106493 h 220204"/>
                  <a:gd name="connsiteX8" fmla="*/ 96968 w 245370"/>
                  <a:gd name="connsiteY8" fmla="*/ 207458 h 220204"/>
                  <a:gd name="connsiteX9" fmla="*/ 13148 w 245370"/>
                  <a:gd name="connsiteY9" fmla="*/ 197933 h 220204"/>
                  <a:gd name="connsiteX10" fmla="*/ 13148 w 245370"/>
                  <a:gd name="connsiteY10" fmla="*/ 197933 h 22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70" h="220204">
                    <a:moveTo>
                      <a:pt x="13148" y="197933"/>
                    </a:moveTo>
                    <a:lnTo>
                      <a:pt x="13148" y="197933"/>
                    </a:lnTo>
                    <a:cubicBezTo>
                      <a:pt x="-7807" y="172215"/>
                      <a:pt x="-3045" y="135068"/>
                      <a:pt x="22673" y="114113"/>
                    </a:cubicBezTo>
                    <a:cubicBezTo>
                      <a:pt x="22673" y="114113"/>
                      <a:pt x="22673" y="114113"/>
                      <a:pt x="22673" y="114113"/>
                    </a:cubicBezTo>
                    <a:lnTo>
                      <a:pt x="148403" y="13148"/>
                    </a:lnTo>
                    <a:cubicBezTo>
                      <a:pt x="174120" y="-7807"/>
                      <a:pt x="212220" y="-3045"/>
                      <a:pt x="232223" y="22673"/>
                    </a:cubicBezTo>
                    <a:lnTo>
                      <a:pt x="232223" y="22673"/>
                    </a:lnTo>
                    <a:cubicBezTo>
                      <a:pt x="253178" y="48390"/>
                      <a:pt x="248415" y="86490"/>
                      <a:pt x="222698" y="106493"/>
                    </a:cubicBezTo>
                    <a:lnTo>
                      <a:pt x="96968" y="207458"/>
                    </a:lnTo>
                    <a:cubicBezTo>
                      <a:pt x="71250" y="227460"/>
                      <a:pt x="33150" y="223650"/>
                      <a:pt x="13148" y="197933"/>
                    </a:cubicBezTo>
                    <a:cubicBezTo>
                      <a:pt x="13148" y="197933"/>
                      <a:pt x="13148" y="197933"/>
                      <a:pt x="13148" y="197933"/>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8" name="任意多边形: 形状 407">
                <a:extLst>
                  <a:ext uri="{FF2B5EF4-FFF2-40B4-BE49-F238E27FC236}">
                    <a16:creationId xmlns:a16="http://schemas.microsoft.com/office/drawing/2014/main" id="{610D11BB-2CE1-B87B-F44A-E3932461978E}"/>
                  </a:ext>
                </a:extLst>
              </p:cNvPr>
              <p:cNvSpPr/>
              <p:nvPr/>
            </p:nvSpPr>
            <p:spPr>
              <a:xfrm>
                <a:off x="175931" y="-2840880"/>
                <a:ext cx="160785" cy="156573"/>
              </a:xfrm>
              <a:custGeom>
                <a:avLst/>
                <a:gdLst>
                  <a:gd name="connsiteX0" fmla="*/ 13148 w 160785"/>
                  <a:gd name="connsiteY0" fmla="*/ 134303 h 156573"/>
                  <a:gd name="connsiteX1" fmla="*/ 13148 w 160785"/>
                  <a:gd name="connsiteY1" fmla="*/ 134303 h 156573"/>
                  <a:gd name="connsiteX2" fmla="*/ 22673 w 160785"/>
                  <a:gd name="connsiteY2" fmla="*/ 50483 h 156573"/>
                  <a:gd name="connsiteX3" fmla="*/ 22673 w 160785"/>
                  <a:gd name="connsiteY3" fmla="*/ 50483 h 156573"/>
                  <a:gd name="connsiteX4" fmla="*/ 85538 w 160785"/>
                  <a:gd name="connsiteY4" fmla="*/ 0 h 156573"/>
                  <a:gd name="connsiteX5" fmla="*/ 160785 w 160785"/>
                  <a:gd name="connsiteY5" fmla="*/ 93345 h 156573"/>
                  <a:gd name="connsiteX6" fmla="*/ 97920 w 160785"/>
                  <a:gd name="connsiteY6" fmla="*/ 143828 h 156573"/>
                  <a:gd name="connsiteX7" fmla="*/ 13148 w 160785"/>
                  <a:gd name="connsiteY7" fmla="*/ 134303 h 156573"/>
                  <a:gd name="connsiteX8" fmla="*/ 13148 w 160785"/>
                  <a:gd name="connsiteY8" fmla="*/ 134303 h 1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85" h="156573">
                    <a:moveTo>
                      <a:pt x="13148" y="134303"/>
                    </a:moveTo>
                    <a:lnTo>
                      <a:pt x="13148" y="134303"/>
                    </a:lnTo>
                    <a:cubicBezTo>
                      <a:pt x="-7807" y="108585"/>
                      <a:pt x="-3045" y="71438"/>
                      <a:pt x="22673" y="50483"/>
                    </a:cubicBezTo>
                    <a:cubicBezTo>
                      <a:pt x="22673" y="50483"/>
                      <a:pt x="22673" y="50483"/>
                      <a:pt x="22673" y="50483"/>
                    </a:cubicBezTo>
                    <a:lnTo>
                      <a:pt x="85538" y="0"/>
                    </a:lnTo>
                    <a:lnTo>
                      <a:pt x="160785" y="93345"/>
                    </a:lnTo>
                    <a:lnTo>
                      <a:pt x="97920" y="143828"/>
                    </a:lnTo>
                    <a:cubicBezTo>
                      <a:pt x="71250" y="163830"/>
                      <a:pt x="34103" y="160020"/>
                      <a:pt x="13148" y="134303"/>
                    </a:cubicBezTo>
                    <a:cubicBezTo>
                      <a:pt x="13148" y="134303"/>
                      <a:pt x="13148" y="134303"/>
                      <a:pt x="13148" y="13430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9" name="任意多边形: 形状 408">
                <a:extLst>
                  <a:ext uri="{FF2B5EF4-FFF2-40B4-BE49-F238E27FC236}">
                    <a16:creationId xmlns:a16="http://schemas.microsoft.com/office/drawing/2014/main" id="{267216C2-58E0-23E8-8905-020B847E7543}"/>
                  </a:ext>
                </a:extLst>
              </p:cNvPr>
              <p:cNvSpPr/>
              <p:nvPr/>
            </p:nvSpPr>
            <p:spPr>
              <a:xfrm>
                <a:off x="-882663" y="-3506450"/>
                <a:ext cx="510493" cy="433495"/>
              </a:xfrm>
              <a:custGeom>
                <a:avLst/>
                <a:gdLst>
                  <a:gd name="connsiteX0" fmla="*/ 474526 w 510493"/>
                  <a:gd name="connsiteY0" fmla="*/ 360771 h 433495"/>
                  <a:gd name="connsiteX1" fmla="*/ 453571 w 510493"/>
                  <a:gd name="connsiteY1" fmla="*/ 367438 h 433495"/>
                  <a:gd name="connsiteX2" fmla="*/ 314506 w 510493"/>
                  <a:gd name="connsiteY2" fmla="*/ 259806 h 433495"/>
                  <a:gd name="connsiteX3" fmla="*/ 309743 w 510493"/>
                  <a:gd name="connsiteY3" fmla="*/ 178843 h 433495"/>
                  <a:gd name="connsiteX4" fmla="*/ 394516 w 510493"/>
                  <a:gd name="connsiteY4" fmla="*/ 70258 h 433495"/>
                  <a:gd name="connsiteX5" fmla="*/ 441188 w 510493"/>
                  <a:gd name="connsiteY5" fmla="*/ 49303 h 433495"/>
                  <a:gd name="connsiteX6" fmla="*/ 420233 w 510493"/>
                  <a:gd name="connsiteY6" fmla="*/ 2631 h 433495"/>
                  <a:gd name="connsiteX7" fmla="*/ 373561 w 510493"/>
                  <a:gd name="connsiteY7" fmla="*/ 23586 h 433495"/>
                  <a:gd name="connsiteX8" fmla="*/ 370703 w 510493"/>
                  <a:gd name="connsiteY8" fmla="*/ 36921 h 433495"/>
                  <a:gd name="connsiteX9" fmla="*/ 377371 w 510493"/>
                  <a:gd name="connsiteY9" fmla="*/ 57876 h 433495"/>
                  <a:gd name="connsiteX10" fmla="*/ 295456 w 510493"/>
                  <a:gd name="connsiteY10" fmla="*/ 163603 h 433495"/>
                  <a:gd name="connsiteX11" fmla="*/ 185918 w 510493"/>
                  <a:gd name="connsiteY11" fmla="*/ 173128 h 433495"/>
                  <a:gd name="connsiteX12" fmla="*/ 167821 w 510493"/>
                  <a:gd name="connsiteY12" fmla="*/ 218848 h 433495"/>
                  <a:gd name="connsiteX13" fmla="*/ 71618 w 510493"/>
                  <a:gd name="connsiteY13" fmla="*/ 218848 h 433495"/>
                  <a:gd name="connsiteX14" fmla="*/ 31613 w 510493"/>
                  <a:gd name="connsiteY14" fmla="*/ 187416 h 433495"/>
                  <a:gd name="connsiteX15" fmla="*/ 181 w 510493"/>
                  <a:gd name="connsiteY15" fmla="*/ 227420 h 433495"/>
                  <a:gd name="connsiteX16" fmla="*/ 40186 w 510493"/>
                  <a:gd name="connsiteY16" fmla="*/ 258853 h 433495"/>
                  <a:gd name="connsiteX17" fmla="*/ 67808 w 510493"/>
                  <a:gd name="connsiteY17" fmla="*/ 239803 h 433495"/>
                  <a:gd name="connsiteX18" fmla="*/ 169726 w 510493"/>
                  <a:gd name="connsiteY18" fmla="*/ 239803 h 433495"/>
                  <a:gd name="connsiteX19" fmla="*/ 262118 w 510493"/>
                  <a:gd name="connsiteY19" fmla="*/ 299811 h 433495"/>
                  <a:gd name="connsiteX20" fmla="*/ 302123 w 510493"/>
                  <a:gd name="connsiteY20" fmla="*/ 276951 h 433495"/>
                  <a:gd name="connsiteX21" fmla="*/ 440236 w 510493"/>
                  <a:gd name="connsiteY21" fmla="*/ 384583 h 433495"/>
                  <a:gd name="connsiteX22" fmla="*/ 461191 w 510493"/>
                  <a:gd name="connsiteY22" fmla="*/ 431256 h 433495"/>
                  <a:gd name="connsiteX23" fmla="*/ 507863 w 510493"/>
                  <a:gd name="connsiteY23" fmla="*/ 410301 h 433495"/>
                  <a:gd name="connsiteX24" fmla="*/ 486908 w 510493"/>
                  <a:gd name="connsiteY24" fmla="*/ 363628 h 433495"/>
                  <a:gd name="connsiteX25" fmla="*/ 474526 w 510493"/>
                  <a:gd name="connsiteY25" fmla="*/ 360771 h 43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493" h="433495">
                    <a:moveTo>
                      <a:pt x="474526" y="360771"/>
                    </a:moveTo>
                    <a:cubicBezTo>
                      <a:pt x="466906" y="360771"/>
                      <a:pt x="460238" y="362676"/>
                      <a:pt x="453571" y="367438"/>
                    </a:cubicBezTo>
                    <a:lnTo>
                      <a:pt x="314506" y="259806"/>
                    </a:lnTo>
                    <a:cubicBezTo>
                      <a:pt x="328793" y="234088"/>
                      <a:pt x="326888" y="202656"/>
                      <a:pt x="309743" y="178843"/>
                    </a:cubicBezTo>
                    <a:lnTo>
                      <a:pt x="394516" y="70258"/>
                    </a:lnTo>
                    <a:cubicBezTo>
                      <a:pt x="412613" y="77878"/>
                      <a:pt x="433568" y="68353"/>
                      <a:pt x="441188" y="49303"/>
                    </a:cubicBezTo>
                    <a:cubicBezTo>
                      <a:pt x="448808" y="31206"/>
                      <a:pt x="439283" y="10251"/>
                      <a:pt x="420233" y="2631"/>
                    </a:cubicBezTo>
                    <a:cubicBezTo>
                      <a:pt x="402136" y="-4989"/>
                      <a:pt x="381181" y="4536"/>
                      <a:pt x="373561" y="23586"/>
                    </a:cubicBezTo>
                    <a:cubicBezTo>
                      <a:pt x="371656" y="27396"/>
                      <a:pt x="370703" y="32158"/>
                      <a:pt x="370703" y="36921"/>
                    </a:cubicBezTo>
                    <a:cubicBezTo>
                      <a:pt x="370703" y="44541"/>
                      <a:pt x="372608" y="51208"/>
                      <a:pt x="377371" y="57876"/>
                    </a:cubicBezTo>
                    <a:lnTo>
                      <a:pt x="295456" y="163603"/>
                    </a:lnTo>
                    <a:cubicBezTo>
                      <a:pt x="262118" y="135981"/>
                      <a:pt x="213541" y="139791"/>
                      <a:pt x="185918" y="173128"/>
                    </a:cubicBezTo>
                    <a:cubicBezTo>
                      <a:pt x="175441" y="186463"/>
                      <a:pt x="168773" y="201703"/>
                      <a:pt x="167821" y="218848"/>
                    </a:cubicBezTo>
                    <a:lnTo>
                      <a:pt x="71618" y="218848"/>
                    </a:lnTo>
                    <a:cubicBezTo>
                      <a:pt x="68761" y="198845"/>
                      <a:pt x="51616" y="185511"/>
                      <a:pt x="31613" y="187416"/>
                    </a:cubicBezTo>
                    <a:cubicBezTo>
                      <a:pt x="11611" y="190273"/>
                      <a:pt x="-1724" y="207418"/>
                      <a:pt x="181" y="227420"/>
                    </a:cubicBezTo>
                    <a:cubicBezTo>
                      <a:pt x="3038" y="247423"/>
                      <a:pt x="20183" y="260758"/>
                      <a:pt x="40186" y="258853"/>
                    </a:cubicBezTo>
                    <a:cubicBezTo>
                      <a:pt x="51616" y="256948"/>
                      <a:pt x="62093" y="250281"/>
                      <a:pt x="67808" y="239803"/>
                    </a:cubicBezTo>
                    <a:lnTo>
                      <a:pt x="169726" y="239803"/>
                    </a:lnTo>
                    <a:cubicBezTo>
                      <a:pt x="179251" y="281713"/>
                      <a:pt x="220208" y="308383"/>
                      <a:pt x="262118" y="299811"/>
                    </a:cubicBezTo>
                    <a:cubicBezTo>
                      <a:pt x="277358" y="296953"/>
                      <a:pt x="291646" y="288381"/>
                      <a:pt x="302123" y="276951"/>
                    </a:cubicBezTo>
                    <a:lnTo>
                      <a:pt x="440236" y="384583"/>
                    </a:lnTo>
                    <a:cubicBezTo>
                      <a:pt x="433568" y="402681"/>
                      <a:pt x="442141" y="423636"/>
                      <a:pt x="461191" y="431256"/>
                    </a:cubicBezTo>
                    <a:cubicBezTo>
                      <a:pt x="479288" y="437923"/>
                      <a:pt x="500243" y="429351"/>
                      <a:pt x="507863" y="410301"/>
                    </a:cubicBezTo>
                    <a:cubicBezTo>
                      <a:pt x="515483" y="391251"/>
                      <a:pt x="505958" y="371248"/>
                      <a:pt x="486908" y="363628"/>
                    </a:cubicBezTo>
                    <a:cubicBezTo>
                      <a:pt x="483098" y="361723"/>
                      <a:pt x="478336" y="360771"/>
                      <a:pt x="474526" y="360771"/>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0" name="任意多边形: 形状 409">
                <a:extLst>
                  <a:ext uri="{FF2B5EF4-FFF2-40B4-BE49-F238E27FC236}">
                    <a16:creationId xmlns:a16="http://schemas.microsoft.com/office/drawing/2014/main" id="{40D602B7-ED6F-65B8-C0AE-E4F498017157}"/>
                  </a:ext>
                </a:extLst>
              </p:cNvPr>
              <p:cNvSpPr/>
              <p:nvPr/>
            </p:nvSpPr>
            <p:spPr>
              <a:xfrm>
                <a:off x="-3271353" y="-2874217"/>
                <a:ext cx="86710" cy="405765"/>
              </a:xfrm>
              <a:custGeom>
                <a:avLst/>
                <a:gdLst>
                  <a:gd name="connsiteX0" fmla="*/ 43815 w 86710"/>
                  <a:gd name="connsiteY0" fmla="*/ 405765 h 405765"/>
                  <a:gd name="connsiteX1" fmla="*/ 43815 w 86710"/>
                  <a:gd name="connsiteY1" fmla="*/ 405765 h 405765"/>
                  <a:gd name="connsiteX2" fmla="*/ 0 w 86710"/>
                  <a:gd name="connsiteY2" fmla="*/ 361950 h 405765"/>
                  <a:gd name="connsiteX3" fmla="*/ 0 w 86710"/>
                  <a:gd name="connsiteY3" fmla="*/ 0 h 405765"/>
                  <a:gd name="connsiteX4" fmla="*/ 86678 w 86710"/>
                  <a:gd name="connsiteY4" fmla="*/ 0 h 405765"/>
                  <a:gd name="connsiteX5" fmla="*/ 86678 w 86710"/>
                  <a:gd name="connsiteY5" fmla="*/ 361950 h 405765"/>
                  <a:gd name="connsiteX6" fmla="*/ 43815 w 86710"/>
                  <a:gd name="connsiteY6" fmla="*/ 405765 h 405765"/>
                  <a:gd name="connsiteX7" fmla="*/ 43815 w 86710"/>
                  <a:gd name="connsiteY7"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0" h="405765">
                    <a:moveTo>
                      <a:pt x="43815" y="405765"/>
                    </a:moveTo>
                    <a:lnTo>
                      <a:pt x="43815" y="405765"/>
                    </a:lnTo>
                    <a:cubicBezTo>
                      <a:pt x="20003" y="405765"/>
                      <a:pt x="0" y="386715"/>
                      <a:pt x="0" y="361950"/>
                    </a:cubicBezTo>
                    <a:lnTo>
                      <a:pt x="0" y="0"/>
                    </a:lnTo>
                    <a:lnTo>
                      <a:pt x="86678" y="0"/>
                    </a:lnTo>
                    <a:lnTo>
                      <a:pt x="86678" y="361950"/>
                    </a:lnTo>
                    <a:cubicBezTo>
                      <a:pt x="87630" y="386715"/>
                      <a:pt x="67628" y="405765"/>
                      <a:pt x="43815" y="405765"/>
                    </a:cubicBezTo>
                    <a:lnTo>
                      <a:pt x="43815" y="40576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1" name="任意多边形: 形状 410">
                <a:extLst>
                  <a:ext uri="{FF2B5EF4-FFF2-40B4-BE49-F238E27FC236}">
                    <a16:creationId xmlns:a16="http://schemas.microsoft.com/office/drawing/2014/main" id="{008757E3-53E1-99B9-317F-303DC90F94AD}"/>
                  </a:ext>
                </a:extLst>
              </p:cNvPr>
              <p:cNvSpPr/>
              <p:nvPr/>
            </p:nvSpPr>
            <p:spPr>
              <a:xfrm>
                <a:off x="-3271353" y="-2735152"/>
                <a:ext cx="86710" cy="266700"/>
              </a:xfrm>
              <a:custGeom>
                <a:avLst/>
                <a:gdLst>
                  <a:gd name="connsiteX0" fmla="*/ 43815 w 86710"/>
                  <a:gd name="connsiteY0" fmla="*/ 266700 h 266700"/>
                  <a:gd name="connsiteX1" fmla="*/ 43815 w 86710"/>
                  <a:gd name="connsiteY1" fmla="*/ 266700 h 266700"/>
                  <a:gd name="connsiteX2" fmla="*/ 0 w 86710"/>
                  <a:gd name="connsiteY2" fmla="*/ 222885 h 266700"/>
                  <a:gd name="connsiteX3" fmla="*/ 0 w 86710"/>
                  <a:gd name="connsiteY3" fmla="*/ 0 h 266700"/>
                  <a:gd name="connsiteX4" fmla="*/ 86678 w 86710"/>
                  <a:gd name="connsiteY4" fmla="*/ 0 h 266700"/>
                  <a:gd name="connsiteX5" fmla="*/ 86678 w 86710"/>
                  <a:gd name="connsiteY5" fmla="*/ 222885 h 266700"/>
                  <a:gd name="connsiteX6" fmla="*/ 43815 w 86710"/>
                  <a:gd name="connsiteY6" fmla="*/ 266700 h 266700"/>
                  <a:gd name="connsiteX7" fmla="*/ 43815 w 86710"/>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0" h="266700">
                    <a:moveTo>
                      <a:pt x="43815" y="266700"/>
                    </a:moveTo>
                    <a:lnTo>
                      <a:pt x="43815" y="266700"/>
                    </a:lnTo>
                    <a:cubicBezTo>
                      <a:pt x="20003" y="266700"/>
                      <a:pt x="0" y="247650"/>
                      <a:pt x="0" y="222885"/>
                    </a:cubicBezTo>
                    <a:lnTo>
                      <a:pt x="0" y="0"/>
                    </a:lnTo>
                    <a:lnTo>
                      <a:pt x="86678" y="0"/>
                    </a:lnTo>
                    <a:lnTo>
                      <a:pt x="86678" y="222885"/>
                    </a:lnTo>
                    <a:cubicBezTo>
                      <a:pt x="87630" y="247650"/>
                      <a:pt x="67628" y="266700"/>
                      <a:pt x="43815" y="266700"/>
                    </a:cubicBezTo>
                    <a:lnTo>
                      <a:pt x="43815" y="26670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2" name="任意多边形: 形状 411">
                <a:extLst>
                  <a:ext uri="{FF2B5EF4-FFF2-40B4-BE49-F238E27FC236}">
                    <a16:creationId xmlns:a16="http://schemas.microsoft.com/office/drawing/2014/main" id="{6EB8C98C-8372-0FEE-1581-5E2FEB0E46AB}"/>
                  </a:ext>
                </a:extLst>
              </p:cNvPr>
              <p:cNvSpPr/>
              <p:nvPr/>
            </p:nvSpPr>
            <p:spPr>
              <a:xfrm>
                <a:off x="-3283735" y="-2895172"/>
                <a:ext cx="112395" cy="31432"/>
              </a:xfrm>
              <a:custGeom>
                <a:avLst/>
                <a:gdLst>
                  <a:gd name="connsiteX0" fmla="*/ 0 w 112395"/>
                  <a:gd name="connsiteY0" fmla="*/ 0 h 31432"/>
                  <a:gd name="connsiteX1" fmla="*/ 112395 w 112395"/>
                  <a:gd name="connsiteY1" fmla="*/ 0 h 31432"/>
                  <a:gd name="connsiteX2" fmla="*/ 112395 w 112395"/>
                  <a:gd name="connsiteY2" fmla="*/ 31433 h 31432"/>
                  <a:gd name="connsiteX3" fmla="*/ 0 w 112395"/>
                  <a:gd name="connsiteY3" fmla="*/ 31433 h 31432"/>
                </a:gdLst>
                <a:ahLst/>
                <a:cxnLst>
                  <a:cxn ang="0">
                    <a:pos x="connsiteX0" y="connsiteY0"/>
                  </a:cxn>
                  <a:cxn ang="0">
                    <a:pos x="connsiteX1" y="connsiteY1"/>
                  </a:cxn>
                  <a:cxn ang="0">
                    <a:pos x="connsiteX2" y="connsiteY2"/>
                  </a:cxn>
                  <a:cxn ang="0">
                    <a:pos x="connsiteX3" y="connsiteY3"/>
                  </a:cxn>
                </a:cxnLst>
                <a:rect l="l" t="t" r="r" b="b"/>
                <a:pathLst>
                  <a:path w="112395" h="31432">
                    <a:moveTo>
                      <a:pt x="0" y="0"/>
                    </a:moveTo>
                    <a:lnTo>
                      <a:pt x="112395" y="0"/>
                    </a:lnTo>
                    <a:lnTo>
                      <a:pt x="112395" y="31433"/>
                    </a:lnTo>
                    <a:lnTo>
                      <a:pt x="0" y="3143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3" name="任意多边形: 形状 412">
                <a:extLst>
                  <a:ext uri="{FF2B5EF4-FFF2-40B4-BE49-F238E27FC236}">
                    <a16:creationId xmlns:a16="http://schemas.microsoft.com/office/drawing/2014/main" id="{3D4F6D54-3CCB-9E89-01EC-3F17007088BA}"/>
                  </a:ext>
                </a:extLst>
              </p:cNvPr>
              <p:cNvSpPr/>
              <p:nvPr/>
            </p:nvSpPr>
            <p:spPr>
              <a:xfrm>
                <a:off x="-3403750" y="-2874217"/>
                <a:ext cx="86711" cy="405765"/>
              </a:xfrm>
              <a:custGeom>
                <a:avLst/>
                <a:gdLst>
                  <a:gd name="connsiteX0" fmla="*/ 43815 w 86711"/>
                  <a:gd name="connsiteY0" fmla="*/ 405765 h 405765"/>
                  <a:gd name="connsiteX1" fmla="*/ 43815 w 86711"/>
                  <a:gd name="connsiteY1" fmla="*/ 405765 h 405765"/>
                  <a:gd name="connsiteX2" fmla="*/ 0 w 86711"/>
                  <a:gd name="connsiteY2" fmla="*/ 361950 h 405765"/>
                  <a:gd name="connsiteX3" fmla="*/ 0 w 86711"/>
                  <a:gd name="connsiteY3" fmla="*/ 0 h 405765"/>
                  <a:gd name="connsiteX4" fmla="*/ 86678 w 86711"/>
                  <a:gd name="connsiteY4" fmla="*/ 0 h 405765"/>
                  <a:gd name="connsiteX5" fmla="*/ 86678 w 86711"/>
                  <a:gd name="connsiteY5" fmla="*/ 361950 h 405765"/>
                  <a:gd name="connsiteX6" fmla="*/ 43815 w 86711"/>
                  <a:gd name="connsiteY6" fmla="*/ 405765 h 405765"/>
                  <a:gd name="connsiteX7" fmla="*/ 43815 w 86711"/>
                  <a:gd name="connsiteY7"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1" h="405765">
                    <a:moveTo>
                      <a:pt x="43815" y="405765"/>
                    </a:moveTo>
                    <a:lnTo>
                      <a:pt x="43815" y="405765"/>
                    </a:lnTo>
                    <a:cubicBezTo>
                      <a:pt x="20003" y="405765"/>
                      <a:pt x="0" y="386715"/>
                      <a:pt x="0" y="361950"/>
                    </a:cubicBezTo>
                    <a:lnTo>
                      <a:pt x="0" y="0"/>
                    </a:lnTo>
                    <a:lnTo>
                      <a:pt x="86678" y="0"/>
                    </a:lnTo>
                    <a:lnTo>
                      <a:pt x="86678" y="361950"/>
                    </a:lnTo>
                    <a:cubicBezTo>
                      <a:pt x="87630" y="386715"/>
                      <a:pt x="68580" y="405765"/>
                      <a:pt x="43815" y="405765"/>
                    </a:cubicBezTo>
                    <a:cubicBezTo>
                      <a:pt x="43815" y="405765"/>
                      <a:pt x="43815" y="405765"/>
                      <a:pt x="43815" y="40576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4" name="任意多边形: 形状 413">
                <a:extLst>
                  <a:ext uri="{FF2B5EF4-FFF2-40B4-BE49-F238E27FC236}">
                    <a16:creationId xmlns:a16="http://schemas.microsoft.com/office/drawing/2014/main" id="{05DCBB41-A1EE-C9E6-24ED-93C678855D7D}"/>
                  </a:ext>
                </a:extLst>
              </p:cNvPr>
              <p:cNvSpPr/>
              <p:nvPr/>
            </p:nvSpPr>
            <p:spPr>
              <a:xfrm>
                <a:off x="-3403750" y="-2735152"/>
                <a:ext cx="86711" cy="266700"/>
              </a:xfrm>
              <a:custGeom>
                <a:avLst/>
                <a:gdLst>
                  <a:gd name="connsiteX0" fmla="*/ 43815 w 86711"/>
                  <a:gd name="connsiteY0" fmla="*/ 266700 h 266700"/>
                  <a:gd name="connsiteX1" fmla="*/ 43815 w 86711"/>
                  <a:gd name="connsiteY1" fmla="*/ 266700 h 266700"/>
                  <a:gd name="connsiteX2" fmla="*/ 0 w 86711"/>
                  <a:gd name="connsiteY2" fmla="*/ 222885 h 266700"/>
                  <a:gd name="connsiteX3" fmla="*/ 0 w 86711"/>
                  <a:gd name="connsiteY3" fmla="*/ 0 h 266700"/>
                  <a:gd name="connsiteX4" fmla="*/ 86678 w 86711"/>
                  <a:gd name="connsiteY4" fmla="*/ 0 h 266700"/>
                  <a:gd name="connsiteX5" fmla="*/ 86678 w 86711"/>
                  <a:gd name="connsiteY5" fmla="*/ 222885 h 266700"/>
                  <a:gd name="connsiteX6" fmla="*/ 43815 w 86711"/>
                  <a:gd name="connsiteY6" fmla="*/ 266700 h 266700"/>
                  <a:gd name="connsiteX7" fmla="*/ 43815 w 86711"/>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1" h="266700">
                    <a:moveTo>
                      <a:pt x="43815" y="266700"/>
                    </a:moveTo>
                    <a:lnTo>
                      <a:pt x="43815" y="266700"/>
                    </a:lnTo>
                    <a:cubicBezTo>
                      <a:pt x="20003" y="266700"/>
                      <a:pt x="0" y="247650"/>
                      <a:pt x="0" y="222885"/>
                    </a:cubicBezTo>
                    <a:lnTo>
                      <a:pt x="0" y="0"/>
                    </a:lnTo>
                    <a:lnTo>
                      <a:pt x="86678" y="0"/>
                    </a:lnTo>
                    <a:lnTo>
                      <a:pt x="86678" y="222885"/>
                    </a:lnTo>
                    <a:cubicBezTo>
                      <a:pt x="87630" y="247650"/>
                      <a:pt x="68580" y="266700"/>
                      <a:pt x="43815" y="266700"/>
                    </a:cubicBezTo>
                    <a:cubicBezTo>
                      <a:pt x="43815" y="266700"/>
                      <a:pt x="43815" y="266700"/>
                      <a:pt x="43815" y="26670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5" name="任意多边形: 形状 414">
                <a:extLst>
                  <a:ext uri="{FF2B5EF4-FFF2-40B4-BE49-F238E27FC236}">
                    <a16:creationId xmlns:a16="http://schemas.microsoft.com/office/drawing/2014/main" id="{4CAAC188-CCCD-CEA9-CA9E-D383FBA63B00}"/>
                  </a:ext>
                </a:extLst>
              </p:cNvPr>
              <p:cNvSpPr/>
              <p:nvPr/>
            </p:nvSpPr>
            <p:spPr>
              <a:xfrm>
                <a:off x="-3415180" y="-2895172"/>
                <a:ext cx="112395" cy="31432"/>
              </a:xfrm>
              <a:custGeom>
                <a:avLst/>
                <a:gdLst>
                  <a:gd name="connsiteX0" fmla="*/ 0 w 112395"/>
                  <a:gd name="connsiteY0" fmla="*/ 0 h 31432"/>
                  <a:gd name="connsiteX1" fmla="*/ 112395 w 112395"/>
                  <a:gd name="connsiteY1" fmla="*/ 0 h 31432"/>
                  <a:gd name="connsiteX2" fmla="*/ 112395 w 112395"/>
                  <a:gd name="connsiteY2" fmla="*/ 31433 h 31432"/>
                  <a:gd name="connsiteX3" fmla="*/ 0 w 112395"/>
                  <a:gd name="connsiteY3" fmla="*/ 31433 h 31432"/>
                </a:gdLst>
                <a:ahLst/>
                <a:cxnLst>
                  <a:cxn ang="0">
                    <a:pos x="connsiteX0" y="connsiteY0"/>
                  </a:cxn>
                  <a:cxn ang="0">
                    <a:pos x="connsiteX1" y="connsiteY1"/>
                  </a:cxn>
                  <a:cxn ang="0">
                    <a:pos x="connsiteX2" y="connsiteY2"/>
                  </a:cxn>
                  <a:cxn ang="0">
                    <a:pos x="connsiteX3" y="connsiteY3"/>
                  </a:cxn>
                </a:cxnLst>
                <a:rect l="l" t="t" r="r" b="b"/>
                <a:pathLst>
                  <a:path w="112395" h="31432">
                    <a:moveTo>
                      <a:pt x="0" y="0"/>
                    </a:moveTo>
                    <a:lnTo>
                      <a:pt x="112395" y="0"/>
                    </a:lnTo>
                    <a:lnTo>
                      <a:pt x="112395" y="31433"/>
                    </a:lnTo>
                    <a:lnTo>
                      <a:pt x="0" y="3143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6" name="任意多边形: 形状 415">
                <a:extLst>
                  <a:ext uri="{FF2B5EF4-FFF2-40B4-BE49-F238E27FC236}">
                    <a16:creationId xmlns:a16="http://schemas.microsoft.com/office/drawing/2014/main" id="{AB4E1F64-4F10-91AE-AF96-74B93803D6EC}"/>
                  </a:ext>
                </a:extLst>
              </p:cNvPr>
              <p:cNvSpPr/>
              <p:nvPr/>
            </p:nvSpPr>
            <p:spPr>
              <a:xfrm>
                <a:off x="-2247415" y="-3431429"/>
                <a:ext cx="425767" cy="235267"/>
              </a:xfrm>
              <a:custGeom>
                <a:avLst/>
                <a:gdLst>
                  <a:gd name="connsiteX0" fmla="*/ 143828 w 425767"/>
                  <a:gd name="connsiteY0" fmla="*/ 180022 h 235267"/>
                  <a:gd name="connsiteX1" fmla="*/ 178117 w 425767"/>
                  <a:gd name="connsiteY1" fmla="*/ 97155 h 235267"/>
                  <a:gd name="connsiteX2" fmla="*/ 184785 w 425767"/>
                  <a:gd name="connsiteY2" fmla="*/ 92393 h 235267"/>
                  <a:gd name="connsiteX3" fmla="*/ 191453 w 425767"/>
                  <a:gd name="connsiteY3" fmla="*/ 97155 h 235267"/>
                  <a:gd name="connsiteX4" fmla="*/ 233363 w 425767"/>
                  <a:gd name="connsiteY4" fmla="*/ 235268 h 235267"/>
                  <a:gd name="connsiteX5" fmla="*/ 265748 w 425767"/>
                  <a:gd name="connsiteY5" fmla="*/ 133350 h 235267"/>
                  <a:gd name="connsiteX6" fmla="*/ 272415 w 425767"/>
                  <a:gd name="connsiteY6" fmla="*/ 128587 h 235267"/>
                  <a:gd name="connsiteX7" fmla="*/ 279083 w 425767"/>
                  <a:gd name="connsiteY7" fmla="*/ 133350 h 235267"/>
                  <a:gd name="connsiteX8" fmla="*/ 297180 w 425767"/>
                  <a:gd name="connsiteY8" fmla="*/ 184785 h 235267"/>
                  <a:gd name="connsiteX9" fmla="*/ 393383 w 425767"/>
                  <a:gd name="connsiteY9" fmla="*/ 184785 h 235267"/>
                  <a:gd name="connsiteX10" fmla="*/ 425767 w 425767"/>
                  <a:gd name="connsiteY10" fmla="*/ 108585 h 235267"/>
                  <a:gd name="connsiteX11" fmla="*/ 318135 w 425767"/>
                  <a:gd name="connsiteY11" fmla="*/ 0 h 235267"/>
                  <a:gd name="connsiteX12" fmla="*/ 212408 w 425767"/>
                  <a:gd name="connsiteY12" fmla="*/ 83820 h 235267"/>
                  <a:gd name="connsiteX13" fmla="*/ 82867 w 425767"/>
                  <a:gd name="connsiteY13" fmla="*/ 3810 h 235267"/>
                  <a:gd name="connsiteX14" fmla="*/ 0 w 425767"/>
                  <a:gd name="connsiteY14" fmla="*/ 108585 h 235267"/>
                  <a:gd name="connsiteX15" fmla="*/ 27623 w 425767"/>
                  <a:gd name="connsiteY15" fmla="*/ 180022 h 235267"/>
                  <a:gd name="connsiteX16" fmla="*/ 143828 w 425767"/>
                  <a:gd name="connsiteY16" fmla="*/ 180022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67" h="235267">
                    <a:moveTo>
                      <a:pt x="143828" y="180022"/>
                    </a:moveTo>
                    <a:lnTo>
                      <a:pt x="178117" y="97155"/>
                    </a:lnTo>
                    <a:cubicBezTo>
                      <a:pt x="179070" y="94297"/>
                      <a:pt x="181928" y="92393"/>
                      <a:pt x="184785" y="92393"/>
                    </a:cubicBezTo>
                    <a:cubicBezTo>
                      <a:pt x="187642" y="92393"/>
                      <a:pt x="190500" y="94297"/>
                      <a:pt x="191453" y="97155"/>
                    </a:cubicBezTo>
                    <a:lnTo>
                      <a:pt x="233363" y="235268"/>
                    </a:lnTo>
                    <a:lnTo>
                      <a:pt x="265748" y="133350"/>
                    </a:lnTo>
                    <a:cubicBezTo>
                      <a:pt x="266700" y="130493"/>
                      <a:pt x="269558" y="128587"/>
                      <a:pt x="272415" y="128587"/>
                    </a:cubicBezTo>
                    <a:cubicBezTo>
                      <a:pt x="275273" y="128587"/>
                      <a:pt x="278130" y="130493"/>
                      <a:pt x="279083" y="133350"/>
                    </a:cubicBezTo>
                    <a:lnTo>
                      <a:pt x="297180" y="184785"/>
                    </a:lnTo>
                    <a:lnTo>
                      <a:pt x="393383" y="184785"/>
                    </a:lnTo>
                    <a:cubicBezTo>
                      <a:pt x="413385" y="163830"/>
                      <a:pt x="424815" y="137160"/>
                      <a:pt x="425767" y="108585"/>
                    </a:cubicBezTo>
                    <a:cubicBezTo>
                      <a:pt x="425767" y="48577"/>
                      <a:pt x="378142" y="0"/>
                      <a:pt x="318135" y="0"/>
                    </a:cubicBezTo>
                    <a:cubicBezTo>
                      <a:pt x="267653" y="0"/>
                      <a:pt x="222885" y="34290"/>
                      <a:pt x="212408" y="83820"/>
                    </a:cubicBezTo>
                    <a:cubicBezTo>
                      <a:pt x="199073" y="25718"/>
                      <a:pt x="140970" y="-10478"/>
                      <a:pt x="82867" y="3810"/>
                    </a:cubicBezTo>
                    <a:cubicBezTo>
                      <a:pt x="34290" y="15240"/>
                      <a:pt x="0" y="59055"/>
                      <a:pt x="0" y="108585"/>
                    </a:cubicBezTo>
                    <a:cubicBezTo>
                      <a:pt x="953" y="135255"/>
                      <a:pt x="11430" y="160020"/>
                      <a:pt x="27623" y="180022"/>
                    </a:cubicBezTo>
                    <a:lnTo>
                      <a:pt x="143828" y="180022"/>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7" name="任意多边形: 形状 416">
                <a:extLst>
                  <a:ext uri="{FF2B5EF4-FFF2-40B4-BE49-F238E27FC236}">
                    <a16:creationId xmlns:a16="http://schemas.microsoft.com/office/drawing/2014/main" id="{C84FF4F6-7A7E-966D-913A-5202AC98FC1F}"/>
                  </a:ext>
                </a:extLst>
              </p:cNvPr>
              <p:cNvSpPr/>
              <p:nvPr/>
            </p:nvSpPr>
            <p:spPr>
              <a:xfrm>
                <a:off x="-2208362" y="-3311414"/>
                <a:ext cx="340995" cy="243839"/>
              </a:xfrm>
              <a:custGeom>
                <a:avLst/>
                <a:gdLst>
                  <a:gd name="connsiteX0" fmla="*/ 253365 w 340995"/>
                  <a:gd name="connsiteY0" fmla="*/ 79057 h 243839"/>
                  <a:gd name="connsiteX1" fmla="*/ 246697 w 340995"/>
                  <a:gd name="connsiteY1" fmla="*/ 74295 h 243839"/>
                  <a:gd name="connsiteX2" fmla="*/ 234315 w 340995"/>
                  <a:gd name="connsiteY2" fmla="*/ 39052 h 243839"/>
                  <a:gd name="connsiteX3" fmla="*/ 201930 w 340995"/>
                  <a:gd name="connsiteY3" fmla="*/ 142875 h 243839"/>
                  <a:gd name="connsiteX4" fmla="*/ 195263 w 340995"/>
                  <a:gd name="connsiteY4" fmla="*/ 147638 h 243839"/>
                  <a:gd name="connsiteX5" fmla="*/ 195263 w 340995"/>
                  <a:gd name="connsiteY5" fmla="*/ 147638 h 243839"/>
                  <a:gd name="connsiteX6" fmla="*/ 188595 w 340995"/>
                  <a:gd name="connsiteY6" fmla="*/ 142875 h 243839"/>
                  <a:gd name="connsiteX7" fmla="*/ 144780 w 340995"/>
                  <a:gd name="connsiteY7" fmla="*/ 0 h 243839"/>
                  <a:gd name="connsiteX8" fmla="*/ 116205 w 340995"/>
                  <a:gd name="connsiteY8" fmla="*/ 69532 h 243839"/>
                  <a:gd name="connsiteX9" fmla="*/ 109538 w 340995"/>
                  <a:gd name="connsiteY9" fmla="*/ 74295 h 243839"/>
                  <a:gd name="connsiteX10" fmla="*/ 0 w 340995"/>
                  <a:gd name="connsiteY10" fmla="*/ 74295 h 243839"/>
                  <a:gd name="connsiteX11" fmla="*/ 75247 w 340995"/>
                  <a:gd name="connsiteY11" fmla="*/ 145732 h 243839"/>
                  <a:gd name="connsiteX12" fmla="*/ 174308 w 340995"/>
                  <a:gd name="connsiteY12" fmla="*/ 243840 h 243839"/>
                  <a:gd name="connsiteX13" fmla="*/ 303847 w 340995"/>
                  <a:gd name="connsiteY13" fmla="*/ 115252 h 243839"/>
                  <a:gd name="connsiteX14" fmla="*/ 340995 w 340995"/>
                  <a:gd name="connsiteY14" fmla="*/ 79057 h 243839"/>
                  <a:gd name="connsiteX15" fmla="*/ 253365 w 340995"/>
                  <a:gd name="connsiteY15" fmla="*/ 79057 h 24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995" h="243839">
                    <a:moveTo>
                      <a:pt x="253365" y="79057"/>
                    </a:moveTo>
                    <a:cubicBezTo>
                      <a:pt x="250508" y="79057"/>
                      <a:pt x="247650" y="77152"/>
                      <a:pt x="246697" y="74295"/>
                    </a:cubicBezTo>
                    <a:lnTo>
                      <a:pt x="234315" y="39052"/>
                    </a:lnTo>
                    <a:lnTo>
                      <a:pt x="201930" y="142875"/>
                    </a:lnTo>
                    <a:cubicBezTo>
                      <a:pt x="200977" y="145732"/>
                      <a:pt x="198120" y="147638"/>
                      <a:pt x="195263" y="147638"/>
                    </a:cubicBezTo>
                    <a:lnTo>
                      <a:pt x="195263" y="147638"/>
                    </a:lnTo>
                    <a:cubicBezTo>
                      <a:pt x="192405" y="147638"/>
                      <a:pt x="189547" y="145732"/>
                      <a:pt x="188595" y="142875"/>
                    </a:cubicBezTo>
                    <a:lnTo>
                      <a:pt x="144780" y="0"/>
                    </a:lnTo>
                    <a:lnTo>
                      <a:pt x="116205" y="69532"/>
                    </a:lnTo>
                    <a:cubicBezTo>
                      <a:pt x="115252" y="72390"/>
                      <a:pt x="112395" y="74295"/>
                      <a:pt x="109538" y="74295"/>
                    </a:cubicBezTo>
                    <a:lnTo>
                      <a:pt x="0" y="74295"/>
                    </a:lnTo>
                    <a:cubicBezTo>
                      <a:pt x="23813" y="100965"/>
                      <a:pt x="53340" y="123825"/>
                      <a:pt x="75247" y="145732"/>
                    </a:cubicBezTo>
                    <a:cubicBezTo>
                      <a:pt x="108585" y="178117"/>
                      <a:pt x="140970" y="212407"/>
                      <a:pt x="174308" y="243840"/>
                    </a:cubicBezTo>
                    <a:cubicBezTo>
                      <a:pt x="218122" y="200977"/>
                      <a:pt x="260985" y="158115"/>
                      <a:pt x="303847" y="115252"/>
                    </a:cubicBezTo>
                    <a:cubicBezTo>
                      <a:pt x="315277" y="103822"/>
                      <a:pt x="328613" y="91440"/>
                      <a:pt x="340995" y="79057"/>
                    </a:cubicBezTo>
                    <a:lnTo>
                      <a:pt x="253365" y="79057"/>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8" name="任意多边形: 形状 417">
                <a:extLst>
                  <a:ext uri="{FF2B5EF4-FFF2-40B4-BE49-F238E27FC236}">
                    <a16:creationId xmlns:a16="http://schemas.microsoft.com/office/drawing/2014/main" id="{5C36007A-05A9-C38C-5612-2B52498E6600}"/>
                  </a:ext>
                </a:extLst>
              </p:cNvPr>
              <p:cNvSpPr/>
              <p:nvPr/>
            </p:nvSpPr>
            <p:spPr>
              <a:xfrm rot="-4252267">
                <a:off x="-3590518" y="-1193367"/>
                <a:ext cx="154307" cy="49530"/>
              </a:xfrm>
              <a:custGeom>
                <a:avLst/>
                <a:gdLst>
                  <a:gd name="connsiteX0" fmla="*/ 0 w 154307"/>
                  <a:gd name="connsiteY0" fmla="*/ 0 h 49530"/>
                  <a:gd name="connsiteX1" fmla="*/ 154308 w 154307"/>
                  <a:gd name="connsiteY1" fmla="*/ 0 h 49530"/>
                  <a:gd name="connsiteX2" fmla="*/ 154308 w 154307"/>
                  <a:gd name="connsiteY2" fmla="*/ 49531 h 49530"/>
                  <a:gd name="connsiteX3" fmla="*/ 0 w 154307"/>
                  <a:gd name="connsiteY3" fmla="*/ 49531 h 49530"/>
                </a:gdLst>
                <a:ahLst/>
                <a:cxnLst>
                  <a:cxn ang="0">
                    <a:pos x="connsiteX0" y="connsiteY0"/>
                  </a:cxn>
                  <a:cxn ang="0">
                    <a:pos x="connsiteX1" y="connsiteY1"/>
                  </a:cxn>
                  <a:cxn ang="0">
                    <a:pos x="connsiteX2" y="connsiteY2"/>
                  </a:cxn>
                  <a:cxn ang="0">
                    <a:pos x="connsiteX3" y="connsiteY3"/>
                  </a:cxn>
                </a:cxnLst>
                <a:rect l="l" t="t" r="r" b="b"/>
                <a:pathLst>
                  <a:path w="154307" h="49530">
                    <a:moveTo>
                      <a:pt x="0" y="0"/>
                    </a:moveTo>
                    <a:lnTo>
                      <a:pt x="154308" y="0"/>
                    </a:lnTo>
                    <a:lnTo>
                      <a:pt x="154308" y="49531"/>
                    </a:lnTo>
                    <a:lnTo>
                      <a:pt x="0" y="4953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9" name="任意多边形: 形状 418">
                <a:extLst>
                  <a:ext uri="{FF2B5EF4-FFF2-40B4-BE49-F238E27FC236}">
                    <a16:creationId xmlns:a16="http://schemas.microsoft.com/office/drawing/2014/main" id="{650D9E37-F979-8F7F-037F-DE59285AE8FC}"/>
                  </a:ext>
                </a:extLst>
              </p:cNvPr>
              <p:cNvSpPr/>
              <p:nvPr/>
            </p:nvSpPr>
            <p:spPr>
              <a:xfrm rot="-4252267">
                <a:off x="-3557760" y="-1119551"/>
                <a:ext cx="28575" cy="76201"/>
              </a:xfrm>
              <a:custGeom>
                <a:avLst/>
                <a:gdLst>
                  <a:gd name="connsiteX0" fmla="*/ 0 w 28575"/>
                  <a:gd name="connsiteY0" fmla="*/ 0 h 76201"/>
                  <a:gd name="connsiteX1" fmla="*/ 28576 w 28575"/>
                  <a:gd name="connsiteY1" fmla="*/ 0 h 76201"/>
                  <a:gd name="connsiteX2" fmla="*/ 28576 w 28575"/>
                  <a:gd name="connsiteY2" fmla="*/ 76201 h 76201"/>
                  <a:gd name="connsiteX3" fmla="*/ 0 w 28575"/>
                  <a:gd name="connsiteY3" fmla="*/ 76201 h 76201"/>
                </a:gdLst>
                <a:ahLst/>
                <a:cxnLst>
                  <a:cxn ang="0">
                    <a:pos x="connsiteX0" y="connsiteY0"/>
                  </a:cxn>
                  <a:cxn ang="0">
                    <a:pos x="connsiteX1" y="connsiteY1"/>
                  </a:cxn>
                  <a:cxn ang="0">
                    <a:pos x="connsiteX2" y="connsiteY2"/>
                  </a:cxn>
                  <a:cxn ang="0">
                    <a:pos x="connsiteX3" y="connsiteY3"/>
                  </a:cxn>
                </a:cxnLst>
                <a:rect l="l" t="t" r="r" b="b"/>
                <a:pathLst>
                  <a:path w="28575" h="76201">
                    <a:moveTo>
                      <a:pt x="0" y="0"/>
                    </a:moveTo>
                    <a:lnTo>
                      <a:pt x="28576" y="0"/>
                    </a:lnTo>
                    <a:lnTo>
                      <a:pt x="28576" y="76201"/>
                    </a:lnTo>
                    <a:lnTo>
                      <a:pt x="0" y="7620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0" name="任意多边形: 形状 419">
                <a:extLst>
                  <a:ext uri="{FF2B5EF4-FFF2-40B4-BE49-F238E27FC236}">
                    <a16:creationId xmlns:a16="http://schemas.microsoft.com/office/drawing/2014/main" id="{7EDD68B7-1817-12CF-3B85-E4331C028716}"/>
                  </a:ext>
                </a:extLst>
              </p:cNvPr>
              <p:cNvSpPr/>
              <p:nvPr/>
            </p:nvSpPr>
            <p:spPr>
              <a:xfrm rot="-4252267">
                <a:off x="-3598891" y="-1384818"/>
                <a:ext cx="279087" cy="121922"/>
              </a:xfrm>
              <a:custGeom>
                <a:avLst/>
                <a:gdLst>
                  <a:gd name="connsiteX0" fmla="*/ 0 w 279087"/>
                  <a:gd name="connsiteY0" fmla="*/ 0 h 121922"/>
                  <a:gd name="connsiteX1" fmla="*/ 279087 w 279087"/>
                  <a:gd name="connsiteY1" fmla="*/ 0 h 121922"/>
                  <a:gd name="connsiteX2" fmla="*/ 279087 w 279087"/>
                  <a:gd name="connsiteY2" fmla="*/ 121922 h 121922"/>
                  <a:gd name="connsiteX3" fmla="*/ 0 w 279087"/>
                  <a:gd name="connsiteY3" fmla="*/ 121922 h 121922"/>
                </a:gdLst>
                <a:ahLst/>
                <a:cxnLst>
                  <a:cxn ang="0">
                    <a:pos x="connsiteX0" y="connsiteY0"/>
                  </a:cxn>
                  <a:cxn ang="0">
                    <a:pos x="connsiteX1" y="connsiteY1"/>
                  </a:cxn>
                  <a:cxn ang="0">
                    <a:pos x="connsiteX2" y="connsiteY2"/>
                  </a:cxn>
                  <a:cxn ang="0">
                    <a:pos x="connsiteX3" y="connsiteY3"/>
                  </a:cxn>
                </a:cxnLst>
                <a:rect l="l" t="t" r="r" b="b"/>
                <a:pathLst>
                  <a:path w="279087" h="121922">
                    <a:moveTo>
                      <a:pt x="0" y="0"/>
                    </a:moveTo>
                    <a:lnTo>
                      <a:pt x="279087" y="0"/>
                    </a:lnTo>
                    <a:lnTo>
                      <a:pt x="279087" y="121922"/>
                    </a:lnTo>
                    <a:lnTo>
                      <a:pt x="0" y="121922"/>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1" name="任意多边形: 形状 420">
                <a:extLst>
                  <a:ext uri="{FF2B5EF4-FFF2-40B4-BE49-F238E27FC236}">
                    <a16:creationId xmlns:a16="http://schemas.microsoft.com/office/drawing/2014/main" id="{DC00CDCD-BB44-4CBC-5396-D391A7DA2832}"/>
                  </a:ext>
                </a:extLst>
              </p:cNvPr>
              <p:cNvSpPr/>
              <p:nvPr/>
            </p:nvSpPr>
            <p:spPr>
              <a:xfrm rot="-4252267">
                <a:off x="-3516474" y="-1428263"/>
                <a:ext cx="154307" cy="90489"/>
              </a:xfrm>
              <a:custGeom>
                <a:avLst/>
                <a:gdLst>
                  <a:gd name="connsiteX0" fmla="*/ 0 w 154307"/>
                  <a:gd name="connsiteY0" fmla="*/ 0 h 90489"/>
                  <a:gd name="connsiteX1" fmla="*/ 154308 w 154307"/>
                  <a:gd name="connsiteY1" fmla="*/ 0 h 90489"/>
                  <a:gd name="connsiteX2" fmla="*/ 154308 w 154307"/>
                  <a:gd name="connsiteY2" fmla="*/ 90489 h 90489"/>
                  <a:gd name="connsiteX3" fmla="*/ 0 w 154307"/>
                  <a:gd name="connsiteY3" fmla="*/ 90489 h 90489"/>
                </a:gdLst>
                <a:ahLst/>
                <a:cxnLst>
                  <a:cxn ang="0">
                    <a:pos x="connsiteX0" y="connsiteY0"/>
                  </a:cxn>
                  <a:cxn ang="0">
                    <a:pos x="connsiteX1" y="connsiteY1"/>
                  </a:cxn>
                  <a:cxn ang="0">
                    <a:pos x="connsiteX2" y="connsiteY2"/>
                  </a:cxn>
                  <a:cxn ang="0">
                    <a:pos x="connsiteX3" y="connsiteY3"/>
                  </a:cxn>
                </a:cxnLst>
                <a:rect l="l" t="t" r="r" b="b"/>
                <a:pathLst>
                  <a:path w="154307" h="90489">
                    <a:moveTo>
                      <a:pt x="0" y="0"/>
                    </a:moveTo>
                    <a:lnTo>
                      <a:pt x="154308" y="0"/>
                    </a:lnTo>
                    <a:lnTo>
                      <a:pt x="154308" y="90489"/>
                    </a:lnTo>
                    <a:lnTo>
                      <a:pt x="0" y="90489"/>
                    </a:lnTo>
                    <a:close/>
                  </a:path>
                </a:pathLst>
              </a:custGeom>
              <a:solidFill>
                <a:srgbClr val="263238"/>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2" name="任意多边形: 形状 421">
                <a:extLst>
                  <a:ext uri="{FF2B5EF4-FFF2-40B4-BE49-F238E27FC236}">
                    <a16:creationId xmlns:a16="http://schemas.microsoft.com/office/drawing/2014/main" id="{4A080F29-0171-AC27-FC5B-60EB1FECA9E4}"/>
                  </a:ext>
                </a:extLst>
              </p:cNvPr>
              <p:cNvSpPr/>
              <p:nvPr/>
            </p:nvSpPr>
            <p:spPr>
              <a:xfrm rot="-4252267">
                <a:off x="-3550220" y="-1308692"/>
                <a:ext cx="154307" cy="49530"/>
              </a:xfrm>
              <a:custGeom>
                <a:avLst/>
                <a:gdLst>
                  <a:gd name="connsiteX0" fmla="*/ 0 w 154307"/>
                  <a:gd name="connsiteY0" fmla="*/ 0 h 49530"/>
                  <a:gd name="connsiteX1" fmla="*/ 154308 w 154307"/>
                  <a:gd name="connsiteY1" fmla="*/ 0 h 49530"/>
                  <a:gd name="connsiteX2" fmla="*/ 154308 w 154307"/>
                  <a:gd name="connsiteY2" fmla="*/ 49531 h 49530"/>
                  <a:gd name="connsiteX3" fmla="*/ 0 w 154307"/>
                  <a:gd name="connsiteY3" fmla="*/ 49531 h 49530"/>
                </a:gdLst>
                <a:ahLst/>
                <a:cxnLst>
                  <a:cxn ang="0">
                    <a:pos x="connsiteX0" y="connsiteY0"/>
                  </a:cxn>
                  <a:cxn ang="0">
                    <a:pos x="connsiteX1" y="connsiteY1"/>
                  </a:cxn>
                  <a:cxn ang="0">
                    <a:pos x="connsiteX2" y="connsiteY2"/>
                  </a:cxn>
                  <a:cxn ang="0">
                    <a:pos x="connsiteX3" y="connsiteY3"/>
                  </a:cxn>
                </a:cxnLst>
                <a:rect l="l" t="t" r="r" b="b"/>
                <a:pathLst>
                  <a:path w="154307" h="49530">
                    <a:moveTo>
                      <a:pt x="0" y="0"/>
                    </a:moveTo>
                    <a:lnTo>
                      <a:pt x="154308" y="0"/>
                    </a:lnTo>
                    <a:lnTo>
                      <a:pt x="154308" y="49531"/>
                    </a:lnTo>
                    <a:lnTo>
                      <a:pt x="0" y="49531"/>
                    </a:lnTo>
                    <a:close/>
                  </a:path>
                </a:pathLst>
              </a:custGeom>
              <a:solidFill>
                <a:srgbClr val="263238"/>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3" name="任意多边形: 形状 422">
                <a:extLst>
                  <a:ext uri="{FF2B5EF4-FFF2-40B4-BE49-F238E27FC236}">
                    <a16:creationId xmlns:a16="http://schemas.microsoft.com/office/drawing/2014/main" id="{618CB47A-A1BF-548F-58A6-0CF6E6AD7D81}"/>
                  </a:ext>
                </a:extLst>
              </p:cNvPr>
              <p:cNvSpPr/>
              <p:nvPr/>
            </p:nvSpPr>
            <p:spPr>
              <a:xfrm rot="-4252267">
                <a:off x="-3516771" y="-1278225"/>
                <a:ext cx="35243" cy="140019"/>
              </a:xfrm>
              <a:custGeom>
                <a:avLst/>
                <a:gdLst>
                  <a:gd name="connsiteX0" fmla="*/ 0 w 35243"/>
                  <a:gd name="connsiteY0" fmla="*/ 0 h 140019"/>
                  <a:gd name="connsiteX1" fmla="*/ 35243 w 35243"/>
                  <a:gd name="connsiteY1" fmla="*/ 0 h 140019"/>
                  <a:gd name="connsiteX2" fmla="*/ 35243 w 35243"/>
                  <a:gd name="connsiteY2" fmla="*/ 140020 h 140019"/>
                  <a:gd name="connsiteX3" fmla="*/ 0 w 35243"/>
                  <a:gd name="connsiteY3" fmla="*/ 140020 h 140019"/>
                </a:gdLst>
                <a:ahLst/>
                <a:cxnLst>
                  <a:cxn ang="0">
                    <a:pos x="connsiteX0" y="connsiteY0"/>
                  </a:cxn>
                  <a:cxn ang="0">
                    <a:pos x="connsiteX1" y="connsiteY1"/>
                  </a:cxn>
                  <a:cxn ang="0">
                    <a:pos x="connsiteX2" y="connsiteY2"/>
                  </a:cxn>
                  <a:cxn ang="0">
                    <a:pos x="connsiteX3" y="connsiteY3"/>
                  </a:cxn>
                </a:cxnLst>
                <a:rect l="l" t="t" r="r" b="b"/>
                <a:pathLst>
                  <a:path w="35243" h="140019">
                    <a:moveTo>
                      <a:pt x="0" y="0"/>
                    </a:moveTo>
                    <a:lnTo>
                      <a:pt x="35243" y="0"/>
                    </a:lnTo>
                    <a:lnTo>
                      <a:pt x="35243" y="140020"/>
                    </a:lnTo>
                    <a:lnTo>
                      <a:pt x="0" y="140020"/>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4" name="任意多边形: 形状 423">
                <a:extLst>
                  <a:ext uri="{FF2B5EF4-FFF2-40B4-BE49-F238E27FC236}">
                    <a16:creationId xmlns:a16="http://schemas.microsoft.com/office/drawing/2014/main" id="{60DC97A8-A7B4-376B-B7CC-CEC04DE946C8}"/>
                  </a:ext>
                </a:extLst>
              </p:cNvPr>
              <p:cNvSpPr/>
              <p:nvPr/>
            </p:nvSpPr>
            <p:spPr>
              <a:xfrm rot="-4252267">
                <a:off x="-3424577" y="-1527547"/>
                <a:ext cx="46673" cy="72391"/>
              </a:xfrm>
              <a:custGeom>
                <a:avLst/>
                <a:gdLst>
                  <a:gd name="connsiteX0" fmla="*/ 0 w 46673"/>
                  <a:gd name="connsiteY0" fmla="*/ 0 h 72391"/>
                  <a:gd name="connsiteX1" fmla="*/ 46673 w 46673"/>
                  <a:gd name="connsiteY1" fmla="*/ 0 h 72391"/>
                  <a:gd name="connsiteX2" fmla="*/ 46673 w 46673"/>
                  <a:gd name="connsiteY2" fmla="*/ 72391 h 72391"/>
                  <a:gd name="connsiteX3" fmla="*/ 0 w 46673"/>
                  <a:gd name="connsiteY3" fmla="*/ 72391 h 72391"/>
                </a:gdLst>
                <a:ahLst/>
                <a:cxnLst>
                  <a:cxn ang="0">
                    <a:pos x="connsiteX0" y="connsiteY0"/>
                  </a:cxn>
                  <a:cxn ang="0">
                    <a:pos x="connsiteX1" y="connsiteY1"/>
                  </a:cxn>
                  <a:cxn ang="0">
                    <a:pos x="connsiteX2" y="connsiteY2"/>
                  </a:cxn>
                  <a:cxn ang="0">
                    <a:pos x="connsiteX3" y="connsiteY3"/>
                  </a:cxn>
                </a:cxnLst>
                <a:rect l="l" t="t" r="r" b="b"/>
                <a:pathLst>
                  <a:path w="46673" h="72391">
                    <a:moveTo>
                      <a:pt x="0" y="0"/>
                    </a:moveTo>
                    <a:lnTo>
                      <a:pt x="46673" y="0"/>
                    </a:lnTo>
                    <a:lnTo>
                      <a:pt x="46673" y="72391"/>
                    </a:lnTo>
                    <a:lnTo>
                      <a:pt x="0" y="7239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5" name="任意多边形: 形状 424">
                <a:extLst>
                  <a:ext uri="{FF2B5EF4-FFF2-40B4-BE49-F238E27FC236}">
                    <a16:creationId xmlns:a16="http://schemas.microsoft.com/office/drawing/2014/main" id="{BFCBBFC7-43D9-597B-3301-E6A32A91ABCD}"/>
                  </a:ext>
                </a:extLst>
              </p:cNvPr>
              <p:cNvSpPr/>
              <p:nvPr/>
            </p:nvSpPr>
            <p:spPr>
              <a:xfrm rot="-4252267">
                <a:off x="-3428620" y="-1534024"/>
                <a:ext cx="35243" cy="140019"/>
              </a:xfrm>
              <a:custGeom>
                <a:avLst/>
                <a:gdLst>
                  <a:gd name="connsiteX0" fmla="*/ 0 w 35243"/>
                  <a:gd name="connsiteY0" fmla="*/ 0 h 140019"/>
                  <a:gd name="connsiteX1" fmla="*/ 35243 w 35243"/>
                  <a:gd name="connsiteY1" fmla="*/ 0 h 140019"/>
                  <a:gd name="connsiteX2" fmla="*/ 35243 w 35243"/>
                  <a:gd name="connsiteY2" fmla="*/ 140020 h 140019"/>
                  <a:gd name="connsiteX3" fmla="*/ 0 w 35243"/>
                  <a:gd name="connsiteY3" fmla="*/ 140020 h 140019"/>
                </a:gdLst>
                <a:ahLst/>
                <a:cxnLst>
                  <a:cxn ang="0">
                    <a:pos x="connsiteX0" y="connsiteY0"/>
                  </a:cxn>
                  <a:cxn ang="0">
                    <a:pos x="connsiteX1" y="connsiteY1"/>
                  </a:cxn>
                  <a:cxn ang="0">
                    <a:pos x="connsiteX2" y="connsiteY2"/>
                  </a:cxn>
                  <a:cxn ang="0">
                    <a:pos x="connsiteX3" y="connsiteY3"/>
                  </a:cxn>
                </a:cxnLst>
                <a:rect l="l" t="t" r="r" b="b"/>
                <a:pathLst>
                  <a:path w="35243" h="140019">
                    <a:moveTo>
                      <a:pt x="0" y="0"/>
                    </a:moveTo>
                    <a:lnTo>
                      <a:pt x="35243" y="0"/>
                    </a:lnTo>
                    <a:lnTo>
                      <a:pt x="35243" y="140020"/>
                    </a:lnTo>
                    <a:lnTo>
                      <a:pt x="0" y="140020"/>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6" name="任意多边形: 形状 425">
                <a:extLst>
                  <a:ext uri="{FF2B5EF4-FFF2-40B4-BE49-F238E27FC236}">
                    <a16:creationId xmlns:a16="http://schemas.microsoft.com/office/drawing/2014/main" id="{0512AD4F-8D92-5113-C5CC-BB29A6E294B5}"/>
                  </a:ext>
                </a:extLst>
              </p:cNvPr>
              <p:cNvSpPr/>
              <p:nvPr/>
            </p:nvSpPr>
            <p:spPr>
              <a:xfrm>
                <a:off x="-3393273" y="-1678830"/>
                <a:ext cx="55245" cy="160020"/>
              </a:xfrm>
              <a:custGeom>
                <a:avLst/>
                <a:gdLst>
                  <a:gd name="connsiteX0" fmla="*/ 0 w 55245"/>
                  <a:gd name="connsiteY0" fmla="*/ 160020 h 160020"/>
                  <a:gd name="connsiteX1" fmla="*/ 55245 w 55245"/>
                  <a:gd name="connsiteY1" fmla="*/ 0 h 160020"/>
                </a:gdLst>
                <a:ahLst/>
                <a:cxnLst>
                  <a:cxn ang="0">
                    <a:pos x="connsiteX0" y="connsiteY0"/>
                  </a:cxn>
                  <a:cxn ang="0">
                    <a:pos x="connsiteX1" y="connsiteY1"/>
                  </a:cxn>
                </a:cxnLst>
                <a:rect l="l" t="t" r="r" b="b"/>
                <a:pathLst>
                  <a:path w="55245" h="160020">
                    <a:moveTo>
                      <a:pt x="0" y="160020"/>
                    </a:moveTo>
                    <a:lnTo>
                      <a:pt x="55245" y="0"/>
                    </a:lnTo>
                  </a:path>
                </a:pathLst>
              </a:custGeom>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274" name="图形 718">
              <a:extLst>
                <a:ext uri="{FF2B5EF4-FFF2-40B4-BE49-F238E27FC236}">
                  <a16:creationId xmlns:a16="http://schemas.microsoft.com/office/drawing/2014/main" id="{946842B9-D12E-0EC9-500C-3D974AFC62A0}"/>
                </a:ext>
              </a:extLst>
            </p:cNvPr>
            <p:cNvGrpSpPr/>
            <p:nvPr/>
          </p:nvGrpSpPr>
          <p:grpSpPr>
            <a:xfrm>
              <a:off x="-847752" y="-3008783"/>
              <a:ext cx="1207508" cy="3471173"/>
              <a:chOff x="-847752" y="-3008783"/>
              <a:chExt cx="1207508" cy="3471173"/>
            </a:xfrm>
          </p:grpSpPr>
          <p:sp>
            <p:nvSpPr>
              <p:cNvPr id="367" name="任意多边形: 形状 366">
                <a:extLst>
                  <a:ext uri="{FF2B5EF4-FFF2-40B4-BE49-F238E27FC236}">
                    <a16:creationId xmlns:a16="http://schemas.microsoft.com/office/drawing/2014/main" id="{EED423B0-8343-FE87-E714-D30C26E7636C}"/>
                  </a:ext>
                </a:extLst>
              </p:cNvPr>
              <p:cNvSpPr/>
              <p:nvPr/>
            </p:nvSpPr>
            <p:spPr>
              <a:xfrm>
                <a:off x="-819618" y="237600"/>
                <a:ext cx="996315" cy="224790"/>
              </a:xfrm>
              <a:custGeom>
                <a:avLst/>
                <a:gdLst>
                  <a:gd name="connsiteX0" fmla="*/ 996315 w 996315"/>
                  <a:gd name="connsiteY0" fmla="*/ 112395 h 224790"/>
                  <a:gd name="connsiteX1" fmla="*/ 498158 w 996315"/>
                  <a:gd name="connsiteY1" fmla="*/ 224790 h 224790"/>
                  <a:gd name="connsiteX2" fmla="*/ 0 w 996315"/>
                  <a:gd name="connsiteY2" fmla="*/ 112395 h 224790"/>
                  <a:gd name="connsiteX3" fmla="*/ 498158 w 996315"/>
                  <a:gd name="connsiteY3" fmla="*/ 0 h 224790"/>
                  <a:gd name="connsiteX4" fmla="*/ 996315 w 996315"/>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224790">
                    <a:moveTo>
                      <a:pt x="996315" y="112395"/>
                    </a:moveTo>
                    <a:cubicBezTo>
                      <a:pt x="996315" y="174469"/>
                      <a:pt x="773283" y="224790"/>
                      <a:pt x="498158" y="224790"/>
                    </a:cubicBezTo>
                    <a:cubicBezTo>
                      <a:pt x="223033" y="224790"/>
                      <a:pt x="0" y="174469"/>
                      <a:pt x="0" y="112395"/>
                    </a:cubicBezTo>
                    <a:cubicBezTo>
                      <a:pt x="0" y="50321"/>
                      <a:pt x="223033" y="0"/>
                      <a:pt x="498158" y="0"/>
                    </a:cubicBezTo>
                    <a:cubicBezTo>
                      <a:pt x="773283" y="0"/>
                      <a:pt x="996315" y="50321"/>
                      <a:pt x="996315"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8" name="任意多边形: 形状 367">
                <a:extLst>
                  <a:ext uri="{FF2B5EF4-FFF2-40B4-BE49-F238E27FC236}">
                    <a16:creationId xmlns:a16="http://schemas.microsoft.com/office/drawing/2014/main" id="{0958FB44-005F-7B59-1214-016DC7E1AFA3}"/>
                  </a:ext>
                </a:extLst>
              </p:cNvPr>
              <p:cNvSpPr/>
              <p:nvPr/>
            </p:nvSpPr>
            <p:spPr>
              <a:xfrm>
                <a:off x="-847752" y="-2190322"/>
                <a:ext cx="186819" cy="783907"/>
              </a:xfrm>
              <a:custGeom>
                <a:avLst/>
                <a:gdLst>
                  <a:gd name="connsiteX0" fmla="*/ 141482 w 186819"/>
                  <a:gd name="connsiteY0" fmla="*/ 0 h 783907"/>
                  <a:gd name="connsiteX1" fmla="*/ 74807 w 186819"/>
                  <a:gd name="connsiteY1" fmla="*/ 59055 h 783907"/>
                  <a:gd name="connsiteX2" fmla="*/ 46232 w 186819"/>
                  <a:gd name="connsiteY2" fmla="*/ 448628 h 783907"/>
                  <a:gd name="connsiteX3" fmla="*/ 512 w 186819"/>
                  <a:gd name="connsiteY3" fmla="*/ 613410 h 783907"/>
                  <a:gd name="connsiteX4" fmla="*/ 18609 w 186819"/>
                  <a:gd name="connsiteY4" fmla="*/ 708660 h 783907"/>
                  <a:gd name="connsiteX5" fmla="*/ 71950 w 186819"/>
                  <a:gd name="connsiteY5" fmla="*/ 783907 h 783907"/>
                  <a:gd name="connsiteX6" fmla="*/ 184344 w 186819"/>
                  <a:gd name="connsiteY6" fmla="*/ 611505 h 783907"/>
                  <a:gd name="connsiteX7" fmla="*/ 186250 w 186819"/>
                  <a:gd name="connsiteY7" fmla="*/ 498158 h 783907"/>
                  <a:gd name="connsiteX8" fmla="*/ 141482 w 186819"/>
                  <a:gd name="connsiteY8" fmla="*/ 0 h 7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19" h="783907">
                    <a:moveTo>
                      <a:pt x="141482" y="0"/>
                    </a:moveTo>
                    <a:cubicBezTo>
                      <a:pt x="141482" y="0"/>
                      <a:pt x="73854" y="40958"/>
                      <a:pt x="74807" y="59055"/>
                    </a:cubicBezTo>
                    <a:cubicBezTo>
                      <a:pt x="75759" y="77153"/>
                      <a:pt x="50042" y="407670"/>
                      <a:pt x="46232" y="448628"/>
                    </a:cubicBezTo>
                    <a:cubicBezTo>
                      <a:pt x="42422" y="489585"/>
                      <a:pt x="4322" y="575310"/>
                      <a:pt x="512" y="613410"/>
                    </a:cubicBezTo>
                    <a:cubicBezTo>
                      <a:pt x="-2346" y="652463"/>
                      <a:pt x="7179" y="690563"/>
                      <a:pt x="18609" y="708660"/>
                    </a:cubicBezTo>
                    <a:cubicBezTo>
                      <a:pt x="30039" y="726757"/>
                      <a:pt x="71950" y="783907"/>
                      <a:pt x="71950" y="783907"/>
                    </a:cubicBezTo>
                    <a:lnTo>
                      <a:pt x="184344" y="611505"/>
                    </a:lnTo>
                    <a:cubicBezTo>
                      <a:pt x="187202" y="573405"/>
                      <a:pt x="187202" y="536258"/>
                      <a:pt x="186250" y="498158"/>
                    </a:cubicBezTo>
                    <a:cubicBezTo>
                      <a:pt x="184344" y="415290"/>
                      <a:pt x="141482" y="0"/>
                      <a:pt x="141482"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9" name="任意多边形: 形状 368">
                <a:extLst>
                  <a:ext uri="{FF2B5EF4-FFF2-40B4-BE49-F238E27FC236}">
                    <a16:creationId xmlns:a16="http://schemas.microsoft.com/office/drawing/2014/main" id="{E43F7EC8-A9C6-61A9-424B-09E7501EC098}"/>
                  </a:ext>
                </a:extLst>
              </p:cNvPr>
              <p:cNvSpPr/>
              <p:nvPr/>
            </p:nvSpPr>
            <p:spPr>
              <a:xfrm>
                <a:off x="-653976" y="-3008783"/>
                <a:ext cx="744934" cy="846083"/>
              </a:xfrm>
              <a:custGeom>
                <a:avLst/>
                <a:gdLst>
                  <a:gd name="connsiteX0" fmla="*/ 379188 w 744934"/>
                  <a:gd name="connsiteY0" fmla="*/ 264 h 846083"/>
                  <a:gd name="connsiteX1" fmla="*/ 192499 w 744934"/>
                  <a:gd name="connsiteY1" fmla="*/ 75511 h 846083"/>
                  <a:gd name="connsiteX2" fmla="*/ 139159 w 744934"/>
                  <a:gd name="connsiteY2" fmla="*/ 323161 h 846083"/>
                  <a:gd name="connsiteX3" fmla="*/ 36288 w 744934"/>
                  <a:gd name="connsiteY3" fmla="*/ 522234 h 846083"/>
                  <a:gd name="connsiteX4" fmla="*/ 72484 w 744934"/>
                  <a:gd name="connsiteY4" fmla="*/ 612721 h 846083"/>
                  <a:gd name="connsiteX5" fmla="*/ 1046 w 744934"/>
                  <a:gd name="connsiteY5" fmla="*/ 723211 h 846083"/>
                  <a:gd name="connsiteX6" fmla="*/ 48671 w 744934"/>
                  <a:gd name="connsiteY6" fmla="*/ 841321 h 846083"/>
                  <a:gd name="connsiteX7" fmla="*/ 734471 w 744934"/>
                  <a:gd name="connsiteY7" fmla="*/ 846084 h 846083"/>
                  <a:gd name="connsiteX8" fmla="*/ 732566 w 744934"/>
                  <a:gd name="connsiteY8" fmla="*/ 719401 h 846083"/>
                  <a:gd name="connsiteX9" fmla="*/ 675416 w 744934"/>
                  <a:gd name="connsiteY9" fmla="*/ 621294 h 846083"/>
                  <a:gd name="connsiteX10" fmla="*/ 702086 w 744934"/>
                  <a:gd name="connsiteY10" fmla="*/ 486991 h 846083"/>
                  <a:gd name="connsiteX11" fmla="*/ 640174 w 744934"/>
                  <a:gd name="connsiteY11" fmla="*/ 345069 h 846083"/>
                  <a:gd name="connsiteX12" fmla="*/ 558259 w 744934"/>
                  <a:gd name="connsiteY12" fmla="*/ 59319 h 846083"/>
                  <a:gd name="connsiteX13" fmla="*/ 379188 w 744934"/>
                  <a:gd name="connsiteY13" fmla="*/ 264 h 8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934" h="846083">
                    <a:moveTo>
                      <a:pt x="379188" y="264"/>
                    </a:moveTo>
                    <a:cubicBezTo>
                      <a:pt x="379188" y="264"/>
                      <a:pt x="260126" y="-7356"/>
                      <a:pt x="192499" y="75511"/>
                    </a:cubicBezTo>
                    <a:cubicBezTo>
                      <a:pt x="124871" y="158379"/>
                      <a:pt x="139159" y="284109"/>
                      <a:pt x="139159" y="323161"/>
                    </a:cubicBezTo>
                    <a:cubicBezTo>
                      <a:pt x="139159" y="362214"/>
                      <a:pt x="23906" y="475561"/>
                      <a:pt x="36288" y="522234"/>
                    </a:cubicBezTo>
                    <a:cubicBezTo>
                      <a:pt x="48671" y="568906"/>
                      <a:pt x="82961" y="573669"/>
                      <a:pt x="72484" y="612721"/>
                    </a:cubicBezTo>
                    <a:cubicBezTo>
                      <a:pt x="62006" y="651774"/>
                      <a:pt x="-9432" y="674634"/>
                      <a:pt x="1046" y="723211"/>
                    </a:cubicBezTo>
                    <a:cubicBezTo>
                      <a:pt x="11524" y="771789"/>
                      <a:pt x="48671" y="841321"/>
                      <a:pt x="48671" y="841321"/>
                    </a:cubicBezTo>
                    <a:lnTo>
                      <a:pt x="734471" y="846084"/>
                    </a:lnTo>
                    <a:cubicBezTo>
                      <a:pt x="734471" y="846084"/>
                      <a:pt x="759236" y="773694"/>
                      <a:pt x="732566" y="719401"/>
                    </a:cubicBezTo>
                    <a:cubicBezTo>
                      <a:pt x="705896" y="665109"/>
                      <a:pt x="669701" y="647011"/>
                      <a:pt x="675416" y="621294"/>
                    </a:cubicBezTo>
                    <a:cubicBezTo>
                      <a:pt x="681131" y="595576"/>
                      <a:pt x="714468" y="533664"/>
                      <a:pt x="702086" y="486991"/>
                    </a:cubicBezTo>
                    <a:cubicBezTo>
                      <a:pt x="689703" y="440319"/>
                      <a:pt x="644936" y="427936"/>
                      <a:pt x="640174" y="345069"/>
                    </a:cubicBezTo>
                    <a:cubicBezTo>
                      <a:pt x="635411" y="262201"/>
                      <a:pt x="623028" y="125994"/>
                      <a:pt x="558259" y="59319"/>
                    </a:cubicBezTo>
                    <a:cubicBezTo>
                      <a:pt x="493488" y="-7356"/>
                      <a:pt x="379188" y="264"/>
                      <a:pt x="379188" y="264"/>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0" name="任意多边形: 形状 369">
                <a:extLst>
                  <a:ext uri="{FF2B5EF4-FFF2-40B4-BE49-F238E27FC236}">
                    <a16:creationId xmlns:a16="http://schemas.microsoft.com/office/drawing/2014/main" id="{4FC04CEC-6B0C-07F9-14AC-FFB34FC5877D}"/>
                  </a:ext>
                </a:extLst>
              </p:cNvPr>
              <p:cNvSpPr/>
              <p:nvPr/>
            </p:nvSpPr>
            <p:spPr>
              <a:xfrm>
                <a:off x="-647276" y="168067"/>
                <a:ext cx="283906" cy="243276"/>
              </a:xfrm>
              <a:custGeom>
                <a:avLst/>
                <a:gdLst>
                  <a:gd name="connsiteX0" fmla="*/ 161034 w 283906"/>
                  <a:gd name="connsiteY0" fmla="*/ 5715 h 243276"/>
                  <a:gd name="connsiteX1" fmla="*/ 84834 w 283906"/>
                  <a:gd name="connsiteY1" fmla="*/ 119063 h 243276"/>
                  <a:gd name="connsiteX2" fmla="*/ 61 w 283906"/>
                  <a:gd name="connsiteY2" fmla="*/ 220028 h 243276"/>
                  <a:gd name="connsiteX3" fmla="*/ 147699 w 283906"/>
                  <a:gd name="connsiteY3" fmla="*/ 232410 h 243276"/>
                  <a:gd name="connsiteX4" fmla="*/ 244854 w 283906"/>
                  <a:gd name="connsiteY4" fmla="*/ 175260 h 243276"/>
                  <a:gd name="connsiteX5" fmla="*/ 283906 w 283906"/>
                  <a:gd name="connsiteY5" fmla="*/ 139065 h 243276"/>
                  <a:gd name="connsiteX6" fmla="*/ 279144 w 283906"/>
                  <a:gd name="connsiteY6" fmla="*/ 0 h 243276"/>
                  <a:gd name="connsiteX7" fmla="*/ 161034 w 283906"/>
                  <a:gd name="connsiteY7" fmla="*/ 5715 h 24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6" h="243276">
                    <a:moveTo>
                      <a:pt x="161034" y="5715"/>
                    </a:moveTo>
                    <a:cubicBezTo>
                      <a:pt x="140079" y="46672"/>
                      <a:pt x="114361" y="84772"/>
                      <a:pt x="84834" y="119063"/>
                    </a:cubicBezTo>
                    <a:cubicBezTo>
                      <a:pt x="41019" y="167640"/>
                      <a:pt x="-1844" y="194310"/>
                      <a:pt x="61" y="220028"/>
                    </a:cubicBezTo>
                    <a:cubicBezTo>
                      <a:pt x="1966" y="245745"/>
                      <a:pt x="97216" y="250507"/>
                      <a:pt x="147699" y="232410"/>
                    </a:cubicBezTo>
                    <a:cubicBezTo>
                      <a:pt x="198181" y="214313"/>
                      <a:pt x="235329" y="178117"/>
                      <a:pt x="244854" y="175260"/>
                    </a:cubicBezTo>
                    <a:cubicBezTo>
                      <a:pt x="254379" y="172403"/>
                      <a:pt x="283906" y="175260"/>
                      <a:pt x="283906" y="139065"/>
                    </a:cubicBezTo>
                    <a:cubicBezTo>
                      <a:pt x="283906" y="102870"/>
                      <a:pt x="279144" y="0"/>
                      <a:pt x="279144" y="0"/>
                    </a:cubicBezTo>
                    <a:lnTo>
                      <a:pt x="161034" y="571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1" name="任意多边形: 形状 370">
                <a:extLst>
                  <a:ext uri="{FF2B5EF4-FFF2-40B4-BE49-F238E27FC236}">
                    <a16:creationId xmlns:a16="http://schemas.microsoft.com/office/drawing/2014/main" id="{980C121E-AD11-1C9B-E5C8-FF719E30DD38}"/>
                  </a:ext>
                </a:extLst>
              </p:cNvPr>
              <p:cNvSpPr/>
              <p:nvPr/>
            </p:nvSpPr>
            <p:spPr>
              <a:xfrm>
                <a:off x="-648229" y="208945"/>
                <a:ext cx="284858" cy="203351"/>
              </a:xfrm>
              <a:custGeom>
                <a:avLst/>
                <a:gdLst>
                  <a:gd name="connsiteX0" fmla="*/ 148651 w 284858"/>
                  <a:gd name="connsiteY0" fmla="*/ 192485 h 203351"/>
                  <a:gd name="connsiteX1" fmla="*/ 245806 w 284858"/>
                  <a:gd name="connsiteY1" fmla="*/ 135335 h 203351"/>
                  <a:gd name="connsiteX2" fmla="*/ 284859 w 284858"/>
                  <a:gd name="connsiteY2" fmla="*/ 99140 h 203351"/>
                  <a:gd name="connsiteX3" fmla="*/ 282954 w 284858"/>
                  <a:gd name="connsiteY3" fmla="*/ 10557 h 203351"/>
                  <a:gd name="connsiteX4" fmla="*/ 205801 w 284858"/>
                  <a:gd name="connsiteY4" fmla="*/ 58182 h 203351"/>
                  <a:gd name="connsiteX5" fmla="*/ 177226 w 284858"/>
                  <a:gd name="connsiteY5" fmla="*/ 9605 h 203351"/>
                  <a:gd name="connsiteX6" fmla="*/ 130554 w 284858"/>
                  <a:gd name="connsiteY6" fmla="*/ 19130 h 203351"/>
                  <a:gd name="connsiteX7" fmla="*/ 121981 w 284858"/>
                  <a:gd name="connsiteY7" fmla="*/ 31512 h 203351"/>
                  <a:gd name="connsiteX8" fmla="*/ 121029 w 284858"/>
                  <a:gd name="connsiteY8" fmla="*/ 32465 h 203351"/>
                  <a:gd name="connsiteX9" fmla="*/ 121029 w 284858"/>
                  <a:gd name="connsiteY9" fmla="*/ 32465 h 203351"/>
                  <a:gd name="connsiteX10" fmla="*/ 84834 w 284858"/>
                  <a:gd name="connsiteY10" fmla="*/ 79137 h 203351"/>
                  <a:gd name="connsiteX11" fmla="*/ 61 w 284858"/>
                  <a:gd name="connsiteY11" fmla="*/ 180102 h 203351"/>
                  <a:gd name="connsiteX12" fmla="*/ 148651 w 284858"/>
                  <a:gd name="connsiteY12" fmla="*/ 192485 h 20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58" h="203351">
                    <a:moveTo>
                      <a:pt x="148651" y="192485"/>
                    </a:moveTo>
                    <a:cubicBezTo>
                      <a:pt x="199134" y="174387"/>
                      <a:pt x="236281" y="138192"/>
                      <a:pt x="245806" y="135335"/>
                    </a:cubicBezTo>
                    <a:cubicBezTo>
                      <a:pt x="255331" y="132477"/>
                      <a:pt x="284859" y="135335"/>
                      <a:pt x="284859" y="99140"/>
                    </a:cubicBezTo>
                    <a:cubicBezTo>
                      <a:pt x="284859" y="80090"/>
                      <a:pt x="283906" y="41990"/>
                      <a:pt x="282954" y="10557"/>
                    </a:cubicBezTo>
                    <a:cubicBezTo>
                      <a:pt x="267714" y="39132"/>
                      <a:pt x="238186" y="57230"/>
                      <a:pt x="205801" y="58182"/>
                    </a:cubicBezTo>
                    <a:cubicBezTo>
                      <a:pt x="205801" y="58182"/>
                      <a:pt x="204849" y="40085"/>
                      <a:pt x="177226" y="9605"/>
                    </a:cubicBezTo>
                    <a:cubicBezTo>
                      <a:pt x="159129" y="-10398"/>
                      <a:pt x="141031" y="4842"/>
                      <a:pt x="130554" y="19130"/>
                    </a:cubicBezTo>
                    <a:lnTo>
                      <a:pt x="121981" y="31512"/>
                    </a:lnTo>
                    <a:lnTo>
                      <a:pt x="121029" y="32465"/>
                    </a:lnTo>
                    <a:lnTo>
                      <a:pt x="121029" y="32465"/>
                    </a:lnTo>
                    <a:cubicBezTo>
                      <a:pt x="109599" y="48657"/>
                      <a:pt x="98169" y="63897"/>
                      <a:pt x="84834" y="79137"/>
                    </a:cubicBezTo>
                    <a:cubicBezTo>
                      <a:pt x="41019" y="127715"/>
                      <a:pt x="-1844" y="154385"/>
                      <a:pt x="61" y="180102"/>
                    </a:cubicBezTo>
                    <a:cubicBezTo>
                      <a:pt x="1966" y="205820"/>
                      <a:pt x="98169" y="210582"/>
                      <a:pt x="148651" y="19248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2" name="任意多边形: 形状 371">
                <a:extLst>
                  <a:ext uri="{FF2B5EF4-FFF2-40B4-BE49-F238E27FC236}">
                    <a16:creationId xmlns:a16="http://schemas.microsoft.com/office/drawing/2014/main" id="{F32DAA50-9E3E-6D68-8363-95C7CF2DB641}"/>
                  </a:ext>
                </a:extLst>
              </p:cNvPr>
              <p:cNvSpPr/>
              <p:nvPr/>
            </p:nvSpPr>
            <p:spPr>
              <a:xfrm>
                <a:off x="-252880" y="168067"/>
                <a:ext cx="303854" cy="242531"/>
              </a:xfrm>
              <a:custGeom>
                <a:avLst/>
                <a:gdLst>
                  <a:gd name="connsiteX0" fmla="*/ 120015 w 303854"/>
                  <a:gd name="connsiteY0" fmla="*/ 5715 h 242531"/>
                  <a:gd name="connsiteX1" fmla="*/ 208597 w 303854"/>
                  <a:gd name="connsiteY1" fmla="*/ 119063 h 242531"/>
                  <a:gd name="connsiteX2" fmla="*/ 303847 w 303854"/>
                  <a:gd name="connsiteY2" fmla="*/ 219075 h 242531"/>
                  <a:gd name="connsiteX3" fmla="*/ 157163 w 303854"/>
                  <a:gd name="connsiteY3" fmla="*/ 232410 h 242531"/>
                  <a:gd name="connsiteX4" fmla="*/ 53340 w 303854"/>
                  <a:gd name="connsiteY4" fmla="*/ 175260 h 242531"/>
                  <a:gd name="connsiteX5" fmla="*/ 10478 w 303854"/>
                  <a:gd name="connsiteY5" fmla="*/ 139065 h 242531"/>
                  <a:gd name="connsiteX6" fmla="*/ 0 w 303854"/>
                  <a:gd name="connsiteY6" fmla="*/ 0 h 242531"/>
                  <a:gd name="connsiteX7" fmla="*/ 120015 w 303854"/>
                  <a:gd name="connsiteY7" fmla="*/ 5715 h 24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854" h="242531">
                    <a:moveTo>
                      <a:pt x="120015" y="5715"/>
                    </a:moveTo>
                    <a:cubicBezTo>
                      <a:pt x="145732" y="46672"/>
                      <a:pt x="175260" y="84772"/>
                      <a:pt x="208597" y="119063"/>
                    </a:cubicBezTo>
                    <a:cubicBezTo>
                      <a:pt x="257175" y="167640"/>
                      <a:pt x="302895" y="193357"/>
                      <a:pt x="303847" y="219075"/>
                    </a:cubicBezTo>
                    <a:cubicBezTo>
                      <a:pt x="304800" y="244792"/>
                      <a:pt x="210503" y="249555"/>
                      <a:pt x="157163" y="232410"/>
                    </a:cubicBezTo>
                    <a:cubicBezTo>
                      <a:pt x="103822" y="215265"/>
                      <a:pt x="63817" y="178117"/>
                      <a:pt x="53340" y="175260"/>
                    </a:cubicBezTo>
                    <a:cubicBezTo>
                      <a:pt x="42863" y="172403"/>
                      <a:pt x="14288" y="175260"/>
                      <a:pt x="10478" y="139065"/>
                    </a:cubicBezTo>
                    <a:cubicBezTo>
                      <a:pt x="6667" y="102870"/>
                      <a:pt x="0" y="0"/>
                      <a:pt x="0" y="0"/>
                    </a:cubicBezTo>
                    <a:lnTo>
                      <a:pt x="120015" y="571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3" name="任意多边形: 形状 372">
                <a:extLst>
                  <a:ext uri="{FF2B5EF4-FFF2-40B4-BE49-F238E27FC236}">
                    <a16:creationId xmlns:a16="http://schemas.microsoft.com/office/drawing/2014/main" id="{72F5A0DC-53CC-C6CC-0081-FA75EB2E5FDB}"/>
                  </a:ext>
                </a:extLst>
              </p:cNvPr>
              <p:cNvSpPr/>
              <p:nvPr/>
            </p:nvSpPr>
            <p:spPr>
              <a:xfrm>
                <a:off x="-249070" y="207040"/>
                <a:ext cx="299092" cy="203653"/>
              </a:xfrm>
              <a:custGeom>
                <a:avLst/>
                <a:gdLst>
                  <a:gd name="connsiteX0" fmla="*/ 153353 w 299092"/>
                  <a:gd name="connsiteY0" fmla="*/ 193437 h 203653"/>
                  <a:gd name="connsiteX1" fmla="*/ 49530 w 299092"/>
                  <a:gd name="connsiteY1" fmla="*/ 136287 h 203653"/>
                  <a:gd name="connsiteX2" fmla="*/ 6668 w 299092"/>
                  <a:gd name="connsiteY2" fmla="*/ 100092 h 203653"/>
                  <a:gd name="connsiteX3" fmla="*/ 0 w 299092"/>
                  <a:gd name="connsiteY3" fmla="*/ 11510 h 203653"/>
                  <a:gd name="connsiteX4" fmla="*/ 81915 w 299092"/>
                  <a:gd name="connsiteY4" fmla="*/ 58182 h 203653"/>
                  <a:gd name="connsiteX5" fmla="*/ 104775 w 299092"/>
                  <a:gd name="connsiteY5" fmla="*/ 9605 h 203653"/>
                  <a:gd name="connsiteX6" fmla="*/ 152400 w 299092"/>
                  <a:gd name="connsiteY6" fmla="*/ 19130 h 203653"/>
                  <a:gd name="connsiteX7" fmla="*/ 161925 w 299092"/>
                  <a:gd name="connsiteY7" fmla="*/ 31512 h 203653"/>
                  <a:gd name="connsiteX8" fmla="*/ 162878 w 299092"/>
                  <a:gd name="connsiteY8" fmla="*/ 32465 h 203653"/>
                  <a:gd name="connsiteX9" fmla="*/ 162878 w 299092"/>
                  <a:gd name="connsiteY9" fmla="*/ 32465 h 203653"/>
                  <a:gd name="connsiteX10" fmla="*/ 203835 w 299092"/>
                  <a:gd name="connsiteY10" fmla="*/ 79137 h 203653"/>
                  <a:gd name="connsiteX11" fmla="*/ 299085 w 299092"/>
                  <a:gd name="connsiteY11" fmla="*/ 179150 h 203653"/>
                  <a:gd name="connsiteX12" fmla="*/ 153353 w 299092"/>
                  <a:gd name="connsiteY12" fmla="*/ 193437 h 20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092" h="203653">
                    <a:moveTo>
                      <a:pt x="153353" y="193437"/>
                    </a:moveTo>
                    <a:cubicBezTo>
                      <a:pt x="100965" y="175340"/>
                      <a:pt x="60007" y="139144"/>
                      <a:pt x="49530" y="136287"/>
                    </a:cubicBezTo>
                    <a:cubicBezTo>
                      <a:pt x="39053" y="133430"/>
                      <a:pt x="10478" y="136287"/>
                      <a:pt x="6668" y="100092"/>
                    </a:cubicBezTo>
                    <a:cubicBezTo>
                      <a:pt x="4763" y="81042"/>
                      <a:pt x="1905" y="42942"/>
                      <a:pt x="0" y="11510"/>
                    </a:cubicBezTo>
                    <a:cubicBezTo>
                      <a:pt x="18097" y="40085"/>
                      <a:pt x="48578" y="57230"/>
                      <a:pt x="81915" y="58182"/>
                    </a:cubicBezTo>
                    <a:cubicBezTo>
                      <a:pt x="81915" y="58182"/>
                      <a:pt x="80963" y="40085"/>
                      <a:pt x="104775" y="9605"/>
                    </a:cubicBezTo>
                    <a:cubicBezTo>
                      <a:pt x="120015" y="-10398"/>
                      <a:pt x="140018" y="4842"/>
                      <a:pt x="152400" y="19130"/>
                    </a:cubicBezTo>
                    <a:cubicBezTo>
                      <a:pt x="155257" y="22940"/>
                      <a:pt x="159068" y="27702"/>
                      <a:pt x="161925" y="31512"/>
                    </a:cubicBezTo>
                    <a:lnTo>
                      <a:pt x="162878" y="32465"/>
                    </a:lnTo>
                    <a:lnTo>
                      <a:pt x="162878" y="32465"/>
                    </a:lnTo>
                    <a:cubicBezTo>
                      <a:pt x="175260" y="48657"/>
                      <a:pt x="189547" y="63897"/>
                      <a:pt x="203835" y="79137"/>
                    </a:cubicBezTo>
                    <a:cubicBezTo>
                      <a:pt x="252413" y="127715"/>
                      <a:pt x="298132" y="153432"/>
                      <a:pt x="299085" y="179150"/>
                    </a:cubicBezTo>
                    <a:cubicBezTo>
                      <a:pt x="300038" y="204867"/>
                      <a:pt x="206693" y="211535"/>
                      <a:pt x="153353" y="19343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4" name="任意多边形: 形状 373">
                <a:extLst>
                  <a:ext uri="{FF2B5EF4-FFF2-40B4-BE49-F238E27FC236}">
                    <a16:creationId xmlns:a16="http://schemas.microsoft.com/office/drawing/2014/main" id="{D2EDCEDC-709E-97F9-A087-DA01750D82D0}"/>
                  </a:ext>
                </a:extLst>
              </p:cNvPr>
              <p:cNvSpPr/>
              <p:nvPr/>
            </p:nvSpPr>
            <p:spPr>
              <a:xfrm>
                <a:off x="-692935" y="-1208294"/>
                <a:ext cx="743902" cy="1397767"/>
              </a:xfrm>
              <a:custGeom>
                <a:avLst/>
                <a:gdLst>
                  <a:gd name="connsiteX0" fmla="*/ 0 w 743902"/>
                  <a:gd name="connsiteY0" fmla="*/ 20955 h 1397767"/>
                  <a:gd name="connsiteX1" fmla="*/ 37147 w 743902"/>
                  <a:gd name="connsiteY1" fmla="*/ 662940 h 1397767"/>
                  <a:gd name="connsiteX2" fmla="*/ 152400 w 743902"/>
                  <a:gd name="connsiteY2" fmla="*/ 1374457 h 1397767"/>
                  <a:gd name="connsiteX3" fmla="*/ 243840 w 743902"/>
                  <a:gd name="connsiteY3" fmla="*/ 1392555 h 1397767"/>
                  <a:gd name="connsiteX4" fmla="*/ 346710 w 743902"/>
                  <a:gd name="connsiteY4" fmla="*/ 1392555 h 1397767"/>
                  <a:gd name="connsiteX5" fmla="*/ 356235 w 743902"/>
                  <a:gd name="connsiteY5" fmla="*/ 941070 h 1397767"/>
                  <a:gd name="connsiteX6" fmla="*/ 360045 w 743902"/>
                  <a:gd name="connsiteY6" fmla="*/ 285750 h 1397767"/>
                  <a:gd name="connsiteX7" fmla="*/ 411480 w 743902"/>
                  <a:gd name="connsiteY7" fmla="*/ 1394460 h 1397767"/>
                  <a:gd name="connsiteX8" fmla="*/ 568643 w 743902"/>
                  <a:gd name="connsiteY8" fmla="*/ 1397317 h 1397767"/>
                  <a:gd name="connsiteX9" fmla="*/ 597218 w 743902"/>
                  <a:gd name="connsiteY9" fmla="*/ 1392555 h 1397767"/>
                  <a:gd name="connsiteX10" fmla="*/ 688658 w 743902"/>
                  <a:gd name="connsiteY10" fmla="*/ 691515 h 1397767"/>
                  <a:gd name="connsiteX11" fmla="*/ 741045 w 743902"/>
                  <a:gd name="connsiteY11" fmla="*/ 224790 h 1397767"/>
                  <a:gd name="connsiteX12" fmla="*/ 743903 w 743902"/>
                  <a:gd name="connsiteY12" fmla="*/ 39053 h 1397767"/>
                  <a:gd name="connsiteX13" fmla="*/ 180022 w 743902"/>
                  <a:gd name="connsiteY13" fmla="*/ 13335 h 1397767"/>
                  <a:gd name="connsiteX14" fmla="*/ 953 w 743902"/>
                  <a:gd name="connsiteY14" fmla="*/ 0 h 1397767"/>
                  <a:gd name="connsiteX15" fmla="*/ 0 w 743902"/>
                  <a:gd name="connsiteY15" fmla="*/ 20955 h 139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3902" h="1397767">
                    <a:moveTo>
                      <a:pt x="0" y="20955"/>
                    </a:moveTo>
                    <a:cubicBezTo>
                      <a:pt x="0" y="20955"/>
                      <a:pt x="16193" y="557213"/>
                      <a:pt x="37147" y="662940"/>
                    </a:cubicBezTo>
                    <a:cubicBezTo>
                      <a:pt x="58103" y="768667"/>
                      <a:pt x="152400" y="1374457"/>
                      <a:pt x="152400" y="1374457"/>
                    </a:cubicBezTo>
                    <a:cubicBezTo>
                      <a:pt x="180975" y="1386840"/>
                      <a:pt x="212408" y="1392555"/>
                      <a:pt x="243840" y="1392555"/>
                    </a:cubicBezTo>
                    <a:lnTo>
                      <a:pt x="346710" y="1392555"/>
                    </a:lnTo>
                    <a:lnTo>
                      <a:pt x="356235" y="941070"/>
                    </a:lnTo>
                    <a:lnTo>
                      <a:pt x="360045" y="285750"/>
                    </a:lnTo>
                    <a:lnTo>
                      <a:pt x="411480" y="1394460"/>
                    </a:lnTo>
                    <a:cubicBezTo>
                      <a:pt x="411480" y="1394460"/>
                      <a:pt x="553403" y="1399223"/>
                      <a:pt x="568643" y="1397317"/>
                    </a:cubicBezTo>
                    <a:cubicBezTo>
                      <a:pt x="583883" y="1395413"/>
                      <a:pt x="597218" y="1392555"/>
                      <a:pt x="597218" y="1392555"/>
                    </a:cubicBezTo>
                    <a:lnTo>
                      <a:pt x="688658" y="691515"/>
                    </a:lnTo>
                    <a:lnTo>
                      <a:pt x="741045" y="224790"/>
                    </a:lnTo>
                    <a:lnTo>
                      <a:pt x="743903" y="39053"/>
                    </a:lnTo>
                    <a:cubicBezTo>
                      <a:pt x="743903" y="39053"/>
                      <a:pt x="307658" y="23813"/>
                      <a:pt x="180022" y="13335"/>
                    </a:cubicBezTo>
                    <a:cubicBezTo>
                      <a:pt x="52388" y="2857"/>
                      <a:pt x="953" y="0"/>
                      <a:pt x="953" y="0"/>
                    </a:cubicBezTo>
                    <a:lnTo>
                      <a:pt x="0" y="20955"/>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5" name="任意多边形: 形状 374">
                <a:extLst>
                  <a:ext uri="{FF2B5EF4-FFF2-40B4-BE49-F238E27FC236}">
                    <a16:creationId xmlns:a16="http://schemas.microsoft.com/office/drawing/2014/main" id="{36BAEEC1-B5F2-A516-D9C7-06EBF4465698}"/>
                  </a:ext>
                </a:extLst>
              </p:cNvPr>
              <p:cNvSpPr/>
              <p:nvPr/>
            </p:nvSpPr>
            <p:spPr>
              <a:xfrm>
                <a:off x="-107148" y="-240554"/>
                <a:ext cx="3809" cy="24764"/>
              </a:xfrm>
              <a:custGeom>
                <a:avLst/>
                <a:gdLst>
                  <a:gd name="connsiteX0" fmla="*/ 3810 w 3809"/>
                  <a:gd name="connsiteY0" fmla="*/ 0 h 24764"/>
                  <a:gd name="connsiteX1" fmla="*/ 0 w 3809"/>
                  <a:gd name="connsiteY1" fmla="*/ 24765 h 24764"/>
                </a:gdLst>
                <a:ahLst/>
                <a:cxnLst>
                  <a:cxn ang="0">
                    <a:pos x="connsiteX0" y="connsiteY0"/>
                  </a:cxn>
                  <a:cxn ang="0">
                    <a:pos x="connsiteX1" y="connsiteY1"/>
                  </a:cxn>
                </a:cxnLst>
                <a:rect l="l" t="t" r="r" b="b"/>
                <a:pathLst>
                  <a:path w="3809" h="24764">
                    <a:moveTo>
                      <a:pt x="3810" y="0"/>
                    </a:moveTo>
                    <a:cubicBezTo>
                      <a:pt x="2858" y="8572"/>
                      <a:pt x="1905" y="17145"/>
                      <a:pt x="0" y="2476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6" name="任意多边形: 形状 375">
                <a:extLst>
                  <a:ext uri="{FF2B5EF4-FFF2-40B4-BE49-F238E27FC236}">
                    <a16:creationId xmlns:a16="http://schemas.microsoft.com/office/drawing/2014/main" id="{DDD3B662-48EB-51D2-4367-4F7FE88141CB}"/>
                  </a:ext>
                </a:extLst>
              </p:cNvPr>
              <p:cNvSpPr/>
              <p:nvPr/>
            </p:nvSpPr>
            <p:spPr>
              <a:xfrm>
                <a:off x="-98575" y="-886350"/>
                <a:ext cx="9070" cy="589597"/>
              </a:xfrm>
              <a:custGeom>
                <a:avLst/>
                <a:gdLst>
                  <a:gd name="connsiteX0" fmla="*/ 6668 w 9070"/>
                  <a:gd name="connsiteY0" fmla="*/ 0 h 589597"/>
                  <a:gd name="connsiteX1" fmla="*/ 0 w 9070"/>
                  <a:gd name="connsiteY1" fmla="*/ 589597 h 589597"/>
                </a:gdLst>
                <a:ahLst/>
                <a:cxnLst>
                  <a:cxn ang="0">
                    <a:pos x="connsiteX0" y="connsiteY0"/>
                  </a:cxn>
                  <a:cxn ang="0">
                    <a:pos x="connsiteX1" y="connsiteY1"/>
                  </a:cxn>
                </a:cxnLst>
                <a:rect l="l" t="t" r="r" b="b"/>
                <a:pathLst>
                  <a:path w="9070" h="589597">
                    <a:moveTo>
                      <a:pt x="6668" y="0"/>
                    </a:moveTo>
                    <a:cubicBezTo>
                      <a:pt x="6668" y="0"/>
                      <a:pt x="15240" y="381953"/>
                      <a:pt x="0" y="58959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7" name="任意多边形: 形状 376">
                <a:extLst>
                  <a:ext uri="{FF2B5EF4-FFF2-40B4-BE49-F238E27FC236}">
                    <a16:creationId xmlns:a16="http://schemas.microsoft.com/office/drawing/2014/main" id="{F0813C76-F615-CA25-E492-5D46B5A663D6}"/>
                  </a:ext>
                </a:extLst>
              </p:cNvPr>
              <p:cNvSpPr/>
              <p:nvPr/>
            </p:nvSpPr>
            <p:spPr>
              <a:xfrm>
                <a:off x="-559585" y="-916829"/>
                <a:ext cx="21907" cy="309562"/>
              </a:xfrm>
              <a:custGeom>
                <a:avLst/>
                <a:gdLst>
                  <a:gd name="connsiteX0" fmla="*/ 0 w 21907"/>
                  <a:gd name="connsiteY0" fmla="*/ 0 h 309562"/>
                  <a:gd name="connsiteX1" fmla="*/ 21908 w 21907"/>
                  <a:gd name="connsiteY1" fmla="*/ 309563 h 309562"/>
                </a:gdLst>
                <a:ahLst/>
                <a:cxnLst>
                  <a:cxn ang="0">
                    <a:pos x="connsiteX0" y="connsiteY0"/>
                  </a:cxn>
                  <a:cxn ang="0">
                    <a:pos x="connsiteX1" y="connsiteY1"/>
                  </a:cxn>
                </a:cxnLst>
                <a:rect l="l" t="t" r="r" b="b"/>
                <a:pathLst>
                  <a:path w="21907" h="309562">
                    <a:moveTo>
                      <a:pt x="0" y="0"/>
                    </a:moveTo>
                    <a:cubicBezTo>
                      <a:pt x="0" y="0"/>
                      <a:pt x="10478" y="252413"/>
                      <a:pt x="21908" y="30956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8" name="任意多边形: 形状 377">
                <a:extLst>
                  <a:ext uri="{FF2B5EF4-FFF2-40B4-BE49-F238E27FC236}">
                    <a16:creationId xmlns:a16="http://schemas.microsoft.com/office/drawing/2014/main" id="{CF44E322-EA23-8F2C-A149-13FE17BBBFBA}"/>
                  </a:ext>
                </a:extLst>
              </p:cNvPr>
              <p:cNvSpPr/>
              <p:nvPr/>
            </p:nvSpPr>
            <p:spPr>
              <a:xfrm>
                <a:off x="-152867" y="-1077802"/>
                <a:ext cx="192404" cy="207962"/>
              </a:xfrm>
              <a:custGeom>
                <a:avLst/>
                <a:gdLst>
                  <a:gd name="connsiteX0" fmla="*/ 0 w 192404"/>
                  <a:gd name="connsiteY0" fmla="*/ 0 h 207962"/>
                  <a:gd name="connsiteX1" fmla="*/ 0 w 192404"/>
                  <a:gd name="connsiteY1" fmla="*/ 193358 h 207962"/>
                  <a:gd name="connsiteX2" fmla="*/ 75247 w 192404"/>
                  <a:gd name="connsiteY2" fmla="*/ 206693 h 207962"/>
                  <a:gd name="connsiteX3" fmla="*/ 187642 w 192404"/>
                  <a:gd name="connsiteY3" fmla="*/ 206693 h 207962"/>
                  <a:gd name="connsiteX4" fmla="*/ 192405 w 192404"/>
                  <a:gd name="connsiteY4" fmla="*/ 133350 h 207962"/>
                  <a:gd name="connsiteX5" fmla="*/ 0 w 192404"/>
                  <a:gd name="connsiteY5" fmla="*/ 0 h 20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04" h="207962">
                    <a:moveTo>
                      <a:pt x="0" y="0"/>
                    </a:moveTo>
                    <a:lnTo>
                      <a:pt x="0" y="193358"/>
                    </a:lnTo>
                    <a:cubicBezTo>
                      <a:pt x="24765" y="200025"/>
                      <a:pt x="50482" y="204788"/>
                      <a:pt x="75247" y="206693"/>
                    </a:cubicBezTo>
                    <a:cubicBezTo>
                      <a:pt x="114300" y="209550"/>
                      <a:pt x="187642" y="206693"/>
                      <a:pt x="187642" y="206693"/>
                    </a:cubicBezTo>
                    <a:lnTo>
                      <a:pt x="192405" y="133350"/>
                    </a:lnTo>
                    <a:lnTo>
                      <a:pt x="0" y="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9" name="任意多边形: 形状 378">
                <a:extLst>
                  <a:ext uri="{FF2B5EF4-FFF2-40B4-BE49-F238E27FC236}">
                    <a16:creationId xmlns:a16="http://schemas.microsoft.com/office/drawing/2014/main" id="{7FBDC1FB-1B9E-B590-3DBD-6BF9DDC20BE1}"/>
                  </a:ext>
                </a:extLst>
              </p:cNvPr>
              <p:cNvSpPr/>
              <p:nvPr/>
            </p:nvSpPr>
            <p:spPr>
              <a:xfrm>
                <a:off x="-690077" y="-960644"/>
                <a:ext cx="226694" cy="73342"/>
              </a:xfrm>
              <a:custGeom>
                <a:avLst/>
                <a:gdLst>
                  <a:gd name="connsiteX0" fmla="*/ 4763 w 226694"/>
                  <a:gd name="connsiteY0" fmla="*/ 31432 h 73342"/>
                  <a:gd name="connsiteX1" fmla="*/ 145732 w 226694"/>
                  <a:gd name="connsiteY1" fmla="*/ 65722 h 73342"/>
                  <a:gd name="connsiteX2" fmla="*/ 226695 w 226694"/>
                  <a:gd name="connsiteY2" fmla="*/ 73342 h 73342"/>
                  <a:gd name="connsiteX3" fmla="*/ 221932 w 226694"/>
                  <a:gd name="connsiteY3" fmla="*/ 20955 h 73342"/>
                  <a:gd name="connsiteX4" fmla="*/ 0 w 226694"/>
                  <a:gd name="connsiteY4" fmla="*/ 0 h 73342"/>
                  <a:gd name="connsiteX5" fmla="*/ 4763 w 226694"/>
                  <a:gd name="connsiteY5" fmla="*/ 31432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73342">
                    <a:moveTo>
                      <a:pt x="4763" y="31432"/>
                    </a:moveTo>
                    <a:cubicBezTo>
                      <a:pt x="4763" y="31432"/>
                      <a:pt x="103822" y="62865"/>
                      <a:pt x="145732" y="65722"/>
                    </a:cubicBezTo>
                    <a:cubicBezTo>
                      <a:pt x="187642" y="68580"/>
                      <a:pt x="226695" y="73342"/>
                      <a:pt x="226695" y="73342"/>
                    </a:cubicBezTo>
                    <a:lnTo>
                      <a:pt x="221932" y="20955"/>
                    </a:lnTo>
                    <a:lnTo>
                      <a:pt x="0" y="0"/>
                    </a:lnTo>
                    <a:lnTo>
                      <a:pt x="4763" y="31432"/>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0" name="任意多边形: 形状 379">
                <a:extLst>
                  <a:ext uri="{FF2B5EF4-FFF2-40B4-BE49-F238E27FC236}">
                    <a16:creationId xmlns:a16="http://schemas.microsoft.com/office/drawing/2014/main" id="{375CF4FA-E3A6-1F81-9877-67447774EDCE}"/>
                  </a:ext>
                </a:extLst>
              </p:cNvPr>
              <p:cNvSpPr/>
              <p:nvPr/>
            </p:nvSpPr>
            <p:spPr>
              <a:xfrm>
                <a:off x="-678648" y="-2394157"/>
                <a:ext cx="702945" cy="1261009"/>
              </a:xfrm>
              <a:custGeom>
                <a:avLst/>
                <a:gdLst>
                  <a:gd name="connsiteX0" fmla="*/ 294322 w 702945"/>
                  <a:gd name="connsiteY0" fmla="*/ 0 h 1261009"/>
                  <a:gd name="connsiteX1" fmla="*/ 216218 w 702945"/>
                  <a:gd name="connsiteY1" fmla="*/ 87630 h 1261009"/>
                  <a:gd name="connsiteX2" fmla="*/ 0 w 702945"/>
                  <a:gd name="connsiteY2" fmla="*/ 244792 h 1261009"/>
                  <a:gd name="connsiteX3" fmla="*/ 45720 w 702945"/>
                  <a:gd name="connsiteY3" fmla="*/ 1199198 h 1261009"/>
                  <a:gd name="connsiteX4" fmla="*/ 365760 w 702945"/>
                  <a:gd name="connsiteY4" fmla="*/ 1258253 h 1261009"/>
                  <a:gd name="connsiteX5" fmla="*/ 702945 w 702945"/>
                  <a:gd name="connsiteY5" fmla="*/ 1237298 h 1261009"/>
                  <a:gd name="connsiteX6" fmla="*/ 675322 w 702945"/>
                  <a:gd name="connsiteY6" fmla="*/ 237172 h 1261009"/>
                  <a:gd name="connsiteX7" fmla="*/ 548640 w 702945"/>
                  <a:gd name="connsiteY7" fmla="*/ 80010 h 1261009"/>
                  <a:gd name="connsiteX8" fmla="*/ 428625 w 702945"/>
                  <a:gd name="connsiteY8" fmla="*/ 10477 h 1261009"/>
                  <a:gd name="connsiteX9" fmla="*/ 294322 w 702945"/>
                  <a:gd name="connsiteY9" fmla="*/ 0 h 12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945" h="1261009">
                    <a:moveTo>
                      <a:pt x="294322" y="0"/>
                    </a:moveTo>
                    <a:lnTo>
                      <a:pt x="216218" y="87630"/>
                    </a:lnTo>
                    <a:lnTo>
                      <a:pt x="0" y="244792"/>
                    </a:lnTo>
                    <a:lnTo>
                      <a:pt x="45720" y="1199198"/>
                    </a:lnTo>
                    <a:cubicBezTo>
                      <a:pt x="45720" y="1199198"/>
                      <a:pt x="218122" y="1245870"/>
                      <a:pt x="365760" y="1258253"/>
                    </a:cubicBezTo>
                    <a:cubicBezTo>
                      <a:pt x="513397" y="1270635"/>
                      <a:pt x="702945" y="1237298"/>
                      <a:pt x="702945" y="1237298"/>
                    </a:cubicBezTo>
                    <a:lnTo>
                      <a:pt x="675322" y="237172"/>
                    </a:lnTo>
                    <a:cubicBezTo>
                      <a:pt x="675322" y="237172"/>
                      <a:pt x="591503" y="113347"/>
                      <a:pt x="548640" y="80010"/>
                    </a:cubicBezTo>
                    <a:cubicBezTo>
                      <a:pt x="505778" y="46672"/>
                      <a:pt x="485775" y="15240"/>
                      <a:pt x="428625" y="10477"/>
                    </a:cubicBezTo>
                    <a:cubicBezTo>
                      <a:pt x="371475" y="5715"/>
                      <a:pt x="294322" y="0"/>
                      <a:pt x="294322" y="0"/>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1" name="任意多边形: 形状 380">
                <a:extLst>
                  <a:ext uri="{FF2B5EF4-FFF2-40B4-BE49-F238E27FC236}">
                    <a16:creationId xmlns:a16="http://schemas.microsoft.com/office/drawing/2014/main" id="{7465A458-A00B-667C-C5D9-96A8F79C8803}"/>
                  </a:ext>
                </a:extLst>
              </p:cNvPr>
              <p:cNvSpPr/>
              <p:nvPr/>
            </p:nvSpPr>
            <p:spPr>
              <a:xfrm>
                <a:off x="-779613" y="-2394157"/>
                <a:ext cx="396240" cy="1474469"/>
              </a:xfrm>
              <a:custGeom>
                <a:avLst/>
                <a:gdLst>
                  <a:gd name="connsiteX0" fmla="*/ 304800 w 396240"/>
                  <a:gd name="connsiteY0" fmla="*/ 46672 h 1474469"/>
                  <a:gd name="connsiteX1" fmla="*/ 73343 w 396240"/>
                  <a:gd name="connsiteY1" fmla="*/ 203835 h 1474469"/>
                  <a:gd name="connsiteX2" fmla="*/ 109538 w 396240"/>
                  <a:gd name="connsiteY2" fmla="*/ 783907 h 1474469"/>
                  <a:gd name="connsiteX3" fmla="*/ 97155 w 396240"/>
                  <a:gd name="connsiteY3" fmla="*/ 842010 h 1474469"/>
                  <a:gd name="connsiteX4" fmla="*/ 0 w 396240"/>
                  <a:gd name="connsiteY4" fmla="*/ 954405 h 1474469"/>
                  <a:gd name="connsiteX5" fmla="*/ 41910 w 396240"/>
                  <a:gd name="connsiteY5" fmla="*/ 1151573 h 1474469"/>
                  <a:gd name="connsiteX6" fmla="*/ 23813 w 396240"/>
                  <a:gd name="connsiteY6" fmla="*/ 1428750 h 1474469"/>
                  <a:gd name="connsiteX7" fmla="*/ 178118 w 396240"/>
                  <a:gd name="connsiteY7" fmla="*/ 1466850 h 1474469"/>
                  <a:gd name="connsiteX8" fmla="*/ 318135 w 396240"/>
                  <a:gd name="connsiteY8" fmla="*/ 1474470 h 1474469"/>
                  <a:gd name="connsiteX9" fmla="*/ 325755 w 396240"/>
                  <a:gd name="connsiteY9" fmla="*/ 1095375 h 1474469"/>
                  <a:gd name="connsiteX10" fmla="*/ 360045 w 396240"/>
                  <a:gd name="connsiteY10" fmla="*/ 438150 h 1474469"/>
                  <a:gd name="connsiteX11" fmla="*/ 396240 w 396240"/>
                  <a:gd name="connsiteY11" fmla="*/ 0 h 1474469"/>
                  <a:gd name="connsiteX12" fmla="*/ 304800 w 396240"/>
                  <a:gd name="connsiteY12" fmla="*/ 46672 h 14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474469">
                    <a:moveTo>
                      <a:pt x="304800" y="46672"/>
                    </a:moveTo>
                    <a:lnTo>
                      <a:pt x="73343" y="203835"/>
                    </a:lnTo>
                    <a:lnTo>
                      <a:pt x="109538" y="783907"/>
                    </a:lnTo>
                    <a:lnTo>
                      <a:pt x="97155" y="842010"/>
                    </a:lnTo>
                    <a:lnTo>
                      <a:pt x="0" y="954405"/>
                    </a:lnTo>
                    <a:lnTo>
                      <a:pt x="41910" y="1151573"/>
                    </a:lnTo>
                    <a:lnTo>
                      <a:pt x="23813" y="1428750"/>
                    </a:lnTo>
                    <a:cubicBezTo>
                      <a:pt x="23813" y="1428750"/>
                      <a:pt x="115253" y="1459230"/>
                      <a:pt x="178118" y="1466850"/>
                    </a:cubicBezTo>
                    <a:cubicBezTo>
                      <a:pt x="224790" y="1471613"/>
                      <a:pt x="271463" y="1474470"/>
                      <a:pt x="318135" y="1474470"/>
                    </a:cubicBezTo>
                    <a:lnTo>
                      <a:pt x="325755" y="1095375"/>
                    </a:lnTo>
                    <a:cubicBezTo>
                      <a:pt x="325755" y="1095375"/>
                      <a:pt x="356235" y="465772"/>
                      <a:pt x="360045" y="438150"/>
                    </a:cubicBezTo>
                    <a:cubicBezTo>
                      <a:pt x="363855" y="410527"/>
                      <a:pt x="396240" y="0"/>
                      <a:pt x="396240" y="0"/>
                    </a:cubicBezTo>
                    <a:lnTo>
                      <a:pt x="304800" y="4667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2" name="任意多边形: 形状 381">
                <a:extLst>
                  <a:ext uri="{FF2B5EF4-FFF2-40B4-BE49-F238E27FC236}">
                    <a16:creationId xmlns:a16="http://schemas.microsoft.com/office/drawing/2014/main" id="{ABF3BA68-E334-6ECC-6AF2-8FB9454104C2}"/>
                  </a:ext>
                </a:extLst>
              </p:cNvPr>
              <p:cNvSpPr/>
              <p:nvPr/>
            </p:nvSpPr>
            <p:spPr>
              <a:xfrm>
                <a:off x="-582445" y="-2323672"/>
                <a:ext cx="120967" cy="747712"/>
              </a:xfrm>
              <a:custGeom>
                <a:avLst/>
                <a:gdLst>
                  <a:gd name="connsiteX0" fmla="*/ 111443 w 120967"/>
                  <a:gd name="connsiteY0" fmla="*/ 0 h 747712"/>
                  <a:gd name="connsiteX1" fmla="*/ 0 w 120967"/>
                  <a:gd name="connsiteY1" fmla="*/ 280988 h 747712"/>
                  <a:gd name="connsiteX2" fmla="*/ 120968 w 120967"/>
                  <a:gd name="connsiteY2" fmla="*/ 330517 h 747712"/>
                  <a:gd name="connsiteX3" fmla="*/ 6668 w 120967"/>
                  <a:gd name="connsiteY3" fmla="*/ 351472 h 747712"/>
                  <a:gd name="connsiteX4" fmla="*/ 107632 w 120967"/>
                  <a:gd name="connsiteY4" fmla="*/ 747713 h 74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747712">
                    <a:moveTo>
                      <a:pt x="111443" y="0"/>
                    </a:moveTo>
                    <a:lnTo>
                      <a:pt x="0" y="280988"/>
                    </a:lnTo>
                    <a:lnTo>
                      <a:pt x="120968" y="330517"/>
                    </a:lnTo>
                    <a:lnTo>
                      <a:pt x="6668" y="351472"/>
                    </a:lnTo>
                    <a:lnTo>
                      <a:pt x="107632" y="747713"/>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3" name="任意多边形: 形状 382">
                <a:extLst>
                  <a:ext uri="{FF2B5EF4-FFF2-40B4-BE49-F238E27FC236}">
                    <a16:creationId xmlns:a16="http://schemas.microsoft.com/office/drawing/2014/main" id="{99C068B4-3628-8DC6-A28E-64D21EC3D2CC}"/>
                  </a:ext>
                </a:extLst>
              </p:cNvPr>
              <p:cNvSpPr/>
              <p:nvPr/>
            </p:nvSpPr>
            <p:spPr>
              <a:xfrm>
                <a:off x="-403375" y="-2469405"/>
                <a:ext cx="223837" cy="412432"/>
              </a:xfrm>
              <a:custGeom>
                <a:avLst/>
                <a:gdLst>
                  <a:gd name="connsiteX0" fmla="*/ 0 w 223837"/>
                  <a:gd name="connsiteY0" fmla="*/ 0 h 412432"/>
                  <a:gd name="connsiteX1" fmla="*/ 71438 w 223837"/>
                  <a:gd name="connsiteY1" fmla="*/ 329565 h 412432"/>
                  <a:gd name="connsiteX2" fmla="*/ 112395 w 223837"/>
                  <a:gd name="connsiteY2" fmla="*/ 412433 h 412432"/>
                  <a:gd name="connsiteX3" fmla="*/ 195263 w 223837"/>
                  <a:gd name="connsiteY3" fmla="*/ 172403 h 412432"/>
                  <a:gd name="connsiteX4" fmla="*/ 223838 w 223837"/>
                  <a:gd name="connsiteY4" fmla="*/ 30480 h 412432"/>
                  <a:gd name="connsiteX5" fmla="*/ 0 w 223837"/>
                  <a:gd name="connsiteY5" fmla="*/ 0 h 41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7" h="412432">
                    <a:moveTo>
                      <a:pt x="0" y="0"/>
                    </a:moveTo>
                    <a:cubicBezTo>
                      <a:pt x="0" y="0"/>
                      <a:pt x="40005" y="267653"/>
                      <a:pt x="71438" y="329565"/>
                    </a:cubicBezTo>
                    <a:cubicBezTo>
                      <a:pt x="102870" y="391478"/>
                      <a:pt x="112395" y="412433"/>
                      <a:pt x="112395" y="412433"/>
                    </a:cubicBezTo>
                    <a:cubicBezTo>
                      <a:pt x="112395" y="412433"/>
                      <a:pt x="180975" y="203835"/>
                      <a:pt x="195263" y="172403"/>
                    </a:cubicBezTo>
                    <a:cubicBezTo>
                      <a:pt x="209550" y="140970"/>
                      <a:pt x="223838" y="30480"/>
                      <a:pt x="223838" y="30480"/>
                    </a:cubicBezTo>
                    <a:cubicBezTo>
                      <a:pt x="223838" y="30480"/>
                      <a:pt x="86678" y="75248"/>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4" name="任意多边形: 形状 383">
                <a:extLst>
                  <a:ext uri="{FF2B5EF4-FFF2-40B4-BE49-F238E27FC236}">
                    <a16:creationId xmlns:a16="http://schemas.microsoft.com/office/drawing/2014/main" id="{B328CF19-07F7-0FB3-EBED-302DC79AF882}"/>
                  </a:ext>
                </a:extLst>
              </p:cNvPr>
              <p:cNvSpPr/>
              <p:nvPr/>
            </p:nvSpPr>
            <p:spPr>
              <a:xfrm>
                <a:off x="-403375" y="-2469405"/>
                <a:ext cx="222885" cy="115379"/>
              </a:xfrm>
              <a:custGeom>
                <a:avLst/>
                <a:gdLst>
                  <a:gd name="connsiteX0" fmla="*/ 0 w 222885"/>
                  <a:gd name="connsiteY0" fmla="*/ 0 h 115379"/>
                  <a:gd name="connsiteX1" fmla="*/ 9525 w 222885"/>
                  <a:gd name="connsiteY1" fmla="*/ 60008 h 115379"/>
                  <a:gd name="connsiteX2" fmla="*/ 121920 w 222885"/>
                  <a:gd name="connsiteY2" fmla="*/ 115253 h 115379"/>
                  <a:gd name="connsiteX3" fmla="*/ 215265 w 222885"/>
                  <a:gd name="connsiteY3" fmla="*/ 81915 h 115379"/>
                  <a:gd name="connsiteX4" fmla="*/ 222885 w 222885"/>
                  <a:gd name="connsiteY4" fmla="*/ 30480 h 115379"/>
                  <a:gd name="connsiteX5" fmla="*/ 0 w 222885"/>
                  <a:gd name="connsiteY5" fmla="*/ 0 h 1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85" h="115379">
                    <a:moveTo>
                      <a:pt x="0" y="0"/>
                    </a:moveTo>
                    <a:cubicBezTo>
                      <a:pt x="0" y="0"/>
                      <a:pt x="3810" y="24765"/>
                      <a:pt x="9525" y="60008"/>
                    </a:cubicBezTo>
                    <a:cubicBezTo>
                      <a:pt x="29528" y="75248"/>
                      <a:pt x="82868" y="113348"/>
                      <a:pt x="121920" y="115253"/>
                    </a:cubicBezTo>
                    <a:cubicBezTo>
                      <a:pt x="151448" y="117158"/>
                      <a:pt x="189548" y="97155"/>
                      <a:pt x="215265" y="81915"/>
                    </a:cubicBezTo>
                    <a:cubicBezTo>
                      <a:pt x="220028" y="54292"/>
                      <a:pt x="222885" y="30480"/>
                      <a:pt x="222885" y="30480"/>
                    </a:cubicBezTo>
                    <a:cubicBezTo>
                      <a:pt x="222885" y="30480"/>
                      <a:pt x="86678" y="75248"/>
                      <a:pt x="0"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5" name="任意多边形: 形状 384">
                <a:extLst>
                  <a:ext uri="{FF2B5EF4-FFF2-40B4-BE49-F238E27FC236}">
                    <a16:creationId xmlns:a16="http://schemas.microsoft.com/office/drawing/2014/main" id="{0C7CF077-0A93-0F60-074E-F74E72CDC529}"/>
                  </a:ext>
                </a:extLst>
              </p:cNvPr>
              <p:cNvSpPr/>
              <p:nvPr/>
            </p:nvSpPr>
            <p:spPr>
              <a:xfrm>
                <a:off x="-508454" y="-2671546"/>
                <a:ext cx="74741" cy="128578"/>
              </a:xfrm>
              <a:custGeom>
                <a:avLst/>
                <a:gdLst>
                  <a:gd name="connsiteX0" fmla="*/ 49834 w 74741"/>
                  <a:gd name="connsiteY0" fmla="*/ 17357 h 128578"/>
                  <a:gd name="connsiteX1" fmla="*/ 4115 w 74741"/>
                  <a:gd name="connsiteY1" fmla="*/ 17357 h 128578"/>
                  <a:gd name="connsiteX2" fmla="*/ 46025 w 74741"/>
                  <a:gd name="connsiteY2" fmla="*/ 122132 h 128578"/>
                  <a:gd name="connsiteX3" fmla="*/ 73647 w 74741"/>
                  <a:gd name="connsiteY3" fmla="*/ 103082 h 128578"/>
                  <a:gd name="connsiteX4" fmla="*/ 49834 w 74741"/>
                  <a:gd name="connsiteY4" fmla="*/ 17357 h 12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1" h="128578">
                    <a:moveTo>
                      <a:pt x="49834" y="17357"/>
                    </a:moveTo>
                    <a:cubicBezTo>
                      <a:pt x="49834" y="17357"/>
                      <a:pt x="22212" y="-21696"/>
                      <a:pt x="4115" y="17357"/>
                    </a:cubicBezTo>
                    <a:cubicBezTo>
                      <a:pt x="-13983" y="56409"/>
                      <a:pt x="32690" y="114512"/>
                      <a:pt x="46025" y="122132"/>
                    </a:cubicBezTo>
                    <a:cubicBezTo>
                      <a:pt x="83172" y="144039"/>
                      <a:pt x="73647" y="103082"/>
                      <a:pt x="73647" y="103082"/>
                    </a:cubicBezTo>
                    <a:lnTo>
                      <a:pt x="49834" y="17357"/>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6" name="任意多边形: 形状 385">
                <a:extLst>
                  <a:ext uri="{FF2B5EF4-FFF2-40B4-BE49-F238E27FC236}">
                    <a16:creationId xmlns:a16="http://schemas.microsoft.com/office/drawing/2014/main" id="{04DB1363-5BBA-7B51-AD41-89D10D9AD365}"/>
                  </a:ext>
                </a:extLst>
              </p:cNvPr>
              <p:cNvSpPr/>
              <p:nvPr/>
            </p:nvSpPr>
            <p:spPr>
              <a:xfrm>
                <a:off x="-132255" y="-2656355"/>
                <a:ext cx="67165" cy="130573"/>
              </a:xfrm>
              <a:custGeom>
                <a:avLst/>
                <a:gdLst>
                  <a:gd name="connsiteX0" fmla="*/ 14630 w 67165"/>
                  <a:gd name="connsiteY0" fmla="*/ 18358 h 130573"/>
                  <a:gd name="connsiteX1" fmla="*/ 60350 w 67165"/>
                  <a:gd name="connsiteY1" fmla="*/ 16453 h 130573"/>
                  <a:gd name="connsiteX2" fmla="*/ 29870 w 67165"/>
                  <a:gd name="connsiteY2" fmla="*/ 123133 h 130573"/>
                  <a:gd name="connsiteX3" fmla="*/ 343 w 67165"/>
                  <a:gd name="connsiteY3" fmla="*/ 105988 h 130573"/>
                  <a:gd name="connsiteX4" fmla="*/ 14630 w 67165"/>
                  <a:gd name="connsiteY4" fmla="*/ 18358 h 13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5" h="130573">
                    <a:moveTo>
                      <a:pt x="14630" y="18358"/>
                    </a:moveTo>
                    <a:cubicBezTo>
                      <a:pt x="14630" y="18358"/>
                      <a:pt x="37490" y="-21647"/>
                      <a:pt x="60350" y="16453"/>
                    </a:cubicBezTo>
                    <a:cubicBezTo>
                      <a:pt x="83210" y="54553"/>
                      <a:pt x="42253" y="114561"/>
                      <a:pt x="29870" y="123133"/>
                    </a:cubicBezTo>
                    <a:cubicBezTo>
                      <a:pt x="-5372" y="146946"/>
                      <a:pt x="343" y="105988"/>
                      <a:pt x="343" y="105988"/>
                    </a:cubicBezTo>
                    <a:lnTo>
                      <a:pt x="14630" y="18358"/>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7" name="任意多边形: 形状 386">
                <a:extLst>
                  <a:ext uri="{FF2B5EF4-FFF2-40B4-BE49-F238E27FC236}">
                    <a16:creationId xmlns:a16="http://schemas.microsoft.com/office/drawing/2014/main" id="{F816E951-DE44-F3A6-EAD9-C3F33C59D370}"/>
                  </a:ext>
                </a:extLst>
              </p:cNvPr>
              <p:cNvSpPr/>
              <p:nvPr/>
            </p:nvSpPr>
            <p:spPr>
              <a:xfrm>
                <a:off x="-464335" y="-2814210"/>
                <a:ext cx="355282" cy="427349"/>
              </a:xfrm>
              <a:custGeom>
                <a:avLst/>
                <a:gdLst>
                  <a:gd name="connsiteX0" fmla="*/ 0 w 355282"/>
                  <a:gd name="connsiteY0" fmla="*/ 124778 h 427349"/>
                  <a:gd name="connsiteX1" fmla="*/ 149543 w 355282"/>
                  <a:gd name="connsiteY1" fmla="*/ 71438 h 427349"/>
                  <a:gd name="connsiteX2" fmla="*/ 228600 w 355282"/>
                  <a:gd name="connsiteY2" fmla="*/ 0 h 427349"/>
                  <a:gd name="connsiteX3" fmla="*/ 309563 w 355282"/>
                  <a:gd name="connsiteY3" fmla="*/ 114300 h 427349"/>
                  <a:gd name="connsiteX4" fmla="*/ 355283 w 355282"/>
                  <a:gd name="connsiteY4" fmla="*/ 149542 h 427349"/>
                  <a:gd name="connsiteX5" fmla="*/ 316230 w 355282"/>
                  <a:gd name="connsiteY5" fmla="*/ 340995 h 427349"/>
                  <a:gd name="connsiteX6" fmla="*/ 165735 w 355282"/>
                  <a:gd name="connsiteY6" fmla="*/ 424815 h 427349"/>
                  <a:gd name="connsiteX7" fmla="*/ 50483 w 355282"/>
                  <a:gd name="connsiteY7" fmla="*/ 347663 h 427349"/>
                  <a:gd name="connsiteX8" fmla="*/ 0 w 355282"/>
                  <a:gd name="connsiteY8" fmla="*/ 124778 h 4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2" h="427349">
                    <a:moveTo>
                      <a:pt x="0" y="124778"/>
                    </a:moveTo>
                    <a:cubicBezTo>
                      <a:pt x="0" y="124778"/>
                      <a:pt x="99060" y="101917"/>
                      <a:pt x="149543" y="71438"/>
                    </a:cubicBezTo>
                    <a:cubicBezTo>
                      <a:pt x="180022" y="53340"/>
                      <a:pt x="206693" y="28575"/>
                      <a:pt x="228600" y="0"/>
                    </a:cubicBezTo>
                    <a:cubicBezTo>
                      <a:pt x="228600" y="0"/>
                      <a:pt x="271463" y="80963"/>
                      <a:pt x="309563" y="114300"/>
                    </a:cubicBezTo>
                    <a:cubicBezTo>
                      <a:pt x="347663" y="147638"/>
                      <a:pt x="355283" y="149542"/>
                      <a:pt x="355283" y="149542"/>
                    </a:cubicBezTo>
                    <a:cubicBezTo>
                      <a:pt x="355283" y="149542"/>
                      <a:pt x="337185" y="291465"/>
                      <a:pt x="316230" y="340995"/>
                    </a:cubicBezTo>
                    <a:cubicBezTo>
                      <a:pt x="295275" y="390525"/>
                      <a:pt x="228600" y="439103"/>
                      <a:pt x="165735" y="424815"/>
                    </a:cubicBezTo>
                    <a:cubicBezTo>
                      <a:pt x="130493" y="417195"/>
                      <a:pt x="68580" y="391478"/>
                      <a:pt x="50483" y="347663"/>
                    </a:cubicBezTo>
                    <a:cubicBezTo>
                      <a:pt x="32385" y="303847"/>
                      <a:pt x="0" y="124778"/>
                      <a:pt x="0" y="124778"/>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8" name="任意多边形: 形状 387">
                <a:extLst>
                  <a:ext uri="{FF2B5EF4-FFF2-40B4-BE49-F238E27FC236}">
                    <a16:creationId xmlns:a16="http://schemas.microsoft.com/office/drawing/2014/main" id="{6F0E36E3-8439-F8F1-515F-8FCA7074265C}"/>
                  </a:ext>
                </a:extLst>
              </p:cNvPr>
              <p:cNvSpPr/>
              <p:nvPr/>
            </p:nvSpPr>
            <p:spPr>
              <a:xfrm>
                <a:off x="-458620" y="-2655142"/>
                <a:ext cx="343852" cy="268971"/>
              </a:xfrm>
              <a:custGeom>
                <a:avLst/>
                <a:gdLst>
                  <a:gd name="connsiteX0" fmla="*/ 247650 w 343852"/>
                  <a:gd name="connsiteY0" fmla="*/ 75248 h 268971"/>
                  <a:gd name="connsiteX1" fmla="*/ 60007 w 343852"/>
                  <a:gd name="connsiteY1" fmla="*/ 43815 h 268971"/>
                  <a:gd name="connsiteX2" fmla="*/ 0 w 343852"/>
                  <a:gd name="connsiteY2" fmla="*/ 0 h 268971"/>
                  <a:gd name="connsiteX3" fmla="*/ 6668 w 343852"/>
                  <a:gd name="connsiteY3" fmla="*/ 34290 h 268971"/>
                  <a:gd name="connsiteX4" fmla="*/ 18097 w 343852"/>
                  <a:gd name="connsiteY4" fmla="*/ 42863 h 268971"/>
                  <a:gd name="connsiteX5" fmla="*/ 47625 w 343852"/>
                  <a:gd name="connsiteY5" fmla="*/ 153353 h 268971"/>
                  <a:gd name="connsiteX6" fmla="*/ 34290 w 343852"/>
                  <a:gd name="connsiteY6" fmla="*/ 156210 h 268971"/>
                  <a:gd name="connsiteX7" fmla="*/ 44768 w 343852"/>
                  <a:gd name="connsiteY7" fmla="*/ 189548 h 268971"/>
                  <a:gd name="connsiteX8" fmla="*/ 160020 w 343852"/>
                  <a:gd name="connsiteY8" fmla="*/ 266700 h 268971"/>
                  <a:gd name="connsiteX9" fmla="*/ 310515 w 343852"/>
                  <a:gd name="connsiteY9" fmla="*/ 182880 h 268971"/>
                  <a:gd name="connsiteX10" fmla="*/ 306705 w 343852"/>
                  <a:gd name="connsiteY10" fmla="*/ 151448 h 268971"/>
                  <a:gd name="connsiteX11" fmla="*/ 320040 w 343852"/>
                  <a:gd name="connsiteY11" fmla="*/ 65723 h 268971"/>
                  <a:gd name="connsiteX12" fmla="*/ 340995 w 343852"/>
                  <a:gd name="connsiteY12" fmla="*/ 46673 h 268971"/>
                  <a:gd name="connsiteX13" fmla="*/ 343853 w 343852"/>
                  <a:gd name="connsiteY13" fmla="*/ 26670 h 268971"/>
                  <a:gd name="connsiteX14" fmla="*/ 247650 w 343852"/>
                  <a:gd name="connsiteY14" fmla="*/ 75248 h 26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2" h="268971">
                    <a:moveTo>
                      <a:pt x="247650" y="75248"/>
                    </a:moveTo>
                    <a:cubicBezTo>
                      <a:pt x="217170" y="76200"/>
                      <a:pt x="113347" y="76200"/>
                      <a:pt x="60007" y="43815"/>
                    </a:cubicBezTo>
                    <a:cubicBezTo>
                      <a:pt x="39053" y="31433"/>
                      <a:pt x="19050" y="17145"/>
                      <a:pt x="0" y="0"/>
                    </a:cubicBezTo>
                    <a:cubicBezTo>
                      <a:pt x="1905" y="9525"/>
                      <a:pt x="3810" y="20955"/>
                      <a:pt x="6668" y="34290"/>
                    </a:cubicBezTo>
                    <a:lnTo>
                      <a:pt x="18097" y="42863"/>
                    </a:lnTo>
                    <a:lnTo>
                      <a:pt x="47625" y="153353"/>
                    </a:lnTo>
                    <a:lnTo>
                      <a:pt x="34290" y="156210"/>
                    </a:lnTo>
                    <a:cubicBezTo>
                      <a:pt x="37147" y="167640"/>
                      <a:pt x="40957" y="178117"/>
                      <a:pt x="44768" y="189548"/>
                    </a:cubicBezTo>
                    <a:cubicBezTo>
                      <a:pt x="62865" y="233363"/>
                      <a:pt x="124778" y="258128"/>
                      <a:pt x="160020" y="266700"/>
                    </a:cubicBezTo>
                    <a:cubicBezTo>
                      <a:pt x="222885" y="280035"/>
                      <a:pt x="289560" y="232410"/>
                      <a:pt x="310515" y="182880"/>
                    </a:cubicBezTo>
                    <a:cubicBezTo>
                      <a:pt x="305753" y="173355"/>
                      <a:pt x="303847" y="161925"/>
                      <a:pt x="306705" y="151448"/>
                    </a:cubicBezTo>
                    <a:cubicBezTo>
                      <a:pt x="312420" y="120015"/>
                      <a:pt x="320040" y="65723"/>
                      <a:pt x="320040" y="65723"/>
                    </a:cubicBezTo>
                    <a:lnTo>
                      <a:pt x="340995" y="46673"/>
                    </a:lnTo>
                    <a:cubicBezTo>
                      <a:pt x="341947" y="40005"/>
                      <a:pt x="342900" y="33338"/>
                      <a:pt x="343853" y="26670"/>
                    </a:cubicBezTo>
                    <a:cubicBezTo>
                      <a:pt x="318135" y="44767"/>
                      <a:pt x="269557" y="75248"/>
                      <a:pt x="247650" y="75248"/>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89" name="任意多边形: 形状 388">
                <a:extLst>
                  <a:ext uri="{FF2B5EF4-FFF2-40B4-BE49-F238E27FC236}">
                    <a16:creationId xmlns:a16="http://schemas.microsoft.com/office/drawing/2014/main" id="{FC0E4EB0-7B45-7E43-AEEE-6D65902B0772}"/>
                  </a:ext>
                </a:extLst>
              </p:cNvPr>
              <p:cNvSpPr/>
              <p:nvPr/>
            </p:nvSpPr>
            <p:spPr>
              <a:xfrm>
                <a:off x="-401470" y="-2662908"/>
                <a:ext cx="77152" cy="37293"/>
              </a:xfrm>
              <a:custGeom>
                <a:avLst/>
                <a:gdLst>
                  <a:gd name="connsiteX0" fmla="*/ 77153 w 77152"/>
                  <a:gd name="connsiteY0" fmla="*/ 37294 h 37293"/>
                  <a:gd name="connsiteX1" fmla="*/ 0 w 77152"/>
                  <a:gd name="connsiteY1" fmla="*/ 146 h 37293"/>
                </a:gdLst>
                <a:ahLst/>
                <a:cxnLst>
                  <a:cxn ang="0">
                    <a:pos x="connsiteX0" y="connsiteY0"/>
                  </a:cxn>
                  <a:cxn ang="0">
                    <a:pos x="connsiteX1" y="connsiteY1"/>
                  </a:cxn>
                </a:cxnLst>
                <a:rect l="l" t="t" r="r" b="b"/>
                <a:pathLst>
                  <a:path w="77152" h="37293">
                    <a:moveTo>
                      <a:pt x="77153" y="37294"/>
                    </a:moveTo>
                    <a:cubicBezTo>
                      <a:pt x="77153" y="37294"/>
                      <a:pt x="43815" y="-2711"/>
                      <a:pt x="0" y="146"/>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0" name="任意多边形: 形状 389">
                <a:extLst>
                  <a:ext uri="{FF2B5EF4-FFF2-40B4-BE49-F238E27FC236}">
                    <a16:creationId xmlns:a16="http://schemas.microsoft.com/office/drawing/2014/main" id="{0A6FA7DA-211D-CF91-5563-31BE93208167}"/>
                  </a:ext>
                </a:extLst>
              </p:cNvPr>
              <p:cNvSpPr/>
              <p:nvPr/>
            </p:nvSpPr>
            <p:spPr>
              <a:xfrm>
                <a:off x="-238592" y="-2647151"/>
                <a:ext cx="83819" cy="29156"/>
              </a:xfrm>
              <a:custGeom>
                <a:avLst/>
                <a:gdLst>
                  <a:gd name="connsiteX0" fmla="*/ 0 w 83819"/>
                  <a:gd name="connsiteY0" fmla="*/ 29157 h 29156"/>
                  <a:gd name="connsiteX1" fmla="*/ 83820 w 83819"/>
                  <a:gd name="connsiteY1" fmla="*/ 1534 h 29156"/>
                </a:gdLst>
                <a:ahLst/>
                <a:cxnLst>
                  <a:cxn ang="0">
                    <a:pos x="connsiteX0" y="connsiteY0"/>
                  </a:cxn>
                  <a:cxn ang="0">
                    <a:pos x="connsiteX1" y="connsiteY1"/>
                  </a:cxn>
                </a:cxnLst>
                <a:rect l="l" t="t" r="r" b="b"/>
                <a:pathLst>
                  <a:path w="83819" h="29156">
                    <a:moveTo>
                      <a:pt x="0" y="29157"/>
                    </a:moveTo>
                    <a:cubicBezTo>
                      <a:pt x="21907" y="6297"/>
                      <a:pt x="53340" y="-4181"/>
                      <a:pt x="83820" y="1534"/>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1" name="任意多边形: 形状 390">
                <a:extLst>
                  <a:ext uri="{FF2B5EF4-FFF2-40B4-BE49-F238E27FC236}">
                    <a16:creationId xmlns:a16="http://schemas.microsoft.com/office/drawing/2014/main" id="{496CD6FC-1B4E-08CC-3644-6F2F325048F2}"/>
                  </a:ext>
                </a:extLst>
              </p:cNvPr>
              <p:cNvSpPr/>
              <p:nvPr/>
            </p:nvSpPr>
            <p:spPr>
              <a:xfrm>
                <a:off x="-420520" y="-2695459"/>
                <a:ext cx="89534" cy="12694"/>
              </a:xfrm>
              <a:custGeom>
                <a:avLst/>
                <a:gdLst>
                  <a:gd name="connsiteX0" fmla="*/ 0 w 89534"/>
                  <a:gd name="connsiteY0" fmla="*/ 12695 h 12694"/>
                  <a:gd name="connsiteX1" fmla="*/ 89535 w 89534"/>
                  <a:gd name="connsiteY1" fmla="*/ 2217 h 12694"/>
                </a:gdLst>
                <a:ahLst/>
                <a:cxnLst>
                  <a:cxn ang="0">
                    <a:pos x="connsiteX0" y="connsiteY0"/>
                  </a:cxn>
                  <a:cxn ang="0">
                    <a:pos x="connsiteX1" y="connsiteY1"/>
                  </a:cxn>
                </a:cxnLst>
                <a:rect l="l" t="t" r="r" b="b"/>
                <a:pathLst>
                  <a:path w="89534" h="12694">
                    <a:moveTo>
                      <a:pt x="0" y="12695"/>
                    </a:moveTo>
                    <a:cubicBezTo>
                      <a:pt x="0" y="12695"/>
                      <a:pt x="47625" y="-6355"/>
                      <a:pt x="89535" y="221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2" name="任意多边形: 形状 391">
                <a:extLst>
                  <a:ext uri="{FF2B5EF4-FFF2-40B4-BE49-F238E27FC236}">
                    <a16:creationId xmlns:a16="http://schemas.microsoft.com/office/drawing/2014/main" id="{3C96F20E-7073-80C2-C117-5989A88C0983}"/>
                  </a:ext>
                </a:extLst>
              </p:cNvPr>
              <p:cNvSpPr/>
              <p:nvPr/>
            </p:nvSpPr>
            <p:spPr>
              <a:xfrm>
                <a:off x="-234783" y="-2689384"/>
                <a:ext cx="78105" cy="18049"/>
              </a:xfrm>
              <a:custGeom>
                <a:avLst/>
                <a:gdLst>
                  <a:gd name="connsiteX0" fmla="*/ 0 w 78105"/>
                  <a:gd name="connsiteY0" fmla="*/ 7572 h 18049"/>
                  <a:gd name="connsiteX1" fmla="*/ 78105 w 78105"/>
                  <a:gd name="connsiteY1" fmla="*/ 18049 h 18049"/>
                </a:gdLst>
                <a:ahLst/>
                <a:cxnLst>
                  <a:cxn ang="0">
                    <a:pos x="connsiteX0" y="connsiteY0"/>
                  </a:cxn>
                  <a:cxn ang="0">
                    <a:pos x="connsiteX1" y="connsiteY1"/>
                  </a:cxn>
                </a:cxnLst>
                <a:rect l="l" t="t" r="r" b="b"/>
                <a:pathLst>
                  <a:path w="78105" h="18049">
                    <a:moveTo>
                      <a:pt x="0" y="7572"/>
                    </a:moveTo>
                    <a:cubicBezTo>
                      <a:pt x="25718" y="-5763"/>
                      <a:pt x="57150" y="-1001"/>
                      <a:pt x="78105" y="1804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3" name="任意多边形: 形状 392">
                <a:extLst>
                  <a:ext uri="{FF2B5EF4-FFF2-40B4-BE49-F238E27FC236}">
                    <a16:creationId xmlns:a16="http://schemas.microsoft.com/office/drawing/2014/main" id="{D6DAFFDA-E8F6-6380-A41F-6FCF615B1DCD}"/>
                  </a:ext>
                </a:extLst>
              </p:cNvPr>
              <p:cNvSpPr/>
              <p:nvPr/>
            </p:nvSpPr>
            <p:spPr>
              <a:xfrm>
                <a:off x="-376850" y="-2651332"/>
                <a:ext cx="20269" cy="24764"/>
              </a:xfrm>
              <a:custGeom>
                <a:avLst/>
                <a:gdLst>
                  <a:gd name="connsiteX0" fmla="*/ 20147 w 20269"/>
                  <a:gd name="connsiteY0" fmla="*/ 12382 h 24764"/>
                  <a:gd name="connsiteX1" fmla="*/ 10622 w 20269"/>
                  <a:gd name="connsiteY1" fmla="*/ 24765 h 24764"/>
                  <a:gd name="connsiteX2" fmla="*/ 10622 w 20269"/>
                  <a:gd name="connsiteY2" fmla="*/ 24765 h 24764"/>
                  <a:gd name="connsiteX3" fmla="*/ 145 w 20269"/>
                  <a:gd name="connsiteY3" fmla="*/ 12382 h 24764"/>
                  <a:gd name="connsiteX4" fmla="*/ 9670 w 20269"/>
                  <a:gd name="connsiteY4" fmla="*/ 0 h 24764"/>
                  <a:gd name="connsiteX5" fmla="*/ 9670 w 20269"/>
                  <a:gd name="connsiteY5" fmla="*/ 0 h 24764"/>
                  <a:gd name="connsiteX6" fmla="*/ 20147 w 20269"/>
                  <a:gd name="connsiteY6" fmla="*/ 12382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9" h="24764">
                    <a:moveTo>
                      <a:pt x="20147" y="12382"/>
                    </a:moveTo>
                    <a:cubicBezTo>
                      <a:pt x="21100" y="18097"/>
                      <a:pt x="16337" y="23813"/>
                      <a:pt x="10622" y="24765"/>
                    </a:cubicBezTo>
                    <a:cubicBezTo>
                      <a:pt x="10622" y="24765"/>
                      <a:pt x="10622" y="24765"/>
                      <a:pt x="10622" y="24765"/>
                    </a:cubicBezTo>
                    <a:cubicBezTo>
                      <a:pt x="4907" y="23813"/>
                      <a:pt x="145" y="19050"/>
                      <a:pt x="145" y="12382"/>
                    </a:cubicBezTo>
                    <a:cubicBezTo>
                      <a:pt x="-808" y="6667"/>
                      <a:pt x="3002" y="952"/>
                      <a:pt x="9670" y="0"/>
                    </a:cubicBezTo>
                    <a:cubicBezTo>
                      <a:pt x="9670" y="0"/>
                      <a:pt x="9670" y="0"/>
                      <a:pt x="9670" y="0"/>
                    </a:cubicBezTo>
                    <a:cubicBezTo>
                      <a:pt x="16337" y="952"/>
                      <a:pt x="21100" y="6667"/>
                      <a:pt x="20147" y="12382"/>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4" name="任意多边形: 形状 393">
                <a:extLst>
                  <a:ext uri="{FF2B5EF4-FFF2-40B4-BE49-F238E27FC236}">
                    <a16:creationId xmlns:a16="http://schemas.microsoft.com/office/drawing/2014/main" id="{A96E99A5-38CB-CEE8-061A-D0F046407B12}"/>
                  </a:ext>
                </a:extLst>
              </p:cNvPr>
              <p:cNvSpPr/>
              <p:nvPr/>
            </p:nvSpPr>
            <p:spPr>
              <a:xfrm>
                <a:off x="-203496" y="-2638950"/>
                <a:ext cx="20294" cy="24765"/>
              </a:xfrm>
              <a:custGeom>
                <a:avLst/>
                <a:gdLst>
                  <a:gd name="connsiteX0" fmla="*/ 20148 w 20294"/>
                  <a:gd name="connsiteY0" fmla="*/ 12383 h 24765"/>
                  <a:gd name="connsiteX1" fmla="*/ 11576 w 20294"/>
                  <a:gd name="connsiteY1" fmla="*/ 24765 h 24765"/>
                  <a:gd name="connsiteX2" fmla="*/ 10623 w 20294"/>
                  <a:gd name="connsiteY2" fmla="*/ 24765 h 24765"/>
                  <a:gd name="connsiteX3" fmla="*/ 146 w 20294"/>
                  <a:gd name="connsiteY3" fmla="*/ 12383 h 24765"/>
                  <a:gd name="connsiteX4" fmla="*/ 8719 w 20294"/>
                  <a:gd name="connsiteY4" fmla="*/ 0 h 24765"/>
                  <a:gd name="connsiteX5" fmla="*/ 9671 w 20294"/>
                  <a:gd name="connsiteY5" fmla="*/ 0 h 24765"/>
                  <a:gd name="connsiteX6" fmla="*/ 20148 w 20294"/>
                  <a:gd name="connsiteY6" fmla="*/ 12383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4" h="24765">
                    <a:moveTo>
                      <a:pt x="20148" y="12383"/>
                    </a:moveTo>
                    <a:cubicBezTo>
                      <a:pt x="21101" y="18098"/>
                      <a:pt x="17291" y="23813"/>
                      <a:pt x="11576" y="24765"/>
                    </a:cubicBezTo>
                    <a:cubicBezTo>
                      <a:pt x="11576" y="24765"/>
                      <a:pt x="11576" y="24765"/>
                      <a:pt x="10623" y="24765"/>
                    </a:cubicBezTo>
                    <a:cubicBezTo>
                      <a:pt x="4908" y="23813"/>
                      <a:pt x="146" y="19050"/>
                      <a:pt x="146" y="12383"/>
                    </a:cubicBezTo>
                    <a:cubicBezTo>
                      <a:pt x="-806" y="6668"/>
                      <a:pt x="3003" y="953"/>
                      <a:pt x="8719" y="0"/>
                    </a:cubicBezTo>
                    <a:cubicBezTo>
                      <a:pt x="8719" y="0"/>
                      <a:pt x="8719" y="0"/>
                      <a:pt x="9671" y="0"/>
                    </a:cubicBezTo>
                    <a:cubicBezTo>
                      <a:pt x="15386" y="953"/>
                      <a:pt x="20148" y="6668"/>
                      <a:pt x="20148" y="12383"/>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5" name="任意多边形: 形状 394">
                <a:extLst>
                  <a:ext uri="{FF2B5EF4-FFF2-40B4-BE49-F238E27FC236}">
                    <a16:creationId xmlns:a16="http://schemas.microsoft.com/office/drawing/2014/main" id="{F4A905DD-5583-2491-61BD-126AD01A0387}"/>
                  </a:ext>
                </a:extLst>
              </p:cNvPr>
              <p:cNvSpPr/>
              <p:nvPr/>
            </p:nvSpPr>
            <p:spPr>
              <a:xfrm>
                <a:off x="72874" y="-2245567"/>
                <a:ext cx="260989" cy="662165"/>
              </a:xfrm>
              <a:custGeom>
                <a:avLst/>
                <a:gdLst>
                  <a:gd name="connsiteX0" fmla="*/ 0 w 260989"/>
                  <a:gd name="connsiteY0" fmla="*/ 0 h 662165"/>
                  <a:gd name="connsiteX1" fmla="*/ 76200 w 260989"/>
                  <a:gd name="connsiteY1" fmla="*/ 66675 h 662165"/>
                  <a:gd name="connsiteX2" fmla="*/ 260985 w 260989"/>
                  <a:gd name="connsiteY2" fmla="*/ 584835 h 662165"/>
                  <a:gd name="connsiteX3" fmla="*/ 154305 w 260989"/>
                  <a:gd name="connsiteY3" fmla="*/ 661988 h 662165"/>
                  <a:gd name="connsiteX4" fmla="*/ 17145 w 260989"/>
                  <a:gd name="connsiteY4" fmla="*/ 559118 h 662165"/>
                  <a:gd name="connsiteX5" fmla="*/ 3810 w 260989"/>
                  <a:gd name="connsiteY5" fmla="*/ 362903 h 662165"/>
                  <a:gd name="connsiteX6" fmla="*/ 0 w 260989"/>
                  <a:gd name="connsiteY6" fmla="*/ 0 h 66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989" h="662165">
                    <a:moveTo>
                      <a:pt x="0" y="0"/>
                    </a:moveTo>
                    <a:cubicBezTo>
                      <a:pt x="0" y="0"/>
                      <a:pt x="55245" y="25717"/>
                      <a:pt x="76200" y="66675"/>
                    </a:cubicBezTo>
                    <a:cubicBezTo>
                      <a:pt x="97155" y="107633"/>
                      <a:pt x="261938" y="551498"/>
                      <a:pt x="260985" y="584835"/>
                    </a:cubicBezTo>
                    <a:cubicBezTo>
                      <a:pt x="260033" y="618173"/>
                      <a:pt x="205740" y="657225"/>
                      <a:pt x="154305" y="661988"/>
                    </a:cubicBezTo>
                    <a:cubicBezTo>
                      <a:pt x="102870" y="666750"/>
                      <a:pt x="28575" y="574358"/>
                      <a:pt x="17145" y="559118"/>
                    </a:cubicBezTo>
                    <a:cubicBezTo>
                      <a:pt x="5715" y="543878"/>
                      <a:pt x="3810" y="362903"/>
                      <a:pt x="3810" y="362903"/>
                    </a:cubicBezTo>
                    <a:lnTo>
                      <a:pt x="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6" name="任意多边形: 形状 395">
                <a:extLst>
                  <a:ext uri="{FF2B5EF4-FFF2-40B4-BE49-F238E27FC236}">
                    <a16:creationId xmlns:a16="http://schemas.microsoft.com/office/drawing/2014/main" id="{37574E39-4EFC-91BC-4A1C-DD18AA97E5A2}"/>
                  </a:ext>
                </a:extLst>
              </p:cNvPr>
              <p:cNvSpPr/>
              <p:nvPr/>
            </p:nvSpPr>
            <p:spPr>
              <a:xfrm>
                <a:off x="-189063" y="-2363677"/>
                <a:ext cx="324802" cy="1466929"/>
              </a:xfrm>
              <a:custGeom>
                <a:avLst/>
                <a:gdLst>
                  <a:gd name="connsiteX0" fmla="*/ 0 w 324802"/>
                  <a:gd name="connsiteY0" fmla="*/ 0 h 1466929"/>
                  <a:gd name="connsiteX1" fmla="*/ 26670 w 324802"/>
                  <a:gd name="connsiteY1" fmla="*/ 886777 h 1466929"/>
                  <a:gd name="connsiteX2" fmla="*/ 36195 w 324802"/>
                  <a:gd name="connsiteY2" fmla="*/ 1446848 h 1466929"/>
                  <a:gd name="connsiteX3" fmla="*/ 194310 w 324802"/>
                  <a:gd name="connsiteY3" fmla="*/ 1466850 h 1466929"/>
                  <a:gd name="connsiteX4" fmla="*/ 324803 w 324802"/>
                  <a:gd name="connsiteY4" fmla="*/ 1443990 h 1466929"/>
                  <a:gd name="connsiteX5" fmla="*/ 305753 w 324802"/>
                  <a:gd name="connsiteY5" fmla="*/ 1039177 h 1466929"/>
                  <a:gd name="connsiteX6" fmla="*/ 283845 w 324802"/>
                  <a:gd name="connsiteY6" fmla="*/ 874395 h 1466929"/>
                  <a:gd name="connsiteX7" fmla="*/ 260985 w 324802"/>
                  <a:gd name="connsiteY7" fmla="*/ 119063 h 1466929"/>
                  <a:gd name="connsiteX8" fmla="*/ 0 w 324802"/>
                  <a:gd name="connsiteY8" fmla="*/ 0 h 146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02" h="1466929">
                    <a:moveTo>
                      <a:pt x="0" y="0"/>
                    </a:moveTo>
                    <a:lnTo>
                      <a:pt x="26670" y="886777"/>
                    </a:lnTo>
                    <a:lnTo>
                      <a:pt x="36195" y="1446848"/>
                    </a:lnTo>
                    <a:cubicBezTo>
                      <a:pt x="87630" y="1459230"/>
                      <a:pt x="140970" y="1466850"/>
                      <a:pt x="194310" y="1466850"/>
                    </a:cubicBezTo>
                    <a:cubicBezTo>
                      <a:pt x="239078" y="1467802"/>
                      <a:pt x="282893" y="1460183"/>
                      <a:pt x="324803" y="1443990"/>
                    </a:cubicBezTo>
                    <a:cubicBezTo>
                      <a:pt x="324803" y="1443990"/>
                      <a:pt x="308610" y="1096327"/>
                      <a:pt x="305753" y="1039177"/>
                    </a:cubicBezTo>
                    <a:cubicBezTo>
                      <a:pt x="302895" y="982027"/>
                      <a:pt x="283845" y="874395"/>
                      <a:pt x="283845" y="874395"/>
                    </a:cubicBezTo>
                    <a:lnTo>
                      <a:pt x="260985" y="119063"/>
                    </a:lnTo>
                    <a:cubicBezTo>
                      <a:pt x="261938" y="118110"/>
                      <a:pt x="52388" y="20955"/>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7" name="任意多边形: 形状 396">
                <a:extLst>
                  <a:ext uri="{FF2B5EF4-FFF2-40B4-BE49-F238E27FC236}">
                    <a16:creationId xmlns:a16="http://schemas.microsoft.com/office/drawing/2014/main" id="{729774E2-FBD8-C6E3-5F4B-EE9E1BA85043}"/>
                  </a:ext>
                </a:extLst>
              </p:cNvPr>
              <p:cNvSpPr/>
              <p:nvPr/>
            </p:nvSpPr>
            <p:spPr>
              <a:xfrm>
                <a:off x="-142390" y="-2315100"/>
                <a:ext cx="108584" cy="715327"/>
              </a:xfrm>
              <a:custGeom>
                <a:avLst/>
                <a:gdLst>
                  <a:gd name="connsiteX0" fmla="*/ 12382 w 108584"/>
                  <a:gd name="connsiteY0" fmla="*/ 0 h 715327"/>
                  <a:gd name="connsiteX1" fmla="*/ 108585 w 108584"/>
                  <a:gd name="connsiteY1" fmla="*/ 313373 h 715327"/>
                  <a:gd name="connsiteX2" fmla="*/ 20955 w 108584"/>
                  <a:gd name="connsiteY2" fmla="*/ 337185 h 715327"/>
                  <a:gd name="connsiteX3" fmla="*/ 106680 w 108584"/>
                  <a:gd name="connsiteY3" fmla="*/ 378143 h 715327"/>
                  <a:gd name="connsiteX4" fmla="*/ 0 w 108584"/>
                  <a:gd name="connsiteY4" fmla="*/ 715328 h 71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4" h="715327">
                    <a:moveTo>
                      <a:pt x="12382" y="0"/>
                    </a:moveTo>
                    <a:lnTo>
                      <a:pt x="108585" y="313373"/>
                    </a:lnTo>
                    <a:lnTo>
                      <a:pt x="20955" y="337185"/>
                    </a:lnTo>
                    <a:lnTo>
                      <a:pt x="106680" y="378143"/>
                    </a:lnTo>
                    <a:lnTo>
                      <a:pt x="0" y="715328"/>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8" name="任意多边形: 形状 397">
                <a:extLst>
                  <a:ext uri="{FF2B5EF4-FFF2-40B4-BE49-F238E27FC236}">
                    <a16:creationId xmlns:a16="http://schemas.microsoft.com/office/drawing/2014/main" id="{C57560FD-C3DB-ACE1-9A91-F831072C6A10}"/>
                  </a:ext>
                </a:extLst>
              </p:cNvPr>
              <p:cNvSpPr/>
              <p:nvPr/>
            </p:nvSpPr>
            <p:spPr>
              <a:xfrm>
                <a:off x="-181442" y="-2028397"/>
                <a:ext cx="447675" cy="601027"/>
              </a:xfrm>
              <a:custGeom>
                <a:avLst/>
                <a:gdLst>
                  <a:gd name="connsiteX0" fmla="*/ 119063 w 447675"/>
                  <a:gd name="connsiteY0" fmla="*/ 0 h 601027"/>
                  <a:gd name="connsiteX1" fmla="*/ 0 w 447675"/>
                  <a:gd name="connsiteY1" fmla="*/ 569595 h 601027"/>
                  <a:gd name="connsiteX2" fmla="*/ 140970 w 447675"/>
                  <a:gd name="connsiteY2" fmla="*/ 598170 h 601027"/>
                  <a:gd name="connsiteX3" fmla="*/ 323850 w 447675"/>
                  <a:gd name="connsiteY3" fmla="*/ 601028 h 601027"/>
                  <a:gd name="connsiteX4" fmla="*/ 447675 w 447675"/>
                  <a:gd name="connsiteY4" fmla="*/ 69533 h 601027"/>
                  <a:gd name="connsiteX5" fmla="*/ 119063 w 447675"/>
                  <a:gd name="connsiteY5" fmla="*/ 0 h 6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601027">
                    <a:moveTo>
                      <a:pt x="119063" y="0"/>
                    </a:moveTo>
                    <a:lnTo>
                      <a:pt x="0" y="569595"/>
                    </a:lnTo>
                    <a:cubicBezTo>
                      <a:pt x="0" y="569595"/>
                      <a:pt x="80963" y="595313"/>
                      <a:pt x="140970" y="598170"/>
                    </a:cubicBezTo>
                    <a:cubicBezTo>
                      <a:pt x="200978" y="601028"/>
                      <a:pt x="323850" y="601028"/>
                      <a:pt x="323850" y="601028"/>
                    </a:cubicBezTo>
                    <a:lnTo>
                      <a:pt x="447675" y="69533"/>
                    </a:lnTo>
                    <a:cubicBezTo>
                      <a:pt x="447675" y="69533"/>
                      <a:pt x="203835" y="46672"/>
                      <a:pt x="119063"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9" name="任意多边形: 形状 398">
                <a:extLst>
                  <a:ext uri="{FF2B5EF4-FFF2-40B4-BE49-F238E27FC236}">
                    <a16:creationId xmlns:a16="http://schemas.microsoft.com/office/drawing/2014/main" id="{3D9C7644-A3E7-5666-FC58-890F61E5F67D}"/>
                  </a:ext>
                </a:extLst>
              </p:cNvPr>
              <p:cNvSpPr/>
              <p:nvPr/>
            </p:nvSpPr>
            <p:spPr>
              <a:xfrm>
                <a:off x="-21423" y="-1675019"/>
                <a:ext cx="98107" cy="178117"/>
              </a:xfrm>
              <a:custGeom>
                <a:avLst/>
                <a:gdLst>
                  <a:gd name="connsiteX0" fmla="*/ 0 w 98107"/>
                  <a:gd name="connsiteY0" fmla="*/ 178117 h 178117"/>
                  <a:gd name="connsiteX1" fmla="*/ 3810 w 98107"/>
                  <a:gd name="connsiteY1" fmla="*/ 0 h 178117"/>
                  <a:gd name="connsiteX2" fmla="*/ 98108 w 98107"/>
                  <a:gd name="connsiteY2" fmla="*/ 20002 h 178117"/>
                  <a:gd name="connsiteX3" fmla="*/ 0 w 98107"/>
                  <a:gd name="connsiteY3" fmla="*/ 178117 h 178117"/>
                </a:gdLst>
                <a:ahLst/>
                <a:cxnLst>
                  <a:cxn ang="0">
                    <a:pos x="connsiteX0" y="connsiteY0"/>
                  </a:cxn>
                  <a:cxn ang="0">
                    <a:pos x="connsiteX1" y="connsiteY1"/>
                  </a:cxn>
                  <a:cxn ang="0">
                    <a:pos x="connsiteX2" y="connsiteY2"/>
                  </a:cxn>
                  <a:cxn ang="0">
                    <a:pos x="connsiteX3" y="connsiteY3"/>
                  </a:cxn>
                </a:cxnLst>
                <a:rect l="l" t="t" r="r" b="b"/>
                <a:pathLst>
                  <a:path w="98107" h="178117">
                    <a:moveTo>
                      <a:pt x="0" y="178117"/>
                    </a:moveTo>
                    <a:lnTo>
                      <a:pt x="3810" y="0"/>
                    </a:lnTo>
                    <a:lnTo>
                      <a:pt x="98108" y="20002"/>
                    </a:lnTo>
                    <a:cubicBezTo>
                      <a:pt x="98108" y="20002"/>
                      <a:pt x="36195" y="157163"/>
                      <a:pt x="0" y="17811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0" name="任意多边形: 形状 399">
                <a:extLst>
                  <a:ext uri="{FF2B5EF4-FFF2-40B4-BE49-F238E27FC236}">
                    <a16:creationId xmlns:a16="http://schemas.microsoft.com/office/drawing/2014/main" id="{92A390BB-38E5-16BF-9A06-BF2546CAE588}"/>
                  </a:ext>
                </a:extLst>
              </p:cNvPr>
              <p:cNvSpPr/>
              <p:nvPr/>
            </p:nvSpPr>
            <p:spPr>
              <a:xfrm>
                <a:off x="-147530" y="-1816942"/>
                <a:ext cx="198497" cy="208059"/>
              </a:xfrm>
              <a:custGeom>
                <a:avLst/>
                <a:gdLst>
                  <a:gd name="connsiteX0" fmla="*/ 198498 w 198497"/>
                  <a:gd name="connsiteY0" fmla="*/ 77153 h 208059"/>
                  <a:gd name="connsiteX1" fmla="*/ 165160 w 198497"/>
                  <a:gd name="connsiteY1" fmla="*/ 33338 h 208059"/>
                  <a:gd name="connsiteX2" fmla="*/ 108963 w 198497"/>
                  <a:gd name="connsiteY2" fmla="*/ 2858 h 208059"/>
                  <a:gd name="connsiteX3" fmla="*/ 51813 w 198497"/>
                  <a:gd name="connsiteY3" fmla="*/ 0 h 208059"/>
                  <a:gd name="connsiteX4" fmla="*/ 43240 w 198497"/>
                  <a:gd name="connsiteY4" fmla="*/ 25717 h 208059"/>
                  <a:gd name="connsiteX5" fmla="*/ 80388 w 198497"/>
                  <a:gd name="connsiteY5" fmla="*/ 36195 h 208059"/>
                  <a:gd name="connsiteX6" fmla="*/ 99438 w 198497"/>
                  <a:gd name="connsiteY6" fmla="*/ 64770 h 208059"/>
                  <a:gd name="connsiteX7" fmla="*/ 11808 w 198497"/>
                  <a:gd name="connsiteY7" fmla="*/ 57150 h 208059"/>
                  <a:gd name="connsiteX8" fmla="*/ 378 w 198497"/>
                  <a:gd name="connsiteY8" fmla="*/ 85725 h 208059"/>
                  <a:gd name="connsiteX9" fmla="*/ 9903 w 198497"/>
                  <a:gd name="connsiteY9" fmla="*/ 111442 h 208059"/>
                  <a:gd name="connsiteX10" fmla="*/ 12760 w 198497"/>
                  <a:gd name="connsiteY10" fmla="*/ 167640 h 208059"/>
                  <a:gd name="connsiteX11" fmla="*/ 52765 w 198497"/>
                  <a:gd name="connsiteY11" fmla="*/ 200978 h 208059"/>
                  <a:gd name="connsiteX12" fmla="*/ 146110 w 198497"/>
                  <a:gd name="connsiteY12" fmla="*/ 205740 h 208059"/>
                  <a:gd name="connsiteX13" fmla="*/ 179448 w 198497"/>
                  <a:gd name="connsiteY13" fmla="*/ 205740 h 208059"/>
                  <a:gd name="connsiteX14" fmla="*/ 198498 w 198497"/>
                  <a:gd name="connsiteY14" fmla="*/ 77153 h 2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497" h="208059">
                    <a:moveTo>
                      <a:pt x="198498" y="77153"/>
                    </a:moveTo>
                    <a:cubicBezTo>
                      <a:pt x="198498" y="77153"/>
                      <a:pt x="173733" y="40958"/>
                      <a:pt x="165160" y="33338"/>
                    </a:cubicBezTo>
                    <a:cubicBezTo>
                      <a:pt x="156588" y="25717"/>
                      <a:pt x="117535" y="2858"/>
                      <a:pt x="108963" y="2858"/>
                    </a:cubicBezTo>
                    <a:cubicBezTo>
                      <a:pt x="100390" y="2858"/>
                      <a:pt x="59433" y="0"/>
                      <a:pt x="51813" y="0"/>
                    </a:cubicBezTo>
                    <a:cubicBezTo>
                      <a:pt x="44193" y="0"/>
                      <a:pt x="34668" y="18098"/>
                      <a:pt x="43240" y="25717"/>
                    </a:cubicBezTo>
                    <a:cubicBezTo>
                      <a:pt x="51813" y="33338"/>
                      <a:pt x="80388" y="36195"/>
                      <a:pt x="80388" y="36195"/>
                    </a:cubicBezTo>
                    <a:lnTo>
                      <a:pt x="99438" y="64770"/>
                    </a:lnTo>
                    <a:lnTo>
                      <a:pt x="11808" y="57150"/>
                    </a:lnTo>
                    <a:cubicBezTo>
                      <a:pt x="11808" y="57150"/>
                      <a:pt x="-2480" y="72390"/>
                      <a:pt x="378" y="85725"/>
                    </a:cubicBezTo>
                    <a:cubicBezTo>
                      <a:pt x="3235" y="94298"/>
                      <a:pt x="6093" y="102870"/>
                      <a:pt x="9903" y="111442"/>
                    </a:cubicBezTo>
                    <a:cubicBezTo>
                      <a:pt x="9903" y="130492"/>
                      <a:pt x="10855" y="149542"/>
                      <a:pt x="12760" y="167640"/>
                    </a:cubicBezTo>
                    <a:cubicBezTo>
                      <a:pt x="16570" y="182880"/>
                      <a:pt x="31810" y="188595"/>
                      <a:pt x="52765" y="200978"/>
                    </a:cubicBezTo>
                    <a:cubicBezTo>
                      <a:pt x="73720" y="213360"/>
                      <a:pt x="146110" y="205740"/>
                      <a:pt x="146110" y="205740"/>
                    </a:cubicBezTo>
                    <a:lnTo>
                      <a:pt x="179448" y="205740"/>
                    </a:lnTo>
                    <a:lnTo>
                      <a:pt x="198498" y="7715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1" name="任意多边形: 形状 400">
                <a:extLst>
                  <a:ext uri="{FF2B5EF4-FFF2-40B4-BE49-F238E27FC236}">
                    <a16:creationId xmlns:a16="http://schemas.microsoft.com/office/drawing/2014/main" id="{7533B6CA-0470-5E7B-9884-8CAA0EA590D1}"/>
                  </a:ext>
                </a:extLst>
              </p:cNvPr>
              <p:cNvSpPr/>
              <p:nvPr/>
            </p:nvSpPr>
            <p:spPr>
              <a:xfrm>
                <a:off x="-22375" y="-1752172"/>
                <a:ext cx="382131" cy="255269"/>
              </a:xfrm>
              <a:custGeom>
                <a:avLst/>
                <a:gdLst>
                  <a:gd name="connsiteX0" fmla="*/ 287655 w 382131"/>
                  <a:gd name="connsiteY0" fmla="*/ 30480 h 255269"/>
                  <a:gd name="connsiteX1" fmla="*/ 59055 w 382131"/>
                  <a:gd name="connsiteY1" fmla="*/ 0 h 255269"/>
                  <a:gd name="connsiteX2" fmla="*/ 22860 w 382131"/>
                  <a:gd name="connsiteY2" fmla="*/ 196215 h 255269"/>
                  <a:gd name="connsiteX3" fmla="*/ 0 w 382131"/>
                  <a:gd name="connsiteY3" fmla="*/ 255270 h 255269"/>
                  <a:gd name="connsiteX4" fmla="*/ 296228 w 382131"/>
                  <a:gd name="connsiteY4" fmla="*/ 244793 h 255269"/>
                  <a:gd name="connsiteX5" fmla="*/ 381953 w 382131"/>
                  <a:gd name="connsiteY5" fmla="*/ 160020 h 255269"/>
                  <a:gd name="connsiteX6" fmla="*/ 351473 w 382131"/>
                  <a:gd name="connsiteY6" fmla="*/ 66675 h 25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31" h="255269">
                    <a:moveTo>
                      <a:pt x="287655" y="30480"/>
                    </a:moveTo>
                    <a:lnTo>
                      <a:pt x="59055" y="0"/>
                    </a:lnTo>
                    <a:cubicBezTo>
                      <a:pt x="59055" y="0"/>
                      <a:pt x="40958" y="146685"/>
                      <a:pt x="22860" y="196215"/>
                    </a:cubicBezTo>
                    <a:cubicBezTo>
                      <a:pt x="4763" y="244793"/>
                      <a:pt x="0" y="255270"/>
                      <a:pt x="0" y="255270"/>
                    </a:cubicBezTo>
                    <a:cubicBezTo>
                      <a:pt x="0" y="255270"/>
                      <a:pt x="239078" y="249555"/>
                      <a:pt x="296228" y="244793"/>
                    </a:cubicBezTo>
                    <a:cubicBezTo>
                      <a:pt x="353378" y="240030"/>
                      <a:pt x="384810" y="205740"/>
                      <a:pt x="381953" y="160020"/>
                    </a:cubicBezTo>
                    <a:cubicBezTo>
                      <a:pt x="379095" y="114300"/>
                      <a:pt x="351473" y="66675"/>
                      <a:pt x="351473" y="66675"/>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2" name="任意多边形: 形状 401">
                <a:extLst>
                  <a:ext uri="{FF2B5EF4-FFF2-40B4-BE49-F238E27FC236}">
                    <a16:creationId xmlns:a16="http://schemas.microsoft.com/office/drawing/2014/main" id="{0AC59EAA-1797-3351-507B-455637E05588}"/>
                  </a:ext>
                </a:extLst>
              </p:cNvPr>
              <p:cNvSpPr/>
              <p:nvPr/>
            </p:nvSpPr>
            <p:spPr>
              <a:xfrm>
                <a:off x="-791995" y="-1561672"/>
                <a:ext cx="197390" cy="155257"/>
              </a:xfrm>
              <a:custGeom>
                <a:avLst/>
                <a:gdLst>
                  <a:gd name="connsiteX0" fmla="*/ 104775 w 197390"/>
                  <a:gd name="connsiteY0" fmla="*/ 0 h 155257"/>
                  <a:gd name="connsiteX1" fmla="*/ 171450 w 197390"/>
                  <a:gd name="connsiteY1" fmla="*/ 43815 h 155257"/>
                  <a:gd name="connsiteX2" fmla="*/ 194310 w 197390"/>
                  <a:gd name="connsiteY2" fmla="*/ 134303 h 155257"/>
                  <a:gd name="connsiteX3" fmla="*/ 177165 w 197390"/>
                  <a:gd name="connsiteY3" fmla="*/ 155257 h 155257"/>
                  <a:gd name="connsiteX4" fmla="*/ 138113 w 197390"/>
                  <a:gd name="connsiteY4" fmla="*/ 106680 h 155257"/>
                  <a:gd name="connsiteX5" fmla="*/ 137160 w 197390"/>
                  <a:gd name="connsiteY5" fmla="*/ 88582 h 155257"/>
                  <a:gd name="connsiteX6" fmla="*/ 28575 w 197390"/>
                  <a:gd name="connsiteY6" fmla="*/ 124778 h 155257"/>
                  <a:gd name="connsiteX7" fmla="*/ 0 w 197390"/>
                  <a:gd name="connsiteY7" fmla="*/ 76200 h 155257"/>
                  <a:gd name="connsiteX8" fmla="*/ 104775 w 197390"/>
                  <a:gd name="connsiteY8" fmla="*/ 0 h 1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0" h="155257">
                    <a:moveTo>
                      <a:pt x="104775" y="0"/>
                    </a:moveTo>
                    <a:cubicBezTo>
                      <a:pt x="104775" y="0"/>
                      <a:pt x="158115" y="33338"/>
                      <a:pt x="171450" y="43815"/>
                    </a:cubicBezTo>
                    <a:cubicBezTo>
                      <a:pt x="184785" y="54293"/>
                      <a:pt x="185738" y="120968"/>
                      <a:pt x="194310" y="134303"/>
                    </a:cubicBezTo>
                    <a:cubicBezTo>
                      <a:pt x="202882" y="147638"/>
                      <a:pt x="192405" y="155257"/>
                      <a:pt x="177165" y="155257"/>
                    </a:cubicBezTo>
                    <a:cubicBezTo>
                      <a:pt x="161925" y="155257"/>
                      <a:pt x="138113" y="106680"/>
                      <a:pt x="138113" y="106680"/>
                    </a:cubicBezTo>
                    <a:lnTo>
                      <a:pt x="137160" y="88582"/>
                    </a:lnTo>
                    <a:lnTo>
                      <a:pt x="28575" y="124778"/>
                    </a:lnTo>
                    <a:lnTo>
                      <a:pt x="0" y="76200"/>
                    </a:lnTo>
                    <a:cubicBezTo>
                      <a:pt x="0" y="75247"/>
                      <a:pt x="32385" y="0"/>
                      <a:pt x="104775"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275" name="图形 718">
              <a:extLst>
                <a:ext uri="{FF2B5EF4-FFF2-40B4-BE49-F238E27FC236}">
                  <a16:creationId xmlns:a16="http://schemas.microsoft.com/office/drawing/2014/main" id="{8E492A95-3F3D-677F-40B6-C9F9ED840A8E}"/>
                </a:ext>
              </a:extLst>
            </p:cNvPr>
            <p:cNvGrpSpPr/>
            <p:nvPr/>
          </p:nvGrpSpPr>
          <p:grpSpPr>
            <a:xfrm>
              <a:off x="-3253255" y="-3118204"/>
              <a:ext cx="1111567" cy="3580594"/>
              <a:chOff x="-3253255" y="-3118204"/>
              <a:chExt cx="1111567" cy="3580594"/>
            </a:xfrm>
          </p:grpSpPr>
          <p:sp>
            <p:nvSpPr>
              <p:cNvPr id="319" name="任意多边形: 形状 318">
                <a:extLst>
                  <a:ext uri="{FF2B5EF4-FFF2-40B4-BE49-F238E27FC236}">
                    <a16:creationId xmlns:a16="http://schemas.microsoft.com/office/drawing/2014/main" id="{2A81FAC1-A430-F44C-AC9D-17E098354C89}"/>
                  </a:ext>
                </a:extLst>
              </p:cNvPr>
              <p:cNvSpPr/>
              <p:nvPr/>
            </p:nvSpPr>
            <p:spPr>
              <a:xfrm>
                <a:off x="-3155148" y="237600"/>
                <a:ext cx="996315" cy="224790"/>
              </a:xfrm>
              <a:custGeom>
                <a:avLst/>
                <a:gdLst>
                  <a:gd name="connsiteX0" fmla="*/ 996315 w 996315"/>
                  <a:gd name="connsiteY0" fmla="*/ 112395 h 224790"/>
                  <a:gd name="connsiteX1" fmla="*/ 498157 w 996315"/>
                  <a:gd name="connsiteY1" fmla="*/ 224790 h 224790"/>
                  <a:gd name="connsiteX2" fmla="*/ 0 w 996315"/>
                  <a:gd name="connsiteY2" fmla="*/ 112395 h 224790"/>
                  <a:gd name="connsiteX3" fmla="*/ 498157 w 996315"/>
                  <a:gd name="connsiteY3" fmla="*/ 0 h 224790"/>
                  <a:gd name="connsiteX4" fmla="*/ 996315 w 996315"/>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224790">
                    <a:moveTo>
                      <a:pt x="996315" y="112395"/>
                    </a:moveTo>
                    <a:cubicBezTo>
                      <a:pt x="996315" y="174469"/>
                      <a:pt x="773282" y="224790"/>
                      <a:pt x="498157" y="224790"/>
                    </a:cubicBezTo>
                    <a:cubicBezTo>
                      <a:pt x="223033" y="224790"/>
                      <a:pt x="0" y="174469"/>
                      <a:pt x="0" y="112395"/>
                    </a:cubicBezTo>
                    <a:cubicBezTo>
                      <a:pt x="0" y="50321"/>
                      <a:pt x="223033" y="0"/>
                      <a:pt x="498157" y="0"/>
                    </a:cubicBezTo>
                    <a:cubicBezTo>
                      <a:pt x="773282" y="0"/>
                      <a:pt x="996315" y="50321"/>
                      <a:pt x="996315"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0" name="任意多边形: 形状 319">
                <a:extLst>
                  <a:ext uri="{FF2B5EF4-FFF2-40B4-BE49-F238E27FC236}">
                    <a16:creationId xmlns:a16="http://schemas.microsoft.com/office/drawing/2014/main" id="{BBB821E5-79BC-65DA-880A-1029C1BFFEE6}"/>
                  </a:ext>
                </a:extLst>
              </p:cNvPr>
              <p:cNvSpPr/>
              <p:nvPr/>
            </p:nvSpPr>
            <p:spPr>
              <a:xfrm>
                <a:off x="-2329330" y="-1991250"/>
                <a:ext cx="139270" cy="168592"/>
              </a:xfrm>
              <a:custGeom>
                <a:avLst/>
                <a:gdLst>
                  <a:gd name="connsiteX0" fmla="*/ 0 w 139270"/>
                  <a:gd name="connsiteY0" fmla="*/ 16193 h 168592"/>
                  <a:gd name="connsiteX1" fmla="*/ 0 w 139270"/>
                  <a:gd name="connsiteY1" fmla="*/ 107633 h 168592"/>
                  <a:gd name="connsiteX2" fmla="*/ 132397 w 139270"/>
                  <a:gd name="connsiteY2" fmla="*/ 168593 h 168592"/>
                  <a:gd name="connsiteX3" fmla="*/ 135255 w 139270"/>
                  <a:gd name="connsiteY3" fmla="*/ 0 h 168592"/>
                  <a:gd name="connsiteX4" fmla="*/ 0 w 139270"/>
                  <a:gd name="connsiteY4" fmla="*/ 16193 h 1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70" h="168592">
                    <a:moveTo>
                      <a:pt x="0" y="16193"/>
                    </a:moveTo>
                    <a:lnTo>
                      <a:pt x="0" y="107633"/>
                    </a:lnTo>
                    <a:lnTo>
                      <a:pt x="132397" y="168593"/>
                    </a:lnTo>
                    <a:cubicBezTo>
                      <a:pt x="132397" y="168593"/>
                      <a:pt x="145732" y="107633"/>
                      <a:pt x="135255" y="0"/>
                    </a:cubicBezTo>
                    <a:lnTo>
                      <a:pt x="0" y="1619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1" name="任意多边形: 形状 320">
                <a:extLst>
                  <a:ext uri="{FF2B5EF4-FFF2-40B4-BE49-F238E27FC236}">
                    <a16:creationId xmlns:a16="http://schemas.microsoft.com/office/drawing/2014/main" id="{180B8E8E-DF3E-E1CF-37C7-A4B80AC1FDD9}"/>
                  </a:ext>
                </a:extLst>
              </p:cNvPr>
              <p:cNvSpPr/>
              <p:nvPr/>
            </p:nvSpPr>
            <p:spPr>
              <a:xfrm>
                <a:off x="-3104485" y="185115"/>
                <a:ext cx="325575" cy="226014"/>
              </a:xfrm>
              <a:custGeom>
                <a:avLst/>
                <a:gdLst>
                  <a:gd name="connsiteX0" fmla="*/ 118883 w 325575"/>
                  <a:gd name="connsiteY0" fmla="*/ 24862 h 226014"/>
                  <a:gd name="connsiteX1" fmla="*/ 33158 w 325575"/>
                  <a:gd name="connsiteY1" fmla="*/ 108682 h 226014"/>
                  <a:gd name="connsiteX2" fmla="*/ 22680 w 325575"/>
                  <a:gd name="connsiteY2" fmla="*/ 214410 h 226014"/>
                  <a:gd name="connsiteX3" fmla="*/ 174128 w 325575"/>
                  <a:gd name="connsiteY3" fmla="*/ 191550 h 226014"/>
                  <a:gd name="connsiteX4" fmla="*/ 267473 w 325575"/>
                  <a:gd name="connsiteY4" fmla="*/ 125828 h 226014"/>
                  <a:gd name="connsiteX5" fmla="*/ 325576 w 325575"/>
                  <a:gd name="connsiteY5" fmla="*/ 47722 h 226014"/>
                  <a:gd name="connsiteX6" fmla="*/ 168413 w 325575"/>
                  <a:gd name="connsiteY6" fmla="*/ 97 h 226014"/>
                  <a:gd name="connsiteX7" fmla="*/ 118883 w 325575"/>
                  <a:gd name="connsiteY7" fmla="*/ 24862 h 22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575" h="226014">
                    <a:moveTo>
                      <a:pt x="118883" y="24862"/>
                    </a:moveTo>
                    <a:cubicBezTo>
                      <a:pt x="88403" y="50580"/>
                      <a:pt x="59828" y="79155"/>
                      <a:pt x="33158" y="108682"/>
                    </a:cubicBezTo>
                    <a:cubicBezTo>
                      <a:pt x="-4942" y="151545"/>
                      <a:pt x="-12562" y="194407"/>
                      <a:pt x="22680" y="214410"/>
                    </a:cubicBezTo>
                    <a:cubicBezTo>
                      <a:pt x="57923" y="234412"/>
                      <a:pt x="114120" y="229650"/>
                      <a:pt x="174128" y="191550"/>
                    </a:cubicBezTo>
                    <a:cubicBezTo>
                      <a:pt x="234136" y="153450"/>
                      <a:pt x="232230" y="138210"/>
                      <a:pt x="267473" y="125828"/>
                    </a:cubicBezTo>
                    <a:cubicBezTo>
                      <a:pt x="302716" y="113445"/>
                      <a:pt x="325576" y="87728"/>
                      <a:pt x="325576" y="47722"/>
                    </a:cubicBezTo>
                    <a:cubicBezTo>
                      <a:pt x="325576" y="7718"/>
                      <a:pt x="196036" y="2003"/>
                      <a:pt x="168413" y="97"/>
                    </a:cubicBezTo>
                    <a:cubicBezTo>
                      <a:pt x="140790" y="-1807"/>
                      <a:pt x="118883" y="24862"/>
                      <a:pt x="118883" y="2486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2" name="任意多边形: 形状 321">
                <a:extLst>
                  <a:ext uri="{FF2B5EF4-FFF2-40B4-BE49-F238E27FC236}">
                    <a16:creationId xmlns:a16="http://schemas.microsoft.com/office/drawing/2014/main" id="{C7BFEAC2-971E-C185-E78F-E2F3C16D730D}"/>
                  </a:ext>
                </a:extLst>
              </p:cNvPr>
              <p:cNvSpPr/>
              <p:nvPr/>
            </p:nvSpPr>
            <p:spPr>
              <a:xfrm>
                <a:off x="-3105618" y="232837"/>
                <a:ext cx="326707" cy="178291"/>
              </a:xfrm>
              <a:custGeom>
                <a:avLst/>
                <a:gdLst>
                  <a:gd name="connsiteX0" fmla="*/ 326708 w 326707"/>
                  <a:gd name="connsiteY0" fmla="*/ 0 h 178291"/>
                  <a:gd name="connsiteX1" fmla="*/ 241935 w 326707"/>
                  <a:gd name="connsiteY1" fmla="*/ 48578 h 178291"/>
                  <a:gd name="connsiteX2" fmla="*/ 94298 w 326707"/>
                  <a:gd name="connsiteY2" fmla="*/ 154305 h 178291"/>
                  <a:gd name="connsiteX3" fmla="*/ 0 w 326707"/>
                  <a:gd name="connsiteY3" fmla="*/ 129540 h 178291"/>
                  <a:gd name="connsiteX4" fmla="*/ 22860 w 326707"/>
                  <a:gd name="connsiteY4" fmla="*/ 166688 h 178291"/>
                  <a:gd name="connsiteX5" fmla="*/ 174308 w 326707"/>
                  <a:gd name="connsiteY5" fmla="*/ 143828 h 178291"/>
                  <a:gd name="connsiteX6" fmla="*/ 267653 w 326707"/>
                  <a:gd name="connsiteY6" fmla="*/ 78105 h 178291"/>
                  <a:gd name="connsiteX7" fmla="*/ 326708 w 326707"/>
                  <a:gd name="connsiteY7" fmla="*/ 0 h 1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07" h="178291">
                    <a:moveTo>
                      <a:pt x="326708" y="0"/>
                    </a:moveTo>
                    <a:cubicBezTo>
                      <a:pt x="326708" y="0"/>
                      <a:pt x="269558" y="25718"/>
                      <a:pt x="241935" y="48578"/>
                    </a:cubicBezTo>
                    <a:cubicBezTo>
                      <a:pt x="214313" y="71438"/>
                      <a:pt x="159068" y="154305"/>
                      <a:pt x="94298" y="154305"/>
                    </a:cubicBezTo>
                    <a:cubicBezTo>
                      <a:pt x="60960" y="154305"/>
                      <a:pt x="29527" y="145733"/>
                      <a:pt x="0" y="129540"/>
                    </a:cubicBezTo>
                    <a:cubicBezTo>
                      <a:pt x="0" y="144780"/>
                      <a:pt x="8573" y="159068"/>
                      <a:pt x="22860" y="166688"/>
                    </a:cubicBezTo>
                    <a:cubicBezTo>
                      <a:pt x="58102" y="186690"/>
                      <a:pt x="114300" y="181928"/>
                      <a:pt x="174308" y="143828"/>
                    </a:cubicBezTo>
                    <a:cubicBezTo>
                      <a:pt x="234315" y="105728"/>
                      <a:pt x="232410" y="90488"/>
                      <a:pt x="267653" y="78105"/>
                    </a:cubicBezTo>
                    <a:cubicBezTo>
                      <a:pt x="302895" y="65722"/>
                      <a:pt x="326708" y="40958"/>
                      <a:pt x="326708" y="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3" name="任意多边形: 形状 322">
                <a:extLst>
                  <a:ext uri="{FF2B5EF4-FFF2-40B4-BE49-F238E27FC236}">
                    <a16:creationId xmlns:a16="http://schemas.microsoft.com/office/drawing/2014/main" id="{121A8702-405C-85E2-18B3-8A0968FFF7C8}"/>
                  </a:ext>
                </a:extLst>
              </p:cNvPr>
              <p:cNvSpPr/>
              <p:nvPr/>
            </p:nvSpPr>
            <p:spPr>
              <a:xfrm>
                <a:off x="-2551262" y="185115"/>
                <a:ext cx="325575" cy="226014"/>
              </a:xfrm>
              <a:custGeom>
                <a:avLst/>
                <a:gdLst>
                  <a:gd name="connsiteX0" fmla="*/ 206692 w 325575"/>
                  <a:gd name="connsiteY0" fmla="*/ 24862 h 226014"/>
                  <a:gd name="connsiteX1" fmla="*/ 292417 w 325575"/>
                  <a:gd name="connsiteY1" fmla="*/ 108682 h 226014"/>
                  <a:gd name="connsiteX2" fmla="*/ 302895 w 325575"/>
                  <a:gd name="connsiteY2" fmla="*/ 214410 h 226014"/>
                  <a:gd name="connsiteX3" fmla="*/ 151447 w 325575"/>
                  <a:gd name="connsiteY3" fmla="*/ 191550 h 226014"/>
                  <a:gd name="connsiteX4" fmla="*/ 58102 w 325575"/>
                  <a:gd name="connsiteY4" fmla="*/ 125828 h 226014"/>
                  <a:gd name="connsiteX5" fmla="*/ 0 w 325575"/>
                  <a:gd name="connsiteY5" fmla="*/ 47722 h 226014"/>
                  <a:gd name="connsiteX6" fmla="*/ 157163 w 325575"/>
                  <a:gd name="connsiteY6" fmla="*/ 97 h 226014"/>
                  <a:gd name="connsiteX7" fmla="*/ 206692 w 325575"/>
                  <a:gd name="connsiteY7" fmla="*/ 24862 h 22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575" h="226014">
                    <a:moveTo>
                      <a:pt x="206692" y="24862"/>
                    </a:moveTo>
                    <a:cubicBezTo>
                      <a:pt x="237172" y="50580"/>
                      <a:pt x="265747" y="79155"/>
                      <a:pt x="292417" y="108682"/>
                    </a:cubicBezTo>
                    <a:cubicBezTo>
                      <a:pt x="330517" y="151545"/>
                      <a:pt x="338138" y="194407"/>
                      <a:pt x="302895" y="214410"/>
                    </a:cubicBezTo>
                    <a:cubicBezTo>
                      <a:pt x="267652" y="234412"/>
                      <a:pt x="211455" y="229650"/>
                      <a:pt x="151447" y="191550"/>
                    </a:cubicBezTo>
                    <a:cubicBezTo>
                      <a:pt x="91440" y="153450"/>
                      <a:pt x="93345" y="138210"/>
                      <a:pt x="58102" y="125828"/>
                    </a:cubicBezTo>
                    <a:cubicBezTo>
                      <a:pt x="22860" y="113445"/>
                      <a:pt x="0" y="87728"/>
                      <a:pt x="0" y="47722"/>
                    </a:cubicBezTo>
                    <a:cubicBezTo>
                      <a:pt x="0" y="7718"/>
                      <a:pt x="129540" y="2003"/>
                      <a:pt x="157163" y="97"/>
                    </a:cubicBezTo>
                    <a:cubicBezTo>
                      <a:pt x="184785" y="-1807"/>
                      <a:pt x="206692" y="24862"/>
                      <a:pt x="206692" y="2486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4" name="任意多边形: 形状 323">
                <a:extLst>
                  <a:ext uri="{FF2B5EF4-FFF2-40B4-BE49-F238E27FC236}">
                    <a16:creationId xmlns:a16="http://schemas.microsoft.com/office/drawing/2014/main" id="{3A2F14C9-3970-42F2-4143-639C9D037086}"/>
                  </a:ext>
                </a:extLst>
              </p:cNvPr>
              <p:cNvSpPr/>
              <p:nvPr/>
            </p:nvSpPr>
            <p:spPr>
              <a:xfrm>
                <a:off x="-2551262" y="232837"/>
                <a:ext cx="326707" cy="178291"/>
              </a:xfrm>
              <a:custGeom>
                <a:avLst/>
                <a:gdLst>
                  <a:gd name="connsiteX0" fmla="*/ 0 w 326707"/>
                  <a:gd name="connsiteY0" fmla="*/ 0 h 178291"/>
                  <a:gd name="connsiteX1" fmla="*/ 84772 w 326707"/>
                  <a:gd name="connsiteY1" fmla="*/ 48578 h 178291"/>
                  <a:gd name="connsiteX2" fmla="*/ 232410 w 326707"/>
                  <a:gd name="connsiteY2" fmla="*/ 154305 h 178291"/>
                  <a:gd name="connsiteX3" fmla="*/ 326708 w 326707"/>
                  <a:gd name="connsiteY3" fmla="*/ 129540 h 178291"/>
                  <a:gd name="connsiteX4" fmla="*/ 303847 w 326707"/>
                  <a:gd name="connsiteY4" fmla="*/ 166688 h 178291"/>
                  <a:gd name="connsiteX5" fmla="*/ 152400 w 326707"/>
                  <a:gd name="connsiteY5" fmla="*/ 143828 h 178291"/>
                  <a:gd name="connsiteX6" fmla="*/ 59055 w 326707"/>
                  <a:gd name="connsiteY6" fmla="*/ 78105 h 178291"/>
                  <a:gd name="connsiteX7" fmla="*/ 0 w 326707"/>
                  <a:gd name="connsiteY7" fmla="*/ 0 h 1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07" h="178291">
                    <a:moveTo>
                      <a:pt x="0" y="0"/>
                    </a:moveTo>
                    <a:cubicBezTo>
                      <a:pt x="0" y="0"/>
                      <a:pt x="57150" y="25718"/>
                      <a:pt x="84772" y="48578"/>
                    </a:cubicBezTo>
                    <a:cubicBezTo>
                      <a:pt x="112395" y="71438"/>
                      <a:pt x="167640" y="154305"/>
                      <a:pt x="232410" y="154305"/>
                    </a:cubicBezTo>
                    <a:cubicBezTo>
                      <a:pt x="265747" y="154305"/>
                      <a:pt x="297180" y="145733"/>
                      <a:pt x="326708" y="129540"/>
                    </a:cubicBezTo>
                    <a:cubicBezTo>
                      <a:pt x="326708" y="144780"/>
                      <a:pt x="318135" y="159068"/>
                      <a:pt x="303847" y="166688"/>
                    </a:cubicBezTo>
                    <a:cubicBezTo>
                      <a:pt x="268605" y="186690"/>
                      <a:pt x="212408" y="181928"/>
                      <a:pt x="152400" y="143828"/>
                    </a:cubicBezTo>
                    <a:cubicBezTo>
                      <a:pt x="92392" y="105728"/>
                      <a:pt x="94297" y="90488"/>
                      <a:pt x="59055" y="78105"/>
                    </a:cubicBezTo>
                    <a:cubicBezTo>
                      <a:pt x="23813" y="65722"/>
                      <a:pt x="0" y="40958"/>
                      <a:pt x="0" y="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5" name="任意多边形: 形状 324">
                <a:extLst>
                  <a:ext uri="{FF2B5EF4-FFF2-40B4-BE49-F238E27FC236}">
                    <a16:creationId xmlns:a16="http://schemas.microsoft.com/office/drawing/2014/main" id="{9EEE28EE-5C53-117D-85F6-794DF48673BB}"/>
                  </a:ext>
                </a:extLst>
              </p:cNvPr>
              <p:cNvSpPr/>
              <p:nvPr/>
            </p:nvSpPr>
            <p:spPr>
              <a:xfrm>
                <a:off x="-3059897" y="-1261635"/>
                <a:ext cx="734195" cy="1531331"/>
              </a:xfrm>
              <a:custGeom>
                <a:avLst/>
                <a:gdLst>
                  <a:gd name="connsiteX0" fmla="*/ 0 w 734195"/>
                  <a:gd name="connsiteY0" fmla="*/ 35243 h 1531331"/>
                  <a:gd name="connsiteX1" fmla="*/ 22860 w 734195"/>
                  <a:gd name="connsiteY1" fmla="*/ 687705 h 1531331"/>
                  <a:gd name="connsiteX2" fmla="*/ 53340 w 734195"/>
                  <a:gd name="connsiteY2" fmla="*/ 971550 h 1531331"/>
                  <a:gd name="connsiteX3" fmla="*/ 65723 w 734195"/>
                  <a:gd name="connsiteY3" fmla="*/ 1401128 h 1531331"/>
                  <a:gd name="connsiteX4" fmla="*/ 42863 w 734195"/>
                  <a:gd name="connsiteY4" fmla="*/ 1439228 h 1531331"/>
                  <a:gd name="connsiteX5" fmla="*/ 50482 w 734195"/>
                  <a:gd name="connsiteY5" fmla="*/ 1492568 h 1531331"/>
                  <a:gd name="connsiteX6" fmla="*/ 151448 w 734195"/>
                  <a:gd name="connsiteY6" fmla="*/ 1512570 h 1531331"/>
                  <a:gd name="connsiteX7" fmla="*/ 278130 w 734195"/>
                  <a:gd name="connsiteY7" fmla="*/ 1527810 h 1531331"/>
                  <a:gd name="connsiteX8" fmla="*/ 296228 w 734195"/>
                  <a:gd name="connsiteY8" fmla="*/ 1469707 h 1531331"/>
                  <a:gd name="connsiteX9" fmla="*/ 300990 w 734195"/>
                  <a:gd name="connsiteY9" fmla="*/ 1350645 h 1531331"/>
                  <a:gd name="connsiteX10" fmla="*/ 316230 w 734195"/>
                  <a:gd name="connsiteY10" fmla="*/ 869632 h 1531331"/>
                  <a:gd name="connsiteX11" fmla="*/ 377190 w 734195"/>
                  <a:gd name="connsiteY11" fmla="*/ 443865 h 1531331"/>
                  <a:gd name="connsiteX12" fmla="*/ 442912 w 734195"/>
                  <a:gd name="connsiteY12" fmla="*/ 888682 h 1531331"/>
                  <a:gd name="connsiteX13" fmla="*/ 470535 w 734195"/>
                  <a:gd name="connsiteY13" fmla="*/ 1207770 h 1531331"/>
                  <a:gd name="connsiteX14" fmla="*/ 503873 w 734195"/>
                  <a:gd name="connsiteY14" fmla="*/ 1488757 h 1531331"/>
                  <a:gd name="connsiteX15" fmla="*/ 511493 w 734195"/>
                  <a:gd name="connsiteY15" fmla="*/ 1526857 h 1531331"/>
                  <a:gd name="connsiteX16" fmla="*/ 661035 w 734195"/>
                  <a:gd name="connsiteY16" fmla="*/ 1499235 h 1531331"/>
                  <a:gd name="connsiteX17" fmla="*/ 731520 w 734195"/>
                  <a:gd name="connsiteY17" fmla="*/ 1479232 h 1531331"/>
                  <a:gd name="connsiteX18" fmla="*/ 728662 w 734195"/>
                  <a:gd name="connsiteY18" fmla="*/ 1277303 h 1531331"/>
                  <a:gd name="connsiteX19" fmla="*/ 716280 w 734195"/>
                  <a:gd name="connsiteY19" fmla="*/ 1153478 h 1531331"/>
                  <a:gd name="connsiteX20" fmla="*/ 728662 w 734195"/>
                  <a:gd name="connsiteY20" fmla="*/ 574357 h 1531331"/>
                  <a:gd name="connsiteX21" fmla="*/ 716280 w 734195"/>
                  <a:gd name="connsiteY21" fmla="*/ 30480 h 1531331"/>
                  <a:gd name="connsiteX22" fmla="*/ 242888 w 734195"/>
                  <a:gd name="connsiteY22" fmla="*/ 40957 h 1531331"/>
                  <a:gd name="connsiteX23" fmla="*/ 2857 w 734195"/>
                  <a:gd name="connsiteY23" fmla="*/ 0 h 1531331"/>
                  <a:gd name="connsiteX24" fmla="*/ 0 w 734195"/>
                  <a:gd name="connsiteY24" fmla="*/ 35243 h 15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4195" h="1531331">
                    <a:moveTo>
                      <a:pt x="0" y="35243"/>
                    </a:moveTo>
                    <a:cubicBezTo>
                      <a:pt x="0" y="35243"/>
                      <a:pt x="15240" y="604838"/>
                      <a:pt x="22860" y="687705"/>
                    </a:cubicBezTo>
                    <a:cubicBezTo>
                      <a:pt x="30480" y="770572"/>
                      <a:pt x="53340" y="961072"/>
                      <a:pt x="53340" y="971550"/>
                    </a:cubicBezTo>
                    <a:cubicBezTo>
                      <a:pt x="53340" y="982028"/>
                      <a:pt x="65723" y="1401128"/>
                      <a:pt x="65723" y="1401128"/>
                    </a:cubicBezTo>
                    <a:lnTo>
                      <a:pt x="42863" y="1439228"/>
                    </a:lnTo>
                    <a:lnTo>
                      <a:pt x="50482" y="1492568"/>
                    </a:lnTo>
                    <a:lnTo>
                      <a:pt x="151448" y="1512570"/>
                    </a:lnTo>
                    <a:cubicBezTo>
                      <a:pt x="201930" y="1523048"/>
                      <a:pt x="267653" y="1538288"/>
                      <a:pt x="278130" y="1527810"/>
                    </a:cubicBezTo>
                    <a:cubicBezTo>
                      <a:pt x="288607" y="1517332"/>
                      <a:pt x="290513" y="1497330"/>
                      <a:pt x="296228" y="1469707"/>
                    </a:cubicBezTo>
                    <a:cubicBezTo>
                      <a:pt x="301942" y="1442085"/>
                      <a:pt x="311467" y="1391603"/>
                      <a:pt x="300990" y="1350645"/>
                    </a:cubicBezTo>
                    <a:cubicBezTo>
                      <a:pt x="290513" y="1309688"/>
                      <a:pt x="313373" y="880110"/>
                      <a:pt x="316230" y="869632"/>
                    </a:cubicBezTo>
                    <a:cubicBezTo>
                      <a:pt x="319088" y="859155"/>
                      <a:pt x="377190" y="443865"/>
                      <a:pt x="377190" y="443865"/>
                    </a:cubicBezTo>
                    <a:cubicBezTo>
                      <a:pt x="377190" y="443865"/>
                      <a:pt x="415290" y="785813"/>
                      <a:pt x="442912" y="888682"/>
                    </a:cubicBezTo>
                    <a:cubicBezTo>
                      <a:pt x="470535" y="991553"/>
                      <a:pt x="461010" y="1146810"/>
                      <a:pt x="470535" y="1207770"/>
                    </a:cubicBezTo>
                    <a:cubicBezTo>
                      <a:pt x="480060" y="1268730"/>
                      <a:pt x="501015" y="1473518"/>
                      <a:pt x="503873" y="1488757"/>
                    </a:cubicBezTo>
                    <a:cubicBezTo>
                      <a:pt x="506730" y="1503998"/>
                      <a:pt x="511493" y="1526857"/>
                      <a:pt x="511493" y="1526857"/>
                    </a:cubicBezTo>
                    <a:cubicBezTo>
                      <a:pt x="511493" y="1526857"/>
                      <a:pt x="638175" y="1508760"/>
                      <a:pt x="661035" y="1499235"/>
                    </a:cubicBezTo>
                    <a:cubicBezTo>
                      <a:pt x="683895" y="1490663"/>
                      <a:pt x="707707" y="1483995"/>
                      <a:pt x="731520" y="1479232"/>
                    </a:cubicBezTo>
                    <a:cubicBezTo>
                      <a:pt x="731520" y="1479232"/>
                      <a:pt x="739140" y="1335405"/>
                      <a:pt x="728662" y="1277303"/>
                    </a:cubicBezTo>
                    <a:cubicBezTo>
                      <a:pt x="721043" y="1236345"/>
                      <a:pt x="717232" y="1195388"/>
                      <a:pt x="716280" y="1153478"/>
                    </a:cubicBezTo>
                    <a:cubicBezTo>
                      <a:pt x="716280" y="1135380"/>
                      <a:pt x="728662" y="574357"/>
                      <a:pt x="728662" y="574357"/>
                    </a:cubicBezTo>
                    <a:lnTo>
                      <a:pt x="716280" y="30480"/>
                    </a:lnTo>
                    <a:cubicBezTo>
                      <a:pt x="716280" y="30480"/>
                      <a:pt x="375285" y="65722"/>
                      <a:pt x="242888" y="40957"/>
                    </a:cubicBezTo>
                    <a:cubicBezTo>
                      <a:pt x="110490" y="16193"/>
                      <a:pt x="2857" y="0"/>
                      <a:pt x="2857" y="0"/>
                    </a:cubicBezTo>
                    <a:lnTo>
                      <a:pt x="0" y="35243"/>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6" name="任意多边形: 形状 325">
                <a:extLst>
                  <a:ext uri="{FF2B5EF4-FFF2-40B4-BE49-F238E27FC236}">
                    <a16:creationId xmlns:a16="http://schemas.microsoft.com/office/drawing/2014/main" id="{896AEDDE-780F-09AC-4D20-0E3859041E7F}"/>
                  </a:ext>
                </a:extLst>
              </p:cNvPr>
              <p:cNvSpPr/>
              <p:nvPr/>
            </p:nvSpPr>
            <p:spPr>
              <a:xfrm>
                <a:off x="-3059897" y="-1261635"/>
                <a:ext cx="717232" cy="165734"/>
              </a:xfrm>
              <a:custGeom>
                <a:avLst/>
                <a:gdLst>
                  <a:gd name="connsiteX0" fmla="*/ 242888 w 717232"/>
                  <a:gd name="connsiteY0" fmla="*/ 40005 h 165734"/>
                  <a:gd name="connsiteX1" fmla="*/ 2857 w 717232"/>
                  <a:gd name="connsiteY1" fmla="*/ 0 h 165734"/>
                  <a:gd name="connsiteX2" fmla="*/ 0 w 717232"/>
                  <a:gd name="connsiteY2" fmla="*/ 35243 h 165734"/>
                  <a:gd name="connsiteX3" fmla="*/ 1905 w 717232"/>
                  <a:gd name="connsiteY3" fmla="*/ 119063 h 165734"/>
                  <a:gd name="connsiteX4" fmla="*/ 302895 w 717232"/>
                  <a:gd name="connsiteY4" fmla="*/ 165735 h 165734"/>
                  <a:gd name="connsiteX5" fmla="*/ 717232 w 717232"/>
                  <a:gd name="connsiteY5" fmla="*/ 109538 h 165734"/>
                  <a:gd name="connsiteX6" fmla="*/ 715328 w 717232"/>
                  <a:gd name="connsiteY6" fmla="*/ 31432 h 165734"/>
                  <a:gd name="connsiteX7" fmla="*/ 242888 w 717232"/>
                  <a:gd name="connsiteY7" fmla="*/ 40005 h 1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232" h="165734">
                    <a:moveTo>
                      <a:pt x="242888" y="40005"/>
                    </a:moveTo>
                    <a:cubicBezTo>
                      <a:pt x="111442" y="14288"/>
                      <a:pt x="2857" y="0"/>
                      <a:pt x="2857" y="0"/>
                    </a:cubicBezTo>
                    <a:lnTo>
                      <a:pt x="0" y="35243"/>
                    </a:lnTo>
                    <a:cubicBezTo>
                      <a:pt x="0" y="35243"/>
                      <a:pt x="952" y="67628"/>
                      <a:pt x="1905" y="119063"/>
                    </a:cubicBezTo>
                    <a:cubicBezTo>
                      <a:pt x="61913" y="136207"/>
                      <a:pt x="184785" y="165735"/>
                      <a:pt x="302895" y="165735"/>
                    </a:cubicBezTo>
                    <a:cubicBezTo>
                      <a:pt x="427673" y="165735"/>
                      <a:pt x="627698" y="127635"/>
                      <a:pt x="717232" y="109538"/>
                    </a:cubicBezTo>
                    <a:lnTo>
                      <a:pt x="715328" y="31432"/>
                    </a:lnTo>
                    <a:cubicBezTo>
                      <a:pt x="716280" y="30480"/>
                      <a:pt x="375285" y="65722"/>
                      <a:pt x="242888" y="4000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7" name="任意多边形: 形状 326">
                <a:extLst>
                  <a:ext uri="{FF2B5EF4-FFF2-40B4-BE49-F238E27FC236}">
                    <a16:creationId xmlns:a16="http://schemas.microsoft.com/office/drawing/2014/main" id="{5A3A2553-7A57-BA14-6BAC-99A2C0983A39}"/>
                  </a:ext>
                </a:extLst>
              </p:cNvPr>
              <p:cNvSpPr/>
              <p:nvPr/>
            </p:nvSpPr>
            <p:spPr>
              <a:xfrm>
                <a:off x="-2376955" y="60434"/>
                <a:ext cx="2857" cy="27622"/>
              </a:xfrm>
              <a:custGeom>
                <a:avLst/>
                <a:gdLst>
                  <a:gd name="connsiteX0" fmla="*/ 0 w 2857"/>
                  <a:gd name="connsiteY0" fmla="*/ 0 h 27622"/>
                  <a:gd name="connsiteX1" fmla="*/ 2857 w 2857"/>
                  <a:gd name="connsiteY1" fmla="*/ 27623 h 27622"/>
                </a:gdLst>
                <a:ahLst/>
                <a:cxnLst>
                  <a:cxn ang="0">
                    <a:pos x="connsiteX0" y="connsiteY0"/>
                  </a:cxn>
                  <a:cxn ang="0">
                    <a:pos x="connsiteX1" y="connsiteY1"/>
                  </a:cxn>
                </a:cxnLst>
                <a:rect l="l" t="t" r="r" b="b"/>
                <a:pathLst>
                  <a:path w="2857" h="27622">
                    <a:moveTo>
                      <a:pt x="0" y="0"/>
                    </a:moveTo>
                    <a:cubicBezTo>
                      <a:pt x="1905" y="17145"/>
                      <a:pt x="2857" y="27623"/>
                      <a:pt x="2857" y="2762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8" name="任意多边形: 形状 327">
                <a:extLst>
                  <a:ext uri="{FF2B5EF4-FFF2-40B4-BE49-F238E27FC236}">
                    <a16:creationId xmlns:a16="http://schemas.microsoft.com/office/drawing/2014/main" id="{F2DCAABA-156E-4236-945B-6E59021D30FD}"/>
                  </a:ext>
                </a:extLst>
              </p:cNvPr>
              <p:cNvSpPr/>
              <p:nvPr/>
            </p:nvSpPr>
            <p:spPr>
              <a:xfrm>
                <a:off x="-2416008" y="-1093042"/>
                <a:ext cx="34290" cy="1102042"/>
              </a:xfrm>
              <a:custGeom>
                <a:avLst/>
                <a:gdLst>
                  <a:gd name="connsiteX0" fmla="*/ 0 w 34290"/>
                  <a:gd name="connsiteY0" fmla="*/ 0 h 1102042"/>
                  <a:gd name="connsiteX1" fmla="*/ 9525 w 34290"/>
                  <a:gd name="connsiteY1" fmla="*/ 673417 h 1102042"/>
                  <a:gd name="connsiteX2" fmla="*/ 34290 w 34290"/>
                  <a:gd name="connsiteY2" fmla="*/ 1102042 h 1102042"/>
                </a:gdLst>
                <a:ahLst/>
                <a:cxnLst>
                  <a:cxn ang="0">
                    <a:pos x="connsiteX0" y="connsiteY0"/>
                  </a:cxn>
                  <a:cxn ang="0">
                    <a:pos x="connsiteX1" y="connsiteY1"/>
                  </a:cxn>
                  <a:cxn ang="0">
                    <a:pos x="connsiteX2" y="connsiteY2"/>
                  </a:cxn>
                </a:cxnLst>
                <a:rect l="l" t="t" r="r" b="b"/>
                <a:pathLst>
                  <a:path w="34290" h="1102042">
                    <a:moveTo>
                      <a:pt x="0" y="0"/>
                    </a:moveTo>
                    <a:cubicBezTo>
                      <a:pt x="0" y="0"/>
                      <a:pt x="9525" y="488632"/>
                      <a:pt x="9525" y="673417"/>
                    </a:cubicBezTo>
                    <a:cubicBezTo>
                      <a:pt x="9525" y="801052"/>
                      <a:pt x="24765" y="994410"/>
                      <a:pt x="34290" y="110204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9" name="任意多边形: 形状 328">
                <a:extLst>
                  <a:ext uri="{FF2B5EF4-FFF2-40B4-BE49-F238E27FC236}">
                    <a16:creationId xmlns:a16="http://schemas.microsoft.com/office/drawing/2014/main" id="{8CC46239-8C1C-3BC1-F645-AEC0883DDCFF}"/>
                  </a:ext>
                </a:extLst>
              </p:cNvPr>
              <p:cNvSpPr/>
              <p:nvPr/>
            </p:nvSpPr>
            <p:spPr>
              <a:xfrm>
                <a:off x="-2928453" y="-1120665"/>
                <a:ext cx="23812" cy="530542"/>
              </a:xfrm>
              <a:custGeom>
                <a:avLst/>
                <a:gdLst>
                  <a:gd name="connsiteX0" fmla="*/ 0 w 23812"/>
                  <a:gd name="connsiteY0" fmla="*/ 0 h 530542"/>
                  <a:gd name="connsiteX1" fmla="*/ 23812 w 23812"/>
                  <a:gd name="connsiteY1" fmla="*/ 530543 h 530542"/>
                </a:gdLst>
                <a:ahLst/>
                <a:cxnLst>
                  <a:cxn ang="0">
                    <a:pos x="connsiteX0" y="connsiteY0"/>
                  </a:cxn>
                  <a:cxn ang="0">
                    <a:pos x="connsiteX1" y="connsiteY1"/>
                  </a:cxn>
                </a:cxnLst>
                <a:rect l="l" t="t" r="r" b="b"/>
                <a:pathLst>
                  <a:path w="23812" h="530542">
                    <a:moveTo>
                      <a:pt x="0" y="0"/>
                    </a:moveTo>
                    <a:lnTo>
                      <a:pt x="23812" y="530543"/>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0" name="任意多边形: 形状 329">
                <a:extLst>
                  <a:ext uri="{FF2B5EF4-FFF2-40B4-BE49-F238E27FC236}">
                    <a16:creationId xmlns:a16="http://schemas.microsoft.com/office/drawing/2014/main" id="{66F564DB-C973-C558-AE28-714137C252C5}"/>
                  </a:ext>
                </a:extLst>
              </p:cNvPr>
              <p:cNvSpPr/>
              <p:nvPr/>
            </p:nvSpPr>
            <p:spPr>
              <a:xfrm>
                <a:off x="-2909403" y="-548212"/>
                <a:ext cx="9525" cy="86677"/>
              </a:xfrm>
              <a:custGeom>
                <a:avLst/>
                <a:gdLst>
                  <a:gd name="connsiteX0" fmla="*/ 0 w 9525"/>
                  <a:gd name="connsiteY0" fmla="*/ 0 h 86677"/>
                  <a:gd name="connsiteX1" fmla="*/ 0 w 9525"/>
                  <a:gd name="connsiteY1" fmla="*/ 86678 h 86677"/>
                </a:gdLst>
                <a:ahLst/>
                <a:cxnLst>
                  <a:cxn ang="0">
                    <a:pos x="connsiteX0" y="connsiteY0"/>
                  </a:cxn>
                  <a:cxn ang="0">
                    <a:pos x="connsiteX1" y="connsiteY1"/>
                  </a:cxn>
                </a:cxnLst>
                <a:rect l="l" t="t" r="r" b="b"/>
                <a:pathLst>
                  <a:path w="9525" h="86677">
                    <a:moveTo>
                      <a:pt x="0" y="0"/>
                    </a:moveTo>
                    <a:lnTo>
                      <a:pt x="0" y="86678"/>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1" name="任意多边形: 形状 330">
                <a:extLst>
                  <a:ext uri="{FF2B5EF4-FFF2-40B4-BE49-F238E27FC236}">
                    <a16:creationId xmlns:a16="http://schemas.microsoft.com/office/drawing/2014/main" id="{D3C11125-17BE-9594-1700-F7411C6A4193}"/>
                  </a:ext>
                </a:extLst>
              </p:cNvPr>
              <p:cNvSpPr/>
              <p:nvPr/>
            </p:nvSpPr>
            <p:spPr>
              <a:xfrm>
                <a:off x="-3132287" y="-2564945"/>
                <a:ext cx="830579" cy="1432850"/>
              </a:xfrm>
              <a:custGeom>
                <a:avLst/>
                <a:gdLst>
                  <a:gd name="connsiteX0" fmla="*/ 342900 w 830579"/>
                  <a:gd name="connsiteY0" fmla="*/ 2196 h 1432850"/>
                  <a:gd name="connsiteX1" fmla="*/ 279082 w 830579"/>
                  <a:gd name="connsiteY1" fmla="*/ 35533 h 1432850"/>
                  <a:gd name="connsiteX2" fmla="*/ 226695 w 830579"/>
                  <a:gd name="connsiteY2" fmla="*/ 93636 h 1432850"/>
                  <a:gd name="connsiteX3" fmla="*/ 0 w 830579"/>
                  <a:gd name="connsiteY3" fmla="*/ 215556 h 1432850"/>
                  <a:gd name="connsiteX4" fmla="*/ 21907 w 830579"/>
                  <a:gd name="connsiteY4" fmla="*/ 1079473 h 1432850"/>
                  <a:gd name="connsiteX5" fmla="*/ 30480 w 830579"/>
                  <a:gd name="connsiteY5" fmla="*/ 1374748 h 1432850"/>
                  <a:gd name="connsiteX6" fmla="*/ 369570 w 830579"/>
                  <a:gd name="connsiteY6" fmla="*/ 1432851 h 1432850"/>
                  <a:gd name="connsiteX7" fmla="*/ 830580 w 830579"/>
                  <a:gd name="connsiteY7" fmla="*/ 1366176 h 1432850"/>
                  <a:gd name="connsiteX8" fmla="*/ 814388 w 830579"/>
                  <a:gd name="connsiteY8" fmla="*/ 215556 h 1432850"/>
                  <a:gd name="connsiteX9" fmla="*/ 574358 w 830579"/>
                  <a:gd name="connsiteY9" fmla="*/ 27913 h 1432850"/>
                  <a:gd name="connsiteX10" fmla="*/ 342900 w 830579"/>
                  <a:gd name="connsiteY10" fmla="*/ 2196 h 143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579" h="1432850">
                    <a:moveTo>
                      <a:pt x="342900" y="2196"/>
                    </a:moveTo>
                    <a:cubicBezTo>
                      <a:pt x="317182" y="2196"/>
                      <a:pt x="294322" y="14578"/>
                      <a:pt x="279082" y="35533"/>
                    </a:cubicBezTo>
                    <a:cubicBezTo>
                      <a:pt x="262890" y="56488"/>
                      <a:pt x="245745" y="75538"/>
                      <a:pt x="226695" y="93636"/>
                    </a:cubicBezTo>
                    <a:lnTo>
                      <a:pt x="0" y="215556"/>
                    </a:lnTo>
                    <a:lnTo>
                      <a:pt x="21907" y="1079473"/>
                    </a:lnTo>
                    <a:lnTo>
                      <a:pt x="30480" y="1374748"/>
                    </a:lnTo>
                    <a:cubicBezTo>
                      <a:pt x="30480" y="1374748"/>
                      <a:pt x="203835" y="1432851"/>
                      <a:pt x="369570" y="1432851"/>
                    </a:cubicBezTo>
                    <a:cubicBezTo>
                      <a:pt x="535305" y="1432851"/>
                      <a:pt x="830580" y="1366176"/>
                      <a:pt x="830580" y="1366176"/>
                    </a:cubicBezTo>
                    <a:cubicBezTo>
                      <a:pt x="830580" y="1366176"/>
                      <a:pt x="805815" y="215556"/>
                      <a:pt x="814388" y="215556"/>
                    </a:cubicBezTo>
                    <a:cubicBezTo>
                      <a:pt x="822960" y="215556"/>
                      <a:pt x="651510" y="66966"/>
                      <a:pt x="574358" y="27913"/>
                    </a:cubicBezTo>
                    <a:cubicBezTo>
                      <a:pt x="497205" y="-11139"/>
                      <a:pt x="342900" y="2196"/>
                      <a:pt x="342900" y="2196"/>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2" name="任意多边形: 形状 331">
                <a:extLst>
                  <a:ext uri="{FF2B5EF4-FFF2-40B4-BE49-F238E27FC236}">
                    <a16:creationId xmlns:a16="http://schemas.microsoft.com/office/drawing/2014/main" id="{BEC4FCD3-D1ED-2E5D-2A67-2CD3603FB9C6}"/>
                  </a:ext>
                </a:extLst>
              </p:cNvPr>
              <p:cNvSpPr/>
              <p:nvPr/>
            </p:nvSpPr>
            <p:spPr>
              <a:xfrm>
                <a:off x="-2854158" y="-2457975"/>
                <a:ext cx="345757" cy="415290"/>
              </a:xfrm>
              <a:custGeom>
                <a:avLst/>
                <a:gdLst>
                  <a:gd name="connsiteX0" fmla="*/ 0 w 345757"/>
                  <a:gd name="connsiteY0" fmla="*/ 0 h 415290"/>
                  <a:gd name="connsiteX1" fmla="*/ 124777 w 345757"/>
                  <a:gd name="connsiteY1" fmla="*/ 235268 h 415290"/>
                  <a:gd name="connsiteX2" fmla="*/ 230505 w 345757"/>
                  <a:gd name="connsiteY2" fmla="*/ 415290 h 415290"/>
                  <a:gd name="connsiteX3" fmla="*/ 345758 w 345757"/>
                  <a:gd name="connsiteY3" fmla="*/ 106680 h 415290"/>
                </a:gdLst>
                <a:ahLst/>
                <a:cxnLst>
                  <a:cxn ang="0">
                    <a:pos x="connsiteX0" y="connsiteY0"/>
                  </a:cxn>
                  <a:cxn ang="0">
                    <a:pos x="connsiteX1" y="connsiteY1"/>
                  </a:cxn>
                  <a:cxn ang="0">
                    <a:pos x="connsiteX2" y="connsiteY2"/>
                  </a:cxn>
                  <a:cxn ang="0">
                    <a:pos x="connsiteX3" y="connsiteY3"/>
                  </a:cxn>
                </a:cxnLst>
                <a:rect l="l" t="t" r="r" b="b"/>
                <a:pathLst>
                  <a:path w="345757" h="415290">
                    <a:moveTo>
                      <a:pt x="0" y="0"/>
                    </a:moveTo>
                    <a:cubicBezTo>
                      <a:pt x="0" y="0"/>
                      <a:pt x="87630" y="160973"/>
                      <a:pt x="124777" y="235268"/>
                    </a:cubicBezTo>
                    <a:cubicBezTo>
                      <a:pt x="161925" y="309563"/>
                      <a:pt x="230505" y="415290"/>
                      <a:pt x="230505" y="415290"/>
                    </a:cubicBezTo>
                    <a:lnTo>
                      <a:pt x="345758" y="106680"/>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3" name="任意多边形: 形状 332">
                <a:extLst>
                  <a:ext uri="{FF2B5EF4-FFF2-40B4-BE49-F238E27FC236}">
                    <a16:creationId xmlns:a16="http://schemas.microsoft.com/office/drawing/2014/main" id="{84361DC9-B47E-37D9-8F45-63AA31445B14}"/>
                  </a:ext>
                </a:extLst>
              </p:cNvPr>
              <p:cNvSpPr/>
              <p:nvPr/>
            </p:nvSpPr>
            <p:spPr>
              <a:xfrm>
                <a:off x="-3054183" y="-1577864"/>
                <a:ext cx="264795" cy="200024"/>
              </a:xfrm>
              <a:custGeom>
                <a:avLst/>
                <a:gdLst>
                  <a:gd name="connsiteX0" fmla="*/ 264795 w 264795"/>
                  <a:gd name="connsiteY0" fmla="*/ 143827 h 200024"/>
                  <a:gd name="connsiteX1" fmla="*/ 260033 w 264795"/>
                  <a:gd name="connsiteY1" fmla="*/ 15240 h 200024"/>
                  <a:gd name="connsiteX2" fmla="*/ 0 w 264795"/>
                  <a:gd name="connsiteY2" fmla="*/ 0 h 200024"/>
                  <a:gd name="connsiteX3" fmla="*/ 7620 w 264795"/>
                  <a:gd name="connsiteY3" fmla="*/ 200025 h 200024"/>
                </a:gdLst>
                <a:ahLst/>
                <a:cxnLst>
                  <a:cxn ang="0">
                    <a:pos x="connsiteX0" y="connsiteY0"/>
                  </a:cxn>
                  <a:cxn ang="0">
                    <a:pos x="connsiteX1" y="connsiteY1"/>
                  </a:cxn>
                  <a:cxn ang="0">
                    <a:pos x="connsiteX2" y="connsiteY2"/>
                  </a:cxn>
                  <a:cxn ang="0">
                    <a:pos x="connsiteX3" y="connsiteY3"/>
                  </a:cxn>
                </a:cxnLst>
                <a:rect l="l" t="t" r="r" b="b"/>
                <a:pathLst>
                  <a:path w="264795" h="200024">
                    <a:moveTo>
                      <a:pt x="264795" y="143827"/>
                    </a:moveTo>
                    <a:lnTo>
                      <a:pt x="260033" y="15240"/>
                    </a:lnTo>
                    <a:lnTo>
                      <a:pt x="0" y="0"/>
                    </a:lnTo>
                    <a:cubicBezTo>
                      <a:pt x="0" y="0"/>
                      <a:pt x="2858" y="189548"/>
                      <a:pt x="7620" y="20002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4" name="任意多边形: 形状 333">
                <a:extLst>
                  <a:ext uri="{FF2B5EF4-FFF2-40B4-BE49-F238E27FC236}">
                    <a16:creationId xmlns:a16="http://schemas.microsoft.com/office/drawing/2014/main" id="{1FA65D5E-543A-9469-F7D3-50EF1522AE0A}"/>
                  </a:ext>
                </a:extLst>
              </p:cNvPr>
              <p:cNvSpPr/>
              <p:nvPr/>
            </p:nvSpPr>
            <p:spPr>
              <a:xfrm>
                <a:off x="-2787483" y="-1378792"/>
                <a:ext cx="952" cy="36195"/>
              </a:xfrm>
              <a:custGeom>
                <a:avLst/>
                <a:gdLst>
                  <a:gd name="connsiteX0" fmla="*/ 952 w 952"/>
                  <a:gd name="connsiteY0" fmla="*/ 36195 h 36195"/>
                  <a:gd name="connsiteX1" fmla="*/ 0 w 952"/>
                  <a:gd name="connsiteY1" fmla="*/ 0 h 36195"/>
                </a:gdLst>
                <a:ahLst/>
                <a:cxnLst>
                  <a:cxn ang="0">
                    <a:pos x="connsiteX0" y="connsiteY0"/>
                  </a:cxn>
                  <a:cxn ang="0">
                    <a:pos x="connsiteX1" y="connsiteY1"/>
                  </a:cxn>
                </a:cxnLst>
                <a:rect l="l" t="t" r="r" b="b"/>
                <a:pathLst>
                  <a:path w="952" h="36195">
                    <a:moveTo>
                      <a:pt x="952" y="36195"/>
                    </a:moveTo>
                    <a:lnTo>
                      <a:pt x="0"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5" name="任意多边形: 形状 334">
                <a:extLst>
                  <a:ext uri="{FF2B5EF4-FFF2-40B4-BE49-F238E27FC236}">
                    <a16:creationId xmlns:a16="http://schemas.microsoft.com/office/drawing/2014/main" id="{A66F2666-5EF7-FEAF-D65B-9A8B369166A6}"/>
                  </a:ext>
                </a:extLst>
              </p:cNvPr>
              <p:cNvSpPr/>
              <p:nvPr/>
            </p:nvSpPr>
            <p:spPr>
              <a:xfrm>
                <a:off x="-2485540" y="-1617869"/>
                <a:ext cx="166687" cy="255269"/>
              </a:xfrm>
              <a:custGeom>
                <a:avLst/>
                <a:gdLst>
                  <a:gd name="connsiteX0" fmla="*/ 7620 w 166687"/>
                  <a:gd name="connsiteY0" fmla="*/ 255270 h 255269"/>
                  <a:gd name="connsiteX1" fmla="*/ 0 w 166687"/>
                  <a:gd name="connsiteY1" fmla="*/ 42863 h 255269"/>
                  <a:gd name="connsiteX2" fmla="*/ 166688 w 166687"/>
                  <a:gd name="connsiteY2" fmla="*/ 0 h 255269"/>
                </a:gdLst>
                <a:ahLst/>
                <a:cxnLst>
                  <a:cxn ang="0">
                    <a:pos x="connsiteX0" y="connsiteY0"/>
                  </a:cxn>
                  <a:cxn ang="0">
                    <a:pos x="connsiteX1" y="connsiteY1"/>
                  </a:cxn>
                  <a:cxn ang="0">
                    <a:pos x="connsiteX2" y="connsiteY2"/>
                  </a:cxn>
                </a:cxnLst>
                <a:rect l="l" t="t" r="r" b="b"/>
                <a:pathLst>
                  <a:path w="166687" h="255269">
                    <a:moveTo>
                      <a:pt x="7620" y="255270"/>
                    </a:moveTo>
                    <a:lnTo>
                      <a:pt x="0" y="42863"/>
                    </a:lnTo>
                    <a:cubicBezTo>
                      <a:pt x="0" y="42863"/>
                      <a:pt x="91440" y="50482"/>
                      <a:pt x="166688"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6" name="任意多边形: 形状 335">
                <a:extLst>
                  <a:ext uri="{FF2B5EF4-FFF2-40B4-BE49-F238E27FC236}">
                    <a16:creationId xmlns:a16="http://schemas.microsoft.com/office/drawing/2014/main" id="{54555446-E907-4522-FF4C-DA90212A2F76}"/>
                  </a:ext>
                </a:extLst>
              </p:cNvPr>
              <p:cNvSpPr/>
              <p:nvPr/>
            </p:nvSpPr>
            <p:spPr>
              <a:xfrm>
                <a:off x="-2870350" y="-2141408"/>
                <a:ext cx="84771" cy="94577"/>
              </a:xfrm>
              <a:custGeom>
                <a:avLst/>
                <a:gdLst>
                  <a:gd name="connsiteX0" fmla="*/ 2857 w 84771"/>
                  <a:gd name="connsiteY0" fmla="*/ 59671 h 94577"/>
                  <a:gd name="connsiteX1" fmla="*/ 57150 w 84771"/>
                  <a:gd name="connsiteY1" fmla="*/ 93009 h 94577"/>
                  <a:gd name="connsiteX2" fmla="*/ 81915 w 84771"/>
                  <a:gd name="connsiteY2" fmla="*/ 34906 h 94577"/>
                  <a:gd name="connsiteX3" fmla="*/ 27622 w 84771"/>
                  <a:gd name="connsiteY3" fmla="*/ 1569 h 94577"/>
                  <a:gd name="connsiteX4" fmla="*/ 2857 w 84771"/>
                  <a:gd name="connsiteY4" fmla="*/ 59671 h 94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1" h="94577">
                    <a:moveTo>
                      <a:pt x="2857" y="59671"/>
                    </a:moveTo>
                    <a:cubicBezTo>
                      <a:pt x="10477" y="84436"/>
                      <a:pt x="35242" y="99676"/>
                      <a:pt x="57150" y="93009"/>
                    </a:cubicBezTo>
                    <a:cubicBezTo>
                      <a:pt x="79057" y="86341"/>
                      <a:pt x="90487" y="59671"/>
                      <a:pt x="81915" y="34906"/>
                    </a:cubicBezTo>
                    <a:cubicBezTo>
                      <a:pt x="73342" y="10141"/>
                      <a:pt x="49530" y="-5099"/>
                      <a:pt x="27622" y="1569"/>
                    </a:cubicBezTo>
                    <a:cubicBezTo>
                      <a:pt x="5715" y="8236"/>
                      <a:pt x="-5715" y="34906"/>
                      <a:pt x="2857" y="59671"/>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7" name="任意多边形: 形状 336">
                <a:extLst>
                  <a:ext uri="{FF2B5EF4-FFF2-40B4-BE49-F238E27FC236}">
                    <a16:creationId xmlns:a16="http://schemas.microsoft.com/office/drawing/2014/main" id="{69E05294-6F64-38AB-E3D1-C882FC93EF13}"/>
                  </a:ext>
                </a:extLst>
              </p:cNvPr>
              <p:cNvSpPr/>
              <p:nvPr/>
            </p:nvSpPr>
            <p:spPr>
              <a:xfrm>
                <a:off x="-2872102" y="-2523697"/>
                <a:ext cx="43661" cy="417195"/>
              </a:xfrm>
              <a:custGeom>
                <a:avLst/>
                <a:gdLst>
                  <a:gd name="connsiteX0" fmla="*/ 6514 w 43661"/>
                  <a:gd name="connsiteY0" fmla="*/ 0 h 417195"/>
                  <a:gd name="connsiteX1" fmla="*/ 43662 w 43661"/>
                  <a:gd name="connsiteY1" fmla="*/ 417195 h 417195"/>
                </a:gdLst>
                <a:ahLst/>
                <a:cxnLst>
                  <a:cxn ang="0">
                    <a:pos x="connsiteX0" y="connsiteY0"/>
                  </a:cxn>
                  <a:cxn ang="0">
                    <a:pos x="connsiteX1" y="connsiteY1"/>
                  </a:cxn>
                </a:cxnLst>
                <a:rect l="l" t="t" r="r" b="b"/>
                <a:pathLst>
                  <a:path w="43661" h="417195">
                    <a:moveTo>
                      <a:pt x="6514" y="0"/>
                    </a:moveTo>
                    <a:cubicBezTo>
                      <a:pt x="6514" y="0"/>
                      <a:pt x="-23013" y="112395"/>
                      <a:pt x="43662" y="417195"/>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8" name="任意多边形: 形状 337">
                <a:extLst>
                  <a:ext uri="{FF2B5EF4-FFF2-40B4-BE49-F238E27FC236}">
                    <a16:creationId xmlns:a16="http://schemas.microsoft.com/office/drawing/2014/main" id="{4408524D-ED0C-DCDB-C036-722C0EFEEB06}"/>
                  </a:ext>
                </a:extLst>
              </p:cNvPr>
              <p:cNvSpPr/>
              <p:nvPr/>
            </p:nvSpPr>
            <p:spPr>
              <a:xfrm>
                <a:off x="-2850864" y="-2128760"/>
                <a:ext cx="45050" cy="45634"/>
              </a:xfrm>
              <a:custGeom>
                <a:avLst/>
                <a:gdLst>
                  <a:gd name="connsiteX0" fmla="*/ 43379 w 45050"/>
                  <a:gd name="connsiteY0" fmla="*/ 32736 h 45634"/>
                  <a:gd name="connsiteX1" fmla="*/ 12899 w 45050"/>
                  <a:gd name="connsiteY1" fmla="*/ 43213 h 45634"/>
                  <a:gd name="connsiteX2" fmla="*/ 2422 w 45050"/>
                  <a:gd name="connsiteY2" fmla="*/ 12733 h 45634"/>
                  <a:gd name="connsiteX3" fmla="*/ 30044 w 45050"/>
                  <a:gd name="connsiteY3" fmla="*/ 1303 h 45634"/>
                  <a:gd name="connsiteX4" fmla="*/ 43379 w 45050"/>
                  <a:gd name="connsiteY4" fmla="*/ 32736 h 4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0" h="45634">
                    <a:moveTo>
                      <a:pt x="43379" y="32736"/>
                    </a:moveTo>
                    <a:cubicBezTo>
                      <a:pt x="37664" y="44166"/>
                      <a:pt x="24329" y="48928"/>
                      <a:pt x="12899" y="43213"/>
                    </a:cubicBezTo>
                    <a:cubicBezTo>
                      <a:pt x="1469" y="37498"/>
                      <a:pt x="-3293" y="24163"/>
                      <a:pt x="2422" y="12733"/>
                    </a:cubicBezTo>
                    <a:cubicBezTo>
                      <a:pt x="7184" y="2256"/>
                      <a:pt x="19567" y="-2507"/>
                      <a:pt x="30044" y="1303"/>
                    </a:cubicBezTo>
                    <a:cubicBezTo>
                      <a:pt x="42427" y="6066"/>
                      <a:pt x="48142" y="20353"/>
                      <a:pt x="43379" y="32736"/>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9" name="任意多边形: 形状 338">
                <a:extLst>
                  <a:ext uri="{FF2B5EF4-FFF2-40B4-BE49-F238E27FC236}">
                    <a16:creationId xmlns:a16="http://schemas.microsoft.com/office/drawing/2014/main" id="{2DC007C9-7FBB-6FB6-B4AE-83C75B616632}"/>
                  </a:ext>
                </a:extLst>
              </p:cNvPr>
              <p:cNvSpPr/>
              <p:nvPr/>
            </p:nvSpPr>
            <p:spPr>
              <a:xfrm>
                <a:off x="-2345523" y="-2366535"/>
                <a:ext cx="203835" cy="420052"/>
              </a:xfrm>
              <a:custGeom>
                <a:avLst/>
                <a:gdLst>
                  <a:gd name="connsiteX0" fmla="*/ 16193 w 203835"/>
                  <a:gd name="connsiteY0" fmla="*/ 0 h 420052"/>
                  <a:gd name="connsiteX1" fmla="*/ 60008 w 203835"/>
                  <a:gd name="connsiteY1" fmla="*/ 41910 h 420052"/>
                  <a:gd name="connsiteX2" fmla="*/ 203835 w 203835"/>
                  <a:gd name="connsiteY2" fmla="*/ 389572 h 420052"/>
                  <a:gd name="connsiteX3" fmla="*/ 0 w 203835"/>
                  <a:gd name="connsiteY3" fmla="*/ 420053 h 420052"/>
                  <a:gd name="connsiteX4" fmla="*/ 2858 w 203835"/>
                  <a:gd name="connsiteY4" fmla="*/ 220980 h 42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420052">
                    <a:moveTo>
                      <a:pt x="16193" y="0"/>
                    </a:moveTo>
                    <a:cubicBezTo>
                      <a:pt x="16193" y="0"/>
                      <a:pt x="57150" y="30480"/>
                      <a:pt x="60008" y="41910"/>
                    </a:cubicBezTo>
                    <a:cubicBezTo>
                      <a:pt x="62865" y="53340"/>
                      <a:pt x="203835" y="389572"/>
                      <a:pt x="203835" y="389572"/>
                    </a:cubicBezTo>
                    <a:lnTo>
                      <a:pt x="0" y="420053"/>
                    </a:lnTo>
                    <a:lnTo>
                      <a:pt x="2858" y="220980"/>
                    </a:lnTo>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0" name="任意多边形: 形状 339">
                <a:extLst>
                  <a:ext uri="{FF2B5EF4-FFF2-40B4-BE49-F238E27FC236}">
                    <a16:creationId xmlns:a16="http://schemas.microsoft.com/office/drawing/2014/main" id="{E9928E86-4F83-A67F-F16D-F29A0D60F100}"/>
                  </a:ext>
                </a:extLst>
              </p:cNvPr>
              <p:cNvSpPr/>
              <p:nvPr/>
            </p:nvSpPr>
            <p:spPr>
              <a:xfrm>
                <a:off x="-3253255" y="-2360819"/>
                <a:ext cx="292417" cy="441007"/>
              </a:xfrm>
              <a:custGeom>
                <a:avLst/>
                <a:gdLst>
                  <a:gd name="connsiteX0" fmla="*/ 149543 w 292417"/>
                  <a:gd name="connsiteY0" fmla="*/ 0 h 441007"/>
                  <a:gd name="connsiteX1" fmla="*/ 91440 w 292417"/>
                  <a:gd name="connsiteY1" fmla="*/ 40957 h 441007"/>
                  <a:gd name="connsiteX2" fmla="*/ 0 w 292417"/>
                  <a:gd name="connsiteY2" fmla="*/ 441007 h 441007"/>
                  <a:gd name="connsiteX3" fmla="*/ 292418 w 292417"/>
                  <a:gd name="connsiteY3" fmla="*/ 413385 h 441007"/>
                  <a:gd name="connsiteX4" fmla="*/ 264795 w 292417"/>
                  <a:gd name="connsiteY4" fmla="*/ 140017 h 44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441007">
                    <a:moveTo>
                      <a:pt x="149543" y="0"/>
                    </a:moveTo>
                    <a:cubicBezTo>
                      <a:pt x="149543" y="0"/>
                      <a:pt x="102870" y="5715"/>
                      <a:pt x="91440" y="40957"/>
                    </a:cubicBezTo>
                    <a:cubicBezTo>
                      <a:pt x="80010" y="76200"/>
                      <a:pt x="0" y="441007"/>
                      <a:pt x="0" y="441007"/>
                    </a:cubicBezTo>
                    <a:lnTo>
                      <a:pt x="292418" y="413385"/>
                    </a:lnTo>
                    <a:lnTo>
                      <a:pt x="264795" y="140017"/>
                    </a:lnTo>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1" name="任意多边形: 形状 340">
                <a:extLst>
                  <a:ext uri="{FF2B5EF4-FFF2-40B4-BE49-F238E27FC236}">
                    <a16:creationId xmlns:a16="http://schemas.microsoft.com/office/drawing/2014/main" id="{B626A333-2882-B800-A539-AF83A9D3485B}"/>
                  </a:ext>
                </a:extLst>
              </p:cNvPr>
              <p:cNvSpPr/>
              <p:nvPr/>
            </p:nvSpPr>
            <p:spPr>
              <a:xfrm>
                <a:off x="-2538880" y="-2540842"/>
                <a:ext cx="83396" cy="272415"/>
              </a:xfrm>
              <a:custGeom>
                <a:avLst/>
                <a:gdLst>
                  <a:gd name="connsiteX0" fmla="*/ 0 w 83396"/>
                  <a:gd name="connsiteY0" fmla="*/ 0 h 272415"/>
                  <a:gd name="connsiteX1" fmla="*/ 80010 w 83396"/>
                  <a:gd name="connsiteY1" fmla="*/ 143828 h 272415"/>
                  <a:gd name="connsiteX2" fmla="*/ 80010 w 83396"/>
                  <a:gd name="connsiteY2" fmla="*/ 272415 h 272415"/>
                </a:gdLst>
                <a:ahLst/>
                <a:cxnLst>
                  <a:cxn ang="0">
                    <a:pos x="connsiteX0" y="connsiteY0"/>
                  </a:cxn>
                  <a:cxn ang="0">
                    <a:pos x="connsiteX1" y="connsiteY1"/>
                  </a:cxn>
                  <a:cxn ang="0">
                    <a:pos x="connsiteX2" y="connsiteY2"/>
                  </a:cxn>
                </a:cxnLst>
                <a:rect l="l" t="t" r="r" b="b"/>
                <a:pathLst>
                  <a:path w="83396" h="272415">
                    <a:moveTo>
                      <a:pt x="0" y="0"/>
                    </a:moveTo>
                    <a:cubicBezTo>
                      <a:pt x="0" y="0"/>
                      <a:pt x="72390" y="40958"/>
                      <a:pt x="80010" y="143828"/>
                    </a:cubicBezTo>
                    <a:cubicBezTo>
                      <a:pt x="87630" y="246698"/>
                      <a:pt x="80010" y="272415"/>
                      <a:pt x="80010" y="272415"/>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2" name="任意多边形: 形状 341">
                <a:extLst>
                  <a:ext uri="{FF2B5EF4-FFF2-40B4-BE49-F238E27FC236}">
                    <a16:creationId xmlns:a16="http://schemas.microsoft.com/office/drawing/2014/main" id="{401A4B21-6B94-670D-3D66-FBBD19306718}"/>
                  </a:ext>
                </a:extLst>
              </p:cNvPr>
              <p:cNvSpPr/>
              <p:nvPr/>
            </p:nvSpPr>
            <p:spPr>
              <a:xfrm>
                <a:off x="-2553167" y="-2136030"/>
                <a:ext cx="126682" cy="240982"/>
              </a:xfrm>
              <a:custGeom>
                <a:avLst/>
                <a:gdLst>
                  <a:gd name="connsiteX0" fmla="*/ 126682 w 126682"/>
                  <a:gd name="connsiteY0" fmla="*/ 0 h 240982"/>
                  <a:gd name="connsiteX1" fmla="*/ 106680 w 126682"/>
                  <a:gd name="connsiteY1" fmla="*/ 157163 h 240982"/>
                  <a:gd name="connsiteX2" fmla="*/ 0 w 126682"/>
                  <a:gd name="connsiteY2" fmla="*/ 240983 h 240982"/>
                </a:gdLst>
                <a:ahLst/>
                <a:cxnLst>
                  <a:cxn ang="0">
                    <a:pos x="connsiteX0" y="connsiteY0"/>
                  </a:cxn>
                  <a:cxn ang="0">
                    <a:pos x="connsiteX1" y="connsiteY1"/>
                  </a:cxn>
                  <a:cxn ang="0">
                    <a:pos x="connsiteX2" y="connsiteY2"/>
                  </a:cxn>
                </a:cxnLst>
                <a:rect l="l" t="t" r="r" b="b"/>
                <a:pathLst>
                  <a:path w="126682" h="240982">
                    <a:moveTo>
                      <a:pt x="126682" y="0"/>
                    </a:moveTo>
                    <a:cubicBezTo>
                      <a:pt x="126682" y="0"/>
                      <a:pt x="120015" y="121920"/>
                      <a:pt x="106680" y="157163"/>
                    </a:cubicBezTo>
                    <a:cubicBezTo>
                      <a:pt x="93345" y="192405"/>
                      <a:pt x="40957" y="234315"/>
                      <a:pt x="0" y="24098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3" name="任意多边形: 形状 342">
                <a:extLst>
                  <a:ext uri="{FF2B5EF4-FFF2-40B4-BE49-F238E27FC236}">
                    <a16:creationId xmlns:a16="http://schemas.microsoft.com/office/drawing/2014/main" id="{A94F6513-8217-2822-B3AA-E32B7B1C87A3}"/>
                  </a:ext>
                </a:extLst>
              </p:cNvPr>
              <p:cNvSpPr/>
              <p:nvPr/>
            </p:nvSpPr>
            <p:spPr>
              <a:xfrm>
                <a:off x="-2527475" y="-2148412"/>
                <a:ext cx="63842" cy="281940"/>
              </a:xfrm>
              <a:custGeom>
                <a:avLst/>
                <a:gdLst>
                  <a:gd name="connsiteX0" fmla="*/ 6692 w 63842"/>
                  <a:gd name="connsiteY0" fmla="*/ 0 h 281940"/>
                  <a:gd name="connsiteX1" fmla="*/ 25 w 63842"/>
                  <a:gd name="connsiteY1" fmla="*/ 166688 h 281940"/>
                  <a:gd name="connsiteX2" fmla="*/ 63842 w 63842"/>
                  <a:gd name="connsiteY2" fmla="*/ 281940 h 281940"/>
                </a:gdLst>
                <a:ahLst/>
                <a:cxnLst>
                  <a:cxn ang="0">
                    <a:pos x="connsiteX0" y="connsiteY0"/>
                  </a:cxn>
                  <a:cxn ang="0">
                    <a:pos x="connsiteX1" y="connsiteY1"/>
                  </a:cxn>
                  <a:cxn ang="0">
                    <a:pos x="connsiteX2" y="connsiteY2"/>
                  </a:cxn>
                </a:cxnLst>
                <a:rect l="l" t="t" r="r" b="b"/>
                <a:pathLst>
                  <a:path w="63842" h="281940">
                    <a:moveTo>
                      <a:pt x="6692" y="0"/>
                    </a:moveTo>
                    <a:cubicBezTo>
                      <a:pt x="6692" y="0"/>
                      <a:pt x="977" y="140018"/>
                      <a:pt x="25" y="166688"/>
                    </a:cubicBezTo>
                    <a:cubicBezTo>
                      <a:pt x="-928" y="193358"/>
                      <a:pt x="25742" y="238125"/>
                      <a:pt x="63842" y="28194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4" name="任意多边形: 形状 343">
                <a:extLst>
                  <a:ext uri="{FF2B5EF4-FFF2-40B4-BE49-F238E27FC236}">
                    <a16:creationId xmlns:a16="http://schemas.microsoft.com/office/drawing/2014/main" id="{AC7B6751-00C4-C695-1ADE-1D6E5C948A05}"/>
                  </a:ext>
                </a:extLst>
              </p:cNvPr>
              <p:cNvSpPr/>
              <p:nvPr/>
            </p:nvSpPr>
            <p:spPr>
              <a:xfrm>
                <a:off x="-2478670" y="-1881510"/>
                <a:ext cx="31422" cy="31980"/>
              </a:xfrm>
              <a:custGeom>
                <a:avLst/>
                <a:gdLst>
                  <a:gd name="connsiteX0" fmla="*/ 26468 w 31422"/>
                  <a:gd name="connsiteY0" fmla="*/ 28373 h 31980"/>
                  <a:gd name="connsiteX1" fmla="*/ 25515 w 31422"/>
                  <a:gd name="connsiteY1" fmla="*/ 29325 h 31980"/>
                  <a:gd name="connsiteX2" fmla="*/ 8370 w 31422"/>
                  <a:gd name="connsiteY2" fmla="*/ 27420 h 31980"/>
                  <a:gd name="connsiteX3" fmla="*/ 2655 w 31422"/>
                  <a:gd name="connsiteY3" fmla="*/ 20753 h 31980"/>
                  <a:gd name="connsiteX4" fmla="*/ 4560 w 31422"/>
                  <a:gd name="connsiteY4" fmla="*/ 3608 h 31980"/>
                  <a:gd name="connsiteX5" fmla="*/ 5513 w 31422"/>
                  <a:gd name="connsiteY5" fmla="*/ 2655 h 31980"/>
                  <a:gd name="connsiteX6" fmla="*/ 22658 w 31422"/>
                  <a:gd name="connsiteY6" fmla="*/ 4560 h 31980"/>
                  <a:gd name="connsiteX7" fmla="*/ 28373 w 31422"/>
                  <a:gd name="connsiteY7" fmla="*/ 11228 h 31980"/>
                  <a:gd name="connsiteX8" fmla="*/ 26468 w 31422"/>
                  <a:gd name="connsiteY8" fmla="*/ 28373 h 3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22" h="31980">
                    <a:moveTo>
                      <a:pt x="26468" y="28373"/>
                    </a:moveTo>
                    <a:lnTo>
                      <a:pt x="25515" y="29325"/>
                    </a:lnTo>
                    <a:cubicBezTo>
                      <a:pt x="20753" y="33135"/>
                      <a:pt x="13133" y="33135"/>
                      <a:pt x="8370" y="27420"/>
                    </a:cubicBezTo>
                    <a:lnTo>
                      <a:pt x="2655" y="20753"/>
                    </a:lnTo>
                    <a:cubicBezTo>
                      <a:pt x="-1155" y="15990"/>
                      <a:pt x="-1155" y="8370"/>
                      <a:pt x="4560" y="3608"/>
                    </a:cubicBezTo>
                    <a:lnTo>
                      <a:pt x="5513" y="2655"/>
                    </a:lnTo>
                    <a:cubicBezTo>
                      <a:pt x="10275" y="-1155"/>
                      <a:pt x="17895" y="-1155"/>
                      <a:pt x="22658" y="4560"/>
                    </a:cubicBezTo>
                    <a:lnTo>
                      <a:pt x="28373" y="11228"/>
                    </a:lnTo>
                    <a:cubicBezTo>
                      <a:pt x="33135" y="16943"/>
                      <a:pt x="32183" y="24563"/>
                      <a:pt x="26468" y="28373"/>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5" name="任意多边形: 形状 344">
                <a:extLst>
                  <a:ext uri="{FF2B5EF4-FFF2-40B4-BE49-F238E27FC236}">
                    <a16:creationId xmlns:a16="http://schemas.microsoft.com/office/drawing/2014/main" id="{3004F482-11D6-AE34-569C-D8928EC7C22B}"/>
                  </a:ext>
                </a:extLst>
              </p:cNvPr>
              <p:cNvSpPr/>
              <p:nvPr/>
            </p:nvSpPr>
            <p:spPr>
              <a:xfrm>
                <a:off x="-2568552" y="-1906622"/>
                <a:ext cx="32674" cy="26959"/>
              </a:xfrm>
              <a:custGeom>
                <a:avLst/>
                <a:gdLst>
                  <a:gd name="connsiteX0" fmla="*/ 145 w 32674"/>
                  <a:gd name="connsiteY0" fmla="*/ 17290 h 26959"/>
                  <a:gd name="connsiteX1" fmla="*/ 145 w 32674"/>
                  <a:gd name="connsiteY1" fmla="*/ 16337 h 26959"/>
                  <a:gd name="connsiteX2" fmla="*/ 9670 w 32674"/>
                  <a:gd name="connsiteY2" fmla="*/ 2050 h 26959"/>
                  <a:gd name="connsiteX3" fmla="*/ 18242 w 32674"/>
                  <a:gd name="connsiteY3" fmla="*/ 145 h 26959"/>
                  <a:gd name="connsiteX4" fmla="*/ 32530 w 32674"/>
                  <a:gd name="connsiteY4" fmla="*/ 9670 h 26959"/>
                  <a:gd name="connsiteX5" fmla="*/ 32530 w 32674"/>
                  <a:gd name="connsiteY5" fmla="*/ 10622 h 26959"/>
                  <a:gd name="connsiteX6" fmla="*/ 23005 w 32674"/>
                  <a:gd name="connsiteY6" fmla="*/ 24910 h 26959"/>
                  <a:gd name="connsiteX7" fmla="*/ 14432 w 32674"/>
                  <a:gd name="connsiteY7" fmla="*/ 26815 h 26959"/>
                  <a:gd name="connsiteX8" fmla="*/ 145 w 32674"/>
                  <a:gd name="connsiteY8" fmla="*/ 17290 h 2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4" h="26959">
                    <a:moveTo>
                      <a:pt x="145" y="17290"/>
                    </a:moveTo>
                    <a:lnTo>
                      <a:pt x="145" y="16337"/>
                    </a:lnTo>
                    <a:cubicBezTo>
                      <a:pt x="-808" y="9670"/>
                      <a:pt x="3002" y="3002"/>
                      <a:pt x="9670" y="2050"/>
                    </a:cubicBezTo>
                    <a:lnTo>
                      <a:pt x="18242" y="145"/>
                    </a:lnTo>
                    <a:cubicBezTo>
                      <a:pt x="24910" y="-808"/>
                      <a:pt x="31577" y="3002"/>
                      <a:pt x="32530" y="9670"/>
                    </a:cubicBezTo>
                    <a:lnTo>
                      <a:pt x="32530" y="10622"/>
                    </a:lnTo>
                    <a:cubicBezTo>
                      <a:pt x="33482" y="17290"/>
                      <a:pt x="29672" y="23957"/>
                      <a:pt x="23005" y="24910"/>
                    </a:cubicBezTo>
                    <a:lnTo>
                      <a:pt x="14432" y="26815"/>
                    </a:lnTo>
                    <a:cubicBezTo>
                      <a:pt x="7765" y="27767"/>
                      <a:pt x="1097" y="23957"/>
                      <a:pt x="145" y="1729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6" name="任意多边形: 形状 345">
                <a:extLst>
                  <a:ext uri="{FF2B5EF4-FFF2-40B4-BE49-F238E27FC236}">
                    <a16:creationId xmlns:a16="http://schemas.microsoft.com/office/drawing/2014/main" id="{5806E27B-1E62-CE90-EA37-381F5F274C1F}"/>
                  </a:ext>
                </a:extLst>
              </p:cNvPr>
              <p:cNvSpPr/>
              <p:nvPr/>
            </p:nvSpPr>
            <p:spPr>
              <a:xfrm>
                <a:off x="-2522687" y="-2270470"/>
                <a:ext cx="97154" cy="143965"/>
              </a:xfrm>
              <a:custGeom>
                <a:avLst/>
                <a:gdLst>
                  <a:gd name="connsiteX0" fmla="*/ 97155 w 97154"/>
                  <a:gd name="connsiteY0" fmla="*/ 143965 h 143965"/>
                  <a:gd name="connsiteX1" fmla="*/ 94297 w 97154"/>
                  <a:gd name="connsiteY1" fmla="*/ 42048 h 143965"/>
                  <a:gd name="connsiteX2" fmla="*/ 54292 w 97154"/>
                  <a:gd name="connsiteY2" fmla="*/ 138 h 143965"/>
                  <a:gd name="connsiteX3" fmla="*/ 54292 w 97154"/>
                  <a:gd name="connsiteY3" fmla="*/ 138 h 143965"/>
                  <a:gd name="connsiteX4" fmla="*/ 8572 w 97154"/>
                  <a:gd name="connsiteY4" fmla="*/ 39190 h 143965"/>
                  <a:gd name="connsiteX5" fmla="*/ 0 w 97154"/>
                  <a:gd name="connsiteY5" fmla="*/ 143013 h 14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4" h="143965">
                    <a:moveTo>
                      <a:pt x="97155" y="143965"/>
                    </a:moveTo>
                    <a:lnTo>
                      <a:pt x="94297" y="42048"/>
                    </a:lnTo>
                    <a:cubicBezTo>
                      <a:pt x="93345" y="20140"/>
                      <a:pt x="76200" y="2043"/>
                      <a:pt x="54292" y="138"/>
                    </a:cubicBezTo>
                    <a:lnTo>
                      <a:pt x="54292" y="138"/>
                    </a:lnTo>
                    <a:cubicBezTo>
                      <a:pt x="30480" y="-1767"/>
                      <a:pt x="10477" y="16330"/>
                      <a:pt x="8572" y="39190"/>
                    </a:cubicBezTo>
                    <a:lnTo>
                      <a:pt x="0" y="143013"/>
                    </a:ln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7" name="任意多边形: 形状 346">
                <a:extLst>
                  <a:ext uri="{FF2B5EF4-FFF2-40B4-BE49-F238E27FC236}">
                    <a16:creationId xmlns:a16="http://schemas.microsoft.com/office/drawing/2014/main" id="{E8652CFD-A966-CBE6-B427-150B2D871393}"/>
                  </a:ext>
                </a:extLst>
              </p:cNvPr>
              <p:cNvSpPr/>
              <p:nvPr/>
            </p:nvSpPr>
            <p:spPr>
              <a:xfrm>
                <a:off x="-3052350" y="-2148195"/>
                <a:ext cx="864141" cy="451578"/>
              </a:xfrm>
              <a:custGeom>
                <a:avLst/>
                <a:gdLst>
                  <a:gd name="connsiteX0" fmla="*/ 863990 w 864141"/>
                  <a:gd name="connsiteY0" fmla="*/ 256006 h 451578"/>
                  <a:gd name="connsiteX1" fmla="*/ 798267 w 864141"/>
                  <a:gd name="connsiteY1" fmla="*/ 241718 h 451578"/>
                  <a:gd name="connsiteX2" fmla="*/ 566810 w 864141"/>
                  <a:gd name="connsiteY2" fmla="*/ 202666 h 451578"/>
                  <a:gd name="connsiteX3" fmla="*/ 242007 w 864141"/>
                  <a:gd name="connsiteY3" fmla="*/ 140753 h 451578"/>
                  <a:gd name="connsiteX4" fmla="*/ 164855 w 864141"/>
                  <a:gd name="connsiteY4" fmla="*/ 106463 h 451578"/>
                  <a:gd name="connsiteX5" fmla="*/ 85797 w 864141"/>
                  <a:gd name="connsiteY5" fmla="*/ 1688 h 451578"/>
                  <a:gd name="connsiteX6" fmla="*/ 72 w 864141"/>
                  <a:gd name="connsiteY6" fmla="*/ 37883 h 451578"/>
                  <a:gd name="connsiteX7" fmla="*/ 19122 w 864141"/>
                  <a:gd name="connsiteY7" fmla="*/ 185521 h 451578"/>
                  <a:gd name="connsiteX8" fmla="*/ 96275 w 864141"/>
                  <a:gd name="connsiteY8" fmla="*/ 193141 h 451578"/>
                  <a:gd name="connsiteX9" fmla="*/ 449652 w 864141"/>
                  <a:gd name="connsiteY9" fmla="*/ 362686 h 451578"/>
                  <a:gd name="connsiteX10" fmla="*/ 773502 w 864141"/>
                  <a:gd name="connsiteY10" fmla="*/ 450316 h 451578"/>
                  <a:gd name="connsiteX11" fmla="*/ 847797 w 864141"/>
                  <a:gd name="connsiteY11" fmla="*/ 419836 h 451578"/>
                  <a:gd name="connsiteX12" fmla="*/ 863990 w 864141"/>
                  <a:gd name="connsiteY12" fmla="*/ 256006 h 4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141" h="451578">
                    <a:moveTo>
                      <a:pt x="863990" y="256006"/>
                    </a:moveTo>
                    <a:lnTo>
                      <a:pt x="798267" y="241718"/>
                    </a:lnTo>
                    <a:lnTo>
                      <a:pt x="566810" y="202666"/>
                    </a:lnTo>
                    <a:lnTo>
                      <a:pt x="242007" y="140753"/>
                    </a:lnTo>
                    <a:lnTo>
                      <a:pt x="164855" y="106463"/>
                    </a:lnTo>
                    <a:cubicBezTo>
                      <a:pt x="164855" y="106463"/>
                      <a:pt x="91512" y="11213"/>
                      <a:pt x="85797" y="1688"/>
                    </a:cubicBezTo>
                    <a:cubicBezTo>
                      <a:pt x="80082" y="-7837"/>
                      <a:pt x="-2785" y="25501"/>
                      <a:pt x="72" y="37883"/>
                    </a:cubicBezTo>
                    <a:cubicBezTo>
                      <a:pt x="2930" y="50266"/>
                      <a:pt x="12455" y="176948"/>
                      <a:pt x="19122" y="185521"/>
                    </a:cubicBezTo>
                    <a:cubicBezTo>
                      <a:pt x="25790" y="194093"/>
                      <a:pt x="96275" y="193141"/>
                      <a:pt x="96275" y="193141"/>
                    </a:cubicBezTo>
                    <a:cubicBezTo>
                      <a:pt x="96275" y="193141"/>
                      <a:pt x="435365" y="356971"/>
                      <a:pt x="449652" y="362686"/>
                    </a:cubicBezTo>
                    <a:cubicBezTo>
                      <a:pt x="645867" y="445553"/>
                      <a:pt x="740165" y="444601"/>
                      <a:pt x="773502" y="450316"/>
                    </a:cubicBezTo>
                    <a:cubicBezTo>
                      <a:pt x="806840" y="456031"/>
                      <a:pt x="828747" y="441743"/>
                      <a:pt x="847797" y="419836"/>
                    </a:cubicBezTo>
                    <a:cubicBezTo>
                      <a:pt x="866847" y="397928"/>
                      <a:pt x="863990" y="256006"/>
                      <a:pt x="863990" y="25600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8" name="任意多边形: 形状 347">
                <a:extLst>
                  <a:ext uri="{FF2B5EF4-FFF2-40B4-BE49-F238E27FC236}">
                    <a16:creationId xmlns:a16="http://schemas.microsoft.com/office/drawing/2014/main" id="{AB116FA2-544E-9910-4F30-2CB476237818}"/>
                  </a:ext>
                </a:extLst>
              </p:cNvPr>
              <p:cNvSpPr/>
              <p:nvPr/>
            </p:nvSpPr>
            <p:spPr>
              <a:xfrm>
                <a:off x="-3108475" y="-2146507"/>
                <a:ext cx="131444" cy="94297"/>
              </a:xfrm>
              <a:custGeom>
                <a:avLst/>
                <a:gdLst>
                  <a:gd name="connsiteX0" fmla="*/ 131445 w 131444"/>
                  <a:gd name="connsiteY0" fmla="*/ 0 h 94297"/>
                  <a:gd name="connsiteX1" fmla="*/ 33338 w 131444"/>
                  <a:gd name="connsiteY1" fmla="*/ 40957 h 94297"/>
                  <a:gd name="connsiteX2" fmla="*/ 0 w 131444"/>
                  <a:gd name="connsiteY2" fmla="*/ 72390 h 94297"/>
                  <a:gd name="connsiteX3" fmla="*/ 6667 w 131444"/>
                  <a:gd name="connsiteY3" fmla="*/ 94297 h 94297"/>
                  <a:gd name="connsiteX4" fmla="*/ 125730 w 131444"/>
                  <a:gd name="connsiteY4" fmla="*/ 51435 h 9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 h="94297">
                    <a:moveTo>
                      <a:pt x="131445" y="0"/>
                    </a:moveTo>
                    <a:cubicBezTo>
                      <a:pt x="131445" y="0"/>
                      <a:pt x="91440" y="1905"/>
                      <a:pt x="33338" y="40957"/>
                    </a:cubicBezTo>
                    <a:cubicBezTo>
                      <a:pt x="11430" y="56197"/>
                      <a:pt x="0" y="66675"/>
                      <a:pt x="0" y="72390"/>
                    </a:cubicBezTo>
                    <a:cubicBezTo>
                      <a:pt x="952" y="80010"/>
                      <a:pt x="3810" y="87630"/>
                      <a:pt x="6667" y="94297"/>
                    </a:cubicBezTo>
                    <a:cubicBezTo>
                      <a:pt x="44767" y="76200"/>
                      <a:pt x="84772" y="61913"/>
                      <a:pt x="125730" y="51435"/>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9" name="任意多边形: 形状 348">
                <a:extLst>
                  <a:ext uri="{FF2B5EF4-FFF2-40B4-BE49-F238E27FC236}">
                    <a16:creationId xmlns:a16="http://schemas.microsoft.com/office/drawing/2014/main" id="{63EEA9E3-7791-A178-30A5-F060E12B63FB}"/>
                  </a:ext>
                </a:extLst>
              </p:cNvPr>
              <p:cNvSpPr/>
              <p:nvPr/>
            </p:nvSpPr>
            <p:spPr>
              <a:xfrm>
                <a:off x="-3106570" y="-2096025"/>
                <a:ext cx="145732" cy="82436"/>
              </a:xfrm>
              <a:custGeom>
                <a:avLst/>
                <a:gdLst>
                  <a:gd name="connsiteX0" fmla="*/ 145733 w 145732"/>
                  <a:gd name="connsiteY0" fmla="*/ 51435 h 82436"/>
                  <a:gd name="connsiteX1" fmla="*/ 20955 w 145732"/>
                  <a:gd name="connsiteY1" fmla="*/ 81915 h 82436"/>
                  <a:gd name="connsiteX2" fmla="*/ 0 w 145732"/>
                  <a:gd name="connsiteY2" fmla="*/ 60960 h 82436"/>
                  <a:gd name="connsiteX3" fmla="*/ 23813 w 145732"/>
                  <a:gd name="connsiteY3" fmla="*/ 35243 h 82436"/>
                  <a:gd name="connsiteX4" fmla="*/ 138113 w 145732"/>
                  <a:gd name="connsiteY4" fmla="*/ 0 h 8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2" h="82436">
                    <a:moveTo>
                      <a:pt x="145733" y="51435"/>
                    </a:moveTo>
                    <a:cubicBezTo>
                      <a:pt x="145733" y="51435"/>
                      <a:pt x="38100" y="78105"/>
                      <a:pt x="20955" y="81915"/>
                    </a:cubicBezTo>
                    <a:cubicBezTo>
                      <a:pt x="3810" y="85725"/>
                      <a:pt x="0" y="67628"/>
                      <a:pt x="0" y="60960"/>
                    </a:cubicBezTo>
                    <a:cubicBezTo>
                      <a:pt x="0" y="54293"/>
                      <a:pt x="4763" y="44768"/>
                      <a:pt x="23813" y="35243"/>
                    </a:cubicBezTo>
                    <a:cubicBezTo>
                      <a:pt x="42863" y="25718"/>
                      <a:pt x="138113" y="0"/>
                      <a:pt x="138113" y="0"/>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0" name="任意多边形: 形状 349">
                <a:extLst>
                  <a:ext uri="{FF2B5EF4-FFF2-40B4-BE49-F238E27FC236}">
                    <a16:creationId xmlns:a16="http://schemas.microsoft.com/office/drawing/2014/main" id="{08AB49F2-BC1C-E838-91AA-4B0551CED9CC}"/>
                  </a:ext>
                </a:extLst>
              </p:cNvPr>
              <p:cNvSpPr/>
              <p:nvPr/>
            </p:nvSpPr>
            <p:spPr>
              <a:xfrm>
                <a:off x="-3092463" y="-2038875"/>
                <a:ext cx="142103" cy="50103"/>
              </a:xfrm>
              <a:custGeom>
                <a:avLst/>
                <a:gdLst>
                  <a:gd name="connsiteX0" fmla="*/ 142103 w 142103"/>
                  <a:gd name="connsiteY0" fmla="*/ 42863 h 50103"/>
                  <a:gd name="connsiteX1" fmla="*/ 7801 w 142103"/>
                  <a:gd name="connsiteY1" fmla="*/ 47625 h 50103"/>
                  <a:gd name="connsiteX2" fmla="*/ 180 w 142103"/>
                  <a:gd name="connsiteY2" fmla="*/ 23813 h 50103"/>
                  <a:gd name="connsiteX3" fmla="*/ 112576 w 142103"/>
                  <a:gd name="connsiteY3" fmla="*/ 0 h 50103"/>
                </a:gdLst>
                <a:ahLst/>
                <a:cxnLst>
                  <a:cxn ang="0">
                    <a:pos x="connsiteX0" y="connsiteY0"/>
                  </a:cxn>
                  <a:cxn ang="0">
                    <a:pos x="connsiteX1" y="connsiteY1"/>
                  </a:cxn>
                  <a:cxn ang="0">
                    <a:pos x="connsiteX2" y="connsiteY2"/>
                  </a:cxn>
                  <a:cxn ang="0">
                    <a:pos x="connsiteX3" y="connsiteY3"/>
                  </a:cxn>
                </a:cxnLst>
                <a:rect l="l" t="t" r="r" b="b"/>
                <a:pathLst>
                  <a:path w="142103" h="50103">
                    <a:moveTo>
                      <a:pt x="142103" y="42863"/>
                    </a:moveTo>
                    <a:cubicBezTo>
                      <a:pt x="142103" y="42863"/>
                      <a:pt x="17326" y="55245"/>
                      <a:pt x="7801" y="47625"/>
                    </a:cubicBezTo>
                    <a:cubicBezTo>
                      <a:pt x="2085" y="40958"/>
                      <a:pt x="-772" y="32385"/>
                      <a:pt x="180" y="23813"/>
                    </a:cubicBezTo>
                    <a:lnTo>
                      <a:pt x="112576" y="0"/>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1" name="任意多边形: 形状 350">
                <a:extLst>
                  <a:ext uri="{FF2B5EF4-FFF2-40B4-BE49-F238E27FC236}">
                    <a16:creationId xmlns:a16="http://schemas.microsoft.com/office/drawing/2014/main" id="{34484772-38EE-B35C-753F-ED884E90CA0D}"/>
                  </a:ext>
                </a:extLst>
              </p:cNvPr>
              <p:cNvSpPr/>
              <p:nvPr/>
            </p:nvSpPr>
            <p:spPr>
              <a:xfrm>
                <a:off x="-3080853" y="-1989344"/>
                <a:ext cx="124777" cy="37147"/>
              </a:xfrm>
              <a:custGeom>
                <a:avLst/>
                <a:gdLst>
                  <a:gd name="connsiteX0" fmla="*/ 96203 w 124777"/>
                  <a:gd name="connsiteY0" fmla="*/ 0 h 37147"/>
                  <a:gd name="connsiteX1" fmla="*/ 0 w 124777"/>
                  <a:gd name="connsiteY1" fmla="*/ 4763 h 37147"/>
                  <a:gd name="connsiteX2" fmla="*/ 9525 w 124777"/>
                  <a:gd name="connsiteY2" fmla="*/ 20955 h 37147"/>
                  <a:gd name="connsiteX3" fmla="*/ 79058 w 124777"/>
                  <a:gd name="connsiteY3" fmla="*/ 32385 h 37147"/>
                  <a:gd name="connsiteX4" fmla="*/ 124778 w 124777"/>
                  <a:gd name="connsiteY4" fmla="*/ 3714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 h="37147">
                    <a:moveTo>
                      <a:pt x="96203" y="0"/>
                    </a:moveTo>
                    <a:lnTo>
                      <a:pt x="0" y="4763"/>
                    </a:lnTo>
                    <a:cubicBezTo>
                      <a:pt x="0" y="4763"/>
                      <a:pt x="4763" y="19050"/>
                      <a:pt x="9525" y="20955"/>
                    </a:cubicBezTo>
                    <a:cubicBezTo>
                      <a:pt x="32385" y="26670"/>
                      <a:pt x="55245" y="30480"/>
                      <a:pt x="79058" y="32385"/>
                    </a:cubicBezTo>
                    <a:cubicBezTo>
                      <a:pt x="94298" y="33338"/>
                      <a:pt x="109538" y="34290"/>
                      <a:pt x="124778" y="37147"/>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2" name="任意多边形: 形状 351">
                <a:extLst>
                  <a:ext uri="{FF2B5EF4-FFF2-40B4-BE49-F238E27FC236}">
                    <a16:creationId xmlns:a16="http://schemas.microsoft.com/office/drawing/2014/main" id="{59EBA7DB-CD22-4C42-ABFE-F3B54065DBBC}"/>
                  </a:ext>
                </a:extLst>
              </p:cNvPr>
              <p:cNvSpPr/>
              <p:nvPr/>
            </p:nvSpPr>
            <p:spPr>
              <a:xfrm>
                <a:off x="-3192295" y="-2003732"/>
                <a:ext cx="781050" cy="287253"/>
              </a:xfrm>
              <a:custGeom>
                <a:avLst/>
                <a:gdLst>
                  <a:gd name="connsiteX0" fmla="*/ 0 w 781050"/>
                  <a:gd name="connsiteY0" fmla="*/ 78205 h 287253"/>
                  <a:gd name="connsiteX1" fmla="*/ 55245 w 781050"/>
                  <a:gd name="connsiteY1" fmla="*/ 282040 h 287253"/>
                  <a:gd name="connsiteX2" fmla="*/ 248602 w 781050"/>
                  <a:gd name="connsiteY2" fmla="*/ 254418 h 287253"/>
                  <a:gd name="connsiteX3" fmla="*/ 725805 w 781050"/>
                  <a:gd name="connsiteY3" fmla="*/ 61060 h 287253"/>
                  <a:gd name="connsiteX4" fmla="*/ 781050 w 781050"/>
                  <a:gd name="connsiteY4" fmla="*/ 71538 h 287253"/>
                  <a:gd name="connsiteX5" fmla="*/ 720090 w 781050"/>
                  <a:gd name="connsiteY5" fmla="*/ 100 h 287253"/>
                  <a:gd name="connsiteX6" fmla="*/ 231458 w 781050"/>
                  <a:gd name="connsiteY6" fmla="*/ 56298 h 287253"/>
                  <a:gd name="connsiteX7" fmla="*/ 0 w 781050"/>
                  <a:gd name="connsiteY7" fmla="*/ 78205 h 28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50" h="287253">
                    <a:moveTo>
                      <a:pt x="0" y="78205"/>
                    </a:moveTo>
                    <a:cubicBezTo>
                      <a:pt x="0" y="78205"/>
                      <a:pt x="43815" y="268705"/>
                      <a:pt x="55245" y="282040"/>
                    </a:cubicBezTo>
                    <a:cubicBezTo>
                      <a:pt x="66675" y="295375"/>
                      <a:pt x="157163" y="282040"/>
                      <a:pt x="248602" y="254418"/>
                    </a:cubicBezTo>
                    <a:cubicBezTo>
                      <a:pt x="340042" y="226795"/>
                      <a:pt x="725805" y="61060"/>
                      <a:pt x="725805" y="61060"/>
                    </a:cubicBezTo>
                    <a:lnTo>
                      <a:pt x="781050" y="71538"/>
                    </a:lnTo>
                    <a:cubicBezTo>
                      <a:pt x="781050" y="71538"/>
                      <a:pt x="759143" y="2958"/>
                      <a:pt x="720090" y="100"/>
                    </a:cubicBezTo>
                    <a:cubicBezTo>
                      <a:pt x="681038" y="-2757"/>
                      <a:pt x="231458" y="56298"/>
                      <a:pt x="231458" y="56298"/>
                    </a:cubicBezTo>
                    <a:lnTo>
                      <a:pt x="0" y="7820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3" name="任意多边形: 形状 352">
                <a:extLst>
                  <a:ext uri="{FF2B5EF4-FFF2-40B4-BE49-F238E27FC236}">
                    <a16:creationId xmlns:a16="http://schemas.microsoft.com/office/drawing/2014/main" id="{4FA872D8-0B97-2D15-BBD8-BAE7011E59D0}"/>
                  </a:ext>
                </a:extLst>
              </p:cNvPr>
              <p:cNvSpPr/>
              <p:nvPr/>
            </p:nvSpPr>
            <p:spPr>
              <a:xfrm>
                <a:off x="-2806533" y="-2683717"/>
                <a:ext cx="264795" cy="481287"/>
              </a:xfrm>
              <a:custGeom>
                <a:avLst/>
                <a:gdLst>
                  <a:gd name="connsiteX0" fmla="*/ 0 w 264795"/>
                  <a:gd name="connsiteY0" fmla="*/ 0 h 481287"/>
                  <a:gd name="connsiteX1" fmla="*/ 0 w 264795"/>
                  <a:gd name="connsiteY1" fmla="*/ 11430 h 481287"/>
                  <a:gd name="connsiteX2" fmla="*/ 13335 w 264795"/>
                  <a:gd name="connsiteY2" fmla="*/ 190500 h 481287"/>
                  <a:gd name="connsiteX3" fmla="*/ 184785 w 264795"/>
                  <a:gd name="connsiteY3" fmla="*/ 480060 h 481287"/>
                  <a:gd name="connsiteX4" fmla="*/ 264795 w 264795"/>
                  <a:gd name="connsiteY4" fmla="*/ 157163 h 481287"/>
                  <a:gd name="connsiteX5" fmla="*/ 264795 w 264795"/>
                  <a:gd name="connsiteY5" fmla="*/ 38100 h 481287"/>
                  <a:gd name="connsiteX6" fmla="*/ 162878 w 264795"/>
                  <a:gd name="connsiteY6" fmla="*/ 68580 h 481287"/>
                  <a:gd name="connsiteX7" fmla="*/ 0 w 264795"/>
                  <a:gd name="connsiteY7" fmla="*/ 0 h 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95" h="481287">
                    <a:moveTo>
                      <a:pt x="0" y="0"/>
                    </a:moveTo>
                    <a:cubicBezTo>
                      <a:pt x="0" y="0"/>
                      <a:pt x="0" y="3810"/>
                      <a:pt x="0" y="11430"/>
                    </a:cubicBezTo>
                    <a:cubicBezTo>
                      <a:pt x="952" y="47625"/>
                      <a:pt x="4763" y="162878"/>
                      <a:pt x="13335" y="190500"/>
                    </a:cubicBezTo>
                    <a:cubicBezTo>
                      <a:pt x="24765" y="223838"/>
                      <a:pt x="173355" y="501967"/>
                      <a:pt x="184785" y="480060"/>
                    </a:cubicBezTo>
                    <a:cubicBezTo>
                      <a:pt x="196215" y="458153"/>
                      <a:pt x="264795" y="157163"/>
                      <a:pt x="264795" y="157163"/>
                    </a:cubicBezTo>
                    <a:lnTo>
                      <a:pt x="264795" y="38100"/>
                    </a:lnTo>
                    <a:cubicBezTo>
                      <a:pt x="264795" y="38100"/>
                      <a:pt x="228600" y="68580"/>
                      <a:pt x="162878" y="68580"/>
                    </a:cubicBezTo>
                    <a:cubicBezTo>
                      <a:pt x="97155" y="68580"/>
                      <a:pt x="0" y="0"/>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4" name="任意多边形: 形状 353">
                <a:extLst>
                  <a:ext uri="{FF2B5EF4-FFF2-40B4-BE49-F238E27FC236}">
                    <a16:creationId xmlns:a16="http://schemas.microsoft.com/office/drawing/2014/main" id="{1EBEF669-2F54-2E63-64FD-C7189B7DB03D}"/>
                  </a:ext>
                </a:extLst>
              </p:cNvPr>
              <p:cNvSpPr/>
              <p:nvPr/>
            </p:nvSpPr>
            <p:spPr>
              <a:xfrm>
                <a:off x="-2806533" y="-2682764"/>
                <a:ext cx="264795" cy="171926"/>
              </a:xfrm>
              <a:custGeom>
                <a:avLst/>
                <a:gdLst>
                  <a:gd name="connsiteX0" fmla="*/ 220980 w 264795"/>
                  <a:gd name="connsiteY0" fmla="*/ 162877 h 171926"/>
                  <a:gd name="connsiteX1" fmla="*/ 264795 w 264795"/>
                  <a:gd name="connsiteY1" fmla="*/ 131445 h 171926"/>
                  <a:gd name="connsiteX2" fmla="*/ 264795 w 264795"/>
                  <a:gd name="connsiteY2" fmla="*/ 38100 h 171926"/>
                  <a:gd name="connsiteX3" fmla="*/ 162878 w 264795"/>
                  <a:gd name="connsiteY3" fmla="*/ 68580 h 171926"/>
                  <a:gd name="connsiteX4" fmla="*/ 0 w 264795"/>
                  <a:gd name="connsiteY4" fmla="*/ 0 h 171926"/>
                  <a:gd name="connsiteX5" fmla="*/ 0 w 264795"/>
                  <a:gd name="connsiteY5" fmla="*/ 11430 h 171926"/>
                  <a:gd name="connsiteX6" fmla="*/ 1905 w 264795"/>
                  <a:gd name="connsiteY6" fmla="*/ 72390 h 171926"/>
                  <a:gd name="connsiteX7" fmla="*/ 10477 w 264795"/>
                  <a:gd name="connsiteY7" fmla="*/ 83820 h 171926"/>
                  <a:gd name="connsiteX8" fmla="*/ 142875 w 264795"/>
                  <a:gd name="connsiteY8" fmla="*/ 166688 h 171926"/>
                  <a:gd name="connsiteX9" fmla="*/ 220980 w 264795"/>
                  <a:gd name="connsiteY9" fmla="*/ 162877 h 1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795" h="171926">
                    <a:moveTo>
                      <a:pt x="220980" y="162877"/>
                    </a:moveTo>
                    <a:cubicBezTo>
                      <a:pt x="236220" y="153352"/>
                      <a:pt x="251460" y="142875"/>
                      <a:pt x="264795" y="131445"/>
                    </a:cubicBezTo>
                    <a:lnTo>
                      <a:pt x="264795" y="38100"/>
                    </a:lnTo>
                    <a:cubicBezTo>
                      <a:pt x="264795" y="38100"/>
                      <a:pt x="228600" y="68580"/>
                      <a:pt x="162878" y="68580"/>
                    </a:cubicBezTo>
                    <a:cubicBezTo>
                      <a:pt x="97155" y="68580"/>
                      <a:pt x="0" y="0"/>
                      <a:pt x="0" y="0"/>
                    </a:cubicBezTo>
                    <a:cubicBezTo>
                      <a:pt x="0" y="0"/>
                      <a:pt x="0" y="3810"/>
                      <a:pt x="0" y="11430"/>
                    </a:cubicBezTo>
                    <a:cubicBezTo>
                      <a:pt x="0" y="23813"/>
                      <a:pt x="952" y="46672"/>
                      <a:pt x="1905" y="72390"/>
                    </a:cubicBezTo>
                    <a:cubicBezTo>
                      <a:pt x="4763" y="76200"/>
                      <a:pt x="7620" y="80963"/>
                      <a:pt x="10477" y="83820"/>
                    </a:cubicBezTo>
                    <a:cubicBezTo>
                      <a:pt x="29527" y="105727"/>
                      <a:pt x="120967" y="160972"/>
                      <a:pt x="142875" y="166688"/>
                    </a:cubicBezTo>
                    <a:cubicBezTo>
                      <a:pt x="164783" y="172402"/>
                      <a:pt x="196215" y="176213"/>
                      <a:pt x="220980" y="162877"/>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5" name="任意多边形: 形状 354">
                <a:extLst>
                  <a:ext uri="{FF2B5EF4-FFF2-40B4-BE49-F238E27FC236}">
                    <a16:creationId xmlns:a16="http://schemas.microsoft.com/office/drawing/2014/main" id="{FE63E21E-4972-AEBB-0298-2647F28D1CE6}"/>
                  </a:ext>
                </a:extLst>
              </p:cNvPr>
              <p:cNvSpPr/>
              <p:nvPr/>
            </p:nvSpPr>
            <p:spPr>
              <a:xfrm>
                <a:off x="-2475062" y="-2850301"/>
                <a:ext cx="43814" cy="130389"/>
              </a:xfrm>
              <a:custGeom>
                <a:avLst/>
                <a:gdLst>
                  <a:gd name="connsiteX0" fmla="*/ 0 w 43814"/>
                  <a:gd name="connsiteY0" fmla="*/ 6565 h 130389"/>
                  <a:gd name="connsiteX1" fmla="*/ 43815 w 43814"/>
                  <a:gd name="connsiteY1" fmla="*/ 28472 h 130389"/>
                  <a:gd name="connsiteX2" fmla="*/ 2858 w 43814"/>
                  <a:gd name="connsiteY2" fmla="*/ 130389 h 130389"/>
                  <a:gd name="connsiteX3" fmla="*/ 0 w 43814"/>
                  <a:gd name="connsiteY3" fmla="*/ 6565 h 130389"/>
                </a:gdLst>
                <a:ahLst/>
                <a:cxnLst>
                  <a:cxn ang="0">
                    <a:pos x="connsiteX0" y="connsiteY0"/>
                  </a:cxn>
                  <a:cxn ang="0">
                    <a:pos x="connsiteX1" y="connsiteY1"/>
                  </a:cxn>
                  <a:cxn ang="0">
                    <a:pos x="connsiteX2" y="connsiteY2"/>
                  </a:cxn>
                  <a:cxn ang="0">
                    <a:pos x="connsiteX3" y="connsiteY3"/>
                  </a:cxn>
                </a:cxnLst>
                <a:rect l="l" t="t" r="r" b="b"/>
                <a:pathLst>
                  <a:path w="43814" h="130389">
                    <a:moveTo>
                      <a:pt x="0" y="6565"/>
                    </a:moveTo>
                    <a:cubicBezTo>
                      <a:pt x="0" y="6565"/>
                      <a:pt x="43815" y="-18200"/>
                      <a:pt x="43815" y="28472"/>
                    </a:cubicBezTo>
                    <a:cubicBezTo>
                      <a:pt x="43815" y="75144"/>
                      <a:pt x="2858" y="130389"/>
                      <a:pt x="2858" y="130389"/>
                    </a:cubicBezTo>
                    <a:lnTo>
                      <a:pt x="0" y="656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6" name="任意多边形: 形状 355">
                <a:extLst>
                  <a:ext uri="{FF2B5EF4-FFF2-40B4-BE49-F238E27FC236}">
                    <a16:creationId xmlns:a16="http://schemas.microsoft.com/office/drawing/2014/main" id="{819B9536-47C1-232D-9C10-0CDFCC1E7F22}"/>
                  </a:ext>
                </a:extLst>
              </p:cNvPr>
              <p:cNvSpPr/>
              <p:nvPr/>
            </p:nvSpPr>
            <p:spPr>
              <a:xfrm>
                <a:off x="-2929405" y="-3118204"/>
                <a:ext cx="460057" cy="405911"/>
              </a:xfrm>
              <a:custGeom>
                <a:avLst/>
                <a:gdLst>
                  <a:gd name="connsiteX0" fmla="*/ 60008 w 460057"/>
                  <a:gd name="connsiteY0" fmla="*/ 277324 h 405911"/>
                  <a:gd name="connsiteX1" fmla="*/ 96202 w 460057"/>
                  <a:gd name="connsiteY1" fmla="*/ 346857 h 405911"/>
                  <a:gd name="connsiteX2" fmla="*/ 93345 w 460057"/>
                  <a:gd name="connsiteY2" fmla="*/ 405912 h 405911"/>
                  <a:gd name="connsiteX3" fmla="*/ 55245 w 460057"/>
                  <a:gd name="connsiteY3" fmla="*/ 405912 h 405911"/>
                  <a:gd name="connsiteX4" fmla="*/ 0 w 460057"/>
                  <a:gd name="connsiteY4" fmla="*/ 315424 h 405911"/>
                  <a:gd name="connsiteX5" fmla="*/ 60008 w 460057"/>
                  <a:gd name="connsiteY5" fmla="*/ 277324 h 405911"/>
                  <a:gd name="connsiteX6" fmla="*/ 64770 w 460057"/>
                  <a:gd name="connsiteY6" fmla="*/ 133497 h 405911"/>
                  <a:gd name="connsiteX7" fmla="*/ 271463 w 460057"/>
                  <a:gd name="connsiteY7" fmla="*/ 1099 h 405911"/>
                  <a:gd name="connsiteX8" fmla="*/ 453390 w 460057"/>
                  <a:gd name="connsiteY8" fmla="*/ 161119 h 405911"/>
                  <a:gd name="connsiteX9" fmla="*/ 460057 w 460057"/>
                  <a:gd name="connsiteY9" fmla="*/ 271609 h 405911"/>
                  <a:gd name="connsiteX10" fmla="*/ 60008 w 460057"/>
                  <a:gd name="connsiteY10" fmla="*/ 277324 h 40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57" h="405911">
                    <a:moveTo>
                      <a:pt x="60008" y="277324"/>
                    </a:moveTo>
                    <a:cubicBezTo>
                      <a:pt x="60008" y="277324"/>
                      <a:pt x="91440" y="327807"/>
                      <a:pt x="96202" y="346857"/>
                    </a:cubicBezTo>
                    <a:cubicBezTo>
                      <a:pt x="99060" y="361144"/>
                      <a:pt x="93345" y="405912"/>
                      <a:pt x="93345" y="405912"/>
                    </a:cubicBezTo>
                    <a:lnTo>
                      <a:pt x="55245" y="405912"/>
                    </a:lnTo>
                    <a:cubicBezTo>
                      <a:pt x="55245" y="405912"/>
                      <a:pt x="0" y="369717"/>
                      <a:pt x="0" y="315424"/>
                    </a:cubicBezTo>
                    <a:cubicBezTo>
                      <a:pt x="0" y="261132"/>
                      <a:pt x="60008" y="277324"/>
                      <a:pt x="60008" y="277324"/>
                    </a:cubicBezTo>
                    <a:cubicBezTo>
                      <a:pt x="60008" y="277324"/>
                      <a:pt x="51435" y="197314"/>
                      <a:pt x="64770" y="133497"/>
                    </a:cubicBezTo>
                    <a:cubicBezTo>
                      <a:pt x="78105" y="69679"/>
                      <a:pt x="172402" y="-10331"/>
                      <a:pt x="271463" y="1099"/>
                    </a:cubicBezTo>
                    <a:cubicBezTo>
                      <a:pt x="370523" y="12529"/>
                      <a:pt x="442913" y="103017"/>
                      <a:pt x="453390" y="161119"/>
                    </a:cubicBezTo>
                    <a:cubicBezTo>
                      <a:pt x="458153" y="185884"/>
                      <a:pt x="460057" y="229699"/>
                      <a:pt x="460057" y="271609"/>
                    </a:cubicBezTo>
                    <a:cubicBezTo>
                      <a:pt x="358140" y="334474"/>
                      <a:pt x="219075" y="325902"/>
                      <a:pt x="60008" y="277324"/>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7" name="任意多边形: 形状 356">
                <a:extLst>
                  <a:ext uri="{FF2B5EF4-FFF2-40B4-BE49-F238E27FC236}">
                    <a16:creationId xmlns:a16="http://schemas.microsoft.com/office/drawing/2014/main" id="{48AB8653-F712-063D-6986-8A8045409EA6}"/>
                  </a:ext>
                </a:extLst>
              </p:cNvPr>
              <p:cNvSpPr/>
              <p:nvPr/>
            </p:nvSpPr>
            <p:spPr>
              <a:xfrm>
                <a:off x="-2695894" y="-2797064"/>
                <a:ext cx="104507" cy="56387"/>
              </a:xfrm>
              <a:custGeom>
                <a:avLst/>
                <a:gdLst>
                  <a:gd name="connsiteX0" fmla="*/ 5566 w 104507"/>
                  <a:gd name="connsiteY0" fmla="*/ 0 h 56387"/>
                  <a:gd name="connsiteX1" fmla="*/ 18901 w 104507"/>
                  <a:gd name="connsiteY1" fmla="*/ 49530 h 56387"/>
                  <a:gd name="connsiteX2" fmla="*/ 101769 w 104507"/>
                  <a:gd name="connsiteY2" fmla="*/ 40958 h 56387"/>
                  <a:gd name="connsiteX3" fmla="*/ 96054 w 104507"/>
                  <a:gd name="connsiteY3" fmla="*/ 4763 h 56387"/>
                </a:gdLst>
                <a:ahLst/>
                <a:cxnLst>
                  <a:cxn ang="0">
                    <a:pos x="connsiteX0" y="connsiteY0"/>
                  </a:cxn>
                  <a:cxn ang="0">
                    <a:pos x="connsiteX1" y="connsiteY1"/>
                  </a:cxn>
                  <a:cxn ang="0">
                    <a:pos x="connsiteX2" y="connsiteY2"/>
                  </a:cxn>
                  <a:cxn ang="0">
                    <a:pos x="connsiteX3" y="connsiteY3"/>
                  </a:cxn>
                </a:cxnLst>
                <a:rect l="l" t="t" r="r" b="b"/>
                <a:pathLst>
                  <a:path w="104507" h="56387">
                    <a:moveTo>
                      <a:pt x="5566" y="0"/>
                    </a:moveTo>
                    <a:cubicBezTo>
                      <a:pt x="5566" y="0"/>
                      <a:pt x="-13484" y="38100"/>
                      <a:pt x="18901" y="49530"/>
                    </a:cubicBezTo>
                    <a:cubicBezTo>
                      <a:pt x="51286" y="60960"/>
                      <a:pt x="93196" y="58102"/>
                      <a:pt x="101769" y="40958"/>
                    </a:cubicBezTo>
                    <a:cubicBezTo>
                      <a:pt x="110341" y="23813"/>
                      <a:pt x="96054" y="4763"/>
                      <a:pt x="96054" y="476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8" name="任意多边形: 形状 357">
                <a:extLst>
                  <a:ext uri="{FF2B5EF4-FFF2-40B4-BE49-F238E27FC236}">
                    <a16:creationId xmlns:a16="http://schemas.microsoft.com/office/drawing/2014/main" id="{D409CEA7-1B39-54B7-4D7E-73C70B44DFEB}"/>
                  </a:ext>
                </a:extLst>
              </p:cNvPr>
              <p:cNvSpPr/>
              <p:nvPr/>
            </p:nvSpPr>
            <p:spPr>
              <a:xfrm>
                <a:off x="-2723665" y="-2727532"/>
                <a:ext cx="162877" cy="26691"/>
              </a:xfrm>
              <a:custGeom>
                <a:avLst/>
                <a:gdLst>
                  <a:gd name="connsiteX0" fmla="*/ 0 w 162877"/>
                  <a:gd name="connsiteY0" fmla="*/ 0 h 26691"/>
                  <a:gd name="connsiteX1" fmla="*/ 162878 w 162877"/>
                  <a:gd name="connsiteY1" fmla="*/ 2857 h 26691"/>
                </a:gdLst>
                <a:ahLst/>
                <a:cxnLst>
                  <a:cxn ang="0">
                    <a:pos x="connsiteX0" y="connsiteY0"/>
                  </a:cxn>
                  <a:cxn ang="0">
                    <a:pos x="connsiteX1" y="connsiteY1"/>
                  </a:cxn>
                </a:cxnLst>
                <a:rect l="l" t="t" r="r" b="b"/>
                <a:pathLst>
                  <a:path w="162877" h="26691">
                    <a:moveTo>
                      <a:pt x="0" y="0"/>
                    </a:moveTo>
                    <a:cubicBezTo>
                      <a:pt x="0" y="0"/>
                      <a:pt x="68580" y="58102"/>
                      <a:pt x="162878" y="285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9" name="任意多边形: 形状 358">
                <a:extLst>
                  <a:ext uri="{FF2B5EF4-FFF2-40B4-BE49-F238E27FC236}">
                    <a16:creationId xmlns:a16="http://schemas.microsoft.com/office/drawing/2014/main" id="{629E28B4-43CD-2C11-42F0-A3D8E91D7277}"/>
                  </a:ext>
                </a:extLst>
              </p:cNvPr>
              <p:cNvSpPr/>
              <p:nvPr/>
            </p:nvSpPr>
            <p:spPr>
              <a:xfrm>
                <a:off x="-2684612" y="-2680860"/>
                <a:ext cx="96202" cy="18973"/>
              </a:xfrm>
              <a:custGeom>
                <a:avLst/>
                <a:gdLst>
                  <a:gd name="connsiteX0" fmla="*/ 0 w 96202"/>
                  <a:gd name="connsiteY0" fmla="*/ 5715 h 18973"/>
                  <a:gd name="connsiteX1" fmla="*/ 96202 w 96202"/>
                  <a:gd name="connsiteY1" fmla="*/ 0 h 18973"/>
                </a:gdLst>
                <a:ahLst/>
                <a:cxnLst>
                  <a:cxn ang="0">
                    <a:pos x="connsiteX0" y="connsiteY0"/>
                  </a:cxn>
                  <a:cxn ang="0">
                    <a:pos x="connsiteX1" y="connsiteY1"/>
                  </a:cxn>
                </a:cxnLst>
                <a:rect l="l" t="t" r="r" b="b"/>
                <a:pathLst>
                  <a:path w="96202" h="18973">
                    <a:moveTo>
                      <a:pt x="0" y="5715"/>
                    </a:moveTo>
                    <a:cubicBezTo>
                      <a:pt x="0" y="5715"/>
                      <a:pt x="58102" y="39053"/>
                      <a:pt x="96202"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0" name="任意多边形: 形状 359">
                <a:extLst>
                  <a:ext uri="{FF2B5EF4-FFF2-40B4-BE49-F238E27FC236}">
                    <a16:creationId xmlns:a16="http://schemas.microsoft.com/office/drawing/2014/main" id="{C5910692-A49E-E300-BFC5-44AF5004700C}"/>
                  </a:ext>
                </a:extLst>
              </p:cNvPr>
              <p:cNvSpPr/>
              <p:nvPr/>
            </p:nvSpPr>
            <p:spPr>
              <a:xfrm>
                <a:off x="-2731285" y="-2874217"/>
                <a:ext cx="26670" cy="43814"/>
              </a:xfrm>
              <a:custGeom>
                <a:avLst/>
                <a:gdLst>
                  <a:gd name="connsiteX0" fmla="*/ 26670 w 26670"/>
                  <a:gd name="connsiteY0" fmla="*/ 21908 h 43814"/>
                  <a:gd name="connsiteX1" fmla="*/ 13335 w 26670"/>
                  <a:gd name="connsiteY1" fmla="*/ 43815 h 43814"/>
                  <a:gd name="connsiteX2" fmla="*/ 0 w 26670"/>
                  <a:gd name="connsiteY2" fmla="*/ 21908 h 43814"/>
                  <a:gd name="connsiteX3" fmla="*/ 13335 w 26670"/>
                  <a:gd name="connsiteY3" fmla="*/ 0 h 43814"/>
                  <a:gd name="connsiteX4" fmla="*/ 26670 w 26670"/>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3814">
                    <a:moveTo>
                      <a:pt x="26670" y="21908"/>
                    </a:moveTo>
                    <a:cubicBezTo>
                      <a:pt x="26670" y="34007"/>
                      <a:pt x="20700" y="43815"/>
                      <a:pt x="13335" y="43815"/>
                    </a:cubicBezTo>
                    <a:cubicBezTo>
                      <a:pt x="5970" y="43815"/>
                      <a:pt x="0" y="34007"/>
                      <a:pt x="0" y="21908"/>
                    </a:cubicBezTo>
                    <a:cubicBezTo>
                      <a:pt x="0" y="9808"/>
                      <a:pt x="5970" y="0"/>
                      <a:pt x="13335" y="0"/>
                    </a:cubicBezTo>
                    <a:cubicBezTo>
                      <a:pt x="20700" y="0"/>
                      <a:pt x="26670" y="9808"/>
                      <a:pt x="26670" y="21908"/>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1" name="任意多边形: 形状 360">
                <a:extLst>
                  <a:ext uri="{FF2B5EF4-FFF2-40B4-BE49-F238E27FC236}">
                    <a16:creationId xmlns:a16="http://schemas.microsoft.com/office/drawing/2014/main" id="{0B767821-D8F1-B053-9E75-A2A1CDDF6285}"/>
                  </a:ext>
                </a:extLst>
              </p:cNvPr>
              <p:cNvSpPr/>
              <p:nvPr/>
            </p:nvSpPr>
            <p:spPr>
              <a:xfrm>
                <a:off x="-2596030" y="-2877074"/>
                <a:ext cx="26669" cy="43814"/>
              </a:xfrm>
              <a:custGeom>
                <a:avLst/>
                <a:gdLst>
                  <a:gd name="connsiteX0" fmla="*/ 26670 w 26669"/>
                  <a:gd name="connsiteY0" fmla="*/ 21907 h 43814"/>
                  <a:gd name="connsiteX1" fmla="*/ 13335 w 26669"/>
                  <a:gd name="connsiteY1" fmla="*/ 43815 h 43814"/>
                  <a:gd name="connsiteX2" fmla="*/ 0 w 26669"/>
                  <a:gd name="connsiteY2" fmla="*/ 21907 h 43814"/>
                  <a:gd name="connsiteX3" fmla="*/ 13335 w 26669"/>
                  <a:gd name="connsiteY3" fmla="*/ 0 h 43814"/>
                  <a:gd name="connsiteX4" fmla="*/ 26670 w 26669"/>
                  <a:gd name="connsiteY4" fmla="*/ 21907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43814">
                    <a:moveTo>
                      <a:pt x="26670" y="21907"/>
                    </a:moveTo>
                    <a:cubicBezTo>
                      <a:pt x="26670" y="34290"/>
                      <a:pt x="20955" y="43815"/>
                      <a:pt x="13335" y="43815"/>
                    </a:cubicBezTo>
                    <a:cubicBezTo>
                      <a:pt x="5715" y="43815"/>
                      <a:pt x="0" y="34290"/>
                      <a:pt x="0" y="21907"/>
                    </a:cubicBezTo>
                    <a:cubicBezTo>
                      <a:pt x="0" y="9525"/>
                      <a:pt x="5715" y="0"/>
                      <a:pt x="13335" y="0"/>
                    </a:cubicBezTo>
                    <a:cubicBezTo>
                      <a:pt x="20955" y="0"/>
                      <a:pt x="26670" y="9525"/>
                      <a:pt x="26670" y="21907"/>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2" name="任意多边形: 形状 361">
                <a:extLst>
                  <a:ext uri="{FF2B5EF4-FFF2-40B4-BE49-F238E27FC236}">
                    <a16:creationId xmlns:a16="http://schemas.microsoft.com/office/drawing/2014/main" id="{9FEEFC52-75F5-F671-0F33-1993202D94EE}"/>
                  </a:ext>
                </a:extLst>
              </p:cNvPr>
              <p:cNvSpPr/>
              <p:nvPr/>
            </p:nvSpPr>
            <p:spPr>
              <a:xfrm>
                <a:off x="-2757003" y="-2898114"/>
                <a:ext cx="66675" cy="15324"/>
              </a:xfrm>
              <a:custGeom>
                <a:avLst/>
                <a:gdLst>
                  <a:gd name="connsiteX0" fmla="*/ 0 w 66675"/>
                  <a:gd name="connsiteY0" fmla="*/ 15324 h 15324"/>
                  <a:gd name="connsiteX1" fmla="*/ 66675 w 66675"/>
                  <a:gd name="connsiteY1" fmla="*/ 1989 h 15324"/>
                </a:gdLst>
                <a:ahLst/>
                <a:cxnLst>
                  <a:cxn ang="0">
                    <a:pos x="connsiteX0" y="connsiteY0"/>
                  </a:cxn>
                  <a:cxn ang="0">
                    <a:pos x="connsiteX1" y="connsiteY1"/>
                  </a:cxn>
                </a:cxnLst>
                <a:rect l="l" t="t" r="r" b="b"/>
                <a:pathLst>
                  <a:path w="66675" h="15324">
                    <a:moveTo>
                      <a:pt x="0" y="15324"/>
                    </a:moveTo>
                    <a:cubicBezTo>
                      <a:pt x="0" y="15324"/>
                      <a:pt x="13335" y="-6583"/>
                      <a:pt x="66675" y="198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3" name="任意多边形: 形状 362">
                <a:extLst>
                  <a:ext uri="{FF2B5EF4-FFF2-40B4-BE49-F238E27FC236}">
                    <a16:creationId xmlns:a16="http://schemas.microsoft.com/office/drawing/2014/main" id="{7639EE46-4743-6488-9FEA-22636BF3896C}"/>
                  </a:ext>
                </a:extLst>
              </p:cNvPr>
              <p:cNvSpPr/>
              <p:nvPr/>
            </p:nvSpPr>
            <p:spPr>
              <a:xfrm>
                <a:off x="-2604603" y="-2910624"/>
                <a:ext cx="63817" cy="17356"/>
              </a:xfrm>
              <a:custGeom>
                <a:avLst/>
                <a:gdLst>
                  <a:gd name="connsiteX0" fmla="*/ 0 w 63817"/>
                  <a:gd name="connsiteY0" fmla="*/ 17357 h 17356"/>
                  <a:gd name="connsiteX1" fmla="*/ 63817 w 63817"/>
                  <a:gd name="connsiteY1" fmla="*/ 17357 h 17356"/>
                </a:gdLst>
                <a:ahLst/>
                <a:cxnLst>
                  <a:cxn ang="0">
                    <a:pos x="connsiteX0" y="connsiteY0"/>
                  </a:cxn>
                  <a:cxn ang="0">
                    <a:pos x="connsiteX1" y="connsiteY1"/>
                  </a:cxn>
                </a:cxnLst>
                <a:rect l="l" t="t" r="r" b="b"/>
                <a:pathLst>
                  <a:path w="63817" h="17356">
                    <a:moveTo>
                      <a:pt x="0" y="17357"/>
                    </a:moveTo>
                    <a:cubicBezTo>
                      <a:pt x="0" y="17357"/>
                      <a:pt x="24765" y="-21696"/>
                      <a:pt x="63817" y="1735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4" name="任意多边形: 形状 363">
                <a:extLst>
                  <a:ext uri="{FF2B5EF4-FFF2-40B4-BE49-F238E27FC236}">
                    <a16:creationId xmlns:a16="http://schemas.microsoft.com/office/drawing/2014/main" id="{8291B3FA-6D1A-F5D9-7B42-4E6DC69584B1}"/>
                  </a:ext>
                </a:extLst>
              </p:cNvPr>
              <p:cNvSpPr/>
              <p:nvPr/>
            </p:nvSpPr>
            <p:spPr>
              <a:xfrm>
                <a:off x="-2497218" y="-3003757"/>
                <a:ext cx="28466" cy="173109"/>
              </a:xfrm>
              <a:custGeom>
                <a:avLst/>
                <a:gdLst>
                  <a:gd name="connsiteX0" fmla="*/ 22155 w 28466"/>
                  <a:gd name="connsiteY0" fmla="*/ 46673 h 173109"/>
                  <a:gd name="connsiteX1" fmla="*/ 4058 w 28466"/>
                  <a:gd name="connsiteY1" fmla="*/ 0 h 173109"/>
                  <a:gd name="connsiteX2" fmla="*/ 248 w 28466"/>
                  <a:gd name="connsiteY2" fmla="*/ 46673 h 173109"/>
                  <a:gd name="connsiteX3" fmla="*/ 18345 w 28466"/>
                  <a:gd name="connsiteY3" fmla="*/ 109538 h 173109"/>
                  <a:gd name="connsiteX4" fmla="*/ 25965 w 28466"/>
                  <a:gd name="connsiteY4" fmla="*/ 172402 h 173109"/>
                  <a:gd name="connsiteX5" fmla="*/ 27870 w 28466"/>
                  <a:gd name="connsiteY5" fmla="*/ 168593 h 173109"/>
                  <a:gd name="connsiteX6" fmla="*/ 22155 w 28466"/>
                  <a:gd name="connsiteY6" fmla="*/ 46673 h 17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6" h="173109">
                    <a:moveTo>
                      <a:pt x="22155" y="46673"/>
                    </a:moveTo>
                    <a:cubicBezTo>
                      <a:pt x="18345" y="30480"/>
                      <a:pt x="12630" y="14288"/>
                      <a:pt x="4058" y="0"/>
                    </a:cubicBezTo>
                    <a:cubicBezTo>
                      <a:pt x="1200" y="15240"/>
                      <a:pt x="-705" y="30480"/>
                      <a:pt x="248" y="46673"/>
                    </a:cubicBezTo>
                    <a:cubicBezTo>
                      <a:pt x="4058" y="66675"/>
                      <a:pt x="18345" y="95250"/>
                      <a:pt x="18345" y="109538"/>
                    </a:cubicBezTo>
                    <a:cubicBezTo>
                      <a:pt x="18345" y="123825"/>
                      <a:pt x="16440" y="180023"/>
                      <a:pt x="25965" y="172402"/>
                    </a:cubicBezTo>
                    <a:cubicBezTo>
                      <a:pt x="26918" y="171450"/>
                      <a:pt x="27870" y="170498"/>
                      <a:pt x="27870" y="168593"/>
                    </a:cubicBezTo>
                    <a:cubicBezTo>
                      <a:pt x="29775" y="127635"/>
                      <a:pt x="26918" y="86677"/>
                      <a:pt x="22155" y="4667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5" name="任意多边形: 形状 364">
                <a:extLst>
                  <a:ext uri="{FF2B5EF4-FFF2-40B4-BE49-F238E27FC236}">
                    <a16:creationId xmlns:a16="http://schemas.microsoft.com/office/drawing/2014/main" id="{71020BCB-2876-0CD1-8584-41525B06D2AA}"/>
                  </a:ext>
                </a:extLst>
              </p:cNvPr>
              <p:cNvSpPr/>
              <p:nvPr/>
            </p:nvSpPr>
            <p:spPr>
              <a:xfrm>
                <a:off x="-2872517" y="-3118204"/>
                <a:ext cx="310777" cy="283824"/>
              </a:xfrm>
              <a:custGeom>
                <a:avLst/>
                <a:gdLst>
                  <a:gd name="connsiteX0" fmla="*/ 258390 w 310777"/>
                  <a:gd name="connsiteY0" fmla="*/ 46819 h 283824"/>
                  <a:gd name="connsiteX1" fmla="*/ 310777 w 310777"/>
                  <a:gd name="connsiteY1" fmla="*/ 40152 h 283824"/>
                  <a:gd name="connsiteX2" fmla="*/ 214575 w 310777"/>
                  <a:gd name="connsiteY2" fmla="*/ 1099 h 283824"/>
                  <a:gd name="connsiteX3" fmla="*/ 7882 w 310777"/>
                  <a:gd name="connsiteY3" fmla="*/ 133497 h 283824"/>
                  <a:gd name="connsiteX4" fmla="*/ 2167 w 310777"/>
                  <a:gd name="connsiteY4" fmla="*/ 277324 h 283824"/>
                  <a:gd name="connsiteX5" fmla="*/ 32647 w 310777"/>
                  <a:gd name="connsiteY5" fmla="*/ 276372 h 283824"/>
                  <a:gd name="connsiteX6" fmla="*/ 40267 w 310777"/>
                  <a:gd name="connsiteY6" fmla="*/ 205887 h 283824"/>
                  <a:gd name="connsiteX7" fmla="*/ 62175 w 310777"/>
                  <a:gd name="connsiteY7" fmla="*/ 141117 h 283824"/>
                  <a:gd name="connsiteX8" fmla="*/ 58365 w 310777"/>
                  <a:gd name="connsiteY8" fmla="*/ 68727 h 283824"/>
                  <a:gd name="connsiteX9" fmla="*/ 148852 w 310777"/>
                  <a:gd name="connsiteY9" fmla="*/ 28722 h 283824"/>
                  <a:gd name="connsiteX10" fmla="*/ 258390 w 310777"/>
                  <a:gd name="connsiteY10" fmla="*/ 46819 h 28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777" h="283824">
                    <a:moveTo>
                      <a:pt x="258390" y="46819"/>
                    </a:moveTo>
                    <a:cubicBezTo>
                      <a:pt x="276488" y="45867"/>
                      <a:pt x="293632" y="43962"/>
                      <a:pt x="310777" y="40152"/>
                    </a:cubicBezTo>
                    <a:cubicBezTo>
                      <a:pt x="282202" y="19197"/>
                      <a:pt x="249817" y="5862"/>
                      <a:pt x="214575" y="1099"/>
                    </a:cubicBezTo>
                    <a:cubicBezTo>
                      <a:pt x="115515" y="-10331"/>
                      <a:pt x="21217" y="69679"/>
                      <a:pt x="7882" y="133497"/>
                    </a:cubicBezTo>
                    <a:cubicBezTo>
                      <a:pt x="-5453" y="197314"/>
                      <a:pt x="2167" y="277324"/>
                      <a:pt x="2167" y="277324"/>
                    </a:cubicBezTo>
                    <a:cubicBezTo>
                      <a:pt x="2167" y="277324"/>
                      <a:pt x="24075" y="292564"/>
                      <a:pt x="32647" y="276372"/>
                    </a:cubicBezTo>
                    <a:cubicBezTo>
                      <a:pt x="41220" y="260179"/>
                      <a:pt x="32647" y="234462"/>
                      <a:pt x="40267" y="205887"/>
                    </a:cubicBezTo>
                    <a:cubicBezTo>
                      <a:pt x="47887" y="177312"/>
                      <a:pt x="60270" y="163977"/>
                      <a:pt x="62175" y="141117"/>
                    </a:cubicBezTo>
                    <a:cubicBezTo>
                      <a:pt x="64080" y="118257"/>
                      <a:pt x="49792" y="86824"/>
                      <a:pt x="58365" y="68727"/>
                    </a:cubicBezTo>
                    <a:cubicBezTo>
                      <a:pt x="66937" y="50629"/>
                      <a:pt x="116467" y="16339"/>
                      <a:pt x="148852" y="28722"/>
                    </a:cubicBezTo>
                    <a:cubicBezTo>
                      <a:pt x="184095" y="42057"/>
                      <a:pt x="221242" y="47772"/>
                      <a:pt x="258390" y="46819"/>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6" name="任意多边形: 形状 365">
                <a:extLst>
                  <a:ext uri="{FF2B5EF4-FFF2-40B4-BE49-F238E27FC236}">
                    <a16:creationId xmlns:a16="http://schemas.microsoft.com/office/drawing/2014/main" id="{AD66BB26-9C88-2164-BCCC-20EF9D1CF795}"/>
                  </a:ext>
                </a:extLst>
              </p:cNvPr>
              <p:cNvSpPr/>
              <p:nvPr/>
            </p:nvSpPr>
            <p:spPr>
              <a:xfrm>
                <a:off x="-2871303" y="-2845642"/>
                <a:ext cx="401849" cy="300432"/>
              </a:xfrm>
              <a:custGeom>
                <a:avLst/>
                <a:gdLst>
                  <a:gd name="connsiteX0" fmla="*/ 401003 w 401849"/>
                  <a:gd name="connsiteY0" fmla="*/ 115253 h 300432"/>
                  <a:gd name="connsiteX1" fmla="*/ 370523 w 401849"/>
                  <a:gd name="connsiteY1" fmla="*/ 222885 h 300432"/>
                  <a:gd name="connsiteX2" fmla="*/ 284798 w 401849"/>
                  <a:gd name="connsiteY2" fmla="*/ 291465 h 300432"/>
                  <a:gd name="connsiteX3" fmla="*/ 207645 w 401849"/>
                  <a:gd name="connsiteY3" fmla="*/ 294323 h 300432"/>
                  <a:gd name="connsiteX4" fmla="*/ 75248 w 401849"/>
                  <a:gd name="connsiteY4" fmla="*/ 211455 h 300432"/>
                  <a:gd name="connsiteX5" fmla="*/ 33338 w 401849"/>
                  <a:gd name="connsiteY5" fmla="*/ 134303 h 300432"/>
                  <a:gd name="connsiteX6" fmla="*/ 36195 w 401849"/>
                  <a:gd name="connsiteY6" fmla="*/ 75248 h 300432"/>
                  <a:gd name="connsiteX7" fmla="*/ 0 w 401849"/>
                  <a:gd name="connsiteY7" fmla="*/ 5715 h 300432"/>
                  <a:gd name="connsiteX8" fmla="*/ 401003 w 401849"/>
                  <a:gd name="connsiteY8" fmla="*/ 0 h 300432"/>
                  <a:gd name="connsiteX9" fmla="*/ 401003 w 401849"/>
                  <a:gd name="connsiteY9" fmla="*/ 115253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849" h="300432">
                    <a:moveTo>
                      <a:pt x="401003" y="115253"/>
                    </a:moveTo>
                    <a:cubicBezTo>
                      <a:pt x="401003" y="115253"/>
                      <a:pt x="381953" y="208598"/>
                      <a:pt x="370523" y="222885"/>
                    </a:cubicBezTo>
                    <a:cubicBezTo>
                      <a:pt x="344805" y="249555"/>
                      <a:pt x="316230" y="272415"/>
                      <a:pt x="284798" y="291465"/>
                    </a:cubicBezTo>
                    <a:cubicBezTo>
                      <a:pt x="260033" y="305753"/>
                      <a:pt x="229553" y="300038"/>
                      <a:pt x="207645" y="294323"/>
                    </a:cubicBezTo>
                    <a:cubicBezTo>
                      <a:pt x="185738" y="288608"/>
                      <a:pt x="94298" y="233363"/>
                      <a:pt x="75248" y="211455"/>
                    </a:cubicBezTo>
                    <a:cubicBezTo>
                      <a:pt x="56198" y="189548"/>
                      <a:pt x="33338" y="134303"/>
                      <a:pt x="33338" y="134303"/>
                    </a:cubicBezTo>
                    <a:cubicBezTo>
                      <a:pt x="33338" y="134303"/>
                      <a:pt x="40005" y="88583"/>
                      <a:pt x="36195" y="75248"/>
                    </a:cubicBezTo>
                    <a:cubicBezTo>
                      <a:pt x="32385" y="56198"/>
                      <a:pt x="0" y="5715"/>
                      <a:pt x="0" y="5715"/>
                    </a:cubicBezTo>
                    <a:cubicBezTo>
                      <a:pt x="160020" y="54293"/>
                      <a:pt x="298133" y="61913"/>
                      <a:pt x="401003" y="0"/>
                    </a:cubicBezTo>
                    <a:cubicBezTo>
                      <a:pt x="402908" y="58103"/>
                      <a:pt x="401003" y="115253"/>
                      <a:pt x="401003" y="115253"/>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276" name="图形 718">
              <a:extLst>
                <a:ext uri="{FF2B5EF4-FFF2-40B4-BE49-F238E27FC236}">
                  <a16:creationId xmlns:a16="http://schemas.microsoft.com/office/drawing/2014/main" id="{1D7F6C5F-6297-B563-433C-67BB35541FA6}"/>
                </a:ext>
              </a:extLst>
            </p:cNvPr>
            <p:cNvGrpSpPr/>
            <p:nvPr/>
          </p:nvGrpSpPr>
          <p:grpSpPr>
            <a:xfrm>
              <a:off x="-2117878" y="-3272770"/>
              <a:ext cx="1175663" cy="3735160"/>
              <a:chOff x="-2117878" y="-3272770"/>
              <a:chExt cx="1175663" cy="3735160"/>
            </a:xfrm>
          </p:grpSpPr>
          <p:sp>
            <p:nvSpPr>
              <p:cNvPr id="277" name="任意多边形: 形状 276">
                <a:extLst>
                  <a:ext uri="{FF2B5EF4-FFF2-40B4-BE49-F238E27FC236}">
                    <a16:creationId xmlns:a16="http://schemas.microsoft.com/office/drawing/2014/main" id="{F0CAA15A-EE25-1A8F-8AC7-82B605D8E984}"/>
                  </a:ext>
                </a:extLst>
              </p:cNvPr>
              <p:cNvSpPr/>
              <p:nvPr/>
            </p:nvSpPr>
            <p:spPr>
              <a:xfrm>
                <a:off x="-1979763" y="237600"/>
                <a:ext cx="996314" cy="224790"/>
              </a:xfrm>
              <a:custGeom>
                <a:avLst/>
                <a:gdLst>
                  <a:gd name="connsiteX0" fmla="*/ 996315 w 996314"/>
                  <a:gd name="connsiteY0" fmla="*/ 112395 h 224790"/>
                  <a:gd name="connsiteX1" fmla="*/ 498157 w 996314"/>
                  <a:gd name="connsiteY1" fmla="*/ 224790 h 224790"/>
                  <a:gd name="connsiteX2" fmla="*/ 0 w 996314"/>
                  <a:gd name="connsiteY2" fmla="*/ 112395 h 224790"/>
                  <a:gd name="connsiteX3" fmla="*/ 498157 w 996314"/>
                  <a:gd name="connsiteY3" fmla="*/ 0 h 224790"/>
                  <a:gd name="connsiteX4" fmla="*/ 996315 w 996314"/>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4" h="224790">
                    <a:moveTo>
                      <a:pt x="996315" y="112395"/>
                    </a:moveTo>
                    <a:cubicBezTo>
                      <a:pt x="996315" y="174469"/>
                      <a:pt x="773282" y="224790"/>
                      <a:pt x="498157" y="224790"/>
                    </a:cubicBezTo>
                    <a:cubicBezTo>
                      <a:pt x="223033" y="224790"/>
                      <a:pt x="0" y="174469"/>
                      <a:pt x="0" y="112395"/>
                    </a:cubicBezTo>
                    <a:cubicBezTo>
                      <a:pt x="0" y="50321"/>
                      <a:pt x="223033" y="0"/>
                      <a:pt x="498157" y="0"/>
                    </a:cubicBezTo>
                    <a:cubicBezTo>
                      <a:pt x="773282" y="0"/>
                      <a:pt x="996315" y="50321"/>
                      <a:pt x="996315"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8" name="任意多边形: 形状 277">
                <a:extLst>
                  <a:ext uri="{FF2B5EF4-FFF2-40B4-BE49-F238E27FC236}">
                    <a16:creationId xmlns:a16="http://schemas.microsoft.com/office/drawing/2014/main" id="{1DF9FA67-3836-8013-B87C-21F0A9D09141}"/>
                  </a:ext>
                </a:extLst>
              </p:cNvPr>
              <p:cNvSpPr/>
              <p:nvPr/>
            </p:nvSpPr>
            <p:spPr>
              <a:xfrm>
                <a:off x="-1127346" y="-2320814"/>
                <a:ext cx="185131" cy="878204"/>
              </a:xfrm>
              <a:custGeom>
                <a:avLst/>
                <a:gdLst>
                  <a:gd name="connsiteX0" fmla="*/ 35313 w 185131"/>
                  <a:gd name="connsiteY0" fmla="*/ 0 h 878204"/>
                  <a:gd name="connsiteX1" fmla="*/ 112466 w 185131"/>
                  <a:gd name="connsiteY1" fmla="*/ 388620 h 878204"/>
                  <a:gd name="connsiteX2" fmla="*/ 169616 w 185131"/>
                  <a:gd name="connsiteY2" fmla="*/ 656272 h 878204"/>
                  <a:gd name="connsiteX3" fmla="*/ 173426 w 185131"/>
                  <a:gd name="connsiteY3" fmla="*/ 822960 h 878204"/>
                  <a:gd name="connsiteX4" fmla="*/ 131516 w 185131"/>
                  <a:gd name="connsiteY4" fmla="*/ 878205 h 878204"/>
                  <a:gd name="connsiteX5" fmla="*/ 50554 w 185131"/>
                  <a:gd name="connsiteY5" fmla="*/ 772477 h 878204"/>
                  <a:gd name="connsiteX6" fmla="*/ 71 w 185131"/>
                  <a:gd name="connsiteY6" fmla="*/ 180975 h 878204"/>
                  <a:gd name="connsiteX7" fmla="*/ 35313 w 185131"/>
                  <a:gd name="connsiteY7" fmla="*/ 0 h 87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131" h="878204">
                    <a:moveTo>
                      <a:pt x="35313" y="0"/>
                    </a:moveTo>
                    <a:cubicBezTo>
                      <a:pt x="35313" y="0"/>
                      <a:pt x="101036" y="327660"/>
                      <a:pt x="112466" y="388620"/>
                    </a:cubicBezTo>
                    <a:cubicBezTo>
                      <a:pt x="123896" y="449580"/>
                      <a:pt x="145804" y="593408"/>
                      <a:pt x="169616" y="656272"/>
                    </a:cubicBezTo>
                    <a:cubicBezTo>
                      <a:pt x="193429" y="719138"/>
                      <a:pt x="185808" y="800100"/>
                      <a:pt x="173426" y="822960"/>
                    </a:cubicBezTo>
                    <a:cubicBezTo>
                      <a:pt x="161044" y="842962"/>
                      <a:pt x="147708" y="861060"/>
                      <a:pt x="131516" y="878205"/>
                    </a:cubicBezTo>
                    <a:lnTo>
                      <a:pt x="50554" y="772477"/>
                    </a:lnTo>
                    <a:cubicBezTo>
                      <a:pt x="50554" y="772477"/>
                      <a:pt x="1976" y="254317"/>
                      <a:pt x="71" y="180975"/>
                    </a:cubicBezTo>
                    <a:cubicBezTo>
                      <a:pt x="-1834" y="107633"/>
                      <a:pt x="35313" y="0"/>
                      <a:pt x="35313"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9" name="任意多边形: 形状 278">
                <a:extLst>
                  <a:ext uri="{FF2B5EF4-FFF2-40B4-BE49-F238E27FC236}">
                    <a16:creationId xmlns:a16="http://schemas.microsoft.com/office/drawing/2014/main" id="{BF80BCF5-7EC6-84EF-8AE8-3A2D301BFF24}"/>
                  </a:ext>
                </a:extLst>
              </p:cNvPr>
              <p:cNvSpPr/>
              <p:nvPr/>
            </p:nvSpPr>
            <p:spPr>
              <a:xfrm>
                <a:off x="-1054040" y="-1560719"/>
                <a:ext cx="77290" cy="160405"/>
              </a:xfrm>
              <a:custGeom>
                <a:avLst/>
                <a:gdLst>
                  <a:gd name="connsiteX0" fmla="*/ 4870 w 77290"/>
                  <a:gd name="connsiteY0" fmla="*/ 0 h 160405"/>
                  <a:gd name="connsiteX1" fmla="*/ 65830 w 77290"/>
                  <a:gd name="connsiteY1" fmla="*/ 45720 h 160405"/>
                  <a:gd name="connsiteX2" fmla="*/ 74402 w 77290"/>
                  <a:gd name="connsiteY2" fmla="*/ 91440 h 160405"/>
                  <a:gd name="connsiteX3" fmla="*/ 19157 w 77290"/>
                  <a:gd name="connsiteY3" fmla="*/ 159067 h 160405"/>
                  <a:gd name="connsiteX4" fmla="*/ 107 w 77290"/>
                  <a:gd name="connsiteY4" fmla="*/ 103822 h 160405"/>
                  <a:gd name="connsiteX5" fmla="*/ 4870 w 77290"/>
                  <a:gd name="connsiteY5" fmla="*/ 0 h 16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0" h="160405">
                    <a:moveTo>
                      <a:pt x="4870" y="0"/>
                    </a:moveTo>
                    <a:cubicBezTo>
                      <a:pt x="4870" y="0"/>
                      <a:pt x="56305" y="32385"/>
                      <a:pt x="65830" y="45720"/>
                    </a:cubicBezTo>
                    <a:cubicBezTo>
                      <a:pt x="75355" y="59055"/>
                      <a:pt x="81070" y="76200"/>
                      <a:pt x="74402" y="91440"/>
                    </a:cubicBezTo>
                    <a:cubicBezTo>
                      <a:pt x="67735" y="106680"/>
                      <a:pt x="28682" y="150495"/>
                      <a:pt x="19157" y="159067"/>
                    </a:cubicBezTo>
                    <a:cubicBezTo>
                      <a:pt x="9632" y="167640"/>
                      <a:pt x="1060" y="133350"/>
                      <a:pt x="107" y="103822"/>
                    </a:cubicBezTo>
                    <a:cubicBezTo>
                      <a:pt x="-845" y="74295"/>
                      <a:pt x="4870" y="0"/>
                      <a:pt x="487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0" name="任意多边形: 形状 279">
                <a:extLst>
                  <a:ext uri="{FF2B5EF4-FFF2-40B4-BE49-F238E27FC236}">
                    <a16:creationId xmlns:a16="http://schemas.microsoft.com/office/drawing/2014/main" id="{AE825EA6-443A-A6C3-352D-765FE3DFE7FD}"/>
                  </a:ext>
                </a:extLst>
              </p:cNvPr>
              <p:cNvSpPr/>
              <p:nvPr/>
            </p:nvSpPr>
            <p:spPr>
              <a:xfrm>
                <a:off x="-1542019" y="216645"/>
                <a:ext cx="389787" cy="149542"/>
              </a:xfrm>
              <a:custGeom>
                <a:avLst/>
                <a:gdLst>
                  <a:gd name="connsiteX0" fmla="*/ 216624 w 389787"/>
                  <a:gd name="connsiteY0" fmla="*/ 20955 h 149542"/>
                  <a:gd name="connsiteX1" fmla="*/ 388074 w 389787"/>
                  <a:gd name="connsiteY1" fmla="*/ 114300 h 149542"/>
                  <a:gd name="connsiteX2" fmla="*/ 265202 w 389787"/>
                  <a:gd name="connsiteY2" fmla="*/ 149542 h 149542"/>
                  <a:gd name="connsiteX3" fmla="*/ 128042 w 389787"/>
                  <a:gd name="connsiteY3" fmla="*/ 126682 h 149542"/>
                  <a:gd name="connsiteX4" fmla="*/ 3264 w 389787"/>
                  <a:gd name="connsiteY4" fmla="*/ 100965 h 149542"/>
                  <a:gd name="connsiteX5" fmla="*/ 10884 w 389787"/>
                  <a:gd name="connsiteY5" fmla="*/ 0 h 149542"/>
                  <a:gd name="connsiteX6" fmla="*/ 216624 w 389787"/>
                  <a:gd name="connsiteY6" fmla="*/ 20955 h 1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87" h="149542">
                    <a:moveTo>
                      <a:pt x="216624" y="20955"/>
                    </a:moveTo>
                    <a:cubicBezTo>
                      <a:pt x="216624" y="20955"/>
                      <a:pt x="377597" y="99060"/>
                      <a:pt x="388074" y="114300"/>
                    </a:cubicBezTo>
                    <a:cubicBezTo>
                      <a:pt x="398552" y="129540"/>
                      <a:pt x="361404" y="149542"/>
                      <a:pt x="265202" y="149542"/>
                    </a:cubicBezTo>
                    <a:cubicBezTo>
                      <a:pt x="168999" y="149542"/>
                      <a:pt x="166142" y="137160"/>
                      <a:pt x="128042" y="126682"/>
                    </a:cubicBezTo>
                    <a:cubicBezTo>
                      <a:pt x="89942" y="116205"/>
                      <a:pt x="13742" y="123825"/>
                      <a:pt x="3264" y="100965"/>
                    </a:cubicBezTo>
                    <a:cubicBezTo>
                      <a:pt x="-7213" y="78105"/>
                      <a:pt x="10884" y="0"/>
                      <a:pt x="10884" y="0"/>
                    </a:cubicBezTo>
                    <a:lnTo>
                      <a:pt x="216624" y="2095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1" name="任意多边形: 形状 280">
                <a:extLst>
                  <a:ext uri="{FF2B5EF4-FFF2-40B4-BE49-F238E27FC236}">
                    <a16:creationId xmlns:a16="http://schemas.microsoft.com/office/drawing/2014/main" id="{0FC8E413-A014-187F-2424-E3D03B22C4B6}"/>
                  </a:ext>
                </a:extLst>
              </p:cNvPr>
              <p:cNvSpPr/>
              <p:nvPr/>
            </p:nvSpPr>
            <p:spPr>
              <a:xfrm>
                <a:off x="-1742757" y="234911"/>
                <a:ext cx="325664" cy="176577"/>
              </a:xfrm>
              <a:custGeom>
                <a:avLst/>
                <a:gdLst>
                  <a:gd name="connsiteX0" fmla="*/ 203050 w 325664"/>
                  <a:gd name="connsiteY0" fmla="*/ 43646 h 176577"/>
                  <a:gd name="connsiteX1" fmla="*/ 324970 w 325664"/>
                  <a:gd name="connsiteY1" fmla="*/ 152231 h 176577"/>
                  <a:gd name="connsiteX2" fmla="*/ 165903 w 325664"/>
                  <a:gd name="connsiteY2" fmla="*/ 172233 h 176577"/>
                  <a:gd name="connsiteX3" fmla="*/ 1120 w 325664"/>
                  <a:gd name="connsiteY3" fmla="*/ 71268 h 176577"/>
                  <a:gd name="connsiteX4" fmla="*/ 87797 w 325664"/>
                  <a:gd name="connsiteY4" fmla="*/ 783 h 176577"/>
                  <a:gd name="connsiteX5" fmla="*/ 203050 w 325664"/>
                  <a:gd name="connsiteY5" fmla="*/ 43646 h 1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664" h="176577">
                    <a:moveTo>
                      <a:pt x="203050" y="43646"/>
                    </a:moveTo>
                    <a:cubicBezTo>
                      <a:pt x="203050" y="43646"/>
                      <a:pt x="336400" y="124608"/>
                      <a:pt x="324970" y="152231"/>
                    </a:cubicBezTo>
                    <a:cubicBezTo>
                      <a:pt x="313540" y="179853"/>
                      <a:pt x="216385" y="179853"/>
                      <a:pt x="165903" y="172233"/>
                    </a:cubicBezTo>
                    <a:cubicBezTo>
                      <a:pt x="115420" y="164613"/>
                      <a:pt x="6835" y="96033"/>
                      <a:pt x="1120" y="71268"/>
                    </a:cubicBezTo>
                    <a:cubicBezTo>
                      <a:pt x="-4595" y="46503"/>
                      <a:pt x="9692" y="8403"/>
                      <a:pt x="87797" y="783"/>
                    </a:cubicBezTo>
                    <a:cubicBezTo>
                      <a:pt x="165903" y="-6837"/>
                      <a:pt x="203050" y="43646"/>
                      <a:pt x="203050" y="4364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2" name="任意多边形: 形状 281">
                <a:extLst>
                  <a:ext uri="{FF2B5EF4-FFF2-40B4-BE49-F238E27FC236}">
                    <a16:creationId xmlns:a16="http://schemas.microsoft.com/office/drawing/2014/main" id="{44D98291-1C50-7959-C6BB-A973F2DFC184}"/>
                  </a:ext>
                </a:extLst>
              </p:cNvPr>
              <p:cNvSpPr/>
              <p:nvPr/>
            </p:nvSpPr>
            <p:spPr>
              <a:xfrm>
                <a:off x="-1549233" y="-1135115"/>
                <a:ext cx="419207" cy="1394623"/>
              </a:xfrm>
              <a:custGeom>
                <a:avLst/>
                <a:gdLst>
                  <a:gd name="connsiteX0" fmla="*/ 414338 w 419207"/>
                  <a:gd name="connsiteY0" fmla="*/ 90651 h 1394623"/>
                  <a:gd name="connsiteX1" fmla="*/ 324803 w 419207"/>
                  <a:gd name="connsiteY1" fmla="*/ 763116 h 1394623"/>
                  <a:gd name="connsiteX2" fmla="*/ 246697 w 419207"/>
                  <a:gd name="connsiteY2" fmla="*/ 1089824 h 1394623"/>
                  <a:gd name="connsiteX3" fmla="*/ 218122 w 419207"/>
                  <a:gd name="connsiteY3" fmla="*/ 1274609 h 1394623"/>
                  <a:gd name="connsiteX4" fmla="*/ 219075 w 419207"/>
                  <a:gd name="connsiteY4" fmla="*/ 1327949 h 1394623"/>
                  <a:gd name="connsiteX5" fmla="*/ 222885 w 419207"/>
                  <a:gd name="connsiteY5" fmla="*/ 1373669 h 1394623"/>
                  <a:gd name="connsiteX6" fmla="*/ 120015 w 419207"/>
                  <a:gd name="connsiteY6" fmla="*/ 1391766 h 1394623"/>
                  <a:gd name="connsiteX7" fmla="*/ 19050 w 419207"/>
                  <a:gd name="connsiteY7" fmla="*/ 1394624 h 1394623"/>
                  <a:gd name="connsiteX8" fmla="*/ 0 w 419207"/>
                  <a:gd name="connsiteY8" fmla="*/ 1229841 h 1394623"/>
                  <a:gd name="connsiteX9" fmla="*/ 22860 w 419207"/>
                  <a:gd name="connsiteY9" fmla="*/ 916468 h 1394623"/>
                  <a:gd name="connsiteX10" fmla="*/ 40005 w 419207"/>
                  <a:gd name="connsiteY10" fmla="*/ 273531 h 1394623"/>
                  <a:gd name="connsiteX11" fmla="*/ 36195 w 419207"/>
                  <a:gd name="connsiteY11" fmla="*/ 123988 h 1394623"/>
                  <a:gd name="connsiteX12" fmla="*/ 295275 w 419207"/>
                  <a:gd name="connsiteY12" fmla="*/ 96366 h 1394623"/>
                  <a:gd name="connsiteX13" fmla="*/ 383857 w 419207"/>
                  <a:gd name="connsiteY13" fmla="*/ 163 h 1394623"/>
                  <a:gd name="connsiteX14" fmla="*/ 414338 w 419207"/>
                  <a:gd name="connsiteY14" fmla="*/ 90651 h 139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207" h="1394623">
                    <a:moveTo>
                      <a:pt x="414338" y="90651"/>
                    </a:moveTo>
                    <a:cubicBezTo>
                      <a:pt x="414338" y="90651"/>
                      <a:pt x="338138" y="677391"/>
                      <a:pt x="324803" y="763116"/>
                    </a:cubicBezTo>
                    <a:cubicBezTo>
                      <a:pt x="311468" y="848841"/>
                      <a:pt x="269557" y="986001"/>
                      <a:pt x="246697" y="1089824"/>
                    </a:cubicBezTo>
                    <a:cubicBezTo>
                      <a:pt x="234315" y="1150784"/>
                      <a:pt x="223838" y="1212696"/>
                      <a:pt x="218122" y="1274609"/>
                    </a:cubicBezTo>
                    <a:cubicBezTo>
                      <a:pt x="216218" y="1292706"/>
                      <a:pt x="216218" y="1309851"/>
                      <a:pt x="219075" y="1327949"/>
                    </a:cubicBezTo>
                    <a:cubicBezTo>
                      <a:pt x="221932" y="1353666"/>
                      <a:pt x="222885" y="1373669"/>
                      <a:pt x="222885" y="1373669"/>
                    </a:cubicBezTo>
                    <a:cubicBezTo>
                      <a:pt x="188595" y="1382241"/>
                      <a:pt x="154305" y="1387956"/>
                      <a:pt x="120015" y="1391766"/>
                    </a:cubicBezTo>
                    <a:cubicBezTo>
                      <a:pt x="77153" y="1394624"/>
                      <a:pt x="19050" y="1394624"/>
                      <a:pt x="19050" y="1394624"/>
                    </a:cubicBezTo>
                    <a:lnTo>
                      <a:pt x="0" y="1229841"/>
                    </a:lnTo>
                    <a:cubicBezTo>
                      <a:pt x="0" y="1229841"/>
                      <a:pt x="14288" y="986953"/>
                      <a:pt x="22860" y="916468"/>
                    </a:cubicBezTo>
                    <a:cubicBezTo>
                      <a:pt x="31433" y="845984"/>
                      <a:pt x="40005" y="288771"/>
                      <a:pt x="40005" y="273531"/>
                    </a:cubicBezTo>
                    <a:cubicBezTo>
                      <a:pt x="40005" y="258291"/>
                      <a:pt x="36195" y="123988"/>
                      <a:pt x="36195" y="123988"/>
                    </a:cubicBezTo>
                    <a:lnTo>
                      <a:pt x="295275" y="96366"/>
                    </a:lnTo>
                    <a:cubicBezTo>
                      <a:pt x="295275" y="96366"/>
                      <a:pt x="330518" y="-4599"/>
                      <a:pt x="383857" y="163"/>
                    </a:cubicBezTo>
                    <a:cubicBezTo>
                      <a:pt x="437197" y="4926"/>
                      <a:pt x="414338" y="90651"/>
                      <a:pt x="414338" y="90651"/>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3" name="任意多边形: 形状 282">
                <a:extLst>
                  <a:ext uri="{FF2B5EF4-FFF2-40B4-BE49-F238E27FC236}">
                    <a16:creationId xmlns:a16="http://schemas.microsoft.com/office/drawing/2014/main" id="{EEA11F34-2909-A0F2-8A8F-6358FEB2A903}"/>
                  </a:ext>
                </a:extLst>
              </p:cNvPr>
              <p:cNvSpPr/>
              <p:nvPr/>
            </p:nvSpPr>
            <p:spPr>
              <a:xfrm>
                <a:off x="-1513037" y="-1136068"/>
                <a:ext cx="383639" cy="200188"/>
              </a:xfrm>
              <a:custGeom>
                <a:avLst/>
                <a:gdLst>
                  <a:gd name="connsiteX0" fmla="*/ 348615 w 383639"/>
                  <a:gd name="connsiteY0" fmla="*/ 163 h 200188"/>
                  <a:gd name="connsiteX1" fmla="*/ 260033 w 383639"/>
                  <a:gd name="connsiteY1" fmla="*/ 96366 h 200188"/>
                  <a:gd name="connsiteX2" fmla="*/ 0 w 383639"/>
                  <a:gd name="connsiteY2" fmla="*/ 123988 h 200188"/>
                  <a:gd name="connsiteX3" fmla="*/ 1905 w 383639"/>
                  <a:gd name="connsiteY3" fmla="*/ 196378 h 200188"/>
                  <a:gd name="connsiteX4" fmla="*/ 77152 w 383639"/>
                  <a:gd name="connsiteY4" fmla="*/ 200188 h 200188"/>
                  <a:gd name="connsiteX5" fmla="*/ 326708 w 383639"/>
                  <a:gd name="connsiteY5" fmla="*/ 185901 h 200188"/>
                  <a:gd name="connsiteX6" fmla="*/ 338137 w 383639"/>
                  <a:gd name="connsiteY6" fmla="*/ 69696 h 200188"/>
                  <a:gd name="connsiteX7" fmla="*/ 354330 w 383639"/>
                  <a:gd name="connsiteY7" fmla="*/ 188758 h 200188"/>
                  <a:gd name="connsiteX8" fmla="*/ 366712 w 383639"/>
                  <a:gd name="connsiteY8" fmla="*/ 184948 h 200188"/>
                  <a:gd name="connsiteX9" fmla="*/ 379095 w 383639"/>
                  <a:gd name="connsiteY9" fmla="*/ 91603 h 200188"/>
                  <a:gd name="connsiteX10" fmla="*/ 348615 w 383639"/>
                  <a:gd name="connsiteY10" fmla="*/ 163 h 2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639" h="200188">
                    <a:moveTo>
                      <a:pt x="348615" y="163"/>
                    </a:moveTo>
                    <a:cubicBezTo>
                      <a:pt x="295275" y="-4599"/>
                      <a:pt x="260033" y="96366"/>
                      <a:pt x="260033" y="96366"/>
                    </a:cubicBezTo>
                    <a:lnTo>
                      <a:pt x="0" y="123988"/>
                    </a:lnTo>
                    <a:cubicBezTo>
                      <a:pt x="0" y="123988"/>
                      <a:pt x="952" y="159231"/>
                      <a:pt x="1905" y="196378"/>
                    </a:cubicBezTo>
                    <a:cubicBezTo>
                      <a:pt x="29527" y="199236"/>
                      <a:pt x="55245" y="200188"/>
                      <a:pt x="77152" y="200188"/>
                    </a:cubicBezTo>
                    <a:cubicBezTo>
                      <a:pt x="160020" y="200188"/>
                      <a:pt x="243840" y="195426"/>
                      <a:pt x="326708" y="185901"/>
                    </a:cubicBezTo>
                    <a:lnTo>
                      <a:pt x="338137" y="69696"/>
                    </a:lnTo>
                    <a:lnTo>
                      <a:pt x="354330" y="188758"/>
                    </a:lnTo>
                    <a:lnTo>
                      <a:pt x="366712" y="184948"/>
                    </a:lnTo>
                    <a:cubicBezTo>
                      <a:pt x="374333" y="128751"/>
                      <a:pt x="379095" y="91603"/>
                      <a:pt x="379095" y="91603"/>
                    </a:cubicBezTo>
                    <a:cubicBezTo>
                      <a:pt x="379095" y="91603"/>
                      <a:pt x="401002" y="5878"/>
                      <a:pt x="348615" y="16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4" name="任意多边形: 形状 283">
                <a:extLst>
                  <a:ext uri="{FF2B5EF4-FFF2-40B4-BE49-F238E27FC236}">
                    <a16:creationId xmlns:a16="http://schemas.microsoft.com/office/drawing/2014/main" id="{EEFFBA59-5125-E6CE-94C8-6B945B4F09DA}"/>
                  </a:ext>
                </a:extLst>
              </p:cNvPr>
              <p:cNvSpPr/>
              <p:nvPr/>
            </p:nvSpPr>
            <p:spPr>
              <a:xfrm>
                <a:off x="-1784500" y="-1026367"/>
                <a:ext cx="395287" cy="1333500"/>
              </a:xfrm>
              <a:custGeom>
                <a:avLst/>
                <a:gdLst>
                  <a:gd name="connsiteX0" fmla="*/ 0 w 395287"/>
                  <a:gd name="connsiteY0" fmla="*/ 0 h 1333500"/>
                  <a:gd name="connsiteX1" fmla="*/ 952 w 395287"/>
                  <a:gd name="connsiteY1" fmla="*/ 10477 h 1333500"/>
                  <a:gd name="connsiteX2" fmla="*/ 31433 w 395287"/>
                  <a:gd name="connsiteY2" fmla="*/ 554355 h 1333500"/>
                  <a:gd name="connsiteX3" fmla="*/ 4763 w 395287"/>
                  <a:gd name="connsiteY3" fmla="*/ 797242 h 1333500"/>
                  <a:gd name="connsiteX4" fmla="*/ 23813 w 395287"/>
                  <a:gd name="connsiteY4" fmla="*/ 1267777 h 1333500"/>
                  <a:gd name="connsiteX5" fmla="*/ 42863 w 395287"/>
                  <a:gd name="connsiteY5" fmla="*/ 1333500 h 1333500"/>
                  <a:gd name="connsiteX6" fmla="*/ 130492 w 395287"/>
                  <a:gd name="connsiteY6" fmla="*/ 1303020 h 1333500"/>
                  <a:gd name="connsiteX7" fmla="*/ 244792 w 395287"/>
                  <a:gd name="connsiteY7" fmla="*/ 1305877 h 1333500"/>
                  <a:gd name="connsiteX8" fmla="*/ 248602 w 395287"/>
                  <a:gd name="connsiteY8" fmla="*/ 1235392 h 1333500"/>
                  <a:gd name="connsiteX9" fmla="*/ 246697 w 395287"/>
                  <a:gd name="connsiteY9" fmla="*/ 1154430 h 1333500"/>
                  <a:gd name="connsiteX10" fmla="*/ 323850 w 395287"/>
                  <a:gd name="connsiteY10" fmla="*/ 795338 h 1333500"/>
                  <a:gd name="connsiteX11" fmla="*/ 383858 w 395287"/>
                  <a:gd name="connsiteY11" fmla="*/ 271463 h 1333500"/>
                  <a:gd name="connsiteX12" fmla="*/ 395287 w 395287"/>
                  <a:gd name="connsiteY12" fmla="*/ 40957 h 1333500"/>
                  <a:gd name="connsiteX13" fmla="*/ 0 w 395287"/>
                  <a:gd name="connsiteY13"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287" h="1333500">
                    <a:moveTo>
                      <a:pt x="0" y="0"/>
                    </a:moveTo>
                    <a:cubicBezTo>
                      <a:pt x="0" y="0"/>
                      <a:pt x="0" y="3810"/>
                      <a:pt x="952" y="10477"/>
                    </a:cubicBezTo>
                    <a:cubicBezTo>
                      <a:pt x="4763" y="80010"/>
                      <a:pt x="25717" y="480060"/>
                      <a:pt x="31433" y="554355"/>
                    </a:cubicBezTo>
                    <a:cubicBezTo>
                      <a:pt x="39052" y="635317"/>
                      <a:pt x="2858" y="723900"/>
                      <a:pt x="4763" y="797242"/>
                    </a:cubicBezTo>
                    <a:cubicBezTo>
                      <a:pt x="6667" y="870585"/>
                      <a:pt x="23813" y="1267777"/>
                      <a:pt x="23813" y="1267777"/>
                    </a:cubicBezTo>
                    <a:lnTo>
                      <a:pt x="42863" y="1333500"/>
                    </a:lnTo>
                    <a:cubicBezTo>
                      <a:pt x="42863" y="1333500"/>
                      <a:pt x="87630" y="1303020"/>
                      <a:pt x="130492" y="1303020"/>
                    </a:cubicBezTo>
                    <a:cubicBezTo>
                      <a:pt x="173355" y="1303020"/>
                      <a:pt x="244792" y="1305877"/>
                      <a:pt x="244792" y="1305877"/>
                    </a:cubicBezTo>
                    <a:cubicBezTo>
                      <a:pt x="244792" y="1305877"/>
                      <a:pt x="248602" y="1252538"/>
                      <a:pt x="248602" y="1235392"/>
                    </a:cubicBezTo>
                    <a:cubicBezTo>
                      <a:pt x="248602" y="1218248"/>
                      <a:pt x="246697" y="1154430"/>
                      <a:pt x="246697" y="1154430"/>
                    </a:cubicBezTo>
                    <a:cubicBezTo>
                      <a:pt x="246697" y="1154430"/>
                      <a:pt x="319088" y="822960"/>
                      <a:pt x="323850" y="795338"/>
                    </a:cubicBezTo>
                    <a:cubicBezTo>
                      <a:pt x="328613" y="767715"/>
                      <a:pt x="384810" y="286702"/>
                      <a:pt x="383858" y="271463"/>
                    </a:cubicBezTo>
                    <a:cubicBezTo>
                      <a:pt x="382905" y="256222"/>
                      <a:pt x="395287" y="40957"/>
                      <a:pt x="395287" y="40957"/>
                    </a:cubicBezTo>
                    <a:lnTo>
                      <a:pt x="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5" name="任意多边形: 形状 284">
                <a:extLst>
                  <a:ext uri="{FF2B5EF4-FFF2-40B4-BE49-F238E27FC236}">
                    <a16:creationId xmlns:a16="http://schemas.microsoft.com/office/drawing/2014/main" id="{BF372D61-BCE3-C40E-82B6-6F4D856CCC59}"/>
                  </a:ext>
                </a:extLst>
              </p:cNvPr>
              <p:cNvSpPr/>
              <p:nvPr/>
            </p:nvSpPr>
            <p:spPr>
              <a:xfrm>
                <a:off x="-1784500" y="-1026367"/>
                <a:ext cx="395287" cy="91439"/>
              </a:xfrm>
              <a:custGeom>
                <a:avLst/>
                <a:gdLst>
                  <a:gd name="connsiteX0" fmla="*/ 392430 w 395287"/>
                  <a:gd name="connsiteY0" fmla="*/ 90488 h 91439"/>
                  <a:gd name="connsiteX1" fmla="*/ 395287 w 395287"/>
                  <a:gd name="connsiteY1" fmla="*/ 40005 h 91439"/>
                  <a:gd name="connsiteX2" fmla="*/ 0 w 395287"/>
                  <a:gd name="connsiteY2" fmla="*/ 0 h 91439"/>
                  <a:gd name="connsiteX3" fmla="*/ 952 w 395287"/>
                  <a:gd name="connsiteY3" fmla="*/ 10477 h 91439"/>
                  <a:gd name="connsiteX4" fmla="*/ 2858 w 395287"/>
                  <a:gd name="connsiteY4" fmla="*/ 48577 h 91439"/>
                  <a:gd name="connsiteX5" fmla="*/ 348615 w 395287"/>
                  <a:gd name="connsiteY5" fmla="*/ 91440 h 91439"/>
                  <a:gd name="connsiteX6" fmla="*/ 392430 w 395287"/>
                  <a:gd name="connsiteY6" fmla="*/ 90488 h 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7" h="91439">
                    <a:moveTo>
                      <a:pt x="392430" y="90488"/>
                    </a:moveTo>
                    <a:cubicBezTo>
                      <a:pt x="394335" y="60960"/>
                      <a:pt x="395287" y="40005"/>
                      <a:pt x="395287" y="40005"/>
                    </a:cubicBezTo>
                    <a:lnTo>
                      <a:pt x="0" y="0"/>
                    </a:lnTo>
                    <a:cubicBezTo>
                      <a:pt x="0" y="0"/>
                      <a:pt x="0" y="3810"/>
                      <a:pt x="952" y="10477"/>
                    </a:cubicBezTo>
                    <a:cubicBezTo>
                      <a:pt x="952" y="19050"/>
                      <a:pt x="1905" y="32385"/>
                      <a:pt x="2858" y="48577"/>
                    </a:cubicBezTo>
                    <a:cubicBezTo>
                      <a:pt x="95250" y="64770"/>
                      <a:pt x="256222" y="91440"/>
                      <a:pt x="348615" y="91440"/>
                    </a:cubicBezTo>
                    <a:cubicBezTo>
                      <a:pt x="362902" y="90488"/>
                      <a:pt x="378142" y="90488"/>
                      <a:pt x="392430" y="90488"/>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6" name="任意多边形: 形状 285">
                <a:extLst>
                  <a:ext uri="{FF2B5EF4-FFF2-40B4-BE49-F238E27FC236}">
                    <a16:creationId xmlns:a16="http://schemas.microsoft.com/office/drawing/2014/main" id="{3E0D250D-D928-7082-A8AB-27C006E5300E}"/>
                  </a:ext>
                </a:extLst>
              </p:cNvPr>
              <p:cNvSpPr/>
              <p:nvPr/>
            </p:nvSpPr>
            <p:spPr>
              <a:xfrm>
                <a:off x="-1861712" y="-2593714"/>
                <a:ext cx="845386" cy="1633069"/>
              </a:xfrm>
              <a:custGeom>
                <a:avLst/>
                <a:gdLst>
                  <a:gd name="connsiteX0" fmla="*/ 368677 w 845386"/>
                  <a:gd name="connsiteY0" fmla="*/ 13820 h 1633069"/>
                  <a:gd name="connsiteX1" fmla="*/ 310575 w 845386"/>
                  <a:gd name="connsiteY1" fmla="*/ 39537 h 1633069"/>
                  <a:gd name="connsiteX2" fmla="*/ 267712 w 845386"/>
                  <a:gd name="connsiteY2" fmla="*/ 97639 h 1633069"/>
                  <a:gd name="connsiteX3" fmla="*/ 19110 w 845386"/>
                  <a:gd name="connsiteY3" fmla="*/ 253849 h 1633069"/>
                  <a:gd name="connsiteX4" fmla="*/ 37207 w 845386"/>
                  <a:gd name="connsiteY4" fmla="*/ 965367 h 1633069"/>
                  <a:gd name="connsiteX5" fmla="*/ 31492 w 845386"/>
                  <a:gd name="connsiteY5" fmla="*/ 1112052 h 1633069"/>
                  <a:gd name="connsiteX6" fmla="*/ 60 w 845386"/>
                  <a:gd name="connsiteY6" fmla="*/ 1338747 h 1633069"/>
                  <a:gd name="connsiteX7" fmla="*/ 8632 w 845386"/>
                  <a:gd name="connsiteY7" fmla="*/ 1576872 h 1633069"/>
                  <a:gd name="connsiteX8" fmla="*/ 425827 w 845386"/>
                  <a:gd name="connsiteY8" fmla="*/ 1633070 h 1633069"/>
                  <a:gd name="connsiteX9" fmla="*/ 675382 w 845386"/>
                  <a:gd name="connsiteY9" fmla="*/ 1618782 h 1633069"/>
                  <a:gd name="connsiteX10" fmla="*/ 686812 w 845386"/>
                  <a:gd name="connsiteY10" fmla="*/ 1502577 h 1633069"/>
                  <a:gd name="connsiteX11" fmla="*/ 703957 w 845386"/>
                  <a:gd name="connsiteY11" fmla="*/ 1621639 h 1633069"/>
                  <a:gd name="connsiteX12" fmla="*/ 762060 w 845386"/>
                  <a:gd name="connsiteY12" fmla="*/ 1602589 h 1633069"/>
                  <a:gd name="connsiteX13" fmla="*/ 809685 w 845386"/>
                  <a:gd name="connsiteY13" fmla="*/ 1250164 h 1633069"/>
                  <a:gd name="connsiteX14" fmla="*/ 842070 w 845386"/>
                  <a:gd name="connsiteY14" fmla="*/ 1158724 h 1633069"/>
                  <a:gd name="connsiteX15" fmla="*/ 841117 w 845386"/>
                  <a:gd name="connsiteY15" fmla="*/ 1107289 h 1633069"/>
                  <a:gd name="connsiteX16" fmla="*/ 814447 w 845386"/>
                  <a:gd name="connsiteY16" fmla="*/ 1065380 h 1633069"/>
                  <a:gd name="connsiteX17" fmla="*/ 771585 w 845386"/>
                  <a:gd name="connsiteY17" fmla="*/ 272899 h 1633069"/>
                  <a:gd name="connsiteX18" fmla="*/ 634424 w 845386"/>
                  <a:gd name="connsiteY18" fmla="*/ 123357 h 1633069"/>
                  <a:gd name="connsiteX19" fmla="*/ 491549 w 845386"/>
                  <a:gd name="connsiteY19" fmla="*/ 9057 h 1633069"/>
                  <a:gd name="connsiteX20" fmla="*/ 368677 w 845386"/>
                  <a:gd name="connsiteY20" fmla="*/ 13820 h 163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5386" h="1633069">
                    <a:moveTo>
                      <a:pt x="368677" y="13820"/>
                    </a:moveTo>
                    <a:cubicBezTo>
                      <a:pt x="368677" y="13820"/>
                      <a:pt x="326767" y="20487"/>
                      <a:pt x="310575" y="39537"/>
                    </a:cubicBezTo>
                    <a:cubicBezTo>
                      <a:pt x="294382" y="57634"/>
                      <a:pt x="280095" y="77637"/>
                      <a:pt x="267712" y="97639"/>
                    </a:cubicBezTo>
                    <a:cubicBezTo>
                      <a:pt x="265807" y="104307"/>
                      <a:pt x="19110" y="253849"/>
                      <a:pt x="19110" y="253849"/>
                    </a:cubicBezTo>
                    <a:lnTo>
                      <a:pt x="37207" y="965367"/>
                    </a:lnTo>
                    <a:cubicBezTo>
                      <a:pt x="37207" y="965367"/>
                      <a:pt x="44827" y="1074905"/>
                      <a:pt x="31492" y="1112052"/>
                    </a:cubicBezTo>
                    <a:cubicBezTo>
                      <a:pt x="9585" y="1185395"/>
                      <a:pt x="-893" y="1261595"/>
                      <a:pt x="60" y="1338747"/>
                    </a:cubicBezTo>
                    <a:cubicBezTo>
                      <a:pt x="1964" y="1429235"/>
                      <a:pt x="8632" y="1576872"/>
                      <a:pt x="8632" y="1576872"/>
                    </a:cubicBezTo>
                    <a:cubicBezTo>
                      <a:pt x="8632" y="1576872"/>
                      <a:pt x="290572" y="1633070"/>
                      <a:pt x="425827" y="1633070"/>
                    </a:cubicBezTo>
                    <a:cubicBezTo>
                      <a:pt x="508695" y="1633070"/>
                      <a:pt x="592515" y="1628307"/>
                      <a:pt x="675382" y="1618782"/>
                    </a:cubicBezTo>
                    <a:lnTo>
                      <a:pt x="686812" y="1502577"/>
                    </a:lnTo>
                    <a:lnTo>
                      <a:pt x="703957" y="1621639"/>
                    </a:lnTo>
                    <a:lnTo>
                      <a:pt x="762060" y="1602589"/>
                    </a:lnTo>
                    <a:lnTo>
                      <a:pt x="809685" y="1250164"/>
                    </a:lnTo>
                    <a:cubicBezTo>
                      <a:pt x="809685" y="1250164"/>
                      <a:pt x="843022" y="1175870"/>
                      <a:pt x="842070" y="1158724"/>
                    </a:cubicBezTo>
                    <a:cubicBezTo>
                      <a:pt x="841117" y="1141580"/>
                      <a:pt x="850642" y="1121577"/>
                      <a:pt x="841117" y="1107289"/>
                    </a:cubicBezTo>
                    <a:cubicBezTo>
                      <a:pt x="831592" y="1093002"/>
                      <a:pt x="814447" y="1065380"/>
                      <a:pt x="814447" y="1065380"/>
                    </a:cubicBezTo>
                    <a:cubicBezTo>
                      <a:pt x="814447" y="1065380"/>
                      <a:pt x="771585" y="293854"/>
                      <a:pt x="771585" y="272899"/>
                    </a:cubicBezTo>
                    <a:cubicBezTo>
                      <a:pt x="771585" y="251945"/>
                      <a:pt x="643949" y="128120"/>
                      <a:pt x="634424" y="123357"/>
                    </a:cubicBezTo>
                    <a:cubicBezTo>
                      <a:pt x="624899" y="118595"/>
                      <a:pt x="566797" y="31917"/>
                      <a:pt x="491549" y="9057"/>
                    </a:cubicBezTo>
                    <a:cubicBezTo>
                      <a:pt x="416302" y="-13803"/>
                      <a:pt x="368677" y="13820"/>
                      <a:pt x="368677" y="1382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7" name="任意多边形: 形状 286">
                <a:extLst>
                  <a:ext uri="{FF2B5EF4-FFF2-40B4-BE49-F238E27FC236}">
                    <a16:creationId xmlns:a16="http://schemas.microsoft.com/office/drawing/2014/main" id="{17E2021A-91EF-F349-9C61-CDB1CFAE77A1}"/>
                  </a:ext>
                </a:extLst>
              </p:cNvPr>
              <p:cNvSpPr/>
              <p:nvPr/>
            </p:nvSpPr>
            <p:spPr>
              <a:xfrm>
                <a:off x="-1597810" y="-2472262"/>
                <a:ext cx="376237" cy="905827"/>
              </a:xfrm>
              <a:custGeom>
                <a:avLst/>
                <a:gdLst>
                  <a:gd name="connsiteX0" fmla="*/ 28575 w 376237"/>
                  <a:gd name="connsiteY0" fmla="*/ 0 h 905827"/>
                  <a:gd name="connsiteX1" fmla="*/ 0 w 376237"/>
                  <a:gd name="connsiteY1" fmla="*/ 256223 h 905827"/>
                  <a:gd name="connsiteX2" fmla="*/ 116205 w 376237"/>
                  <a:gd name="connsiteY2" fmla="*/ 309563 h 905827"/>
                  <a:gd name="connsiteX3" fmla="*/ 86678 w 376237"/>
                  <a:gd name="connsiteY3" fmla="*/ 397193 h 905827"/>
                  <a:gd name="connsiteX4" fmla="*/ 376238 w 376237"/>
                  <a:gd name="connsiteY4" fmla="*/ 905828 h 90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37" h="905827">
                    <a:moveTo>
                      <a:pt x="28575" y="0"/>
                    </a:moveTo>
                    <a:lnTo>
                      <a:pt x="0" y="256223"/>
                    </a:lnTo>
                    <a:lnTo>
                      <a:pt x="116205" y="309563"/>
                    </a:lnTo>
                    <a:lnTo>
                      <a:pt x="86678" y="397193"/>
                    </a:lnTo>
                    <a:lnTo>
                      <a:pt x="376238" y="905828"/>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8" name="任意多边形: 形状 287">
                <a:extLst>
                  <a:ext uri="{FF2B5EF4-FFF2-40B4-BE49-F238E27FC236}">
                    <a16:creationId xmlns:a16="http://schemas.microsoft.com/office/drawing/2014/main" id="{5E94A439-85EA-294B-7B2B-035D4F4DDB04}"/>
                  </a:ext>
                </a:extLst>
              </p:cNvPr>
              <p:cNvSpPr/>
              <p:nvPr/>
            </p:nvSpPr>
            <p:spPr>
              <a:xfrm>
                <a:off x="-1246338" y="-2443687"/>
                <a:ext cx="111442" cy="898207"/>
              </a:xfrm>
              <a:custGeom>
                <a:avLst/>
                <a:gdLst>
                  <a:gd name="connsiteX0" fmla="*/ 0 w 111442"/>
                  <a:gd name="connsiteY0" fmla="*/ 0 h 898207"/>
                  <a:gd name="connsiteX1" fmla="*/ 86678 w 111442"/>
                  <a:gd name="connsiteY1" fmla="*/ 202883 h 898207"/>
                  <a:gd name="connsiteX2" fmla="*/ 49530 w 111442"/>
                  <a:gd name="connsiteY2" fmla="*/ 252413 h 898207"/>
                  <a:gd name="connsiteX3" fmla="*/ 111443 w 111442"/>
                  <a:gd name="connsiteY3" fmla="*/ 339090 h 898207"/>
                  <a:gd name="connsiteX4" fmla="*/ 86678 w 111442"/>
                  <a:gd name="connsiteY4" fmla="*/ 898208 h 89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 h="898207">
                    <a:moveTo>
                      <a:pt x="0" y="0"/>
                    </a:moveTo>
                    <a:lnTo>
                      <a:pt x="86678" y="202883"/>
                    </a:lnTo>
                    <a:lnTo>
                      <a:pt x="49530" y="252413"/>
                    </a:lnTo>
                    <a:lnTo>
                      <a:pt x="111443" y="339090"/>
                    </a:lnTo>
                    <a:lnTo>
                      <a:pt x="86678" y="898208"/>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9" name="任意多边形: 形状 288">
                <a:extLst>
                  <a:ext uri="{FF2B5EF4-FFF2-40B4-BE49-F238E27FC236}">
                    <a16:creationId xmlns:a16="http://schemas.microsoft.com/office/drawing/2014/main" id="{628197FF-EFBF-03B0-E074-C7A5C2549EB9}"/>
                  </a:ext>
                </a:extLst>
              </p:cNvPr>
              <p:cNvSpPr/>
              <p:nvPr/>
            </p:nvSpPr>
            <p:spPr>
              <a:xfrm>
                <a:off x="-1503512" y="-2588871"/>
                <a:ext cx="325754" cy="1122449"/>
              </a:xfrm>
              <a:custGeom>
                <a:avLst/>
                <a:gdLst>
                  <a:gd name="connsiteX0" fmla="*/ 0 w 325754"/>
                  <a:gd name="connsiteY0" fmla="*/ 44219 h 1122449"/>
                  <a:gd name="connsiteX1" fmla="*/ 26670 w 325754"/>
                  <a:gd name="connsiteY1" fmla="*/ 190904 h 1122449"/>
                  <a:gd name="connsiteX2" fmla="*/ 218123 w 325754"/>
                  <a:gd name="connsiteY2" fmla="*/ 744307 h 1122449"/>
                  <a:gd name="connsiteX3" fmla="*/ 325755 w 325754"/>
                  <a:gd name="connsiteY3" fmla="*/ 1122450 h 1122449"/>
                  <a:gd name="connsiteX4" fmla="*/ 311467 w 325754"/>
                  <a:gd name="connsiteY4" fmla="*/ 721447 h 1122449"/>
                  <a:gd name="connsiteX5" fmla="*/ 230505 w 325754"/>
                  <a:gd name="connsiteY5" fmla="*/ 170902 h 1122449"/>
                  <a:gd name="connsiteX6" fmla="*/ 195262 w 325754"/>
                  <a:gd name="connsiteY6" fmla="*/ 51840 h 1122449"/>
                  <a:gd name="connsiteX7" fmla="*/ 0 w 325754"/>
                  <a:gd name="connsiteY7" fmla="*/ 44219 h 112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4" h="1122449">
                    <a:moveTo>
                      <a:pt x="0" y="44219"/>
                    </a:moveTo>
                    <a:cubicBezTo>
                      <a:pt x="1905" y="93749"/>
                      <a:pt x="11430" y="143279"/>
                      <a:pt x="26670" y="190904"/>
                    </a:cubicBezTo>
                    <a:cubicBezTo>
                      <a:pt x="51435" y="261390"/>
                      <a:pt x="218123" y="744307"/>
                      <a:pt x="218123" y="744307"/>
                    </a:cubicBezTo>
                    <a:lnTo>
                      <a:pt x="325755" y="1122450"/>
                    </a:lnTo>
                    <a:cubicBezTo>
                      <a:pt x="325755" y="1122450"/>
                      <a:pt x="311467" y="737640"/>
                      <a:pt x="311467" y="721447"/>
                    </a:cubicBezTo>
                    <a:cubicBezTo>
                      <a:pt x="311467" y="705254"/>
                      <a:pt x="230505" y="170902"/>
                      <a:pt x="230505" y="170902"/>
                    </a:cubicBezTo>
                    <a:cubicBezTo>
                      <a:pt x="230505" y="170902"/>
                      <a:pt x="216217" y="84224"/>
                      <a:pt x="195262" y="51840"/>
                    </a:cubicBezTo>
                    <a:cubicBezTo>
                      <a:pt x="174308" y="19454"/>
                      <a:pt x="25717" y="-42458"/>
                      <a:pt x="0" y="44219"/>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0" name="任意多边形: 形状 289">
                <a:extLst>
                  <a:ext uri="{FF2B5EF4-FFF2-40B4-BE49-F238E27FC236}">
                    <a16:creationId xmlns:a16="http://schemas.microsoft.com/office/drawing/2014/main" id="{45BA1DE8-C54F-E33B-76F4-8D325FC009E4}"/>
                  </a:ext>
                </a:extLst>
              </p:cNvPr>
              <p:cNvSpPr/>
              <p:nvPr/>
            </p:nvSpPr>
            <p:spPr>
              <a:xfrm>
                <a:off x="-1570749" y="-2581800"/>
                <a:ext cx="56759" cy="281940"/>
              </a:xfrm>
              <a:custGeom>
                <a:avLst/>
                <a:gdLst>
                  <a:gd name="connsiteX0" fmla="*/ 56759 w 56759"/>
                  <a:gd name="connsiteY0" fmla="*/ 0 h 281940"/>
                  <a:gd name="connsiteX1" fmla="*/ 1514 w 56759"/>
                  <a:gd name="connsiteY1" fmla="*/ 109538 h 281940"/>
                  <a:gd name="connsiteX2" fmla="*/ 29137 w 56759"/>
                  <a:gd name="connsiteY2" fmla="*/ 281940 h 281940"/>
                </a:gdLst>
                <a:ahLst/>
                <a:cxnLst>
                  <a:cxn ang="0">
                    <a:pos x="connsiteX0" y="connsiteY0"/>
                  </a:cxn>
                  <a:cxn ang="0">
                    <a:pos x="connsiteX1" y="connsiteY1"/>
                  </a:cxn>
                  <a:cxn ang="0">
                    <a:pos x="connsiteX2" y="connsiteY2"/>
                  </a:cxn>
                </a:cxnLst>
                <a:rect l="l" t="t" r="r" b="b"/>
                <a:pathLst>
                  <a:path w="56759" h="281940">
                    <a:moveTo>
                      <a:pt x="56759" y="0"/>
                    </a:moveTo>
                    <a:cubicBezTo>
                      <a:pt x="56759" y="0"/>
                      <a:pt x="-10868" y="6668"/>
                      <a:pt x="1514" y="109538"/>
                    </a:cubicBezTo>
                    <a:cubicBezTo>
                      <a:pt x="13897" y="212408"/>
                      <a:pt x="29137" y="281940"/>
                      <a:pt x="29137" y="281940"/>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1" name="任意多边形: 形状 290">
                <a:extLst>
                  <a:ext uri="{FF2B5EF4-FFF2-40B4-BE49-F238E27FC236}">
                    <a16:creationId xmlns:a16="http://schemas.microsoft.com/office/drawing/2014/main" id="{6163A53A-262C-3B35-0F40-27E26A7CBA2E}"/>
                  </a:ext>
                </a:extLst>
              </p:cNvPr>
              <p:cNvSpPr/>
              <p:nvPr/>
            </p:nvSpPr>
            <p:spPr>
              <a:xfrm>
                <a:off x="-1550185" y="-2164605"/>
                <a:ext cx="169545" cy="217170"/>
              </a:xfrm>
              <a:custGeom>
                <a:avLst/>
                <a:gdLst>
                  <a:gd name="connsiteX0" fmla="*/ 0 w 169545"/>
                  <a:gd name="connsiteY0" fmla="*/ 0 h 217170"/>
                  <a:gd name="connsiteX1" fmla="*/ 48578 w 169545"/>
                  <a:gd name="connsiteY1" fmla="*/ 151448 h 217170"/>
                  <a:gd name="connsiteX2" fmla="*/ 169545 w 169545"/>
                  <a:gd name="connsiteY2" fmla="*/ 217170 h 217170"/>
                </a:gdLst>
                <a:ahLst/>
                <a:cxnLst>
                  <a:cxn ang="0">
                    <a:pos x="connsiteX0" y="connsiteY0"/>
                  </a:cxn>
                  <a:cxn ang="0">
                    <a:pos x="connsiteX1" y="connsiteY1"/>
                  </a:cxn>
                  <a:cxn ang="0">
                    <a:pos x="connsiteX2" y="connsiteY2"/>
                  </a:cxn>
                </a:cxnLst>
                <a:rect l="l" t="t" r="r" b="b"/>
                <a:pathLst>
                  <a:path w="169545" h="217170">
                    <a:moveTo>
                      <a:pt x="0" y="0"/>
                    </a:moveTo>
                    <a:cubicBezTo>
                      <a:pt x="0" y="0"/>
                      <a:pt x="28575" y="119063"/>
                      <a:pt x="48578" y="151448"/>
                    </a:cubicBezTo>
                    <a:cubicBezTo>
                      <a:pt x="68580" y="183833"/>
                      <a:pt x="126683" y="217170"/>
                      <a:pt x="169545" y="21717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2" name="任意多边形: 形状 291">
                <a:extLst>
                  <a:ext uri="{FF2B5EF4-FFF2-40B4-BE49-F238E27FC236}">
                    <a16:creationId xmlns:a16="http://schemas.microsoft.com/office/drawing/2014/main" id="{A20A5801-7594-4CFA-D024-C4EF4F5493FF}"/>
                  </a:ext>
                </a:extLst>
              </p:cNvPr>
              <p:cNvSpPr/>
              <p:nvPr/>
            </p:nvSpPr>
            <p:spPr>
              <a:xfrm>
                <a:off x="-1464460" y="-2192227"/>
                <a:ext cx="41748" cy="286702"/>
              </a:xfrm>
              <a:custGeom>
                <a:avLst/>
                <a:gdLst>
                  <a:gd name="connsiteX0" fmla="*/ 4763 w 41748"/>
                  <a:gd name="connsiteY0" fmla="*/ 0 h 286702"/>
                  <a:gd name="connsiteX1" fmla="*/ 40958 w 41748"/>
                  <a:gd name="connsiteY1" fmla="*/ 162877 h 286702"/>
                  <a:gd name="connsiteX2" fmla="*/ 0 w 41748"/>
                  <a:gd name="connsiteY2" fmla="*/ 286702 h 286702"/>
                </a:gdLst>
                <a:ahLst/>
                <a:cxnLst>
                  <a:cxn ang="0">
                    <a:pos x="connsiteX0" y="connsiteY0"/>
                  </a:cxn>
                  <a:cxn ang="0">
                    <a:pos x="connsiteX1" y="connsiteY1"/>
                  </a:cxn>
                  <a:cxn ang="0">
                    <a:pos x="connsiteX2" y="connsiteY2"/>
                  </a:cxn>
                </a:cxnLst>
                <a:rect l="l" t="t" r="r" b="b"/>
                <a:pathLst>
                  <a:path w="41748" h="286702">
                    <a:moveTo>
                      <a:pt x="4763" y="0"/>
                    </a:moveTo>
                    <a:cubicBezTo>
                      <a:pt x="4763" y="0"/>
                      <a:pt x="36195" y="137160"/>
                      <a:pt x="40958" y="162877"/>
                    </a:cubicBezTo>
                    <a:cubicBezTo>
                      <a:pt x="45720" y="188595"/>
                      <a:pt x="28575" y="237172"/>
                      <a:pt x="0" y="28670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3" name="任意多边形: 形状 292">
                <a:extLst>
                  <a:ext uri="{FF2B5EF4-FFF2-40B4-BE49-F238E27FC236}">
                    <a16:creationId xmlns:a16="http://schemas.microsoft.com/office/drawing/2014/main" id="{61E35250-34D5-D40E-5BAF-3FE5DFD56C6F}"/>
                  </a:ext>
                </a:extLst>
              </p:cNvPr>
              <p:cNvSpPr/>
              <p:nvPr/>
            </p:nvSpPr>
            <p:spPr>
              <a:xfrm>
                <a:off x="-1479737" y="-1918689"/>
                <a:ext cx="29897" cy="31299"/>
              </a:xfrm>
              <a:custGeom>
                <a:avLst/>
                <a:gdLst>
                  <a:gd name="connsiteX0" fmla="*/ 6704 w 29897"/>
                  <a:gd name="connsiteY0" fmla="*/ 29357 h 31299"/>
                  <a:gd name="connsiteX1" fmla="*/ 6704 w 29897"/>
                  <a:gd name="connsiteY1" fmla="*/ 29357 h 31299"/>
                  <a:gd name="connsiteX2" fmla="*/ 1942 w 29897"/>
                  <a:gd name="connsiteY2" fmla="*/ 12212 h 31299"/>
                  <a:gd name="connsiteX3" fmla="*/ 5752 w 29897"/>
                  <a:gd name="connsiteY3" fmla="*/ 6497 h 31299"/>
                  <a:gd name="connsiteX4" fmla="*/ 22897 w 29897"/>
                  <a:gd name="connsiteY4" fmla="*/ 1735 h 31299"/>
                  <a:gd name="connsiteX5" fmla="*/ 22897 w 29897"/>
                  <a:gd name="connsiteY5" fmla="*/ 1735 h 31299"/>
                  <a:gd name="connsiteX6" fmla="*/ 22897 w 29897"/>
                  <a:gd name="connsiteY6" fmla="*/ 1735 h 31299"/>
                  <a:gd name="connsiteX7" fmla="*/ 28612 w 29897"/>
                  <a:gd name="connsiteY7" fmla="*/ 18880 h 31299"/>
                  <a:gd name="connsiteX8" fmla="*/ 24802 w 29897"/>
                  <a:gd name="connsiteY8" fmla="*/ 24595 h 31299"/>
                  <a:gd name="connsiteX9" fmla="*/ 6704 w 29897"/>
                  <a:gd name="connsiteY9" fmla="*/ 29357 h 31299"/>
                  <a:gd name="connsiteX10" fmla="*/ 6704 w 29897"/>
                  <a:gd name="connsiteY10" fmla="*/ 29357 h 3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7" h="31299">
                    <a:moveTo>
                      <a:pt x="6704" y="29357"/>
                    </a:moveTo>
                    <a:lnTo>
                      <a:pt x="6704" y="29357"/>
                    </a:lnTo>
                    <a:cubicBezTo>
                      <a:pt x="37" y="25547"/>
                      <a:pt x="-1868" y="17927"/>
                      <a:pt x="1942" y="12212"/>
                    </a:cubicBezTo>
                    <a:lnTo>
                      <a:pt x="5752" y="6497"/>
                    </a:lnTo>
                    <a:cubicBezTo>
                      <a:pt x="9562" y="782"/>
                      <a:pt x="17182" y="-2075"/>
                      <a:pt x="22897" y="1735"/>
                    </a:cubicBezTo>
                    <a:cubicBezTo>
                      <a:pt x="22897" y="1735"/>
                      <a:pt x="22897" y="1735"/>
                      <a:pt x="22897" y="1735"/>
                    </a:cubicBezTo>
                    <a:lnTo>
                      <a:pt x="22897" y="1735"/>
                    </a:lnTo>
                    <a:cubicBezTo>
                      <a:pt x="29564" y="5545"/>
                      <a:pt x="31469" y="13165"/>
                      <a:pt x="28612" y="18880"/>
                    </a:cubicBezTo>
                    <a:lnTo>
                      <a:pt x="24802" y="24595"/>
                    </a:lnTo>
                    <a:cubicBezTo>
                      <a:pt x="20992" y="31262"/>
                      <a:pt x="13372" y="33167"/>
                      <a:pt x="6704" y="29357"/>
                    </a:cubicBezTo>
                    <a:cubicBezTo>
                      <a:pt x="6704" y="29357"/>
                      <a:pt x="6704" y="29357"/>
                      <a:pt x="6704" y="29357"/>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4" name="任意多边形: 形状 293">
                <a:extLst>
                  <a:ext uri="{FF2B5EF4-FFF2-40B4-BE49-F238E27FC236}">
                    <a16:creationId xmlns:a16="http://schemas.microsoft.com/office/drawing/2014/main" id="{0D09379B-AE67-687E-7EEA-542E6A26FF8F}"/>
                  </a:ext>
                </a:extLst>
              </p:cNvPr>
              <p:cNvSpPr/>
              <p:nvPr/>
            </p:nvSpPr>
            <p:spPr>
              <a:xfrm>
                <a:off x="-1398738" y="-1957912"/>
                <a:ext cx="32385" cy="25717"/>
              </a:xfrm>
              <a:custGeom>
                <a:avLst/>
                <a:gdLst>
                  <a:gd name="connsiteX0" fmla="*/ 32385 w 32385"/>
                  <a:gd name="connsiteY0" fmla="*/ 13335 h 25717"/>
                  <a:gd name="connsiteX1" fmla="*/ 32385 w 32385"/>
                  <a:gd name="connsiteY1" fmla="*/ 13335 h 25717"/>
                  <a:gd name="connsiteX2" fmla="*/ 20003 w 32385"/>
                  <a:gd name="connsiteY2" fmla="*/ 25718 h 25717"/>
                  <a:gd name="connsiteX3" fmla="*/ 19050 w 32385"/>
                  <a:gd name="connsiteY3" fmla="*/ 25718 h 25717"/>
                  <a:gd name="connsiteX4" fmla="*/ 12383 w 32385"/>
                  <a:gd name="connsiteY4" fmla="*/ 25718 h 25717"/>
                  <a:gd name="connsiteX5" fmla="*/ 0 w 32385"/>
                  <a:gd name="connsiteY5" fmla="*/ 12383 h 25717"/>
                  <a:gd name="connsiteX6" fmla="*/ 0 w 32385"/>
                  <a:gd name="connsiteY6" fmla="*/ 12383 h 25717"/>
                  <a:gd name="connsiteX7" fmla="*/ 12383 w 32385"/>
                  <a:gd name="connsiteY7" fmla="*/ 0 h 25717"/>
                  <a:gd name="connsiteX8" fmla="*/ 13335 w 32385"/>
                  <a:gd name="connsiteY8" fmla="*/ 0 h 25717"/>
                  <a:gd name="connsiteX9" fmla="*/ 20003 w 32385"/>
                  <a:gd name="connsiteY9" fmla="*/ 0 h 25717"/>
                  <a:gd name="connsiteX10" fmla="*/ 32385 w 32385"/>
                  <a:gd name="connsiteY10" fmla="*/ 13335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85" h="25717">
                    <a:moveTo>
                      <a:pt x="32385" y="13335"/>
                    </a:moveTo>
                    <a:lnTo>
                      <a:pt x="32385" y="13335"/>
                    </a:lnTo>
                    <a:cubicBezTo>
                      <a:pt x="32385" y="20003"/>
                      <a:pt x="26670" y="25718"/>
                      <a:pt x="20003" y="25718"/>
                    </a:cubicBezTo>
                    <a:cubicBezTo>
                      <a:pt x="20003" y="25718"/>
                      <a:pt x="20003" y="25718"/>
                      <a:pt x="19050" y="25718"/>
                    </a:cubicBezTo>
                    <a:lnTo>
                      <a:pt x="12383" y="25718"/>
                    </a:lnTo>
                    <a:cubicBezTo>
                      <a:pt x="5715" y="25718"/>
                      <a:pt x="0" y="20003"/>
                      <a:pt x="0" y="12383"/>
                    </a:cubicBezTo>
                    <a:lnTo>
                      <a:pt x="0" y="12383"/>
                    </a:lnTo>
                    <a:cubicBezTo>
                      <a:pt x="0" y="5715"/>
                      <a:pt x="5715" y="0"/>
                      <a:pt x="12383" y="0"/>
                    </a:cubicBezTo>
                    <a:cubicBezTo>
                      <a:pt x="12383" y="0"/>
                      <a:pt x="12383" y="0"/>
                      <a:pt x="13335" y="0"/>
                    </a:cubicBezTo>
                    <a:lnTo>
                      <a:pt x="20003" y="0"/>
                    </a:lnTo>
                    <a:cubicBezTo>
                      <a:pt x="26670" y="0"/>
                      <a:pt x="32385" y="5715"/>
                      <a:pt x="32385" y="13335"/>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5" name="任意多边形: 形状 294">
                <a:extLst>
                  <a:ext uri="{FF2B5EF4-FFF2-40B4-BE49-F238E27FC236}">
                    <a16:creationId xmlns:a16="http://schemas.microsoft.com/office/drawing/2014/main" id="{B9778B08-AC98-4F60-1D68-2E7DAA3A6DA1}"/>
                  </a:ext>
                </a:extLst>
              </p:cNvPr>
              <p:cNvSpPr/>
              <p:nvPr/>
            </p:nvSpPr>
            <p:spPr>
              <a:xfrm>
                <a:off x="-1566993" y="-2304930"/>
                <a:ext cx="112058" cy="149850"/>
              </a:xfrm>
              <a:custGeom>
                <a:avLst/>
                <a:gdLst>
                  <a:gd name="connsiteX0" fmla="*/ 16808 w 112058"/>
                  <a:gd name="connsiteY0" fmla="*/ 149850 h 149850"/>
                  <a:gd name="connsiteX1" fmla="*/ 616 w 112058"/>
                  <a:gd name="connsiteY1" fmla="*/ 48885 h 149850"/>
                  <a:gd name="connsiteX2" fmla="*/ 32048 w 112058"/>
                  <a:gd name="connsiteY2" fmla="*/ 1260 h 149850"/>
                  <a:gd name="connsiteX3" fmla="*/ 32048 w 112058"/>
                  <a:gd name="connsiteY3" fmla="*/ 1260 h 149850"/>
                  <a:gd name="connsiteX4" fmla="*/ 84436 w 112058"/>
                  <a:gd name="connsiteY4" fmla="*/ 32693 h 149850"/>
                  <a:gd name="connsiteX5" fmla="*/ 112058 w 112058"/>
                  <a:gd name="connsiteY5" fmla="*/ 133658 h 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58" h="149850">
                    <a:moveTo>
                      <a:pt x="16808" y="149850"/>
                    </a:moveTo>
                    <a:lnTo>
                      <a:pt x="616" y="48885"/>
                    </a:lnTo>
                    <a:cubicBezTo>
                      <a:pt x="-3194" y="26978"/>
                      <a:pt x="11093" y="6023"/>
                      <a:pt x="32048" y="1260"/>
                    </a:cubicBezTo>
                    <a:lnTo>
                      <a:pt x="32048" y="1260"/>
                    </a:lnTo>
                    <a:cubicBezTo>
                      <a:pt x="54908" y="-4455"/>
                      <a:pt x="78721" y="9833"/>
                      <a:pt x="84436" y="32693"/>
                    </a:cubicBezTo>
                    <a:lnTo>
                      <a:pt x="112058" y="133658"/>
                    </a:ln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6" name="任意多边形: 形状 295">
                <a:extLst>
                  <a:ext uri="{FF2B5EF4-FFF2-40B4-BE49-F238E27FC236}">
                    <a16:creationId xmlns:a16="http://schemas.microsoft.com/office/drawing/2014/main" id="{A9CE192B-5BA4-25ED-4209-7A8174A7CE6B}"/>
                  </a:ext>
                </a:extLst>
              </p:cNvPr>
              <p:cNvSpPr/>
              <p:nvPr/>
            </p:nvSpPr>
            <p:spPr>
              <a:xfrm rot="-343207">
                <a:off x="-1220639" y="-2182717"/>
                <a:ext cx="83818" cy="97152"/>
              </a:xfrm>
              <a:custGeom>
                <a:avLst/>
                <a:gdLst>
                  <a:gd name="connsiteX0" fmla="*/ 83818 w 83818"/>
                  <a:gd name="connsiteY0" fmla="*/ 48576 h 97152"/>
                  <a:gd name="connsiteX1" fmla="*/ 41909 w 83818"/>
                  <a:gd name="connsiteY1" fmla="*/ 97153 h 97152"/>
                  <a:gd name="connsiteX2" fmla="*/ 0 w 83818"/>
                  <a:gd name="connsiteY2" fmla="*/ 48576 h 97152"/>
                  <a:gd name="connsiteX3" fmla="*/ 41909 w 83818"/>
                  <a:gd name="connsiteY3" fmla="*/ 0 h 97152"/>
                  <a:gd name="connsiteX4" fmla="*/ 83818 w 83818"/>
                  <a:gd name="connsiteY4" fmla="*/ 48576 h 9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8" h="97152">
                    <a:moveTo>
                      <a:pt x="83818" y="48576"/>
                    </a:moveTo>
                    <a:cubicBezTo>
                      <a:pt x="83818" y="75404"/>
                      <a:pt x="65055" y="97153"/>
                      <a:pt x="41909" y="97153"/>
                    </a:cubicBezTo>
                    <a:cubicBezTo>
                      <a:pt x="18763" y="97153"/>
                      <a:pt x="0" y="75405"/>
                      <a:pt x="0" y="48576"/>
                    </a:cubicBezTo>
                    <a:cubicBezTo>
                      <a:pt x="0" y="21748"/>
                      <a:pt x="18763" y="0"/>
                      <a:pt x="41909" y="0"/>
                    </a:cubicBezTo>
                    <a:cubicBezTo>
                      <a:pt x="65055" y="0"/>
                      <a:pt x="83818" y="21748"/>
                      <a:pt x="83818" y="4857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7" name="任意多边形: 形状 296">
                <a:extLst>
                  <a:ext uri="{FF2B5EF4-FFF2-40B4-BE49-F238E27FC236}">
                    <a16:creationId xmlns:a16="http://schemas.microsoft.com/office/drawing/2014/main" id="{20AEA396-676F-2206-9429-56E2DCB03663}"/>
                  </a:ext>
                </a:extLst>
              </p:cNvPr>
              <p:cNvSpPr/>
              <p:nvPr/>
            </p:nvSpPr>
            <p:spPr>
              <a:xfrm>
                <a:off x="-1291105" y="-2538937"/>
                <a:ext cx="120967" cy="392430"/>
              </a:xfrm>
              <a:custGeom>
                <a:avLst/>
                <a:gdLst>
                  <a:gd name="connsiteX0" fmla="*/ 0 w 120967"/>
                  <a:gd name="connsiteY0" fmla="*/ 0 h 392430"/>
                  <a:gd name="connsiteX1" fmla="*/ 120967 w 120967"/>
                  <a:gd name="connsiteY1" fmla="*/ 392430 h 392430"/>
                </a:gdLst>
                <a:ahLst/>
                <a:cxnLst>
                  <a:cxn ang="0">
                    <a:pos x="connsiteX0" y="connsiteY0"/>
                  </a:cxn>
                  <a:cxn ang="0">
                    <a:pos x="connsiteX1" y="connsiteY1"/>
                  </a:cxn>
                </a:cxnLst>
                <a:rect l="l" t="t" r="r" b="b"/>
                <a:pathLst>
                  <a:path w="120967" h="392430">
                    <a:moveTo>
                      <a:pt x="0" y="0"/>
                    </a:moveTo>
                    <a:cubicBezTo>
                      <a:pt x="0" y="0"/>
                      <a:pt x="91440" y="129540"/>
                      <a:pt x="120967" y="392430"/>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8" name="任意多边形: 形状 297">
                <a:extLst>
                  <a:ext uri="{FF2B5EF4-FFF2-40B4-BE49-F238E27FC236}">
                    <a16:creationId xmlns:a16="http://schemas.microsoft.com/office/drawing/2014/main" id="{CD960BA5-C986-F5D0-688A-1ACF1A918704}"/>
                  </a:ext>
                </a:extLst>
              </p:cNvPr>
              <p:cNvSpPr/>
              <p:nvPr/>
            </p:nvSpPr>
            <p:spPr>
              <a:xfrm rot="-318603">
                <a:off x="-1193054" y="-2170309"/>
                <a:ext cx="45719" cy="53339"/>
              </a:xfrm>
              <a:custGeom>
                <a:avLst/>
                <a:gdLst>
                  <a:gd name="connsiteX0" fmla="*/ 45720 w 45719"/>
                  <a:gd name="connsiteY0" fmla="*/ 26670 h 53339"/>
                  <a:gd name="connsiteX1" fmla="*/ 22860 w 45719"/>
                  <a:gd name="connsiteY1" fmla="*/ 53340 h 53339"/>
                  <a:gd name="connsiteX2" fmla="*/ 0 w 45719"/>
                  <a:gd name="connsiteY2" fmla="*/ 26670 h 53339"/>
                  <a:gd name="connsiteX3" fmla="*/ 22860 w 45719"/>
                  <a:gd name="connsiteY3" fmla="*/ 0 h 53339"/>
                  <a:gd name="connsiteX4" fmla="*/ 45720 w 45719"/>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53339">
                    <a:moveTo>
                      <a:pt x="45720" y="26670"/>
                    </a:moveTo>
                    <a:cubicBezTo>
                      <a:pt x="45720" y="41399"/>
                      <a:pt x="35485" y="53340"/>
                      <a:pt x="22860" y="53340"/>
                    </a:cubicBezTo>
                    <a:cubicBezTo>
                      <a:pt x="10235" y="53340"/>
                      <a:pt x="0" y="41399"/>
                      <a:pt x="0" y="26670"/>
                    </a:cubicBezTo>
                    <a:cubicBezTo>
                      <a:pt x="0" y="11940"/>
                      <a:pt x="10235" y="0"/>
                      <a:pt x="22860" y="0"/>
                    </a:cubicBezTo>
                    <a:cubicBezTo>
                      <a:pt x="35485" y="0"/>
                      <a:pt x="45720" y="11940"/>
                      <a:pt x="45720" y="2667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9" name="任意多边形: 形状 298">
                <a:extLst>
                  <a:ext uri="{FF2B5EF4-FFF2-40B4-BE49-F238E27FC236}">
                    <a16:creationId xmlns:a16="http://schemas.microsoft.com/office/drawing/2014/main" id="{3CE7DA50-2BFF-26ED-1E7D-C8F49300127D}"/>
                  </a:ext>
                </a:extLst>
              </p:cNvPr>
              <p:cNvSpPr/>
              <p:nvPr/>
            </p:nvSpPr>
            <p:spPr>
              <a:xfrm>
                <a:off x="-1080120" y="-1569141"/>
                <a:ext cx="48095" cy="108388"/>
              </a:xfrm>
              <a:custGeom>
                <a:avLst/>
                <a:gdLst>
                  <a:gd name="connsiteX0" fmla="*/ 47143 w 48095"/>
                  <a:gd name="connsiteY0" fmla="*/ 29376 h 108388"/>
                  <a:gd name="connsiteX1" fmla="*/ 32855 w 48095"/>
                  <a:gd name="connsiteY1" fmla="*/ 82716 h 108388"/>
                  <a:gd name="connsiteX2" fmla="*/ 12853 w 48095"/>
                  <a:gd name="connsiteY2" fmla="*/ 107481 h 108388"/>
                  <a:gd name="connsiteX3" fmla="*/ 2375 w 48095"/>
                  <a:gd name="connsiteY3" fmla="*/ 1753 h 108388"/>
                  <a:gd name="connsiteX4" fmla="*/ 48095 w 48095"/>
                  <a:gd name="connsiteY4" fmla="*/ 24613 h 10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5" h="108388">
                    <a:moveTo>
                      <a:pt x="47143" y="29376"/>
                    </a:moveTo>
                    <a:cubicBezTo>
                      <a:pt x="41428" y="46521"/>
                      <a:pt x="36665" y="64619"/>
                      <a:pt x="32855" y="82716"/>
                    </a:cubicBezTo>
                    <a:cubicBezTo>
                      <a:pt x="32855" y="90336"/>
                      <a:pt x="30950" y="113196"/>
                      <a:pt x="12853" y="107481"/>
                    </a:cubicBezTo>
                    <a:cubicBezTo>
                      <a:pt x="-5245" y="101766"/>
                      <a:pt x="470" y="11278"/>
                      <a:pt x="2375" y="1753"/>
                    </a:cubicBezTo>
                    <a:cubicBezTo>
                      <a:pt x="4280" y="-7772"/>
                      <a:pt x="48095" y="24613"/>
                      <a:pt x="48095" y="24613"/>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0" name="任意多边形: 形状 299">
                <a:extLst>
                  <a:ext uri="{FF2B5EF4-FFF2-40B4-BE49-F238E27FC236}">
                    <a16:creationId xmlns:a16="http://schemas.microsoft.com/office/drawing/2014/main" id="{63BA8791-23F3-E77D-5F40-47F303F68C77}"/>
                  </a:ext>
                </a:extLst>
              </p:cNvPr>
              <p:cNvSpPr/>
              <p:nvPr/>
            </p:nvSpPr>
            <p:spPr>
              <a:xfrm>
                <a:off x="-1644483" y="-1620727"/>
                <a:ext cx="258947" cy="110031"/>
              </a:xfrm>
              <a:custGeom>
                <a:avLst/>
                <a:gdLst>
                  <a:gd name="connsiteX0" fmla="*/ 33338 w 258947"/>
                  <a:gd name="connsiteY0" fmla="*/ 0 h 110031"/>
                  <a:gd name="connsiteX1" fmla="*/ 84772 w 258947"/>
                  <a:gd name="connsiteY1" fmla="*/ 14288 h 110031"/>
                  <a:gd name="connsiteX2" fmla="*/ 182880 w 258947"/>
                  <a:gd name="connsiteY2" fmla="*/ 9525 h 110031"/>
                  <a:gd name="connsiteX3" fmla="*/ 249555 w 258947"/>
                  <a:gd name="connsiteY3" fmla="*/ 75248 h 110031"/>
                  <a:gd name="connsiteX4" fmla="*/ 257175 w 258947"/>
                  <a:gd name="connsiteY4" fmla="*/ 96202 h 110031"/>
                  <a:gd name="connsiteX5" fmla="*/ 226695 w 258947"/>
                  <a:gd name="connsiteY5" fmla="*/ 107633 h 110031"/>
                  <a:gd name="connsiteX6" fmla="*/ 169545 w 258947"/>
                  <a:gd name="connsiteY6" fmla="*/ 60960 h 110031"/>
                  <a:gd name="connsiteX7" fmla="*/ 49530 w 258947"/>
                  <a:gd name="connsiteY7" fmla="*/ 109537 h 110031"/>
                  <a:gd name="connsiteX8" fmla="*/ 0 w 258947"/>
                  <a:gd name="connsiteY8" fmla="*/ 83820 h 110031"/>
                  <a:gd name="connsiteX9" fmla="*/ 33338 w 258947"/>
                  <a:gd name="connsiteY9" fmla="*/ 0 h 1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947" h="110031">
                    <a:moveTo>
                      <a:pt x="33338" y="0"/>
                    </a:moveTo>
                    <a:cubicBezTo>
                      <a:pt x="49530" y="8572"/>
                      <a:pt x="66675" y="13335"/>
                      <a:pt x="84772" y="14288"/>
                    </a:cubicBezTo>
                    <a:cubicBezTo>
                      <a:pt x="112395" y="14288"/>
                      <a:pt x="163830" y="4763"/>
                      <a:pt x="182880" y="9525"/>
                    </a:cubicBezTo>
                    <a:cubicBezTo>
                      <a:pt x="201930" y="14288"/>
                      <a:pt x="249555" y="75248"/>
                      <a:pt x="249555" y="75248"/>
                    </a:cubicBezTo>
                    <a:cubicBezTo>
                      <a:pt x="249555" y="75248"/>
                      <a:pt x="263843" y="89535"/>
                      <a:pt x="257175" y="96202"/>
                    </a:cubicBezTo>
                    <a:cubicBezTo>
                      <a:pt x="250507" y="102870"/>
                      <a:pt x="236220" y="115252"/>
                      <a:pt x="226695" y="107633"/>
                    </a:cubicBezTo>
                    <a:cubicBezTo>
                      <a:pt x="217170" y="100012"/>
                      <a:pt x="169545" y="60960"/>
                      <a:pt x="169545" y="60960"/>
                    </a:cubicBezTo>
                    <a:lnTo>
                      <a:pt x="49530" y="109537"/>
                    </a:lnTo>
                    <a:lnTo>
                      <a:pt x="0" y="83820"/>
                    </a:lnTo>
                    <a:lnTo>
                      <a:pt x="33338"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1" name="任意多边形: 形状 300">
                <a:extLst>
                  <a:ext uri="{FF2B5EF4-FFF2-40B4-BE49-F238E27FC236}">
                    <a16:creationId xmlns:a16="http://schemas.microsoft.com/office/drawing/2014/main" id="{F63D0C49-76EC-2EBA-62C3-9FAEF5A4C3CB}"/>
                  </a:ext>
                </a:extLst>
              </p:cNvPr>
              <p:cNvSpPr/>
              <p:nvPr/>
            </p:nvSpPr>
            <p:spPr>
              <a:xfrm>
                <a:off x="-2117878" y="-2356057"/>
                <a:ext cx="526735" cy="910590"/>
              </a:xfrm>
              <a:custGeom>
                <a:avLst/>
                <a:gdLst>
                  <a:gd name="connsiteX0" fmla="*/ 321948 w 526735"/>
                  <a:gd name="connsiteY0" fmla="*/ 0 h 910590"/>
                  <a:gd name="connsiteX1" fmla="*/ 229556 w 526735"/>
                  <a:gd name="connsiteY1" fmla="*/ 30480 h 910590"/>
                  <a:gd name="connsiteX2" fmla="*/ 3 w 526735"/>
                  <a:gd name="connsiteY2" fmla="*/ 548640 h 910590"/>
                  <a:gd name="connsiteX3" fmla="*/ 433391 w 526735"/>
                  <a:gd name="connsiteY3" fmla="*/ 910590 h 910590"/>
                  <a:gd name="connsiteX4" fmla="*/ 526736 w 526735"/>
                  <a:gd name="connsiteY4" fmla="*/ 732472 h 910590"/>
                  <a:gd name="connsiteX5" fmla="*/ 292421 w 526735"/>
                  <a:gd name="connsiteY5" fmla="*/ 515302 h 910590"/>
                  <a:gd name="connsiteX6" fmla="*/ 394338 w 526735"/>
                  <a:gd name="connsiteY6" fmla="*/ 280035 h 9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735" h="910590">
                    <a:moveTo>
                      <a:pt x="321948" y="0"/>
                    </a:moveTo>
                    <a:cubicBezTo>
                      <a:pt x="321948" y="0"/>
                      <a:pt x="242891" y="9525"/>
                      <a:pt x="229556" y="30480"/>
                    </a:cubicBezTo>
                    <a:cubicBezTo>
                      <a:pt x="216221" y="51435"/>
                      <a:pt x="-949" y="527685"/>
                      <a:pt x="3" y="548640"/>
                    </a:cubicBezTo>
                    <a:cubicBezTo>
                      <a:pt x="956" y="569595"/>
                      <a:pt x="433391" y="910590"/>
                      <a:pt x="433391" y="910590"/>
                    </a:cubicBezTo>
                    <a:lnTo>
                      <a:pt x="526736" y="732472"/>
                    </a:lnTo>
                    <a:lnTo>
                      <a:pt x="292421" y="515302"/>
                    </a:lnTo>
                    <a:lnTo>
                      <a:pt x="394338" y="280035"/>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2" name="任意多边形: 形状 301">
                <a:extLst>
                  <a:ext uri="{FF2B5EF4-FFF2-40B4-BE49-F238E27FC236}">
                    <a16:creationId xmlns:a16="http://schemas.microsoft.com/office/drawing/2014/main" id="{84F84F2F-0ECA-7561-4896-703C096B06A4}"/>
                  </a:ext>
                </a:extLst>
              </p:cNvPr>
              <p:cNvSpPr/>
              <p:nvPr/>
            </p:nvSpPr>
            <p:spPr>
              <a:xfrm>
                <a:off x="-1649245" y="-1496902"/>
                <a:ext cx="228600" cy="141922"/>
              </a:xfrm>
              <a:custGeom>
                <a:avLst/>
                <a:gdLst>
                  <a:gd name="connsiteX0" fmla="*/ 0 w 228600"/>
                  <a:gd name="connsiteY0" fmla="*/ 137160 h 141922"/>
                  <a:gd name="connsiteX1" fmla="*/ 228600 w 228600"/>
                  <a:gd name="connsiteY1" fmla="*/ 141923 h 141922"/>
                  <a:gd name="connsiteX2" fmla="*/ 227647 w 228600"/>
                  <a:gd name="connsiteY2" fmla="*/ 0 h 141922"/>
                </a:gdLst>
                <a:ahLst/>
                <a:cxnLst>
                  <a:cxn ang="0">
                    <a:pos x="connsiteX0" y="connsiteY0"/>
                  </a:cxn>
                  <a:cxn ang="0">
                    <a:pos x="connsiteX1" y="connsiteY1"/>
                  </a:cxn>
                  <a:cxn ang="0">
                    <a:pos x="connsiteX2" y="connsiteY2"/>
                  </a:cxn>
                </a:cxnLst>
                <a:rect l="l" t="t" r="r" b="b"/>
                <a:pathLst>
                  <a:path w="228600" h="141922">
                    <a:moveTo>
                      <a:pt x="0" y="137160"/>
                    </a:moveTo>
                    <a:lnTo>
                      <a:pt x="228600" y="141923"/>
                    </a:lnTo>
                    <a:lnTo>
                      <a:pt x="227647" y="0"/>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3" name="任意多边形: 形状 302">
                <a:extLst>
                  <a:ext uri="{FF2B5EF4-FFF2-40B4-BE49-F238E27FC236}">
                    <a16:creationId xmlns:a16="http://schemas.microsoft.com/office/drawing/2014/main" id="{E343B89F-1A7A-2FF8-A49A-0132F8BE29AE}"/>
                  </a:ext>
                </a:extLst>
              </p:cNvPr>
              <p:cNvSpPr/>
              <p:nvPr/>
            </p:nvSpPr>
            <p:spPr>
              <a:xfrm>
                <a:off x="-1654960" y="-1511190"/>
                <a:ext cx="60007" cy="22859"/>
              </a:xfrm>
              <a:custGeom>
                <a:avLst/>
                <a:gdLst>
                  <a:gd name="connsiteX0" fmla="*/ 60007 w 60007"/>
                  <a:gd name="connsiteY0" fmla="*/ 0 h 22859"/>
                  <a:gd name="connsiteX1" fmla="*/ 0 w 60007"/>
                  <a:gd name="connsiteY1" fmla="*/ 22860 h 22859"/>
                </a:gdLst>
                <a:ahLst/>
                <a:cxnLst>
                  <a:cxn ang="0">
                    <a:pos x="connsiteX0" y="connsiteY0"/>
                  </a:cxn>
                  <a:cxn ang="0">
                    <a:pos x="connsiteX1" y="connsiteY1"/>
                  </a:cxn>
                </a:cxnLst>
                <a:rect l="l" t="t" r="r" b="b"/>
                <a:pathLst>
                  <a:path w="60007" h="22859">
                    <a:moveTo>
                      <a:pt x="60007" y="0"/>
                    </a:moveTo>
                    <a:lnTo>
                      <a:pt x="0" y="2286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4" name="任意多边形: 形状 303">
                <a:extLst>
                  <a:ext uri="{FF2B5EF4-FFF2-40B4-BE49-F238E27FC236}">
                    <a16:creationId xmlns:a16="http://schemas.microsoft.com/office/drawing/2014/main" id="{DC4E2800-2DB0-00AA-35E5-BD1D3FC4798C}"/>
                  </a:ext>
                </a:extLst>
              </p:cNvPr>
              <p:cNvSpPr/>
              <p:nvPr/>
            </p:nvSpPr>
            <p:spPr>
              <a:xfrm>
                <a:off x="-1526373" y="-2698957"/>
                <a:ext cx="232409" cy="401002"/>
              </a:xfrm>
              <a:custGeom>
                <a:avLst/>
                <a:gdLst>
                  <a:gd name="connsiteX0" fmla="*/ 0 w 232409"/>
                  <a:gd name="connsiteY0" fmla="*/ 16192 h 401002"/>
                  <a:gd name="connsiteX1" fmla="*/ 42863 w 232409"/>
                  <a:gd name="connsiteY1" fmla="*/ 249555 h 401002"/>
                  <a:gd name="connsiteX2" fmla="*/ 181928 w 232409"/>
                  <a:gd name="connsiteY2" fmla="*/ 401002 h 401002"/>
                  <a:gd name="connsiteX3" fmla="*/ 224790 w 232409"/>
                  <a:gd name="connsiteY3" fmla="*/ 228600 h 401002"/>
                  <a:gd name="connsiteX4" fmla="*/ 232410 w 232409"/>
                  <a:gd name="connsiteY4" fmla="*/ 65722 h 401002"/>
                  <a:gd name="connsiteX5" fmla="*/ 0 w 232409"/>
                  <a:gd name="connsiteY5" fmla="*/ 0 h 401002"/>
                  <a:gd name="connsiteX6" fmla="*/ 0 w 232409"/>
                  <a:gd name="connsiteY6" fmla="*/ 16192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09" h="401002">
                    <a:moveTo>
                      <a:pt x="0" y="16192"/>
                    </a:moveTo>
                    <a:cubicBezTo>
                      <a:pt x="0" y="16192"/>
                      <a:pt x="25718" y="219075"/>
                      <a:pt x="42863" y="249555"/>
                    </a:cubicBezTo>
                    <a:cubicBezTo>
                      <a:pt x="60008" y="280035"/>
                      <a:pt x="181928" y="401002"/>
                      <a:pt x="181928" y="401002"/>
                    </a:cubicBezTo>
                    <a:cubicBezTo>
                      <a:pt x="181928" y="401002"/>
                      <a:pt x="220028" y="260985"/>
                      <a:pt x="224790" y="228600"/>
                    </a:cubicBezTo>
                    <a:cubicBezTo>
                      <a:pt x="229553" y="196215"/>
                      <a:pt x="232410" y="65722"/>
                      <a:pt x="232410" y="65722"/>
                    </a:cubicBezTo>
                    <a:lnTo>
                      <a:pt x="0" y="0"/>
                    </a:lnTo>
                    <a:lnTo>
                      <a:pt x="0" y="1619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5" name="任意多边形: 形状 304">
                <a:extLst>
                  <a:ext uri="{FF2B5EF4-FFF2-40B4-BE49-F238E27FC236}">
                    <a16:creationId xmlns:a16="http://schemas.microsoft.com/office/drawing/2014/main" id="{41D0178F-FFA9-DC95-5D98-7252410463EB}"/>
                  </a:ext>
                </a:extLst>
              </p:cNvPr>
              <p:cNvSpPr/>
              <p:nvPr/>
            </p:nvSpPr>
            <p:spPr>
              <a:xfrm>
                <a:off x="-1526373" y="-2698957"/>
                <a:ext cx="232409" cy="130507"/>
              </a:xfrm>
              <a:custGeom>
                <a:avLst/>
                <a:gdLst>
                  <a:gd name="connsiteX0" fmla="*/ 0 w 232409"/>
                  <a:gd name="connsiteY0" fmla="*/ 16192 h 130507"/>
                  <a:gd name="connsiteX1" fmla="*/ 7620 w 232409"/>
                  <a:gd name="connsiteY1" fmla="*/ 72390 h 130507"/>
                  <a:gd name="connsiteX2" fmla="*/ 69533 w 232409"/>
                  <a:gd name="connsiteY2" fmla="*/ 113347 h 130507"/>
                  <a:gd name="connsiteX3" fmla="*/ 230505 w 232409"/>
                  <a:gd name="connsiteY3" fmla="*/ 128588 h 130507"/>
                  <a:gd name="connsiteX4" fmla="*/ 232410 w 232409"/>
                  <a:gd name="connsiteY4" fmla="*/ 65722 h 130507"/>
                  <a:gd name="connsiteX5" fmla="*/ 0 w 232409"/>
                  <a:gd name="connsiteY5" fmla="*/ 0 h 130507"/>
                  <a:gd name="connsiteX6" fmla="*/ 0 w 232409"/>
                  <a:gd name="connsiteY6" fmla="*/ 16192 h 13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09" h="130507">
                    <a:moveTo>
                      <a:pt x="0" y="16192"/>
                    </a:moveTo>
                    <a:cubicBezTo>
                      <a:pt x="0" y="16192"/>
                      <a:pt x="2858" y="40005"/>
                      <a:pt x="7620" y="72390"/>
                    </a:cubicBezTo>
                    <a:cubicBezTo>
                      <a:pt x="25718" y="89535"/>
                      <a:pt x="46673" y="102870"/>
                      <a:pt x="69533" y="113347"/>
                    </a:cubicBezTo>
                    <a:cubicBezTo>
                      <a:pt x="99060" y="126682"/>
                      <a:pt x="179070" y="134302"/>
                      <a:pt x="230505" y="128588"/>
                    </a:cubicBezTo>
                    <a:cubicBezTo>
                      <a:pt x="231458" y="94297"/>
                      <a:pt x="232410" y="65722"/>
                      <a:pt x="232410" y="65722"/>
                    </a:cubicBezTo>
                    <a:lnTo>
                      <a:pt x="0" y="0"/>
                    </a:lnTo>
                    <a:lnTo>
                      <a:pt x="0" y="16192"/>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6" name="任意多边形: 形状 305">
                <a:extLst>
                  <a:ext uri="{FF2B5EF4-FFF2-40B4-BE49-F238E27FC236}">
                    <a16:creationId xmlns:a16="http://schemas.microsoft.com/office/drawing/2014/main" id="{CE8D8D6A-3C3F-2F86-FD6C-1839F0BB87A1}"/>
                  </a:ext>
                </a:extLst>
              </p:cNvPr>
              <p:cNvSpPr/>
              <p:nvPr/>
            </p:nvSpPr>
            <p:spPr>
              <a:xfrm>
                <a:off x="-1643523" y="-3151037"/>
                <a:ext cx="408585" cy="391158"/>
              </a:xfrm>
              <a:custGeom>
                <a:avLst/>
                <a:gdLst>
                  <a:gd name="connsiteX0" fmla="*/ 403853 w 408585"/>
                  <a:gd name="connsiteY0" fmla="*/ 175855 h 391158"/>
                  <a:gd name="connsiteX1" fmla="*/ 405758 w 408585"/>
                  <a:gd name="connsiteY1" fmla="*/ 314920 h 391158"/>
                  <a:gd name="connsiteX2" fmla="*/ 56190 w 408585"/>
                  <a:gd name="connsiteY2" fmla="*/ 283487 h 391158"/>
                  <a:gd name="connsiteX3" fmla="*/ 89528 w 408585"/>
                  <a:gd name="connsiteY3" fmla="*/ 330160 h 391158"/>
                  <a:gd name="connsiteX4" fmla="*/ 73335 w 408585"/>
                  <a:gd name="connsiteY4" fmla="*/ 388262 h 391158"/>
                  <a:gd name="connsiteX5" fmla="*/ 40950 w 408585"/>
                  <a:gd name="connsiteY5" fmla="*/ 390168 h 391158"/>
                  <a:gd name="connsiteX6" fmla="*/ 3803 w 408585"/>
                  <a:gd name="connsiteY6" fmla="*/ 294917 h 391158"/>
                  <a:gd name="connsiteX7" fmla="*/ 50475 w 408585"/>
                  <a:gd name="connsiteY7" fmla="*/ 290155 h 391158"/>
                  <a:gd name="connsiteX8" fmla="*/ 65715 w 408585"/>
                  <a:gd name="connsiteY8" fmla="*/ 254912 h 391158"/>
                  <a:gd name="connsiteX9" fmla="*/ 66668 w 408585"/>
                  <a:gd name="connsiteY9" fmla="*/ 119657 h 391158"/>
                  <a:gd name="connsiteX10" fmla="*/ 163823 w 408585"/>
                  <a:gd name="connsiteY10" fmla="*/ 5357 h 391158"/>
                  <a:gd name="connsiteX11" fmla="*/ 399090 w 408585"/>
                  <a:gd name="connsiteY11" fmla="*/ 77747 h 391158"/>
                  <a:gd name="connsiteX12" fmla="*/ 403853 w 408585"/>
                  <a:gd name="connsiteY12" fmla="*/ 175855 h 3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8585" h="391158">
                    <a:moveTo>
                      <a:pt x="403853" y="175855"/>
                    </a:moveTo>
                    <a:cubicBezTo>
                      <a:pt x="403853" y="175855"/>
                      <a:pt x="404805" y="262532"/>
                      <a:pt x="405758" y="314920"/>
                    </a:cubicBezTo>
                    <a:cubicBezTo>
                      <a:pt x="317175" y="340637"/>
                      <a:pt x="196208" y="324445"/>
                      <a:pt x="56190" y="283487"/>
                    </a:cubicBezTo>
                    <a:cubicBezTo>
                      <a:pt x="56190" y="283487"/>
                      <a:pt x="88575" y="309205"/>
                      <a:pt x="89528" y="330160"/>
                    </a:cubicBezTo>
                    <a:cubicBezTo>
                      <a:pt x="90480" y="351115"/>
                      <a:pt x="73335" y="388262"/>
                      <a:pt x="73335" y="388262"/>
                    </a:cubicBezTo>
                    <a:cubicBezTo>
                      <a:pt x="62858" y="391120"/>
                      <a:pt x="51428" y="392073"/>
                      <a:pt x="40950" y="390168"/>
                    </a:cubicBezTo>
                    <a:cubicBezTo>
                      <a:pt x="22853" y="388262"/>
                      <a:pt x="-11437" y="332065"/>
                      <a:pt x="3803" y="294917"/>
                    </a:cubicBezTo>
                    <a:cubicBezTo>
                      <a:pt x="19043" y="257770"/>
                      <a:pt x="50475" y="290155"/>
                      <a:pt x="50475" y="290155"/>
                    </a:cubicBezTo>
                    <a:lnTo>
                      <a:pt x="65715" y="254912"/>
                    </a:lnTo>
                    <a:cubicBezTo>
                      <a:pt x="65715" y="254912"/>
                      <a:pt x="63810" y="171092"/>
                      <a:pt x="66668" y="119657"/>
                    </a:cubicBezTo>
                    <a:cubicBezTo>
                      <a:pt x="69525" y="68222"/>
                      <a:pt x="120960" y="28217"/>
                      <a:pt x="163823" y="5357"/>
                    </a:cubicBezTo>
                    <a:cubicBezTo>
                      <a:pt x="207638" y="-17503"/>
                      <a:pt x="381945" y="37742"/>
                      <a:pt x="399090" y="77747"/>
                    </a:cubicBezTo>
                    <a:cubicBezTo>
                      <a:pt x="417188" y="118705"/>
                      <a:pt x="403853" y="175855"/>
                      <a:pt x="403853" y="17585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7" name="任意多边形: 形状 306">
                <a:extLst>
                  <a:ext uri="{FF2B5EF4-FFF2-40B4-BE49-F238E27FC236}">
                    <a16:creationId xmlns:a16="http://schemas.microsoft.com/office/drawing/2014/main" id="{688C0820-3C93-5A5A-8087-AD7C0537B71E}"/>
                  </a:ext>
                </a:extLst>
              </p:cNvPr>
              <p:cNvSpPr/>
              <p:nvPr/>
            </p:nvSpPr>
            <p:spPr>
              <a:xfrm>
                <a:off x="-1382191" y="-2932320"/>
                <a:ext cx="69934" cy="161936"/>
              </a:xfrm>
              <a:custGeom>
                <a:avLst/>
                <a:gdLst>
                  <a:gd name="connsiteX0" fmla="*/ 46319 w 69934"/>
                  <a:gd name="connsiteY0" fmla="*/ 0 h 161936"/>
                  <a:gd name="connsiteX1" fmla="*/ 69178 w 69934"/>
                  <a:gd name="connsiteY1" fmla="*/ 149543 h 161936"/>
                  <a:gd name="connsiteX2" fmla="*/ 15839 w 69934"/>
                  <a:gd name="connsiteY2" fmla="*/ 151448 h 161936"/>
                  <a:gd name="connsiteX3" fmla="*/ 3456 w 69934"/>
                  <a:gd name="connsiteY3" fmla="*/ 119063 h 161936"/>
                </a:gdLst>
                <a:ahLst/>
                <a:cxnLst>
                  <a:cxn ang="0">
                    <a:pos x="connsiteX0" y="connsiteY0"/>
                  </a:cxn>
                  <a:cxn ang="0">
                    <a:pos x="connsiteX1" y="connsiteY1"/>
                  </a:cxn>
                  <a:cxn ang="0">
                    <a:pos x="connsiteX2" y="connsiteY2"/>
                  </a:cxn>
                  <a:cxn ang="0">
                    <a:pos x="connsiteX3" y="connsiteY3"/>
                  </a:cxn>
                </a:cxnLst>
                <a:rect l="l" t="t" r="r" b="b"/>
                <a:pathLst>
                  <a:path w="69934" h="161936">
                    <a:moveTo>
                      <a:pt x="46319" y="0"/>
                    </a:moveTo>
                    <a:cubicBezTo>
                      <a:pt x="46319" y="0"/>
                      <a:pt x="74894" y="133350"/>
                      <a:pt x="69178" y="149543"/>
                    </a:cubicBezTo>
                    <a:cubicBezTo>
                      <a:pt x="63464" y="165735"/>
                      <a:pt x="41556" y="165735"/>
                      <a:pt x="15839" y="151448"/>
                    </a:cubicBezTo>
                    <a:cubicBezTo>
                      <a:pt x="-9879" y="137160"/>
                      <a:pt x="3456" y="119063"/>
                      <a:pt x="3456" y="11906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8" name="任意多边形: 形状 307">
                <a:extLst>
                  <a:ext uri="{FF2B5EF4-FFF2-40B4-BE49-F238E27FC236}">
                    <a16:creationId xmlns:a16="http://schemas.microsoft.com/office/drawing/2014/main" id="{CF2856CF-81E3-79D9-B25D-3A90777F4C1C}"/>
                  </a:ext>
                </a:extLst>
              </p:cNvPr>
              <p:cNvSpPr/>
              <p:nvPr/>
            </p:nvSpPr>
            <p:spPr>
              <a:xfrm>
                <a:off x="-1436838" y="-2778014"/>
                <a:ext cx="118110" cy="43814"/>
              </a:xfrm>
              <a:custGeom>
                <a:avLst/>
                <a:gdLst>
                  <a:gd name="connsiteX0" fmla="*/ 0 w 118110"/>
                  <a:gd name="connsiteY0" fmla="*/ 0 h 43814"/>
                  <a:gd name="connsiteX1" fmla="*/ 36195 w 118110"/>
                  <a:gd name="connsiteY1" fmla="*/ 37147 h 43814"/>
                  <a:gd name="connsiteX2" fmla="*/ 118110 w 118110"/>
                  <a:gd name="connsiteY2" fmla="*/ 43815 h 43814"/>
                </a:gdLst>
                <a:ahLst/>
                <a:cxnLst>
                  <a:cxn ang="0">
                    <a:pos x="connsiteX0" y="connsiteY0"/>
                  </a:cxn>
                  <a:cxn ang="0">
                    <a:pos x="connsiteX1" y="connsiteY1"/>
                  </a:cxn>
                  <a:cxn ang="0">
                    <a:pos x="connsiteX2" y="connsiteY2"/>
                  </a:cxn>
                </a:cxnLst>
                <a:rect l="l" t="t" r="r" b="b"/>
                <a:pathLst>
                  <a:path w="118110" h="43814">
                    <a:moveTo>
                      <a:pt x="0" y="0"/>
                    </a:moveTo>
                    <a:cubicBezTo>
                      <a:pt x="0" y="0"/>
                      <a:pt x="12383" y="35242"/>
                      <a:pt x="36195" y="37147"/>
                    </a:cubicBezTo>
                    <a:cubicBezTo>
                      <a:pt x="60008" y="39052"/>
                      <a:pt x="118110" y="43815"/>
                      <a:pt x="118110" y="4381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9" name="任意多边形: 形状 308">
                <a:extLst>
                  <a:ext uri="{FF2B5EF4-FFF2-40B4-BE49-F238E27FC236}">
                    <a16:creationId xmlns:a16="http://schemas.microsoft.com/office/drawing/2014/main" id="{46E160FA-45CF-6A62-56F6-6B51BEAA8684}"/>
                  </a:ext>
                </a:extLst>
              </p:cNvPr>
              <p:cNvSpPr/>
              <p:nvPr/>
            </p:nvSpPr>
            <p:spPr>
              <a:xfrm>
                <a:off x="-1520658" y="-2946184"/>
                <a:ext cx="139065" cy="86254"/>
              </a:xfrm>
              <a:custGeom>
                <a:avLst/>
                <a:gdLst>
                  <a:gd name="connsiteX0" fmla="*/ 0 w 139065"/>
                  <a:gd name="connsiteY0" fmla="*/ 18627 h 86254"/>
                  <a:gd name="connsiteX1" fmla="*/ 3810 w 139065"/>
                  <a:gd name="connsiteY1" fmla="*/ 74824 h 86254"/>
                  <a:gd name="connsiteX2" fmla="*/ 74295 w 139065"/>
                  <a:gd name="connsiteY2" fmla="*/ 86254 h 86254"/>
                  <a:gd name="connsiteX3" fmla="*/ 139065 w 139065"/>
                  <a:gd name="connsiteY3" fmla="*/ 74824 h 86254"/>
                  <a:gd name="connsiteX4" fmla="*/ 138113 w 139065"/>
                  <a:gd name="connsiteY4" fmla="*/ 18627 h 86254"/>
                  <a:gd name="connsiteX5" fmla="*/ 0 w 139065"/>
                  <a:gd name="connsiteY5" fmla="*/ 1862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 h="86254">
                    <a:moveTo>
                      <a:pt x="0" y="18627"/>
                    </a:moveTo>
                    <a:lnTo>
                      <a:pt x="3810" y="74824"/>
                    </a:lnTo>
                    <a:cubicBezTo>
                      <a:pt x="3810" y="74824"/>
                      <a:pt x="24765" y="86254"/>
                      <a:pt x="74295" y="86254"/>
                    </a:cubicBezTo>
                    <a:cubicBezTo>
                      <a:pt x="123825" y="86254"/>
                      <a:pt x="139065" y="74824"/>
                      <a:pt x="139065" y="74824"/>
                    </a:cubicBezTo>
                    <a:lnTo>
                      <a:pt x="138113" y="18627"/>
                    </a:lnTo>
                    <a:cubicBezTo>
                      <a:pt x="138113" y="18627"/>
                      <a:pt x="66675" y="-23283"/>
                      <a:pt x="0" y="18627"/>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0" name="任意多边形: 形状 309">
                <a:extLst>
                  <a:ext uri="{FF2B5EF4-FFF2-40B4-BE49-F238E27FC236}">
                    <a16:creationId xmlns:a16="http://schemas.microsoft.com/office/drawing/2014/main" id="{5636EE11-FBCE-30F2-C98F-3B6E2A2102C7}"/>
                  </a:ext>
                </a:extLst>
              </p:cNvPr>
              <p:cNvSpPr/>
              <p:nvPr/>
            </p:nvSpPr>
            <p:spPr>
              <a:xfrm>
                <a:off x="-1335873" y="-2946184"/>
                <a:ext cx="139065" cy="86254"/>
              </a:xfrm>
              <a:custGeom>
                <a:avLst/>
                <a:gdLst>
                  <a:gd name="connsiteX0" fmla="*/ 0 w 139065"/>
                  <a:gd name="connsiteY0" fmla="*/ 18627 h 86254"/>
                  <a:gd name="connsiteX1" fmla="*/ 18097 w 139065"/>
                  <a:gd name="connsiteY1" fmla="*/ 76729 h 86254"/>
                  <a:gd name="connsiteX2" fmla="*/ 74295 w 139065"/>
                  <a:gd name="connsiteY2" fmla="*/ 86254 h 86254"/>
                  <a:gd name="connsiteX3" fmla="*/ 139065 w 139065"/>
                  <a:gd name="connsiteY3" fmla="*/ 74824 h 86254"/>
                  <a:gd name="connsiteX4" fmla="*/ 138113 w 139065"/>
                  <a:gd name="connsiteY4" fmla="*/ 18627 h 86254"/>
                  <a:gd name="connsiteX5" fmla="*/ 0 w 139065"/>
                  <a:gd name="connsiteY5" fmla="*/ 1862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 h="86254">
                    <a:moveTo>
                      <a:pt x="0" y="18627"/>
                    </a:moveTo>
                    <a:lnTo>
                      <a:pt x="18097" y="76729"/>
                    </a:lnTo>
                    <a:cubicBezTo>
                      <a:pt x="18097" y="76729"/>
                      <a:pt x="25718" y="86254"/>
                      <a:pt x="74295" y="86254"/>
                    </a:cubicBezTo>
                    <a:cubicBezTo>
                      <a:pt x="122872" y="86254"/>
                      <a:pt x="139065" y="74824"/>
                      <a:pt x="139065" y="74824"/>
                    </a:cubicBezTo>
                    <a:lnTo>
                      <a:pt x="138113" y="18627"/>
                    </a:lnTo>
                    <a:cubicBezTo>
                      <a:pt x="138113" y="18627"/>
                      <a:pt x="66675" y="-23283"/>
                      <a:pt x="0" y="18627"/>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1" name="任意多边形: 形状 310">
                <a:extLst>
                  <a:ext uri="{FF2B5EF4-FFF2-40B4-BE49-F238E27FC236}">
                    <a16:creationId xmlns:a16="http://schemas.microsoft.com/office/drawing/2014/main" id="{1338C756-B0A2-163B-AA68-1D8123CF4D7E}"/>
                  </a:ext>
                </a:extLst>
              </p:cNvPr>
              <p:cNvSpPr/>
              <p:nvPr/>
            </p:nvSpPr>
            <p:spPr>
              <a:xfrm>
                <a:off x="-1382545" y="-2927557"/>
                <a:ext cx="46672" cy="9525"/>
              </a:xfrm>
              <a:custGeom>
                <a:avLst/>
                <a:gdLst>
                  <a:gd name="connsiteX0" fmla="*/ 0 w 46672"/>
                  <a:gd name="connsiteY0" fmla="*/ 0 h 9525"/>
                  <a:gd name="connsiteX1" fmla="*/ 46672 w 46672"/>
                  <a:gd name="connsiteY1" fmla="*/ 0 h 9525"/>
                </a:gdLst>
                <a:ahLst/>
                <a:cxnLst>
                  <a:cxn ang="0">
                    <a:pos x="connsiteX0" y="connsiteY0"/>
                  </a:cxn>
                  <a:cxn ang="0">
                    <a:pos x="connsiteX1" y="connsiteY1"/>
                  </a:cxn>
                </a:cxnLst>
                <a:rect l="l" t="t" r="r" b="b"/>
                <a:pathLst>
                  <a:path w="46672" h="9525">
                    <a:moveTo>
                      <a:pt x="0" y="0"/>
                    </a:moveTo>
                    <a:lnTo>
                      <a:pt x="46672"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2" name="任意多边形: 形状 311">
                <a:extLst>
                  <a:ext uri="{FF2B5EF4-FFF2-40B4-BE49-F238E27FC236}">
                    <a16:creationId xmlns:a16="http://schemas.microsoft.com/office/drawing/2014/main" id="{6BA9E915-E5E3-E14C-0A67-098F4720B01A}"/>
                  </a:ext>
                </a:extLst>
              </p:cNvPr>
              <p:cNvSpPr/>
              <p:nvPr/>
            </p:nvSpPr>
            <p:spPr>
              <a:xfrm>
                <a:off x="-1612098" y="-2927557"/>
                <a:ext cx="91439" cy="53340"/>
              </a:xfrm>
              <a:custGeom>
                <a:avLst/>
                <a:gdLst>
                  <a:gd name="connsiteX0" fmla="*/ 91440 w 91439"/>
                  <a:gd name="connsiteY0" fmla="*/ 0 h 53340"/>
                  <a:gd name="connsiteX1" fmla="*/ 0 w 91439"/>
                  <a:gd name="connsiteY1" fmla="*/ 53340 h 53340"/>
                </a:gdLst>
                <a:ahLst/>
                <a:cxnLst>
                  <a:cxn ang="0">
                    <a:pos x="connsiteX0" y="connsiteY0"/>
                  </a:cxn>
                  <a:cxn ang="0">
                    <a:pos x="connsiteX1" y="connsiteY1"/>
                  </a:cxn>
                </a:cxnLst>
                <a:rect l="l" t="t" r="r" b="b"/>
                <a:pathLst>
                  <a:path w="91439" h="53340">
                    <a:moveTo>
                      <a:pt x="91440" y="0"/>
                    </a:moveTo>
                    <a:lnTo>
                      <a:pt x="0" y="5334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3" name="任意多边形: 形状 312">
                <a:extLst>
                  <a:ext uri="{FF2B5EF4-FFF2-40B4-BE49-F238E27FC236}">
                    <a16:creationId xmlns:a16="http://schemas.microsoft.com/office/drawing/2014/main" id="{580D2440-DCE8-034B-A46A-5EE1B0833A7A}"/>
                  </a:ext>
                </a:extLst>
              </p:cNvPr>
              <p:cNvSpPr/>
              <p:nvPr/>
            </p:nvSpPr>
            <p:spPr>
              <a:xfrm>
                <a:off x="-1497798" y="-2968999"/>
                <a:ext cx="81915" cy="13819"/>
              </a:xfrm>
              <a:custGeom>
                <a:avLst/>
                <a:gdLst>
                  <a:gd name="connsiteX0" fmla="*/ 0 w 81915"/>
                  <a:gd name="connsiteY0" fmla="*/ 13819 h 13819"/>
                  <a:gd name="connsiteX1" fmla="*/ 81915 w 81915"/>
                  <a:gd name="connsiteY1" fmla="*/ 9057 h 13819"/>
                </a:gdLst>
                <a:ahLst/>
                <a:cxnLst>
                  <a:cxn ang="0">
                    <a:pos x="connsiteX0" y="connsiteY0"/>
                  </a:cxn>
                  <a:cxn ang="0">
                    <a:pos x="connsiteX1" y="connsiteY1"/>
                  </a:cxn>
                </a:cxnLst>
                <a:rect l="l" t="t" r="r" b="b"/>
                <a:pathLst>
                  <a:path w="81915" h="13819">
                    <a:moveTo>
                      <a:pt x="0" y="13819"/>
                    </a:moveTo>
                    <a:cubicBezTo>
                      <a:pt x="0" y="13819"/>
                      <a:pt x="24765" y="-13803"/>
                      <a:pt x="81915" y="905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4" name="任意多边形: 形状 313">
                <a:extLst>
                  <a:ext uri="{FF2B5EF4-FFF2-40B4-BE49-F238E27FC236}">
                    <a16:creationId xmlns:a16="http://schemas.microsoft.com/office/drawing/2014/main" id="{2FE2E5E6-E0B0-D09C-1DDD-676016E7CDDC}"/>
                  </a:ext>
                </a:extLst>
              </p:cNvPr>
              <p:cNvSpPr/>
              <p:nvPr/>
            </p:nvSpPr>
            <p:spPr>
              <a:xfrm>
                <a:off x="-1327300" y="-2967456"/>
                <a:ext cx="60960" cy="12276"/>
              </a:xfrm>
              <a:custGeom>
                <a:avLst/>
                <a:gdLst>
                  <a:gd name="connsiteX0" fmla="*/ 0 w 60960"/>
                  <a:gd name="connsiteY0" fmla="*/ 12276 h 12276"/>
                  <a:gd name="connsiteX1" fmla="*/ 60960 w 60960"/>
                  <a:gd name="connsiteY1" fmla="*/ 5609 h 12276"/>
                </a:gdLst>
                <a:ahLst/>
                <a:cxnLst>
                  <a:cxn ang="0">
                    <a:pos x="connsiteX0" y="connsiteY0"/>
                  </a:cxn>
                  <a:cxn ang="0">
                    <a:pos x="connsiteX1" y="connsiteY1"/>
                  </a:cxn>
                </a:cxnLst>
                <a:rect l="l" t="t" r="r" b="b"/>
                <a:pathLst>
                  <a:path w="60960" h="12276">
                    <a:moveTo>
                      <a:pt x="0" y="12276"/>
                    </a:moveTo>
                    <a:cubicBezTo>
                      <a:pt x="17145" y="-1059"/>
                      <a:pt x="40958" y="-3916"/>
                      <a:pt x="60960" y="560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5" name="任意多边形: 形状 314">
                <a:extLst>
                  <a:ext uri="{FF2B5EF4-FFF2-40B4-BE49-F238E27FC236}">
                    <a16:creationId xmlns:a16="http://schemas.microsoft.com/office/drawing/2014/main" id="{DFA27D39-013D-313B-A680-5B9356FF51EA}"/>
                  </a:ext>
                </a:extLst>
              </p:cNvPr>
              <p:cNvSpPr/>
              <p:nvPr/>
            </p:nvSpPr>
            <p:spPr>
              <a:xfrm>
                <a:off x="-1455887" y="-2920889"/>
                <a:ext cx="18097" cy="38100"/>
              </a:xfrm>
              <a:custGeom>
                <a:avLst/>
                <a:gdLst>
                  <a:gd name="connsiteX0" fmla="*/ 18098 w 18097"/>
                  <a:gd name="connsiteY0" fmla="*/ 19050 h 38100"/>
                  <a:gd name="connsiteX1" fmla="*/ 9525 w 18097"/>
                  <a:gd name="connsiteY1" fmla="*/ 38100 h 38100"/>
                  <a:gd name="connsiteX2" fmla="*/ 0 w 18097"/>
                  <a:gd name="connsiteY2" fmla="*/ 19050 h 38100"/>
                  <a:gd name="connsiteX3" fmla="*/ 8572 w 18097"/>
                  <a:gd name="connsiteY3" fmla="*/ 0 h 38100"/>
                  <a:gd name="connsiteX4" fmla="*/ 18098 w 18097"/>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38100">
                    <a:moveTo>
                      <a:pt x="18098" y="19050"/>
                    </a:moveTo>
                    <a:cubicBezTo>
                      <a:pt x="18098" y="29527"/>
                      <a:pt x="14287" y="38100"/>
                      <a:pt x="9525" y="38100"/>
                    </a:cubicBezTo>
                    <a:cubicBezTo>
                      <a:pt x="4763" y="38100"/>
                      <a:pt x="0" y="29527"/>
                      <a:pt x="0" y="19050"/>
                    </a:cubicBezTo>
                    <a:cubicBezTo>
                      <a:pt x="0" y="8572"/>
                      <a:pt x="3810" y="0"/>
                      <a:pt x="8572" y="0"/>
                    </a:cubicBezTo>
                    <a:cubicBezTo>
                      <a:pt x="13335" y="0"/>
                      <a:pt x="17145" y="8572"/>
                      <a:pt x="18098" y="1905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6" name="任意多边形: 形状 315">
                <a:extLst>
                  <a:ext uri="{FF2B5EF4-FFF2-40B4-BE49-F238E27FC236}">
                    <a16:creationId xmlns:a16="http://schemas.microsoft.com/office/drawing/2014/main" id="{F93D2F16-DC61-2714-A313-03E1B6B51AAF}"/>
                  </a:ext>
                </a:extLst>
              </p:cNvPr>
              <p:cNvSpPr/>
              <p:nvPr/>
            </p:nvSpPr>
            <p:spPr>
              <a:xfrm>
                <a:off x="-1306345" y="-2922795"/>
                <a:ext cx="18097" cy="38100"/>
              </a:xfrm>
              <a:custGeom>
                <a:avLst/>
                <a:gdLst>
                  <a:gd name="connsiteX0" fmla="*/ 18097 w 18097"/>
                  <a:gd name="connsiteY0" fmla="*/ 19050 h 38100"/>
                  <a:gd name="connsiteX1" fmla="*/ 9525 w 18097"/>
                  <a:gd name="connsiteY1" fmla="*/ 38100 h 38100"/>
                  <a:gd name="connsiteX2" fmla="*/ 0 w 18097"/>
                  <a:gd name="connsiteY2" fmla="*/ 19050 h 38100"/>
                  <a:gd name="connsiteX3" fmla="*/ 8572 w 18097"/>
                  <a:gd name="connsiteY3" fmla="*/ 0 h 38100"/>
                  <a:gd name="connsiteX4" fmla="*/ 18097 w 18097"/>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38100">
                    <a:moveTo>
                      <a:pt x="18097" y="19050"/>
                    </a:moveTo>
                    <a:cubicBezTo>
                      <a:pt x="18097" y="29527"/>
                      <a:pt x="14288" y="38100"/>
                      <a:pt x="9525" y="38100"/>
                    </a:cubicBezTo>
                    <a:cubicBezTo>
                      <a:pt x="4763" y="38100"/>
                      <a:pt x="0" y="29527"/>
                      <a:pt x="0" y="19050"/>
                    </a:cubicBezTo>
                    <a:cubicBezTo>
                      <a:pt x="0" y="8573"/>
                      <a:pt x="3810" y="0"/>
                      <a:pt x="8572" y="0"/>
                    </a:cubicBezTo>
                    <a:cubicBezTo>
                      <a:pt x="13335" y="0"/>
                      <a:pt x="17145" y="8573"/>
                      <a:pt x="18097" y="1905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7" name="任意多边形: 形状 316">
                <a:extLst>
                  <a:ext uri="{FF2B5EF4-FFF2-40B4-BE49-F238E27FC236}">
                    <a16:creationId xmlns:a16="http://schemas.microsoft.com/office/drawing/2014/main" id="{39560026-F3E0-500E-D331-D5BF17D10E5E}"/>
                  </a:ext>
                </a:extLst>
              </p:cNvPr>
              <p:cNvSpPr/>
              <p:nvPr/>
            </p:nvSpPr>
            <p:spPr>
              <a:xfrm>
                <a:off x="-1666147" y="-3272770"/>
                <a:ext cx="526801" cy="424771"/>
              </a:xfrm>
              <a:custGeom>
                <a:avLst/>
                <a:gdLst>
                  <a:gd name="connsiteX0" fmla="*/ 217880 w 526801"/>
                  <a:gd name="connsiteY0" fmla="*/ 152808 h 424771"/>
                  <a:gd name="connsiteX1" fmla="*/ 212165 w 526801"/>
                  <a:gd name="connsiteY1" fmla="*/ 220436 h 424771"/>
                  <a:gd name="connsiteX2" fmla="*/ 155967 w 526801"/>
                  <a:gd name="connsiteY2" fmla="*/ 220436 h 424771"/>
                  <a:gd name="connsiteX3" fmla="*/ 157872 w 526801"/>
                  <a:gd name="connsiteY3" fmla="*/ 290921 h 424771"/>
                  <a:gd name="connsiteX4" fmla="*/ 110247 w 526801"/>
                  <a:gd name="connsiteY4" fmla="*/ 354738 h 424771"/>
                  <a:gd name="connsiteX5" fmla="*/ 104532 w 526801"/>
                  <a:gd name="connsiteY5" fmla="*/ 422366 h 424771"/>
                  <a:gd name="connsiteX6" fmla="*/ 65480 w 526801"/>
                  <a:gd name="connsiteY6" fmla="*/ 401411 h 424771"/>
                  <a:gd name="connsiteX7" fmla="*/ 53097 w 526801"/>
                  <a:gd name="connsiteY7" fmla="*/ 330926 h 424771"/>
                  <a:gd name="connsiteX8" fmla="*/ 44525 w 526801"/>
                  <a:gd name="connsiteY8" fmla="*/ 267108 h 424771"/>
                  <a:gd name="connsiteX9" fmla="*/ 11187 w 526801"/>
                  <a:gd name="connsiteY9" fmla="*/ 196623 h 424771"/>
                  <a:gd name="connsiteX10" fmla="*/ 130250 w 526801"/>
                  <a:gd name="connsiteY10" fmla="*/ 126138 h 424771"/>
                  <a:gd name="connsiteX11" fmla="*/ 180732 w 526801"/>
                  <a:gd name="connsiteY11" fmla="*/ 33746 h 424771"/>
                  <a:gd name="connsiteX12" fmla="*/ 335990 w 526801"/>
                  <a:gd name="connsiteY12" fmla="*/ 15648 h 424771"/>
                  <a:gd name="connsiteX13" fmla="*/ 326465 w 526801"/>
                  <a:gd name="connsiteY13" fmla="*/ 68988 h 424771"/>
                  <a:gd name="connsiteX14" fmla="*/ 476960 w 526801"/>
                  <a:gd name="connsiteY14" fmla="*/ 126138 h 424771"/>
                  <a:gd name="connsiteX15" fmla="*/ 504582 w 526801"/>
                  <a:gd name="connsiteY15" fmla="*/ 243296 h 424771"/>
                  <a:gd name="connsiteX16" fmla="*/ 462672 w 526801"/>
                  <a:gd name="connsiteY16" fmla="*/ 249963 h 424771"/>
                  <a:gd name="connsiteX17" fmla="*/ 492200 w 526801"/>
                  <a:gd name="connsiteY17" fmla="*/ 303303 h 424771"/>
                  <a:gd name="connsiteX18" fmla="*/ 428382 w 526801"/>
                  <a:gd name="connsiteY18" fmla="*/ 299493 h 424771"/>
                  <a:gd name="connsiteX19" fmla="*/ 401712 w 526801"/>
                  <a:gd name="connsiteY19" fmla="*/ 242343 h 424771"/>
                  <a:gd name="connsiteX20" fmla="*/ 217880 w 526801"/>
                  <a:gd name="connsiteY20" fmla="*/ 152808 h 42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801" h="424771">
                    <a:moveTo>
                      <a:pt x="217880" y="152808"/>
                    </a:moveTo>
                    <a:cubicBezTo>
                      <a:pt x="217880" y="152808"/>
                      <a:pt x="240740" y="202338"/>
                      <a:pt x="212165" y="220436"/>
                    </a:cubicBezTo>
                    <a:cubicBezTo>
                      <a:pt x="195020" y="230913"/>
                      <a:pt x="173112" y="230913"/>
                      <a:pt x="155967" y="220436"/>
                    </a:cubicBezTo>
                    <a:cubicBezTo>
                      <a:pt x="171207" y="241391"/>
                      <a:pt x="172160" y="269966"/>
                      <a:pt x="157872" y="290921"/>
                    </a:cubicBezTo>
                    <a:cubicBezTo>
                      <a:pt x="144537" y="313781"/>
                      <a:pt x="128345" y="334736"/>
                      <a:pt x="110247" y="354738"/>
                    </a:cubicBezTo>
                    <a:cubicBezTo>
                      <a:pt x="110247" y="354738"/>
                      <a:pt x="115010" y="414746"/>
                      <a:pt x="104532" y="422366"/>
                    </a:cubicBezTo>
                    <a:cubicBezTo>
                      <a:pt x="94055" y="429986"/>
                      <a:pt x="65480" y="418556"/>
                      <a:pt x="65480" y="401411"/>
                    </a:cubicBezTo>
                    <a:cubicBezTo>
                      <a:pt x="65480" y="384266"/>
                      <a:pt x="54050" y="348071"/>
                      <a:pt x="53097" y="330926"/>
                    </a:cubicBezTo>
                    <a:cubicBezTo>
                      <a:pt x="52145" y="313781"/>
                      <a:pt x="44525" y="267108"/>
                      <a:pt x="44525" y="267108"/>
                    </a:cubicBezTo>
                    <a:cubicBezTo>
                      <a:pt x="44525" y="267108"/>
                      <a:pt x="-26913" y="235676"/>
                      <a:pt x="11187" y="196623"/>
                    </a:cubicBezTo>
                    <a:cubicBezTo>
                      <a:pt x="49287" y="157571"/>
                      <a:pt x="130250" y="126138"/>
                      <a:pt x="130250" y="126138"/>
                    </a:cubicBezTo>
                    <a:cubicBezTo>
                      <a:pt x="130250" y="126138"/>
                      <a:pt x="132155" y="55653"/>
                      <a:pt x="180732" y="33746"/>
                    </a:cubicBezTo>
                    <a:cubicBezTo>
                      <a:pt x="229310" y="12791"/>
                      <a:pt x="335037" y="-19594"/>
                      <a:pt x="335990" y="15648"/>
                    </a:cubicBezTo>
                    <a:cubicBezTo>
                      <a:pt x="336942" y="33746"/>
                      <a:pt x="334085" y="51843"/>
                      <a:pt x="326465" y="68988"/>
                    </a:cubicBezTo>
                    <a:cubicBezTo>
                      <a:pt x="326465" y="68988"/>
                      <a:pt x="415047" y="65178"/>
                      <a:pt x="476960" y="126138"/>
                    </a:cubicBezTo>
                    <a:cubicBezTo>
                      <a:pt x="538872" y="187098"/>
                      <a:pt x="536967" y="243296"/>
                      <a:pt x="504582" y="243296"/>
                    </a:cubicBezTo>
                    <a:cubicBezTo>
                      <a:pt x="472197" y="243296"/>
                      <a:pt x="462672" y="249963"/>
                      <a:pt x="462672" y="249963"/>
                    </a:cubicBezTo>
                    <a:cubicBezTo>
                      <a:pt x="462672" y="249963"/>
                      <a:pt x="523632" y="285206"/>
                      <a:pt x="492200" y="303303"/>
                    </a:cubicBezTo>
                    <a:cubicBezTo>
                      <a:pt x="460767" y="321401"/>
                      <a:pt x="428382" y="299493"/>
                      <a:pt x="428382" y="299493"/>
                    </a:cubicBezTo>
                    <a:cubicBezTo>
                      <a:pt x="428382" y="299493"/>
                      <a:pt x="441717" y="274728"/>
                      <a:pt x="401712" y="242343"/>
                    </a:cubicBezTo>
                    <a:cubicBezTo>
                      <a:pt x="361707" y="209958"/>
                      <a:pt x="217880" y="152808"/>
                      <a:pt x="217880" y="152808"/>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8" name="任意多边形: 形状 317">
                <a:extLst>
                  <a:ext uri="{FF2B5EF4-FFF2-40B4-BE49-F238E27FC236}">
                    <a16:creationId xmlns:a16="http://schemas.microsoft.com/office/drawing/2014/main" id="{956FB194-5D16-57B3-A8C8-C413392DE6FA}"/>
                  </a:ext>
                </a:extLst>
              </p:cNvPr>
              <p:cNvSpPr/>
              <p:nvPr/>
            </p:nvSpPr>
            <p:spPr>
              <a:xfrm>
                <a:off x="-1587333" y="-2866597"/>
                <a:ext cx="350528" cy="261672"/>
              </a:xfrm>
              <a:custGeom>
                <a:avLst/>
                <a:gdLst>
                  <a:gd name="connsiteX0" fmla="*/ 333375 w 350528"/>
                  <a:gd name="connsiteY0" fmla="*/ 244792 h 261672"/>
                  <a:gd name="connsiteX1" fmla="*/ 130492 w 350528"/>
                  <a:gd name="connsiteY1" fmla="*/ 244792 h 261672"/>
                  <a:gd name="connsiteX2" fmla="*/ 41910 w 350528"/>
                  <a:gd name="connsiteY2" fmla="*/ 175260 h 261672"/>
                  <a:gd name="connsiteX3" fmla="*/ 17145 w 350528"/>
                  <a:gd name="connsiteY3" fmla="*/ 104775 h 261672"/>
                  <a:gd name="connsiteX4" fmla="*/ 33338 w 350528"/>
                  <a:gd name="connsiteY4" fmla="*/ 46673 h 261672"/>
                  <a:gd name="connsiteX5" fmla="*/ 0 w 350528"/>
                  <a:gd name="connsiteY5" fmla="*/ 0 h 261672"/>
                  <a:gd name="connsiteX6" fmla="*/ 349568 w 350528"/>
                  <a:gd name="connsiteY6" fmla="*/ 31433 h 261672"/>
                  <a:gd name="connsiteX7" fmla="*/ 350520 w 350528"/>
                  <a:gd name="connsiteY7" fmla="*/ 69533 h 261672"/>
                  <a:gd name="connsiteX8" fmla="*/ 333375 w 350528"/>
                  <a:gd name="connsiteY8" fmla="*/ 244792 h 26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8" h="261672">
                    <a:moveTo>
                      <a:pt x="333375" y="244792"/>
                    </a:moveTo>
                    <a:cubicBezTo>
                      <a:pt x="315278" y="270510"/>
                      <a:pt x="173355" y="263842"/>
                      <a:pt x="130492" y="244792"/>
                    </a:cubicBezTo>
                    <a:cubicBezTo>
                      <a:pt x="96203" y="228600"/>
                      <a:pt x="65722" y="204788"/>
                      <a:pt x="41910" y="175260"/>
                    </a:cubicBezTo>
                    <a:cubicBezTo>
                      <a:pt x="29528" y="159067"/>
                      <a:pt x="17145" y="104775"/>
                      <a:pt x="17145" y="104775"/>
                    </a:cubicBezTo>
                    <a:cubicBezTo>
                      <a:pt x="17145" y="104775"/>
                      <a:pt x="34290" y="67627"/>
                      <a:pt x="33338" y="46673"/>
                    </a:cubicBezTo>
                    <a:cubicBezTo>
                      <a:pt x="32385" y="25717"/>
                      <a:pt x="0" y="0"/>
                      <a:pt x="0" y="0"/>
                    </a:cubicBezTo>
                    <a:cubicBezTo>
                      <a:pt x="140970" y="40958"/>
                      <a:pt x="261938" y="56198"/>
                      <a:pt x="349568" y="31433"/>
                    </a:cubicBezTo>
                    <a:cubicBezTo>
                      <a:pt x="349568" y="51435"/>
                      <a:pt x="349568" y="66675"/>
                      <a:pt x="350520" y="69533"/>
                    </a:cubicBezTo>
                    <a:cubicBezTo>
                      <a:pt x="350520" y="80963"/>
                      <a:pt x="351472" y="219075"/>
                      <a:pt x="333375" y="244792"/>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sp>
        <p:nvSpPr>
          <p:cNvPr id="429"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5EBCA2E0-8BDA-A460-82E1-B00BBB919461}"/>
              </a:ext>
            </a:extLst>
          </p:cNvPr>
          <p:cNvSpPr txBox="1"/>
          <p:nvPr>
            <p:custDataLst>
              <p:tags r:id="rId15"/>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sp>
        <p:nvSpPr>
          <p:cNvPr id="430" name="文字方塊 37">
            <a:extLst>
              <a:ext uri="{FF2B5EF4-FFF2-40B4-BE49-F238E27FC236}">
                <a16:creationId xmlns:a16="http://schemas.microsoft.com/office/drawing/2014/main" id="{6EC43090-AC17-300D-9A5E-7150D3AA3667}"/>
              </a:ext>
            </a:extLst>
          </p:cNvPr>
          <p:cNvSpPr txBox="1"/>
          <p:nvPr/>
        </p:nvSpPr>
        <p:spPr>
          <a:xfrm>
            <a:off x="1984272" y="171483"/>
            <a:ext cx="3745384"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FOUR</a:t>
            </a:r>
          </a:p>
        </p:txBody>
      </p:sp>
      <p:grpSp>
        <p:nvGrpSpPr>
          <p:cNvPr id="431" name="组合 430">
            <a:extLst>
              <a:ext uri="{FF2B5EF4-FFF2-40B4-BE49-F238E27FC236}">
                <a16:creationId xmlns:a16="http://schemas.microsoft.com/office/drawing/2014/main" id="{563C9B51-8AD9-30E7-B966-8C3D990D68F9}"/>
              </a:ext>
            </a:extLst>
          </p:cNvPr>
          <p:cNvGrpSpPr/>
          <p:nvPr/>
        </p:nvGrpSpPr>
        <p:grpSpPr>
          <a:xfrm>
            <a:off x="432247" y="589860"/>
            <a:ext cx="683809" cy="412620"/>
            <a:chOff x="6040953" y="665860"/>
            <a:chExt cx="563267" cy="339883"/>
          </a:xfrm>
        </p:grpSpPr>
        <p:sp>
          <p:nvSpPr>
            <p:cNvPr id="432" name="椭圆 431">
              <a:extLst>
                <a:ext uri="{FF2B5EF4-FFF2-40B4-BE49-F238E27FC236}">
                  <a16:creationId xmlns:a16="http://schemas.microsoft.com/office/drawing/2014/main" id="{62E022B5-6E6F-EA49-3AA0-10732A1369EE}"/>
                </a:ext>
              </a:extLst>
            </p:cNvPr>
            <p:cNvSpPr/>
            <p:nvPr/>
          </p:nvSpPr>
          <p:spPr>
            <a:xfrm>
              <a:off x="6558501" y="72522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3" name="椭圆 432">
              <a:extLst>
                <a:ext uri="{FF2B5EF4-FFF2-40B4-BE49-F238E27FC236}">
                  <a16:creationId xmlns:a16="http://schemas.microsoft.com/office/drawing/2014/main" id="{0CF8951F-3819-AEB7-0FD3-7B8E73BCAAD1}"/>
                </a:ext>
              </a:extLst>
            </p:cNvPr>
            <p:cNvSpPr/>
            <p:nvPr/>
          </p:nvSpPr>
          <p:spPr>
            <a:xfrm>
              <a:off x="6507679" y="983526"/>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4" name="椭圆 433">
              <a:extLst>
                <a:ext uri="{FF2B5EF4-FFF2-40B4-BE49-F238E27FC236}">
                  <a16:creationId xmlns:a16="http://schemas.microsoft.com/office/drawing/2014/main" id="{AEB4A5F1-CE59-D9D2-EE66-885B4C52985C}"/>
                </a:ext>
              </a:extLst>
            </p:cNvPr>
            <p:cNvSpPr/>
            <p:nvPr/>
          </p:nvSpPr>
          <p:spPr>
            <a:xfrm>
              <a:off x="6040953" y="888553"/>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435" name="直接连接符 434">
              <a:extLst>
                <a:ext uri="{FF2B5EF4-FFF2-40B4-BE49-F238E27FC236}">
                  <a16:creationId xmlns:a16="http://schemas.microsoft.com/office/drawing/2014/main" id="{3001BE5C-FD6C-A90A-BADD-C29EAAB41B7B}"/>
                </a:ext>
              </a:extLst>
            </p:cNvPr>
            <p:cNvCxnSpPr>
              <a:cxnSpLocks/>
              <a:stCxn id="432" idx="4"/>
              <a:endCxn id="434" idx="0"/>
            </p:cNvCxnSpPr>
            <p:nvPr/>
          </p:nvCxnSpPr>
          <p:spPr>
            <a:xfrm flipH="1">
              <a:off x="6057092" y="770946"/>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6" name="直接连接符 435">
              <a:extLst>
                <a:ext uri="{FF2B5EF4-FFF2-40B4-BE49-F238E27FC236}">
                  <a16:creationId xmlns:a16="http://schemas.microsoft.com/office/drawing/2014/main" id="{CD7319FB-529C-8ED7-F06C-06B79AD773A1}"/>
                </a:ext>
              </a:extLst>
            </p:cNvPr>
            <p:cNvCxnSpPr>
              <a:stCxn id="432" idx="4"/>
              <a:endCxn id="433" idx="1"/>
            </p:cNvCxnSpPr>
            <p:nvPr/>
          </p:nvCxnSpPr>
          <p:spPr>
            <a:xfrm flipH="1">
              <a:off x="6510448" y="770946"/>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7" name="直接连接符 436">
              <a:extLst>
                <a:ext uri="{FF2B5EF4-FFF2-40B4-BE49-F238E27FC236}">
                  <a16:creationId xmlns:a16="http://schemas.microsoft.com/office/drawing/2014/main" id="{EF78E00B-9273-1CAD-EE8C-F85F21F76E4D}"/>
                </a:ext>
              </a:extLst>
            </p:cNvPr>
            <p:cNvCxnSpPr>
              <a:cxnSpLocks/>
              <a:stCxn id="434" idx="0"/>
              <a:endCxn id="433" idx="0"/>
            </p:cNvCxnSpPr>
            <p:nvPr/>
          </p:nvCxnSpPr>
          <p:spPr>
            <a:xfrm>
              <a:off x="6057092" y="888553"/>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38" name="任意多边形: 形状 437">
              <a:extLst>
                <a:ext uri="{FF2B5EF4-FFF2-40B4-BE49-F238E27FC236}">
                  <a16:creationId xmlns:a16="http://schemas.microsoft.com/office/drawing/2014/main" id="{1D03E397-E04B-5FE2-1BD7-DE5B4738A45C}"/>
                </a:ext>
              </a:extLst>
            </p:cNvPr>
            <p:cNvSpPr/>
            <p:nvPr/>
          </p:nvSpPr>
          <p:spPr>
            <a:xfrm>
              <a:off x="6139214" y="665860"/>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Tree>
    <p:extLst>
      <p:ext uri="{BB962C8B-B14F-4D97-AF65-F5344CB8AC3E}">
        <p14:creationId xmlns:p14="http://schemas.microsoft.com/office/powerpoint/2010/main" val="22182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任意多边形: 形状 172">
            <a:extLst>
              <a:ext uri="{FF2B5EF4-FFF2-40B4-BE49-F238E27FC236}">
                <a16:creationId xmlns:a16="http://schemas.microsoft.com/office/drawing/2014/main" id="{9C8538BB-75AC-4507-B4D6-16439404BD6D}"/>
              </a:ext>
            </a:extLst>
          </p:cNvPr>
          <p:cNvSpPr/>
          <p:nvPr/>
        </p:nvSpPr>
        <p:spPr>
          <a:xfrm>
            <a:off x="551536" y="1844541"/>
            <a:ext cx="12986664" cy="4468422"/>
          </a:xfrm>
          <a:custGeom>
            <a:avLst/>
            <a:gdLst>
              <a:gd name="connsiteX0" fmla="*/ 2341507 w 12986664"/>
              <a:gd name="connsiteY0" fmla="*/ 0 h 4468422"/>
              <a:gd name="connsiteX1" fmla="*/ 2745846 w 12986664"/>
              <a:gd name="connsiteY1" fmla="*/ 285426 h 4468422"/>
              <a:gd name="connsiteX2" fmla="*/ 9780560 w 12986664"/>
              <a:gd name="connsiteY2" fmla="*/ 285426 h 4468422"/>
              <a:gd name="connsiteX3" fmla="*/ 9782257 w 12986664"/>
              <a:gd name="connsiteY3" fmla="*/ 286129 h 4468422"/>
              <a:gd name="connsiteX4" fmla="*/ 12986664 w 12986664"/>
              <a:gd name="connsiteY4" fmla="*/ 286129 h 4468422"/>
              <a:gd name="connsiteX5" fmla="*/ 12986664 w 12986664"/>
              <a:gd name="connsiteY5" fmla="*/ 4468422 h 4468422"/>
              <a:gd name="connsiteX6" fmla="*/ 9780560 w 12986664"/>
              <a:gd name="connsiteY6" fmla="*/ 4468422 h 4468422"/>
              <a:gd name="connsiteX7" fmla="*/ 8696388 w 12986664"/>
              <a:gd name="connsiteY7" fmla="*/ 4468422 h 4468422"/>
              <a:gd name="connsiteX8" fmla="*/ 33548 w 12986664"/>
              <a:gd name="connsiteY8" fmla="*/ 4468422 h 4468422"/>
              <a:gd name="connsiteX9" fmla="*/ 0 w 12986664"/>
              <a:gd name="connsiteY9" fmla="*/ 4434874 h 4468422"/>
              <a:gd name="connsiteX10" fmla="*/ 0 w 12986664"/>
              <a:gd name="connsiteY10" fmla="*/ 318974 h 4468422"/>
              <a:gd name="connsiteX11" fmla="*/ 33548 w 12986664"/>
              <a:gd name="connsiteY11" fmla="*/ 285426 h 4468422"/>
              <a:gd name="connsiteX12" fmla="*/ 2489342 w 12986664"/>
              <a:gd name="connsiteY12" fmla="*/ 285426 h 44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664" h="4468422">
                <a:moveTo>
                  <a:pt x="2341507" y="0"/>
                </a:moveTo>
                <a:lnTo>
                  <a:pt x="2745846" y="285426"/>
                </a:lnTo>
                <a:lnTo>
                  <a:pt x="9780560" y="285426"/>
                </a:lnTo>
                <a:lnTo>
                  <a:pt x="9782257" y="286129"/>
                </a:lnTo>
                <a:lnTo>
                  <a:pt x="12986664" y="286129"/>
                </a:lnTo>
                <a:lnTo>
                  <a:pt x="12986664" y="4468422"/>
                </a:lnTo>
                <a:lnTo>
                  <a:pt x="9780560" y="4468422"/>
                </a:lnTo>
                <a:lnTo>
                  <a:pt x="8696388" y="4468422"/>
                </a:lnTo>
                <a:lnTo>
                  <a:pt x="33548" y="4468422"/>
                </a:lnTo>
                <a:cubicBezTo>
                  <a:pt x="15020" y="4468422"/>
                  <a:pt x="0" y="4453402"/>
                  <a:pt x="0" y="4434874"/>
                </a:cubicBezTo>
                <a:lnTo>
                  <a:pt x="0" y="318974"/>
                </a:lnTo>
                <a:cubicBezTo>
                  <a:pt x="0" y="300446"/>
                  <a:pt x="15020" y="285426"/>
                  <a:pt x="33548" y="285426"/>
                </a:cubicBezTo>
                <a:lnTo>
                  <a:pt x="2489342" y="285426"/>
                </a:lnTo>
                <a:close/>
              </a:path>
            </a:pathLst>
          </a:custGeom>
          <a:gradFill>
            <a:gsLst>
              <a:gs pos="0">
                <a:schemeClr val="bg1"/>
              </a:gs>
              <a:gs pos="100000">
                <a:schemeClr val="bg1">
                  <a:lumMod val="95000"/>
                </a:schemeClr>
              </a:gs>
            </a:gsLst>
            <a:lin ang="2700000" scaled="1"/>
          </a:gradFill>
          <a:ln>
            <a:gradFill flip="none" rotWithShape="1">
              <a:gsLst>
                <a:gs pos="50000">
                  <a:schemeClr val="accent1"/>
                </a:gs>
                <a:gs pos="0">
                  <a:schemeClr val="bg1"/>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2" name="矩形 211">
            <a:extLst>
              <a:ext uri="{FF2B5EF4-FFF2-40B4-BE49-F238E27FC236}">
                <a16:creationId xmlns:a16="http://schemas.microsoft.com/office/drawing/2014/main" id="{7F6C3C6B-888C-455D-8324-80B6FF6B77EC}"/>
              </a:ext>
            </a:extLst>
          </p:cNvPr>
          <p:cNvSpPr/>
          <p:nvPr/>
        </p:nvSpPr>
        <p:spPr>
          <a:xfrm>
            <a:off x="4713681" y="0"/>
            <a:ext cx="7478319" cy="6858000"/>
          </a:xfrm>
          <a:prstGeom prst="rect">
            <a:avLst/>
          </a:prstGeom>
          <a:gradFill flip="none" rotWithShape="1">
            <a:gsLst>
              <a:gs pos="0">
                <a:schemeClr val="bg1">
                  <a:alpha val="0"/>
                </a:schemeClr>
              </a:gs>
              <a:gs pos="50000">
                <a:schemeClr val="bg1">
                  <a:alpha val="7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 name="PA-102255">
            <a:extLst>
              <a:ext uri="{FF2B5EF4-FFF2-40B4-BE49-F238E27FC236}">
                <a16:creationId xmlns:a16="http://schemas.microsoft.com/office/drawing/2014/main" id="{37916981-291B-47C2-AB5F-7EC91AEADC24}"/>
              </a:ext>
            </a:extLst>
          </p:cNvPr>
          <p:cNvSpPr/>
          <p:nvPr>
            <p:custDataLst>
              <p:tags r:id="rId1"/>
            </p:custDataLst>
          </p:nvPr>
        </p:nvSpPr>
        <p:spPr>
          <a:xfrm>
            <a:off x="471431" y="1600786"/>
            <a:ext cx="2435760" cy="461665"/>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4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标准洗手七步法</a:t>
            </a:r>
          </a:p>
        </p:txBody>
      </p:sp>
      <p:sp>
        <p:nvSpPr>
          <p:cNvPr id="26" name="文本框 25">
            <a:extLst>
              <a:ext uri="{FF2B5EF4-FFF2-40B4-BE49-F238E27FC236}">
                <a16:creationId xmlns:a16="http://schemas.microsoft.com/office/drawing/2014/main" id="{F6566441-0533-41FE-BF19-815901C640A3}"/>
              </a:ext>
            </a:extLst>
          </p:cNvPr>
          <p:cNvSpPr txBox="1"/>
          <p:nvPr/>
        </p:nvSpPr>
        <p:spPr>
          <a:xfrm>
            <a:off x="1174471" y="3774419"/>
            <a:ext cx="1149629"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dirty="0"/>
              <a:t>掌心相对</a:t>
            </a:r>
            <a:endParaRPr lang="en-US" altLang="zh-CN" sz="900" dirty="0"/>
          </a:p>
          <a:p>
            <a:pPr>
              <a:lnSpc>
                <a:spcPct val="100000"/>
              </a:lnSpc>
            </a:pPr>
            <a:r>
              <a:rPr lang="zh-CN" altLang="en-US" sz="900" dirty="0"/>
              <a:t>手指并拢相互搓擦</a:t>
            </a:r>
          </a:p>
        </p:txBody>
      </p:sp>
      <p:sp>
        <p:nvSpPr>
          <p:cNvPr id="27" name="文本框 26">
            <a:extLst>
              <a:ext uri="{FF2B5EF4-FFF2-40B4-BE49-F238E27FC236}">
                <a16:creationId xmlns:a16="http://schemas.microsoft.com/office/drawing/2014/main" id="{1B86306C-623A-4D97-908F-724F453E3CEE}"/>
              </a:ext>
            </a:extLst>
          </p:cNvPr>
          <p:cNvSpPr txBox="1"/>
          <p:nvPr/>
        </p:nvSpPr>
        <p:spPr>
          <a:xfrm>
            <a:off x="787185" y="3712864"/>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01</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2" name="文本框 51">
            <a:extLst>
              <a:ext uri="{FF2B5EF4-FFF2-40B4-BE49-F238E27FC236}">
                <a16:creationId xmlns:a16="http://schemas.microsoft.com/office/drawing/2014/main" id="{FA57D1B6-5587-43B8-A024-04EFF958BD8B}"/>
              </a:ext>
            </a:extLst>
          </p:cNvPr>
          <p:cNvSpPr txBox="1"/>
          <p:nvPr/>
        </p:nvSpPr>
        <p:spPr>
          <a:xfrm>
            <a:off x="1174471" y="5836233"/>
            <a:ext cx="1149629"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a:t>指腹摩擦掌心，两手互换</a:t>
            </a:r>
            <a:endParaRPr lang="zh-CN" altLang="en-US" sz="900" dirty="0"/>
          </a:p>
        </p:txBody>
      </p:sp>
      <p:sp>
        <p:nvSpPr>
          <p:cNvPr id="53" name="文本框 52">
            <a:extLst>
              <a:ext uri="{FF2B5EF4-FFF2-40B4-BE49-F238E27FC236}">
                <a16:creationId xmlns:a16="http://schemas.microsoft.com/office/drawing/2014/main" id="{CF7A90BD-B956-4FCF-A00B-F48E32F614E3}"/>
              </a:ext>
            </a:extLst>
          </p:cNvPr>
          <p:cNvSpPr txBox="1"/>
          <p:nvPr/>
        </p:nvSpPr>
        <p:spPr>
          <a:xfrm>
            <a:off x="787185" y="5774678"/>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05</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4" name="文本框 63">
            <a:extLst>
              <a:ext uri="{FF2B5EF4-FFF2-40B4-BE49-F238E27FC236}">
                <a16:creationId xmlns:a16="http://schemas.microsoft.com/office/drawing/2014/main" id="{7FAA667B-8DC0-4B4D-BC25-D452520C0BF4}"/>
              </a:ext>
            </a:extLst>
          </p:cNvPr>
          <p:cNvSpPr txBox="1"/>
          <p:nvPr/>
        </p:nvSpPr>
        <p:spPr>
          <a:xfrm>
            <a:off x="2944076" y="3774419"/>
            <a:ext cx="1149629"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a:t>手指交叉相互揉搓</a:t>
            </a:r>
          </a:p>
          <a:p>
            <a:pPr>
              <a:lnSpc>
                <a:spcPct val="100000"/>
              </a:lnSpc>
            </a:pPr>
            <a:r>
              <a:rPr lang="zh-CN" altLang="en-US" sz="900"/>
              <a:t>双手交换进行</a:t>
            </a:r>
            <a:endParaRPr lang="zh-CN" altLang="en-US" sz="900" dirty="0"/>
          </a:p>
        </p:txBody>
      </p:sp>
      <p:sp>
        <p:nvSpPr>
          <p:cNvPr id="65" name="文本框 64">
            <a:extLst>
              <a:ext uri="{FF2B5EF4-FFF2-40B4-BE49-F238E27FC236}">
                <a16:creationId xmlns:a16="http://schemas.microsoft.com/office/drawing/2014/main" id="{AE7E0817-D9D6-4F4D-A684-2DD6F953D26D}"/>
              </a:ext>
            </a:extLst>
          </p:cNvPr>
          <p:cNvSpPr txBox="1"/>
          <p:nvPr/>
        </p:nvSpPr>
        <p:spPr>
          <a:xfrm>
            <a:off x="2556790" y="3712864"/>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02</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0" name="文本框 59">
            <a:extLst>
              <a:ext uri="{FF2B5EF4-FFF2-40B4-BE49-F238E27FC236}">
                <a16:creationId xmlns:a16="http://schemas.microsoft.com/office/drawing/2014/main" id="{7EF20FAD-9275-402E-A931-BD6BF70A9A18}"/>
              </a:ext>
            </a:extLst>
          </p:cNvPr>
          <p:cNvSpPr txBox="1"/>
          <p:nvPr/>
        </p:nvSpPr>
        <p:spPr>
          <a:xfrm>
            <a:off x="2944076" y="5836233"/>
            <a:ext cx="1149629"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a:t>拇指在掌中转动，</a:t>
            </a:r>
          </a:p>
          <a:p>
            <a:pPr>
              <a:lnSpc>
                <a:spcPct val="100000"/>
              </a:lnSpc>
            </a:pPr>
            <a:r>
              <a:rPr lang="zh-CN" altLang="en-US" sz="900"/>
              <a:t>两手互换</a:t>
            </a:r>
            <a:endParaRPr lang="zh-CN" altLang="en-US" sz="900" dirty="0"/>
          </a:p>
        </p:txBody>
      </p:sp>
      <p:sp>
        <p:nvSpPr>
          <p:cNvPr id="61" name="文本框 60">
            <a:extLst>
              <a:ext uri="{FF2B5EF4-FFF2-40B4-BE49-F238E27FC236}">
                <a16:creationId xmlns:a16="http://schemas.microsoft.com/office/drawing/2014/main" id="{5D318843-7E1D-4A03-8BAC-84B00F09739C}"/>
              </a:ext>
            </a:extLst>
          </p:cNvPr>
          <p:cNvSpPr txBox="1"/>
          <p:nvPr/>
        </p:nvSpPr>
        <p:spPr>
          <a:xfrm>
            <a:off x="2556790" y="5774678"/>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06</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6" name="文本框 85">
            <a:extLst>
              <a:ext uri="{FF2B5EF4-FFF2-40B4-BE49-F238E27FC236}">
                <a16:creationId xmlns:a16="http://schemas.microsoft.com/office/drawing/2014/main" id="{AF0CDC28-7DCE-484F-AF92-84FADF5A8334}"/>
              </a:ext>
            </a:extLst>
          </p:cNvPr>
          <p:cNvSpPr txBox="1"/>
          <p:nvPr/>
        </p:nvSpPr>
        <p:spPr>
          <a:xfrm>
            <a:off x="4713681" y="3774419"/>
            <a:ext cx="1149629"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a:t>掌心相对，双手交</a:t>
            </a:r>
          </a:p>
          <a:p>
            <a:pPr>
              <a:lnSpc>
                <a:spcPct val="100000"/>
              </a:lnSpc>
            </a:pPr>
            <a:r>
              <a:rPr lang="zh-CN" altLang="en-US" sz="900"/>
              <a:t>叉沿指缝相互揉搓</a:t>
            </a:r>
            <a:endParaRPr lang="zh-CN" altLang="en-US" sz="900" dirty="0"/>
          </a:p>
        </p:txBody>
      </p:sp>
      <p:sp>
        <p:nvSpPr>
          <p:cNvPr id="87" name="文本框 86">
            <a:extLst>
              <a:ext uri="{FF2B5EF4-FFF2-40B4-BE49-F238E27FC236}">
                <a16:creationId xmlns:a16="http://schemas.microsoft.com/office/drawing/2014/main" id="{01733310-6638-437C-A6D7-B06E255072B0}"/>
              </a:ext>
            </a:extLst>
          </p:cNvPr>
          <p:cNvSpPr txBox="1"/>
          <p:nvPr/>
        </p:nvSpPr>
        <p:spPr>
          <a:xfrm>
            <a:off x="4326395" y="3712864"/>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03</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2" name="文本框 81">
            <a:extLst>
              <a:ext uri="{FF2B5EF4-FFF2-40B4-BE49-F238E27FC236}">
                <a16:creationId xmlns:a16="http://schemas.microsoft.com/office/drawing/2014/main" id="{10F0581B-A5EF-42D2-B3C9-B285FDE0F165}"/>
              </a:ext>
            </a:extLst>
          </p:cNvPr>
          <p:cNvSpPr txBox="1"/>
          <p:nvPr/>
        </p:nvSpPr>
        <p:spPr>
          <a:xfrm>
            <a:off x="4713681" y="5836233"/>
            <a:ext cx="1220394"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a:t>揉搓手的腕部、手腕</a:t>
            </a:r>
            <a:endParaRPr lang="en-US" altLang="zh-CN" sz="900"/>
          </a:p>
          <a:p>
            <a:pPr>
              <a:lnSpc>
                <a:spcPct val="100000"/>
              </a:lnSpc>
            </a:pPr>
            <a:r>
              <a:rPr lang="zh-CN" altLang="en-US" sz="900"/>
              <a:t>两只手交替进行</a:t>
            </a:r>
            <a:endParaRPr lang="zh-CN" altLang="en-US" sz="900" dirty="0"/>
          </a:p>
        </p:txBody>
      </p:sp>
      <p:sp>
        <p:nvSpPr>
          <p:cNvPr id="83" name="文本框 82">
            <a:extLst>
              <a:ext uri="{FF2B5EF4-FFF2-40B4-BE49-F238E27FC236}">
                <a16:creationId xmlns:a16="http://schemas.microsoft.com/office/drawing/2014/main" id="{01E81E8B-8099-4FF4-B834-4CFC4949E459}"/>
              </a:ext>
            </a:extLst>
          </p:cNvPr>
          <p:cNvSpPr txBox="1"/>
          <p:nvPr/>
        </p:nvSpPr>
        <p:spPr>
          <a:xfrm>
            <a:off x="4326395" y="5774678"/>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07</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7" name="文本框 96">
            <a:extLst>
              <a:ext uri="{FF2B5EF4-FFF2-40B4-BE49-F238E27FC236}">
                <a16:creationId xmlns:a16="http://schemas.microsoft.com/office/drawing/2014/main" id="{63E7FC70-73B6-4BFD-8FC4-40D12303522C}"/>
              </a:ext>
            </a:extLst>
          </p:cNvPr>
          <p:cNvSpPr txBox="1"/>
          <p:nvPr/>
        </p:nvSpPr>
        <p:spPr>
          <a:xfrm>
            <a:off x="6483286" y="3774419"/>
            <a:ext cx="1149629" cy="369332"/>
          </a:xfrm>
          <a:prstGeom prst="rect">
            <a:avLst/>
          </a:prstGeom>
        </p:spPr>
        <p:txBody>
          <a:bodyPr wrap="square">
            <a:noAutofit/>
          </a:bodyPr>
          <a:lstStyle>
            <a:defPPr>
              <a:defRPr lang="zh-CN"/>
            </a:defPPr>
            <a:lvl1pPr>
              <a:lnSpc>
                <a:spcPct val="12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00000"/>
              </a:lnSpc>
            </a:pPr>
            <a:r>
              <a:rPr lang="zh-CN" altLang="en-US" sz="900"/>
              <a:t>指尖摩擦掌心，两手互换</a:t>
            </a:r>
            <a:endParaRPr lang="zh-CN" altLang="en-US" sz="900" dirty="0"/>
          </a:p>
        </p:txBody>
      </p:sp>
      <p:sp>
        <p:nvSpPr>
          <p:cNvPr id="98" name="文本框 97">
            <a:extLst>
              <a:ext uri="{FF2B5EF4-FFF2-40B4-BE49-F238E27FC236}">
                <a16:creationId xmlns:a16="http://schemas.microsoft.com/office/drawing/2014/main" id="{CA24AF67-5D05-42EF-9661-3EAAAD5E2143}"/>
              </a:ext>
            </a:extLst>
          </p:cNvPr>
          <p:cNvSpPr txBox="1"/>
          <p:nvPr/>
        </p:nvSpPr>
        <p:spPr>
          <a:xfrm>
            <a:off x="6096000" y="3712864"/>
            <a:ext cx="617705"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schemeClr val="bg1"/>
                </a:solidFill>
                <a:effectLst/>
                <a:uLnTx/>
                <a:uFillTx/>
                <a:latin typeface="Impact"/>
                <a:ea typeface="微软雅黑 Light"/>
              </a:defRPr>
            </a:lvl1pPr>
          </a:lstStyle>
          <a:p>
            <a:r>
              <a:rPr lang="en-US" altLang="zh-CN" sz="240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rPr>
              <a:t>04</a:t>
            </a:r>
            <a:endParaRPr lang="zh-CN" altLang="en-US" sz="2400" dirty="0">
              <a:gradFill>
                <a:gsLst>
                  <a:gs pos="0">
                    <a:schemeClr val="accent1"/>
                  </a:gs>
                  <a:gs pos="100000">
                    <a:schemeClr val="accent1">
                      <a:alpha val="0"/>
                    </a:schemeClr>
                  </a:gs>
                </a:gsLst>
                <a:lin ang="5400000" scaled="1"/>
              </a:gra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0" name="PA-102267">
            <a:extLst>
              <a:ext uri="{FF2B5EF4-FFF2-40B4-BE49-F238E27FC236}">
                <a16:creationId xmlns:a16="http://schemas.microsoft.com/office/drawing/2014/main" id="{93C15A45-7763-4256-AC85-BB678E925615}"/>
              </a:ext>
            </a:extLst>
          </p:cNvPr>
          <p:cNvSpPr/>
          <p:nvPr>
            <p:custDataLst>
              <p:tags r:id="rId2"/>
            </p:custDataLst>
          </p:nvPr>
        </p:nvSpPr>
        <p:spPr>
          <a:xfrm>
            <a:off x="6096000" y="4401534"/>
            <a:ext cx="2020413" cy="40011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2000" kern="22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洗手温馨提示</a:t>
            </a:r>
          </a:p>
        </p:txBody>
      </p:sp>
      <p:sp>
        <p:nvSpPr>
          <p:cNvPr id="101" name="PA-102242">
            <a:extLst>
              <a:ext uri="{FF2B5EF4-FFF2-40B4-BE49-F238E27FC236}">
                <a16:creationId xmlns:a16="http://schemas.microsoft.com/office/drawing/2014/main" id="{37DDC9D6-7533-4626-9386-DC428961A12E}"/>
              </a:ext>
            </a:extLst>
          </p:cNvPr>
          <p:cNvSpPr/>
          <p:nvPr>
            <p:custDataLst>
              <p:tags r:id="rId3"/>
            </p:custDataLst>
          </p:nvPr>
        </p:nvSpPr>
        <p:spPr>
          <a:xfrm>
            <a:off x="6096000" y="4835531"/>
            <a:ext cx="2958433" cy="954685"/>
          </a:xfrm>
          <a:prstGeom prst="rect">
            <a:avLst/>
          </a:prstGeom>
        </p:spPr>
        <p:txBody>
          <a:bodyPr wrap="square">
            <a:noAutofit/>
          </a:bodyPr>
          <a:lstStyle/>
          <a:p>
            <a:pPr marL="171450" indent="-171450">
              <a:lnSpc>
                <a:spcPct val="130000"/>
              </a:lnSpc>
              <a:buFont typeface="Arial" panose="020B0604020202020204" pitchFamily="34" charset="0"/>
              <a:buChar char="•"/>
            </a:pPr>
            <a:r>
              <a:rPr lang="zh-CN" altLang="en-US" sz="1100">
                <a:solidFill>
                  <a:schemeClr val="tx1">
                    <a:lumMod val="75000"/>
                    <a:lumOff val="25000"/>
                  </a:schemeClr>
                </a:solidFill>
                <a:latin typeface="思源黑体 CN Light" panose="020B0300000000000000" pitchFamily="34" charset="-122"/>
                <a:ea typeface="思源黑体 CN Light" panose="020B0300000000000000" pitchFamily="34" charset="-122"/>
              </a:rPr>
              <a:t>采用流动水，使双手充分浸湿</a:t>
            </a:r>
          </a:p>
          <a:p>
            <a:pPr marL="171450" indent="-171450">
              <a:lnSpc>
                <a:spcPct val="130000"/>
              </a:lnSpc>
              <a:buFont typeface="Arial" panose="020B0604020202020204" pitchFamily="34" charset="0"/>
              <a:buChar char="•"/>
            </a:pPr>
            <a:r>
              <a:rPr lang="zh-CN" altLang="en-US" sz="1100">
                <a:solidFill>
                  <a:schemeClr val="tx1">
                    <a:lumMod val="75000"/>
                    <a:lumOff val="25000"/>
                  </a:schemeClr>
                </a:solidFill>
                <a:latin typeface="思源黑体 CN Light" panose="020B0300000000000000" pitchFamily="34" charset="-122"/>
                <a:ea typeface="思源黑体 CN Light" panose="020B0300000000000000" pitchFamily="34" charset="-122"/>
              </a:rPr>
              <a:t>取适量皂液，均匀涂抹至整个手掌、手背</a:t>
            </a:r>
            <a:endParaRPr lang="en-US" altLang="zh-CN" sz="110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130000"/>
              </a:lnSpc>
            </a:pPr>
            <a:r>
              <a:rPr lang="zh-CN" altLang="en-US" sz="1100">
                <a:solidFill>
                  <a:schemeClr val="tx1">
                    <a:lumMod val="75000"/>
                    <a:lumOff val="25000"/>
                  </a:schemeClr>
                </a:solidFill>
                <a:latin typeface="思源黑体 CN Light" panose="020B0300000000000000" pitchFamily="34" charset="-122"/>
                <a:ea typeface="思源黑体 CN Light" panose="020B0300000000000000" pitchFamily="34" charset="-122"/>
              </a:rPr>
              <a:t>     手指和指缝</a:t>
            </a:r>
          </a:p>
          <a:p>
            <a:pPr marL="171450" indent="-171450">
              <a:lnSpc>
                <a:spcPct val="130000"/>
              </a:lnSpc>
              <a:buFont typeface="Arial" panose="020B0604020202020204" pitchFamily="34" charset="0"/>
              <a:buChar char="•"/>
            </a:pPr>
            <a:r>
              <a:rPr lang="zh-CN" altLang="en-US" sz="1100">
                <a:solidFill>
                  <a:schemeClr val="tx1">
                    <a:lumMod val="75000"/>
                    <a:lumOff val="25000"/>
                  </a:schemeClr>
                </a:solidFill>
                <a:latin typeface="思源黑体 CN Light" panose="020B0300000000000000" pitchFamily="34" charset="-122"/>
                <a:ea typeface="思源黑体 CN Light" panose="020B0300000000000000" pitchFamily="34" charset="-122"/>
              </a:rPr>
              <a:t>认真揉搓双手至少</a:t>
            </a:r>
            <a:r>
              <a:rPr lang="en-US" altLang="zh-CN" sz="1100">
                <a:solidFill>
                  <a:schemeClr val="tx1">
                    <a:lumMod val="75000"/>
                    <a:lumOff val="25000"/>
                  </a:schemeClr>
                </a:solidFill>
                <a:latin typeface="思源黑体 CN Light" panose="020B0300000000000000" pitchFamily="34" charset="-122"/>
                <a:ea typeface="思源黑体 CN Light" panose="020B0300000000000000" pitchFamily="34" charset="-122"/>
              </a:rPr>
              <a:t>15</a:t>
            </a:r>
            <a:r>
              <a:rPr lang="zh-CN" altLang="en-US" sz="1100">
                <a:solidFill>
                  <a:schemeClr val="tx1">
                    <a:lumMod val="75000"/>
                    <a:lumOff val="25000"/>
                  </a:schemeClr>
                </a:solidFill>
                <a:latin typeface="思源黑体 CN Light" panose="020B0300000000000000" pitchFamily="34" charset="-122"/>
                <a:ea typeface="思源黑体 CN Light" panose="020B0300000000000000" pitchFamily="34" charset="-122"/>
              </a:rPr>
              <a:t>秒</a:t>
            </a:r>
            <a:endParaRPr lang="zh-CN" altLang="en-US" sz="1100" dirty="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pic>
        <p:nvPicPr>
          <p:cNvPr id="126" name="图片占位符 125">
            <a:extLst>
              <a:ext uri="{FF2B5EF4-FFF2-40B4-BE49-F238E27FC236}">
                <a16:creationId xmlns:a16="http://schemas.microsoft.com/office/drawing/2014/main" id="{353DCD40-6C67-4C5A-9D23-564C8440CD0F}"/>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3709" r="3709"/>
          <a:stretch>
            <a:fillRect/>
          </a:stretch>
        </p:blipFill>
        <p:spPr/>
      </p:pic>
      <p:pic>
        <p:nvPicPr>
          <p:cNvPr id="128" name="图片占位符 127">
            <a:extLst>
              <a:ext uri="{FF2B5EF4-FFF2-40B4-BE49-F238E27FC236}">
                <a16:creationId xmlns:a16="http://schemas.microsoft.com/office/drawing/2014/main" id="{5C4FC570-8E71-4B33-8D20-35D05B9CF4D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4523" r="4523"/>
          <a:stretch>
            <a:fillRect/>
          </a:stretch>
        </p:blipFill>
        <p:spPr/>
      </p:pic>
      <p:pic>
        <p:nvPicPr>
          <p:cNvPr id="130" name="图片占位符 129">
            <a:extLst>
              <a:ext uri="{FF2B5EF4-FFF2-40B4-BE49-F238E27FC236}">
                <a16:creationId xmlns:a16="http://schemas.microsoft.com/office/drawing/2014/main" id="{AB6279D1-A42B-4C55-9F11-B13F1C4DABB1}"/>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l="8699" r="8699"/>
          <a:stretch>
            <a:fillRect/>
          </a:stretch>
        </p:blipFill>
        <p:spPr/>
      </p:pic>
      <p:pic>
        <p:nvPicPr>
          <p:cNvPr id="132" name="图片占位符 131">
            <a:extLst>
              <a:ext uri="{FF2B5EF4-FFF2-40B4-BE49-F238E27FC236}">
                <a16:creationId xmlns:a16="http://schemas.microsoft.com/office/drawing/2014/main" id="{2297AFDE-A3E8-454F-9F19-718BBCA53019}"/>
              </a:ext>
            </a:extLst>
          </p:cNvPr>
          <p:cNvPicPr>
            <a:picLocks noGrp="1" noChangeAspect="1"/>
          </p:cNvPicPr>
          <p:nvPr>
            <p:ph type="pic" sz="quarter" idx="13"/>
          </p:nvPr>
        </p:nvPicPr>
        <p:blipFill>
          <a:blip r:embed="rId9" cstate="print">
            <a:extLst>
              <a:ext uri="{28A0092B-C50C-407E-A947-70E740481C1C}">
                <a14:useLocalDpi xmlns:a14="http://schemas.microsoft.com/office/drawing/2010/main" val="0"/>
              </a:ext>
            </a:extLst>
          </a:blip>
          <a:srcRect l="9629" r="9629"/>
          <a:stretch>
            <a:fillRect/>
          </a:stretch>
        </p:blipFill>
        <p:spPr/>
      </p:pic>
      <p:pic>
        <p:nvPicPr>
          <p:cNvPr id="134" name="图片占位符 133">
            <a:extLst>
              <a:ext uri="{FF2B5EF4-FFF2-40B4-BE49-F238E27FC236}">
                <a16:creationId xmlns:a16="http://schemas.microsoft.com/office/drawing/2014/main" id="{5B2999CA-1AD6-435F-A08B-6EF490DAD6DB}"/>
              </a:ext>
            </a:extLst>
          </p:cNvPr>
          <p:cNvPicPr>
            <a:picLocks noGrp="1" noChangeAspect="1"/>
          </p:cNvPicPr>
          <p:nvPr>
            <p:ph type="pic" sz="quarter" idx="14"/>
          </p:nvPr>
        </p:nvPicPr>
        <p:blipFill>
          <a:blip r:embed="rId10" cstate="print">
            <a:extLst>
              <a:ext uri="{28A0092B-C50C-407E-A947-70E740481C1C}">
                <a14:useLocalDpi xmlns:a14="http://schemas.microsoft.com/office/drawing/2010/main" val="0"/>
              </a:ext>
            </a:extLst>
          </a:blip>
          <a:srcRect l="5425" r="5425"/>
          <a:stretch>
            <a:fillRect/>
          </a:stretch>
        </p:blipFill>
        <p:spPr/>
      </p:pic>
      <p:pic>
        <p:nvPicPr>
          <p:cNvPr id="136" name="图片占位符 135">
            <a:extLst>
              <a:ext uri="{FF2B5EF4-FFF2-40B4-BE49-F238E27FC236}">
                <a16:creationId xmlns:a16="http://schemas.microsoft.com/office/drawing/2014/main" id="{5BF20283-F776-41F2-997A-DCC5D9136C60}"/>
              </a:ext>
            </a:extLst>
          </p:cNvPr>
          <p:cNvPicPr>
            <a:picLocks noGrp="1" noChangeAspect="1"/>
          </p:cNvPicPr>
          <p:nvPr>
            <p:ph type="pic" sz="quarter" idx="15"/>
          </p:nvPr>
        </p:nvPicPr>
        <p:blipFill>
          <a:blip r:embed="rId10" cstate="print">
            <a:extLst>
              <a:ext uri="{28A0092B-C50C-407E-A947-70E740481C1C}">
                <a14:useLocalDpi xmlns:a14="http://schemas.microsoft.com/office/drawing/2010/main" val="0"/>
              </a:ext>
            </a:extLst>
          </a:blip>
          <a:srcRect l="5376" r="5376"/>
          <a:stretch>
            <a:fillRect/>
          </a:stretch>
        </p:blipFill>
        <p:spPr/>
      </p:pic>
      <p:pic>
        <p:nvPicPr>
          <p:cNvPr id="138" name="图片占位符 137">
            <a:extLst>
              <a:ext uri="{FF2B5EF4-FFF2-40B4-BE49-F238E27FC236}">
                <a16:creationId xmlns:a16="http://schemas.microsoft.com/office/drawing/2014/main" id="{904DBA64-F6D9-4349-B35D-5BBD1491D7FC}"/>
              </a:ext>
            </a:extLst>
          </p:cNvPr>
          <p:cNvPicPr>
            <a:picLocks noGrp="1" noChangeAspect="1"/>
          </p:cNvPicPr>
          <p:nvPr>
            <p:ph type="pic" sz="quarter" idx="16"/>
          </p:nvPr>
        </p:nvPicPr>
        <p:blipFill>
          <a:blip r:embed="rId11" cstate="print">
            <a:extLst>
              <a:ext uri="{28A0092B-C50C-407E-A947-70E740481C1C}">
                <a14:useLocalDpi xmlns:a14="http://schemas.microsoft.com/office/drawing/2010/main" val="0"/>
              </a:ext>
            </a:extLst>
          </a:blip>
          <a:srcRect l="3006" r="3006"/>
          <a:stretch>
            <a:fillRect/>
          </a:stretch>
        </p:blipFill>
        <p:spPr/>
      </p:pic>
      <p:sp>
        <p:nvSpPr>
          <p:cNvPr id="76"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358034DB-CBD1-CECB-E89F-03B97D02FB35}"/>
              </a:ext>
            </a:extLst>
          </p:cNvPr>
          <p:cNvSpPr txBox="1"/>
          <p:nvPr>
            <p:custDataLst>
              <p:tags r:id="rId4"/>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sp>
        <p:nvSpPr>
          <p:cNvPr id="77" name="文字方塊 37">
            <a:extLst>
              <a:ext uri="{FF2B5EF4-FFF2-40B4-BE49-F238E27FC236}">
                <a16:creationId xmlns:a16="http://schemas.microsoft.com/office/drawing/2014/main" id="{1CA60F52-D3B5-CAA2-2CCB-BB9F1F89623A}"/>
              </a:ext>
            </a:extLst>
          </p:cNvPr>
          <p:cNvSpPr txBox="1"/>
          <p:nvPr/>
        </p:nvSpPr>
        <p:spPr>
          <a:xfrm>
            <a:off x="1984272" y="171483"/>
            <a:ext cx="3745384"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FOUR</a:t>
            </a:r>
          </a:p>
        </p:txBody>
      </p:sp>
      <p:grpSp>
        <p:nvGrpSpPr>
          <p:cNvPr id="78" name="组合 77">
            <a:extLst>
              <a:ext uri="{FF2B5EF4-FFF2-40B4-BE49-F238E27FC236}">
                <a16:creationId xmlns:a16="http://schemas.microsoft.com/office/drawing/2014/main" id="{7DF89518-D82A-32A4-656B-61DE399BFFA6}"/>
              </a:ext>
            </a:extLst>
          </p:cNvPr>
          <p:cNvGrpSpPr/>
          <p:nvPr/>
        </p:nvGrpSpPr>
        <p:grpSpPr>
          <a:xfrm>
            <a:off x="432247" y="589860"/>
            <a:ext cx="683809" cy="412620"/>
            <a:chOff x="6040953" y="665860"/>
            <a:chExt cx="563267" cy="339883"/>
          </a:xfrm>
        </p:grpSpPr>
        <p:sp>
          <p:nvSpPr>
            <p:cNvPr id="79" name="椭圆 78">
              <a:extLst>
                <a:ext uri="{FF2B5EF4-FFF2-40B4-BE49-F238E27FC236}">
                  <a16:creationId xmlns:a16="http://schemas.microsoft.com/office/drawing/2014/main" id="{72423E7B-CDFC-37F2-22FF-6BF605E74AE9}"/>
                </a:ext>
              </a:extLst>
            </p:cNvPr>
            <p:cNvSpPr/>
            <p:nvPr/>
          </p:nvSpPr>
          <p:spPr>
            <a:xfrm>
              <a:off x="6558501" y="72522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0" name="椭圆 79">
              <a:extLst>
                <a:ext uri="{FF2B5EF4-FFF2-40B4-BE49-F238E27FC236}">
                  <a16:creationId xmlns:a16="http://schemas.microsoft.com/office/drawing/2014/main" id="{F3D016CE-1548-9D05-EFF3-223C6F618CF6}"/>
                </a:ext>
              </a:extLst>
            </p:cNvPr>
            <p:cNvSpPr/>
            <p:nvPr/>
          </p:nvSpPr>
          <p:spPr>
            <a:xfrm>
              <a:off x="6507679" y="983526"/>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4" name="椭圆 83">
              <a:extLst>
                <a:ext uri="{FF2B5EF4-FFF2-40B4-BE49-F238E27FC236}">
                  <a16:creationId xmlns:a16="http://schemas.microsoft.com/office/drawing/2014/main" id="{3F76682C-6557-6FE7-B45F-D8B068E7BA14}"/>
                </a:ext>
              </a:extLst>
            </p:cNvPr>
            <p:cNvSpPr/>
            <p:nvPr/>
          </p:nvSpPr>
          <p:spPr>
            <a:xfrm>
              <a:off x="6040953" y="888553"/>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88" name="直接连接符 87">
              <a:extLst>
                <a:ext uri="{FF2B5EF4-FFF2-40B4-BE49-F238E27FC236}">
                  <a16:creationId xmlns:a16="http://schemas.microsoft.com/office/drawing/2014/main" id="{91F18BC6-FB85-C166-5A60-D970E46FD622}"/>
                </a:ext>
              </a:extLst>
            </p:cNvPr>
            <p:cNvCxnSpPr>
              <a:cxnSpLocks/>
              <a:stCxn id="79" idx="4"/>
              <a:endCxn id="84" idx="0"/>
            </p:cNvCxnSpPr>
            <p:nvPr/>
          </p:nvCxnSpPr>
          <p:spPr>
            <a:xfrm flipH="1">
              <a:off x="6057092" y="770946"/>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E1566D5E-49D8-5214-91E4-A0B08A2809B6}"/>
                </a:ext>
              </a:extLst>
            </p:cNvPr>
            <p:cNvCxnSpPr>
              <a:stCxn id="79" idx="4"/>
              <a:endCxn id="80" idx="1"/>
            </p:cNvCxnSpPr>
            <p:nvPr/>
          </p:nvCxnSpPr>
          <p:spPr>
            <a:xfrm flipH="1">
              <a:off x="6510448" y="770946"/>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95A355E1-16B5-4D42-035F-76F31165BF59}"/>
                </a:ext>
              </a:extLst>
            </p:cNvPr>
            <p:cNvCxnSpPr>
              <a:cxnSpLocks/>
              <a:stCxn id="84" idx="0"/>
              <a:endCxn id="80" idx="0"/>
            </p:cNvCxnSpPr>
            <p:nvPr/>
          </p:nvCxnSpPr>
          <p:spPr>
            <a:xfrm>
              <a:off x="6057092" y="888553"/>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1" name="任意多边形: 形状 90">
              <a:extLst>
                <a:ext uri="{FF2B5EF4-FFF2-40B4-BE49-F238E27FC236}">
                  <a16:creationId xmlns:a16="http://schemas.microsoft.com/office/drawing/2014/main" id="{6E7E7E56-2476-ECEC-2874-B256C1A188E5}"/>
                </a:ext>
              </a:extLst>
            </p:cNvPr>
            <p:cNvSpPr/>
            <p:nvPr/>
          </p:nvSpPr>
          <p:spPr>
            <a:xfrm>
              <a:off x="6139214" y="665860"/>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92" name="组合 91">
            <a:extLst>
              <a:ext uri="{FF2B5EF4-FFF2-40B4-BE49-F238E27FC236}">
                <a16:creationId xmlns:a16="http://schemas.microsoft.com/office/drawing/2014/main" id="{16D70BE6-CFC0-E685-EF55-111BBD05E809}"/>
              </a:ext>
            </a:extLst>
          </p:cNvPr>
          <p:cNvGrpSpPr/>
          <p:nvPr/>
        </p:nvGrpSpPr>
        <p:grpSpPr>
          <a:xfrm>
            <a:off x="7983557" y="1173448"/>
            <a:ext cx="3903029" cy="3702952"/>
            <a:chOff x="-3639592" y="-3511948"/>
            <a:chExt cx="4247771" cy="4030022"/>
          </a:xfrm>
        </p:grpSpPr>
        <p:grpSp>
          <p:nvGrpSpPr>
            <p:cNvPr id="93" name="图形 718">
              <a:extLst>
                <a:ext uri="{FF2B5EF4-FFF2-40B4-BE49-F238E27FC236}">
                  <a16:creationId xmlns:a16="http://schemas.microsoft.com/office/drawing/2014/main" id="{F0A187D5-F03D-B75B-92E9-7622E90F9BA6}"/>
                </a:ext>
              </a:extLst>
            </p:cNvPr>
            <p:cNvGrpSpPr/>
            <p:nvPr/>
          </p:nvGrpSpPr>
          <p:grpSpPr>
            <a:xfrm>
              <a:off x="-3639592" y="-3511948"/>
              <a:ext cx="4242574" cy="4030022"/>
              <a:chOff x="-3639592" y="-3511948"/>
              <a:chExt cx="4242574" cy="4030022"/>
            </a:xfrm>
          </p:grpSpPr>
          <p:sp>
            <p:nvSpPr>
              <p:cNvPr id="293" name="任意多边形: 形状 292">
                <a:extLst>
                  <a:ext uri="{FF2B5EF4-FFF2-40B4-BE49-F238E27FC236}">
                    <a16:creationId xmlns:a16="http://schemas.microsoft.com/office/drawing/2014/main" id="{EB186F2D-EC6B-7786-C300-26C6B8BAA593}"/>
                  </a:ext>
                </a:extLst>
              </p:cNvPr>
              <p:cNvSpPr/>
              <p:nvPr/>
            </p:nvSpPr>
            <p:spPr>
              <a:xfrm>
                <a:off x="-3639592" y="-3511948"/>
                <a:ext cx="4242574" cy="4030022"/>
              </a:xfrm>
              <a:custGeom>
                <a:avLst/>
                <a:gdLst>
                  <a:gd name="connsiteX0" fmla="*/ 1330265 w 4242574"/>
                  <a:gd name="connsiteY0" fmla="*/ 248158 h 4030022"/>
                  <a:gd name="connsiteX1" fmla="*/ 248225 w 4242574"/>
                  <a:gd name="connsiteY1" fmla="*/ 1182561 h 4030022"/>
                  <a:gd name="connsiteX2" fmla="*/ 353952 w 4242574"/>
                  <a:gd name="connsiteY2" fmla="*/ 3018981 h 4030022"/>
                  <a:gd name="connsiteX3" fmla="*/ 2327532 w 4242574"/>
                  <a:gd name="connsiteY3" fmla="*/ 3831463 h 4030022"/>
                  <a:gd name="connsiteX4" fmla="*/ 4130615 w 4242574"/>
                  <a:gd name="connsiteY4" fmla="*/ 3377121 h 4030022"/>
                  <a:gd name="connsiteX5" fmla="*/ 3877250 w 4242574"/>
                  <a:gd name="connsiteY5" fmla="*/ 1538796 h 4030022"/>
                  <a:gd name="connsiteX6" fmla="*/ 1330265 w 4242574"/>
                  <a:gd name="connsiteY6" fmla="*/ 248158 h 403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574" h="4030022">
                    <a:moveTo>
                      <a:pt x="1330265" y="248158"/>
                    </a:moveTo>
                    <a:cubicBezTo>
                      <a:pt x="1330265" y="248158"/>
                      <a:pt x="608270" y="615823"/>
                      <a:pt x="248225" y="1182561"/>
                    </a:cubicBezTo>
                    <a:cubicBezTo>
                      <a:pt x="-111820" y="1749298"/>
                      <a:pt x="-83245" y="2477961"/>
                      <a:pt x="353952" y="3018981"/>
                    </a:cubicBezTo>
                    <a:cubicBezTo>
                      <a:pt x="791150" y="3560001"/>
                      <a:pt x="1627445" y="3488563"/>
                      <a:pt x="2327532" y="3831463"/>
                    </a:cubicBezTo>
                    <a:cubicBezTo>
                      <a:pt x="3027620" y="4174363"/>
                      <a:pt x="3800097" y="4103878"/>
                      <a:pt x="4130615" y="3377121"/>
                    </a:cubicBezTo>
                    <a:cubicBezTo>
                      <a:pt x="4461132" y="2650363"/>
                      <a:pt x="3962975" y="2378901"/>
                      <a:pt x="3877250" y="1538796"/>
                    </a:cubicBezTo>
                    <a:cubicBezTo>
                      <a:pt x="3791525" y="698691"/>
                      <a:pt x="3034287" y="-530987"/>
                      <a:pt x="1330265" y="248158"/>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4" name="任意多边形: 形状 293">
                <a:extLst>
                  <a:ext uri="{FF2B5EF4-FFF2-40B4-BE49-F238E27FC236}">
                    <a16:creationId xmlns:a16="http://schemas.microsoft.com/office/drawing/2014/main" id="{27BF6FC9-C58D-9697-4F2C-798A09C0A1E5}"/>
                  </a:ext>
                </a:extLst>
              </p:cNvPr>
              <p:cNvSpPr/>
              <p:nvPr/>
            </p:nvSpPr>
            <p:spPr>
              <a:xfrm>
                <a:off x="-3639592" y="-3511948"/>
                <a:ext cx="4242574" cy="4030022"/>
              </a:xfrm>
              <a:custGeom>
                <a:avLst/>
                <a:gdLst>
                  <a:gd name="connsiteX0" fmla="*/ 1330265 w 4242574"/>
                  <a:gd name="connsiteY0" fmla="*/ 248158 h 4030022"/>
                  <a:gd name="connsiteX1" fmla="*/ 248225 w 4242574"/>
                  <a:gd name="connsiteY1" fmla="*/ 1182561 h 4030022"/>
                  <a:gd name="connsiteX2" fmla="*/ 353952 w 4242574"/>
                  <a:gd name="connsiteY2" fmla="*/ 3018981 h 4030022"/>
                  <a:gd name="connsiteX3" fmla="*/ 2327532 w 4242574"/>
                  <a:gd name="connsiteY3" fmla="*/ 3831463 h 4030022"/>
                  <a:gd name="connsiteX4" fmla="*/ 4130615 w 4242574"/>
                  <a:gd name="connsiteY4" fmla="*/ 3377121 h 4030022"/>
                  <a:gd name="connsiteX5" fmla="*/ 3877250 w 4242574"/>
                  <a:gd name="connsiteY5" fmla="*/ 1538796 h 4030022"/>
                  <a:gd name="connsiteX6" fmla="*/ 1330265 w 4242574"/>
                  <a:gd name="connsiteY6" fmla="*/ 248158 h 403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574" h="4030022">
                    <a:moveTo>
                      <a:pt x="1330265" y="248158"/>
                    </a:moveTo>
                    <a:cubicBezTo>
                      <a:pt x="1330265" y="248158"/>
                      <a:pt x="608270" y="615823"/>
                      <a:pt x="248225" y="1182561"/>
                    </a:cubicBezTo>
                    <a:cubicBezTo>
                      <a:pt x="-111820" y="1749298"/>
                      <a:pt x="-83245" y="2477961"/>
                      <a:pt x="353952" y="3018981"/>
                    </a:cubicBezTo>
                    <a:cubicBezTo>
                      <a:pt x="791150" y="3560001"/>
                      <a:pt x="1627445" y="3488563"/>
                      <a:pt x="2327532" y="3831463"/>
                    </a:cubicBezTo>
                    <a:cubicBezTo>
                      <a:pt x="3027620" y="4174363"/>
                      <a:pt x="3800097" y="4103878"/>
                      <a:pt x="4130615" y="3377121"/>
                    </a:cubicBezTo>
                    <a:cubicBezTo>
                      <a:pt x="4461132" y="2650363"/>
                      <a:pt x="3962975" y="2378901"/>
                      <a:pt x="3877250" y="1538796"/>
                    </a:cubicBezTo>
                    <a:cubicBezTo>
                      <a:pt x="3791525" y="698691"/>
                      <a:pt x="3034287" y="-530987"/>
                      <a:pt x="1330265" y="248158"/>
                    </a:cubicBezTo>
                    <a:close/>
                  </a:path>
                </a:pathLst>
              </a:custGeom>
              <a:solidFill>
                <a:srgbClr val="FFFFFF">
                  <a:alpha val="70000"/>
                </a:srgbClr>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94" name="图形 718">
              <a:extLst>
                <a:ext uri="{FF2B5EF4-FFF2-40B4-BE49-F238E27FC236}">
                  <a16:creationId xmlns:a16="http://schemas.microsoft.com/office/drawing/2014/main" id="{EE4B63F5-EDCF-973D-FB75-A78EB67CA486}"/>
                </a:ext>
              </a:extLst>
            </p:cNvPr>
            <p:cNvGrpSpPr/>
            <p:nvPr/>
          </p:nvGrpSpPr>
          <p:grpSpPr>
            <a:xfrm>
              <a:off x="-3584151" y="-3506450"/>
              <a:ext cx="4192330" cy="2450983"/>
              <a:chOff x="-3584151" y="-3506450"/>
              <a:chExt cx="4192330" cy="2450983"/>
            </a:xfrm>
          </p:grpSpPr>
          <p:sp>
            <p:nvSpPr>
              <p:cNvPr id="269" name="任意多边形: 形状 268">
                <a:extLst>
                  <a:ext uri="{FF2B5EF4-FFF2-40B4-BE49-F238E27FC236}">
                    <a16:creationId xmlns:a16="http://schemas.microsoft.com/office/drawing/2014/main" id="{B3DEE1A8-1AE2-AA80-B308-6A268A2229C2}"/>
                  </a:ext>
                </a:extLst>
              </p:cNvPr>
              <p:cNvSpPr/>
              <p:nvPr/>
            </p:nvSpPr>
            <p:spPr>
              <a:xfrm>
                <a:off x="283376" y="-1456897"/>
                <a:ext cx="324802" cy="339090"/>
              </a:xfrm>
              <a:custGeom>
                <a:avLst/>
                <a:gdLst>
                  <a:gd name="connsiteX0" fmla="*/ 283845 w 324802"/>
                  <a:gd name="connsiteY0" fmla="*/ 76200 h 339090"/>
                  <a:gd name="connsiteX1" fmla="*/ 244793 w 324802"/>
                  <a:gd name="connsiteY1" fmla="*/ 76200 h 339090"/>
                  <a:gd name="connsiteX2" fmla="*/ 244793 w 324802"/>
                  <a:gd name="connsiteY2" fmla="*/ 69532 h 339090"/>
                  <a:gd name="connsiteX3" fmla="*/ 175260 w 324802"/>
                  <a:gd name="connsiteY3" fmla="*/ 0 h 339090"/>
                  <a:gd name="connsiteX4" fmla="*/ 148590 w 324802"/>
                  <a:gd name="connsiteY4" fmla="*/ 0 h 339090"/>
                  <a:gd name="connsiteX5" fmla="*/ 79058 w 324802"/>
                  <a:gd name="connsiteY5" fmla="*/ 69532 h 339090"/>
                  <a:gd name="connsiteX6" fmla="*/ 79058 w 324802"/>
                  <a:gd name="connsiteY6" fmla="*/ 76200 h 339090"/>
                  <a:gd name="connsiteX7" fmla="*/ 40005 w 324802"/>
                  <a:gd name="connsiteY7" fmla="*/ 76200 h 339090"/>
                  <a:gd name="connsiteX8" fmla="*/ 0 w 324802"/>
                  <a:gd name="connsiteY8" fmla="*/ 116205 h 339090"/>
                  <a:gd name="connsiteX9" fmla="*/ 0 w 324802"/>
                  <a:gd name="connsiteY9" fmla="*/ 116205 h 339090"/>
                  <a:gd name="connsiteX10" fmla="*/ 0 w 324802"/>
                  <a:gd name="connsiteY10" fmla="*/ 299085 h 339090"/>
                  <a:gd name="connsiteX11" fmla="*/ 40005 w 324802"/>
                  <a:gd name="connsiteY11" fmla="*/ 339090 h 339090"/>
                  <a:gd name="connsiteX12" fmla="*/ 284797 w 324802"/>
                  <a:gd name="connsiteY12" fmla="*/ 339090 h 339090"/>
                  <a:gd name="connsiteX13" fmla="*/ 324803 w 324802"/>
                  <a:gd name="connsiteY13" fmla="*/ 299085 h 339090"/>
                  <a:gd name="connsiteX14" fmla="*/ 324803 w 324802"/>
                  <a:gd name="connsiteY14" fmla="*/ 116205 h 339090"/>
                  <a:gd name="connsiteX15" fmla="*/ 283845 w 324802"/>
                  <a:gd name="connsiteY15" fmla="*/ 76200 h 339090"/>
                  <a:gd name="connsiteX16" fmla="*/ 97155 w 324802"/>
                  <a:gd name="connsiteY16" fmla="*/ 69532 h 339090"/>
                  <a:gd name="connsiteX17" fmla="*/ 147638 w 324802"/>
                  <a:gd name="connsiteY17" fmla="*/ 19050 h 339090"/>
                  <a:gd name="connsiteX18" fmla="*/ 174308 w 324802"/>
                  <a:gd name="connsiteY18" fmla="*/ 19050 h 339090"/>
                  <a:gd name="connsiteX19" fmla="*/ 224790 w 324802"/>
                  <a:gd name="connsiteY19" fmla="*/ 69532 h 339090"/>
                  <a:gd name="connsiteX20" fmla="*/ 224790 w 324802"/>
                  <a:gd name="connsiteY20" fmla="*/ 76200 h 339090"/>
                  <a:gd name="connsiteX21" fmla="*/ 97155 w 324802"/>
                  <a:gd name="connsiteY21" fmla="*/ 76200 h 339090"/>
                  <a:gd name="connsiteX22" fmla="*/ 97155 w 324802"/>
                  <a:gd name="connsiteY22" fmla="*/ 69532 h 33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4802" h="339090">
                    <a:moveTo>
                      <a:pt x="283845" y="76200"/>
                    </a:moveTo>
                    <a:lnTo>
                      <a:pt x="244793" y="76200"/>
                    </a:lnTo>
                    <a:lnTo>
                      <a:pt x="244793" y="69532"/>
                    </a:lnTo>
                    <a:cubicBezTo>
                      <a:pt x="244793" y="31432"/>
                      <a:pt x="213360" y="0"/>
                      <a:pt x="175260" y="0"/>
                    </a:cubicBezTo>
                    <a:lnTo>
                      <a:pt x="148590" y="0"/>
                    </a:lnTo>
                    <a:cubicBezTo>
                      <a:pt x="110490" y="0"/>
                      <a:pt x="79058" y="31432"/>
                      <a:pt x="79058" y="69532"/>
                    </a:cubicBezTo>
                    <a:lnTo>
                      <a:pt x="79058" y="76200"/>
                    </a:lnTo>
                    <a:lnTo>
                      <a:pt x="40005" y="76200"/>
                    </a:lnTo>
                    <a:cubicBezTo>
                      <a:pt x="18097" y="76200"/>
                      <a:pt x="0" y="94297"/>
                      <a:pt x="0" y="116205"/>
                    </a:cubicBezTo>
                    <a:cubicBezTo>
                      <a:pt x="0" y="116205"/>
                      <a:pt x="0" y="116205"/>
                      <a:pt x="0" y="116205"/>
                    </a:cubicBezTo>
                    <a:lnTo>
                      <a:pt x="0" y="299085"/>
                    </a:lnTo>
                    <a:cubicBezTo>
                      <a:pt x="0" y="320993"/>
                      <a:pt x="18097" y="339090"/>
                      <a:pt x="40005" y="339090"/>
                    </a:cubicBezTo>
                    <a:lnTo>
                      <a:pt x="284797" y="339090"/>
                    </a:lnTo>
                    <a:cubicBezTo>
                      <a:pt x="306705" y="339090"/>
                      <a:pt x="324803" y="320993"/>
                      <a:pt x="324803" y="299085"/>
                    </a:cubicBezTo>
                    <a:lnTo>
                      <a:pt x="324803" y="116205"/>
                    </a:lnTo>
                    <a:cubicBezTo>
                      <a:pt x="323850" y="94297"/>
                      <a:pt x="305753" y="76200"/>
                      <a:pt x="283845" y="76200"/>
                    </a:cubicBezTo>
                    <a:close/>
                    <a:moveTo>
                      <a:pt x="97155" y="69532"/>
                    </a:moveTo>
                    <a:cubicBezTo>
                      <a:pt x="97155" y="41910"/>
                      <a:pt x="120015" y="19050"/>
                      <a:pt x="147638" y="19050"/>
                    </a:cubicBezTo>
                    <a:lnTo>
                      <a:pt x="174308" y="19050"/>
                    </a:lnTo>
                    <a:cubicBezTo>
                      <a:pt x="201930" y="19050"/>
                      <a:pt x="224790" y="41910"/>
                      <a:pt x="224790" y="69532"/>
                    </a:cubicBezTo>
                    <a:lnTo>
                      <a:pt x="224790" y="76200"/>
                    </a:lnTo>
                    <a:lnTo>
                      <a:pt x="97155" y="76200"/>
                    </a:lnTo>
                    <a:lnTo>
                      <a:pt x="97155" y="69532"/>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0" name="任意多边形: 形状 269">
                <a:extLst>
                  <a:ext uri="{FF2B5EF4-FFF2-40B4-BE49-F238E27FC236}">
                    <a16:creationId xmlns:a16="http://schemas.microsoft.com/office/drawing/2014/main" id="{984BF44B-AA27-4824-2FCF-F8A0EC45F321}"/>
                  </a:ext>
                </a:extLst>
              </p:cNvPr>
              <p:cNvSpPr/>
              <p:nvPr/>
            </p:nvSpPr>
            <p:spPr>
              <a:xfrm>
                <a:off x="371959" y="-1318785"/>
                <a:ext cx="145732" cy="146684"/>
              </a:xfrm>
              <a:custGeom>
                <a:avLst/>
                <a:gdLst>
                  <a:gd name="connsiteX0" fmla="*/ 145732 w 145732"/>
                  <a:gd name="connsiteY0" fmla="*/ 50482 h 146684"/>
                  <a:gd name="connsiteX1" fmla="*/ 95250 w 145732"/>
                  <a:gd name="connsiteY1" fmla="*/ 50482 h 146684"/>
                  <a:gd name="connsiteX2" fmla="*/ 95250 w 145732"/>
                  <a:gd name="connsiteY2" fmla="*/ 0 h 146684"/>
                  <a:gd name="connsiteX3" fmla="*/ 50482 w 145732"/>
                  <a:gd name="connsiteY3" fmla="*/ 0 h 146684"/>
                  <a:gd name="connsiteX4" fmla="*/ 50482 w 145732"/>
                  <a:gd name="connsiteY4" fmla="*/ 50482 h 146684"/>
                  <a:gd name="connsiteX5" fmla="*/ 0 w 145732"/>
                  <a:gd name="connsiteY5" fmla="*/ 50482 h 146684"/>
                  <a:gd name="connsiteX6" fmla="*/ 0 w 145732"/>
                  <a:gd name="connsiteY6" fmla="*/ 96203 h 146684"/>
                  <a:gd name="connsiteX7" fmla="*/ 50482 w 145732"/>
                  <a:gd name="connsiteY7" fmla="*/ 96203 h 146684"/>
                  <a:gd name="connsiteX8" fmla="*/ 50482 w 145732"/>
                  <a:gd name="connsiteY8" fmla="*/ 146685 h 146684"/>
                  <a:gd name="connsiteX9" fmla="*/ 95250 w 145732"/>
                  <a:gd name="connsiteY9" fmla="*/ 146685 h 146684"/>
                  <a:gd name="connsiteX10" fmla="*/ 95250 w 145732"/>
                  <a:gd name="connsiteY10" fmla="*/ 96203 h 146684"/>
                  <a:gd name="connsiteX11" fmla="*/ 145732 w 145732"/>
                  <a:gd name="connsiteY11" fmla="*/ 96203 h 14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46684">
                    <a:moveTo>
                      <a:pt x="145732" y="50482"/>
                    </a:moveTo>
                    <a:lnTo>
                      <a:pt x="95250" y="50482"/>
                    </a:lnTo>
                    <a:lnTo>
                      <a:pt x="95250" y="0"/>
                    </a:lnTo>
                    <a:lnTo>
                      <a:pt x="50482" y="0"/>
                    </a:lnTo>
                    <a:lnTo>
                      <a:pt x="50482" y="50482"/>
                    </a:lnTo>
                    <a:lnTo>
                      <a:pt x="0" y="50482"/>
                    </a:lnTo>
                    <a:lnTo>
                      <a:pt x="0" y="96203"/>
                    </a:lnTo>
                    <a:lnTo>
                      <a:pt x="50482" y="96203"/>
                    </a:lnTo>
                    <a:lnTo>
                      <a:pt x="50482" y="146685"/>
                    </a:lnTo>
                    <a:lnTo>
                      <a:pt x="95250" y="146685"/>
                    </a:lnTo>
                    <a:lnTo>
                      <a:pt x="95250" y="96203"/>
                    </a:lnTo>
                    <a:lnTo>
                      <a:pt x="145732" y="96203"/>
                    </a:lnTo>
                    <a:close/>
                  </a:path>
                </a:pathLst>
              </a:custGeom>
              <a:solidFill>
                <a:srgbClr val="FFFFFF"/>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1" name="任意多边形: 形状 270">
                <a:extLst>
                  <a:ext uri="{FF2B5EF4-FFF2-40B4-BE49-F238E27FC236}">
                    <a16:creationId xmlns:a16="http://schemas.microsoft.com/office/drawing/2014/main" id="{F20E051F-680B-4A89-1A71-8901AD7E1FF1}"/>
                  </a:ext>
                </a:extLst>
              </p:cNvPr>
              <p:cNvSpPr/>
              <p:nvPr/>
            </p:nvSpPr>
            <p:spPr>
              <a:xfrm>
                <a:off x="429109" y="-2750392"/>
                <a:ext cx="120014" cy="280987"/>
              </a:xfrm>
              <a:custGeom>
                <a:avLst/>
                <a:gdLst>
                  <a:gd name="connsiteX0" fmla="*/ 60007 w 120014"/>
                  <a:gd name="connsiteY0" fmla="*/ 280988 h 280987"/>
                  <a:gd name="connsiteX1" fmla="*/ 60007 w 120014"/>
                  <a:gd name="connsiteY1" fmla="*/ 280988 h 280987"/>
                  <a:gd name="connsiteX2" fmla="*/ 0 w 120014"/>
                  <a:gd name="connsiteY2" fmla="*/ 220980 h 280987"/>
                  <a:gd name="connsiteX3" fmla="*/ 0 w 120014"/>
                  <a:gd name="connsiteY3" fmla="*/ 220980 h 280987"/>
                  <a:gd name="connsiteX4" fmla="*/ 0 w 120014"/>
                  <a:gd name="connsiteY4" fmla="*/ 60008 h 280987"/>
                  <a:gd name="connsiteX5" fmla="*/ 60007 w 120014"/>
                  <a:gd name="connsiteY5" fmla="*/ 0 h 280987"/>
                  <a:gd name="connsiteX6" fmla="*/ 60007 w 120014"/>
                  <a:gd name="connsiteY6" fmla="*/ 0 h 280987"/>
                  <a:gd name="connsiteX7" fmla="*/ 60007 w 120014"/>
                  <a:gd name="connsiteY7" fmla="*/ 0 h 280987"/>
                  <a:gd name="connsiteX8" fmla="*/ 120015 w 120014"/>
                  <a:gd name="connsiteY8" fmla="*/ 60008 h 280987"/>
                  <a:gd name="connsiteX9" fmla="*/ 120015 w 120014"/>
                  <a:gd name="connsiteY9" fmla="*/ 60008 h 280987"/>
                  <a:gd name="connsiteX10" fmla="*/ 120015 w 120014"/>
                  <a:gd name="connsiteY10" fmla="*/ 220980 h 280987"/>
                  <a:gd name="connsiteX11" fmla="*/ 60007 w 120014"/>
                  <a:gd name="connsiteY11" fmla="*/ 280988 h 280987"/>
                  <a:gd name="connsiteX12" fmla="*/ 60007 w 120014"/>
                  <a:gd name="connsiteY12" fmla="*/ 280988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014" h="280987">
                    <a:moveTo>
                      <a:pt x="60007" y="280988"/>
                    </a:moveTo>
                    <a:lnTo>
                      <a:pt x="60007" y="280988"/>
                    </a:lnTo>
                    <a:cubicBezTo>
                      <a:pt x="26670" y="280988"/>
                      <a:pt x="0" y="254317"/>
                      <a:pt x="0" y="220980"/>
                    </a:cubicBezTo>
                    <a:cubicBezTo>
                      <a:pt x="0" y="220980"/>
                      <a:pt x="0" y="220980"/>
                      <a:pt x="0" y="220980"/>
                    </a:cubicBezTo>
                    <a:lnTo>
                      <a:pt x="0" y="60008"/>
                    </a:lnTo>
                    <a:cubicBezTo>
                      <a:pt x="0" y="26670"/>
                      <a:pt x="26670" y="0"/>
                      <a:pt x="60007" y="0"/>
                    </a:cubicBezTo>
                    <a:cubicBezTo>
                      <a:pt x="60007" y="0"/>
                      <a:pt x="60007" y="0"/>
                      <a:pt x="60007" y="0"/>
                    </a:cubicBezTo>
                    <a:lnTo>
                      <a:pt x="60007" y="0"/>
                    </a:lnTo>
                    <a:cubicBezTo>
                      <a:pt x="93345" y="0"/>
                      <a:pt x="120015" y="26670"/>
                      <a:pt x="120015" y="60008"/>
                    </a:cubicBezTo>
                    <a:cubicBezTo>
                      <a:pt x="120015" y="60008"/>
                      <a:pt x="120015" y="60008"/>
                      <a:pt x="120015" y="60008"/>
                    </a:cubicBezTo>
                    <a:lnTo>
                      <a:pt x="120015" y="220980"/>
                    </a:lnTo>
                    <a:cubicBezTo>
                      <a:pt x="120015" y="254317"/>
                      <a:pt x="93345" y="280988"/>
                      <a:pt x="60007" y="280988"/>
                    </a:cubicBezTo>
                    <a:cubicBezTo>
                      <a:pt x="60007" y="280988"/>
                      <a:pt x="60007" y="280988"/>
                      <a:pt x="60007" y="280988"/>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2" name="任意多边形: 形状 271">
                <a:extLst>
                  <a:ext uri="{FF2B5EF4-FFF2-40B4-BE49-F238E27FC236}">
                    <a16:creationId xmlns:a16="http://schemas.microsoft.com/office/drawing/2014/main" id="{82A245CD-6CCE-CF4B-7493-B7C7098173BB}"/>
                  </a:ext>
                </a:extLst>
              </p:cNvPr>
              <p:cNvSpPr/>
              <p:nvPr/>
            </p:nvSpPr>
            <p:spPr>
              <a:xfrm>
                <a:off x="429109" y="-2609422"/>
                <a:ext cx="119087" cy="140017"/>
              </a:xfrm>
              <a:custGeom>
                <a:avLst/>
                <a:gdLst>
                  <a:gd name="connsiteX0" fmla="*/ 60007 w 119087"/>
                  <a:gd name="connsiteY0" fmla="*/ 140017 h 140017"/>
                  <a:gd name="connsiteX1" fmla="*/ 60007 w 119087"/>
                  <a:gd name="connsiteY1" fmla="*/ 140017 h 140017"/>
                  <a:gd name="connsiteX2" fmla="*/ 0 w 119087"/>
                  <a:gd name="connsiteY2" fmla="*/ 80010 h 140017"/>
                  <a:gd name="connsiteX3" fmla="*/ 0 w 119087"/>
                  <a:gd name="connsiteY3" fmla="*/ 80010 h 140017"/>
                  <a:gd name="connsiteX4" fmla="*/ 0 w 119087"/>
                  <a:gd name="connsiteY4" fmla="*/ 0 h 140017"/>
                  <a:gd name="connsiteX5" fmla="*/ 119063 w 119087"/>
                  <a:gd name="connsiteY5" fmla="*/ 0 h 140017"/>
                  <a:gd name="connsiteX6" fmla="*/ 119063 w 119087"/>
                  <a:gd name="connsiteY6" fmla="*/ 80010 h 140017"/>
                  <a:gd name="connsiteX7" fmla="*/ 60007 w 119087"/>
                  <a:gd name="connsiteY7" fmla="*/ 140017 h 140017"/>
                  <a:gd name="connsiteX8" fmla="*/ 60007 w 119087"/>
                  <a:gd name="connsiteY8" fmla="*/ 140017 h 1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87" h="140017">
                    <a:moveTo>
                      <a:pt x="60007" y="140017"/>
                    </a:moveTo>
                    <a:lnTo>
                      <a:pt x="60007" y="140017"/>
                    </a:lnTo>
                    <a:cubicBezTo>
                      <a:pt x="26670" y="140017"/>
                      <a:pt x="0" y="113347"/>
                      <a:pt x="0" y="80010"/>
                    </a:cubicBezTo>
                    <a:cubicBezTo>
                      <a:pt x="0" y="80010"/>
                      <a:pt x="0" y="80010"/>
                      <a:pt x="0" y="80010"/>
                    </a:cubicBezTo>
                    <a:lnTo>
                      <a:pt x="0" y="0"/>
                    </a:lnTo>
                    <a:lnTo>
                      <a:pt x="119063" y="0"/>
                    </a:lnTo>
                    <a:lnTo>
                      <a:pt x="119063" y="80010"/>
                    </a:lnTo>
                    <a:cubicBezTo>
                      <a:pt x="120015" y="113347"/>
                      <a:pt x="93345" y="140017"/>
                      <a:pt x="60007" y="140017"/>
                    </a:cubicBezTo>
                    <a:cubicBezTo>
                      <a:pt x="60007" y="140017"/>
                      <a:pt x="60007" y="140017"/>
                      <a:pt x="60007" y="140017"/>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3" name="任意多边形: 形状 272">
                <a:extLst>
                  <a:ext uri="{FF2B5EF4-FFF2-40B4-BE49-F238E27FC236}">
                    <a16:creationId xmlns:a16="http://schemas.microsoft.com/office/drawing/2014/main" id="{382B8A9E-7992-70DE-346B-5492B1CCFE20}"/>
                  </a:ext>
                </a:extLst>
              </p:cNvPr>
              <p:cNvSpPr/>
              <p:nvPr/>
            </p:nvSpPr>
            <p:spPr>
              <a:xfrm>
                <a:off x="175931" y="-2904510"/>
                <a:ext cx="245370" cy="220204"/>
              </a:xfrm>
              <a:custGeom>
                <a:avLst/>
                <a:gdLst>
                  <a:gd name="connsiteX0" fmla="*/ 13148 w 245370"/>
                  <a:gd name="connsiteY0" fmla="*/ 197933 h 220204"/>
                  <a:gd name="connsiteX1" fmla="*/ 13148 w 245370"/>
                  <a:gd name="connsiteY1" fmla="*/ 197933 h 220204"/>
                  <a:gd name="connsiteX2" fmla="*/ 22673 w 245370"/>
                  <a:gd name="connsiteY2" fmla="*/ 114113 h 220204"/>
                  <a:gd name="connsiteX3" fmla="*/ 22673 w 245370"/>
                  <a:gd name="connsiteY3" fmla="*/ 114113 h 220204"/>
                  <a:gd name="connsiteX4" fmla="*/ 148403 w 245370"/>
                  <a:gd name="connsiteY4" fmla="*/ 13148 h 220204"/>
                  <a:gd name="connsiteX5" fmla="*/ 232223 w 245370"/>
                  <a:gd name="connsiteY5" fmla="*/ 22673 h 220204"/>
                  <a:gd name="connsiteX6" fmla="*/ 232223 w 245370"/>
                  <a:gd name="connsiteY6" fmla="*/ 22673 h 220204"/>
                  <a:gd name="connsiteX7" fmla="*/ 222698 w 245370"/>
                  <a:gd name="connsiteY7" fmla="*/ 106493 h 220204"/>
                  <a:gd name="connsiteX8" fmla="*/ 96968 w 245370"/>
                  <a:gd name="connsiteY8" fmla="*/ 207458 h 220204"/>
                  <a:gd name="connsiteX9" fmla="*/ 13148 w 245370"/>
                  <a:gd name="connsiteY9" fmla="*/ 197933 h 220204"/>
                  <a:gd name="connsiteX10" fmla="*/ 13148 w 245370"/>
                  <a:gd name="connsiteY10" fmla="*/ 197933 h 22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70" h="220204">
                    <a:moveTo>
                      <a:pt x="13148" y="197933"/>
                    </a:moveTo>
                    <a:lnTo>
                      <a:pt x="13148" y="197933"/>
                    </a:lnTo>
                    <a:cubicBezTo>
                      <a:pt x="-7807" y="172215"/>
                      <a:pt x="-3045" y="135068"/>
                      <a:pt x="22673" y="114113"/>
                    </a:cubicBezTo>
                    <a:cubicBezTo>
                      <a:pt x="22673" y="114113"/>
                      <a:pt x="22673" y="114113"/>
                      <a:pt x="22673" y="114113"/>
                    </a:cubicBezTo>
                    <a:lnTo>
                      <a:pt x="148403" y="13148"/>
                    </a:lnTo>
                    <a:cubicBezTo>
                      <a:pt x="174120" y="-7807"/>
                      <a:pt x="212220" y="-3045"/>
                      <a:pt x="232223" y="22673"/>
                    </a:cubicBezTo>
                    <a:lnTo>
                      <a:pt x="232223" y="22673"/>
                    </a:lnTo>
                    <a:cubicBezTo>
                      <a:pt x="253178" y="48390"/>
                      <a:pt x="248415" y="86490"/>
                      <a:pt x="222698" y="106493"/>
                    </a:cubicBezTo>
                    <a:lnTo>
                      <a:pt x="96968" y="207458"/>
                    </a:lnTo>
                    <a:cubicBezTo>
                      <a:pt x="71250" y="227460"/>
                      <a:pt x="33150" y="223650"/>
                      <a:pt x="13148" y="197933"/>
                    </a:cubicBezTo>
                    <a:cubicBezTo>
                      <a:pt x="13148" y="197933"/>
                      <a:pt x="13148" y="197933"/>
                      <a:pt x="13148" y="197933"/>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4" name="任意多边形: 形状 273">
                <a:extLst>
                  <a:ext uri="{FF2B5EF4-FFF2-40B4-BE49-F238E27FC236}">
                    <a16:creationId xmlns:a16="http://schemas.microsoft.com/office/drawing/2014/main" id="{35F3715D-91F0-CEC4-B27C-76DF02201E7C}"/>
                  </a:ext>
                </a:extLst>
              </p:cNvPr>
              <p:cNvSpPr/>
              <p:nvPr/>
            </p:nvSpPr>
            <p:spPr>
              <a:xfrm>
                <a:off x="175931" y="-2840880"/>
                <a:ext cx="160785" cy="156573"/>
              </a:xfrm>
              <a:custGeom>
                <a:avLst/>
                <a:gdLst>
                  <a:gd name="connsiteX0" fmla="*/ 13148 w 160785"/>
                  <a:gd name="connsiteY0" fmla="*/ 134303 h 156573"/>
                  <a:gd name="connsiteX1" fmla="*/ 13148 w 160785"/>
                  <a:gd name="connsiteY1" fmla="*/ 134303 h 156573"/>
                  <a:gd name="connsiteX2" fmla="*/ 22673 w 160785"/>
                  <a:gd name="connsiteY2" fmla="*/ 50483 h 156573"/>
                  <a:gd name="connsiteX3" fmla="*/ 22673 w 160785"/>
                  <a:gd name="connsiteY3" fmla="*/ 50483 h 156573"/>
                  <a:gd name="connsiteX4" fmla="*/ 85538 w 160785"/>
                  <a:gd name="connsiteY4" fmla="*/ 0 h 156573"/>
                  <a:gd name="connsiteX5" fmla="*/ 160785 w 160785"/>
                  <a:gd name="connsiteY5" fmla="*/ 93345 h 156573"/>
                  <a:gd name="connsiteX6" fmla="*/ 97920 w 160785"/>
                  <a:gd name="connsiteY6" fmla="*/ 143828 h 156573"/>
                  <a:gd name="connsiteX7" fmla="*/ 13148 w 160785"/>
                  <a:gd name="connsiteY7" fmla="*/ 134303 h 156573"/>
                  <a:gd name="connsiteX8" fmla="*/ 13148 w 160785"/>
                  <a:gd name="connsiteY8" fmla="*/ 134303 h 1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85" h="156573">
                    <a:moveTo>
                      <a:pt x="13148" y="134303"/>
                    </a:moveTo>
                    <a:lnTo>
                      <a:pt x="13148" y="134303"/>
                    </a:lnTo>
                    <a:cubicBezTo>
                      <a:pt x="-7807" y="108585"/>
                      <a:pt x="-3045" y="71438"/>
                      <a:pt x="22673" y="50483"/>
                    </a:cubicBezTo>
                    <a:cubicBezTo>
                      <a:pt x="22673" y="50483"/>
                      <a:pt x="22673" y="50483"/>
                      <a:pt x="22673" y="50483"/>
                    </a:cubicBezTo>
                    <a:lnTo>
                      <a:pt x="85538" y="0"/>
                    </a:lnTo>
                    <a:lnTo>
                      <a:pt x="160785" y="93345"/>
                    </a:lnTo>
                    <a:lnTo>
                      <a:pt x="97920" y="143828"/>
                    </a:lnTo>
                    <a:cubicBezTo>
                      <a:pt x="71250" y="163830"/>
                      <a:pt x="34103" y="160020"/>
                      <a:pt x="13148" y="134303"/>
                    </a:cubicBezTo>
                    <a:cubicBezTo>
                      <a:pt x="13148" y="134303"/>
                      <a:pt x="13148" y="134303"/>
                      <a:pt x="13148" y="13430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5" name="任意多边形: 形状 274">
                <a:extLst>
                  <a:ext uri="{FF2B5EF4-FFF2-40B4-BE49-F238E27FC236}">
                    <a16:creationId xmlns:a16="http://schemas.microsoft.com/office/drawing/2014/main" id="{467C451F-D59C-5093-B145-BCC146DA6206}"/>
                  </a:ext>
                </a:extLst>
              </p:cNvPr>
              <p:cNvSpPr/>
              <p:nvPr/>
            </p:nvSpPr>
            <p:spPr>
              <a:xfrm>
                <a:off x="-882663" y="-3506450"/>
                <a:ext cx="510493" cy="433495"/>
              </a:xfrm>
              <a:custGeom>
                <a:avLst/>
                <a:gdLst>
                  <a:gd name="connsiteX0" fmla="*/ 474526 w 510493"/>
                  <a:gd name="connsiteY0" fmla="*/ 360771 h 433495"/>
                  <a:gd name="connsiteX1" fmla="*/ 453571 w 510493"/>
                  <a:gd name="connsiteY1" fmla="*/ 367438 h 433495"/>
                  <a:gd name="connsiteX2" fmla="*/ 314506 w 510493"/>
                  <a:gd name="connsiteY2" fmla="*/ 259806 h 433495"/>
                  <a:gd name="connsiteX3" fmla="*/ 309743 w 510493"/>
                  <a:gd name="connsiteY3" fmla="*/ 178843 h 433495"/>
                  <a:gd name="connsiteX4" fmla="*/ 394516 w 510493"/>
                  <a:gd name="connsiteY4" fmla="*/ 70258 h 433495"/>
                  <a:gd name="connsiteX5" fmla="*/ 441188 w 510493"/>
                  <a:gd name="connsiteY5" fmla="*/ 49303 h 433495"/>
                  <a:gd name="connsiteX6" fmla="*/ 420233 w 510493"/>
                  <a:gd name="connsiteY6" fmla="*/ 2631 h 433495"/>
                  <a:gd name="connsiteX7" fmla="*/ 373561 w 510493"/>
                  <a:gd name="connsiteY7" fmla="*/ 23586 h 433495"/>
                  <a:gd name="connsiteX8" fmla="*/ 370703 w 510493"/>
                  <a:gd name="connsiteY8" fmla="*/ 36921 h 433495"/>
                  <a:gd name="connsiteX9" fmla="*/ 377371 w 510493"/>
                  <a:gd name="connsiteY9" fmla="*/ 57876 h 433495"/>
                  <a:gd name="connsiteX10" fmla="*/ 295456 w 510493"/>
                  <a:gd name="connsiteY10" fmla="*/ 163603 h 433495"/>
                  <a:gd name="connsiteX11" fmla="*/ 185918 w 510493"/>
                  <a:gd name="connsiteY11" fmla="*/ 173128 h 433495"/>
                  <a:gd name="connsiteX12" fmla="*/ 167821 w 510493"/>
                  <a:gd name="connsiteY12" fmla="*/ 218848 h 433495"/>
                  <a:gd name="connsiteX13" fmla="*/ 71618 w 510493"/>
                  <a:gd name="connsiteY13" fmla="*/ 218848 h 433495"/>
                  <a:gd name="connsiteX14" fmla="*/ 31613 w 510493"/>
                  <a:gd name="connsiteY14" fmla="*/ 187416 h 433495"/>
                  <a:gd name="connsiteX15" fmla="*/ 181 w 510493"/>
                  <a:gd name="connsiteY15" fmla="*/ 227420 h 433495"/>
                  <a:gd name="connsiteX16" fmla="*/ 40186 w 510493"/>
                  <a:gd name="connsiteY16" fmla="*/ 258853 h 433495"/>
                  <a:gd name="connsiteX17" fmla="*/ 67808 w 510493"/>
                  <a:gd name="connsiteY17" fmla="*/ 239803 h 433495"/>
                  <a:gd name="connsiteX18" fmla="*/ 169726 w 510493"/>
                  <a:gd name="connsiteY18" fmla="*/ 239803 h 433495"/>
                  <a:gd name="connsiteX19" fmla="*/ 262118 w 510493"/>
                  <a:gd name="connsiteY19" fmla="*/ 299811 h 433495"/>
                  <a:gd name="connsiteX20" fmla="*/ 302123 w 510493"/>
                  <a:gd name="connsiteY20" fmla="*/ 276951 h 433495"/>
                  <a:gd name="connsiteX21" fmla="*/ 440236 w 510493"/>
                  <a:gd name="connsiteY21" fmla="*/ 384583 h 433495"/>
                  <a:gd name="connsiteX22" fmla="*/ 461191 w 510493"/>
                  <a:gd name="connsiteY22" fmla="*/ 431256 h 433495"/>
                  <a:gd name="connsiteX23" fmla="*/ 507863 w 510493"/>
                  <a:gd name="connsiteY23" fmla="*/ 410301 h 433495"/>
                  <a:gd name="connsiteX24" fmla="*/ 486908 w 510493"/>
                  <a:gd name="connsiteY24" fmla="*/ 363628 h 433495"/>
                  <a:gd name="connsiteX25" fmla="*/ 474526 w 510493"/>
                  <a:gd name="connsiteY25" fmla="*/ 360771 h 43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493" h="433495">
                    <a:moveTo>
                      <a:pt x="474526" y="360771"/>
                    </a:moveTo>
                    <a:cubicBezTo>
                      <a:pt x="466906" y="360771"/>
                      <a:pt x="460238" y="362676"/>
                      <a:pt x="453571" y="367438"/>
                    </a:cubicBezTo>
                    <a:lnTo>
                      <a:pt x="314506" y="259806"/>
                    </a:lnTo>
                    <a:cubicBezTo>
                      <a:pt x="328793" y="234088"/>
                      <a:pt x="326888" y="202656"/>
                      <a:pt x="309743" y="178843"/>
                    </a:cubicBezTo>
                    <a:lnTo>
                      <a:pt x="394516" y="70258"/>
                    </a:lnTo>
                    <a:cubicBezTo>
                      <a:pt x="412613" y="77878"/>
                      <a:pt x="433568" y="68353"/>
                      <a:pt x="441188" y="49303"/>
                    </a:cubicBezTo>
                    <a:cubicBezTo>
                      <a:pt x="448808" y="31206"/>
                      <a:pt x="439283" y="10251"/>
                      <a:pt x="420233" y="2631"/>
                    </a:cubicBezTo>
                    <a:cubicBezTo>
                      <a:pt x="402136" y="-4989"/>
                      <a:pt x="381181" y="4536"/>
                      <a:pt x="373561" y="23586"/>
                    </a:cubicBezTo>
                    <a:cubicBezTo>
                      <a:pt x="371656" y="27396"/>
                      <a:pt x="370703" y="32158"/>
                      <a:pt x="370703" y="36921"/>
                    </a:cubicBezTo>
                    <a:cubicBezTo>
                      <a:pt x="370703" y="44541"/>
                      <a:pt x="372608" y="51208"/>
                      <a:pt x="377371" y="57876"/>
                    </a:cubicBezTo>
                    <a:lnTo>
                      <a:pt x="295456" y="163603"/>
                    </a:lnTo>
                    <a:cubicBezTo>
                      <a:pt x="262118" y="135981"/>
                      <a:pt x="213541" y="139791"/>
                      <a:pt x="185918" y="173128"/>
                    </a:cubicBezTo>
                    <a:cubicBezTo>
                      <a:pt x="175441" y="186463"/>
                      <a:pt x="168773" y="201703"/>
                      <a:pt x="167821" y="218848"/>
                    </a:cubicBezTo>
                    <a:lnTo>
                      <a:pt x="71618" y="218848"/>
                    </a:lnTo>
                    <a:cubicBezTo>
                      <a:pt x="68761" y="198845"/>
                      <a:pt x="51616" y="185511"/>
                      <a:pt x="31613" y="187416"/>
                    </a:cubicBezTo>
                    <a:cubicBezTo>
                      <a:pt x="11611" y="190273"/>
                      <a:pt x="-1724" y="207418"/>
                      <a:pt x="181" y="227420"/>
                    </a:cubicBezTo>
                    <a:cubicBezTo>
                      <a:pt x="3038" y="247423"/>
                      <a:pt x="20183" y="260758"/>
                      <a:pt x="40186" y="258853"/>
                    </a:cubicBezTo>
                    <a:cubicBezTo>
                      <a:pt x="51616" y="256948"/>
                      <a:pt x="62093" y="250281"/>
                      <a:pt x="67808" y="239803"/>
                    </a:cubicBezTo>
                    <a:lnTo>
                      <a:pt x="169726" y="239803"/>
                    </a:lnTo>
                    <a:cubicBezTo>
                      <a:pt x="179251" y="281713"/>
                      <a:pt x="220208" y="308383"/>
                      <a:pt x="262118" y="299811"/>
                    </a:cubicBezTo>
                    <a:cubicBezTo>
                      <a:pt x="277358" y="296953"/>
                      <a:pt x="291646" y="288381"/>
                      <a:pt x="302123" y="276951"/>
                    </a:cubicBezTo>
                    <a:lnTo>
                      <a:pt x="440236" y="384583"/>
                    </a:lnTo>
                    <a:cubicBezTo>
                      <a:pt x="433568" y="402681"/>
                      <a:pt x="442141" y="423636"/>
                      <a:pt x="461191" y="431256"/>
                    </a:cubicBezTo>
                    <a:cubicBezTo>
                      <a:pt x="479288" y="437923"/>
                      <a:pt x="500243" y="429351"/>
                      <a:pt x="507863" y="410301"/>
                    </a:cubicBezTo>
                    <a:cubicBezTo>
                      <a:pt x="515483" y="391251"/>
                      <a:pt x="505958" y="371248"/>
                      <a:pt x="486908" y="363628"/>
                    </a:cubicBezTo>
                    <a:cubicBezTo>
                      <a:pt x="483098" y="361723"/>
                      <a:pt x="478336" y="360771"/>
                      <a:pt x="474526" y="360771"/>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6" name="任意多边形: 形状 275">
                <a:extLst>
                  <a:ext uri="{FF2B5EF4-FFF2-40B4-BE49-F238E27FC236}">
                    <a16:creationId xmlns:a16="http://schemas.microsoft.com/office/drawing/2014/main" id="{D3A71BA5-C2D0-21D5-5DAE-CF9C96A334F0}"/>
                  </a:ext>
                </a:extLst>
              </p:cNvPr>
              <p:cNvSpPr/>
              <p:nvPr/>
            </p:nvSpPr>
            <p:spPr>
              <a:xfrm>
                <a:off x="-3271353" y="-2874217"/>
                <a:ext cx="86710" cy="405765"/>
              </a:xfrm>
              <a:custGeom>
                <a:avLst/>
                <a:gdLst>
                  <a:gd name="connsiteX0" fmla="*/ 43815 w 86710"/>
                  <a:gd name="connsiteY0" fmla="*/ 405765 h 405765"/>
                  <a:gd name="connsiteX1" fmla="*/ 43815 w 86710"/>
                  <a:gd name="connsiteY1" fmla="*/ 405765 h 405765"/>
                  <a:gd name="connsiteX2" fmla="*/ 0 w 86710"/>
                  <a:gd name="connsiteY2" fmla="*/ 361950 h 405765"/>
                  <a:gd name="connsiteX3" fmla="*/ 0 w 86710"/>
                  <a:gd name="connsiteY3" fmla="*/ 0 h 405765"/>
                  <a:gd name="connsiteX4" fmla="*/ 86678 w 86710"/>
                  <a:gd name="connsiteY4" fmla="*/ 0 h 405765"/>
                  <a:gd name="connsiteX5" fmla="*/ 86678 w 86710"/>
                  <a:gd name="connsiteY5" fmla="*/ 361950 h 405765"/>
                  <a:gd name="connsiteX6" fmla="*/ 43815 w 86710"/>
                  <a:gd name="connsiteY6" fmla="*/ 405765 h 405765"/>
                  <a:gd name="connsiteX7" fmla="*/ 43815 w 86710"/>
                  <a:gd name="connsiteY7"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0" h="405765">
                    <a:moveTo>
                      <a:pt x="43815" y="405765"/>
                    </a:moveTo>
                    <a:lnTo>
                      <a:pt x="43815" y="405765"/>
                    </a:lnTo>
                    <a:cubicBezTo>
                      <a:pt x="20003" y="405765"/>
                      <a:pt x="0" y="386715"/>
                      <a:pt x="0" y="361950"/>
                    </a:cubicBezTo>
                    <a:lnTo>
                      <a:pt x="0" y="0"/>
                    </a:lnTo>
                    <a:lnTo>
                      <a:pt x="86678" y="0"/>
                    </a:lnTo>
                    <a:lnTo>
                      <a:pt x="86678" y="361950"/>
                    </a:lnTo>
                    <a:cubicBezTo>
                      <a:pt x="87630" y="386715"/>
                      <a:pt x="67628" y="405765"/>
                      <a:pt x="43815" y="405765"/>
                    </a:cubicBezTo>
                    <a:lnTo>
                      <a:pt x="43815" y="40576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7" name="任意多边形: 形状 276">
                <a:extLst>
                  <a:ext uri="{FF2B5EF4-FFF2-40B4-BE49-F238E27FC236}">
                    <a16:creationId xmlns:a16="http://schemas.microsoft.com/office/drawing/2014/main" id="{B07EFDC0-A674-3886-9F67-5997F9D666A6}"/>
                  </a:ext>
                </a:extLst>
              </p:cNvPr>
              <p:cNvSpPr/>
              <p:nvPr/>
            </p:nvSpPr>
            <p:spPr>
              <a:xfrm>
                <a:off x="-3271353" y="-2735152"/>
                <a:ext cx="86710" cy="266700"/>
              </a:xfrm>
              <a:custGeom>
                <a:avLst/>
                <a:gdLst>
                  <a:gd name="connsiteX0" fmla="*/ 43815 w 86710"/>
                  <a:gd name="connsiteY0" fmla="*/ 266700 h 266700"/>
                  <a:gd name="connsiteX1" fmla="*/ 43815 w 86710"/>
                  <a:gd name="connsiteY1" fmla="*/ 266700 h 266700"/>
                  <a:gd name="connsiteX2" fmla="*/ 0 w 86710"/>
                  <a:gd name="connsiteY2" fmla="*/ 222885 h 266700"/>
                  <a:gd name="connsiteX3" fmla="*/ 0 w 86710"/>
                  <a:gd name="connsiteY3" fmla="*/ 0 h 266700"/>
                  <a:gd name="connsiteX4" fmla="*/ 86678 w 86710"/>
                  <a:gd name="connsiteY4" fmla="*/ 0 h 266700"/>
                  <a:gd name="connsiteX5" fmla="*/ 86678 w 86710"/>
                  <a:gd name="connsiteY5" fmla="*/ 222885 h 266700"/>
                  <a:gd name="connsiteX6" fmla="*/ 43815 w 86710"/>
                  <a:gd name="connsiteY6" fmla="*/ 266700 h 266700"/>
                  <a:gd name="connsiteX7" fmla="*/ 43815 w 86710"/>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0" h="266700">
                    <a:moveTo>
                      <a:pt x="43815" y="266700"/>
                    </a:moveTo>
                    <a:lnTo>
                      <a:pt x="43815" y="266700"/>
                    </a:lnTo>
                    <a:cubicBezTo>
                      <a:pt x="20003" y="266700"/>
                      <a:pt x="0" y="247650"/>
                      <a:pt x="0" y="222885"/>
                    </a:cubicBezTo>
                    <a:lnTo>
                      <a:pt x="0" y="0"/>
                    </a:lnTo>
                    <a:lnTo>
                      <a:pt x="86678" y="0"/>
                    </a:lnTo>
                    <a:lnTo>
                      <a:pt x="86678" y="222885"/>
                    </a:lnTo>
                    <a:cubicBezTo>
                      <a:pt x="87630" y="247650"/>
                      <a:pt x="67628" y="266700"/>
                      <a:pt x="43815" y="266700"/>
                    </a:cubicBezTo>
                    <a:lnTo>
                      <a:pt x="43815" y="26670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8" name="任意多边形: 形状 277">
                <a:extLst>
                  <a:ext uri="{FF2B5EF4-FFF2-40B4-BE49-F238E27FC236}">
                    <a16:creationId xmlns:a16="http://schemas.microsoft.com/office/drawing/2014/main" id="{8571969C-D145-84E9-6F96-1FC3520121AC}"/>
                  </a:ext>
                </a:extLst>
              </p:cNvPr>
              <p:cNvSpPr/>
              <p:nvPr/>
            </p:nvSpPr>
            <p:spPr>
              <a:xfrm>
                <a:off x="-3283735" y="-2895172"/>
                <a:ext cx="112395" cy="31432"/>
              </a:xfrm>
              <a:custGeom>
                <a:avLst/>
                <a:gdLst>
                  <a:gd name="connsiteX0" fmla="*/ 0 w 112395"/>
                  <a:gd name="connsiteY0" fmla="*/ 0 h 31432"/>
                  <a:gd name="connsiteX1" fmla="*/ 112395 w 112395"/>
                  <a:gd name="connsiteY1" fmla="*/ 0 h 31432"/>
                  <a:gd name="connsiteX2" fmla="*/ 112395 w 112395"/>
                  <a:gd name="connsiteY2" fmla="*/ 31433 h 31432"/>
                  <a:gd name="connsiteX3" fmla="*/ 0 w 112395"/>
                  <a:gd name="connsiteY3" fmla="*/ 31433 h 31432"/>
                </a:gdLst>
                <a:ahLst/>
                <a:cxnLst>
                  <a:cxn ang="0">
                    <a:pos x="connsiteX0" y="connsiteY0"/>
                  </a:cxn>
                  <a:cxn ang="0">
                    <a:pos x="connsiteX1" y="connsiteY1"/>
                  </a:cxn>
                  <a:cxn ang="0">
                    <a:pos x="connsiteX2" y="connsiteY2"/>
                  </a:cxn>
                  <a:cxn ang="0">
                    <a:pos x="connsiteX3" y="connsiteY3"/>
                  </a:cxn>
                </a:cxnLst>
                <a:rect l="l" t="t" r="r" b="b"/>
                <a:pathLst>
                  <a:path w="112395" h="31432">
                    <a:moveTo>
                      <a:pt x="0" y="0"/>
                    </a:moveTo>
                    <a:lnTo>
                      <a:pt x="112395" y="0"/>
                    </a:lnTo>
                    <a:lnTo>
                      <a:pt x="112395" y="31433"/>
                    </a:lnTo>
                    <a:lnTo>
                      <a:pt x="0" y="3143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9" name="任意多边形: 形状 278">
                <a:extLst>
                  <a:ext uri="{FF2B5EF4-FFF2-40B4-BE49-F238E27FC236}">
                    <a16:creationId xmlns:a16="http://schemas.microsoft.com/office/drawing/2014/main" id="{57A9B77C-E2FA-64BF-6203-2EA2D04B99D2}"/>
                  </a:ext>
                </a:extLst>
              </p:cNvPr>
              <p:cNvSpPr/>
              <p:nvPr/>
            </p:nvSpPr>
            <p:spPr>
              <a:xfrm>
                <a:off x="-3403750" y="-2874217"/>
                <a:ext cx="86711" cy="405765"/>
              </a:xfrm>
              <a:custGeom>
                <a:avLst/>
                <a:gdLst>
                  <a:gd name="connsiteX0" fmla="*/ 43815 w 86711"/>
                  <a:gd name="connsiteY0" fmla="*/ 405765 h 405765"/>
                  <a:gd name="connsiteX1" fmla="*/ 43815 w 86711"/>
                  <a:gd name="connsiteY1" fmla="*/ 405765 h 405765"/>
                  <a:gd name="connsiteX2" fmla="*/ 0 w 86711"/>
                  <a:gd name="connsiteY2" fmla="*/ 361950 h 405765"/>
                  <a:gd name="connsiteX3" fmla="*/ 0 w 86711"/>
                  <a:gd name="connsiteY3" fmla="*/ 0 h 405765"/>
                  <a:gd name="connsiteX4" fmla="*/ 86678 w 86711"/>
                  <a:gd name="connsiteY4" fmla="*/ 0 h 405765"/>
                  <a:gd name="connsiteX5" fmla="*/ 86678 w 86711"/>
                  <a:gd name="connsiteY5" fmla="*/ 361950 h 405765"/>
                  <a:gd name="connsiteX6" fmla="*/ 43815 w 86711"/>
                  <a:gd name="connsiteY6" fmla="*/ 405765 h 405765"/>
                  <a:gd name="connsiteX7" fmla="*/ 43815 w 86711"/>
                  <a:gd name="connsiteY7"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1" h="405765">
                    <a:moveTo>
                      <a:pt x="43815" y="405765"/>
                    </a:moveTo>
                    <a:lnTo>
                      <a:pt x="43815" y="405765"/>
                    </a:lnTo>
                    <a:cubicBezTo>
                      <a:pt x="20003" y="405765"/>
                      <a:pt x="0" y="386715"/>
                      <a:pt x="0" y="361950"/>
                    </a:cubicBezTo>
                    <a:lnTo>
                      <a:pt x="0" y="0"/>
                    </a:lnTo>
                    <a:lnTo>
                      <a:pt x="86678" y="0"/>
                    </a:lnTo>
                    <a:lnTo>
                      <a:pt x="86678" y="361950"/>
                    </a:lnTo>
                    <a:cubicBezTo>
                      <a:pt x="87630" y="386715"/>
                      <a:pt x="68580" y="405765"/>
                      <a:pt x="43815" y="405765"/>
                    </a:cubicBezTo>
                    <a:cubicBezTo>
                      <a:pt x="43815" y="405765"/>
                      <a:pt x="43815" y="405765"/>
                      <a:pt x="43815" y="40576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0" name="任意多边形: 形状 279">
                <a:extLst>
                  <a:ext uri="{FF2B5EF4-FFF2-40B4-BE49-F238E27FC236}">
                    <a16:creationId xmlns:a16="http://schemas.microsoft.com/office/drawing/2014/main" id="{6EF753D4-53A8-272A-F33C-48FA6F752CCF}"/>
                  </a:ext>
                </a:extLst>
              </p:cNvPr>
              <p:cNvSpPr/>
              <p:nvPr/>
            </p:nvSpPr>
            <p:spPr>
              <a:xfrm>
                <a:off x="-3403750" y="-2735152"/>
                <a:ext cx="86711" cy="266700"/>
              </a:xfrm>
              <a:custGeom>
                <a:avLst/>
                <a:gdLst>
                  <a:gd name="connsiteX0" fmla="*/ 43815 w 86711"/>
                  <a:gd name="connsiteY0" fmla="*/ 266700 h 266700"/>
                  <a:gd name="connsiteX1" fmla="*/ 43815 w 86711"/>
                  <a:gd name="connsiteY1" fmla="*/ 266700 h 266700"/>
                  <a:gd name="connsiteX2" fmla="*/ 0 w 86711"/>
                  <a:gd name="connsiteY2" fmla="*/ 222885 h 266700"/>
                  <a:gd name="connsiteX3" fmla="*/ 0 w 86711"/>
                  <a:gd name="connsiteY3" fmla="*/ 0 h 266700"/>
                  <a:gd name="connsiteX4" fmla="*/ 86678 w 86711"/>
                  <a:gd name="connsiteY4" fmla="*/ 0 h 266700"/>
                  <a:gd name="connsiteX5" fmla="*/ 86678 w 86711"/>
                  <a:gd name="connsiteY5" fmla="*/ 222885 h 266700"/>
                  <a:gd name="connsiteX6" fmla="*/ 43815 w 86711"/>
                  <a:gd name="connsiteY6" fmla="*/ 266700 h 266700"/>
                  <a:gd name="connsiteX7" fmla="*/ 43815 w 86711"/>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11" h="266700">
                    <a:moveTo>
                      <a:pt x="43815" y="266700"/>
                    </a:moveTo>
                    <a:lnTo>
                      <a:pt x="43815" y="266700"/>
                    </a:lnTo>
                    <a:cubicBezTo>
                      <a:pt x="20003" y="266700"/>
                      <a:pt x="0" y="247650"/>
                      <a:pt x="0" y="222885"/>
                    </a:cubicBezTo>
                    <a:lnTo>
                      <a:pt x="0" y="0"/>
                    </a:lnTo>
                    <a:lnTo>
                      <a:pt x="86678" y="0"/>
                    </a:lnTo>
                    <a:lnTo>
                      <a:pt x="86678" y="222885"/>
                    </a:lnTo>
                    <a:cubicBezTo>
                      <a:pt x="87630" y="247650"/>
                      <a:pt x="68580" y="266700"/>
                      <a:pt x="43815" y="266700"/>
                    </a:cubicBezTo>
                    <a:cubicBezTo>
                      <a:pt x="43815" y="266700"/>
                      <a:pt x="43815" y="266700"/>
                      <a:pt x="43815" y="26670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1" name="任意多边形: 形状 280">
                <a:extLst>
                  <a:ext uri="{FF2B5EF4-FFF2-40B4-BE49-F238E27FC236}">
                    <a16:creationId xmlns:a16="http://schemas.microsoft.com/office/drawing/2014/main" id="{5A9F06EB-01DE-0A69-A33B-412C253FB11F}"/>
                  </a:ext>
                </a:extLst>
              </p:cNvPr>
              <p:cNvSpPr/>
              <p:nvPr/>
            </p:nvSpPr>
            <p:spPr>
              <a:xfrm>
                <a:off x="-3415180" y="-2895172"/>
                <a:ext cx="112395" cy="31432"/>
              </a:xfrm>
              <a:custGeom>
                <a:avLst/>
                <a:gdLst>
                  <a:gd name="connsiteX0" fmla="*/ 0 w 112395"/>
                  <a:gd name="connsiteY0" fmla="*/ 0 h 31432"/>
                  <a:gd name="connsiteX1" fmla="*/ 112395 w 112395"/>
                  <a:gd name="connsiteY1" fmla="*/ 0 h 31432"/>
                  <a:gd name="connsiteX2" fmla="*/ 112395 w 112395"/>
                  <a:gd name="connsiteY2" fmla="*/ 31433 h 31432"/>
                  <a:gd name="connsiteX3" fmla="*/ 0 w 112395"/>
                  <a:gd name="connsiteY3" fmla="*/ 31433 h 31432"/>
                </a:gdLst>
                <a:ahLst/>
                <a:cxnLst>
                  <a:cxn ang="0">
                    <a:pos x="connsiteX0" y="connsiteY0"/>
                  </a:cxn>
                  <a:cxn ang="0">
                    <a:pos x="connsiteX1" y="connsiteY1"/>
                  </a:cxn>
                  <a:cxn ang="0">
                    <a:pos x="connsiteX2" y="connsiteY2"/>
                  </a:cxn>
                  <a:cxn ang="0">
                    <a:pos x="connsiteX3" y="connsiteY3"/>
                  </a:cxn>
                </a:cxnLst>
                <a:rect l="l" t="t" r="r" b="b"/>
                <a:pathLst>
                  <a:path w="112395" h="31432">
                    <a:moveTo>
                      <a:pt x="0" y="0"/>
                    </a:moveTo>
                    <a:lnTo>
                      <a:pt x="112395" y="0"/>
                    </a:lnTo>
                    <a:lnTo>
                      <a:pt x="112395" y="31433"/>
                    </a:lnTo>
                    <a:lnTo>
                      <a:pt x="0" y="3143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2" name="任意多边形: 形状 281">
                <a:extLst>
                  <a:ext uri="{FF2B5EF4-FFF2-40B4-BE49-F238E27FC236}">
                    <a16:creationId xmlns:a16="http://schemas.microsoft.com/office/drawing/2014/main" id="{785B18BA-C1D1-7CB0-3681-85D93A0ACCDB}"/>
                  </a:ext>
                </a:extLst>
              </p:cNvPr>
              <p:cNvSpPr/>
              <p:nvPr/>
            </p:nvSpPr>
            <p:spPr>
              <a:xfrm>
                <a:off x="-2247415" y="-3431429"/>
                <a:ext cx="425767" cy="235267"/>
              </a:xfrm>
              <a:custGeom>
                <a:avLst/>
                <a:gdLst>
                  <a:gd name="connsiteX0" fmla="*/ 143828 w 425767"/>
                  <a:gd name="connsiteY0" fmla="*/ 180022 h 235267"/>
                  <a:gd name="connsiteX1" fmla="*/ 178117 w 425767"/>
                  <a:gd name="connsiteY1" fmla="*/ 97155 h 235267"/>
                  <a:gd name="connsiteX2" fmla="*/ 184785 w 425767"/>
                  <a:gd name="connsiteY2" fmla="*/ 92393 h 235267"/>
                  <a:gd name="connsiteX3" fmla="*/ 191453 w 425767"/>
                  <a:gd name="connsiteY3" fmla="*/ 97155 h 235267"/>
                  <a:gd name="connsiteX4" fmla="*/ 233363 w 425767"/>
                  <a:gd name="connsiteY4" fmla="*/ 235268 h 235267"/>
                  <a:gd name="connsiteX5" fmla="*/ 265748 w 425767"/>
                  <a:gd name="connsiteY5" fmla="*/ 133350 h 235267"/>
                  <a:gd name="connsiteX6" fmla="*/ 272415 w 425767"/>
                  <a:gd name="connsiteY6" fmla="*/ 128587 h 235267"/>
                  <a:gd name="connsiteX7" fmla="*/ 279083 w 425767"/>
                  <a:gd name="connsiteY7" fmla="*/ 133350 h 235267"/>
                  <a:gd name="connsiteX8" fmla="*/ 297180 w 425767"/>
                  <a:gd name="connsiteY8" fmla="*/ 184785 h 235267"/>
                  <a:gd name="connsiteX9" fmla="*/ 393383 w 425767"/>
                  <a:gd name="connsiteY9" fmla="*/ 184785 h 235267"/>
                  <a:gd name="connsiteX10" fmla="*/ 425767 w 425767"/>
                  <a:gd name="connsiteY10" fmla="*/ 108585 h 235267"/>
                  <a:gd name="connsiteX11" fmla="*/ 318135 w 425767"/>
                  <a:gd name="connsiteY11" fmla="*/ 0 h 235267"/>
                  <a:gd name="connsiteX12" fmla="*/ 212408 w 425767"/>
                  <a:gd name="connsiteY12" fmla="*/ 83820 h 235267"/>
                  <a:gd name="connsiteX13" fmla="*/ 82867 w 425767"/>
                  <a:gd name="connsiteY13" fmla="*/ 3810 h 235267"/>
                  <a:gd name="connsiteX14" fmla="*/ 0 w 425767"/>
                  <a:gd name="connsiteY14" fmla="*/ 108585 h 235267"/>
                  <a:gd name="connsiteX15" fmla="*/ 27623 w 425767"/>
                  <a:gd name="connsiteY15" fmla="*/ 180022 h 235267"/>
                  <a:gd name="connsiteX16" fmla="*/ 143828 w 425767"/>
                  <a:gd name="connsiteY16" fmla="*/ 180022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67" h="235267">
                    <a:moveTo>
                      <a:pt x="143828" y="180022"/>
                    </a:moveTo>
                    <a:lnTo>
                      <a:pt x="178117" y="97155"/>
                    </a:lnTo>
                    <a:cubicBezTo>
                      <a:pt x="179070" y="94297"/>
                      <a:pt x="181928" y="92393"/>
                      <a:pt x="184785" y="92393"/>
                    </a:cubicBezTo>
                    <a:cubicBezTo>
                      <a:pt x="187642" y="92393"/>
                      <a:pt x="190500" y="94297"/>
                      <a:pt x="191453" y="97155"/>
                    </a:cubicBezTo>
                    <a:lnTo>
                      <a:pt x="233363" y="235268"/>
                    </a:lnTo>
                    <a:lnTo>
                      <a:pt x="265748" y="133350"/>
                    </a:lnTo>
                    <a:cubicBezTo>
                      <a:pt x="266700" y="130493"/>
                      <a:pt x="269558" y="128587"/>
                      <a:pt x="272415" y="128587"/>
                    </a:cubicBezTo>
                    <a:cubicBezTo>
                      <a:pt x="275273" y="128587"/>
                      <a:pt x="278130" y="130493"/>
                      <a:pt x="279083" y="133350"/>
                    </a:cubicBezTo>
                    <a:lnTo>
                      <a:pt x="297180" y="184785"/>
                    </a:lnTo>
                    <a:lnTo>
                      <a:pt x="393383" y="184785"/>
                    </a:lnTo>
                    <a:cubicBezTo>
                      <a:pt x="413385" y="163830"/>
                      <a:pt x="424815" y="137160"/>
                      <a:pt x="425767" y="108585"/>
                    </a:cubicBezTo>
                    <a:cubicBezTo>
                      <a:pt x="425767" y="48577"/>
                      <a:pt x="378142" y="0"/>
                      <a:pt x="318135" y="0"/>
                    </a:cubicBezTo>
                    <a:cubicBezTo>
                      <a:pt x="267653" y="0"/>
                      <a:pt x="222885" y="34290"/>
                      <a:pt x="212408" y="83820"/>
                    </a:cubicBezTo>
                    <a:cubicBezTo>
                      <a:pt x="199073" y="25718"/>
                      <a:pt x="140970" y="-10478"/>
                      <a:pt x="82867" y="3810"/>
                    </a:cubicBezTo>
                    <a:cubicBezTo>
                      <a:pt x="34290" y="15240"/>
                      <a:pt x="0" y="59055"/>
                      <a:pt x="0" y="108585"/>
                    </a:cubicBezTo>
                    <a:cubicBezTo>
                      <a:pt x="953" y="135255"/>
                      <a:pt x="11430" y="160020"/>
                      <a:pt x="27623" y="180022"/>
                    </a:cubicBezTo>
                    <a:lnTo>
                      <a:pt x="143828" y="180022"/>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3" name="任意多边形: 形状 282">
                <a:extLst>
                  <a:ext uri="{FF2B5EF4-FFF2-40B4-BE49-F238E27FC236}">
                    <a16:creationId xmlns:a16="http://schemas.microsoft.com/office/drawing/2014/main" id="{8E864594-3296-6732-0DAE-47E200B171F4}"/>
                  </a:ext>
                </a:extLst>
              </p:cNvPr>
              <p:cNvSpPr/>
              <p:nvPr/>
            </p:nvSpPr>
            <p:spPr>
              <a:xfrm>
                <a:off x="-2208362" y="-3311414"/>
                <a:ext cx="340995" cy="243839"/>
              </a:xfrm>
              <a:custGeom>
                <a:avLst/>
                <a:gdLst>
                  <a:gd name="connsiteX0" fmla="*/ 253365 w 340995"/>
                  <a:gd name="connsiteY0" fmla="*/ 79057 h 243839"/>
                  <a:gd name="connsiteX1" fmla="*/ 246697 w 340995"/>
                  <a:gd name="connsiteY1" fmla="*/ 74295 h 243839"/>
                  <a:gd name="connsiteX2" fmla="*/ 234315 w 340995"/>
                  <a:gd name="connsiteY2" fmla="*/ 39052 h 243839"/>
                  <a:gd name="connsiteX3" fmla="*/ 201930 w 340995"/>
                  <a:gd name="connsiteY3" fmla="*/ 142875 h 243839"/>
                  <a:gd name="connsiteX4" fmla="*/ 195263 w 340995"/>
                  <a:gd name="connsiteY4" fmla="*/ 147638 h 243839"/>
                  <a:gd name="connsiteX5" fmla="*/ 195263 w 340995"/>
                  <a:gd name="connsiteY5" fmla="*/ 147638 h 243839"/>
                  <a:gd name="connsiteX6" fmla="*/ 188595 w 340995"/>
                  <a:gd name="connsiteY6" fmla="*/ 142875 h 243839"/>
                  <a:gd name="connsiteX7" fmla="*/ 144780 w 340995"/>
                  <a:gd name="connsiteY7" fmla="*/ 0 h 243839"/>
                  <a:gd name="connsiteX8" fmla="*/ 116205 w 340995"/>
                  <a:gd name="connsiteY8" fmla="*/ 69532 h 243839"/>
                  <a:gd name="connsiteX9" fmla="*/ 109538 w 340995"/>
                  <a:gd name="connsiteY9" fmla="*/ 74295 h 243839"/>
                  <a:gd name="connsiteX10" fmla="*/ 0 w 340995"/>
                  <a:gd name="connsiteY10" fmla="*/ 74295 h 243839"/>
                  <a:gd name="connsiteX11" fmla="*/ 75247 w 340995"/>
                  <a:gd name="connsiteY11" fmla="*/ 145732 h 243839"/>
                  <a:gd name="connsiteX12" fmla="*/ 174308 w 340995"/>
                  <a:gd name="connsiteY12" fmla="*/ 243840 h 243839"/>
                  <a:gd name="connsiteX13" fmla="*/ 303847 w 340995"/>
                  <a:gd name="connsiteY13" fmla="*/ 115252 h 243839"/>
                  <a:gd name="connsiteX14" fmla="*/ 340995 w 340995"/>
                  <a:gd name="connsiteY14" fmla="*/ 79057 h 243839"/>
                  <a:gd name="connsiteX15" fmla="*/ 253365 w 340995"/>
                  <a:gd name="connsiteY15" fmla="*/ 79057 h 24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995" h="243839">
                    <a:moveTo>
                      <a:pt x="253365" y="79057"/>
                    </a:moveTo>
                    <a:cubicBezTo>
                      <a:pt x="250508" y="79057"/>
                      <a:pt x="247650" y="77152"/>
                      <a:pt x="246697" y="74295"/>
                    </a:cubicBezTo>
                    <a:lnTo>
                      <a:pt x="234315" y="39052"/>
                    </a:lnTo>
                    <a:lnTo>
                      <a:pt x="201930" y="142875"/>
                    </a:lnTo>
                    <a:cubicBezTo>
                      <a:pt x="200977" y="145732"/>
                      <a:pt x="198120" y="147638"/>
                      <a:pt x="195263" y="147638"/>
                    </a:cubicBezTo>
                    <a:lnTo>
                      <a:pt x="195263" y="147638"/>
                    </a:lnTo>
                    <a:cubicBezTo>
                      <a:pt x="192405" y="147638"/>
                      <a:pt x="189547" y="145732"/>
                      <a:pt x="188595" y="142875"/>
                    </a:cubicBezTo>
                    <a:lnTo>
                      <a:pt x="144780" y="0"/>
                    </a:lnTo>
                    <a:lnTo>
                      <a:pt x="116205" y="69532"/>
                    </a:lnTo>
                    <a:cubicBezTo>
                      <a:pt x="115252" y="72390"/>
                      <a:pt x="112395" y="74295"/>
                      <a:pt x="109538" y="74295"/>
                    </a:cubicBezTo>
                    <a:lnTo>
                      <a:pt x="0" y="74295"/>
                    </a:lnTo>
                    <a:cubicBezTo>
                      <a:pt x="23813" y="100965"/>
                      <a:pt x="53340" y="123825"/>
                      <a:pt x="75247" y="145732"/>
                    </a:cubicBezTo>
                    <a:cubicBezTo>
                      <a:pt x="108585" y="178117"/>
                      <a:pt x="140970" y="212407"/>
                      <a:pt x="174308" y="243840"/>
                    </a:cubicBezTo>
                    <a:cubicBezTo>
                      <a:pt x="218122" y="200977"/>
                      <a:pt x="260985" y="158115"/>
                      <a:pt x="303847" y="115252"/>
                    </a:cubicBezTo>
                    <a:cubicBezTo>
                      <a:pt x="315277" y="103822"/>
                      <a:pt x="328613" y="91440"/>
                      <a:pt x="340995" y="79057"/>
                    </a:cubicBezTo>
                    <a:lnTo>
                      <a:pt x="253365" y="79057"/>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4" name="任意多边形: 形状 283">
                <a:extLst>
                  <a:ext uri="{FF2B5EF4-FFF2-40B4-BE49-F238E27FC236}">
                    <a16:creationId xmlns:a16="http://schemas.microsoft.com/office/drawing/2014/main" id="{FEB9DFB1-F38A-A692-C2A1-5B25384B7980}"/>
                  </a:ext>
                </a:extLst>
              </p:cNvPr>
              <p:cNvSpPr/>
              <p:nvPr/>
            </p:nvSpPr>
            <p:spPr>
              <a:xfrm rot="-4252267">
                <a:off x="-3590518" y="-1193367"/>
                <a:ext cx="154307" cy="49530"/>
              </a:xfrm>
              <a:custGeom>
                <a:avLst/>
                <a:gdLst>
                  <a:gd name="connsiteX0" fmla="*/ 0 w 154307"/>
                  <a:gd name="connsiteY0" fmla="*/ 0 h 49530"/>
                  <a:gd name="connsiteX1" fmla="*/ 154308 w 154307"/>
                  <a:gd name="connsiteY1" fmla="*/ 0 h 49530"/>
                  <a:gd name="connsiteX2" fmla="*/ 154308 w 154307"/>
                  <a:gd name="connsiteY2" fmla="*/ 49531 h 49530"/>
                  <a:gd name="connsiteX3" fmla="*/ 0 w 154307"/>
                  <a:gd name="connsiteY3" fmla="*/ 49531 h 49530"/>
                </a:gdLst>
                <a:ahLst/>
                <a:cxnLst>
                  <a:cxn ang="0">
                    <a:pos x="connsiteX0" y="connsiteY0"/>
                  </a:cxn>
                  <a:cxn ang="0">
                    <a:pos x="connsiteX1" y="connsiteY1"/>
                  </a:cxn>
                  <a:cxn ang="0">
                    <a:pos x="connsiteX2" y="connsiteY2"/>
                  </a:cxn>
                  <a:cxn ang="0">
                    <a:pos x="connsiteX3" y="connsiteY3"/>
                  </a:cxn>
                </a:cxnLst>
                <a:rect l="l" t="t" r="r" b="b"/>
                <a:pathLst>
                  <a:path w="154307" h="49530">
                    <a:moveTo>
                      <a:pt x="0" y="0"/>
                    </a:moveTo>
                    <a:lnTo>
                      <a:pt x="154308" y="0"/>
                    </a:lnTo>
                    <a:lnTo>
                      <a:pt x="154308" y="49531"/>
                    </a:lnTo>
                    <a:lnTo>
                      <a:pt x="0" y="4953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5" name="任意多边形: 形状 284">
                <a:extLst>
                  <a:ext uri="{FF2B5EF4-FFF2-40B4-BE49-F238E27FC236}">
                    <a16:creationId xmlns:a16="http://schemas.microsoft.com/office/drawing/2014/main" id="{5FA18EDE-142F-0BFD-302E-70F0FD911D5B}"/>
                  </a:ext>
                </a:extLst>
              </p:cNvPr>
              <p:cNvSpPr/>
              <p:nvPr/>
            </p:nvSpPr>
            <p:spPr>
              <a:xfrm rot="-4252267">
                <a:off x="-3557760" y="-1119551"/>
                <a:ext cx="28575" cy="76201"/>
              </a:xfrm>
              <a:custGeom>
                <a:avLst/>
                <a:gdLst>
                  <a:gd name="connsiteX0" fmla="*/ 0 w 28575"/>
                  <a:gd name="connsiteY0" fmla="*/ 0 h 76201"/>
                  <a:gd name="connsiteX1" fmla="*/ 28576 w 28575"/>
                  <a:gd name="connsiteY1" fmla="*/ 0 h 76201"/>
                  <a:gd name="connsiteX2" fmla="*/ 28576 w 28575"/>
                  <a:gd name="connsiteY2" fmla="*/ 76201 h 76201"/>
                  <a:gd name="connsiteX3" fmla="*/ 0 w 28575"/>
                  <a:gd name="connsiteY3" fmla="*/ 76201 h 76201"/>
                </a:gdLst>
                <a:ahLst/>
                <a:cxnLst>
                  <a:cxn ang="0">
                    <a:pos x="connsiteX0" y="connsiteY0"/>
                  </a:cxn>
                  <a:cxn ang="0">
                    <a:pos x="connsiteX1" y="connsiteY1"/>
                  </a:cxn>
                  <a:cxn ang="0">
                    <a:pos x="connsiteX2" y="connsiteY2"/>
                  </a:cxn>
                  <a:cxn ang="0">
                    <a:pos x="connsiteX3" y="connsiteY3"/>
                  </a:cxn>
                </a:cxnLst>
                <a:rect l="l" t="t" r="r" b="b"/>
                <a:pathLst>
                  <a:path w="28575" h="76201">
                    <a:moveTo>
                      <a:pt x="0" y="0"/>
                    </a:moveTo>
                    <a:lnTo>
                      <a:pt x="28576" y="0"/>
                    </a:lnTo>
                    <a:lnTo>
                      <a:pt x="28576" y="76201"/>
                    </a:lnTo>
                    <a:lnTo>
                      <a:pt x="0" y="7620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6" name="任意多边形: 形状 285">
                <a:extLst>
                  <a:ext uri="{FF2B5EF4-FFF2-40B4-BE49-F238E27FC236}">
                    <a16:creationId xmlns:a16="http://schemas.microsoft.com/office/drawing/2014/main" id="{C0AADA01-4747-A1F9-E02F-E46B29B0B2C1}"/>
                  </a:ext>
                </a:extLst>
              </p:cNvPr>
              <p:cNvSpPr/>
              <p:nvPr/>
            </p:nvSpPr>
            <p:spPr>
              <a:xfrm rot="-4252267">
                <a:off x="-3598891" y="-1384818"/>
                <a:ext cx="279087" cy="121922"/>
              </a:xfrm>
              <a:custGeom>
                <a:avLst/>
                <a:gdLst>
                  <a:gd name="connsiteX0" fmla="*/ 0 w 279087"/>
                  <a:gd name="connsiteY0" fmla="*/ 0 h 121922"/>
                  <a:gd name="connsiteX1" fmla="*/ 279087 w 279087"/>
                  <a:gd name="connsiteY1" fmla="*/ 0 h 121922"/>
                  <a:gd name="connsiteX2" fmla="*/ 279087 w 279087"/>
                  <a:gd name="connsiteY2" fmla="*/ 121922 h 121922"/>
                  <a:gd name="connsiteX3" fmla="*/ 0 w 279087"/>
                  <a:gd name="connsiteY3" fmla="*/ 121922 h 121922"/>
                </a:gdLst>
                <a:ahLst/>
                <a:cxnLst>
                  <a:cxn ang="0">
                    <a:pos x="connsiteX0" y="connsiteY0"/>
                  </a:cxn>
                  <a:cxn ang="0">
                    <a:pos x="connsiteX1" y="connsiteY1"/>
                  </a:cxn>
                  <a:cxn ang="0">
                    <a:pos x="connsiteX2" y="connsiteY2"/>
                  </a:cxn>
                  <a:cxn ang="0">
                    <a:pos x="connsiteX3" y="connsiteY3"/>
                  </a:cxn>
                </a:cxnLst>
                <a:rect l="l" t="t" r="r" b="b"/>
                <a:pathLst>
                  <a:path w="279087" h="121922">
                    <a:moveTo>
                      <a:pt x="0" y="0"/>
                    </a:moveTo>
                    <a:lnTo>
                      <a:pt x="279087" y="0"/>
                    </a:lnTo>
                    <a:lnTo>
                      <a:pt x="279087" y="121922"/>
                    </a:lnTo>
                    <a:lnTo>
                      <a:pt x="0" y="121922"/>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7" name="任意多边形: 形状 286">
                <a:extLst>
                  <a:ext uri="{FF2B5EF4-FFF2-40B4-BE49-F238E27FC236}">
                    <a16:creationId xmlns:a16="http://schemas.microsoft.com/office/drawing/2014/main" id="{C2743D13-5718-077F-CF65-7B33BA759F48}"/>
                  </a:ext>
                </a:extLst>
              </p:cNvPr>
              <p:cNvSpPr/>
              <p:nvPr/>
            </p:nvSpPr>
            <p:spPr>
              <a:xfrm rot="-4252267">
                <a:off x="-3516474" y="-1428263"/>
                <a:ext cx="154307" cy="90489"/>
              </a:xfrm>
              <a:custGeom>
                <a:avLst/>
                <a:gdLst>
                  <a:gd name="connsiteX0" fmla="*/ 0 w 154307"/>
                  <a:gd name="connsiteY0" fmla="*/ 0 h 90489"/>
                  <a:gd name="connsiteX1" fmla="*/ 154308 w 154307"/>
                  <a:gd name="connsiteY1" fmla="*/ 0 h 90489"/>
                  <a:gd name="connsiteX2" fmla="*/ 154308 w 154307"/>
                  <a:gd name="connsiteY2" fmla="*/ 90489 h 90489"/>
                  <a:gd name="connsiteX3" fmla="*/ 0 w 154307"/>
                  <a:gd name="connsiteY3" fmla="*/ 90489 h 90489"/>
                </a:gdLst>
                <a:ahLst/>
                <a:cxnLst>
                  <a:cxn ang="0">
                    <a:pos x="connsiteX0" y="connsiteY0"/>
                  </a:cxn>
                  <a:cxn ang="0">
                    <a:pos x="connsiteX1" y="connsiteY1"/>
                  </a:cxn>
                  <a:cxn ang="0">
                    <a:pos x="connsiteX2" y="connsiteY2"/>
                  </a:cxn>
                  <a:cxn ang="0">
                    <a:pos x="connsiteX3" y="connsiteY3"/>
                  </a:cxn>
                </a:cxnLst>
                <a:rect l="l" t="t" r="r" b="b"/>
                <a:pathLst>
                  <a:path w="154307" h="90489">
                    <a:moveTo>
                      <a:pt x="0" y="0"/>
                    </a:moveTo>
                    <a:lnTo>
                      <a:pt x="154308" y="0"/>
                    </a:lnTo>
                    <a:lnTo>
                      <a:pt x="154308" y="90489"/>
                    </a:lnTo>
                    <a:lnTo>
                      <a:pt x="0" y="90489"/>
                    </a:lnTo>
                    <a:close/>
                  </a:path>
                </a:pathLst>
              </a:custGeom>
              <a:solidFill>
                <a:srgbClr val="263238"/>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8" name="任意多边形: 形状 287">
                <a:extLst>
                  <a:ext uri="{FF2B5EF4-FFF2-40B4-BE49-F238E27FC236}">
                    <a16:creationId xmlns:a16="http://schemas.microsoft.com/office/drawing/2014/main" id="{A9882459-78E9-530A-A681-26D154FA512D}"/>
                  </a:ext>
                </a:extLst>
              </p:cNvPr>
              <p:cNvSpPr/>
              <p:nvPr/>
            </p:nvSpPr>
            <p:spPr>
              <a:xfrm rot="-4252267">
                <a:off x="-3550220" y="-1308692"/>
                <a:ext cx="154307" cy="49530"/>
              </a:xfrm>
              <a:custGeom>
                <a:avLst/>
                <a:gdLst>
                  <a:gd name="connsiteX0" fmla="*/ 0 w 154307"/>
                  <a:gd name="connsiteY0" fmla="*/ 0 h 49530"/>
                  <a:gd name="connsiteX1" fmla="*/ 154308 w 154307"/>
                  <a:gd name="connsiteY1" fmla="*/ 0 h 49530"/>
                  <a:gd name="connsiteX2" fmla="*/ 154308 w 154307"/>
                  <a:gd name="connsiteY2" fmla="*/ 49531 h 49530"/>
                  <a:gd name="connsiteX3" fmla="*/ 0 w 154307"/>
                  <a:gd name="connsiteY3" fmla="*/ 49531 h 49530"/>
                </a:gdLst>
                <a:ahLst/>
                <a:cxnLst>
                  <a:cxn ang="0">
                    <a:pos x="connsiteX0" y="connsiteY0"/>
                  </a:cxn>
                  <a:cxn ang="0">
                    <a:pos x="connsiteX1" y="connsiteY1"/>
                  </a:cxn>
                  <a:cxn ang="0">
                    <a:pos x="connsiteX2" y="connsiteY2"/>
                  </a:cxn>
                  <a:cxn ang="0">
                    <a:pos x="connsiteX3" y="connsiteY3"/>
                  </a:cxn>
                </a:cxnLst>
                <a:rect l="l" t="t" r="r" b="b"/>
                <a:pathLst>
                  <a:path w="154307" h="49530">
                    <a:moveTo>
                      <a:pt x="0" y="0"/>
                    </a:moveTo>
                    <a:lnTo>
                      <a:pt x="154308" y="0"/>
                    </a:lnTo>
                    <a:lnTo>
                      <a:pt x="154308" y="49531"/>
                    </a:lnTo>
                    <a:lnTo>
                      <a:pt x="0" y="49531"/>
                    </a:lnTo>
                    <a:close/>
                  </a:path>
                </a:pathLst>
              </a:custGeom>
              <a:solidFill>
                <a:srgbClr val="263238"/>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9" name="任意多边形: 形状 288">
                <a:extLst>
                  <a:ext uri="{FF2B5EF4-FFF2-40B4-BE49-F238E27FC236}">
                    <a16:creationId xmlns:a16="http://schemas.microsoft.com/office/drawing/2014/main" id="{49BC1B3D-FACE-A5B6-A9C1-749B6E2B58B6}"/>
                  </a:ext>
                </a:extLst>
              </p:cNvPr>
              <p:cNvSpPr/>
              <p:nvPr/>
            </p:nvSpPr>
            <p:spPr>
              <a:xfrm rot="-4252267">
                <a:off x="-3516771" y="-1278225"/>
                <a:ext cx="35243" cy="140019"/>
              </a:xfrm>
              <a:custGeom>
                <a:avLst/>
                <a:gdLst>
                  <a:gd name="connsiteX0" fmla="*/ 0 w 35243"/>
                  <a:gd name="connsiteY0" fmla="*/ 0 h 140019"/>
                  <a:gd name="connsiteX1" fmla="*/ 35243 w 35243"/>
                  <a:gd name="connsiteY1" fmla="*/ 0 h 140019"/>
                  <a:gd name="connsiteX2" fmla="*/ 35243 w 35243"/>
                  <a:gd name="connsiteY2" fmla="*/ 140020 h 140019"/>
                  <a:gd name="connsiteX3" fmla="*/ 0 w 35243"/>
                  <a:gd name="connsiteY3" fmla="*/ 140020 h 140019"/>
                </a:gdLst>
                <a:ahLst/>
                <a:cxnLst>
                  <a:cxn ang="0">
                    <a:pos x="connsiteX0" y="connsiteY0"/>
                  </a:cxn>
                  <a:cxn ang="0">
                    <a:pos x="connsiteX1" y="connsiteY1"/>
                  </a:cxn>
                  <a:cxn ang="0">
                    <a:pos x="connsiteX2" y="connsiteY2"/>
                  </a:cxn>
                  <a:cxn ang="0">
                    <a:pos x="connsiteX3" y="connsiteY3"/>
                  </a:cxn>
                </a:cxnLst>
                <a:rect l="l" t="t" r="r" b="b"/>
                <a:pathLst>
                  <a:path w="35243" h="140019">
                    <a:moveTo>
                      <a:pt x="0" y="0"/>
                    </a:moveTo>
                    <a:lnTo>
                      <a:pt x="35243" y="0"/>
                    </a:lnTo>
                    <a:lnTo>
                      <a:pt x="35243" y="140020"/>
                    </a:lnTo>
                    <a:lnTo>
                      <a:pt x="0" y="140020"/>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0" name="任意多边形: 形状 289">
                <a:extLst>
                  <a:ext uri="{FF2B5EF4-FFF2-40B4-BE49-F238E27FC236}">
                    <a16:creationId xmlns:a16="http://schemas.microsoft.com/office/drawing/2014/main" id="{BF04FBCD-03C2-CC06-D238-7030EF833AAE}"/>
                  </a:ext>
                </a:extLst>
              </p:cNvPr>
              <p:cNvSpPr/>
              <p:nvPr/>
            </p:nvSpPr>
            <p:spPr>
              <a:xfrm rot="-4252267">
                <a:off x="-3424577" y="-1527547"/>
                <a:ext cx="46673" cy="72391"/>
              </a:xfrm>
              <a:custGeom>
                <a:avLst/>
                <a:gdLst>
                  <a:gd name="connsiteX0" fmla="*/ 0 w 46673"/>
                  <a:gd name="connsiteY0" fmla="*/ 0 h 72391"/>
                  <a:gd name="connsiteX1" fmla="*/ 46673 w 46673"/>
                  <a:gd name="connsiteY1" fmla="*/ 0 h 72391"/>
                  <a:gd name="connsiteX2" fmla="*/ 46673 w 46673"/>
                  <a:gd name="connsiteY2" fmla="*/ 72391 h 72391"/>
                  <a:gd name="connsiteX3" fmla="*/ 0 w 46673"/>
                  <a:gd name="connsiteY3" fmla="*/ 72391 h 72391"/>
                </a:gdLst>
                <a:ahLst/>
                <a:cxnLst>
                  <a:cxn ang="0">
                    <a:pos x="connsiteX0" y="connsiteY0"/>
                  </a:cxn>
                  <a:cxn ang="0">
                    <a:pos x="connsiteX1" y="connsiteY1"/>
                  </a:cxn>
                  <a:cxn ang="0">
                    <a:pos x="connsiteX2" y="connsiteY2"/>
                  </a:cxn>
                  <a:cxn ang="0">
                    <a:pos x="connsiteX3" y="connsiteY3"/>
                  </a:cxn>
                </a:cxnLst>
                <a:rect l="l" t="t" r="r" b="b"/>
                <a:pathLst>
                  <a:path w="46673" h="72391">
                    <a:moveTo>
                      <a:pt x="0" y="0"/>
                    </a:moveTo>
                    <a:lnTo>
                      <a:pt x="46673" y="0"/>
                    </a:lnTo>
                    <a:lnTo>
                      <a:pt x="46673" y="72391"/>
                    </a:lnTo>
                    <a:lnTo>
                      <a:pt x="0" y="7239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1" name="任意多边形: 形状 290">
                <a:extLst>
                  <a:ext uri="{FF2B5EF4-FFF2-40B4-BE49-F238E27FC236}">
                    <a16:creationId xmlns:a16="http://schemas.microsoft.com/office/drawing/2014/main" id="{C2188E5D-DD87-1A36-86E5-AF718C5B49F1}"/>
                  </a:ext>
                </a:extLst>
              </p:cNvPr>
              <p:cNvSpPr/>
              <p:nvPr/>
            </p:nvSpPr>
            <p:spPr>
              <a:xfrm rot="-4252267">
                <a:off x="-3428620" y="-1534024"/>
                <a:ext cx="35243" cy="140019"/>
              </a:xfrm>
              <a:custGeom>
                <a:avLst/>
                <a:gdLst>
                  <a:gd name="connsiteX0" fmla="*/ 0 w 35243"/>
                  <a:gd name="connsiteY0" fmla="*/ 0 h 140019"/>
                  <a:gd name="connsiteX1" fmla="*/ 35243 w 35243"/>
                  <a:gd name="connsiteY1" fmla="*/ 0 h 140019"/>
                  <a:gd name="connsiteX2" fmla="*/ 35243 w 35243"/>
                  <a:gd name="connsiteY2" fmla="*/ 140020 h 140019"/>
                  <a:gd name="connsiteX3" fmla="*/ 0 w 35243"/>
                  <a:gd name="connsiteY3" fmla="*/ 140020 h 140019"/>
                </a:gdLst>
                <a:ahLst/>
                <a:cxnLst>
                  <a:cxn ang="0">
                    <a:pos x="connsiteX0" y="connsiteY0"/>
                  </a:cxn>
                  <a:cxn ang="0">
                    <a:pos x="connsiteX1" y="connsiteY1"/>
                  </a:cxn>
                  <a:cxn ang="0">
                    <a:pos x="connsiteX2" y="connsiteY2"/>
                  </a:cxn>
                  <a:cxn ang="0">
                    <a:pos x="connsiteX3" y="connsiteY3"/>
                  </a:cxn>
                </a:cxnLst>
                <a:rect l="l" t="t" r="r" b="b"/>
                <a:pathLst>
                  <a:path w="35243" h="140019">
                    <a:moveTo>
                      <a:pt x="0" y="0"/>
                    </a:moveTo>
                    <a:lnTo>
                      <a:pt x="35243" y="0"/>
                    </a:lnTo>
                    <a:lnTo>
                      <a:pt x="35243" y="140020"/>
                    </a:lnTo>
                    <a:lnTo>
                      <a:pt x="0" y="140020"/>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2" name="任意多边形: 形状 291">
                <a:extLst>
                  <a:ext uri="{FF2B5EF4-FFF2-40B4-BE49-F238E27FC236}">
                    <a16:creationId xmlns:a16="http://schemas.microsoft.com/office/drawing/2014/main" id="{F5066D79-5703-305A-6060-6738EF176881}"/>
                  </a:ext>
                </a:extLst>
              </p:cNvPr>
              <p:cNvSpPr/>
              <p:nvPr/>
            </p:nvSpPr>
            <p:spPr>
              <a:xfrm>
                <a:off x="-3393273" y="-1678830"/>
                <a:ext cx="55245" cy="160020"/>
              </a:xfrm>
              <a:custGeom>
                <a:avLst/>
                <a:gdLst>
                  <a:gd name="connsiteX0" fmla="*/ 0 w 55245"/>
                  <a:gd name="connsiteY0" fmla="*/ 160020 h 160020"/>
                  <a:gd name="connsiteX1" fmla="*/ 55245 w 55245"/>
                  <a:gd name="connsiteY1" fmla="*/ 0 h 160020"/>
                </a:gdLst>
                <a:ahLst/>
                <a:cxnLst>
                  <a:cxn ang="0">
                    <a:pos x="connsiteX0" y="connsiteY0"/>
                  </a:cxn>
                  <a:cxn ang="0">
                    <a:pos x="connsiteX1" y="connsiteY1"/>
                  </a:cxn>
                </a:cxnLst>
                <a:rect l="l" t="t" r="r" b="b"/>
                <a:pathLst>
                  <a:path w="55245" h="160020">
                    <a:moveTo>
                      <a:pt x="0" y="160020"/>
                    </a:moveTo>
                    <a:lnTo>
                      <a:pt x="55245" y="0"/>
                    </a:lnTo>
                  </a:path>
                </a:pathLst>
              </a:custGeom>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95" name="图形 718">
              <a:extLst>
                <a:ext uri="{FF2B5EF4-FFF2-40B4-BE49-F238E27FC236}">
                  <a16:creationId xmlns:a16="http://schemas.microsoft.com/office/drawing/2014/main" id="{B78A6D44-AC78-F153-39E2-16BC0249BE16}"/>
                </a:ext>
              </a:extLst>
            </p:cNvPr>
            <p:cNvGrpSpPr/>
            <p:nvPr/>
          </p:nvGrpSpPr>
          <p:grpSpPr>
            <a:xfrm>
              <a:off x="-847752" y="-3008783"/>
              <a:ext cx="1207508" cy="3471173"/>
              <a:chOff x="-847752" y="-3008783"/>
              <a:chExt cx="1207508" cy="3471173"/>
            </a:xfrm>
          </p:grpSpPr>
          <p:sp>
            <p:nvSpPr>
              <p:cNvPr id="233" name="任意多边形: 形状 232">
                <a:extLst>
                  <a:ext uri="{FF2B5EF4-FFF2-40B4-BE49-F238E27FC236}">
                    <a16:creationId xmlns:a16="http://schemas.microsoft.com/office/drawing/2014/main" id="{FE8D3228-EA5B-58BE-9627-4934D0760CD9}"/>
                  </a:ext>
                </a:extLst>
              </p:cNvPr>
              <p:cNvSpPr/>
              <p:nvPr/>
            </p:nvSpPr>
            <p:spPr>
              <a:xfrm>
                <a:off x="-819618" y="237600"/>
                <a:ext cx="996315" cy="224790"/>
              </a:xfrm>
              <a:custGeom>
                <a:avLst/>
                <a:gdLst>
                  <a:gd name="connsiteX0" fmla="*/ 996315 w 996315"/>
                  <a:gd name="connsiteY0" fmla="*/ 112395 h 224790"/>
                  <a:gd name="connsiteX1" fmla="*/ 498158 w 996315"/>
                  <a:gd name="connsiteY1" fmla="*/ 224790 h 224790"/>
                  <a:gd name="connsiteX2" fmla="*/ 0 w 996315"/>
                  <a:gd name="connsiteY2" fmla="*/ 112395 h 224790"/>
                  <a:gd name="connsiteX3" fmla="*/ 498158 w 996315"/>
                  <a:gd name="connsiteY3" fmla="*/ 0 h 224790"/>
                  <a:gd name="connsiteX4" fmla="*/ 996315 w 996315"/>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224790">
                    <a:moveTo>
                      <a:pt x="996315" y="112395"/>
                    </a:moveTo>
                    <a:cubicBezTo>
                      <a:pt x="996315" y="174469"/>
                      <a:pt x="773283" y="224790"/>
                      <a:pt x="498158" y="224790"/>
                    </a:cubicBezTo>
                    <a:cubicBezTo>
                      <a:pt x="223033" y="224790"/>
                      <a:pt x="0" y="174469"/>
                      <a:pt x="0" y="112395"/>
                    </a:cubicBezTo>
                    <a:cubicBezTo>
                      <a:pt x="0" y="50321"/>
                      <a:pt x="223033" y="0"/>
                      <a:pt x="498158" y="0"/>
                    </a:cubicBezTo>
                    <a:cubicBezTo>
                      <a:pt x="773283" y="0"/>
                      <a:pt x="996315" y="50321"/>
                      <a:pt x="996315"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4" name="任意多边形: 形状 233">
                <a:extLst>
                  <a:ext uri="{FF2B5EF4-FFF2-40B4-BE49-F238E27FC236}">
                    <a16:creationId xmlns:a16="http://schemas.microsoft.com/office/drawing/2014/main" id="{AFF9CE39-4D75-149D-DDE9-174F9E99DA7B}"/>
                  </a:ext>
                </a:extLst>
              </p:cNvPr>
              <p:cNvSpPr/>
              <p:nvPr/>
            </p:nvSpPr>
            <p:spPr>
              <a:xfrm>
                <a:off x="-847752" y="-2190322"/>
                <a:ext cx="186819" cy="783907"/>
              </a:xfrm>
              <a:custGeom>
                <a:avLst/>
                <a:gdLst>
                  <a:gd name="connsiteX0" fmla="*/ 141482 w 186819"/>
                  <a:gd name="connsiteY0" fmla="*/ 0 h 783907"/>
                  <a:gd name="connsiteX1" fmla="*/ 74807 w 186819"/>
                  <a:gd name="connsiteY1" fmla="*/ 59055 h 783907"/>
                  <a:gd name="connsiteX2" fmla="*/ 46232 w 186819"/>
                  <a:gd name="connsiteY2" fmla="*/ 448628 h 783907"/>
                  <a:gd name="connsiteX3" fmla="*/ 512 w 186819"/>
                  <a:gd name="connsiteY3" fmla="*/ 613410 h 783907"/>
                  <a:gd name="connsiteX4" fmla="*/ 18609 w 186819"/>
                  <a:gd name="connsiteY4" fmla="*/ 708660 h 783907"/>
                  <a:gd name="connsiteX5" fmla="*/ 71950 w 186819"/>
                  <a:gd name="connsiteY5" fmla="*/ 783907 h 783907"/>
                  <a:gd name="connsiteX6" fmla="*/ 184344 w 186819"/>
                  <a:gd name="connsiteY6" fmla="*/ 611505 h 783907"/>
                  <a:gd name="connsiteX7" fmla="*/ 186250 w 186819"/>
                  <a:gd name="connsiteY7" fmla="*/ 498158 h 783907"/>
                  <a:gd name="connsiteX8" fmla="*/ 141482 w 186819"/>
                  <a:gd name="connsiteY8" fmla="*/ 0 h 7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19" h="783907">
                    <a:moveTo>
                      <a:pt x="141482" y="0"/>
                    </a:moveTo>
                    <a:cubicBezTo>
                      <a:pt x="141482" y="0"/>
                      <a:pt x="73854" y="40958"/>
                      <a:pt x="74807" y="59055"/>
                    </a:cubicBezTo>
                    <a:cubicBezTo>
                      <a:pt x="75759" y="77153"/>
                      <a:pt x="50042" y="407670"/>
                      <a:pt x="46232" y="448628"/>
                    </a:cubicBezTo>
                    <a:cubicBezTo>
                      <a:pt x="42422" y="489585"/>
                      <a:pt x="4322" y="575310"/>
                      <a:pt x="512" y="613410"/>
                    </a:cubicBezTo>
                    <a:cubicBezTo>
                      <a:pt x="-2346" y="652463"/>
                      <a:pt x="7179" y="690563"/>
                      <a:pt x="18609" y="708660"/>
                    </a:cubicBezTo>
                    <a:cubicBezTo>
                      <a:pt x="30039" y="726757"/>
                      <a:pt x="71950" y="783907"/>
                      <a:pt x="71950" y="783907"/>
                    </a:cubicBezTo>
                    <a:lnTo>
                      <a:pt x="184344" y="611505"/>
                    </a:lnTo>
                    <a:cubicBezTo>
                      <a:pt x="187202" y="573405"/>
                      <a:pt x="187202" y="536258"/>
                      <a:pt x="186250" y="498158"/>
                    </a:cubicBezTo>
                    <a:cubicBezTo>
                      <a:pt x="184344" y="415290"/>
                      <a:pt x="141482" y="0"/>
                      <a:pt x="141482"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5" name="任意多边形: 形状 234">
                <a:extLst>
                  <a:ext uri="{FF2B5EF4-FFF2-40B4-BE49-F238E27FC236}">
                    <a16:creationId xmlns:a16="http://schemas.microsoft.com/office/drawing/2014/main" id="{8FF6D352-983A-FB73-D531-A256A089B784}"/>
                  </a:ext>
                </a:extLst>
              </p:cNvPr>
              <p:cNvSpPr/>
              <p:nvPr/>
            </p:nvSpPr>
            <p:spPr>
              <a:xfrm>
                <a:off x="-653976" y="-3008783"/>
                <a:ext cx="744934" cy="846083"/>
              </a:xfrm>
              <a:custGeom>
                <a:avLst/>
                <a:gdLst>
                  <a:gd name="connsiteX0" fmla="*/ 379188 w 744934"/>
                  <a:gd name="connsiteY0" fmla="*/ 264 h 846083"/>
                  <a:gd name="connsiteX1" fmla="*/ 192499 w 744934"/>
                  <a:gd name="connsiteY1" fmla="*/ 75511 h 846083"/>
                  <a:gd name="connsiteX2" fmla="*/ 139159 w 744934"/>
                  <a:gd name="connsiteY2" fmla="*/ 323161 h 846083"/>
                  <a:gd name="connsiteX3" fmla="*/ 36288 w 744934"/>
                  <a:gd name="connsiteY3" fmla="*/ 522234 h 846083"/>
                  <a:gd name="connsiteX4" fmla="*/ 72484 w 744934"/>
                  <a:gd name="connsiteY4" fmla="*/ 612721 h 846083"/>
                  <a:gd name="connsiteX5" fmla="*/ 1046 w 744934"/>
                  <a:gd name="connsiteY5" fmla="*/ 723211 h 846083"/>
                  <a:gd name="connsiteX6" fmla="*/ 48671 w 744934"/>
                  <a:gd name="connsiteY6" fmla="*/ 841321 h 846083"/>
                  <a:gd name="connsiteX7" fmla="*/ 734471 w 744934"/>
                  <a:gd name="connsiteY7" fmla="*/ 846084 h 846083"/>
                  <a:gd name="connsiteX8" fmla="*/ 732566 w 744934"/>
                  <a:gd name="connsiteY8" fmla="*/ 719401 h 846083"/>
                  <a:gd name="connsiteX9" fmla="*/ 675416 w 744934"/>
                  <a:gd name="connsiteY9" fmla="*/ 621294 h 846083"/>
                  <a:gd name="connsiteX10" fmla="*/ 702086 w 744934"/>
                  <a:gd name="connsiteY10" fmla="*/ 486991 h 846083"/>
                  <a:gd name="connsiteX11" fmla="*/ 640174 w 744934"/>
                  <a:gd name="connsiteY11" fmla="*/ 345069 h 846083"/>
                  <a:gd name="connsiteX12" fmla="*/ 558259 w 744934"/>
                  <a:gd name="connsiteY12" fmla="*/ 59319 h 846083"/>
                  <a:gd name="connsiteX13" fmla="*/ 379188 w 744934"/>
                  <a:gd name="connsiteY13" fmla="*/ 264 h 8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934" h="846083">
                    <a:moveTo>
                      <a:pt x="379188" y="264"/>
                    </a:moveTo>
                    <a:cubicBezTo>
                      <a:pt x="379188" y="264"/>
                      <a:pt x="260126" y="-7356"/>
                      <a:pt x="192499" y="75511"/>
                    </a:cubicBezTo>
                    <a:cubicBezTo>
                      <a:pt x="124871" y="158379"/>
                      <a:pt x="139159" y="284109"/>
                      <a:pt x="139159" y="323161"/>
                    </a:cubicBezTo>
                    <a:cubicBezTo>
                      <a:pt x="139159" y="362214"/>
                      <a:pt x="23906" y="475561"/>
                      <a:pt x="36288" y="522234"/>
                    </a:cubicBezTo>
                    <a:cubicBezTo>
                      <a:pt x="48671" y="568906"/>
                      <a:pt x="82961" y="573669"/>
                      <a:pt x="72484" y="612721"/>
                    </a:cubicBezTo>
                    <a:cubicBezTo>
                      <a:pt x="62006" y="651774"/>
                      <a:pt x="-9432" y="674634"/>
                      <a:pt x="1046" y="723211"/>
                    </a:cubicBezTo>
                    <a:cubicBezTo>
                      <a:pt x="11524" y="771789"/>
                      <a:pt x="48671" y="841321"/>
                      <a:pt x="48671" y="841321"/>
                    </a:cubicBezTo>
                    <a:lnTo>
                      <a:pt x="734471" y="846084"/>
                    </a:lnTo>
                    <a:cubicBezTo>
                      <a:pt x="734471" y="846084"/>
                      <a:pt x="759236" y="773694"/>
                      <a:pt x="732566" y="719401"/>
                    </a:cubicBezTo>
                    <a:cubicBezTo>
                      <a:pt x="705896" y="665109"/>
                      <a:pt x="669701" y="647011"/>
                      <a:pt x="675416" y="621294"/>
                    </a:cubicBezTo>
                    <a:cubicBezTo>
                      <a:pt x="681131" y="595576"/>
                      <a:pt x="714468" y="533664"/>
                      <a:pt x="702086" y="486991"/>
                    </a:cubicBezTo>
                    <a:cubicBezTo>
                      <a:pt x="689703" y="440319"/>
                      <a:pt x="644936" y="427936"/>
                      <a:pt x="640174" y="345069"/>
                    </a:cubicBezTo>
                    <a:cubicBezTo>
                      <a:pt x="635411" y="262201"/>
                      <a:pt x="623028" y="125994"/>
                      <a:pt x="558259" y="59319"/>
                    </a:cubicBezTo>
                    <a:cubicBezTo>
                      <a:pt x="493488" y="-7356"/>
                      <a:pt x="379188" y="264"/>
                      <a:pt x="379188" y="264"/>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6" name="任意多边形: 形状 235">
                <a:extLst>
                  <a:ext uri="{FF2B5EF4-FFF2-40B4-BE49-F238E27FC236}">
                    <a16:creationId xmlns:a16="http://schemas.microsoft.com/office/drawing/2014/main" id="{F66E67FB-C8FD-3F12-C587-2AB63634FCF6}"/>
                  </a:ext>
                </a:extLst>
              </p:cNvPr>
              <p:cNvSpPr/>
              <p:nvPr/>
            </p:nvSpPr>
            <p:spPr>
              <a:xfrm>
                <a:off x="-647276" y="168067"/>
                <a:ext cx="283906" cy="243276"/>
              </a:xfrm>
              <a:custGeom>
                <a:avLst/>
                <a:gdLst>
                  <a:gd name="connsiteX0" fmla="*/ 161034 w 283906"/>
                  <a:gd name="connsiteY0" fmla="*/ 5715 h 243276"/>
                  <a:gd name="connsiteX1" fmla="*/ 84834 w 283906"/>
                  <a:gd name="connsiteY1" fmla="*/ 119063 h 243276"/>
                  <a:gd name="connsiteX2" fmla="*/ 61 w 283906"/>
                  <a:gd name="connsiteY2" fmla="*/ 220028 h 243276"/>
                  <a:gd name="connsiteX3" fmla="*/ 147699 w 283906"/>
                  <a:gd name="connsiteY3" fmla="*/ 232410 h 243276"/>
                  <a:gd name="connsiteX4" fmla="*/ 244854 w 283906"/>
                  <a:gd name="connsiteY4" fmla="*/ 175260 h 243276"/>
                  <a:gd name="connsiteX5" fmla="*/ 283906 w 283906"/>
                  <a:gd name="connsiteY5" fmla="*/ 139065 h 243276"/>
                  <a:gd name="connsiteX6" fmla="*/ 279144 w 283906"/>
                  <a:gd name="connsiteY6" fmla="*/ 0 h 243276"/>
                  <a:gd name="connsiteX7" fmla="*/ 161034 w 283906"/>
                  <a:gd name="connsiteY7" fmla="*/ 5715 h 24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6" h="243276">
                    <a:moveTo>
                      <a:pt x="161034" y="5715"/>
                    </a:moveTo>
                    <a:cubicBezTo>
                      <a:pt x="140079" y="46672"/>
                      <a:pt x="114361" y="84772"/>
                      <a:pt x="84834" y="119063"/>
                    </a:cubicBezTo>
                    <a:cubicBezTo>
                      <a:pt x="41019" y="167640"/>
                      <a:pt x="-1844" y="194310"/>
                      <a:pt x="61" y="220028"/>
                    </a:cubicBezTo>
                    <a:cubicBezTo>
                      <a:pt x="1966" y="245745"/>
                      <a:pt x="97216" y="250507"/>
                      <a:pt x="147699" y="232410"/>
                    </a:cubicBezTo>
                    <a:cubicBezTo>
                      <a:pt x="198181" y="214313"/>
                      <a:pt x="235329" y="178117"/>
                      <a:pt x="244854" y="175260"/>
                    </a:cubicBezTo>
                    <a:cubicBezTo>
                      <a:pt x="254379" y="172403"/>
                      <a:pt x="283906" y="175260"/>
                      <a:pt x="283906" y="139065"/>
                    </a:cubicBezTo>
                    <a:cubicBezTo>
                      <a:pt x="283906" y="102870"/>
                      <a:pt x="279144" y="0"/>
                      <a:pt x="279144" y="0"/>
                    </a:cubicBezTo>
                    <a:lnTo>
                      <a:pt x="161034" y="571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7" name="任意多边形: 形状 236">
                <a:extLst>
                  <a:ext uri="{FF2B5EF4-FFF2-40B4-BE49-F238E27FC236}">
                    <a16:creationId xmlns:a16="http://schemas.microsoft.com/office/drawing/2014/main" id="{25669EEE-F980-3E12-4974-AE3204D427ED}"/>
                  </a:ext>
                </a:extLst>
              </p:cNvPr>
              <p:cNvSpPr/>
              <p:nvPr/>
            </p:nvSpPr>
            <p:spPr>
              <a:xfrm>
                <a:off x="-648229" y="208945"/>
                <a:ext cx="284858" cy="203351"/>
              </a:xfrm>
              <a:custGeom>
                <a:avLst/>
                <a:gdLst>
                  <a:gd name="connsiteX0" fmla="*/ 148651 w 284858"/>
                  <a:gd name="connsiteY0" fmla="*/ 192485 h 203351"/>
                  <a:gd name="connsiteX1" fmla="*/ 245806 w 284858"/>
                  <a:gd name="connsiteY1" fmla="*/ 135335 h 203351"/>
                  <a:gd name="connsiteX2" fmla="*/ 284859 w 284858"/>
                  <a:gd name="connsiteY2" fmla="*/ 99140 h 203351"/>
                  <a:gd name="connsiteX3" fmla="*/ 282954 w 284858"/>
                  <a:gd name="connsiteY3" fmla="*/ 10557 h 203351"/>
                  <a:gd name="connsiteX4" fmla="*/ 205801 w 284858"/>
                  <a:gd name="connsiteY4" fmla="*/ 58182 h 203351"/>
                  <a:gd name="connsiteX5" fmla="*/ 177226 w 284858"/>
                  <a:gd name="connsiteY5" fmla="*/ 9605 h 203351"/>
                  <a:gd name="connsiteX6" fmla="*/ 130554 w 284858"/>
                  <a:gd name="connsiteY6" fmla="*/ 19130 h 203351"/>
                  <a:gd name="connsiteX7" fmla="*/ 121981 w 284858"/>
                  <a:gd name="connsiteY7" fmla="*/ 31512 h 203351"/>
                  <a:gd name="connsiteX8" fmla="*/ 121029 w 284858"/>
                  <a:gd name="connsiteY8" fmla="*/ 32465 h 203351"/>
                  <a:gd name="connsiteX9" fmla="*/ 121029 w 284858"/>
                  <a:gd name="connsiteY9" fmla="*/ 32465 h 203351"/>
                  <a:gd name="connsiteX10" fmla="*/ 84834 w 284858"/>
                  <a:gd name="connsiteY10" fmla="*/ 79137 h 203351"/>
                  <a:gd name="connsiteX11" fmla="*/ 61 w 284858"/>
                  <a:gd name="connsiteY11" fmla="*/ 180102 h 203351"/>
                  <a:gd name="connsiteX12" fmla="*/ 148651 w 284858"/>
                  <a:gd name="connsiteY12" fmla="*/ 192485 h 20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58" h="203351">
                    <a:moveTo>
                      <a:pt x="148651" y="192485"/>
                    </a:moveTo>
                    <a:cubicBezTo>
                      <a:pt x="199134" y="174387"/>
                      <a:pt x="236281" y="138192"/>
                      <a:pt x="245806" y="135335"/>
                    </a:cubicBezTo>
                    <a:cubicBezTo>
                      <a:pt x="255331" y="132477"/>
                      <a:pt x="284859" y="135335"/>
                      <a:pt x="284859" y="99140"/>
                    </a:cubicBezTo>
                    <a:cubicBezTo>
                      <a:pt x="284859" y="80090"/>
                      <a:pt x="283906" y="41990"/>
                      <a:pt x="282954" y="10557"/>
                    </a:cubicBezTo>
                    <a:cubicBezTo>
                      <a:pt x="267714" y="39132"/>
                      <a:pt x="238186" y="57230"/>
                      <a:pt x="205801" y="58182"/>
                    </a:cubicBezTo>
                    <a:cubicBezTo>
                      <a:pt x="205801" y="58182"/>
                      <a:pt x="204849" y="40085"/>
                      <a:pt x="177226" y="9605"/>
                    </a:cubicBezTo>
                    <a:cubicBezTo>
                      <a:pt x="159129" y="-10398"/>
                      <a:pt x="141031" y="4842"/>
                      <a:pt x="130554" y="19130"/>
                    </a:cubicBezTo>
                    <a:lnTo>
                      <a:pt x="121981" y="31512"/>
                    </a:lnTo>
                    <a:lnTo>
                      <a:pt x="121029" y="32465"/>
                    </a:lnTo>
                    <a:lnTo>
                      <a:pt x="121029" y="32465"/>
                    </a:lnTo>
                    <a:cubicBezTo>
                      <a:pt x="109599" y="48657"/>
                      <a:pt x="98169" y="63897"/>
                      <a:pt x="84834" y="79137"/>
                    </a:cubicBezTo>
                    <a:cubicBezTo>
                      <a:pt x="41019" y="127715"/>
                      <a:pt x="-1844" y="154385"/>
                      <a:pt x="61" y="180102"/>
                    </a:cubicBezTo>
                    <a:cubicBezTo>
                      <a:pt x="1966" y="205820"/>
                      <a:pt x="98169" y="210582"/>
                      <a:pt x="148651" y="19248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8" name="任意多边形: 形状 237">
                <a:extLst>
                  <a:ext uri="{FF2B5EF4-FFF2-40B4-BE49-F238E27FC236}">
                    <a16:creationId xmlns:a16="http://schemas.microsoft.com/office/drawing/2014/main" id="{8AC78014-8378-95B4-1D15-7E6D57D31DD9}"/>
                  </a:ext>
                </a:extLst>
              </p:cNvPr>
              <p:cNvSpPr/>
              <p:nvPr/>
            </p:nvSpPr>
            <p:spPr>
              <a:xfrm>
                <a:off x="-252880" y="168067"/>
                <a:ext cx="303854" cy="242531"/>
              </a:xfrm>
              <a:custGeom>
                <a:avLst/>
                <a:gdLst>
                  <a:gd name="connsiteX0" fmla="*/ 120015 w 303854"/>
                  <a:gd name="connsiteY0" fmla="*/ 5715 h 242531"/>
                  <a:gd name="connsiteX1" fmla="*/ 208597 w 303854"/>
                  <a:gd name="connsiteY1" fmla="*/ 119063 h 242531"/>
                  <a:gd name="connsiteX2" fmla="*/ 303847 w 303854"/>
                  <a:gd name="connsiteY2" fmla="*/ 219075 h 242531"/>
                  <a:gd name="connsiteX3" fmla="*/ 157163 w 303854"/>
                  <a:gd name="connsiteY3" fmla="*/ 232410 h 242531"/>
                  <a:gd name="connsiteX4" fmla="*/ 53340 w 303854"/>
                  <a:gd name="connsiteY4" fmla="*/ 175260 h 242531"/>
                  <a:gd name="connsiteX5" fmla="*/ 10478 w 303854"/>
                  <a:gd name="connsiteY5" fmla="*/ 139065 h 242531"/>
                  <a:gd name="connsiteX6" fmla="*/ 0 w 303854"/>
                  <a:gd name="connsiteY6" fmla="*/ 0 h 242531"/>
                  <a:gd name="connsiteX7" fmla="*/ 120015 w 303854"/>
                  <a:gd name="connsiteY7" fmla="*/ 5715 h 24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854" h="242531">
                    <a:moveTo>
                      <a:pt x="120015" y="5715"/>
                    </a:moveTo>
                    <a:cubicBezTo>
                      <a:pt x="145732" y="46672"/>
                      <a:pt x="175260" y="84772"/>
                      <a:pt x="208597" y="119063"/>
                    </a:cubicBezTo>
                    <a:cubicBezTo>
                      <a:pt x="257175" y="167640"/>
                      <a:pt x="302895" y="193357"/>
                      <a:pt x="303847" y="219075"/>
                    </a:cubicBezTo>
                    <a:cubicBezTo>
                      <a:pt x="304800" y="244792"/>
                      <a:pt x="210503" y="249555"/>
                      <a:pt x="157163" y="232410"/>
                    </a:cubicBezTo>
                    <a:cubicBezTo>
                      <a:pt x="103822" y="215265"/>
                      <a:pt x="63817" y="178117"/>
                      <a:pt x="53340" y="175260"/>
                    </a:cubicBezTo>
                    <a:cubicBezTo>
                      <a:pt x="42863" y="172403"/>
                      <a:pt x="14288" y="175260"/>
                      <a:pt x="10478" y="139065"/>
                    </a:cubicBezTo>
                    <a:cubicBezTo>
                      <a:pt x="6667" y="102870"/>
                      <a:pt x="0" y="0"/>
                      <a:pt x="0" y="0"/>
                    </a:cubicBezTo>
                    <a:lnTo>
                      <a:pt x="120015" y="571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9" name="任意多边形: 形状 238">
                <a:extLst>
                  <a:ext uri="{FF2B5EF4-FFF2-40B4-BE49-F238E27FC236}">
                    <a16:creationId xmlns:a16="http://schemas.microsoft.com/office/drawing/2014/main" id="{F7DF4A10-6BF0-52A6-8681-9AA4DF74A4C2}"/>
                  </a:ext>
                </a:extLst>
              </p:cNvPr>
              <p:cNvSpPr/>
              <p:nvPr/>
            </p:nvSpPr>
            <p:spPr>
              <a:xfrm>
                <a:off x="-249070" y="207040"/>
                <a:ext cx="299092" cy="203653"/>
              </a:xfrm>
              <a:custGeom>
                <a:avLst/>
                <a:gdLst>
                  <a:gd name="connsiteX0" fmla="*/ 153353 w 299092"/>
                  <a:gd name="connsiteY0" fmla="*/ 193437 h 203653"/>
                  <a:gd name="connsiteX1" fmla="*/ 49530 w 299092"/>
                  <a:gd name="connsiteY1" fmla="*/ 136287 h 203653"/>
                  <a:gd name="connsiteX2" fmla="*/ 6668 w 299092"/>
                  <a:gd name="connsiteY2" fmla="*/ 100092 h 203653"/>
                  <a:gd name="connsiteX3" fmla="*/ 0 w 299092"/>
                  <a:gd name="connsiteY3" fmla="*/ 11510 h 203653"/>
                  <a:gd name="connsiteX4" fmla="*/ 81915 w 299092"/>
                  <a:gd name="connsiteY4" fmla="*/ 58182 h 203653"/>
                  <a:gd name="connsiteX5" fmla="*/ 104775 w 299092"/>
                  <a:gd name="connsiteY5" fmla="*/ 9605 h 203653"/>
                  <a:gd name="connsiteX6" fmla="*/ 152400 w 299092"/>
                  <a:gd name="connsiteY6" fmla="*/ 19130 h 203653"/>
                  <a:gd name="connsiteX7" fmla="*/ 161925 w 299092"/>
                  <a:gd name="connsiteY7" fmla="*/ 31512 h 203653"/>
                  <a:gd name="connsiteX8" fmla="*/ 162878 w 299092"/>
                  <a:gd name="connsiteY8" fmla="*/ 32465 h 203653"/>
                  <a:gd name="connsiteX9" fmla="*/ 162878 w 299092"/>
                  <a:gd name="connsiteY9" fmla="*/ 32465 h 203653"/>
                  <a:gd name="connsiteX10" fmla="*/ 203835 w 299092"/>
                  <a:gd name="connsiteY10" fmla="*/ 79137 h 203653"/>
                  <a:gd name="connsiteX11" fmla="*/ 299085 w 299092"/>
                  <a:gd name="connsiteY11" fmla="*/ 179150 h 203653"/>
                  <a:gd name="connsiteX12" fmla="*/ 153353 w 299092"/>
                  <a:gd name="connsiteY12" fmla="*/ 193437 h 20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092" h="203653">
                    <a:moveTo>
                      <a:pt x="153353" y="193437"/>
                    </a:moveTo>
                    <a:cubicBezTo>
                      <a:pt x="100965" y="175340"/>
                      <a:pt x="60007" y="139144"/>
                      <a:pt x="49530" y="136287"/>
                    </a:cubicBezTo>
                    <a:cubicBezTo>
                      <a:pt x="39053" y="133430"/>
                      <a:pt x="10478" y="136287"/>
                      <a:pt x="6668" y="100092"/>
                    </a:cubicBezTo>
                    <a:cubicBezTo>
                      <a:pt x="4763" y="81042"/>
                      <a:pt x="1905" y="42942"/>
                      <a:pt x="0" y="11510"/>
                    </a:cubicBezTo>
                    <a:cubicBezTo>
                      <a:pt x="18097" y="40085"/>
                      <a:pt x="48578" y="57230"/>
                      <a:pt x="81915" y="58182"/>
                    </a:cubicBezTo>
                    <a:cubicBezTo>
                      <a:pt x="81915" y="58182"/>
                      <a:pt x="80963" y="40085"/>
                      <a:pt x="104775" y="9605"/>
                    </a:cubicBezTo>
                    <a:cubicBezTo>
                      <a:pt x="120015" y="-10398"/>
                      <a:pt x="140018" y="4842"/>
                      <a:pt x="152400" y="19130"/>
                    </a:cubicBezTo>
                    <a:cubicBezTo>
                      <a:pt x="155257" y="22940"/>
                      <a:pt x="159068" y="27702"/>
                      <a:pt x="161925" y="31512"/>
                    </a:cubicBezTo>
                    <a:lnTo>
                      <a:pt x="162878" y="32465"/>
                    </a:lnTo>
                    <a:lnTo>
                      <a:pt x="162878" y="32465"/>
                    </a:lnTo>
                    <a:cubicBezTo>
                      <a:pt x="175260" y="48657"/>
                      <a:pt x="189547" y="63897"/>
                      <a:pt x="203835" y="79137"/>
                    </a:cubicBezTo>
                    <a:cubicBezTo>
                      <a:pt x="252413" y="127715"/>
                      <a:pt x="298132" y="153432"/>
                      <a:pt x="299085" y="179150"/>
                    </a:cubicBezTo>
                    <a:cubicBezTo>
                      <a:pt x="300038" y="204867"/>
                      <a:pt x="206693" y="211535"/>
                      <a:pt x="153353" y="19343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0" name="任意多边形: 形状 239">
                <a:extLst>
                  <a:ext uri="{FF2B5EF4-FFF2-40B4-BE49-F238E27FC236}">
                    <a16:creationId xmlns:a16="http://schemas.microsoft.com/office/drawing/2014/main" id="{AAE75A9D-8B8C-A719-8A88-7EB9A21B6139}"/>
                  </a:ext>
                </a:extLst>
              </p:cNvPr>
              <p:cNvSpPr/>
              <p:nvPr/>
            </p:nvSpPr>
            <p:spPr>
              <a:xfrm>
                <a:off x="-692935" y="-1208294"/>
                <a:ext cx="743902" cy="1397767"/>
              </a:xfrm>
              <a:custGeom>
                <a:avLst/>
                <a:gdLst>
                  <a:gd name="connsiteX0" fmla="*/ 0 w 743902"/>
                  <a:gd name="connsiteY0" fmla="*/ 20955 h 1397767"/>
                  <a:gd name="connsiteX1" fmla="*/ 37147 w 743902"/>
                  <a:gd name="connsiteY1" fmla="*/ 662940 h 1397767"/>
                  <a:gd name="connsiteX2" fmla="*/ 152400 w 743902"/>
                  <a:gd name="connsiteY2" fmla="*/ 1374457 h 1397767"/>
                  <a:gd name="connsiteX3" fmla="*/ 243840 w 743902"/>
                  <a:gd name="connsiteY3" fmla="*/ 1392555 h 1397767"/>
                  <a:gd name="connsiteX4" fmla="*/ 346710 w 743902"/>
                  <a:gd name="connsiteY4" fmla="*/ 1392555 h 1397767"/>
                  <a:gd name="connsiteX5" fmla="*/ 356235 w 743902"/>
                  <a:gd name="connsiteY5" fmla="*/ 941070 h 1397767"/>
                  <a:gd name="connsiteX6" fmla="*/ 360045 w 743902"/>
                  <a:gd name="connsiteY6" fmla="*/ 285750 h 1397767"/>
                  <a:gd name="connsiteX7" fmla="*/ 411480 w 743902"/>
                  <a:gd name="connsiteY7" fmla="*/ 1394460 h 1397767"/>
                  <a:gd name="connsiteX8" fmla="*/ 568643 w 743902"/>
                  <a:gd name="connsiteY8" fmla="*/ 1397317 h 1397767"/>
                  <a:gd name="connsiteX9" fmla="*/ 597218 w 743902"/>
                  <a:gd name="connsiteY9" fmla="*/ 1392555 h 1397767"/>
                  <a:gd name="connsiteX10" fmla="*/ 688658 w 743902"/>
                  <a:gd name="connsiteY10" fmla="*/ 691515 h 1397767"/>
                  <a:gd name="connsiteX11" fmla="*/ 741045 w 743902"/>
                  <a:gd name="connsiteY11" fmla="*/ 224790 h 1397767"/>
                  <a:gd name="connsiteX12" fmla="*/ 743903 w 743902"/>
                  <a:gd name="connsiteY12" fmla="*/ 39053 h 1397767"/>
                  <a:gd name="connsiteX13" fmla="*/ 180022 w 743902"/>
                  <a:gd name="connsiteY13" fmla="*/ 13335 h 1397767"/>
                  <a:gd name="connsiteX14" fmla="*/ 953 w 743902"/>
                  <a:gd name="connsiteY14" fmla="*/ 0 h 1397767"/>
                  <a:gd name="connsiteX15" fmla="*/ 0 w 743902"/>
                  <a:gd name="connsiteY15" fmla="*/ 20955 h 139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3902" h="1397767">
                    <a:moveTo>
                      <a:pt x="0" y="20955"/>
                    </a:moveTo>
                    <a:cubicBezTo>
                      <a:pt x="0" y="20955"/>
                      <a:pt x="16193" y="557213"/>
                      <a:pt x="37147" y="662940"/>
                    </a:cubicBezTo>
                    <a:cubicBezTo>
                      <a:pt x="58103" y="768667"/>
                      <a:pt x="152400" y="1374457"/>
                      <a:pt x="152400" y="1374457"/>
                    </a:cubicBezTo>
                    <a:cubicBezTo>
                      <a:pt x="180975" y="1386840"/>
                      <a:pt x="212408" y="1392555"/>
                      <a:pt x="243840" y="1392555"/>
                    </a:cubicBezTo>
                    <a:lnTo>
                      <a:pt x="346710" y="1392555"/>
                    </a:lnTo>
                    <a:lnTo>
                      <a:pt x="356235" y="941070"/>
                    </a:lnTo>
                    <a:lnTo>
                      <a:pt x="360045" y="285750"/>
                    </a:lnTo>
                    <a:lnTo>
                      <a:pt x="411480" y="1394460"/>
                    </a:lnTo>
                    <a:cubicBezTo>
                      <a:pt x="411480" y="1394460"/>
                      <a:pt x="553403" y="1399223"/>
                      <a:pt x="568643" y="1397317"/>
                    </a:cubicBezTo>
                    <a:cubicBezTo>
                      <a:pt x="583883" y="1395413"/>
                      <a:pt x="597218" y="1392555"/>
                      <a:pt x="597218" y="1392555"/>
                    </a:cubicBezTo>
                    <a:lnTo>
                      <a:pt x="688658" y="691515"/>
                    </a:lnTo>
                    <a:lnTo>
                      <a:pt x="741045" y="224790"/>
                    </a:lnTo>
                    <a:lnTo>
                      <a:pt x="743903" y="39053"/>
                    </a:lnTo>
                    <a:cubicBezTo>
                      <a:pt x="743903" y="39053"/>
                      <a:pt x="307658" y="23813"/>
                      <a:pt x="180022" y="13335"/>
                    </a:cubicBezTo>
                    <a:cubicBezTo>
                      <a:pt x="52388" y="2857"/>
                      <a:pt x="953" y="0"/>
                      <a:pt x="953" y="0"/>
                    </a:cubicBezTo>
                    <a:lnTo>
                      <a:pt x="0" y="20955"/>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1" name="任意多边形: 形状 240">
                <a:extLst>
                  <a:ext uri="{FF2B5EF4-FFF2-40B4-BE49-F238E27FC236}">
                    <a16:creationId xmlns:a16="http://schemas.microsoft.com/office/drawing/2014/main" id="{7DEFCE76-B4C3-2978-FAA2-495A2AF98A0B}"/>
                  </a:ext>
                </a:extLst>
              </p:cNvPr>
              <p:cNvSpPr/>
              <p:nvPr/>
            </p:nvSpPr>
            <p:spPr>
              <a:xfrm>
                <a:off x="-107148" y="-240554"/>
                <a:ext cx="3809" cy="24764"/>
              </a:xfrm>
              <a:custGeom>
                <a:avLst/>
                <a:gdLst>
                  <a:gd name="connsiteX0" fmla="*/ 3810 w 3809"/>
                  <a:gd name="connsiteY0" fmla="*/ 0 h 24764"/>
                  <a:gd name="connsiteX1" fmla="*/ 0 w 3809"/>
                  <a:gd name="connsiteY1" fmla="*/ 24765 h 24764"/>
                </a:gdLst>
                <a:ahLst/>
                <a:cxnLst>
                  <a:cxn ang="0">
                    <a:pos x="connsiteX0" y="connsiteY0"/>
                  </a:cxn>
                  <a:cxn ang="0">
                    <a:pos x="connsiteX1" y="connsiteY1"/>
                  </a:cxn>
                </a:cxnLst>
                <a:rect l="l" t="t" r="r" b="b"/>
                <a:pathLst>
                  <a:path w="3809" h="24764">
                    <a:moveTo>
                      <a:pt x="3810" y="0"/>
                    </a:moveTo>
                    <a:cubicBezTo>
                      <a:pt x="2858" y="8572"/>
                      <a:pt x="1905" y="17145"/>
                      <a:pt x="0" y="2476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2" name="任意多边形: 形状 241">
                <a:extLst>
                  <a:ext uri="{FF2B5EF4-FFF2-40B4-BE49-F238E27FC236}">
                    <a16:creationId xmlns:a16="http://schemas.microsoft.com/office/drawing/2014/main" id="{7104D02E-07C6-27D7-16FC-D6D590E2C794}"/>
                  </a:ext>
                </a:extLst>
              </p:cNvPr>
              <p:cNvSpPr/>
              <p:nvPr/>
            </p:nvSpPr>
            <p:spPr>
              <a:xfrm>
                <a:off x="-98575" y="-886350"/>
                <a:ext cx="9070" cy="589597"/>
              </a:xfrm>
              <a:custGeom>
                <a:avLst/>
                <a:gdLst>
                  <a:gd name="connsiteX0" fmla="*/ 6668 w 9070"/>
                  <a:gd name="connsiteY0" fmla="*/ 0 h 589597"/>
                  <a:gd name="connsiteX1" fmla="*/ 0 w 9070"/>
                  <a:gd name="connsiteY1" fmla="*/ 589597 h 589597"/>
                </a:gdLst>
                <a:ahLst/>
                <a:cxnLst>
                  <a:cxn ang="0">
                    <a:pos x="connsiteX0" y="connsiteY0"/>
                  </a:cxn>
                  <a:cxn ang="0">
                    <a:pos x="connsiteX1" y="connsiteY1"/>
                  </a:cxn>
                </a:cxnLst>
                <a:rect l="l" t="t" r="r" b="b"/>
                <a:pathLst>
                  <a:path w="9070" h="589597">
                    <a:moveTo>
                      <a:pt x="6668" y="0"/>
                    </a:moveTo>
                    <a:cubicBezTo>
                      <a:pt x="6668" y="0"/>
                      <a:pt x="15240" y="381953"/>
                      <a:pt x="0" y="58959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3" name="任意多边形: 形状 242">
                <a:extLst>
                  <a:ext uri="{FF2B5EF4-FFF2-40B4-BE49-F238E27FC236}">
                    <a16:creationId xmlns:a16="http://schemas.microsoft.com/office/drawing/2014/main" id="{99B2155F-CD64-6C21-60DD-D383FD80D3FB}"/>
                  </a:ext>
                </a:extLst>
              </p:cNvPr>
              <p:cNvSpPr/>
              <p:nvPr/>
            </p:nvSpPr>
            <p:spPr>
              <a:xfrm>
                <a:off x="-559585" y="-916829"/>
                <a:ext cx="21907" cy="309562"/>
              </a:xfrm>
              <a:custGeom>
                <a:avLst/>
                <a:gdLst>
                  <a:gd name="connsiteX0" fmla="*/ 0 w 21907"/>
                  <a:gd name="connsiteY0" fmla="*/ 0 h 309562"/>
                  <a:gd name="connsiteX1" fmla="*/ 21908 w 21907"/>
                  <a:gd name="connsiteY1" fmla="*/ 309563 h 309562"/>
                </a:gdLst>
                <a:ahLst/>
                <a:cxnLst>
                  <a:cxn ang="0">
                    <a:pos x="connsiteX0" y="connsiteY0"/>
                  </a:cxn>
                  <a:cxn ang="0">
                    <a:pos x="connsiteX1" y="connsiteY1"/>
                  </a:cxn>
                </a:cxnLst>
                <a:rect l="l" t="t" r="r" b="b"/>
                <a:pathLst>
                  <a:path w="21907" h="309562">
                    <a:moveTo>
                      <a:pt x="0" y="0"/>
                    </a:moveTo>
                    <a:cubicBezTo>
                      <a:pt x="0" y="0"/>
                      <a:pt x="10478" y="252413"/>
                      <a:pt x="21908" y="30956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4" name="任意多边形: 形状 243">
                <a:extLst>
                  <a:ext uri="{FF2B5EF4-FFF2-40B4-BE49-F238E27FC236}">
                    <a16:creationId xmlns:a16="http://schemas.microsoft.com/office/drawing/2014/main" id="{6DC01D62-D302-5235-0DCC-2103FD7B020E}"/>
                  </a:ext>
                </a:extLst>
              </p:cNvPr>
              <p:cNvSpPr/>
              <p:nvPr/>
            </p:nvSpPr>
            <p:spPr>
              <a:xfrm>
                <a:off x="-152867" y="-1077802"/>
                <a:ext cx="192404" cy="207962"/>
              </a:xfrm>
              <a:custGeom>
                <a:avLst/>
                <a:gdLst>
                  <a:gd name="connsiteX0" fmla="*/ 0 w 192404"/>
                  <a:gd name="connsiteY0" fmla="*/ 0 h 207962"/>
                  <a:gd name="connsiteX1" fmla="*/ 0 w 192404"/>
                  <a:gd name="connsiteY1" fmla="*/ 193358 h 207962"/>
                  <a:gd name="connsiteX2" fmla="*/ 75247 w 192404"/>
                  <a:gd name="connsiteY2" fmla="*/ 206693 h 207962"/>
                  <a:gd name="connsiteX3" fmla="*/ 187642 w 192404"/>
                  <a:gd name="connsiteY3" fmla="*/ 206693 h 207962"/>
                  <a:gd name="connsiteX4" fmla="*/ 192405 w 192404"/>
                  <a:gd name="connsiteY4" fmla="*/ 133350 h 207962"/>
                  <a:gd name="connsiteX5" fmla="*/ 0 w 192404"/>
                  <a:gd name="connsiteY5" fmla="*/ 0 h 20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04" h="207962">
                    <a:moveTo>
                      <a:pt x="0" y="0"/>
                    </a:moveTo>
                    <a:lnTo>
                      <a:pt x="0" y="193358"/>
                    </a:lnTo>
                    <a:cubicBezTo>
                      <a:pt x="24765" y="200025"/>
                      <a:pt x="50482" y="204788"/>
                      <a:pt x="75247" y="206693"/>
                    </a:cubicBezTo>
                    <a:cubicBezTo>
                      <a:pt x="114300" y="209550"/>
                      <a:pt x="187642" y="206693"/>
                      <a:pt x="187642" y="206693"/>
                    </a:cubicBezTo>
                    <a:lnTo>
                      <a:pt x="192405" y="133350"/>
                    </a:lnTo>
                    <a:lnTo>
                      <a:pt x="0" y="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5" name="任意多边形: 形状 244">
                <a:extLst>
                  <a:ext uri="{FF2B5EF4-FFF2-40B4-BE49-F238E27FC236}">
                    <a16:creationId xmlns:a16="http://schemas.microsoft.com/office/drawing/2014/main" id="{34A8AC39-89DC-7F78-F1B8-6B5E44EC8262}"/>
                  </a:ext>
                </a:extLst>
              </p:cNvPr>
              <p:cNvSpPr/>
              <p:nvPr/>
            </p:nvSpPr>
            <p:spPr>
              <a:xfrm>
                <a:off x="-690077" y="-960644"/>
                <a:ext cx="226694" cy="73342"/>
              </a:xfrm>
              <a:custGeom>
                <a:avLst/>
                <a:gdLst>
                  <a:gd name="connsiteX0" fmla="*/ 4763 w 226694"/>
                  <a:gd name="connsiteY0" fmla="*/ 31432 h 73342"/>
                  <a:gd name="connsiteX1" fmla="*/ 145732 w 226694"/>
                  <a:gd name="connsiteY1" fmla="*/ 65722 h 73342"/>
                  <a:gd name="connsiteX2" fmla="*/ 226695 w 226694"/>
                  <a:gd name="connsiteY2" fmla="*/ 73342 h 73342"/>
                  <a:gd name="connsiteX3" fmla="*/ 221932 w 226694"/>
                  <a:gd name="connsiteY3" fmla="*/ 20955 h 73342"/>
                  <a:gd name="connsiteX4" fmla="*/ 0 w 226694"/>
                  <a:gd name="connsiteY4" fmla="*/ 0 h 73342"/>
                  <a:gd name="connsiteX5" fmla="*/ 4763 w 226694"/>
                  <a:gd name="connsiteY5" fmla="*/ 31432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73342">
                    <a:moveTo>
                      <a:pt x="4763" y="31432"/>
                    </a:moveTo>
                    <a:cubicBezTo>
                      <a:pt x="4763" y="31432"/>
                      <a:pt x="103822" y="62865"/>
                      <a:pt x="145732" y="65722"/>
                    </a:cubicBezTo>
                    <a:cubicBezTo>
                      <a:pt x="187642" y="68580"/>
                      <a:pt x="226695" y="73342"/>
                      <a:pt x="226695" y="73342"/>
                    </a:cubicBezTo>
                    <a:lnTo>
                      <a:pt x="221932" y="20955"/>
                    </a:lnTo>
                    <a:lnTo>
                      <a:pt x="0" y="0"/>
                    </a:lnTo>
                    <a:lnTo>
                      <a:pt x="4763" y="31432"/>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6" name="任意多边形: 形状 245">
                <a:extLst>
                  <a:ext uri="{FF2B5EF4-FFF2-40B4-BE49-F238E27FC236}">
                    <a16:creationId xmlns:a16="http://schemas.microsoft.com/office/drawing/2014/main" id="{795BCF27-D1C5-16AB-0ACD-C5F89AB7D3D5}"/>
                  </a:ext>
                </a:extLst>
              </p:cNvPr>
              <p:cNvSpPr/>
              <p:nvPr/>
            </p:nvSpPr>
            <p:spPr>
              <a:xfrm>
                <a:off x="-678648" y="-2394157"/>
                <a:ext cx="702945" cy="1261009"/>
              </a:xfrm>
              <a:custGeom>
                <a:avLst/>
                <a:gdLst>
                  <a:gd name="connsiteX0" fmla="*/ 294322 w 702945"/>
                  <a:gd name="connsiteY0" fmla="*/ 0 h 1261009"/>
                  <a:gd name="connsiteX1" fmla="*/ 216218 w 702945"/>
                  <a:gd name="connsiteY1" fmla="*/ 87630 h 1261009"/>
                  <a:gd name="connsiteX2" fmla="*/ 0 w 702945"/>
                  <a:gd name="connsiteY2" fmla="*/ 244792 h 1261009"/>
                  <a:gd name="connsiteX3" fmla="*/ 45720 w 702945"/>
                  <a:gd name="connsiteY3" fmla="*/ 1199198 h 1261009"/>
                  <a:gd name="connsiteX4" fmla="*/ 365760 w 702945"/>
                  <a:gd name="connsiteY4" fmla="*/ 1258253 h 1261009"/>
                  <a:gd name="connsiteX5" fmla="*/ 702945 w 702945"/>
                  <a:gd name="connsiteY5" fmla="*/ 1237298 h 1261009"/>
                  <a:gd name="connsiteX6" fmla="*/ 675322 w 702945"/>
                  <a:gd name="connsiteY6" fmla="*/ 237172 h 1261009"/>
                  <a:gd name="connsiteX7" fmla="*/ 548640 w 702945"/>
                  <a:gd name="connsiteY7" fmla="*/ 80010 h 1261009"/>
                  <a:gd name="connsiteX8" fmla="*/ 428625 w 702945"/>
                  <a:gd name="connsiteY8" fmla="*/ 10477 h 1261009"/>
                  <a:gd name="connsiteX9" fmla="*/ 294322 w 702945"/>
                  <a:gd name="connsiteY9" fmla="*/ 0 h 12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945" h="1261009">
                    <a:moveTo>
                      <a:pt x="294322" y="0"/>
                    </a:moveTo>
                    <a:lnTo>
                      <a:pt x="216218" y="87630"/>
                    </a:lnTo>
                    <a:lnTo>
                      <a:pt x="0" y="244792"/>
                    </a:lnTo>
                    <a:lnTo>
                      <a:pt x="45720" y="1199198"/>
                    </a:lnTo>
                    <a:cubicBezTo>
                      <a:pt x="45720" y="1199198"/>
                      <a:pt x="218122" y="1245870"/>
                      <a:pt x="365760" y="1258253"/>
                    </a:cubicBezTo>
                    <a:cubicBezTo>
                      <a:pt x="513397" y="1270635"/>
                      <a:pt x="702945" y="1237298"/>
                      <a:pt x="702945" y="1237298"/>
                    </a:cubicBezTo>
                    <a:lnTo>
                      <a:pt x="675322" y="237172"/>
                    </a:lnTo>
                    <a:cubicBezTo>
                      <a:pt x="675322" y="237172"/>
                      <a:pt x="591503" y="113347"/>
                      <a:pt x="548640" y="80010"/>
                    </a:cubicBezTo>
                    <a:cubicBezTo>
                      <a:pt x="505778" y="46672"/>
                      <a:pt x="485775" y="15240"/>
                      <a:pt x="428625" y="10477"/>
                    </a:cubicBezTo>
                    <a:cubicBezTo>
                      <a:pt x="371475" y="5715"/>
                      <a:pt x="294322" y="0"/>
                      <a:pt x="294322" y="0"/>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7" name="任意多边形: 形状 246">
                <a:extLst>
                  <a:ext uri="{FF2B5EF4-FFF2-40B4-BE49-F238E27FC236}">
                    <a16:creationId xmlns:a16="http://schemas.microsoft.com/office/drawing/2014/main" id="{50B98E7F-C7C0-2AEB-EF19-858B9D909AE6}"/>
                  </a:ext>
                </a:extLst>
              </p:cNvPr>
              <p:cNvSpPr/>
              <p:nvPr/>
            </p:nvSpPr>
            <p:spPr>
              <a:xfrm>
                <a:off x="-779613" y="-2394157"/>
                <a:ext cx="396240" cy="1474469"/>
              </a:xfrm>
              <a:custGeom>
                <a:avLst/>
                <a:gdLst>
                  <a:gd name="connsiteX0" fmla="*/ 304800 w 396240"/>
                  <a:gd name="connsiteY0" fmla="*/ 46672 h 1474469"/>
                  <a:gd name="connsiteX1" fmla="*/ 73343 w 396240"/>
                  <a:gd name="connsiteY1" fmla="*/ 203835 h 1474469"/>
                  <a:gd name="connsiteX2" fmla="*/ 109538 w 396240"/>
                  <a:gd name="connsiteY2" fmla="*/ 783907 h 1474469"/>
                  <a:gd name="connsiteX3" fmla="*/ 97155 w 396240"/>
                  <a:gd name="connsiteY3" fmla="*/ 842010 h 1474469"/>
                  <a:gd name="connsiteX4" fmla="*/ 0 w 396240"/>
                  <a:gd name="connsiteY4" fmla="*/ 954405 h 1474469"/>
                  <a:gd name="connsiteX5" fmla="*/ 41910 w 396240"/>
                  <a:gd name="connsiteY5" fmla="*/ 1151573 h 1474469"/>
                  <a:gd name="connsiteX6" fmla="*/ 23813 w 396240"/>
                  <a:gd name="connsiteY6" fmla="*/ 1428750 h 1474469"/>
                  <a:gd name="connsiteX7" fmla="*/ 178118 w 396240"/>
                  <a:gd name="connsiteY7" fmla="*/ 1466850 h 1474469"/>
                  <a:gd name="connsiteX8" fmla="*/ 318135 w 396240"/>
                  <a:gd name="connsiteY8" fmla="*/ 1474470 h 1474469"/>
                  <a:gd name="connsiteX9" fmla="*/ 325755 w 396240"/>
                  <a:gd name="connsiteY9" fmla="*/ 1095375 h 1474469"/>
                  <a:gd name="connsiteX10" fmla="*/ 360045 w 396240"/>
                  <a:gd name="connsiteY10" fmla="*/ 438150 h 1474469"/>
                  <a:gd name="connsiteX11" fmla="*/ 396240 w 396240"/>
                  <a:gd name="connsiteY11" fmla="*/ 0 h 1474469"/>
                  <a:gd name="connsiteX12" fmla="*/ 304800 w 396240"/>
                  <a:gd name="connsiteY12" fmla="*/ 46672 h 14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474469">
                    <a:moveTo>
                      <a:pt x="304800" y="46672"/>
                    </a:moveTo>
                    <a:lnTo>
                      <a:pt x="73343" y="203835"/>
                    </a:lnTo>
                    <a:lnTo>
                      <a:pt x="109538" y="783907"/>
                    </a:lnTo>
                    <a:lnTo>
                      <a:pt x="97155" y="842010"/>
                    </a:lnTo>
                    <a:lnTo>
                      <a:pt x="0" y="954405"/>
                    </a:lnTo>
                    <a:lnTo>
                      <a:pt x="41910" y="1151573"/>
                    </a:lnTo>
                    <a:lnTo>
                      <a:pt x="23813" y="1428750"/>
                    </a:lnTo>
                    <a:cubicBezTo>
                      <a:pt x="23813" y="1428750"/>
                      <a:pt x="115253" y="1459230"/>
                      <a:pt x="178118" y="1466850"/>
                    </a:cubicBezTo>
                    <a:cubicBezTo>
                      <a:pt x="224790" y="1471613"/>
                      <a:pt x="271463" y="1474470"/>
                      <a:pt x="318135" y="1474470"/>
                    </a:cubicBezTo>
                    <a:lnTo>
                      <a:pt x="325755" y="1095375"/>
                    </a:lnTo>
                    <a:cubicBezTo>
                      <a:pt x="325755" y="1095375"/>
                      <a:pt x="356235" y="465772"/>
                      <a:pt x="360045" y="438150"/>
                    </a:cubicBezTo>
                    <a:cubicBezTo>
                      <a:pt x="363855" y="410527"/>
                      <a:pt x="396240" y="0"/>
                      <a:pt x="396240" y="0"/>
                    </a:cubicBezTo>
                    <a:lnTo>
                      <a:pt x="304800" y="4667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8" name="任意多边形: 形状 247">
                <a:extLst>
                  <a:ext uri="{FF2B5EF4-FFF2-40B4-BE49-F238E27FC236}">
                    <a16:creationId xmlns:a16="http://schemas.microsoft.com/office/drawing/2014/main" id="{CB2EA5DA-4ECF-863C-D60B-6DCDD66FD619}"/>
                  </a:ext>
                </a:extLst>
              </p:cNvPr>
              <p:cNvSpPr/>
              <p:nvPr/>
            </p:nvSpPr>
            <p:spPr>
              <a:xfrm>
                <a:off x="-582445" y="-2323672"/>
                <a:ext cx="120967" cy="747712"/>
              </a:xfrm>
              <a:custGeom>
                <a:avLst/>
                <a:gdLst>
                  <a:gd name="connsiteX0" fmla="*/ 111443 w 120967"/>
                  <a:gd name="connsiteY0" fmla="*/ 0 h 747712"/>
                  <a:gd name="connsiteX1" fmla="*/ 0 w 120967"/>
                  <a:gd name="connsiteY1" fmla="*/ 280988 h 747712"/>
                  <a:gd name="connsiteX2" fmla="*/ 120968 w 120967"/>
                  <a:gd name="connsiteY2" fmla="*/ 330517 h 747712"/>
                  <a:gd name="connsiteX3" fmla="*/ 6668 w 120967"/>
                  <a:gd name="connsiteY3" fmla="*/ 351472 h 747712"/>
                  <a:gd name="connsiteX4" fmla="*/ 107632 w 120967"/>
                  <a:gd name="connsiteY4" fmla="*/ 747713 h 74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747712">
                    <a:moveTo>
                      <a:pt x="111443" y="0"/>
                    </a:moveTo>
                    <a:lnTo>
                      <a:pt x="0" y="280988"/>
                    </a:lnTo>
                    <a:lnTo>
                      <a:pt x="120968" y="330517"/>
                    </a:lnTo>
                    <a:lnTo>
                      <a:pt x="6668" y="351472"/>
                    </a:lnTo>
                    <a:lnTo>
                      <a:pt x="107632" y="747713"/>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9" name="任意多边形: 形状 248">
                <a:extLst>
                  <a:ext uri="{FF2B5EF4-FFF2-40B4-BE49-F238E27FC236}">
                    <a16:creationId xmlns:a16="http://schemas.microsoft.com/office/drawing/2014/main" id="{C2D9C36C-A5B0-8C2A-53F4-D7550844B9E8}"/>
                  </a:ext>
                </a:extLst>
              </p:cNvPr>
              <p:cNvSpPr/>
              <p:nvPr/>
            </p:nvSpPr>
            <p:spPr>
              <a:xfrm>
                <a:off x="-403375" y="-2469405"/>
                <a:ext cx="223837" cy="412432"/>
              </a:xfrm>
              <a:custGeom>
                <a:avLst/>
                <a:gdLst>
                  <a:gd name="connsiteX0" fmla="*/ 0 w 223837"/>
                  <a:gd name="connsiteY0" fmla="*/ 0 h 412432"/>
                  <a:gd name="connsiteX1" fmla="*/ 71438 w 223837"/>
                  <a:gd name="connsiteY1" fmla="*/ 329565 h 412432"/>
                  <a:gd name="connsiteX2" fmla="*/ 112395 w 223837"/>
                  <a:gd name="connsiteY2" fmla="*/ 412433 h 412432"/>
                  <a:gd name="connsiteX3" fmla="*/ 195263 w 223837"/>
                  <a:gd name="connsiteY3" fmla="*/ 172403 h 412432"/>
                  <a:gd name="connsiteX4" fmla="*/ 223838 w 223837"/>
                  <a:gd name="connsiteY4" fmla="*/ 30480 h 412432"/>
                  <a:gd name="connsiteX5" fmla="*/ 0 w 223837"/>
                  <a:gd name="connsiteY5" fmla="*/ 0 h 41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7" h="412432">
                    <a:moveTo>
                      <a:pt x="0" y="0"/>
                    </a:moveTo>
                    <a:cubicBezTo>
                      <a:pt x="0" y="0"/>
                      <a:pt x="40005" y="267653"/>
                      <a:pt x="71438" y="329565"/>
                    </a:cubicBezTo>
                    <a:cubicBezTo>
                      <a:pt x="102870" y="391478"/>
                      <a:pt x="112395" y="412433"/>
                      <a:pt x="112395" y="412433"/>
                    </a:cubicBezTo>
                    <a:cubicBezTo>
                      <a:pt x="112395" y="412433"/>
                      <a:pt x="180975" y="203835"/>
                      <a:pt x="195263" y="172403"/>
                    </a:cubicBezTo>
                    <a:cubicBezTo>
                      <a:pt x="209550" y="140970"/>
                      <a:pt x="223838" y="30480"/>
                      <a:pt x="223838" y="30480"/>
                    </a:cubicBezTo>
                    <a:cubicBezTo>
                      <a:pt x="223838" y="30480"/>
                      <a:pt x="86678" y="75248"/>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0" name="任意多边形: 形状 249">
                <a:extLst>
                  <a:ext uri="{FF2B5EF4-FFF2-40B4-BE49-F238E27FC236}">
                    <a16:creationId xmlns:a16="http://schemas.microsoft.com/office/drawing/2014/main" id="{CDAAC3F6-25BB-E76A-3B4A-A6E7154247AF}"/>
                  </a:ext>
                </a:extLst>
              </p:cNvPr>
              <p:cNvSpPr/>
              <p:nvPr/>
            </p:nvSpPr>
            <p:spPr>
              <a:xfrm>
                <a:off x="-403375" y="-2469405"/>
                <a:ext cx="222885" cy="115379"/>
              </a:xfrm>
              <a:custGeom>
                <a:avLst/>
                <a:gdLst>
                  <a:gd name="connsiteX0" fmla="*/ 0 w 222885"/>
                  <a:gd name="connsiteY0" fmla="*/ 0 h 115379"/>
                  <a:gd name="connsiteX1" fmla="*/ 9525 w 222885"/>
                  <a:gd name="connsiteY1" fmla="*/ 60008 h 115379"/>
                  <a:gd name="connsiteX2" fmla="*/ 121920 w 222885"/>
                  <a:gd name="connsiteY2" fmla="*/ 115253 h 115379"/>
                  <a:gd name="connsiteX3" fmla="*/ 215265 w 222885"/>
                  <a:gd name="connsiteY3" fmla="*/ 81915 h 115379"/>
                  <a:gd name="connsiteX4" fmla="*/ 222885 w 222885"/>
                  <a:gd name="connsiteY4" fmla="*/ 30480 h 115379"/>
                  <a:gd name="connsiteX5" fmla="*/ 0 w 222885"/>
                  <a:gd name="connsiteY5" fmla="*/ 0 h 1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85" h="115379">
                    <a:moveTo>
                      <a:pt x="0" y="0"/>
                    </a:moveTo>
                    <a:cubicBezTo>
                      <a:pt x="0" y="0"/>
                      <a:pt x="3810" y="24765"/>
                      <a:pt x="9525" y="60008"/>
                    </a:cubicBezTo>
                    <a:cubicBezTo>
                      <a:pt x="29528" y="75248"/>
                      <a:pt x="82868" y="113348"/>
                      <a:pt x="121920" y="115253"/>
                    </a:cubicBezTo>
                    <a:cubicBezTo>
                      <a:pt x="151448" y="117158"/>
                      <a:pt x="189548" y="97155"/>
                      <a:pt x="215265" y="81915"/>
                    </a:cubicBezTo>
                    <a:cubicBezTo>
                      <a:pt x="220028" y="54292"/>
                      <a:pt x="222885" y="30480"/>
                      <a:pt x="222885" y="30480"/>
                    </a:cubicBezTo>
                    <a:cubicBezTo>
                      <a:pt x="222885" y="30480"/>
                      <a:pt x="86678" y="75248"/>
                      <a:pt x="0"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1" name="任意多边形: 形状 250">
                <a:extLst>
                  <a:ext uri="{FF2B5EF4-FFF2-40B4-BE49-F238E27FC236}">
                    <a16:creationId xmlns:a16="http://schemas.microsoft.com/office/drawing/2014/main" id="{5846AE8E-141E-7878-A563-6A2AA2DFB695}"/>
                  </a:ext>
                </a:extLst>
              </p:cNvPr>
              <p:cNvSpPr/>
              <p:nvPr/>
            </p:nvSpPr>
            <p:spPr>
              <a:xfrm>
                <a:off x="-508454" y="-2671546"/>
                <a:ext cx="74741" cy="128578"/>
              </a:xfrm>
              <a:custGeom>
                <a:avLst/>
                <a:gdLst>
                  <a:gd name="connsiteX0" fmla="*/ 49834 w 74741"/>
                  <a:gd name="connsiteY0" fmla="*/ 17357 h 128578"/>
                  <a:gd name="connsiteX1" fmla="*/ 4115 w 74741"/>
                  <a:gd name="connsiteY1" fmla="*/ 17357 h 128578"/>
                  <a:gd name="connsiteX2" fmla="*/ 46025 w 74741"/>
                  <a:gd name="connsiteY2" fmla="*/ 122132 h 128578"/>
                  <a:gd name="connsiteX3" fmla="*/ 73647 w 74741"/>
                  <a:gd name="connsiteY3" fmla="*/ 103082 h 128578"/>
                  <a:gd name="connsiteX4" fmla="*/ 49834 w 74741"/>
                  <a:gd name="connsiteY4" fmla="*/ 17357 h 12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1" h="128578">
                    <a:moveTo>
                      <a:pt x="49834" y="17357"/>
                    </a:moveTo>
                    <a:cubicBezTo>
                      <a:pt x="49834" y="17357"/>
                      <a:pt x="22212" y="-21696"/>
                      <a:pt x="4115" y="17357"/>
                    </a:cubicBezTo>
                    <a:cubicBezTo>
                      <a:pt x="-13983" y="56409"/>
                      <a:pt x="32690" y="114512"/>
                      <a:pt x="46025" y="122132"/>
                    </a:cubicBezTo>
                    <a:cubicBezTo>
                      <a:pt x="83172" y="144039"/>
                      <a:pt x="73647" y="103082"/>
                      <a:pt x="73647" y="103082"/>
                    </a:cubicBezTo>
                    <a:lnTo>
                      <a:pt x="49834" y="17357"/>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2" name="任意多边形: 形状 251">
                <a:extLst>
                  <a:ext uri="{FF2B5EF4-FFF2-40B4-BE49-F238E27FC236}">
                    <a16:creationId xmlns:a16="http://schemas.microsoft.com/office/drawing/2014/main" id="{E423D557-F01C-2327-F87C-993F03E4FD69}"/>
                  </a:ext>
                </a:extLst>
              </p:cNvPr>
              <p:cNvSpPr/>
              <p:nvPr/>
            </p:nvSpPr>
            <p:spPr>
              <a:xfrm>
                <a:off x="-132255" y="-2656355"/>
                <a:ext cx="67165" cy="130573"/>
              </a:xfrm>
              <a:custGeom>
                <a:avLst/>
                <a:gdLst>
                  <a:gd name="connsiteX0" fmla="*/ 14630 w 67165"/>
                  <a:gd name="connsiteY0" fmla="*/ 18358 h 130573"/>
                  <a:gd name="connsiteX1" fmla="*/ 60350 w 67165"/>
                  <a:gd name="connsiteY1" fmla="*/ 16453 h 130573"/>
                  <a:gd name="connsiteX2" fmla="*/ 29870 w 67165"/>
                  <a:gd name="connsiteY2" fmla="*/ 123133 h 130573"/>
                  <a:gd name="connsiteX3" fmla="*/ 343 w 67165"/>
                  <a:gd name="connsiteY3" fmla="*/ 105988 h 130573"/>
                  <a:gd name="connsiteX4" fmla="*/ 14630 w 67165"/>
                  <a:gd name="connsiteY4" fmla="*/ 18358 h 13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5" h="130573">
                    <a:moveTo>
                      <a:pt x="14630" y="18358"/>
                    </a:moveTo>
                    <a:cubicBezTo>
                      <a:pt x="14630" y="18358"/>
                      <a:pt x="37490" y="-21647"/>
                      <a:pt x="60350" y="16453"/>
                    </a:cubicBezTo>
                    <a:cubicBezTo>
                      <a:pt x="83210" y="54553"/>
                      <a:pt x="42253" y="114561"/>
                      <a:pt x="29870" y="123133"/>
                    </a:cubicBezTo>
                    <a:cubicBezTo>
                      <a:pt x="-5372" y="146946"/>
                      <a:pt x="343" y="105988"/>
                      <a:pt x="343" y="105988"/>
                    </a:cubicBezTo>
                    <a:lnTo>
                      <a:pt x="14630" y="18358"/>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3" name="任意多边形: 形状 252">
                <a:extLst>
                  <a:ext uri="{FF2B5EF4-FFF2-40B4-BE49-F238E27FC236}">
                    <a16:creationId xmlns:a16="http://schemas.microsoft.com/office/drawing/2014/main" id="{47511921-4EEF-0D30-F620-65E47434C50C}"/>
                  </a:ext>
                </a:extLst>
              </p:cNvPr>
              <p:cNvSpPr/>
              <p:nvPr/>
            </p:nvSpPr>
            <p:spPr>
              <a:xfrm>
                <a:off x="-464335" y="-2814210"/>
                <a:ext cx="355282" cy="427349"/>
              </a:xfrm>
              <a:custGeom>
                <a:avLst/>
                <a:gdLst>
                  <a:gd name="connsiteX0" fmla="*/ 0 w 355282"/>
                  <a:gd name="connsiteY0" fmla="*/ 124778 h 427349"/>
                  <a:gd name="connsiteX1" fmla="*/ 149543 w 355282"/>
                  <a:gd name="connsiteY1" fmla="*/ 71438 h 427349"/>
                  <a:gd name="connsiteX2" fmla="*/ 228600 w 355282"/>
                  <a:gd name="connsiteY2" fmla="*/ 0 h 427349"/>
                  <a:gd name="connsiteX3" fmla="*/ 309563 w 355282"/>
                  <a:gd name="connsiteY3" fmla="*/ 114300 h 427349"/>
                  <a:gd name="connsiteX4" fmla="*/ 355283 w 355282"/>
                  <a:gd name="connsiteY4" fmla="*/ 149542 h 427349"/>
                  <a:gd name="connsiteX5" fmla="*/ 316230 w 355282"/>
                  <a:gd name="connsiteY5" fmla="*/ 340995 h 427349"/>
                  <a:gd name="connsiteX6" fmla="*/ 165735 w 355282"/>
                  <a:gd name="connsiteY6" fmla="*/ 424815 h 427349"/>
                  <a:gd name="connsiteX7" fmla="*/ 50483 w 355282"/>
                  <a:gd name="connsiteY7" fmla="*/ 347663 h 427349"/>
                  <a:gd name="connsiteX8" fmla="*/ 0 w 355282"/>
                  <a:gd name="connsiteY8" fmla="*/ 124778 h 4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2" h="427349">
                    <a:moveTo>
                      <a:pt x="0" y="124778"/>
                    </a:moveTo>
                    <a:cubicBezTo>
                      <a:pt x="0" y="124778"/>
                      <a:pt x="99060" y="101917"/>
                      <a:pt x="149543" y="71438"/>
                    </a:cubicBezTo>
                    <a:cubicBezTo>
                      <a:pt x="180022" y="53340"/>
                      <a:pt x="206693" y="28575"/>
                      <a:pt x="228600" y="0"/>
                    </a:cubicBezTo>
                    <a:cubicBezTo>
                      <a:pt x="228600" y="0"/>
                      <a:pt x="271463" y="80963"/>
                      <a:pt x="309563" y="114300"/>
                    </a:cubicBezTo>
                    <a:cubicBezTo>
                      <a:pt x="347663" y="147638"/>
                      <a:pt x="355283" y="149542"/>
                      <a:pt x="355283" y="149542"/>
                    </a:cubicBezTo>
                    <a:cubicBezTo>
                      <a:pt x="355283" y="149542"/>
                      <a:pt x="337185" y="291465"/>
                      <a:pt x="316230" y="340995"/>
                    </a:cubicBezTo>
                    <a:cubicBezTo>
                      <a:pt x="295275" y="390525"/>
                      <a:pt x="228600" y="439103"/>
                      <a:pt x="165735" y="424815"/>
                    </a:cubicBezTo>
                    <a:cubicBezTo>
                      <a:pt x="130493" y="417195"/>
                      <a:pt x="68580" y="391478"/>
                      <a:pt x="50483" y="347663"/>
                    </a:cubicBezTo>
                    <a:cubicBezTo>
                      <a:pt x="32385" y="303847"/>
                      <a:pt x="0" y="124778"/>
                      <a:pt x="0" y="124778"/>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4" name="任意多边形: 形状 253">
                <a:extLst>
                  <a:ext uri="{FF2B5EF4-FFF2-40B4-BE49-F238E27FC236}">
                    <a16:creationId xmlns:a16="http://schemas.microsoft.com/office/drawing/2014/main" id="{B970205C-1D03-6446-0FD4-5A61A22AC042}"/>
                  </a:ext>
                </a:extLst>
              </p:cNvPr>
              <p:cNvSpPr/>
              <p:nvPr/>
            </p:nvSpPr>
            <p:spPr>
              <a:xfrm>
                <a:off x="-458620" y="-2655142"/>
                <a:ext cx="343852" cy="268971"/>
              </a:xfrm>
              <a:custGeom>
                <a:avLst/>
                <a:gdLst>
                  <a:gd name="connsiteX0" fmla="*/ 247650 w 343852"/>
                  <a:gd name="connsiteY0" fmla="*/ 75248 h 268971"/>
                  <a:gd name="connsiteX1" fmla="*/ 60007 w 343852"/>
                  <a:gd name="connsiteY1" fmla="*/ 43815 h 268971"/>
                  <a:gd name="connsiteX2" fmla="*/ 0 w 343852"/>
                  <a:gd name="connsiteY2" fmla="*/ 0 h 268971"/>
                  <a:gd name="connsiteX3" fmla="*/ 6668 w 343852"/>
                  <a:gd name="connsiteY3" fmla="*/ 34290 h 268971"/>
                  <a:gd name="connsiteX4" fmla="*/ 18097 w 343852"/>
                  <a:gd name="connsiteY4" fmla="*/ 42863 h 268971"/>
                  <a:gd name="connsiteX5" fmla="*/ 47625 w 343852"/>
                  <a:gd name="connsiteY5" fmla="*/ 153353 h 268971"/>
                  <a:gd name="connsiteX6" fmla="*/ 34290 w 343852"/>
                  <a:gd name="connsiteY6" fmla="*/ 156210 h 268971"/>
                  <a:gd name="connsiteX7" fmla="*/ 44768 w 343852"/>
                  <a:gd name="connsiteY7" fmla="*/ 189548 h 268971"/>
                  <a:gd name="connsiteX8" fmla="*/ 160020 w 343852"/>
                  <a:gd name="connsiteY8" fmla="*/ 266700 h 268971"/>
                  <a:gd name="connsiteX9" fmla="*/ 310515 w 343852"/>
                  <a:gd name="connsiteY9" fmla="*/ 182880 h 268971"/>
                  <a:gd name="connsiteX10" fmla="*/ 306705 w 343852"/>
                  <a:gd name="connsiteY10" fmla="*/ 151448 h 268971"/>
                  <a:gd name="connsiteX11" fmla="*/ 320040 w 343852"/>
                  <a:gd name="connsiteY11" fmla="*/ 65723 h 268971"/>
                  <a:gd name="connsiteX12" fmla="*/ 340995 w 343852"/>
                  <a:gd name="connsiteY12" fmla="*/ 46673 h 268971"/>
                  <a:gd name="connsiteX13" fmla="*/ 343853 w 343852"/>
                  <a:gd name="connsiteY13" fmla="*/ 26670 h 268971"/>
                  <a:gd name="connsiteX14" fmla="*/ 247650 w 343852"/>
                  <a:gd name="connsiteY14" fmla="*/ 75248 h 26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2" h="268971">
                    <a:moveTo>
                      <a:pt x="247650" y="75248"/>
                    </a:moveTo>
                    <a:cubicBezTo>
                      <a:pt x="217170" y="76200"/>
                      <a:pt x="113347" y="76200"/>
                      <a:pt x="60007" y="43815"/>
                    </a:cubicBezTo>
                    <a:cubicBezTo>
                      <a:pt x="39053" y="31433"/>
                      <a:pt x="19050" y="17145"/>
                      <a:pt x="0" y="0"/>
                    </a:cubicBezTo>
                    <a:cubicBezTo>
                      <a:pt x="1905" y="9525"/>
                      <a:pt x="3810" y="20955"/>
                      <a:pt x="6668" y="34290"/>
                    </a:cubicBezTo>
                    <a:lnTo>
                      <a:pt x="18097" y="42863"/>
                    </a:lnTo>
                    <a:lnTo>
                      <a:pt x="47625" y="153353"/>
                    </a:lnTo>
                    <a:lnTo>
                      <a:pt x="34290" y="156210"/>
                    </a:lnTo>
                    <a:cubicBezTo>
                      <a:pt x="37147" y="167640"/>
                      <a:pt x="40957" y="178117"/>
                      <a:pt x="44768" y="189548"/>
                    </a:cubicBezTo>
                    <a:cubicBezTo>
                      <a:pt x="62865" y="233363"/>
                      <a:pt x="124778" y="258128"/>
                      <a:pt x="160020" y="266700"/>
                    </a:cubicBezTo>
                    <a:cubicBezTo>
                      <a:pt x="222885" y="280035"/>
                      <a:pt x="289560" y="232410"/>
                      <a:pt x="310515" y="182880"/>
                    </a:cubicBezTo>
                    <a:cubicBezTo>
                      <a:pt x="305753" y="173355"/>
                      <a:pt x="303847" y="161925"/>
                      <a:pt x="306705" y="151448"/>
                    </a:cubicBezTo>
                    <a:cubicBezTo>
                      <a:pt x="312420" y="120015"/>
                      <a:pt x="320040" y="65723"/>
                      <a:pt x="320040" y="65723"/>
                    </a:cubicBezTo>
                    <a:lnTo>
                      <a:pt x="340995" y="46673"/>
                    </a:lnTo>
                    <a:cubicBezTo>
                      <a:pt x="341947" y="40005"/>
                      <a:pt x="342900" y="33338"/>
                      <a:pt x="343853" y="26670"/>
                    </a:cubicBezTo>
                    <a:cubicBezTo>
                      <a:pt x="318135" y="44767"/>
                      <a:pt x="269557" y="75248"/>
                      <a:pt x="247650" y="75248"/>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5" name="任意多边形: 形状 254">
                <a:extLst>
                  <a:ext uri="{FF2B5EF4-FFF2-40B4-BE49-F238E27FC236}">
                    <a16:creationId xmlns:a16="http://schemas.microsoft.com/office/drawing/2014/main" id="{905F10AD-060B-0450-0F21-E59E986B3B1D}"/>
                  </a:ext>
                </a:extLst>
              </p:cNvPr>
              <p:cNvSpPr/>
              <p:nvPr/>
            </p:nvSpPr>
            <p:spPr>
              <a:xfrm>
                <a:off x="-401470" y="-2662908"/>
                <a:ext cx="77152" cy="37293"/>
              </a:xfrm>
              <a:custGeom>
                <a:avLst/>
                <a:gdLst>
                  <a:gd name="connsiteX0" fmla="*/ 77153 w 77152"/>
                  <a:gd name="connsiteY0" fmla="*/ 37294 h 37293"/>
                  <a:gd name="connsiteX1" fmla="*/ 0 w 77152"/>
                  <a:gd name="connsiteY1" fmla="*/ 146 h 37293"/>
                </a:gdLst>
                <a:ahLst/>
                <a:cxnLst>
                  <a:cxn ang="0">
                    <a:pos x="connsiteX0" y="connsiteY0"/>
                  </a:cxn>
                  <a:cxn ang="0">
                    <a:pos x="connsiteX1" y="connsiteY1"/>
                  </a:cxn>
                </a:cxnLst>
                <a:rect l="l" t="t" r="r" b="b"/>
                <a:pathLst>
                  <a:path w="77152" h="37293">
                    <a:moveTo>
                      <a:pt x="77153" y="37294"/>
                    </a:moveTo>
                    <a:cubicBezTo>
                      <a:pt x="77153" y="37294"/>
                      <a:pt x="43815" y="-2711"/>
                      <a:pt x="0" y="146"/>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6" name="任意多边形: 形状 255">
                <a:extLst>
                  <a:ext uri="{FF2B5EF4-FFF2-40B4-BE49-F238E27FC236}">
                    <a16:creationId xmlns:a16="http://schemas.microsoft.com/office/drawing/2014/main" id="{D1BC5F9F-D549-5556-821D-5437802F7931}"/>
                  </a:ext>
                </a:extLst>
              </p:cNvPr>
              <p:cNvSpPr/>
              <p:nvPr/>
            </p:nvSpPr>
            <p:spPr>
              <a:xfrm>
                <a:off x="-238592" y="-2647151"/>
                <a:ext cx="83819" cy="29156"/>
              </a:xfrm>
              <a:custGeom>
                <a:avLst/>
                <a:gdLst>
                  <a:gd name="connsiteX0" fmla="*/ 0 w 83819"/>
                  <a:gd name="connsiteY0" fmla="*/ 29157 h 29156"/>
                  <a:gd name="connsiteX1" fmla="*/ 83820 w 83819"/>
                  <a:gd name="connsiteY1" fmla="*/ 1534 h 29156"/>
                </a:gdLst>
                <a:ahLst/>
                <a:cxnLst>
                  <a:cxn ang="0">
                    <a:pos x="connsiteX0" y="connsiteY0"/>
                  </a:cxn>
                  <a:cxn ang="0">
                    <a:pos x="connsiteX1" y="connsiteY1"/>
                  </a:cxn>
                </a:cxnLst>
                <a:rect l="l" t="t" r="r" b="b"/>
                <a:pathLst>
                  <a:path w="83819" h="29156">
                    <a:moveTo>
                      <a:pt x="0" y="29157"/>
                    </a:moveTo>
                    <a:cubicBezTo>
                      <a:pt x="21907" y="6297"/>
                      <a:pt x="53340" y="-4181"/>
                      <a:pt x="83820" y="1534"/>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7" name="任意多边形: 形状 256">
                <a:extLst>
                  <a:ext uri="{FF2B5EF4-FFF2-40B4-BE49-F238E27FC236}">
                    <a16:creationId xmlns:a16="http://schemas.microsoft.com/office/drawing/2014/main" id="{949EC090-9A70-7891-10B7-A3BDEC38F080}"/>
                  </a:ext>
                </a:extLst>
              </p:cNvPr>
              <p:cNvSpPr/>
              <p:nvPr/>
            </p:nvSpPr>
            <p:spPr>
              <a:xfrm>
                <a:off x="-420520" y="-2695459"/>
                <a:ext cx="89534" cy="12694"/>
              </a:xfrm>
              <a:custGeom>
                <a:avLst/>
                <a:gdLst>
                  <a:gd name="connsiteX0" fmla="*/ 0 w 89534"/>
                  <a:gd name="connsiteY0" fmla="*/ 12695 h 12694"/>
                  <a:gd name="connsiteX1" fmla="*/ 89535 w 89534"/>
                  <a:gd name="connsiteY1" fmla="*/ 2217 h 12694"/>
                </a:gdLst>
                <a:ahLst/>
                <a:cxnLst>
                  <a:cxn ang="0">
                    <a:pos x="connsiteX0" y="connsiteY0"/>
                  </a:cxn>
                  <a:cxn ang="0">
                    <a:pos x="connsiteX1" y="connsiteY1"/>
                  </a:cxn>
                </a:cxnLst>
                <a:rect l="l" t="t" r="r" b="b"/>
                <a:pathLst>
                  <a:path w="89534" h="12694">
                    <a:moveTo>
                      <a:pt x="0" y="12695"/>
                    </a:moveTo>
                    <a:cubicBezTo>
                      <a:pt x="0" y="12695"/>
                      <a:pt x="47625" y="-6355"/>
                      <a:pt x="89535" y="221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8" name="任意多边形: 形状 257">
                <a:extLst>
                  <a:ext uri="{FF2B5EF4-FFF2-40B4-BE49-F238E27FC236}">
                    <a16:creationId xmlns:a16="http://schemas.microsoft.com/office/drawing/2014/main" id="{29F0FF86-ED0C-D91A-858B-98951A78E746}"/>
                  </a:ext>
                </a:extLst>
              </p:cNvPr>
              <p:cNvSpPr/>
              <p:nvPr/>
            </p:nvSpPr>
            <p:spPr>
              <a:xfrm>
                <a:off x="-234783" y="-2689384"/>
                <a:ext cx="78105" cy="18049"/>
              </a:xfrm>
              <a:custGeom>
                <a:avLst/>
                <a:gdLst>
                  <a:gd name="connsiteX0" fmla="*/ 0 w 78105"/>
                  <a:gd name="connsiteY0" fmla="*/ 7572 h 18049"/>
                  <a:gd name="connsiteX1" fmla="*/ 78105 w 78105"/>
                  <a:gd name="connsiteY1" fmla="*/ 18049 h 18049"/>
                </a:gdLst>
                <a:ahLst/>
                <a:cxnLst>
                  <a:cxn ang="0">
                    <a:pos x="connsiteX0" y="connsiteY0"/>
                  </a:cxn>
                  <a:cxn ang="0">
                    <a:pos x="connsiteX1" y="connsiteY1"/>
                  </a:cxn>
                </a:cxnLst>
                <a:rect l="l" t="t" r="r" b="b"/>
                <a:pathLst>
                  <a:path w="78105" h="18049">
                    <a:moveTo>
                      <a:pt x="0" y="7572"/>
                    </a:moveTo>
                    <a:cubicBezTo>
                      <a:pt x="25718" y="-5763"/>
                      <a:pt x="57150" y="-1001"/>
                      <a:pt x="78105" y="1804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9" name="任意多边形: 形状 258">
                <a:extLst>
                  <a:ext uri="{FF2B5EF4-FFF2-40B4-BE49-F238E27FC236}">
                    <a16:creationId xmlns:a16="http://schemas.microsoft.com/office/drawing/2014/main" id="{B0474929-B070-6F09-4CE1-61D60403B089}"/>
                  </a:ext>
                </a:extLst>
              </p:cNvPr>
              <p:cNvSpPr/>
              <p:nvPr/>
            </p:nvSpPr>
            <p:spPr>
              <a:xfrm>
                <a:off x="-376850" y="-2651332"/>
                <a:ext cx="20269" cy="24764"/>
              </a:xfrm>
              <a:custGeom>
                <a:avLst/>
                <a:gdLst>
                  <a:gd name="connsiteX0" fmla="*/ 20147 w 20269"/>
                  <a:gd name="connsiteY0" fmla="*/ 12382 h 24764"/>
                  <a:gd name="connsiteX1" fmla="*/ 10622 w 20269"/>
                  <a:gd name="connsiteY1" fmla="*/ 24765 h 24764"/>
                  <a:gd name="connsiteX2" fmla="*/ 10622 w 20269"/>
                  <a:gd name="connsiteY2" fmla="*/ 24765 h 24764"/>
                  <a:gd name="connsiteX3" fmla="*/ 145 w 20269"/>
                  <a:gd name="connsiteY3" fmla="*/ 12382 h 24764"/>
                  <a:gd name="connsiteX4" fmla="*/ 9670 w 20269"/>
                  <a:gd name="connsiteY4" fmla="*/ 0 h 24764"/>
                  <a:gd name="connsiteX5" fmla="*/ 9670 w 20269"/>
                  <a:gd name="connsiteY5" fmla="*/ 0 h 24764"/>
                  <a:gd name="connsiteX6" fmla="*/ 20147 w 20269"/>
                  <a:gd name="connsiteY6" fmla="*/ 12382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9" h="24764">
                    <a:moveTo>
                      <a:pt x="20147" y="12382"/>
                    </a:moveTo>
                    <a:cubicBezTo>
                      <a:pt x="21100" y="18097"/>
                      <a:pt x="16337" y="23813"/>
                      <a:pt x="10622" y="24765"/>
                    </a:cubicBezTo>
                    <a:cubicBezTo>
                      <a:pt x="10622" y="24765"/>
                      <a:pt x="10622" y="24765"/>
                      <a:pt x="10622" y="24765"/>
                    </a:cubicBezTo>
                    <a:cubicBezTo>
                      <a:pt x="4907" y="23813"/>
                      <a:pt x="145" y="19050"/>
                      <a:pt x="145" y="12382"/>
                    </a:cubicBezTo>
                    <a:cubicBezTo>
                      <a:pt x="-808" y="6667"/>
                      <a:pt x="3002" y="952"/>
                      <a:pt x="9670" y="0"/>
                    </a:cubicBezTo>
                    <a:cubicBezTo>
                      <a:pt x="9670" y="0"/>
                      <a:pt x="9670" y="0"/>
                      <a:pt x="9670" y="0"/>
                    </a:cubicBezTo>
                    <a:cubicBezTo>
                      <a:pt x="16337" y="952"/>
                      <a:pt x="21100" y="6667"/>
                      <a:pt x="20147" y="12382"/>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0" name="任意多边形: 形状 259">
                <a:extLst>
                  <a:ext uri="{FF2B5EF4-FFF2-40B4-BE49-F238E27FC236}">
                    <a16:creationId xmlns:a16="http://schemas.microsoft.com/office/drawing/2014/main" id="{50C9F25F-5133-A777-8099-FFF3D9BD3561}"/>
                  </a:ext>
                </a:extLst>
              </p:cNvPr>
              <p:cNvSpPr/>
              <p:nvPr/>
            </p:nvSpPr>
            <p:spPr>
              <a:xfrm>
                <a:off x="-203496" y="-2638950"/>
                <a:ext cx="20294" cy="24765"/>
              </a:xfrm>
              <a:custGeom>
                <a:avLst/>
                <a:gdLst>
                  <a:gd name="connsiteX0" fmla="*/ 20148 w 20294"/>
                  <a:gd name="connsiteY0" fmla="*/ 12383 h 24765"/>
                  <a:gd name="connsiteX1" fmla="*/ 11576 w 20294"/>
                  <a:gd name="connsiteY1" fmla="*/ 24765 h 24765"/>
                  <a:gd name="connsiteX2" fmla="*/ 10623 w 20294"/>
                  <a:gd name="connsiteY2" fmla="*/ 24765 h 24765"/>
                  <a:gd name="connsiteX3" fmla="*/ 146 w 20294"/>
                  <a:gd name="connsiteY3" fmla="*/ 12383 h 24765"/>
                  <a:gd name="connsiteX4" fmla="*/ 8719 w 20294"/>
                  <a:gd name="connsiteY4" fmla="*/ 0 h 24765"/>
                  <a:gd name="connsiteX5" fmla="*/ 9671 w 20294"/>
                  <a:gd name="connsiteY5" fmla="*/ 0 h 24765"/>
                  <a:gd name="connsiteX6" fmla="*/ 20148 w 20294"/>
                  <a:gd name="connsiteY6" fmla="*/ 12383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4" h="24765">
                    <a:moveTo>
                      <a:pt x="20148" y="12383"/>
                    </a:moveTo>
                    <a:cubicBezTo>
                      <a:pt x="21101" y="18098"/>
                      <a:pt x="17291" y="23813"/>
                      <a:pt x="11576" y="24765"/>
                    </a:cubicBezTo>
                    <a:cubicBezTo>
                      <a:pt x="11576" y="24765"/>
                      <a:pt x="11576" y="24765"/>
                      <a:pt x="10623" y="24765"/>
                    </a:cubicBezTo>
                    <a:cubicBezTo>
                      <a:pt x="4908" y="23813"/>
                      <a:pt x="146" y="19050"/>
                      <a:pt x="146" y="12383"/>
                    </a:cubicBezTo>
                    <a:cubicBezTo>
                      <a:pt x="-806" y="6668"/>
                      <a:pt x="3003" y="953"/>
                      <a:pt x="8719" y="0"/>
                    </a:cubicBezTo>
                    <a:cubicBezTo>
                      <a:pt x="8719" y="0"/>
                      <a:pt x="8719" y="0"/>
                      <a:pt x="9671" y="0"/>
                    </a:cubicBezTo>
                    <a:cubicBezTo>
                      <a:pt x="15386" y="953"/>
                      <a:pt x="20148" y="6668"/>
                      <a:pt x="20148" y="12383"/>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1" name="任意多边形: 形状 260">
                <a:extLst>
                  <a:ext uri="{FF2B5EF4-FFF2-40B4-BE49-F238E27FC236}">
                    <a16:creationId xmlns:a16="http://schemas.microsoft.com/office/drawing/2014/main" id="{00F8850D-FCA4-4BAC-C271-6372BBE89C4F}"/>
                  </a:ext>
                </a:extLst>
              </p:cNvPr>
              <p:cNvSpPr/>
              <p:nvPr/>
            </p:nvSpPr>
            <p:spPr>
              <a:xfrm>
                <a:off x="72874" y="-2245567"/>
                <a:ext cx="260989" cy="662165"/>
              </a:xfrm>
              <a:custGeom>
                <a:avLst/>
                <a:gdLst>
                  <a:gd name="connsiteX0" fmla="*/ 0 w 260989"/>
                  <a:gd name="connsiteY0" fmla="*/ 0 h 662165"/>
                  <a:gd name="connsiteX1" fmla="*/ 76200 w 260989"/>
                  <a:gd name="connsiteY1" fmla="*/ 66675 h 662165"/>
                  <a:gd name="connsiteX2" fmla="*/ 260985 w 260989"/>
                  <a:gd name="connsiteY2" fmla="*/ 584835 h 662165"/>
                  <a:gd name="connsiteX3" fmla="*/ 154305 w 260989"/>
                  <a:gd name="connsiteY3" fmla="*/ 661988 h 662165"/>
                  <a:gd name="connsiteX4" fmla="*/ 17145 w 260989"/>
                  <a:gd name="connsiteY4" fmla="*/ 559118 h 662165"/>
                  <a:gd name="connsiteX5" fmla="*/ 3810 w 260989"/>
                  <a:gd name="connsiteY5" fmla="*/ 362903 h 662165"/>
                  <a:gd name="connsiteX6" fmla="*/ 0 w 260989"/>
                  <a:gd name="connsiteY6" fmla="*/ 0 h 66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989" h="662165">
                    <a:moveTo>
                      <a:pt x="0" y="0"/>
                    </a:moveTo>
                    <a:cubicBezTo>
                      <a:pt x="0" y="0"/>
                      <a:pt x="55245" y="25717"/>
                      <a:pt x="76200" y="66675"/>
                    </a:cubicBezTo>
                    <a:cubicBezTo>
                      <a:pt x="97155" y="107633"/>
                      <a:pt x="261938" y="551498"/>
                      <a:pt x="260985" y="584835"/>
                    </a:cubicBezTo>
                    <a:cubicBezTo>
                      <a:pt x="260033" y="618173"/>
                      <a:pt x="205740" y="657225"/>
                      <a:pt x="154305" y="661988"/>
                    </a:cubicBezTo>
                    <a:cubicBezTo>
                      <a:pt x="102870" y="666750"/>
                      <a:pt x="28575" y="574358"/>
                      <a:pt x="17145" y="559118"/>
                    </a:cubicBezTo>
                    <a:cubicBezTo>
                      <a:pt x="5715" y="543878"/>
                      <a:pt x="3810" y="362903"/>
                      <a:pt x="3810" y="362903"/>
                    </a:cubicBezTo>
                    <a:lnTo>
                      <a:pt x="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2" name="任意多边形: 形状 261">
                <a:extLst>
                  <a:ext uri="{FF2B5EF4-FFF2-40B4-BE49-F238E27FC236}">
                    <a16:creationId xmlns:a16="http://schemas.microsoft.com/office/drawing/2014/main" id="{0CD7B54A-FBA0-27A2-95C1-FC66D35BABF8}"/>
                  </a:ext>
                </a:extLst>
              </p:cNvPr>
              <p:cNvSpPr/>
              <p:nvPr/>
            </p:nvSpPr>
            <p:spPr>
              <a:xfrm>
                <a:off x="-189063" y="-2363677"/>
                <a:ext cx="324802" cy="1466929"/>
              </a:xfrm>
              <a:custGeom>
                <a:avLst/>
                <a:gdLst>
                  <a:gd name="connsiteX0" fmla="*/ 0 w 324802"/>
                  <a:gd name="connsiteY0" fmla="*/ 0 h 1466929"/>
                  <a:gd name="connsiteX1" fmla="*/ 26670 w 324802"/>
                  <a:gd name="connsiteY1" fmla="*/ 886777 h 1466929"/>
                  <a:gd name="connsiteX2" fmla="*/ 36195 w 324802"/>
                  <a:gd name="connsiteY2" fmla="*/ 1446848 h 1466929"/>
                  <a:gd name="connsiteX3" fmla="*/ 194310 w 324802"/>
                  <a:gd name="connsiteY3" fmla="*/ 1466850 h 1466929"/>
                  <a:gd name="connsiteX4" fmla="*/ 324803 w 324802"/>
                  <a:gd name="connsiteY4" fmla="*/ 1443990 h 1466929"/>
                  <a:gd name="connsiteX5" fmla="*/ 305753 w 324802"/>
                  <a:gd name="connsiteY5" fmla="*/ 1039177 h 1466929"/>
                  <a:gd name="connsiteX6" fmla="*/ 283845 w 324802"/>
                  <a:gd name="connsiteY6" fmla="*/ 874395 h 1466929"/>
                  <a:gd name="connsiteX7" fmla="*/ 260985 w 324802"/>
                  <a:gd name="connsiteY7" fmla="*/ 119063 h 1466929"/>
                  <a:gd name="connsiteX8" fmla="*/ 0 w 324802"/>
                  <a:gd name="connsiteY8" fmla="*/ 0 h 146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02" h="1466929">
                    <a:moveTo>
                      <a:pt x="0" y="0"/>
                    </a:moveTo>
                    <a:lnTo>
                      <a:pt x="26670" y="886777"/>
                    </a:lnTo>
                    <a:lnTo>
                      <a:pt x="36195" y="1446848"/>
                    </a:lnTo>
                    <a:cubicBezTo>
                      <a:pt x="87630" y="1459230"/>
                      <a:pt x="140970" y="1466850"/>
                      <a:pt x="194310" y="1466850"/>
                    </a:cubicBezTo>
                    <a:cubicBezTo>
                      <a:pt x="239078" y="1467802"/>
                      <a:pt x="282893" y="1460183"/>
                      <a:pt x="324803" y="1443990"/>
                    </a:cubicBezTo>
                    <a:cubicBezTo>
                      <a:pt x="324803" y="1443990"/>
                      <a:pt x="308610" y="1096327"/>
                      <a:pt x="305753" y="1039177"/>
                    </a:cubicBezTo>
                    <a:cubicBezTo>
                      <a:pt x="302895" y="982027"/>
                      <a:pt x="283845" y="874395"/>
                      <a:pt x="283845" y="874395"/>
                    </a:cubicBezTo>
                    <a:lnTo>
                      <a:pt x="260985" y="119063"/>
                    </a:lnTo>
                    <a:cubicBezTo>
                      <a:pt x="261938" y="118110"/>
                      <a:pt x="52388" y="20955"/>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3" name="任意多边形: 形状 262">
                <a:extLst>
                  <a:ext uri="{FF2B5EF4-FFF2-40B4-BE49-F238E27FC236}">
                    <a16:creationId xmlns:a16="http://schemas.microsoft.com/office/drawing/2014/main" id="{20E025B2-6AD1-40FD-D24A-7CD32906AE11}"/>
                  </a:ext>
                </a:extLst>
              </p:cNvPr>
              <p:cNvSpPr/>
              <p:nvPr/>
            </p:nvSpPr>
            <p:spPr>
              <a:xfrm>
                <a:off x="-142390" y="-2315100"/>
                <a:ext cx="108584" cy="715327"/>
              </a:xfrm>
              <a:custGeom>
                <a:avLst/>
                <a:gdLst>
                  <a:gd name="connsiteX0" fmla="*/ 12382 w 108584"/>
                  <a:gd name="connsiteY0" fmla="*/ 0 h 715327"/>
                  <a:gd name="connsiteX1" fmla="*/ 108585 w 108584"/>
                  <a:gd name="connsiteY1" fmla="*/ 313373 h 715327"/>
                  <a:gd name="connsiteX2" fmla="*/ 20955 w 108584"/>
                  <a:gd name="connsiteY2" fmla="*/ 337185 h 715327"/>
                  <a:gd name="connsiteX3" fmla="*/ 106680 w 108584"/>
                  <a:gd name="connsiteY3" fmla="*/ 378143 h 715327"/>
                  <a:gd name="connsiteX4" fmla="*/ 0 w 108584"/>
                  <a:gd name="connsiteY4" fmla="*/ 715328 h 71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4" h="715327">
                    <a:moveTo>
                      <a:pt x="12382" y="0"/>
                    </a:moveTo>
                    <a:lnTo>
                      <a:pt x="108585" y="313373"/>
                    </a:lnTo>
                    <a:lnTo>
                      <a:pt x="20955" y="337185"/>
                    </a:lnTo>
                    <a:lnTo>
                      <a:pt x="106680" y="378143"/>
                    </a:lnTo>
                    <a:lnTo>
                      <a:pt x="0" y="715328"/>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4" name="任意多边形: 形状 263">
                <a:extLst>
                  <a:ext uri="{FF2B5EF4-FFF2-40B4-BE49-F238E27FC236}">
                    <a16:creationId xmlns:a16="http://schemas.microsoft.com/office/drawing/2014/main" id="{54223B8F-A44E-33FE-FCCB-44BDD550B39E}"/>
                  </a:ext>
                </a:extLst>
              </p:cNvPr>
              <p:cNvSpPr/>
              <p:nvPr/>
            </p:nvSpPr>
            <p:spPr>
              <a:xfrm>
                <a:off x="-181442" y="-2028397"/>
                <a:ext cx="447675" cy="601027"/>
              </a:xfrm>
              <a:custGeom>
                <a:avLst/>
                <a:gdLst>
                  <a:gd name="connsiteX0" fmla="*/ 119063 w 447675"/>
                  <a:gd name="connsiteY0" fmla="*/ 0 h 601027"/>
                  <a:gd name="connsiteX1" fmla="*/ 0 w 447675"/>
                  <a:gd name="connsiteY1" fmla="*/ 569595 h 601027"/>
                  <a:gd name="connsiteX2" fmla="*/ 140970 w 447675"/>
                  <a:gd name="connsiteY2" fmla="*/ 598170 h 601027"/>
                  <a:gd name="connsiteX3" fmla="*/ 323850 w 447675"/>
                  <a:gd name="connsiteY3" fmla="*/ 601028 h 601027"/>
                  <a:gd name="connsiteX4" fmla="*/ 447675 w 447675"/>
                  <a:gd name="connsiteY4" fmla="*/ 69533 h 601027"/>
                  <a:gd name="connsiteX5" fmla="*/ 119063 w 447675"/>
                  <a:gd name="connsiteY5" fmla="*/ 0 h 6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601027">
                    <a:moveTo>
                      <a:pt x="119063" y="0"/>
                    </a:moveTo>
                    <a:lnTo>
                      <a:pt x="0" y="569595"/>
                    </a:lnTo>
                    <a:cubicBezTo>
                      <a:pt x="0" y="569595"/>
                      <a:pt x="80963" y="595313"/>
                      <a:pt x="140970" y="598170"/>
                    </a:cubicBezTo>
                    <a:cubicBezTo>
                      <a:pt x="200978" y="601028"/>
                      <a:pt x="323850" y="601028"/>
                      <a:pt x="323850" y="601028"/>
                    </a:cubicBezTo>
                    <a:lnTo>
                      <a:pt x="447675" y="69533"/>
                    </a:lnTo>
                    <a:cubicBezTo>
                      <a:pt x="447675" y="69533"/>
                      <a:pt x="203835" y="46672"/>
                      <a:pt x="119063"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5" name="任意多边形: 形状 264">
                <a:extLst>
                  <a:ext uri="{FF2B5EF4-FFF2-40B4-BE49-F238E27FC236}">
                    <a16:creationId xmlns:a16="http://schemas.microsoft.com/office/drawing/2014/main" id="{B38A08E4-9985-98A5-7ED0-41830C100544}"/>
                  </a:ext>
                </a:extLst>
              </p:cNvPr>
              <p:cNvSpPr/>
              <p:nvPr/>
            </p:nvSpPr>
            <p:spPr>
              <a:xfrm>
                <a:off x="-21423" y="-1675019"/>
                <a:ext cx="98107" cy="178117"/>
              </a:xfrm>
              <a:custGeom>
                <a:avLst/>
                <a:gdLst>
                  <a:gd name="connsiteX0" fmla="*/ 0 w 98107"/>
                  <a:gd name="connsiteY0" fmla="*/ 178117 h 178117"/>
                  <a:gd name="connsiteX1" fmla="*/ 3810 w 98107"/>
                  <a:gd name="connsiteY1" fmla="*/ 0 h 178117"/>
                  <a:gd name="connsiteX2" fmla="*/ 98108 w 98107"/>
                  <a:gd name="connsiteY2" fmla="*/ 20002 h 178117"/>
                  <a:gd name="connsiteX3" fmla="*/ 0 w 98107"/>
                  <a:gd name="connsiteY3" fmla="*/ 178117 h 178117"/>
                </a:gdLst>
                <a:ahLst/>
                <a:cxnLst>
                  <a:cxn ang="0">
                    <a:pos x="connsiteX0" y="connsiteY0"/>
                  </a:cxn>
                  <a:cxn ang="0">
                    <a:pos x="connsiteX1" y="connsiteY1"/>
                  </a:cxn>
                  <a:cxn ang="0">
                    <a:pos x="connsiteX2" y="connsiteY2"/>
                  </a:cxn>
                  <a:cxn ang="0">
                    <a:pos x="connsiteX3" y="connsiteY3"/>
                  </a:cxn>
                </a:cxnLst>
                <a:rect l="l" t="t" r="r" b="b"/>
                <a:pathLst>
                  <a:path w="98107" h="178117">
                    <a:moveTo>
                      <a:pt x="0" y="178117"/>
                    </a:moveTo>
                    <a:lnTo>
                      <a:pt x="3810" y="0"/>
                    </a:lnTo>
                    <a:lnTo>
                      <a:pt x="98108" y="20002"/>
                    </a:lnTo>
                    <a:cubicBezTo>
                      <a:pt x="98108" y="20002"/>
                      <a:pt x="36195" y="157163"/>
                      <a:pt x="0" y="17811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6" name="任意多边形: 形状 265">
                <a:extLst>
                  <a:ext uri="{FF2B5EF4-FFF2-40B4-BE49-F238E27FC236}">
                    <a16:creationId xmlns:a16="http://schemas.microsoft.com/office/drawing/2014/main" id="{D2E9C2D6-3492-BEC8-09DF-8AE6C22EEA23}"/>
                  </a:ext>
                </a:extLst>
              </p:cNvPr>
              <p:cNvSpPr/>
              <p:nvPr/>
            </p:nvSpPr>
            <p:spPr>
              <a:xfrm>
                <a:off x="-147530" y="-1816942"/>
                <a:ext cx="198497" cy="208059"/>
              </a:xfrm>
              <a:custGeom>
                <a:avLst/>
                <a:gdLst>
                  <a:gd name="connsiteX0" fmla="*/ 198498 w 198497"/>
                  <a:gd name="connsiteY0" fmla="*/ 77153 h 208059"/>
                  <a:gd name="connsiteX1" fmla="*/ 165160 w 198497"/>
                  <a:gd name="connsiteY1" fmla="*/ 33338 h 208059"/>
                  <a:gd name="connsiteX2" fmla="*/ 108963 w 198497"/>
                  <a:gd name="connsiteY2" fmla="*/ 2858 h 208059"/>
                  <a:gd name="connsiteX3" fmla="*/ 51813 w 198497"/>
                  <a:gd name="connsiteY3" fmla="*/ 0 h 208059"/>
                  <a:gd name="connsiteX4" fmla="*/ 43240 w 198497"/>
                  <a:gd name="connsiteY4" fmla="*/ 25717 h 208059"/>
                  <a:gd name="connsiteX5" fmla="*/ 80388 w 198497"/>
                  <a:gd name="connsiteY5" fmla="*/ 36195 h 208059"/>
                  <a:gd name="connsiteX6" fmla="*/ 99438 w 198497"/>
                  <a:gd name="connsiteY6" fmla="*/ 64770 h 208059"/>
                  <a:gd name="connsiteX7" fmla="*/ 11808 w 198497"/>
                  <a:gd name="connsiteY7" fmla="*/ 57150 h 208059"/>
                  <a:gd name="connsiteX8" fmla="*/ 378 w 198497"/>
                  <a:gd name="connsiteY8" fmla="*/ 85725 h 208059"/>
                  <a:gd name="connsiteX9" fmla="*/ 9903 w 198497"/>
                  <a:gd name="connsiteY9" fmla="*/ 111442 h 208059"/>
                  <a:gd name="connsiteX10" fmla="*/ 12760 w 198497"/>
                  <a:gd name="connsiteY10" fmla="*/ 167640 h 208059"/>
                  <a:gd name="connsiteX11" fmla="*/ 52765 w 198497"/>
                  <a:gd name="connsiteY11" fmla="*/ 200978 h 208059"/>
                  <a:gd name="connsiteX12" fmla="*/ 146110 w 198497"/>
                  <a:gd name="connsiteY12" fmla="*/ 205740 h 208059"/>
                  <a:gd name="connsiteX13" fmla="*/ 179448 w 198497"/>
                  <a:gd name="connsiteY13" fmla="*/ 205740 h 208059"/>
                  <a:gd name="connsiteX14" fmla="*/ 198498 w 198497"/>
                  <a:gd name="connsiteY14" fmla="*/ 77153 h 2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497" h="208059">
                    <a:moveTo>
                      <a:pt x="198498" y="77153"/>
                    </a:moveTo>
                    <a:cubicBezTo>
                      <a:pt x="198498" y="77153"/>
                      <a:pt x="173733" y="40958"/>
                      <a:pt x="165160" y="33338"/>
                    </a:cubicBezTo>
                    <a:cubicBezTo>
                      <a:pt x="156588" y="25717"/>
                      <a:pt x="117535" y="2858"/>
                      <a:pt x="108963" y="2858"/>
                    </a:cubicBezTo>
                    <a:cubicBezTo>
                      <a:pt x="100390" y="2858"/>
                      <a:pt x="59433" y="0"/>
                      <a:pt x="51813" y="0"/>
                    </a:cubicBezTo>
                    <a:cubicBezTo>
                      <a:pt x="44193" y="0"/>
                      <a:pt x="34668" y="18098"/>
                      <a:pt x="43240" y="25717"/>
                    </a:cubicBezTo>
                    <a:cubicBezTo>
                      <a:pt x="51813" y="33338"/>
                      <a:pt x="80388" y="36195"/>
                      <a:pt x="80388" y="36195"/>
                    </a:cubicBezTo>
                    <a:lnTo>
                      <a:pt x="99438" y="64770"/>
                    </a:lnTo>
                    <a:lnTo>
                      <a:pt x="11808" y="57150"/>
                    </a:lnTo>
                    <a:cubicBezTo>
                      <a:pt x="11808" y="57150"/>
                      <a:pt x="-2480" y="72390"/>
                      <a:pt x="378" y="85725"/>
                    </a:cubicBezTo>
                    <a:cubicBezTo>
                      <a:pt x="3235" y="94298"/>
                      <a:pt x="6093" y="102870"/>
                      <a:pt x="9903" y="111442"/>
                    </a:cubicBezTo>
                    <a:cubicBezTo>
                      <a:pt x="9903" y="130492"/>
                      <a:pt x="10855" y="149542"/>
                      <a:pt x="12760" y="167640"/>
                    </a:cubicBezTo>
                    <a:cubicBezTo>
                      <a:pt x="16570" y="182880"/>
                      <a:pt x="31810" y="188595"/>
                      <a:pt x="52765" y="200978"/>
                    </a:cubicBezTo>
                    <a:cubicBezTo>
                      <a:pt x="73720" y="213360"/>
                      <a:pt x="146110" y="205740"/>
                      <a:pt x="146110" y="205740"/>
                    </a:cubicBezTo>
                    <a:lnTo>
                      <a:pt x="179448" y="205740"/>
                    </a:lnTo>
                    <a:lnTo>
                      <a:pt x="198498" y="7715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7" name="任意多边形: 形状 266">
                <a:extLst>
                  <a:ext uri="{FF2B5EF4-FFF2-40B4-BE49-F238E27FC236}">
                    <a16:creationId xmlns:a16="http://schemas.microsoft.com/office/drawing/2014/main" id="{61BD8D1D-8D4E-4233-A69C-2150AE10DB7F}"/>
                  </a:ext>
                </a:extLst>
              </p:cNvPr>
              <p:cNvSpPr/>
              <p:nvPr/>
            </p:nvSpPr>
            <p:spPr>
              <a:xfrm>
                <a:off x="-22375" y="-1752172"/>
                <a:ext cx="382131" cy="255269"/>
              </a:xfrm>
              <a:custGeom>
                <a:avLst/>
                <a:gdLst>
                  <a:gd name="connsiteX0" fmla="*/ 287655 w 382131"/>
                  <a:gd name="connsiteY0" fmla="*/ 30480 h 255269"/>
                  <a:gd name="connsiteX1" fmla="*/ 59055 w 382131"/>
                  <a:gd name="connsiteY1" fmla="*/ 0 h 255269"/>
                  <a:gd name="connsiteX2" fmla="*/ 22860 w 382131"/>
                  <a:gd name="connsiteY2" fmla="*/ 196215 h 255269"/>
                  <a:gd name="connsiteX3" fmla="*/ 0 w 382131"/>
                  <a:gd name="connsiteY3" fmla="*/ 255270 h 255269"/>
                  <a:gd name="connsiteX4" fmla="*/ 296228 w 382131"/>
                  <a:gd name="connsiteY4" fmla="*/ 244793 h 255269"/>
                  <a:gd name="connsiteX5" fmla="*/ 381953 w 382131"/>
                  <a:gd name="connsiteY5" fmla="*/ 160020 h 255269"/>
                  <a:gd name="connsiteX6" fmla="*/ 351473 w 382131"/>
                  <a:gd name="connsiteY6" fmla="*/ 66675 h 25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31" h="255269">
                    <a:moveTo>
                      <a:pt x="287655" y="30480"/>
                    </a:moveTo>
                    <a:lnTo>
                      <a:pt x="59055" y="0"/>
                    </a:lnTo>
                    <a:cubicBezTo>
                      <a:pt x="59055" y="0"/>
                      <a:pt x="40958" y="146685"/>
                      <a:pt x="22860" y="196215"/>
                    </a:cubicBezTo>
                    <a:cubicBezTo>
                      <a:pt x="4763" y="244793"/>
                      <a:pt x="0" y="255270"/>
                      <a:pt x="0" y="255270"/>
                    </a:cubicBezTo>
                    <a:cubicBezTo>
                      <a:pt x="0" y="255270"/>
                      <a:pt x="239078" y="249555"/>
                      <a:pt x="296228" y="244793"/>
                    </a:cubicBezTo>
                    <a:cubicBezTo>
                      <a:pt x="353378" y="240030"/>
                      <a:pt x="384810" y="205740"/>
                      <a:pt x="381953" y="160020"/>
                    </a:cubicBezTo>
                    <a:cubicBezTo>
                      <a:pt x="379095" y="114300"/>
                      <a:pt x="351473" y="66675"/>
                      <a:pt x="351473" y="66675"/>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8" name="任意多边形: 形状 267">
                <a:extLst>
                  <a:ext uri="{FF2B5EF4-FFF2-40B4-BE49-F238E27FC236}">
                    <a16:creationId xmlns:a16="http://schemas.microsoft.com/office/drawing/2014/main" id="{35157B9D-8BEB-5738-89EC-E87BCC9BBF4B}"/>
                  </a:ext>
                </a:extLst>
              </p:cNvPr>
              <p:cNvSpPr/>
              <p:nvPr/>
            </p:nvSpPr>
            <p:spPr>
              <a:xfrm>
                <a:off x="-791995" y="-1561672"/>
                <a:ext cx="197390" cy="155257"/>
              </a:xfrm>
              <a:custGeom>
                <a:avLst/>
                <a:gdLst>
                  <a:gd name="connsiteX0" fmla="*/ 104775 w 197390"/>
                  <a:gd name="connsiteY0" fmla="*/ 0 h 155257"/>
                  <a:gd name="connsiteX1" fmla="*/ 171450 w 197390"/>
                  <a:gd name="connsiteY1" fmla="*/ 43815 h 155257"/>
                  <a:gd name="connsiteX2" fmla="*/ 194310 w 197390"/>
                  <a:gd name="connsiteY2" fmla="*/ 134303 h 155257"/>
                  <a:gd name="connsiteX3" fmla="*/ 177165 w 197390"/>
                  <a:gd name="connsiteY3" fmla="*/ 155257 h 155257"/>
                  <a:gd name="connsiteX4" fmla="*/ 138113 w 197390"/>
                  <a:gd name="connsiteY4" fmla="*/ 106680 h 155257"/>
                  <a:gd name="connsiteX5" fmla="*/ 137160 w 197390"/>
                  <a:gd name="connsiteY5" fmla="*/ 88582 h 155257"/>
                  <a:gd name="connsiteX6" fmla="*/ 28575 w 197390"/>
                  <a:gd name="connsiteY6" fmla="*/ 124778 h 155257"/>
                  <a:gd name="connsiteX7" fmla="*/ 0 w 197390"/>
                  <a:gd name="connsiteY7" fmla="*/ 76200 h 155257"/>
                  <a:gd name="connsiteX8" fmla="*/ 104775 w 197390"/>
                  <a:gd name="connsiteY8" fmla="*/ 0 h 1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0" h="155257">
                    <a:moveTo>
                      <a:pt x="104775" y="0"/>
                    </a:moveTo>
                    <a:cubicBezTo>
                      <a:pt x="104775" y="0"/>
                      <a:pt x="158115" y="33338"/>
                      <a:pt x="171450" y="43815"/>
                    </a:cubicBezTo>
                    <a:cubicBezTo>
                      <a:pt x="184785" y="54293"/>
                      <a:pt x="185738" y="120968"/>
                      <a:pt x="194310" y="134303"/>
                    </a:cubicBezTo>
                    <a:cubicBezTo>
                      <a:pt x="202882" y="147638"/>
                      <a:pt x="192405" y="155257"/>
                      <a:pt x="177165" y="155257"/>
                    </a:cubicBezTo>
                    <a:cubicBezTo>
                      <a:pt x="161925" y="155257"/>
                      <a:pt x="138113" y="106680"/>
                      <a:pt x="138113" y="106680"/>
                    </a:cubicBezTo>
                    <a:lnTo>
                      <a:pt x="137160" y="88582"/>
                    </a:lnTo>
                    <a:lnTo>
                      <a:pt x="28575" y="124778"/>
                    </a:lnTo>
                    <a:lnTo>
                      <a:pt x="0" y="76200"/>
                    </a:lnTo>
                    <a:cubicBezTo>
                      <a:pt x="0" y="75247"/>
                      <a:pt x="32385" y="0"/>
                      <a:pt x="104775"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99" name="图形 718">
              <a:extLst>
                <a:ext uri="{FF2B5EF4-FFF2-40B4-BE49-F238E27FC236}">
                  <a16:creationId xmlns:a16="http://schemas.microsoft.com/office/drawing/2014/main" id="{415A8942-C36A-D51C-4829-6D175A340D49}"/>
                </a:ext>
              </a:extLst>
            </p:cNvPr>
            <p:cNvGrpSpPr/>
            <p:nvPr/>
          </p:nvGrpSpPr>
          <p:grpSpPr>
            <a:xfrm>
              <a:off x="-3253255" y="-3118204"/>
              <a:ext cx="1111567" cy="3580594"/>
              <a:chOff x="-3253255" y="-3118204"/>
              <a:chExt cx="1111567" cy="3580594"/>
            </a:xfrm>
          </p:grpSpPr>
          <p:sp>
            <p:nvSpPr>
              <p:cNvPr id="180" name="任意多边形: 形状 179">
                <a:extLst>
                  <a:ext uri="{FF2B5EF4-FFF2-40B4-BE49-F238E27FC236}">
                    <a16:creationId xmlns:a16="http://schemas.microsoft.com/office/drawing/2014/main" id="{2E32680A-C9E0-658E-9E63-D787CFBF5EB3}"/>
                  </a:ext>
                </a:extLst>
              </p:cNvPr>
              <p:cNvSpPr/>
              <p:nvPr/>
            </p:nvSpPr>
            <p:spPr>
              <a:xfrm>
                <a:off x="-3155148" y="237600"/>
                <a:ext cx="996315" cy="224790"/>
              </a:xfrm>
              <a:custGeom>
                <a:avLst/>
                <a:gdLst>
                  <a:gd name="connsiteX0" fmla="*/ 996315 w 996315"/>
                  <a:gd name="connsiteY0" fmla="*/ 112395 h 224790"/>
                  <a:gd name="connsiteX1" fmla="*/ 498157 w 996315"/>
                  <a:gd name="connsiteY1" fmla="*/ 224790 h 224790"/>
                  <a:gd name="connsiteX2" fmla="*/ 0 w 996315"/>
                  <a:gd name="connsiteY2" fmla="*/ 112395 h 224790"/>
                  <a:gd name="connsiteX3" fmla="*/ 498157 w 996315"/>
                  <a:gd name="connsiteY3" fmla="*/ 0 h 224790"/>
                  <a:gd name="connsiteX4" fmla="*/ 996315 w 996315"/>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224790">
                    <a:moveTo>
                      <a:pt x="996315" y="112395"/>
                    </a:moveTo>
                    <a:cubicBezTo>
                      <a:pt x="996315" y="174469"/>
                      <a:pt x="773282" y="224790"/>
                      <a:pt x="498157" y="224790"/>
                    </a:cubicBezTo>
                    <a:cubicBezTo>
                      <a:pt x="223033" y="224790"/>
                      <a:pt x="0" y="174469"/>
                      <a:pt x="0" y="112395"/>
                    </a:cubicBezTo>
                    <a:cubicBezTo>
                      <a:pt x="0" y="50321"/>
                      <a:pt x="223033" y="0"/>
                      <a:pt x="498157" y="0"/>
                    </a:cubicBezTo>
                    <a:cubicBezTo>
                      <a:pt x="773282" y="0"/>
                      <a:pt x="996315" y="50321"/>
                      <a:pt x="996315"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1" name="任意多边形: 形状 180">
                <a:extLst>
                  <a:ext uri="{FF2B5EF4-FFF2-40B4-BE49-F238E27FC236}">
                    <a16:creationId xmlns:a16="http://schemas.microsoft.com/office/drawing/2014/main" id="{8218C678-33DA-1043-EF0C-140E012BAD98}"/>
                  </a:ext>
                </a:extLst>
              </p:cNvPr>
              <p:cNvSpPr/>
              <p:nvPr/>
            </p:nvSpPr>
            <p:spPr>
              <a:xfrm>
                <a:off x="-2329330" y="-1991250"/>
                <a:ext cx="139270" cy="168592"/>
              </a:xfrm>
              <a:custGeom>
                <a:avLst/>
                <a:gdLst>
                  <a:gd name="connsiteX0" fmla="*/ 0 w 139270"/>
                  <a:gd name="connsiteY0" fmla="*/ 16193 h 168592"/>
                  <a:gd name="connsiteX1" fmla="*/ 0 w 139270"/>
                  <a:gd name="connsiteY1" fmla="*/ 107633 h 168592"/>
                  <a:gd name="connsiteX2" fmla="*/ 132397 w 139270"/>
                  <a:gd name="connsiteY2" fmla="*/ 168593 h 168592"/>
                  <a:gd name="connsiteX3" fmla="*/ 135255 w 139270"/>
                  <a:gd name="connsiteY3" fmla="*/ 0 h 168592"/>
                  <a:gd name="connsiteX4" fmla="*/ 0 w 139270"/>
                  <a:gd name="connsiteY4" fmla="*/ 16193 h 1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70" h="168592">
                    <a:moveTo>
                      <a:pt x="0" y="16193"/>
                    </a:moveTo>
                    <a:lnTo>
                      <a:pt x="0" y="107633"/>
                    </a:lnTo>
                    <a:lnTo>
                      <a:pt x="132397" y="168593"/>
                    </a:lnTo>
                    <a:cubicBezTo>
                      <a:pt x="132397" y="168593"/>
                      <a:pt x="145732" y="107633"/>
                      <a:pt x="135255" y="0"/>
                    </a:cubicBezTo>
                    <a:lnTo>
                      <a:pt x="0" y="16193"/>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2" name="任意多边形: 形状 181">
                <a:extLst>
                  <a:ext uri="{FF2B5EF4-FFF2-40B4-BE49-F238E27FC236}">
                    <a16:creationId xmlns:a16="http://schemas.microsoft.com/office/drawing/2014/main" id="{D24BE276-C842-4E3B-C926-52FBB8F522DB}"/>
                  </a:ext>
                </a:extLst>
              </p:cNvPr>
              <p:cNvSpPr/>
              <p:nvPr/>
            </p:nvSpPr>
            <p:spPr>
              <a:xfrm>
                <a:off x="-3104485" y="185115"/>
                <a:ext cx="325575" cy="226014"/>
              </a:xfrm>
              <a:custGeom>
                <a:avLst/>
                <a:gdLst>
                  <a:gd name="connsiteX0" fmla="*/ 118883 w 325575"/>
                  <a:gd name="connsiteY0" fmla="*/ 24862 h 226014"/>
                  <a:gd name="connsiteX1" fmla="*/ 33158 w 325575"/>
                  <a:gd name="connsiteY1" fmla="*/ 108682 h 226014"/>
                  <a:gd name="connsiteX2" fmla="*/ 22680 w 325575"/>
                  <a:gd name="connsiteY2" fmla="*/ 214410 h 226014"/>
                  <a:gd name="connsiteX3" fmla="*/ 174128 w 325575"/>
                  <a:gd name="connsiteY3" fmla="*/ 191550 h 226014"/>
                  <a:gd name="connsiteX4" fmla="*/ 267473 w 325575"/>
                  <a:gd name="connsiteY4" fmla="*/ 125828 h 226014"/>
                  <a:gd name="connsiteX5" fmla="*/ 325576 w 325575"/>
                  <a:gd name="connsiteY5" fmla="*/ 47722 h 226014"/>
                  <a:gd name="connsiteX6" fmla="*/ 168413 w 325575"/>
                  <a:gd name="connsiteY6" fmla="*/ 97 h 226014"/>
                  <a:gd name="connsiteX7" fmla="*/ 118883 w 325575"/>
                  <a:gd name="connsiteY7" fmla="*/ 24862 h 22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575" h="226014">
                    <a:moveTo>
                      <a:pt x="118883" y="24862"/>
                    </a:moveTo>
                    <a:cubicBezTo>
                      <a:pt x="88403" y="50580"/>
                      <a:pt x="59828" y="79155"/>
                      <a:pt x="33158" y="108682"/>
                    </a:cubicBezTo>
                    <a:cubicBezTo>
                      <a:pt x="-4942" y="151545"/>
                      <a:pt x="-12562" y="194407"/>
                      <a:pt x="22680" y="214410"/>
                    </a:cubicBezTo>
                    <a:cubicBezTo>
                      <a:pt x="57923" y="234412"/>
                      <a:pt x="114120" y="229650"/>
                      <a:pt x="174128" y="191550"/>
                    </a:cubicBezTo>
                    <a:cubicBezTo>
                      <a:pt x="234136" y="153450"/>
                      <a:pt x="232230" y="138210"/>
                      <a:pt x="267473" y="125828"/>
                    </a:cubicBezTo>
                    <a:cubicBezTo>
                      <a:pt x="302716" y="113445"/>
                      <a:pt x="325576" y="87728"/>
                      <a:pt x="325576" y="47722"/>
                    </a:cubicBezTo>
                    <a:cubicBezTo>
                      <a:pt x="325576" y="7718"/>
                      <a:pt x="196036" y="2003"/>
                      <a:pt x="168413" y="97"/>
                    </a:cubicBezTo>
                    <a:cubicBezTo>
                      <a:pt x="140790" y="-1807"/>
                      <a:pt x="118883" y="24862"/>
                      <a:pt x="118883" y="2486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3" name="任意多边形: 形状 182">
                <a:extLst>
                  <a:ext uri="{FF2B5EF4-FFF2-40B4-BE49-F238E27FC236}">
                    <a16:creationId xmlns:a16="http://schemas.microsoft.com/office/drawing/2014/main" id="{06EC3DD4-011E-D5AD-9BC9-0D1F853DA7FE}"/>
                  </a:ext>
                </a:extLst>
              </p:cNvPr>
              <p:cNvSpPr/>
              <p:nvPr/>
            </p:nvSpPr>
            <p:spPr>
              <a:xfrm>
                <a:off x="-3105618" y="232837"/>
                <a:ext cx="326707" cy="178291"/>
              </a:xfrm>
              <a:custGeom>
                <a:avLst/>
                <a:gdLst>
                  <a:gd name="connsiteX0" fmla="*/ 326708 w 326707"/>
                  <a:gd name="connsiteY0" fmla="*/ 0 h 178291"/>
                  <a:gd name="connsiteX1" fmla="*/ 241935 w 326707"/>
                  <a:gd name="connsiteY1" fmla="*/ 48578 h 178291"/>
                  <a:gd name="connsiteX2" fmla="*/ 94298 w 326707"/>
                  <a:gd name="connsiteY2" fmla="*/ 154305 h 178291"/>
                  <a:gd name="connsiteX3" fmla="*/ 0 w 326707"/>
                  <a:gd name="connsiteY3" fmla="*/ 129540 h 178291"/>
                  <a:gd name="connsiteX4" fmla="*/ 22860 w 326707"/>
                  <a:gd name="connsiteY4" fmla="*/ 166688 h 178291"/>
                  <a:gd name="connsiteX5" fmla="*/ 174308 w 326707"/>
                  <a:gd name="connsiteY5" fmla="*/ 143828 h 178291"/>
                  <a:gd name="connsiteX6" fmla="*/ 267653 w 326707"/>
                  <a:gd name="connsiteY6" fmla="*/ 78105 h 178291"/>
                  <a:gd name="connsiteX7" fmla="*/ 326708 w 326707"/>
                  <a:gd name="connsiteY7" fmla="*/ 0 h 1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07" h="178291">
                    <a:moveTo>
                      <a:pt x="326708" y="0"/>
                    </a:moveTo>
                    <a:cubicBezTo>
                      <a:pt x="326708" y="0"/>
                      <a:pt x="269558" y="25718"/>
                      <a:pt x="241935" y="48578"/>
                    </a:cubicBezTo>
                    <a:cubicBezTo>
                      <a:pt x="214313" y="71438"/>
                      <a:pt x="159068" y="154305"/>
                      <a:pt x="94298" y="154305"/>
                    </a:cubicBezTo>
                    <a:cubicBezTo>
                      <a:pt x="60960" y="154305"/>
                      <a:pt x="29527" y="145733"/>
                      <a:pt x="0" y="129540"/>
                    </a:cubicBezTo>
                    <a:cubicBezTo>
                      <a:pt x="0" y="144780"/>
                      <a:pt x="8573" y="159068"/>
                      <a:pt x="22860" y="166688"/>
                    </a:cubicBezTo>
                    <a:cubicBezTo>
                      <a:pt x="58102" y="186690"/>
                      <a:pt x="114300" y="181928"/>
                      <a:pt x="174308" y="143828"/>
                    </a:cubicBezTo>
                    <a:cubicBezTo>
                      <a:pt x="234315" y="105728"/>
                      <a:pt x="232410" y="90488"/>
                      <a:pt x="267653" y="78105"/>
                    </a:cubicBezTo>
                    <a:cubicBezTo>
                      <a:pt x="302895" y="65722"/>
                      <a:pt x="326708" y="40958"/>
                      <a:pt x="326708" y="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4" name="任意多边形: 形状 183">
                <a:extLst>
                  <a:ext uri="{FF2B5EF4-FFF2-40B4-BE49-F238E27FC236}">
                    <a16:creationId xmlns:a16="http://schemas.microsoft.com/office/drawing/2014/main" id="{CF7DACCF-2B10-473C-D190-D169E3B990D7}"/>
                  </a:ext>
                </a:extLst>
              </p:cNvPr>
              <p:cNvSpPr/>
              <p:nvPr/>
            </p:nvSpPr>
            <p:spPr>
              <a:xfrm>
                <a:off x="-2551262" y="185115"/>
                <a:ext cx="325575" cy="226014"/>
              </a:xfrm>
              <a:custGeom>
                <a:avLst/>
                <a:gdLst>
                  <a:gd name="connsiteX0" fmla="*/ 206692 w 325575"/>
                  <a:gd name="connsiteY0" fmla="*/ 24862 h 226014"/>
                  <a:gd name="connsiteX1" fmla="*/ 292417 w 325575"/>
                  <a:gd name="connsiteY1" fmla="*/ 108682 h 226014"/>
                  <a:gd name="connsiteX2" fmla="*/ 302895 w 325575"/>
                  <a:gd name="connsiteY2" fmla="*/ 214410 h 226014"/>
                  <a:gd name="connsiteX3" fmla="*/ 151447 w 325575"/>
                  <a:gd name="connsiteY3" fmla="*/ 191550 h 226014"/>
                  <a:gd name="connsiteX4" fmla="*/ 58102 w 325575"/>
                  <a:gd name="connsiteY4" fmla="*/ 125828 h 226014"/>
                  <a:gd name="connsiteX5" fmla="*/ 0 w 325575"/>
                  <a:gd name="connsiteY5" fmla="*/ 47722 h 226014"/>
                  <a:gd name="connsiteX6" fmla="*/ 157163 w 325575"/>
                  <a:gd name="connsiteY6" fmla="*/ 97 h 226014"/>
                  <a:gd name="connsiteX7" fmla="*/ 206692 w 325575"/>
                  <a:gd name="connsiteY7" fmla="*/ 24862 h 22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575" h="226014">
                    <a:moveTo>
                      <a:pt x="206692" y="24862"/>
                    </a:moveTo>
                    <a:cubicBezTo>
                      <a:pt x="237172" y="50580"/>
                      <a:pt x="265747" y="79155"/>
                      <a:pt x="292417" y="108682"/>
                    </a:cubicBezTo>
                    <a:cubicBezTo>
                      <a:pt x="330517" y="151545"/>
                      <a:pt x="338138" y="194407"/>
                      <a:pt x="302895" y="214410"/>
                    </a:cubicBezTo>
                    <a:cubicBezTo>
                      <a:pt x="267652" y="234412"/>
                      <a:pt x="211455" y="229650"/>
                      <a:pt x="151447" y="191550"/>
                    </a:cubicBezTo>
                    <a:cubicBezTo>
                      <a:pt x="91440" y="153450"/>
                      <a:pt x="93345" y="138210"/>
                      <a:pt x="58102" y="125828"/>
                    </a:cubicBezTo>
                    <a:cubicBezTo>
                      <a:pt x="22860" y="113445"/>
                      <a:pt x="0" y="87728"/>
                      <a:pt x="0" y="47722"/>
                    </a:cubicBezTo>
                    <a:cubicBezTo>
                      <a:pt x="0" y="7718"/>
                      <a:pt x="129540" y="2003"/>
                      <a:pt x="157163" y="97"/>
                    </a:cubicBezTo>
                    <a:cubicBezTo>
                      <a:pt x="184785" y="-1807"/>
                      <a:pt x="206692" y="24862"/>
                      <a:pt x="206692" y="2486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5" name="任意多边形: 形状 184">
                <a:extLst>
                  <a:ext uri="{FF2B5EF4-FFF2-40B4-BE49-F238E27FC236}">
                    <a16:creationId xmlns:a16="http://schemas.microsoft.com/office/drawing/2014/main" id="{F3216A63-16BB-C2E8-9B8C-7DB979189439}"/>
                  </a:ext>
                </a:extLst>
              </p:cNvPr>
              <p:cNvSpPr/>
              <p:nvPr/>
            </p:nvSpPr>
            <p:spPr>
              <a:xfrm>
                <a:off x="-2551262" y="232837"/>
                <a:ext cx="326707" cy="178291"/>
              </a:xfrm>
              <a:custGeom>
                <a:avLst/>
                <a:gdLst>
                  <a:gd name="connsiteX0" fmla="*/ 0 w 326707"/>
                  <a:gd name="connsiteY0" fmla="*/ 0 h 178291"/>
                  <a:gd name="connsiteX1" fmla="*/ 84772 w 326707"/>
                  <a:gd name="connsiteY1" fmla="*/ 48578 h 178291"/>
                  <a:gd name="connsiteX2" fmla="*/ 232410 w 326707"/>
                  <a:gd name="connsiteY2" fmla="*/ 154305 h 178291"/>
                  <a:gd name="connsiteX3" fmla="*/ 326708 w 326707"/>
                  <a:gd name="connsiteY3" fmla="*/ 129540 h 178291"/>
                  <a:gd name="connsiteX4" fmla="*/ 303847 w 326707"/>
                  <a:gd name="connsiteY4" fmla="*/ 166688 h 178291"/>
                  <a:gd name="connsiteX5" fmla="*/ 152400 w 326707"/>
                  <a:gd name="connsiteY5" fmla="*/ 143828 h 178291"/>
                  <a:gd name="connsiteX6" fmla="*/ 59055 w 326707"/>
                  <a:gd name="connsiteY6" fmla="*/ 78105 h 178291"/>
                  <a:gd name="connsiteX7" fmla="*/ 0 w 326707"/>
                  <a:gd name="connsiteY7" fmla="*/ 0 h 1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07" h="178291">
                    <a:moveTo>
                      <a:pt x="0" y="0"/>
                    </a:moveTo>
                    <a:cubicBezTo>
                      <a:pt x="0" y="0"/>
                      <a:pt x="57150" y="25718"/>
                      <a:pt x="84772" y="48578"/>
                    </a:cubicBezTo>
                    <a:cubicBezTo>
                      <a:pt x="112395" y="71438"/>
                      <a:pt x="167640" y="154305"/>
                      <a:pt x="232410" y="154305"/>
                    </a:cubicBezTo>
                    <a:cubicBezTo>
                      <a:pt x="265747" y="154305"/>
                      <a:pt x="297180" y="145733"/>
                      <a:pt x="326708" y="129540"/>
                    </a:cubicBezTo>
                    <a:cubicBezTo>
                      <a:pt x="326708" y="144780"/>
                      <a:pt x="318135" y="159068"/>
                      <a:pt x="303847" y="166688"/>
                    </a:cubicBezTo>
                    <a:cubicBezTo>
                      <a:pt x="268605" y="186690"/>
                      <a:pt x="212408" y="181928"/>
                      <a:pt x="152400" y="143828"/>
                    </a:cubicBezTo>
                    <a:cubicBezTo>
                      <a:pt x="92392" y="105728"/>
                      <a:pt x="94297" y="90488"/>
                      <a:pt x="59055" y="78105"/>
                    </a:cubicBezTo>
                    <a:cubicBezTo>
                      <a:pt x="23813" y="65722"/>
                      <a:pt x="0" y="40958"/>
                      <a:pt x="0" y="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6" name="任意多边形: 形状 185">
                <a:extLst>
                  <a:ext uri="{FF2B5EF4-FFF2-40B4-BE49-F238E27FC236}">
                    <a16:creationId xmlns:a16="http://schemas.microsoft.com/office/drawing/2014/main" id="{21108020-1D8F-512B-6C4A-383947941149}"/>
                  </a:ext>
                </a:extLst>
              </p:cNvPr>
              <p:cNvSpPr/>
              <p:nvPr/>
            </p:nvSpPr>
            <p:spPr>
              <a:xfrm>
                <a:off x="-3059897" y="-1261635"/>
                <a:ext cx="734195" cy="1531331"/>
              </a:xfrm>
              <a:custGeom>
                <a:avLst/>
                <a:gdLst>
                  <a:gd name="connsiteX0" fmla="*/ 0 w 734195"/>
                  <a:gd name="connsiteY0" fmla="*/ 35243 h 1531331"/>
                  <a:gd name="connsiteX1" fmla="*/ 22860 w 734195"/>
                  <a:gd name="connsiteY1" fmla="*/ 687705 h 1531331"/>
                  <a:gd name="connsiteX2" fmla="*/ 53340 w 734195"/>
                  <a:gd name="connsiteY2" fmla="*/ 971550 h 1531331"/>
                  <a:gd name="connsiteX3" fmla="*/ 65723 w 734195"/>
                  <a:gd name="connsiteY3" fmla="*/ 1401128 h 1531331"/>
                  <a:gd name="connsiteX4" fmla="*/ 42863 w 734195"/>
                  <a:gd name="connsiteY4" fmla="*/ 1439228 h 1531331"/>
                  <a:gd name="connsiteX5" fmla="*/ 50482 w 734195"/>
                  <a:gd name="connsiteY5" fmla="*/ 1492568 h 1531331"/>
                  <a:gd name="connsiteX6" fmla="*/ 151448 w 734195"/>
                  <a:gd name="connsiteY6" fmla="*/ 1512570 h 1531331"/>
                  <a:gd name="connsiteX7" fmla="*/ 278130 w 734195"/>
                  <a:gd name="connsiteY7" fmla="*/ 1527810 h 1531331"/>
                  <a:gd name="connsiteX8" fmla="*/ 296228 w 734195"/>
                  <a:gd name="connsiteY8" fmla="*/ 1469707 h 1531331"/>
                  <a:gd name="connsiteX9" fmla="*/ 300990 w 734195"/>
                  <a:gd name="connsiteY9" fmla="*/ 1350645 h 1531331"/>
                  <a:gd name="connsiteX10" fmla="*/ 316230 w 734195"/>
                  <a:gd name="connsiteY10" fmla="*/ 869632 h 1531331"/>
                  <a:gd name="connsiteX11" fmla="*/ 377190 w 734195"/>
                  <a:gd name="connsiteY11" fmla="*/ 443865 h 1531331"/>
                  <a:gd name="connsiteX12" fmla="*/ 442912 w 734195"/>
                  <a:gd name="connsiteY12" fmla="*/ 888682 h 1531331"/>
                  <a:gd name="connsiteX13" fmla="*/ 470535 w 734195"/>
                  <a:gd name="connsiteY13" fmla="*/ 1207770 h 1531331"/>
                  <a:gd name="connsiteX14" fmla="*/ 503873 w 734195"/>
                  <a:gd name="connsiteY14" fmla="*/ 1488757 h 1531331"/>
                  <a:gd name="connsiteX15" fmla="*/ 511493 w 734195"/>
                  <a:gd name="connsiteY15" fmla="*/ 1526857 h 1531331"/>
                  <a:gd name="connsiteX16" fmla="*/ 661035 w 734195"/>
                  <a:gd name="connsiteY16" fmla="*/ 1499235 h 1531331"/>
                  <a:gd name="connsiteX17" fmla="*/ 731520 w 734195"/>
                  <a:gd name="connsiteY17" fmla="*/ 1479232 h 1531331"/>
                  <a:gd name="connsiteX18" fmla="*/ 728662 w 734195"/>
                  <a:gd name="connsiteY18" fmla="*/ 1277303 h 1531331"/>
                  <a:gd name="connsiteX19" fmla="*/ 716280 w 734195"/>
                  <a:gd name="connsiteY19" fmla="*/ 1153478 h 1531331"/>
                  <a:gd name="connsiteX20" fmla="*/ 728662 w 734195"/>
                  <a:gd name="connsiteY20" fmla="*/ 574357 h 1531331"/>
                  <a:gd name="connsiteX21" fmla="*/ 716280 w 734195"/>
                  <a:gd name="connsiteY21" fmla="*/ 30480 h 1531331"/>
                  <a:gd name="connsiteX22" fmla="*/ 242888 w 734195"/>
                  <a:gd name="connsiteY22" fmla="*/ 40957 h 1531331"/>
                  <a:gd name="connsiteX23" fmla="*/ 2857 w 734195"/>
                  <a:gd name="connsiteY23" fmla="*/ 0 h 1531331"/>
                  <a:gd name="connsiteX24" fmla="*/ 0 w 734195"/>
                  <a:gd name="connsiteY24" fmla="*/ 35243 h 15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4195" h="1531331">
                    <a:moveTo>
                      <a:pt x="0" y="35243"/>
                    </a:moveTo>
                    <a:cubicBezTo>
                      <a:pt x="0" y="35243"/>
                      <a:pt x="15240" y="604838"/>
                      <a:pt x="22860" y="687705"/>
                    </a:cubicBezTo>
                    <a:cubicBezTo>
                      <a:pt x="30480" y="770572"/>
                      <a:pt x="53340" y="961072"/>
                      <a:pt x="53340" y="971550"/>
                    </a:cubicBezTo>
                    <a:cubicBezTo>
                      <a:pt x="53340" y="982028"/>
                      <a:pt x="65723" y="1401128"/>
                      <a:pt x="65723" y="1401128"/>
                    </a:cubicBezTo>
                    <a:lnTo>
                      <a:pt x="42863" y="1439228"/>
                    </a:lnTo>
                    <a:lnTo>
                      <a:pt x="50482" y="1492568"/>
                    </a:lnTo>
                    <a:lnTo>
                      <a:pt x="151448" y="1512570"/>
                    </a:lnTo>
                    <a:cubicBezTo>
                      <a:pt x="201930" y="1523048"/>
                      <a:pt x="267653" y="1538288"/>
                      <a:pt x="278130" y="1527810"/>
                    </a:cubicBezTo>
                    <a:cubicBezTo>
                      <a:pt x="288607" y="1517332"/>
                      <a:pt x="290513" y="1497330"/>
                      <a:pt x="296228" y="1469707"/>
                    </a:cubicBezTo>
                    <a:cubicBezTo>
                      <a:pt x="301942" y="1442085"/>
                      <a:pt x="311467" y="1391603"/>
                      <a:pt x="300990" y="1350645"/>
                    </a:cubicBezTo>
                    <a:cubicBezTo>
                      <a:pt x="290513" y="1309688"/>
                      <a:pt x="313373" y="880110"/>
                      <a:pt x="316230" y="869632"/>
                    </a:cubicBezTo>
                    <a:cubicBezTo>
                      <a:pt x="319088" y="859155"/>
                      <a:pt x="377190" y="443865"/>
                      <a:pt x="377190" y="443865"/>
                    </a:cubicBezTo>
                    <a:cubicBezTo>
                      <a:pt x="377190" y="443865"/>
                      <a:pt x="415290" y="785813"/>
                      <a:pt x="442912" y="888682"/>
                    </a:cubicBezTo>
                    <a:cubicBezTo>
                      <a:pt x="470535" y="991553"/>
                      <a:pt x="461010" y="1146810"/>
                      <a:pt x="470535" y="1207770"/>
                    </a:cubicBezTo>
                    <a:cubicBezTo>
                      <a:pt x="480060" y="1268730"/>
                      <a:pt x="501015" y="1473518"/>
                      <a:pt x="503873" y="1488757"/>
                    </a:cubicBezTo>
                    <a:cubicBezTo>
                      <a:pt x="506730" y="1503998"/>
                      <a:pt x="511493" y="1526857"/>
                      <a:pt x="511493" y="1526857"/>
                    </a:cubicBezTo>
                    <a:cubicBezTo>
                      <a:pt x="511493" y="1526857"/>
                      <a:pt x="638175" y="1508760"/>
                      <a:pt x="661035" y="1499235"/>
                    </a:cubicBezTo>
                    <a:cubicBezTo>
                      <a:pt x="683895" y="1490663"/>
                      <a:pt x="707707" y="1483995"/>
                      <a:pt x="731520" y="1479232"/>
                    </a:cubicBezTo>
                    <a:cubicBezTo>
                      <a:pt x="731520" y="1479232"/>
                      <a:pt x="739140" y="1335405"/>
                      <a:pt x="728662" y="1277303"/>
                    </a:cubicBezTo>
                    <a:cubicBezTo>
                      <a:pt x="721043" y="1236345"/>
                      <a:pt x="717232" y="1195388"/>
                      <a:pt x="716280" y="1153478"/>
                    </a:cubicBezTo>
                    <a:cubicBezTo>
                      <a:pt x="716280" y="1135380"/>
                      <a:pt x="728662" y="574357"/>
                      <a:pt x="728662" y="574357"/>
                    </a:cubicBezTo>
                    <a:lnTo>
                      <a:pt x="716280" y="30480"/>
                    </a:lnTo>
                    <a:cubicBezTo>
                      <a:pt x="716280" y="30480"/>
                      <a:pt x="375285" y="65722"/>
                      <a:pt x="242888" y="40957"/>
                    </a:cubicBezTo>
                    <a:cubicBezTo>
                      <a:pt x="110490" y="16193"/>
                      <a:pt x="2857" y="0"/>
                      <a:pt x="2857" y="0"/>
                    </a:cubicBezTo>
                    <a:lnTo>
                      <a:pt x="0" y="35243"/>
                    </a:ln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7" name="任意多边形: 形状 186">
                <a:extLst>
                  <a:ext uri="{FF2B5EF4-FFF2-40B4-BE49-F238E27FC236}">
                    <a16:creationId xmlns:a16="http://schemas.microsoft.com/office/drawing/2014/main" id="{EF4C739E-6D5F-82B8-03AB-6D53290FB0DA}"/>
                  </a:ext>
                </a:extLst>
              </p:cNvPr>
              <p:cNvSpPr/>
              <p:nvPr/>
            </p:nvSpPr>
            <p:spPr>
              <a:xfrm>
                <a:off x="-3059897" y="-1261635"/>
                <a:ext cx="717232" cy="165734"/>
              </a:xfrm>
              <a:custGeom>
                <a:avLst/>
                <a:gdLst>
                  <a:gd name="connsiteX0" fmla="*/ 242888 w 717232"/>
                  <a:gd name="connsiteY0" fmla="*/ 40005 h 165734"/>
                  <a:gd name="connsiteX1" fmla="*/ 2857 w 717232"/>
                  <a:gd name="connsiteY1" fmla="*/ 0 h 165734"/>
                  <a:gd name="connsiteX2" fmla="*/ 0 w 717232"/>
                  <a:gd name="connsiteY2" fmla="*/ 35243 h 165734"/>
                  <a:gd name="connsiteX3" fmla="*/ 1905 w 717232"/>
                  <a:gd name="connsiteY3" fmla="*/ 119063 h 165734"/>
                  <a:gd name="connsiteX4" fmla="*/ 302895 w 717232"/>
                  <a:gd name="connsiteY4" fmla="*/ 165735 h 165734"/>
                  <a:gd name="connsiteX5" fmla="*/ 717232 w 717232"/>
                  <a:gd name="connsiteY5" fmla="*/ 109538 h 165734"/>
                  <a:gd name="connsiteX6" fmla="*/ 715328 w 717232"/>
                  <a:gd name="connsiteY6" fmla="*/ 31432 h 165734"/>
                  <a:gd name="connsiteX7" fmla="*/ 242888 w 717232"/>
                  <a:gd name="connsiteY7" fmla="*/ 40005 h 1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232" h="165734">
                    <a:moveTo>
                      <a:pt x="242888" y="40005"/>
                    </a:moveTo>
                    <a:cubicBezTo>
                      <a:pt x="111442" y="14288"/>
                      <a:pt x="2857" y="0"/>
                      <a:pt x="2857" y="0"/>
                    </a:cubicBezTo>
                    <a:lnTo>
                      <a:pt x="0" y="35243"/>
                    </a:lnTo>
                    <a:cubicBezTo>
                      <a:pt x="0" y="35243"/>
                      <a:pt x="952" y="67628"/>
                      <a:pt x="1905" y="119063"/>
                    </a:cubicBezTo>
                    <a:cubicBezTo>
                      <a:pt x="61913" y="136207"/>
                      <a:pt x="184785" y="165735"/>
                      <a:pt x="302895" y="165735"/>
                    </a:cubicBezTo>
                    <a:cubicBezTo>
                      <a:pt x="427673" y="165735"/>
                      <a:pt x="627698" y="127635"/>
                      <a:pt x="717232" y="109538"/>
                    </a:cubicBezTo>
                    <a:lnTo>
                      <a:pt x="715328" y="31432"/>
                    </a:lnTo>
                    <a:cubicBezTo>
                      <a:pt x="716280" y="30480"/>
                      <a:pt x="375285" y="65722"/>
                      <a:pt x="242888" y="4000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8" name="任意多边形: 形状 187">
                <a:extLst>
                  <a:ext uri="{FF2B5EF4-FFF2-40B4-BE49-F238E27FC236}">
                    <a16:creationId xmlns:a16="http://schemas.microsoft.com/office/drawing/2014/main" id="{CD67F120-0E1A-328A-3875-CE2986EEEF55}"/>
                  </a:ext>
                </a:extLst>
              </p:cNvPr>
              <p:cNvSpPr/>
              <p:nvPr/>
            </p:nvSpPr>
            <p:spPr>
              <a:xfrm>
                <a:off x="-2376955" y="60434"/>
                <a:ext cx="2857" cy="27622"/>
              </a:xfrm>
              <a:custGeom>
                <a:avLst/>
                <a:gdLst>
                  <a:gd name="connsiteX0" fmla="*/ 0 w 2857"/>
                  <a:gd name="connsiteY0" fmla="*/ 0 h 27622"/>
                  <a:gd name="connsiteX1" fmla="*/ 2857 w 2857"/>
                  <a:gd name="connsiteY1" fmla="*/ 27623 h 27622"/>
                </a:gdLst>
                <a:ahLst/>
                <a:cxnLst>
                  <a:cxn ang="0">
                    <a:pos x="connsiteX0" y="connsiteY0"/>
                  </a:cxn>
                  <a:cxn ang="0">
                    <a:pos x="connsiteX1" y="connsiteY1"/>
                  </a:cxn>
                </a:cxnLst>
                <a:rect l="l" t="t" r="r" b="b"/>
                <a:pathLst>
                  <a:path w="2857" h="27622">
                    <a:moveTo>
                      <a:pt x="0" y="0"/>
                    </a:moveTo>
                    <a:cubicBezTo>
                      <a:pt x="1905" y="17145"/>
                      <a:pt x="2857" y="27623"/>
                      <a:pt x="2857" y="2762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0" name="任意多边形: 形状 189">
                <a:extLst>
                  <a:ext uri="{FF2B5EF4-FFF2-40B4-BE49-F238E27FC236}">
                    <a16:creationId xmlns:a16="http://schemas.microsoft.com/office/drawing/2014/main" id="{B1793487-851B-D873-5EB2-60F0C0AC2E96}"/>
                  </a:ext>
                </a:extLst>
              </p:cNvPr>
              <p:cNvSpPr/>
              <p:nvPr/>
            </p:nvSpPr>
            <p:spPr>
              <a:xfrm>
                <a:off x="-2416008" y="-1093042"/>
                <a:ext cx="34290" cy="1102042"/>
              </a:xfrm>
              <a:custGeom>
                <a:avLst/>
                <a:gdLst>
                  <a:gd name="connsiteX0" fmla="*/ 0 w 34290"/>
                  <a:gd name="connsiteY0" fmla="*/ 0 h 1102042"/>
                  <a:gd name="connsiteX1" fmla="*/ 9525 w 34290"/>
                  <a:gd name="connsiteY1" fmla="*/ 673417 h 1102042"/>
                  <a:gd name="connsiteX2" fmla="*/ 34290 w 34290"/>
                  <a:gd name="connsiteY2" fmla="*/ 1102042 h 1102042"/>
                </a:gdLst>
                <a:ahLst/>
                <a:cxnLst>
                  <a:cxn ang="0">
                    <a:pos x="connsiteX0" y="connsiteY0"/>
                  </a:cxn>
                  <a:cxn ang="0">
                    <a:pos x="connsiteX1" y="connsiteY1"/>
                  </a:cxn>
                  <a:cxn ang="0">
                    <a:pos x="connsiteX2" y="connsiteY2"/>
                  </a:cxn>
                </a:cxnLst>
                <a:rect l="l" t="t" r="r" b="b"/>
                <a:pathLst>
                  <a:path w="34290" h="1102042">
                    <a:moveTo>
                      <a:pt x="0" y="0"/>
                    </a:moveTo>
                    <a:cubicBezTo>
                      <a:pt x="0" y="0"/>
                      <a:pt x="9525" y="488632"/>
                      <a:pt x="9525" y="673417"/>
                    </a:cubicBezTo>
                    <a:cubicBezTo>
                      <a:pt x="9525" y="801052"/>
                      <a:pt x="24765" y="994410"/>
                      <a:pt x="34290" y="110204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1" name="任意多边形: 形状 190">
                <a:extLst>
                  <a:ext uri="{FF2B5EF4-FFF2-40B4-BE49-F238E27FC236}">
                    <a16:creationId xmlns:a16="http://schemas.microsoft.com/office/drawing/2014/main" id="{17325C80-9935-28AB-19B0-399F296BF6E6}"/>
                  </a:ext>
                </a:extLst>
              </p:cNvPr>
              <p:cNvSpPr/>
              <p:nvPr/>
            </p:nvSpPr>
            <p:spPr>
              <a:xfrm>
                <a:off x="-2928453" y="-1120665"/>
                <a:ext cx="23812" cy="530542"/>
              </a:xfrm>
              <a:custGeom>
                <a:avLst/>
                <a:gdLst>
                  <a:gd name="connsiteX0" fmla="*/ 0 w 23812"/>
                  <a:gd name="connsiteY0" fmla="*/ 0 h 530542"/>
                  <a:gd name="connsiteX1" fmla="*/ 23812 w 23812"/>
                  <a:gd name="connsiteY1" fmla="*/ 530543 h 530542"/>
                </a:gdLst>
                <a:ahLst/>
                <a:cxnLst>
                  <a:cxn ang="0">
                    <a:pos x="connsiteX0" y="connsiteY0"/>
                  </a:cxn>
                  <a:cxn ang="0">
                    <a:pos x="connsiteX1" y="connsiteY1"/>
                  </a:cxn>
                </a:cxnLst>
                <a:rect l="l" t="t" r="r" b="b"/>
                <a:pathLst>
                  <a:path w="23812" h="530542">
                    <a:moveTo>
                      <a:pt x="0" y="0"/>
                    </a:moveTo>
                    <a:lnTo>
                      <a:pt x="23812" y="530543"/>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2" name="任意多边形: 形状 191">
                <a:extLst>
                  <a:ext uri="{FF2B5EF4-FFF2-40B4-BE49-F238E27FC236}">
                    <a16:creationId xmlns:a16="http://schemas.microsoft.com/office/drawing/2014/main" id="{5156B6DA-FF05-CDBA-636A-A54BCC2F9290}"/>
                  </a:ext>
                </a:extLst>
              </p:cNvPr>
              <p:cNvSpPr/>
              <p:nvPr/>
            </p:nvSpPr>
            <p:spPr>
              <a:xfrm>
                <a:off x="-2909403" y="-548212"/>
                <a:ext cx="9525" cy="86677"/>
              </a:xfrm>
              <a:custGeom>
                <a:avLst/>
                <a:gdLst>
                  <a:gd name="connsiteX0" fmla="*/ 0 w 9525"/>
                  <a:gd name="connsiteY0" fmla="*/ 0 h 86677"/>
                  <a:gd name="connsiteX1" fmla="*/ 0 w 9525"/>
                  <a:gd name="connsiteY1" fmla="*/ 86678 h 86677"/>
                </a:gdLst>
                <a:ahLst/>
                <a:cxnLst>
                  <a:cxn ang="0">
                    <a:pos x="connsiteX0" y="connsiteY0"/>
                  </a:cxn>
                  <a:cxn ang="0">
                    <a:pos x="connsiteX1" y="connsiteY1"/>
                  </a:cxn>
                </a:cxnLst>
                <a:rect l="l" t="t" r="r" b="b"/>
                <a:pathLst>
                  <a:path w="9525" h="86677">
                    <a:moveTo>
                      <a:pt x="0" y="0"/>
                    </a:moveTo>
                    <a:lnTo>
                      <a:pt x="0" y="86678"/>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3" name="任意多边形: 形状 192">
                <a:extLst>
                  <a:ext uri="{FF2B5EF4-FFF2-40B4-BE49-F238E27FC236}">
                    <a16:creationId xmlns:a16="http://schemas.microsoft.com/office/drawing/2014/main" id="{189D4884-8D8D-5555-5274-8FAEBB9F3E3C}"/>
                  </a:ext>
                </a:extLst>
              </p:cNvPr>
              <p:cNvSpPr/>
              <p:nvPr/>
            </p:nvSpPr>
            <p:spPr>
              <a:xfrm>
                <a:off x="-3132287" y="-2564945"/>
                <a:ext cx="830579" cy="1432850"/>
              </a:xfrm>
              <a:custGeom>
                <a:avLst/>
                <a:gdLst>
                  <a:gd name="connsiteX0" fmla="*/ 342900 w 830579"/>
                  <a:gd name="connsiteY0" fmla="*/ 2196 h 1432850"/>
                  <a:gd name="connsiteX1" fmla="*/ 279082 w 830579"/>
                  <a:gd name="connsiteY1" fmla="*/ 35533 h 1432850"/>
                  <a:gd name="connsiteX2" fmla="*/ 226695 w 830579"/>
                  <a:gd name="connsiteY2" fmla="*/ 93636 h 1432850"/>
                  <a:gd name="connsiteX3" fmla="*/ 0 w 830579"/>
                  <a:gd name="connsiteY3" fmla="*/ 215556 h 1432850"/>
                  <a:gd name="connsiteX4" fmla="*/ 21907 w 830579"/>
                  <a:gd name="connsiteY4" fmla="*/ 1079473 h 1432850"/>
                  <a:gd name="connsiteX5" fmla="*/ 30480 w 830579"/>
                  <a:gd name="connsiteY5" fmla="*/ 1374748 h 1432850"/>
                  <a:gd name="connsiteX6" fmla="*/ 369570 w 830579"/>
                  <a:gd name="connsiteY6" fmla="*/ 1432851 h 1432850"/>
                  <a:gd name="connsiteX7" fmla="*/ 830580 w 830579"/>
                  <a:gd name="connsiteY7" fmla="*/ 1366176 h 1432850"/>
                  <a:gd name="connsiteX8" fmla="*/ 814388 w 830579"/>
                  <a:gd name="connsiteY8" fmla="*/ 215556 h 1432850"/>
                  <a:gd name="connsiteX9" fmla="*/ 574358 w 830579"/>
                  <a:gd name="connsiteY9" fmla="*/ 27913 h 1432850"/>
                  <a:gd name="connsiteX10" fmla="*/ 342900 w 830579"/>
                  <a:gd name="connsiteY10" fmla="*/ 2196 h 143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579" h="1432850">
                    <a:moveTo>
                      <a:pt x="342900" y="2196"/>
                    </a:moveTo>
                    <a:cubicBezTo>
                      <a:pt x="317182" y="2196"/>
                      <a:pt x="294322" y="14578"/>
                      <a:pt x="279082" y="35533"/>
                    </a:cubicBezTo>
                    <a:cubicBezTo>
                      <a:pt x="262890" y="56488"/>
                      <a:pt x="245745" y="75538"/>
                      <a:pt x="226695" y="93636"/>
                    </a:cubicBezTo>
                    <a:lnTo>
                      <a:pt x="0" y="215556"/>
                    </a:lnTo>
                    <a:lnTo>
                      <a:pt x="21907" y="1079473"/>
                    </a:lnTo>
                    <a:lnTo>
                      <a:pt x="30480" y="1374748"/>
                    </a:lnTo>
                    <a:cubicBezTo>
                      <a:pt x="30480" y="1374748"/>
                      <a:pt x="203835" y="1432851"/>
                      <a:pt x="369570" y="1432851"/>
                    </a:cubicBezTo>
                    <a:cubicBezTo>
                      <a:pt x="535305" y="1432851"/>
                      <a:pt x="830580" y="1366176"/>
                      <a:pt x="830580" y="1366176"/>
                    </a:cubicBezTo>
                    <a:cubicBezTo>
                      <a:pt x="830580" y="1366176"/>
                      <a:pt x="805815" y="215556"/>
                      <a:pt x="814388" y="215556"/>
                    </a:cubicBezTo>
                    <a:cubicBezTo>
                      <a:pt x="822960" y="215556"/>
                      <a:pt x="651510" y="66966"/>
                      <a:pt x="574358" y="27913"/>
                    </a:cubicBezTo>
                    <a:cubicBezTo>
                      <a:pt x="497205" y="-11139"/>
                      <a:pt x="342900" y="2196"/>
                      <a:pt x="342900" y="2196"/>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4" name="任意多边形: 形状 193">
                <a:extLst>
                  <a:ext uri="{FF2B5EF4-FFF2-40B4-BE49-F238E27FC236}">
                    <a16:creationId xmlns:a16="http://schemas.microsoft.com/office/drawing/2014/main" id="{836C76FC-F53D-333C-1010-E3F8CA516DFC}"/>
                  </a:ext>
                </a:extLst>
              </p:cNvPr>
              <p:cNvSpPr/>
              <p:nvPr/>
            </p:nvSpPr>
            <p:spPr>
              <a:xfrm>
                <a:off x="-2854158" y="-2457975"/>
                <a:ext cx="345757" cy="415290"/>
              </a:xfrm>
              <a:custGeom>
                <a:avLst/>
                <a:gdLst>
                  <a:gd name="connsiteX0" fmla="*/ 0 w 345757"/>
                  <a:gd name="connsiteY0" fmla="*/ 0 h 415290"/>
                  <a:gd name="connsiteX1" fmla="*/ 124777 w 345757"/>
                  <a:gd name="connsiteY1" fmla="*/ 235268 h 415290"/>
                  <a:gd name="connsiteX2" fmla="*/ 230505 w 345757"/>
                  <a:gd name="connsiteY2" fmla="*/ 415290 h 415290"/>
                  <a:gd name="connsiteX3" fmla="*/ 345758 w 345757"/>
                  <a:gd name="connsiteY3" fmla="*/ 106680 h 415290"/>
                </a:gdLst>
                <a:ahLst/>
                <a:cxnLst>
                  <a:cxn ang="0">
                    <a:pos x="connsiteX0" y="connsiteY0"/>
                  </a:cxn>
                  <a:cxn ang="0">
                    <a:pos x="connsiteX1" y="connsiteY1"/>
                  </a:cxn>
                  <a:cxn ang="0">
                    <a:pos x="connsiteX2" y="connsiteY2"/>
                  </a:cxn>
                  <a:cxn ang="0">
                    <a:pos x="connsiteX3" y="connsiteY3"/>
                  </a:cxn>
                </a:cxnLst>
                <a:rect l="l" t="t" r="r" b="b"/>
                <a:pathLst>
                  <a:path w="345757" h="415290">
                    <a:moveTo>
                      <a:pt x="0" y="0"/>
                    </a:moveTo>
                    <a:cubicBezTo>
                      <a:pt x="0" y="0"/>
                      <a:pt x="87630" y="160973"/>
                      <a:pt x="124777" y="235268"/>
                    </a:cubicBezTo>
                    <a:cubicBezTo>
                      <a:pt x="161925" y="309563"/>
                      <a:pt x="230505" y="415290"/>
                      <a:pt x="230505" y="415290"/>
                    </a:cubicBezTo>
                    <a:lnTo>
                      <a:pt x="345758" y="106680"/>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5" name="任意多边形: 形状 194">
                <a:extLst>
                  <a:ext uri="{FF2B5EF4-FFF2-40B4-BE49-F238E27FC236}">
                    <a16:creationId xmlns:a16="http://schemas.microsoft.com/office/drawing/2014/main" id="{309E5929-2CB2-1936-DEF3-D8E256726156}"/>
                  </a:ext>
                </a:extLst>
              </p:cNvPr>
              <p:cNvSpPr/>
              <p:nvPr/>
            </p:nvSpPr>
            <p:spPr>
              <a:xfrm>
                <a:off x="-3054183" y="-1577864"/>
                <a:ext cx="264795" cy="200024"/>
              </a:xfrm>
              <a:custGeom>
                <a:avLst/>
                <a:gdLst>
                  <a:gd name="connsiteX0" fmla="*/ 264795 w 264795"/>
                  <a:gd name="connsiteY0" fmla="*/ 143827 h 200024"/>
                  <a:gd name="connsiteX1" fmla="*/ 260033 w 264795"/>
                  <a:gd name="connsiteY1" fmla="*/ 15240 h 200024"/>
                  <a:gd name="connsiteX2" fmla="*/ 0 w 264795"/>
                  <a:gd name="connsiteY2" fmla="*/ 0 h 200024"/>
                  <a:gd name="connsiteX3" fmla="*/ 7620 w 264795"/>
                  <a:gd name="connsiteY3" fmla="*/ 200025 h 200024"/>
                </a:gdLst>
                <a:ahLst/>
                <a:cxnLst>
                  <a:cxn ang="0">
                    <a:pos x="connsiteX0" y="connsiteY0"/>
                  </a:cxn>
                  <a:cxn ang="0">
                    <a:pos x="connsiteX1" y="connsiteY1"/>
                  </a:cxn>
                  <a:cxn ang="0">
                    <a:pos x="connsiteX2" y="connsiteY2"/>
                  </a:cxn>
                  <a:cxn ang="0">
                    <a:pos x="connsiteX3" y="connsiteY3"/>
                  </a:cxn>
                </a:cxnLst>
                <a:rect l="l" t="t" r="r" b="b"/>
                <a:pathLst>
                  <a:path w="264795" h="200024">
                    <a:moveTo>
                      <a:pt x="264795" y="143827"/>
                    </a:moveTo>
                    <a:lnTo>
                      <a:pt x="260033" y="15240"/>
                    </a:lnTo>
                    <a:lnTo>
                      <a:pt x="0" y="0"/>
                    </a:lnTo>
                    <a:cubicBezTo>
                      <a:pt x="0" y="0"/>
                      <a:pt x="2858" y="189548"/>
                      <a:pt x="7620" y="20002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6" name="任意多边形: 形状 195">
                <a:extLst>
                  <a:ext uri="{FF2B5EF4-FFF2-40B4-BE49-F238E27FC236}">
                    <a16:creationId xmlns:a16="http://schemas.microsoft.com/office/drawing/2014/main" id="{E024763B-174B-39CF-ABDD-0AAAA7BF869F}"/>
                  </a:ext>
                </a:extLst>
              </p:cNvPr>
              <p:cNvSpPr/>
              <p:nvPr/>
            </p:nvSpPr>
            <p:spPr>
              <a:xfrm>
                <a:off x="-2787483" y="-1378792"/>
                <a:ext cx="952" cy="36195"/>
              </a:xfrm>
              <a:custGeom>
                <a:avLst/>
                <a:gdLst>
                  <a:gd name="connsiteX0" fmla="*/ 952 w 952"/>
                  <a:gd name="connsiteY0" fmla="*/ 36195 h 36195"/>
                  <a:gd name="connsiteX1" fmla="*/ 0 w 952"/>
                  <a:gd name="connsiteY1" fmla="*/ 0 h 36195"/>
                </a:gdLst>
                <a:ahLst/>
                <a:cxnLst>
                  <a:cxn ang="0">
                    <a:pos x="connsiteX0" y="connsiteY0"/>
                  </a:cxn>
                  <a:cxn ang="0">
                    <a:pos x="connsiteX1" y="connsiteY1"/>
                  </a:cxn>
                </a:cxnLst>
                <a:rect l="l" t="t" r="r" b="b"/>
                <a:pathLst>
                  <a:path w="952" h="36195">
                    <a:moveTo>
                      <a:pt x="952" y="36195"/>
                    </a:moveTo>
                    <a:lnTo>
                      <a:pt x="0"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7" name="任意多边形: 形状 196">
                <a:extLst>
                  <a:ext uri="{FF2B5EF4-FFF2-40B4-BE49-F238E27FC236}">
                    <a16:creationId xmlns:a16="http://schemas.microsoft.com/office/drawing/2014/main" id="{8D1F54DD-63DC-2450-C3EE-8DA67E10CE74}"/>
                  </a:ext>
                </a:extLst>
              </p:cNvPr>
              <p:cNvSpPr/>
              <p:nvPr/>
            </p:nvSpPr>
            <p:spPr>
              <a:xfrm>
                <a:off x="-2485540" y="-1617869"/>
                <a:ext cx="166687" cy="255269"/>
              </a:xfrm>
              <a:custGeom>
                <a:avLst/>
                <a:gdLst>
                  <a:gd name="connsiteX0" fmla="*/ 7620 w 166687"/>
                  <a:gd name="connsiteY0" fmla="*/ 255270 h 255269"/>
                  <a:gd name="connsiteX1" fmla="*/ 0 w 166687"/>
                  <a:gd name="connsiteY1" fmla="*/ 42863 h 255269"/>
                  <a:gd name="connsiteX2" fmla="*/ 166688 w 166687"/>
                  <a:gd name="connsiteY2" fmla="*/ 0 h 255269"/>
                </a:gdLst>
                <a:ahLst/>
                <a:cxnLst>
                  <a:cxn ang="0">
                    <a:pos x="connsiteX0" y="connsiteY0"/>
                  </a:cxn>
                  <a:cxn ang="0">
                    <a:pos x="connsiteX1" y="connsiteY1"/>
                  </a:cxn>
                  <a:cxn ang="0">
                    <a:pos x="connsiteX2" y="connsiteY2"/>
                  </a:cxn>
                </a:cxnLst>
                <a:rect l="l" t="t" r="r" b="b"/>
                <a:pathLst>
                  <a:path w="166687" h="255269">
                    <a:moveTo>
                      <a:pt x="7620" y="255270"/>
                    </a:moveTo>
                    <a:lnTo>
                      <a:pt x="0" y="42863"/>
                    </a:lnTo>
                    <a:cubicBezTo>
                      <a:pt x="0" y="42863"/>
                      <a:pt x="91440" y="50482"/>
                      <a:pt x="166688"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8" name="任意多边形: 形状 197">
                <a:extLst>
                  <a:ext uri="{FF2B5EF4-FFF2-40B4-BE49-F238E27FC236}">
                    <a16:creationId xmlns:a16="http://schemas.microsoft.com/office/drawing/2014/main" id="{0AC9B03C-979E-968C-824C-25645C377597}"/>
                  </a:ext>
                </a:extLst>
              </p:cNvPr>
              <p:cNvSpPr/>
              <p:nvPr/>
            </p:nvSpPr>
            <p:spPr>
              <a:xfrm>
                <a:off x="-2870350" y="-2141408"/>
                <a:ext cx="84771" cy="94577"/>
              </a:xfrm>
              <a:custGeom>
                <a:avLst/>
                <a:gdLst>
                  <a:gd name="connsiteX0" fmla="*/ 2857 w 84771"/>
                  <a:gd name="connsiteY0" fmla="*/ 59671 h 94577"/>
                  <a:gd name="connsiteX1" fmla="*/ 57150 w 84771"/>
                  <a:gd name="connsiteY1" fmla="*/ 93009 h 94577"/>
                  <a:gd name="connsiteX2" fmla="*/ 81915 w 84771"/>
                  <a:gd name="connsiteY2" fmla="*/ 34906 h 94577"/>
                  <a:gd name="connsiteX3" fmla="*/ 27622 w 84771"/>
                  <a:gd name="connsiteY3" fmla="*/ 1569 h 94577"/>
                  <a:gd name="connsiteX4" fmla="*/ 2857 w 84771"/>
                  <a:gd name="connsiteY4" fmla="*/ 59671 h 94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1" h="94577">
                    <a:moveTo>
                      <a:pt x="2857" y="59671"/>
                    </a:moveTo>
                    <a:cubicBezTo>
                      <a:pt x="10477" y="84436"/>
                      <a:pt x="35242" y="99676"/>
                      <a:pt x="57150" y="93009"/>
                    </a:cubicBezTo>
                    <a:cubicBezTo>
                      <a:pt x="79057" y="86341"/>
                      <a:pt x="90487" y="59671"/>
                      <a:pt x="81915" y="34906"/>
                    </a:cubicBezTo>
                    <a:cubicBezTo>
                      <a:pt x="73342" y="10141"/>
                      <a:pt x="49530" y="-5099"/>
                      <a:pt x="27622" y="1569"/>
                    </a:cubicBezTo>
                    <a:cubicBezTo>
                      <a:pt x="5715" y="8236"/>
                      <a:pt x="-5715" y="34906"/>
                      <a:pt x="2857" y="59671"/>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9" name="任意多边形: 形状 198">
                <a:extLst>
                  <a:ext uri="{FF2B5EF4-FFF2-40B4-BE49-F238E27FC236}">
                    <a16:creationId xmlns:a16="http://schemas.microsoft.com/office/drawing/2014/main" id="{35E54850-5141-0B96-E7B2-58F43A963178}"/>
                  </a:ext>
                </a:extLst>
              </p:cNvPr>
              <p:cNvSpPr/>
              <p:nvPr/>
            </p:nvSpPr>
            <p:spPr>
              <a:xfrm>
                <a:off x="-2872102" y="-2523697"/>
                <a:ext cx="43661" cy="417195"/>
              </a:xfrm>
              <a:custGeom>
                <a:avLst/>
                <a:gdLst>
                  <a:gd name="connsiteX0" fmla="*/ 6514 w 43661"/>
                  <a:gd name="connsiteY0" fmla="*/ 0 h 417195"/>
                  <a:gd name="connsiteX1" fmla="*/ 43662 w 43661"/>
                  <a:gd name="connsiteY1" fmla="*/ 417195 h 417195"/>
                </a:gdLst>
                <a:ahLst/>
                <a:cxnLst>
                  <a:cxn ang="0">
                    <a:pos x="connsiteX0" y="connsiteY0"/>
                  </a:cxn>
                  <a:cxn ang="0">
                    <a:pos x="connsiteX1" y="connsiteY1"/>
                  </a:cxn>
                </a:cxnLst>
                <a:rect l="l" t="t" r="r" b="b"/>
                <a:pathLst>
                  <a:path w="43661" h="417195">
                    <a:moveTo>
                      <a:pt x="6514" y="0"/>
                    </a:moveTo>
                    <a:cubicBezTo>
                      <a:pt x="6514" y="0"/>
                      <a:pt x="-23013" y="112395"/>
                      <a:pt x="43662" y="417195"/>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0" name="任意多边形: 形状 199">
                <a:extLst>
                  <a:ext uri="{FF2B5EF4-FFF2-40B4-BE49-F238E27FC236}">
                    <a16:creationId xmlns:a16="http://schemas.microsoft.com/office/drawing/2014/main" id="{A94891E3-62E9-BE89-38F6-5DD8100F9359}"/>
                  </a:ext>
                </a:extLst>
              </p:cNvPr>
              <p:cNvSpPr/>
              <p:nvPr/>
            </p:nvSpPr>
            <p:spPr>
              <a:xfrm>
                <a:off x="-2850864" y="-2128760"/>
                <a:ext cx="45050" cy="45634"/>
              </a:xfrm>
              <a:custGeom>
                <a:avLst/>
                <a:gdLst>
                  <a:gd name="connsiteX0" fmla="*/ 43379 w 45050"/>
                  <a:gd name="connsiteY0" fmla="*/ 32736 h 45634"/>
                  <a:gd name="connsiteX1" fmla="*/ 12899 w 45050"/>
                  <a:gd name="connsiteY1" fmla="*/ 43213 h 45634"/>
                  <a:gd name="connsiteX2" fmla="*/ 2422 w 45050"/>
                  <a:gd name="connsiteY2" fmla="*/ 12733 h 45634"/>
                  <a:gd name="connsiteX3" fmla="*/ 30044 w 45050"/>
                  <a:gd name="connsiteY3" fmla="*/ 1303 h 45634"/>
                  <a:gd name="connsiteX4" fmla="*/ 43379 w 45050"/>
                  <a:gd name="connsiteY4" fmla="*/ 32736 h 4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0" h="45634">
                    <a:moveTo>
                      <a:pt x="43379" y="32736"/>
                    </a:moveTo>
                    <a:cubicBezTo>
                      <a:pt x="37664" y="44166"/>
                      <a:pt x="24329" y="48928"/>
                      <a:pt x="12899" y="43213"/>
                    </a:cubicBezTo>
                    <a:cubicBezTo>
                      <a:pt x="1469" y="37498"/>
                      <a:pt x="-3293" y="24163"/>
                      <a:pt x="2422" y="12733"/>
                    </a:cubicBezTo>
                    <a:cubicBezTo>
                      <a:pt x="7184" y="2256"/>
                      <a:pt x="19567" y="-2507"/>
                      <a:pt x="30044" y="1303"/>
                    </a:cubicBezTo>
                    <a:cubicBezTo>
                      <a:pt x="42427" y="6066"/>
                      <a:pt x="48142" y="20353"/>
                      <a:pt x="43379" y="32736"/>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1" name="任意多边形: 形状 200">
                <a:extLst>
                  <a:ext uri="{FF2B5EF4-FFF2-40B4-BE49-F238E27FC236}">
                    <a16:creationId xmlns:a16="http://schemas.microsoft.com/office/drawing/2014/main" id="{6CC4527C-698E-9790-01F6-242B73C63615}"/>
                  </a:ext>
                </a:extLst>
              </p:cNvPr>
              <p:cNvSpPr/>
              <p:nvPr/>
            </p:nvSpPr>
            <p:spPr>
              <a:xfrm>
                <a:off x="-2345523" y="-2366535"/>
                <a:ext cx="203835" cy="420052"/>
              </a:xfrm>
              <a:custGeom>
                <a:avLst/>
                <a:gdLst>
                  <a:gd name="connsiteX0" fmla="*/ 16193 w 203835"/>
                  <a:gd name="connsiteY0" fmla="*/ 0 h 420052"/>
                  <a:gd name="connsiteX1" fmla="*/ 60008 w 203835"/>
                  <a:gd name="connsiteY1" fmla="*/ 41910 h 420052"/>
                  <a:gd name="connsiteX2" fmla="*/ 203835 w 203835"/>
                  <a:gd name="connsiteY2" fmla="*/ 389572 h 420052"/>
                  <a:gd name="connsiteX3" fmla="*/ 0 w 203835"/>
                  <a:gd name="connsiteY3" fmla="*/ 420053 h 420052"/>
                  <a:gd name="connsiteX4" fmla="*/ 2858 w 203835"/>
                  <a:gd name="connsiteY4" fmla="*/ 220980 h 42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420052">
                    <a:moveTo>
                      <a:pt x="16193" y="0"/>
                    </a:moveTo>
                    <a:cubicBezTo>
                      <a:pt x="16193" y="0"/>
                      <a:pt x="57150" y="30480"/>
                      <a:pt x="60008" y="41910"/>
                    </a:cubicBezTo>
                    <a:cubicBezTo>
                      <a:pt x="62865" y="53340"/>
                      <a:pt x="203835" y="389572"/>
                      <a:pt x="203835" y="389572"/>
                    </a:cubicBezTo>
                    <a:lnTo>
                      <a:pt x="0" y="420053"/>
                    </a:lnTo>
                    <a:lnTo>
                      <a:pt x="2858" y="220980"/>
                    </a:lnTo>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3" name="任意多边形: 形状 202">
                <a:extLst>
                  <a:ext uri="{FF2B5EF4-FFF2-40B4-BE49-F238E27FC236}">
                    <a16:creationId xmlns:a16="http://schemas.microsoft.com/office/drawing/2014/main" id="{37B0A84B-7CD1-4F2E-E535-D4EBC27CE2C3}"/>
                  </a:ext>
                </a:extLst>
              </p:cNvPr>
              <p:cNvSpPr/>
              <p:nvPr/>
            </p:nvSpPr>
            <p:spPr>
              <a:xfrm>
                <a:off x="-3253255" y="-2360819"/>
                <a:ext cx="292417" cy="441007"/>
              </a:xfrm>
              <a:custGeom>
                <a:avLst/>
                <a:gdLst>
                  <a:gd name="connsiteX0" fmla="*/ 149543 w 292417"/>
                  <a:gd name="connsiteY0" fmla="*/ 0 h 441007"/>
                  <a:gd name="connsiteX1" fmla="*/ 91440 w 292417"/>
                  <a:gd name="connsiteY1" fmla="*/ 40957 h 441007"/>
                  <a:gd name="connsiteX2" fmla="*/ 0 w 292417"/>
                  <a:gd name="connsiteY2" fmla="*/ 441007 h 441007"/>
                  <a:gd name="connsiteX3" fmla="*/ 292418 w 292417"/>
                  <a:gd name="connsiteY3" fmla="*/ 413385 h 441007"/>
                  <a:gd name="connsiteX4" fmla="*/ 264795 w 292417"/>
                  <a:gd name="connsiteY4" fmla="*/ 140017 h 44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441007">
                    <a:moveTo>
                      <a:pt x="149543" y="0"/>
                    </a:moveTo>
                    <a:cubicBezTo>
                      <a:pt x="149543" y="0"/>
                      <a:pt x="102870" y="5715"/>
                      <a:pt x="91440" y="40957"/>
                    </a:cubicBezTo>
                    <a:cubicBezTo>
                      <a:pt x="80010" y="76200"/>
                      <a:pt x="0" y="441007"/>
                      <a:pt x="0" y="441007"/>
                    </a:cubicBezTo>
                    <a:lnTo>
                      <a:pt x="292418" y="413385"/>
                    </a:lnTo>
                    <a:lnTo>
                      <a:pt x="264795" y="140017"/>
                    </a:lnTo>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4" name="任意多边形: 形状 203">
                <a:extLst>
                  <a:ext uri="{FF2B5EF4-FFF2-40B4-BE49-F238E27FC236}">
                    <a16:creationId xmlns:a16="http://schemas.microsoft.com/office/drawing/2014/main" id="{735A1000-CD25-57DE-D62D-7BF615C9BBCF}"/>
                  </a:ext>
                </a:extLst>
              </p:cNvPr>
              <p:cNvSpPr/>
              <p:nvPr/>
            </p:nvSpPr>
            <p:spPr>
              <a:xfrm>
                <a:off x="-2538880" y="-2540842"/>
                <a:ext cx="83396" cy="272415"/>
              </a:xfrm>
              <a:custGeom>
                <a:avLst/>
                <a:gdLst>
                  <a:gd name="connsiteX0" fmla="*/ 0 w 83396"/>
                  <a:gd name="connsiteY0" fmla="*/ 0 h 272415"/>
                  <a:gd name="connsiteX1" fmla="*/ 80010 w 83396"/>
                  <a:gd name="connsiteY1" fmla="*/ 143828 h 272415"/>
                  <a:gd name="connsiteX2" fmla="*/ 80010 w 83396"/>
                  <a:gd name="connsiteY2" fmla="*/ 272415 h 272415"/>
                </a:gdLst>
                <a:ahLst/>
                <a:cxnLst>
                  <a:cxn ang="0">
                    <a:pos x="connsiteX0" y="connsiteY0"/>
                  </a:cxn>
                  <a:cxn ang="0">
                    <a:pos x="connsiteX1" y="connsiteY1"/>
                  </a:cxn>
                  <a:cxn ang="0">
                    <a:pos x="connsiteX2" y="connsiteY2"/>
                  </a:cxn>
                </a:cxnLst>
                <a:rect l="l" t="t" r="r" b="b"/>
                <a:pathLst>
                  <a:path w="83396" h="272415">
                    <a:moveTo>
                      <a:pt x="0" y="0"/>
                    </a:moveTo>
                    <a:cubicBezTo>
                      <a:pt x="0" y="0"/>
                      <a:pt x="72390" y="40958"/>
                      <a:pt x="80010" y="143828"/>
                    </a:cubicBezTo>
                    <a:cubicBezTo>
                      <a:pt x="87630" y="246698"/>
                      <a:pt x="80010" y="272415"/>
                      <a:pt x="80010" y="272415"/>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5" name="任意多边形: 形状 204">
                <a:extLst>
                  <a:ext uri="{FF2B5EF4-FFF2-40B4-BE49-F238E27FC236}">
                    <a16:creationId xmlns:a16="http://schemas.microsoft.com/office/drawing/2014/main" id="{FD843F7A-83B5-48A9-7040-9250E1C8DCEB}"/>
                  </a:ext>
                </a:extLst>
              </p:cNvPr>
              <p:cNvSpPr/>
              <p:nvPr/>
            </p:nvSpPr>
            <p:spPr>
              <a:xfrm>
                <a:off x="-2553167" y="-2136030"/>
                <a:ext cx="126682" cy="240982"/>
              </a:xfrm>
              <a:custGeom>
                <a:avLst/>
                <a:gdLst>
                  <a:gd name="connsiteX0" fmla="*/ 126682 w 126682"/>
                  <a:gd name="connsiteY0" fmla="*/ 0 h 240982"/>
                  <a:gd name="connsiteX1" fmla="*/ 106680 w 126682"/>
                  <a:gd name="connsiteY1" fmla="*/ 157163 h 240982"/>
                  <a:gd name="connsiteX2" fmla="*/ 0 w 126682"/>
                  <a:gd name="connsiteY2" fmla="*/ 240983 h 240982"/>
                </a:gdLst>
                <a:ahLst/>
                <a:cxnLst>
                  <a:cxn ang="0">
                    <a:pos x="connsiteX0" y="connsiteY0"/>
                  </a:cxn>
                  <a:cxn ang="0">
                    <a:pos x="connsiteX1" y="connsiteY1"/>
                  </a:cxn>
                  <a:cxn ang="0">
                    <a:pos x="connsiteX2" y="connsiteY2"/>
                  </a:cxn>
                </a:cxnLst>
                <a:rect l="l" t="t" r="r" b="b"/>
                <a:pathLst>
                  <a:path w="126682" h="240982">
                    <a:moveTo>
                      <a:pt x="126682" y="0"/>
                    </a:moveTo>
                    <a:cubicBezTo>
                      <a:pt x="126682" y="0"/>
                      <a:pt x="120015" y="121920"/>
                      <a:pt x="106680" y="157163"/>
                    </a:cubicBezTo>
                    <a:cubicBezTo>
                      <a:pt x="93345" y="192405"/>
                      <a:pt x="40957" y="234315"/>
                      <a:pt x="0" y="24098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7" name="任意多边形: 形状 206">
                <a:extLst>
                  <a:ext uri="{FF2B5EF4-FFF2-40B4-BE49-F238E27FC236}">
                    <a16:creationId xmlns:a16="http://schemas.microsoft.com/office/drawing/2014/main" id="{8F654C3D-016C-8249-E8E4-DFBB77CAAED0}"/>
                  </a:ext>
                </a:extLst>
              </p:cNvPr>
              <p:cNvSpPr/>
              <p:nvPr/>
            </p:nvSpPr>
            <p:spPr>
              <a:xfrm>
                <a:off x="-2527475" y="-2148412"/>
                <a:ext cx="63842" cy="281940"/>
              </a:xfrm>
              <a:custGeom>
                <a:avLst/>
                <a:gdLst>
                  <a:gd name="connsiteX0" fmla="*/ 6692 w 63842"/>
                  <a:gd name="connsiteY0" fmla="*/ 0 h 281940"/>
                  <a:gd name="connsiteX1" fmla="*/ 25 w 63842"/>
                  <a:gd name="connsiteY1" fmla="*/ 166688 h 281940"/>
                  <a:gd name="connsiteX2" fmla="*/ 63842 w 63842"/>
                  <a:gd name="connsiteY2" fmla="*/ 281940 h 281940"/>
                </a:gdLst>
                <a:ahLst/>
                <a:cxnLst>
                  <a:cxn ang="0">
                    <a:pos x="connsiteX0" y="connsiteY0"/>
                  </a:cxn>
                  <a:cxn ang="0">
                    <a:pos x="connsiteX1" y="connsiteY1"/>
                  </a:cxn>
                  <a:cxn ang="0">
                    <a:pos x="connsiteX2" y="connsiteY2"/>
                  </a:cxn>
                </a:cxnLst>
                <a:rect l="l" t="t" r="r" b="b"/>
                <a:pathLst>
                  <a:path w="63842" h="281940">
                    <a:moveTo>
                      <a:pt x="6692" y="0"/>
                    </a:moveTo>
                    <a:cubicBezTo>
                      <a:pt x="6692" y="0"/>
                      <a:pt x="977" y="140018"/>
                      <a:pt x="25" y="166688"/>
                    </a:cubicBezTo>
                    <a:cubicBezTo>
                      <a:pt x="-928" y="193358"/>
                      <a:pt x="25742" y="238125"/>
                      <a:pt x="63842" y="28194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8" name="任意多边形: 形状 207">
                <a:extLst>
                  <a:ext uri="{FF2B5EF4-FFF2-40B4-BE49-F238E27FC236}">
                    <a16:creationId xmlns:a16="http://schemas.microsoft.com/office/drawing/2014/main" id="{C19390F4-5BAD-D13F-6710-1C1CB8DE882B}"/>
                  </a:ext>
                </a:extLst>
              </p:cNvPr>
              <p:cNvSpPr/>
              <p:nvPr/>
            </p:nvSpPr>
            <p:spPr>
              <a:xfrm>
                <a:off x="-2478670" y="-1881510"/>
                <a:ext cx="31422" cy="31980"/>
              </a:xfrm>
              <a:custGeom>
                <a:avLst/>
                <a:gdLst>
                  <a:gd name="connsiteX0" fmla="*/ 26468 w 31422"/>
                  <a:gd name="connsiteY0" fmla="*/ 28373 h 31980"/>
                  <a:gd name="connsiteX1" fmla="*/ 25515 w 31422"/>
                  <a:gd name="connsiteY1" fmla="*/ 29325 h 31980"/>
                  <a:gd name="connsiteX2" fmla="*/ 8370 w 31422"/>
                  <a:gd name="connsiteY2" fmla="*/ 27420 h 31980"/>
                  <a:gd name="connsiteX3" fmla="*/ 2655 w 31422"/>
                  <a:gd name="connsiteY3" fmla="*/ 20753 h 31980"/>
                  <a:gd name="connsiteX4" fmla="*/ 4560 w 31422"/>
                  <a:gd name="connsiteY4" fmla="*/ 3608 h 31980"/>
                  <a:gd name="connsiteX5" fmla="*/ 5513 w 31422"/>
                  <a:gd name="connsiteY5" fmla="*/ 2655 h 31980"/>
                  <a:gd name="connsiteX6" fmla="*/ 22658 w 31422"/>
                  <a:gd name="connsiteY6" fmla="*/ 4560 h 31980"/>
                  <a:gd name="connsiteX7" fmla="*/ 28373 w 31422"/>
                  <a:gd name="connsiteY7" fmla="*/ 11228 h 31980"/>
                  <a:gd name="connsiteX8" fmla="*/ 26468 w 31422"/>
                  <a:gd name="connsiteY8" fmla="*/ 28373 h 3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22" h="31980">
                    <a:moveTo>
                      <a:pt x="26468" y="28373"/>
                    </a:moveTo>
                    <a:lnTo>
                      <a:pt x="25515" y="29325"/>
                    </a:lnTo>
                    <a:cubicBezTo>
                      <a:pt x="20753" y="33135"/>
                      <a:pt x="13133" y="33135"/>
                      <a:pt x="8370" y="27420"/>
                    </a:cubicBezTo>
                    <a:lnTo>
                      <a:pt x="2655" y="20753"/>
                    </a:lnTo>
                    <a:cubicBezTo>
                      <a:pt x="-1155" y="15990"/>
                      <a:pt x="-1155" y="8370"/>
                      <a:pt x="4560" y="3608"/>
                    </a:cubicBezTo>
                    <a:lnTo>
                      <a:pt x="5513" y="2655"/>
                    </a:lnTo>
                    <a:cubicBezTo>
                      <a:pt x="10275" y="-1155"/>
                      <a:pt x="17895" y="-1155"/>
                      <a:pt x="22658" y="4560"/>
                    </a:cubicBezTo>
                    <a:lnTo>
                      <a:pt x="28373" y="11228"/>
                    </a:lnTo>
                    <a:cubicBezTo>
                      <a:pt x="33135" y="16943"/>
                      <a:pt x="32183" y="24563"/>
                      <a:pt x="26468" y="28373"/>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0" name="任意多边形: 形状 209">
                <a:extLst>
                  <a:ext uri="{FF2B5EF4-FFF2-40B4-BE49-F238E27FC236}">
                    <a16:creationId xmlns:a16="http://schemas.microsoft.com/office/drawing/2014/main" id="{3583D7AA-9C0A-3FD7-E569-9115E1BC6CE0}"/>
                  </a:ext>
                </a:extLst>
              </p:cNvPr>
              <p:cNvSpPr/>
              <p:nvPr/>
            </p:nvSpPr>
            <p:spPr>
              <a:xfrm>
                <a:off x="-2568552" y="-1906622"/>
                <a:ext cx="32674" cy="26959"/>
              </a:xfrm>
              <a:custGeom>
                <a:avLst/>
                <a:gdLst>
                  <a:gd name="connsiteX0" fmla="*/ 145 w 32674"/>
                  <a:gd name="connsiteY0" fmla="*/ 17290 h 26959"/>
                  <a:gd name="connsiteX1" fmla="*/ 145 w 32674"/>
                  <a:gd name="connsiteY1" fmla="*/ 16337 h 26959"/>
                  <a:gd name="connsiteX2" fmla="*/ 9670 w 32674"/>
                  <a:gd name="connsiteY2" fmla="*/ 2050 h 26959"/>
                  <a:gd name="connsiteX3" fmla="*/ 18242 w 32674"/>
                  <a:gd name="connsiteY3" fmla="*/ 145 h 26959"/>
                  <a:gd name="connsiteX4" fmla="*/ 32530 w 32674"/>
                  <a:gd name="connsiteY4" fmla="*/ 9670 h 26959"/>
                  <a:gd name="connsiteX5" fmla="*/ 32530 w 32674"/>
                  <a:gd name="connsiteY5" fmla="*/ 10622 h 26959"/>
                  <a:gd name="connsiteX6" fmla="*/ 23005 w 32674"/>
                  <a:gd name="connsiteY6" fmla="*/ 24910 h 26959"/>
                  <a:gd name="connsiteX7" fmla="*/ 14432 w 32674"/>
                  <a:gd name="connsiteY7" fmla="*/ 26815 h 26959"/>
                  <a:gd name="connsiteX8" fmla="*/ 145 w 32674"/>
                  <a:gd name="connsiteY8" fmla="*/ 17290 h 2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4" h="26959">
                    <a:moveTo>
                      <a:pt x="145" y="17290"/>
                    </a:moveTo>
                    <a:lnTo>
                      <a:pt x="145" y="16337"/>
                    </a:lnTo>
                    <a:cubicBezTo>
                      <a:pt x="-808" y="9670"/>
                      <a:pt x="3002" y="3002"/>
                      <a:pt x="9670" y="2050"/>
                    </a:cubicBezTo>
                    <a:lnTo>
                      <a:pt x="18242" y="145"/>
                    </a:lnTo>
                    <a:cubicBezTo>
                      <a:pt x="24910" y="-808"/>
                      <a:pt x="31577" y="3002"/>
                      <a:pt x="32530" y="9670"/>
                    </a:cubicBezTo>
                    <a:lnTo>
                      <a:pt x="32530" y="10622"/>
                    </a:lnTo>
                    <a:cubicBezTo>
                      <a:pt x="33482" y="17290"/>
                      <a:pt x="29672" y="23957"/>
                      <a:pt x="23005" y="24910"/>
                    </a:cubicBezTo>
                    <a:lnTo>
                      <a:pt x="14432" y="26815"/>
                    </a:lnTo>
                    <a:cubicBezTo>
                      <a:pt x="7765" y="27767"/>
                      <a:pt x="1097" y="23957"/>
                      <a:pt x="145" y="1729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1" name="任意多边形: 形状 210">
                <a:extLst>
                  <a:ext uri="{FF2B5EF4-FFF2-40B4-BE49-F238E27FC236}">
                    <a16:creationId xmlns:a16="http://schemas.microsoft.com/office/drawing/2014/main" id="{F003A384-D13C-E5DA-BD71-30860B8FF8B5}"/>
                  </a:ext>
                </a:extLst>
              </p:cNvPr>
              <p:cNvSpPr/>
              <p:nvPr/>
            </p:nvSpPr>
            <p:spPr>
              <a:xfrm>
                <a:off x="-2522687" y="-2270470"/>
                <a:ext cx="97154" cy="143965"/>
              </a:xfrm>
              <a:custGeom>
                <a:avLst/>
                <a:gdLst>
                  <a:gd name="connsiteX0" fmla="*/ 97155 w 97154"/>
                  <a:gd name="connsiteY0" fmla="*/ 143965 h 143965"/>
                  <a:gd name="connsiteX1" fmla="*/ 94297 w 97154"/>
                  <a:gd name="connsiteY1" fmla="*/ 42048 h 143965"/>
                  <a:gd name="connsiteX2" fmla="*/ 54292 w 97154"/>
                  <a:gd name="connsiteY2" fmla="*/ 138 h 143965"/>
                  <a:gd name="connsiteX3" fmla="*/ 54292 w 97154"/>
                  <a:gd name="connsiteY3" fmla="*/ 138 h 143965"/>
                  <a:gd name="connsiteX4" fmla="*/ 8572 w 97154"/>
                  <a:gd name="connsiteY4" fmla="*/ 39190 h 143965"/>
                  <a:gd name="connsiteX5" fmla="*/ 0 w 97154"/>
                  <a:gd name="connsiteY5" fmla="*/ 143013 h 14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4" h="143965">
                    <a:moveTo>
                      <a:pt x="97155" y="143965"/>
                    </a:moveTo>
                    <a:lnTo>
                      <a:pt x="94297" y="42048"/>
                    </a:lnTo>
                    <a:cubicBezTo>
                      <a:pt x="93345" y="20140"/>
                      <a:pt x="76200" y="2043"/>
                      <a:pt x="54292" y="138"/>
                    </a:cubicBezTo>
                    <a:lnTo>
                      <a:pt x="54292" y="138"/>
                    </a:lnTo>
                    <a:cubicBezTo>
                      <a:pt x="30480" y="-1767"/>
                      <a:pt x="10477" y="16330"/>
                      <a:pt x="8572" y="39190"/>
                    </a:cubicBezTo>
                    <a:lnTo>
                      <a:pt x="0" y="143013"/>
                    </a:ln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3" name="任意多边形: 形状 212">
                <a:extLst>
                  <a:ext uri="{FF2B5EF4-FFF2-40B4-BE49-F238E27FC236}">
                    <a16:creationId xmlns:a16="http://schemas.microsoft.com/office/drawing/2014/main" id="{6EA57C57-52FE-8293-461A-D02D743053C5}"/>
                  </a:ext>
                </a:extLst>
              </p:cNvPr>
              <p:cNvSpPr/>
              <p:nvPr/>
            </p:nvSpPr>
            <p:spPr>
              <a:xfrm>
                <a:off x="-3052350" y="-2148195"/>
                <a:ext cx="864141" cy="451578"/>
              </a:xfrm>
              <a:custGeom>
                <a:avLst/>
                <a:gdLst>
                  <a:gd name="connsiteX0" fmla="*/ 863990 w 864141"/>
                  <a:gd name="connsiteY0" fmla="*/ 256006 h 451578"/>
                  <a:gd name="connsiteX1" fmla="*/ 798267 w 864141"/>
                  <a:gd name="connsiteY1" fmla="*/ 241718 h 451578"/>
                  <a:gd name="connsiteX2" fmla="*/ 566810 w 864141"/>
                  <a:gd name="connsiteY2" fmla="*/ 202666 h 451578"/>
                  <a:gd name="connsiteX3" fmla="*/ 242007 w 864141"/>
                  <a:gd name="connsiteY3" fmla="*/ 140753 h 451578"/>
                  <a:gd name="connsiteX4" fmla="*/ 164855 w 864141"/>
                  <a:gd name="connsiteY4" fmla="*/ 106463 h 451578"/>
                  <a:gd name="connsiteX5" fmla="*/ 85797 w 864141"/>
                  <a:gd name="connsiteY5" fmla="*/ 1688 h 451578"/>
                  <a:gd name="connsiteX6" fmla="*/ 72 w 864141"/>
                  <a:gd name="connsiteY6" fmla="*/ 37883 h 451578"/>
                  <a:gd name="connsiteX7" fmla="*/ 19122 w 864141"/>
                  <a:gd name="connsiteY7" fmla="*/ 185521 h 451578"/>
                  <a:gd name="connsiteX8" fmla="*/ 96275 w 864141"/>
                  <a:gd name="connsiteY8" fmla="*/ 193141 h 451578"/>
                  <a:gd name="connsiteX9" fmla="*/ 449652 w 864141"/>
                  <a:gd name="connsiteY9" fmla="*/ 362686 h 451578"/>
                  <a:gd name="connsiteX10" fmla="*/ 773502 w 864141"/>
                  <a:gd name="connsiteY10" fmla="*/ 450316 h 451578"/>
                  <a:gd name="connsiteX11" fmla="*/ 847797 w 864141"/>
                  <a:gd name="connsiteY11" fmla="*/ 419836 h 451578"/>
                  <a:gd name="connsiteX12" fmla="*/ 863990 w 864141"/>
                  <a:gd name="connsiteY12" fmla="*/ 256006 h 4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141" h="451578">
                    <a:moveTo>
                      <a:pt x="863990" y="256006"/>
                    </a:moveTo>
                    <a:lnTo>
                      <a:pt x="798267" y="241718"/>
                    </a:lnTo>
                    <a:lnTo>
                      <a:pt x="566810" y="202666"/>
                    </a:lnTo>
                    <a:lnTo>
                      <a:pt x="242007" y="140753"/>
                    </a:lnTo>
                    <a:lnTo>
                      <a:pt x="164855" y="106463"/>
                    </a:lnTo>
                    <a:cubicBezTo>
                      <a:pt x="164855" y="106463"/>
                      <a:pt x="91512" y="11213"/>
                      <a:pt x="85797" y="1688"/>
                    </a:cubicBezTo>
                    <a:cubicBezTo>
                      <a:pt x="80082" y="-7837"/>
                      <a:pt x="-2785" y="25501"/>
                      <a:pt x="72" y="37883"/>
                    </a:cubicBezTo>
                    <a:cubicBezTo>
                      <a:pt x="2930" y="50266"/>
                      <a:pt x="12455" y="176948"/>
                      <a:pt x="19122" y="185521"/>
                    </a:cubicBezTo>
                    <a:cubicBezTo>
                      <a:pt x="25790" y="194093"/>
                      <a:pt x="96275" y="193141"/>
                      <a:pt x="96275" y="193141"/>
                    </a:cubicBezTo>
                    <a:cubicBezTo>
                      <a:pt x="96275" y="193141"/>
                      <a:pt x="435365" y="356971"/>
                      <a:pt x="449652" y="362686"/>
                    </a:cubicBezTo>
                    <a:cubicBezTo>
                      <a:pt x="645867" y="445553"/>
                      <a:pt x="740165" y="444601"/>
                      <a:pt x="773502" y="450316"/>
                    </a:cubicBezTo>
                    <a:cubicBezTo>
                      <a:pt x="806840" y="456031"/>
                      <a:pt x="828747" y="441743"/>
                      <a:pt x="847797" y="419836"/>
                    </a:cubicBezTo>
                    <a:cubicBezTo>
                      <a:pt x="866847" y="397928"/>
                      <a:pt x="863990" y="256006"/>
                      <a:pt x="863990" y="25600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4" name="任意多边形: 形状 213">
                <a:extLst>
                  <a:ext uri="{FF2B5EF4-FFF2-40B4-BE49-F238E27FC236}">
                    <a16:creationId xmlns:a16="http://schemas.microsoft.com/office/drawing/2014/main" id="{B343D772-6880-08A4-F0D8-AA8A64BB3BB2}"/>
                  </a:ext>
                </a:extLst>
              </p:cNvPr>
              <p:cNvSpPr/>
              <p:nvPr/>
            </p:nvSpPr>
            <p:spPr>
              <a:xfrm>
                <a:off x="-3108475" y="-2146507"/>
                <a:ext cx="131444" cy="94297"/>
              </a:xfrm>
              <a:custGeom>
                <a:avLst/>
                <a:gdLst>
                  <a:gd name="connsiteX0" fmla="*/ 131445 w 131444"/>
                  <a:gd name="connsiteY0" fmla="*/ 0 h 94297"/>
                  <a:gd name="connsiteX1" fmla="*/ 33338 w 131444"/>
                  <a:gd name="connsiteY1" fmla="*/ 40957 h 94297"/>
                  <a:gd name="connsiteX2" fmla="*/ 0 w 131444"/>
                  <a:gd name="connsiteY2" fmla="*/ 72390 h 94297"/>
                  <a:gd name="connsiteX3" fmla="*/ 6667 w 131444"/>
                  <a:gd name="connsiteY3" fmla="*/ 94297 h 94297"/>
                  <a:gd name="connsiteX4" fmla="*/ 125730 w 131444"/>
                  <a:gd name="connsiteY4" fmla="*/ 51435 h 9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 h="94297">
                    <a:moveTo>
                      <a:pt x="131445" y="0"/>
                    </a:moveTo>
                    <a:cubicBezTo>
                      <a:pt x="131445" y="0"/>
                      <a:pt x="91440" y="1905"/>
                      <a:pt x="33338" y="40957"/>
                    </a:cubicBezTo>
                    <a:cubicBezTo>
                      <a:pt x="11430" y="56197"/>
                      <a:pt x="0" y="66675"/>
                      <a:pt x="0" y="72390"/>
                    </a:cubicBezTo>
                    <a:cubicBezTo>
                      <a:pt x="952" y="80010"/>
                      <a:pt x="3810" y="87630"/>
                      <a:pt x="6667" y="94297"/>
                    </a:cubicBezTo>
                    <a:cubicBezTo>
                      <a:pt x="44767" y="76200"/>
                      <a:pt x="84772" y="61913"/>
                      <a:pt x="125730" y="51435"/>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5" name="任意多边形: 形状 214">
                <a:extLst>
                  <a:ext uri="{FF2B5EF4-FFF2-40B4-BE49-F238E27FC236}">
                    <a16:creationId xmlns:a16="http://schemas.microsoft.com/office/drawing/2014/main" id="{7F5AC7CB-DFAB-0694-6062-6333CB449E59}"/>
                  </a:ext>
                </a:extLst>
              </p:cNvPr>
              <p:cNvSpPr/>
              <p:nvPr/>
            </p:nvSpPr>
            <p:spPr>
              <a:xfrm>
                <a:off x="-3106570" y="-2096025"/>
                <a:ext cx="145732" cy="82436"/>
              </a:xfrm>
              <a:custGeom>
                <a:avLst/>
                <a:gdLst>
                  <a:gd name="connsiteX0" fmla="*/ 145733 w 145732"/>
                  <a:gd name="connsiteY0" fmla="*/ 51435 h 82436"/>
                  <a:gd name="connsiteX1" fmla="*/ 20955 w 145732"/>
                  <a:gd name="connsiteY1" fmla="*/ 81915 h 82436"/>
                  <a:gd name="connsiteX2" fmla="*/ 0 w 145732"/>
                  <a:gd name="connsiteY2" fmla="*/ 60960 h 82436"/>
                  <a:gd name="connsiteX3" fmla="*/ 23813 w 145732"/>
                  <a:gd name="connsiteY3" fmla="*/ 35243 h 82436"/>
                  <a:gd name="connsiteX4" fmla="*/ 138113 w 145732"/>
                  <a:gd name="connsiteY4" fmla="*/ 0 h 8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2" h="82436">
                    <a:moveTo>
                      <a:pt x="145733" y="51435"/>
                    </a:moveTo>
                    <a:cubicBezTo>
                      <a:pt x="145733" y="51435"/>
                      <a:pt x="38100" y="78105"/>
                      <a:pt x="20955" y="81915"/>
                    </a:cubicBezTo>
                    <a:cubicBezTo>
                      <a:pt x="3810" y="85725"/>
                      <a:pt x="0" y="67628"/>
                      <a:pt x="0" y="60960"/>
                    </a:cubicBezTo>
                    <a:cubicBezTo>
                      <a:pt x="0" y="54293"/>
                      <a:pt x="4763" y="44768"/>
                      <a:pt x="23813" y="35243"/>
                    </a:cubicBezTo>
                    <a:cubicBezTo>
                      <a:pt x="42863" y="25718"/>
                      <a:pt x="138113" y="0"/>
                      <a:pt x="138113" y="0"/>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6" name="任意多边形: 形状 215">
                <a:extLst>
                  <a:ext uri="{FF2B5EF4-FFF2-40B4-BE49-F238E27FC236}">
                    <a16:creationId xmlns:a16="http://schemas.microsoft.com/office/drawing/2014/main" id="{E4404D92-7E81-DB03-73F8-F759917D16A9}"/>
                  </a:ext>
                </a:extLst>
              </p:cNvPr>
              <p:cNvSpPr/>
              <p:nvPr/>
            </p:nvSpPr>
            <p:spPr>
              <a:xfrm>
                <a:off x="-3092463" y="-2038875"/>
                <a:ext cx="142103" cy="50103"/>
              </a:xfrm>
              <a:custGeom>
                <a:avLst/>
                <a:gdLst>
                  <a:gd name="connsiteX0" fmla="*/ 142103 w 142103"/>
                  <a:gd name="connsiteY0" fmla="*/ 42863 h 50103"/>
                  <a:gd name="connsiteX1" fmla="*/ 7801 w 142103"/>
                  <a:gd name="connsiteY1" fmla="*/ 47625 h 50103"/>
                  <a:gd name="connsiteX2" fmla="*/ 180 w 142103"/>
                  <a:gd name="connsiteY2" fmla="*/ 23813 h 50103"/>
                  <a:gd name="connsiteX3" fmla="*/ 112576 w 142103"/>
                  <a:gd name="connsiteY3" fmla="*/ 0 h 50103"/>
                </a:gdLst>
                <a:ahLst/>
                <a:cxnLst>
                  <a:cxn ang="0">
                    <a:pos x="connsiteX0" y="connsiteY0"/>
                  </a:cxn>
                  <a:cxn ang="0">
                    <a:pos x="connsiteX1" y="connsiteY1"/>
                  </a:cxn>
                  <a:cxn ang="0">
                    <a:pos x="connsiteX2" y="connsiteY2"/>
                  </a:cxn>
                  <a:cxn ang="0">
                    <a:pos x="connsiteX3" y="connsiteY3"/>
                  </a:cxn>
                </a:cxnLst>
                <a:rect l="l" t="t" r="r" b="b"/>
                <a:pathLst>
                  <a:path w="142103" h="50103">
                    <a:moveTo>
                      <a:pt x="142103" y="42863"/>
                    </a:moveTo>
                    <a:cubicBezTo>
                      <a:pt x="142103" y="42863"/>
                      <a:pt x="17326" y="55245"/>
                      <a:pt x="7801" y="47625"/>
                    </a:cubicBezTo>
                    <a:cubicBezTo>
                      <a:pt x="2085" y="40958"/>
                      <a:pt x="-772" y="32385"/>
                      <a:pt x="180" y="23813"/>
                    </a:cubicBezTo>
                    <a:lnTo>
                      <a:pt x="112576" y="0"/>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7" name="任意多边形: 形状 216">
                <a:extLst>
                  <a:ext uri="{FF2B5EF4-FFF2-40B4-BE49-F238E27FC236}">
                    <a16:creationId xmlns:a16="http://schemas.microsoft.com/office/drawing/2014/main" id="{997C294B-1C0D-B888-8662-30463F9B3CA2}"/>
                  </a:ext>
                </a:extLst>
              </p:cNvPr>
              <p:cNvSpPr/>
              <p:nvPr/>
            </p:nvSpPr>
            <p:spPr>
              <a:xfrm>
                <a:off x="-3080853" y="-1989344"/>
                <a:ext cx="124777" cy="37147"/>
              </a:xfrm>
              <a:custGeom>
                <a:avLst/>
                <a:gdLst>
                  <a:gd name="connsiteX0" fmla="*/ 96203 w 124777"/>
                  <a:gd name="connsiteY0" fmla="*/ 0 h 37147"/>
                  <a:gd name="connsiteX1" fmla="*/ 0 w 124777"/>
                  <a:gd name="connsiteY1" fmla="*/ 4763 h 37147"/>
                  <a:gd name="connsiteX2" fmla="*/ 9525 w 124777"/>
                  <a:gd name="connsiteY2" fmla="*/ 20955 h 37147"/>
                  <a:gd name="connsiteX3" fmla="*/ 79058 w 124777"/>
                  <a:gd name="connsiteY3" fmla="*/ 32385 h 37147"/>
                  <a:gd name="connsiteX4" fmla="*/ 124778 w 124777"/>
                  <a:gd name="connsiteY4" fmla="*/ 3714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 h="37147">
                    <a:moveTo>
                      <a:pt x="96203" y="0"/>
                    </a:moveTo>
                    <a:lnTo>
                      <a:pt x="0" y="4763"/>
                    </a:lnTo>
                    <a:cubicBezTo>
                      <a:pt x="0" y="4763"/>
                      <a:pt x="4763" y="19050"/>
                      <a:pt x="9525" y="20955"/>
                    </a:cubicBezTo>
                    <a:cubicBezTo>
                      <a:pt x="32385" y="26670"/>
                      <a:pt x="55245" y="30480"/>
                      <a:pt x="79058" y="32385"/>
                    </a:cubicBezTo>
                    <a:cubicBezTo>
                      <a:pt x="94298" y="33338"/>
                      <a:pt x="109538" y="34290"/>
                      <a:pt x="124778" y="37147"/>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8" name="任意多边形: 形状 217">
                <a:extLst>
                  <a:ext uri="{FF2B5EF4-FFF2-40B4-BE49-F238E27FC236}">
                    <a16:creationId xmlns:a16="http://schemas.microsoft.com/office/drawing/2014/main" id="{6B3ABF75-268C-165F-2731-412D068F922F}"/>
                  </a:ext>
                </a:extLst>
              </p:cNvPr>
              <p:cNvSpPr/>
              <p:nvPr/>
            </p:nvSpPr>
            <p:spPr>
              <a:xfrm>
                <a:off x="-3192295" y="-2003732"/>
                <a:ext cx="781050" cy="287253"/>
              </a:xfrm>
              <a:custGeom>
                <a:avLst/>
                <a:gdLst>
                  <a:gd name="connsiteX0" fmla="*/ 0 w 781050"/>
                  <a:gd name="connsiteY0" fmla="*/ 78205 h 287253"/>
                  <a:gd name="connsiteX1" fmla="*/ 55245 w 781050"/>
                  <a:gd name="connsiteY1" fmla="*/ 282040 h 287253"/>
                  <a:gd name="connsiteX2" fmla="*/ 248602 w 781050"/>
                  <a:gd name="connsiteY2" fmla="*/ 254418 h 287253"/>
                  <a:gd name="connsiteX3" fmla="*/ 725805 w 781050"/>
                  <a:gd name="connsiteY3" fmla="*/ 61060 h 287253"/>
                  <a:gd name="connsiteX4" fmla="*/ 781050 w 781050"/>
                  <a:gd name="connsiteY4" fmla="*/ 71538 h 287253"/>
                  <a:gd name="connsiteX5" fmla="*/ 720090 w 781050"/>
                  <a:gd name="connsiteY5" fmla="*/ 100 h 287253"/>
                  <a:gd name="connsiteX6" fmla="*/ 231458 w 781050"/>
                  <a:gd name="connsiteY6" fmla="*/ 56298 h 287253"/>
                  <a:gd name="connsiteX7" fmla="*/ 0 w 781050"/>
                  <a:gd name="connsiteY7" fmla="*/ 78205 h 28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50" h="287253">
                    <a:moveTo>
                      <a:pt x="0" y="78205"/>
                    </a:moveTo>
                    <a:cubicBezTo>
                      <a:pt x="0" y="78205"/>
                      <a:pt x="43815" y="268705"/>
                      <a:pt x="55245" y="282040"/>
                    </a:cubicBezTo>
                    <a:cubicBezTo>
                      <a:pt x="66675" y="295375"/>
                      <a:pt x="157163" y="282040"/>
                      <a:pt x="248602" y="254418"/>
                    </a:cubicBezTo>
                    <a:cubicBezTo>
                      <a:pt x="340042" y="226795"/>
                      <a:pt x="725805" y="61060"/>
                      <a:pt x="725805" y="61060"/>
                    </a:cubicBezTo>
                    <a:lnTo>
                      <a:pt x="781050" y="71538"/>
                    </a:lnTo>
                    <a:cubicBezTo>
                      <a:pt x="781050" y="71538"/>
                      <a:pt x="759143" y="2958"/>
                      <a:pt x="720090" y="100"/>
                    </a:cubicBezTo>
                    <a:cubicBezTo>
                      <a:pt x="681038" y="-2757"/>
                      <a:pt x="231458" y="56298"/>
                      <a:pt x="231458" y="56298"/>
                    </a:cubicBezTo>
                    <a:lnTo>
                      <a:pt x="0" y="7820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9" name="任意多边形: 形状 218">
                <a:extLst>
                  <a:ext uri="{FF2B5EF4-FFF2-40B4-BE49-F238E27FC236}">
                    <a16:creationId xmlns:a16="http://schemas.microsoft.com/office/drawing/2014/main" id="{1FEF2F98-1699-0069-EE55-2B387F69AB83}"/>
                  </a:ext>
                </a:extLst>
              </p:cNvPr>
              <p:cNvSpPr/>
              <p:nvPr/>
            </p:nvSpPr>
            <p:spPr>
              <a:xfrm>
                <a:off x="-2806533" y="-2683717"/>
                <a:ext cx="264795" cy="481287"/>
              </a:xfrm>
              <a:custGeom>
                <a:avLst/>
                <a:gdLst>
                  <a:gd name="connsiteX0" fmla="*/ 0 w 264795"/>
                  <a:gd name="connsiteY0" fmla="*/ 0 h 481287"/>
                  <a:gd name="connsiteX1" fmla="*/ 0 w 264795"/>
                  <a:gd name="connsiteY1" fmla="*/ 11430 h 481287"/>
                  <a:gd name="connsiteX2" fmla="*/ 13335 w 264795"/>
                  <a:gd name="connsiteY2" fmla="*/ 190500 h 481287"/>
                  <a:gd name="connsiteX3" fmla="*/ 184785 w 264795"/>
                  <a:gd name="connsiteY3" fmla="*/ 480060 h 481287"/>
                  <a:gd name="connsiteX4" fmla="*/ 264795 w 264795"/>
                  <a:gd name="connsiteY4" fmla="*/ 157163 h 481287"/>
                  <a:gd name="connsiteX5" fmla="*/ 264795 w 264795"/>
                  <a:gd name="connsiteY5" fmla="*/ 38100 h 481287"/>
                  <a:gd name="connsiteX6" fmla="*/ 162878 w 264795"/>
                  <a:gd name="connsiteY6" fmla="*/ 68580 h 481287"/>
                  <a:gd name="connsiteX7" fmla="*/ 0 w 264795"/>
                  <a:gd name="connsiteY7" fmla="*/ 0 h 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95" h="481287">
                    <a:moveTo>
                      <a:pt x="0" y="0"/>
                    </a:moveTo>
                    <a:cubicBezTo>
                      <a:pt x="0" y="0"/>
                      <a:pt x="0" y="3810"/>
                      <a:pt x="0" y="11430"/>
                    </a:cubicBezTo>
                    <a:cubicBezTo>
                      <a:pt x="952" y="47625"/>
                      <a:pt x="4763" y="162878"/>
                      <a:pt x="13335" y="190500"/>
                    </a:cubicBezTo>
                    <a:cubicBezTo>
                      <a:pt x="24765" y="223838"/>
                      <a:pt x="173355" y="501967"/>
                      <a:pt x="184785" y="480060"/>
                    </a:cubicBezTo>
                    <a:cubicBezTo>
                      <a:pt x="196215" y="458153"/>
                      <a:pt x="264795" y="157163"/>
                      <a:pt x="264795" y="157163"/>
                    </a:cubicBezTo>
                    <a:lnTo>
                      <a:pt x="264795" y="38100"/>
                    </a:lnTo>
                    <a:cubicBezTo>
                      <a:pt x="264795" y="38100"/>
                      <a:pt x="228600" y="68580"/>
                      <a:pt x="162878" y="68580"/>
                    </a:cubicBezTo>
                    <a:cubicBezTo>
                      <a:pt x="97155" y="68580"/>
                      <a:pt x="0" y="0"/>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0" name="任意多边形: 形状 219">
                <a:extLst>
                  <a:ext uri="{FF2B5EF4-FFF2-40B4-BE49-F238E27FC236}">
                    <a16:creationId xmlns:a16="http://schemas.microsoft.com/office/drawing/2014/main" id="{013F676A-2C68-143A-B3FB-F7A04261AEBE}"/>
                  </a:ext>
                </a:extLst>
              </p:cNvPr>
              <p:cNvSpPr/>
              <p:nvPr/>
            </p:nvSpPr>
            <p:spPr>
              <a:xfrm>
                <a:off x="-2806533" y="-2682764"/>
                <a:ext cx="264795" cy="171926"/>
              </a:xfrm>
              <a:custGeom>
                <a:avLst/>
                <a:gdLst>
                  <a:gd name="connsiteX0" fmla="*/ 220980 w 264795"/>
                  <a:gd name="connsiteY0" fmla="*/ 162877 h 171926"/>
                  <a:gd name="connsiteX1" fmla="*/ 264795 w 264795"/>
                  <a:gd name="connsiteY1" fmla="*/ 131445 h 171926"/>
                  <a:gd name="connsiteX2" fmla="*/ 264795 w 264795"/>
                  <a:gd name="connsiteY2" fmla="*/ 38100 h 171926"/>
                  <a:gd name="connsiteX3" fmla="*/ 162878 w 264795"/>
                  <a:gd name="connsiteY3" fmla="*/ 68580 h 171926"/>
                  <a:gd name="connsiteX4" fmla="*/ 0 w 264795"/>
                  <a:gd name="connsiteY4" fmla="*/ 0 h 171926"/>
                  <a:gd name="connsiteX5" fmla="*/ 0 w 264795"/>
                  <a:gd name="connsiteY5" fmla="*/ 11430 h 171926"/>
                  <a:gd name="connsiteX6" fmla="*/ 1905 w 264795"/>
                  <a:gd name="connsiteY6" fmla="*/ 72390 h 171926"/>
                  <a:gd name="connsiteX7" fmla="*/ 10477 w 264795"/>
                  <a:gd name="connsiteY7" fmla="*/ 83820 h 171926"/>
                  <a:gd name="connsiteX8" fmla="*/ 142875 w 264795"/>
                  <a:gd name="connsiteY8" fmla="*/ 166688 h 171926"/>
                  <a:gd name="connsiteX9" fmla="*/ 220980 w 264795"/>
                  <a:gd name="connsiteY9" fmla="*/ 162877 h 1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795" h="171926">
                    <a:moveTo>
                      <a:pt x="220980" y="162877"/>
                    </a:moveTo>
                    <a:cubicBezTo>
                      <a:pt x="236220" y="153352"/>
                      <a:pt x="251460" y="142875"/>
                      <a:pt x="264795" y="131445"/>
                    </a:cubicBezTo>
                    <a:lnTo>
                      <a:pt x="264795" y="38100"/>
                    </a:lnTo>
                    <a:cubicBezTo>
                      <a:pt x="264795" y="38100"/>
                      <a:pt x="228600" y="68580"/>
                      <a:pt x="162878" y="68580"/>
                    </a:cubicBezTo>
                    <a:cubicBezTo>
                      <a:pt x="97155" y="68580"/>
                      <a:pt x="0" y="0"/>
                      <a:pt x="0" y="0"/>
                    </a:cubicBezTo>
                    <a:cubicBezTo>
                      <a:pt x="0" y="0"/>
                      <a:pt x="0" y="3810"/>
                      <a:pt x="0" y="11430"/>
                    </a:cubicBezTo>
                    <a:cubicBezTo>
                      <a:pt x="0" y="23813"/>
                      <a:pt x="952" y="46672"/>
                      <a:pt x="1905" y="72390"/>
                    </a:cubicBezTo>
                    <a:cubicBezTo>
                      <a:pt x="4763" y="76200"/>
                      <a:pt x="7620" y="80963"/>
                      <a:pt x="10477" y="83820"/>
                    </a:cubicBezTo>
                    <a:cubicBezTo>
                      <a:pt x="29527" y="105727"/>
                      <a:pt x="120967" y="160972"/>
                      <a:pt x="142875" y="166688"/>
                    </a:cubicBezTo>
                    <a:cubicBezTo>
                      <a:pt x="164783" y="172402"/>
                      <a:pt x="196215" y="176213"/>
                      <a:pt x="220980" y="162877"/>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1" name="任意多边形: 形状 220">
                <a:extLst>
                  <a:ext uri="{FF2B5EF4-FFF2-40B4-BE49-F238E27FC236}">
                    <a16:creationId xmlns:a16="http://schemas.microsoft.com/office/drawing/2014/main" id="{B8397798-C653-0DD8-44ED-2B9414F8F738}"/>
                  </a:ext>
                </a:extLst>
              </p:cNvPr>
              <p:cNvSpPr/>
              <p:nvPr/>
            </p:nvSpPr>
            <p:spPr>
              <a:xfrm>
                <a:off x="-2475062" y="-2850301"/>
                <a:ext cx="43814" cy="130389"/>
              </a:xfrm>
              <a:custGeom>
                <a:avLst/>
                <a:gdLst>
                  <a:gd name="connsiteX0" fmla="*/ 0 w 43814"/>
                  <a:gd name="connsiteY0" fmla="*/ 6565 h 130389"/>
                  <a:gd name="connsiteX1" fmla="*/ 43815 w 43814"/>
                  <a:gd name="connsiteY1" fmla="*/ 28472 h 130389"/>
                  <a:gd name="connsiteX2" fmla="*/ 2858 w 43814"/>
                  <a:gd name="connsiteY2" fmla="*/ 130389 h 130389"/>
                  <a:gd name="connsiteX3" fmla="*/ 0 w 43814"/>
                  <a:gd name="connsiteY3" fmla="*/ 6565 h 130389"/>
                </a:gdLst>
                <a:ahLst/>
                <a:cxnLst>
                  <a:cxn ang="0">
                    <a:pos x="connsiteX0" y="connsiteY0"/>
                  </a:cxn>
                  <a:cxn ang="0">
                    <a:pos x="connsiteX1" y="connsiteY1"/>
                  </a:cxn>
                  <a:cxn ang="0">
                    <a:pos x="connsiteX2" y="connsiteY2"/>
                  </a:cxn>
                  <a:cxn ang="0">
                    <a:pos x="connsiteX3" y="connsiteY3"/>
                  </a:cxn>
                </a:cxnLst>
                <a:rect l="l" t="t" r="r" b="b"/>
                <a:pathLst>
                  <a:path w="43814" h="130389">
                    <a:moveTo>
                      <a:pt x="0" y="6565"/>
                    </a:moveTo>
                    <a:cubicBezTo>
                      <a:pt x="0" y="6565"/>
                      <a:pt x="43815" y="-18200"/>
                      <a:pt x="43815" y="28472"/>
                    </a:cubicBezTo>
                    <a:cubicBezTo>
                      <a:pt x="43815" y="75144"/>
                      <a:pt x="2858" y="130389"/>
                      <a:pt x="2858" y="130389"/>
                    </a:cubicBezTo>
                    <a:lnTo>
                      <a:pt x="0" y="656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2" name="任意多边形: 形状 221">
                <a:extLst>
                  <a:ext uri="{FF2B5EF4-FFF2-40B4-BE49-F238E27FC236}">
                    <a16:creationId xmlns:a16="http://schemas.microsoft.com/office/drawing/2014/main" id="{131E7303-BFD3-A0E2-4411-ED7C988D9F98}"/>
                  </a:ext>
                </a:extLst>
              </p:cNvPr>
              <p:cNvSpPr/>
              <p:nvPr/>
            </p:nvSpPr>
            <p:spPr>
              <a:xfrm>
                <a:off x="-2929405" y="-3118204"/>
                <a:ext cx="460057" cy="405911"/>
              </a:xfrm>
              <a:custGeom>
                <a:avLst/>
                <a:gdLst>
                  <a:gd name="connsiteX0" fmla="*/ 60008 w 460057"/>
                  <a:gd name="connsiteY0" fmla="*/ 277324 h 405911"/>
                  <a:gd name="connsiteX1" fmla="*/ 96202 w 460057"/>
                  <a:gd name="connsiteY1" fmla="*/ 346857 h 405911"/>
                  <a:gd name="connsiteX2" fmla="*/ 93345 w 460057"/>
                  <a:gd name="connsiteY2" fmla="*/ 405912 h 405911"/>
                  <a:gd name="connsiteX3" fmla="*/ 55245 w 460057"/>
                  <a:gd name="connsiteY3" fmla="*/ 405912 h 405911"/>
                  <a:gd name="connsiteX4" fmla="*/ 0 w 460057"/>
                  <a:gd name="connsiteY4" fmla="*/ 315424 h 405911"/>
                  <a:gd name="connsiteX5" fmla="*/ 60008 w 460057"/>
                  <a:gd name="connsiteY5" fmla="*/ 277324 h 405911"/>
                  <a:gd name="connsiteX6" fmla="*/ 64770 w 460057"/>
                  <a:gd name="connsiteY6" fmla="*/ 133497 h 405911"/>
                  <a:gd name="connsiteX7" fmla="*/ 271463 w 460057"/>
                  <a:gd name="connsiteY7" fmla="*/ 1099 h 405911"/>
                  <a:gd name="connsiteX8" fmla="*/ 453390 w 460057"/>
                  <a:gd name="connsiteY8" fmla="*/ 161119 h 405911"/>
                  <a:gd name="connsiteX9" fmla="*/ 460057 w 460057"/>
                  <a:gd name="connsiteY9" fmla="*/ 271609 h 405911"/>
                  <a:gd name="connsiteX10" fmla="*/ 60008 w 460057"/>
                  <a:gd name="connsiteY10" fmla="*/ 277324 h 40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57" h="405911">
                    <a:moveTo>
                      <a:pt x="60008" y="277324"/>
                    </a:moveTo>
                    <a:cubicBezTo>
                      <a:pt x="60008" y="277324"/>
                      <a:pt x="91440" y="327807"/>
                      <a:pt x="96202" y="346857"/>
                    </a:cubicBezTo>
                    <a:cubicBezTo>
                      <a:pt x="99060" y="361144"/>
                      <a:pt x="93345" y="405912"/>
                      <a:pt x="93345" y="405912"/>
                    </a:cubicBezTo>
                    <a:lnTo>
                      <a:pt x="55245" y="405912"/>
                    </a:lnTo>
                    <a:cubicBezTo>
                      <a:pt x="55245" y="405912"/>
                      <a:pt x="0" y="369717"/>
                      <a:pt x="0" y="315424"/>
                    </a:cubicBezTo>
                    <a:cubicBezTo>
                      <a:pt x="0" y="261132"/>
                      <a:pt x="60008" y="277324"/>
                      <a:pt x="60008" y="277324"/>
                    </a:cubicBezTo>
                    <a:cubicBezTo>
                      <a:pt x="60008" y="277324"/>
                      <a:pt x="51435" y="197314"/>
                      <a:pt x="64770" y="133497"/>
                    </a:cubicBezTo>
                    <a:cubicBezTo>
                      <a:pt x="78105" y="69679"/>
                      <a:pt x="172402" y="-10331"/>
                      <a:pt x="271463" y="1099"/>
                    </a:cubicBezTo>
                    <a:cubicBezTo>
                      <a:pt x="370523" y="12529"/>
                      <a:pt x="442913" y="103017"/>
                      <a:pt x="453390" y="161119"/>
                    </a:cubicBezTo>
                    <a:cubicBezTo>
                      <a:pt x="458153" y="185884"/>
                      <a:pt x="460057" y="229699"/>
                      <a:pt x="460057" y="271609"/>
                    </a:cubicBezTo>
                    <a:cubicBezTo>
                      <a:pt x="358140" y="334474"/>
                      <a:pt x="219075" y="325902"/>
                      <a:pt x="60008" y="277324"/>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3" name="任意多边形: 形状 222">
                <a:extLst>
                  <a:ext uri="{FF2B5EF4-FFF2-40B4-BE49-F238E27FC236}">
                    <a16:creationId xmlns:a16="http://schemas.microsoft.com/office/drawing/2014/main" id="{847DE73E-0894-4F8C-AAA0-7EF11E65C750}"/>
                  </a:ext>
                </a:extLst>
              </p:cNvPr>
              <p:cNvSpPr/>
              <p:nvPr/>
            </p:nvSpPr>
            <p:spPr>
              <a:xfrm>
                <a:off x="-2695894" y="-2797064"/>
                <a:ext cx="104507" cy="56387"/>
              </a:xfrm>
              <a:custGeom>
                <a:avLst/>
                <a:gdLst>
                  <a:gd name="connsiteX0" fmla="*/ 5566 w 104507"/>
                  <a:gd name="connsiteY0" fmla="*/ 0 h 56387"/>
                  <a:gd name="connsiteX1" fmla="*/ 18901 w 104507"/>
                  <a:gd name="connsiteY1" fmla="*/ 49530 h 56387"/>
                  <a:gd name="connsiteX2" fmla="*/ 101769 w 104507"/>
                  <a:gd name="connsiteY2" fmla="*/ 40958 h 56387"/>
                  <a:gd name="connsiteX3" fmla="*/ 96054 w 104507"/>
                  <a:gd name="connsiteY3" fmla="*/ 4763 h 56387"/>
                </a:gdLst>
                <a:ahLst/>
                <a:cxnLst>
                  <a:cxn ang="0">
                    <a:pos x="connsiteX0" y="connsiteY0"/>
                  </a:cxn>
                  <a:cxn ang="0">
                    <a:pos x="connsiteX1" y="connsiteY1"/>
                  </a:cxn>
                  <a:cxn ang="0">
                    <a:pos x="connsiteX2" y="connsiteY2"/>
                  </a:cxn>
                  <a:cxn ang="0">
                    <a:pos x="connsiteX3" y="connsiteY3"/>
                  </a:cxn>
                </a:cxnLst>
                <a:rect l="l" t="t" r="r" b="b"/>
                <a:pathLst>
                  <a:path w="104507" h="56387">
                    <a:moveTo>
                      <a:pt x="5566" y="0"/>
                    </a:moveTo>
                    <a:cubicBezTo>
                      <a:pt x="5566" y="0"/>
                      <a:pt x="-13484" y="38100"/>
                      <a:pt x="18901" y="49530"/>
                    </a:cubicBezTo>
                    <a:cubicBezTo>
                      <a:pt x="51286" y="60960"/>
                      <a:pt x="93196" y="58102"/>
                      <a:pt x="101769" y="40958"/>
                    </a:cubicBezTo>
                    <a:cubicBezTo>
                      <a:pt x="110341" y="23813"/>
                      <a:pt x="96054" y="4763"/>
                      <a:pt x="96054" y="476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4" name="任意多边形: 形状 223">
                <a:extLst>
                  <a:ext uri="{FF2B5EF4-FFF2-40B4-BE49-F238E27FC236}">
                    <a16:creationId xmlns:a16="http://schemas.microsoft.com/office/drawing/2014/main" id="{AC471BF0-BF09-BD20-57AA-FBBA93A7012C}"/>
                  </a:ext>
                </a:extLst>
              </p:cNvPr>
              <p:cNvSpPr/>
              <p:nvPr/>
            </p:nvSpPr>
            <p:spPr>
              <a:xfrm>
                <a:off x="-2723665" y="-2727532"/>
                <a:ext cx="162877" cy="26691"/>
              </a:xfrm>
              <a:custGeom>
                <a:avLst/>
                <a:gdLst>
                  <a:gd name="connsiteX0" fmla="*/ 0 w 162877"/>
                  <a:gd name="connsiteY0" fmla="*/ 0 h 26691"/>
                  <a:gd name="connsiteX1" fmla="*/ 162878 w 162877"/>
                  <a:gd name="connsiteY1" fmla="*/ 2857 h 26691"/>
                </a:gdLst>
                <a:ahLst/>
                <a:cxnLst>
                  <a:cxn ang="0">
                    <a:pos x="connsiteX0" y="connsiteY0"/>
                  </a:cxn>
                  <a:cxn ang="0">
                    <a:pos x="connsiteX1" y="connsiteY1"/>
                  </a:cxn>
                </a:cxnLst>
                <a:rect l="l" t="t" r="r" b="b"/>
                <a:pathLst>
                  <a:path w="162877" h="26691">
                    <a:moveTo>
                      <a:pt x="0" y="0"/>
                    </a:moveTo>
                    <a:cubicBezTo>
                      <a:pt x="0" y="0"/>
                      <a:pt x="68580" y="58102"/>
                      <a:pt x="162878" y="285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5" name="任意多边形: 形状 224">
                <a:extLst>
                  <a:ext uri="{FF2B5EF4-FFF2-40B4-BE49-F238E27FC236}">
                    <a16:creationId xmlns:a16="http://schemas.microsoft.com/office/drawing/2014/main" id="{51B4D6DA-BEF2-C037-DEA2-DDD73E9A5C2C}"/>
                  </a:ext>
                </a:extLst>
              </p:cNvPr>
              <p:cNvSpPr/>
              <p:nvPr/>
            </p:nvSpPr>
            <p:spPr>
              <a:xfrm>
                <a:off x="-2684612" y="-2680860"/>
                <a:ext cx="96202" cy="18973"/>
              </a:xfrm>
              <a:custGeom>
                <a:avLst/>
                <a:gdLst>
                  <a:gd name="connsiteX0" fmla="*/ 0 w 96202"/>
                  <a:gd name="connsiteY0" fmla="*/ 5715 h 18973"/>
                  <a:gd name="connsiteX1" fmla="*/ 96202 w 96202"/>
                  <a:gd name="connsiteY1" fmla="*/ 0 h 18973"/>
                </a:gdLst>
                <a:ahLst/>
                <a:cxnLst>
                  <a:cxn ang="0">
                    <a:pos x="connsiteX0" y="connsiteY0"/>
                  </a:cxn>
                  <a:cxn ang="0">
                    <a:pos x="connsiteX1" y="connsiteY1"/>
                  </a:cxn>
                </a:cxnLst>
                <a:rect l="l" t="t" r="r" b="b"/>
                <a:pathLst>
                  <a:path w="96202" h="18973">
                    <a:moveTo>
                      <a:pt x="0" y="5715"/>
                    </a:moveTo>
                    <a:cubicBezTo>
                      <a:pt x="0" y="5715"/>
                      <a:pt x="58102" y="39053"/>
                      <a:pt x="96202"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6" name="任意多边形: 形状 225">
                <a:extLst>
                  <a:ext uri="{FF2B5EF4-FFF2-40B4-BE49-F238E27FC236}">
                    <a16:creationId xmlns:a16="http://schemas.microsoft.com/office/drawing/2014/main" id="{394B243E-3158-7C5B-709E-BDA37ADB019D}"/>
                  </a:ext>
                </a:extLst>
              </p:cNvPr>
              <p:cNvSpPr/>
              <p:nvPr/>
            </p:nvSpPr>
            <p:spPr>
              <a:xfrm>
                <a:off x="-2731285" y="-2874217"/>
                <a:ext cx="26670" cy="43814"/>
              </a:xfrm>
              <a:custGeom>
                <a:avLst/>
                <a:gdLst>
                  <a:gd name="connsiteX0" fmla="*/ 26670 w 26670"/>
                  <a:gd name="connsiteY0" fmla="*/ 21908 h 43814"/>
                  <a:gd name="connsiteX1" fmla="*/ 13335 w 26670"/>
                  <a:gd name="connsiteY1" fmla="*/ 43815 h 43814"/>
                  <a:gd name="connsiteX2" fmla="*/ 0 w 26670"/>
                  <a:gd name="connsiteY2" fmla="*/ 21908 h 43814"/>
                  <a:gd name="connsiteX3" fmla="*/ 13335 w 26670"/>
                  <a:gd name="connsiteY3" fmla="*/ 0 h 43814"/>
                  <a:gd name="connsiteX4" fmla="*/ 26670 w 26670"/>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3814">
                    <a:moveTo>
                      <a:pt x="26670" y="21908"/>
                    </a:moveTo>
                    <a:cubicBezTo>
                      <a:pt x="26670" y="34007"/>
                      <a:pt x="20700" y="43815"/>
                      <a:pt x="13335" y="43815"/>
                    </a:cubicBezTo>
                    <a:cubicBezTo>
                      <a:pt x="5970" y="43815"/>
                      <a:pt x="0" y="34007"/>
                      <a:pt x="0" y="21908"/>
                    </a:cubicBezTo>
                    <a:cubicBezTo>
                      <a:pt x="0" y="9808"/>
                      <a:pt x="5970" y="0"/>
                      <a:pt x="13335" y="0"/>
                    </a:cubicBezTo>
                    <a:cubicBezTo>
                      <a:pt x="20700" y="0"/>
                      <a:pt x="26670" y="9808"/>
                      <a:pt x="26670" y="21908"/>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7" name="任意多边形: 形状 226">
                <a:extLst>
                  <a:ext uri="{FF2B5EF4-FFF2-40B4-BE49-F238E27FC236}">
                    <a16:creationId xmlns:a16="http://schemas.microsoft.com/office/drawing/2014/main" id="{2C01A54E-A0C4-492A-A47B-D88DC5F0C353}"/>
                  </a:ext>
                </a:extLst>
              </p:cNvPr>
              <p:cNvSpPr/>
              <p:nvPr/>
            </p:nvSpPr>
            <p:spPr>
              <a:xfrm>
                <a:off x="-2596030" y="-2877074"/>
                <a:ext cx="26669" cy="43814"/>
              </a:xfrm>
              <a:custGeom>
                <a:avLst/>
                <a:gdLst>
                  <a:gd name="connsiteX0" fmla="*/ 26670 w 26669"/>
                  <a:gd name="connsiteY0" fmla="*/ 21907 h 43814"/>
                  <a:gd name="connsiteX1" fmla="*/ 13335 w 26669"/>
                  <a:gd name="connsiteY1" fmla="*/ 43815 h 43814"/>
                  <a:gd name="connsiteX2" fmla="*/ 0 w 26669"/>
                  <a:gd name="connsiteY2" fmla="*/ 21907 h 43814"/>
                  <a:gd name="connsiteX3" fmla="*/ 13335 w 26669"/>
                  <a:gd name="connsiteY3" fmla="*/ 0 h 43814"/>
                  <a:gd name="connsiteX4" fmla="*/ 26670 w 26669"/>
                  <a:gd name="connsiteY4" fmla="*/ 21907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 h="43814">
                    <a:moveTo>
                      <a:pt x="26670" y="21907"/>
                    </a:moveTo>
                    <a:cubicBezTo>
                      <a:pt x="26670" y="34290"/>
                      <a:pt x="20955" y="43815"/>
                      <a:pt x="13335" y="43815"/>
                    </a:cubicBezTo>
                    <a:cubicBezTo>
                      <a:pt x="5715" y="43815"/>
                      <a:pt x="0" y="34290"/>
                      <a:pt x="0" y="21907"/>
                    </a:cubicBezTo>
                    <a:cubicBezTo>
                      <a:pt x="0" y="9525"/>
                      <a:pt x="5715" y="0"/>
                      <a:pt x="13335" y="0"/>
                    </a:cubicBezTo>
                    <a:cubicBezTo>
                      <a:pt x="20955" y="0"/>
                      <a:pt x="26670" y="9525"/>
                      <a:pt x="26670" y="21907"/>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8" name="任意多边形: 形状 227">
                <a:extLst>
                  <a:ext uri="{FF2B5EF4-FFF2-40B4-BE49-F238E27FC236}">
                    <a16:creationId xmlns:a16="http://schemas.microsoft.com/office/drawing/2014/main" id="{083149B5-B693-877A-90D7-04C2192D16C5}"/>
                  </a:ext>
                </a:extLst>
              </p:cNvPr>
              <p:cNvSpPr/>
              <p:nvPr/>
            </p:nvSpPr>
            <p:spPr>
              <a:xfrm>
                <a:off x="-2757003" y="-2898114"/>
                <a:ext cx="66675" cy="15324"/>
              </a:xfrm>
              <a:custGeom>
                <a:avLst/>
                <a:gdLst>
                  <a:gd name="connsiteX0" fmla="*/ 0 w 66675"/>
                  <a:gd name="connsiteY0" fmla="*/ 15324 h 15324"/>
                  <a:gd name="connsiteX1" fmla="*/ 66675 w 66675"/>
                  <a:gd name="connsiteY1" fmla="*/ 1989 h 15324"/>
                </a:gdLst>
                <a:ahLst/>
                <a:cxnLst>
                  <a:cxn ang="0">
                    <a:pos x="connsiteX0" y="connsiteY0"/>
                  </a:cxn>
                  <a:cxn ang="0">
                    <a:pos x="connsiteX1" y="connsiteY1"/>
                  </a:cxn>
                </a:cxnLst>
                <a:rect l="l" t="t" r="r" b="b"/>
                <a:pathLst>
                  <a:path w="66675" h="15324">
                    <a:moveTo>
                      <a:pt x="0" y="15324"/>
                    </a:moveTo>
                    <a:cubicBezTo>
                      <a:pt x="0" y="15324"/>
                      <a:pt x="13335" y="-6583"/>
                      <a:pt x="66675" y="198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9" name="任意多边形: 形状 228">
                <a:extLst>
                  <a:ext uri="{FF2B5EF4-FFF2-40B4-BE49-F238E27FC236}">
                    <a16:creationId xmlns:a16="http://schemas.microsoft.com/office/drawing/2014/main" id="{D81F3B49-F991-DA02-C093-2C83C216C28C}"/>
                  </a:ext>
                </a:extLst>
              </p:cNvPr>
              <p:cNvSpPr/>
              <p:nvPr/>
            </p:nvSpPr>
            <p:spPr>
              <a:xfrm>
                <a:off x="-2604603" y="-2910624"/>
                <a:ext cx="63817" cy="17356"/>
              </a:xfrm>
              <a:custGeom>
                <a:avLst/>
                <a:gdLst>
                  <a:gd name="connsiteX0" fmla="*/ 0 w 63817"/>
                  <a:gd name="connsiteY0" fmla="*/ 17357 h 17356"/>
                  <a:gd name="connsiteX1" fmla="*/ 63817 w 63817"/>
                  <a:gd name="connsiteY1" fmla="*/ 17357 h 17356"/>
                </a:gdLst>
                <a:ahLst/>
                <a:cxnLst>
                  <a:cxn ang="0">
                    <a:pos x="connsiteX0" y="connsiteY0"/>
                  </a:cxn>
                  <a:cxn ang="0">
                    <a:pos x="connsiteX1" y="connsiteY1"/>
                  </a:cxn>
                </a:cxnLst>
                <a:rect l="l" t="t" r="r" b="b"/>
                <a:pathLst>
                  <a:path w="63817" h="17356">
                    <a:moveTo>
                      <a:pt x="0" y="17357"/>
                    </a:moveTo>
                    <a:cubicBezTo>
                      <a:pt x="0" y="17357"/>
                      <a:pt x="24765" y="-21696"/>
                      <a:pt x="63817" y="1735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0" name="任意多边形: 形状 229">
                <a:extLst>
                  <a:ext uri="{FF2B5EF4-FFF2-40B4-BE49-F238E27FC236}">
                    <a16:creationId xmlns:a16="http://schemas.microsoft.com/office/drawing/2014/main" id="{ED0AF9CB-FA19-C324-DABE-1853F7329E47}"/>
                  </a:ext>
                </a:extLst>
              </p:cNvPr>
              <p:cNvSpPr/>
              <p:nvPr/>
            </p:nvSpPr>
            <p:spPr>
              <a:xfrm>
                <a:off x="-2497218" y="-3003757"/>
                <a:ext cx="28466" cy="173109"/>
              </a:xfrm>
              <a:custGeom>
                <a:avLst/>
                <a:gdLst>
                  <a:gd name="connsiteX0" fmla="*/ 22155 w 28466"/>
                  <a:gd name="connsiteY0" fmla="*/ 46673 h 173109"/>
                  <a:gd name="connsiteX1" fmla="*/ 4058 w 28466"/>
                  <a:gd name="connsiteY1" fmla="*/ 0 h 173109"/>
                  <a:gd name="connsiteX2" fmla="*/ 248 w 28466"/>
                  <a:gd name="connsiteY2" fmla="*/ 46673 h 173109"/>
                  <a:gd name="connsiteX3" fmla="*/ 18345 w 28466"/>
                  <a:gd name="connsiteY3" fmla="*/ 109538 h 173109"/>
                  <a:gd name="connsiteX4" fmla="*/ 25965 w 28466"/>
                  <a:gd name="connsiteY4" fmla="*/ 172402 h 173109"/>
                  <a:gd name="connsiteX5" fmla="*/ 27870 w 28466"/>
                  <a:gd name="connsiteY5" fmla="*/ 168593 h 173109"/>
                  <a:gd name="connsiteX6" fmla="*/ 22155 w 28466"/>
                  <a:gd name="connsiteY6" fmla="*/ 46673 h 17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6" h="173109">
                    <a:moveTo>
                      <a:pt x="22155" y="46673"/>
                    </a:moveTo>
                    <a:cubicBezTo>
                      <a:pt x="18345" y="30480"/>
                      <a:pt x="12630" y="14288"/>
                      <a:pt x="4058" y="0"/>
                    </a:cubicBezTo>
                    <a:cubicBezTo>
                      <a:pt x="1200" y="15240"/>
                      <a:pt x="-705" y="30480"/>
                      <a:pt x="248" y="46673"/>
                    </a:cubicBezTo>
                    <a:cubicBezTo>
                      <a:pt x="4058" y="66675"/>
                      <a:pt x="18345" y="95250"/>
                      <a:pt x="18345" y="109538"/>
                    </a:cubicBezTo>
                    <a:cubicBezTo>
                      <a:pt x="18345" y="123825"/>
                      <a:pt x="16440" y="180023"/>
                      <a:pt x="25965" y="172402"/>
                    </a:cubicBezTo>
                    <a:cubicBezTo>
                      <a:pt x="26918" y="171450"/>
                      <a:pt x="27870" y="170498"/>
                      <a:pt x="27870" y="168593"/>
                    </a:cubicBezTo>
                    <a:cubicBezTo>
                      <a:pt x="29775" y="127635"/>
                      <a:pt x="26918" y="86677"/>
                      <a:pt x="22155" y="4667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1" name="任意多边形: 形状 230">
                <a:extLst>
                  <a:ext uri="{FF2B5EF4-FFF2-40B4-BE49-F238E27FC236}">
                    <a16:creationId xmlns:a16="http://schemas.microsoft.com/office/drawing/2014/main" id="{AF7FD66B-BBB1-9660-A695-5DAFCE21052C}"/>
                  </a:ext>
                </a:extLst>
              </p:cNvPr>
              <p:cNvSpPr/>
              <p:nvPr/>
            </p:nvSpPr>
            <p:spPr>
              <a:xfrm>
                <a:off x="-2872517" y="-3118204"/>
                <a:ext cx="310777" cy="283824"/>
              </a:xfrm>
              <a:custGeom>
                <a:avLst/>
                <a:gdLst>
                  <a:gd name="connsiteX0" fmla="*/ 258390 w 310777"/>
                  <a:gd name="connsiteY0" fmla="*/ 46819 h 283824"/>
                  <a:gd name="connsiteX1" fmla="*/ 310777 w 310777"/>
                  <a:gd name="connsiteY1" fmla="*/ 40152 h 283824"/>
                  <a:gd name="connsiteX2" fmla="*/ 214575 w 310777"/>
                  <a:gd name="connsiteY2" fmla="*/ 1099 h 283824"/>
                  <a:gd name="connsiteX3" fmla="*/ 7882 w 310777"/>
                  <a:gd name="connsiteY3" fmla="*/ 133497 h 283824"/>
                  <a:gd name="connsiteX4" fmla="*/ 2167 w 310777"/>
                  <a:gd name="connsiteY4" fmla="*/ 277324 h 283824"/>
                  <a:gd name="connsiteX5" fmla="*/ 32647 w 310777"/>
                  <a:gd name="connsiteY5" fmla="*/ 276372 h 283824"/>
                  <a:gd name="connsiteX6" fmla="*/ 40267 w 310777"/>
                  <a:gd name="connsiteY6" fmla="*/ 205887 h 283824"/>
                  <a:gd name="connsiteX7" fmla="*/ 62175 w 310777"/>
                  <a:gd name="connsiteY7" fmla="*/ 141117 h 283824"/>
                  <a:gd name="connsiteX8" fmla="*/ 58365 w 310777"/>
                  <a:gd name="connsiteY8" fmla="*/ 68727 h 283824"/>
                  <a:gd name="connsiteX9" fmla="*/ 148852 w 310777"/>
                  <a:gd name="connsiteY9" fmla="*/ 28722 h 283824"/>
                  <a:gd name="connsiteX10" fmla="*/ 258390 w 310777"/>
                  <a:gd name="connsiteY10" fmla="*/ 46819 h 28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777" h="283824">
                    <a:moveTo>
                      <a:pt x="258390" y="46819"/>
                    </a:moveTo>
                    <a:cubicBezTo>
                      <a:pt x="276488" y="45867"/>
                      <a:pt x="293632" y="43962"/>
                      <a:pt x="310777" y="40152"/>
                    </a:cubicBezTo>
                    <a:cubicBezTo>
                      <a:pt x="282202" y="19197"/>
                      <a:pt x="249817" y="5862"/>
                      <a:pt x="214575" y="1099"/>
                    </a:cubicBezTo>
                    <a:cubicBezTo>
                      <a:pt x="115515" y="-10331"/>
                      <a:pt x="21217" y="69679"/>
                      <a:pt x="7882" y="133497"/>
                    </a:cubicBezTo>
                    <a:cubicBezTo>
                      <a:pt x="-5453" y="197314"/>
                      <a:pt x="2167" y="277324"/>
                      <a:pt x="2167" y="277324"/>
                    </a:cubicBezTo>
                    <a:cubicBezTo>
                      <a:pt x="2167" y="277324"/>
                      <a:pt x="24075" y="292564"/>
                      <a:pt x="32647" y="276372"/>
                    </a:cubicBezTo>
                    <a:cubicBezTo>
                      <a:pt x="41220" y="260179"/>
                      <a:pt x="32647" y="234462"/>
                      <a:pt x="40267" y="205887"/>
                    </a:cubicBezTo>
                    <a:cubicBezTo>
                      <a:pt x="47887" y="177312"/>
                      <a:pt x="60270" y="163977"/>
                      <a:pt x="62175" y="141117"/>
                    </a:cubicBezTo>
                    <a:cubicBezTo>
                      <a:pt x="64080" y="118257"/>
                      <a:pt x="49792" y="86824"/>
                      <a:pt x="58365" y="68727"/>
                    </a:cubicBezTo>
                    <a:cubicBezTo>
                      <a:pt x="66937" y="50629"/>
                      <a:pt x="116467" y="16339"/>
                      <a:pt x="148852" y="28722"/>
                    </a:cubicBezTo>
                    <a:cubicBezTo>
                      <a:pt x="184095" y="42057"/>
                      <a:pt x="221242" y="47772"/>
                      <a:pt x="258390" y="46819"/>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2" name="任意多边形: 形状 231">
                <a:extLst>
                  <a:ext uri="{FF2B5EF4-FFF2-40B4-BE49-F238E27FC236}">
                    <a16:creationId xmlns:a16="http://schemas.microsoft.com/office/drawing/2014/main" id="{395F1496-0249-060B-16C8-023234AE1031}"/>
                  </a:ext>
                </a:extLst>
              </p:cNvPr>
              <p:cNvSpPr/>
              <p:nvPr/>
            </p:nvSpPr>
            <p:spPr>
              <a:xfrm>
                <a:off x="-2871303" y="-2845642"/>
                <a:ext cx="401849" cy="300432"/>
              </a:xfrm>
              <a:custGeom>
                <a:avLst/>
                <a:gdLst>
                  <a:gd name="connsiteX0" fmla="*/ 401003 w 401849"/>
                  <a:gd name="connsiteY0" fmla="*/ 115253 h 300432"/>
                  <a:gd name="connsiteX1" fmla="*/ 370523 w 401849"/>
                  <a:gd name="connsiteY1" fmla="*/ 222885 h 300432"/>
                  <a:gd name="connsiteX2" fmla="*/ 284798 w 401849"/>
                  <a:gd name="connsiteY2" fmla="*/ 291465 h 300432"/>
                  <a:gd name="connsiteX3" fmla="*/ 207645 w 401849"/>
                  <a:gd name="connsiteY3" fmla="*/ 294323 h 300432"/>
                  <a:gd name="connsiteX4" fmla="*/ 75248 w 401849"/>
                  <a:gd name="connsiteY4" fmla="*/ 211455 h 300432"/>
                  <a:gd name="connsiteX5" fmla="*/ 33338 w 401849"/>
                  <a:gd name="connsiteY5" fmla="*/ 134303 h 300432"/>
                  <a:gd name="connsiteX6" fmla="*/ 36195 w 401849"/>
                  <a:gd name="connsiteY6" fmla="*/ 75248 h 300432"/>
                  <a:gd name="connsiteX7" fmla="*/ 0 w 401849"/>
                  <a:gd name="connsiteY7" fmla="*/ 5715 h 300432"/>
                  <a:gd name="connsiteX8" fmla="*/ 401003 w 401849"/>
                  <a:gd name="connsiteY8" fmla="*/ 0 h 300432"/>
                  <a:gd name="connsiteX9" fmla="*/ 401003 w 401849"/>
                  <a:gd name="connsiteY9" fmla="*/ 115253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849" h="300432">
                    <a:moveTo>
                      <a:pt x="401003" y="115253"/>
                    </a:moveTo>
                    <a:cubicBezTo>
                      <a:pt x="401003" y="115253"/>
                      <a:pt x="381953" y="208598"/>
                      <a:pt x="370523" y="222885"/>
                    </a:cubicBezTo>
                    <a:cubicBezTo>
                      <a:pt x="344805" y="249555"/>
                      <a:pt x="316230" y="272415"/>
                      <a:pt x="284798" y="291465"/>
                    </a:cubicBezTo>
                    <a:cubicBezTo>
                      <a:pt x="260033" y="305753"/>
                      <a:pt x="229553" y="300038"/>
                      <a:pt x="207645" y="294323"/>
                    </a:cubicBezTo>
                    <a:cubicBezTo>
                      <a:pt x="185738" y="288608"/>
                      <a:pt x="94298" y="233363"/>
                      <a:pt x="75248" y="211455"/>
                    </a:cubicBezTo>
                    <a:cubicBezTo>
                      <a:pt x="56198" y="189548"/>
                      <a:pt x="33338" y="134303"/>
                      <a:pt x="33338" y="134303"/>
                    </a:cubicBezTo>
                    <a:cubicBezTo>
                      <a:pt x="33338" y="134303"/>
                      <a:pt x="40005" y="88583"/>
                      <a:pt x="36195" y="75248"/>
                    </a:cubicBezTo>
                    <a:cubicBezTo>
                      <a:pt x="32385" y="56198"/>
                      <a:pt x="0" y="5715"/>
                      <a:pt x="0" y="5715"/>
                    </a:cubicBezTo>
                    <a:cubicBezTo>
                      <a:pt x="160020" y="54293"/>
                      <a:pt x="298133" y="61913"/>
                      <a:pt x="401003" y="0"/>
                    </a:cubicBezTo>
                    <a:cubicBezTo>
                      <a:pt x="402908" y="58103"/>
                      <a:pt x="401003" y="115253"/>
                      <a:pt x="401003" y="115253"/>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102" name="图形 718">
              <a:extLst>
                <a:ext uri="{FF2B5EF4-FFF2-40B4-BE49-F238E27FC236}">
                  <a16:creationId xmlns:a16="http://schemas.microsoft.com/office/drawing/2014/main" id="{BB2F46CB-1B46-2678-854C-DA7651234FD6}"/>
                </a:ext>
              </a:extLst>
            </p:cNvPr>
            <p:cNvGrpSpPr/>
            <p:nvPr/>
          </p:nvGrpSpPr>
          <p:grpSpPr>
            <a:xfrm>
              <a:off x="-2117878" y="-3272770"/>
              <a:ext cx="1175663" cy="3735160"/>
              <a:chOff x="-2117878" y="-3272770"/>
              <a:chExt cx="1175663" cy="3735160"/>
            </a:xfrm>
          </p:grpSpPr>
          <p:sp>
            <p:nvSpPr>
              <p:cNvPr id="103" name="任意多边形: 形状 102">
                <a:extLst>
                  <a:ext uri="{FF2B5EF4-FFF2-40B4-BE49-F238E27FC236}">
                    <a16:creationId xmlns:a16="http://schemas.microsoft.com/office/drawing/2014/main" id="{DA3C475C-B244-35F6-C317-386587590EB6}"/>
                  </a:ext>
                </a:extLst>
              </p:cNvPr>
              <p:cNvSpPr/>
              <p:nvPr/>
            </p:nvSpPr>
            <p:spPr>
              <a:xfrm>
                <a:off x="-1979763" y="237600"/>
                <a:ext cx="996314" cy="224790"/>
              </a:xfrm>
              <a:custGeom>
                <a:avLst/>
                <a:gdLst>
                  <a:gd name="connsiteX0" fmla="*/ 996315 w 996314"/>
                  <a:gd name="connsiteY0" fmla="*/ 112395 h 224790"/>
                  <a:gd name="connsiteX1" fmla="*/ 498157 w 996314"/>
                  <a:gd name="connsiteY1" fmla="*/ 224790 h 224790"/>
                  <a:gd name="connsiteX2" fmla="*/ 0 w 996314"/>
                  <a:gd name="connsiteY2" fmla="*/ 112395 h 224790"/>
                  <a:gd name="connsiteX3" fmla="*/ 498157 w 996314"/>
                  <a:gd name="connsiteY3" fmla="*/ 0 h 224790"/>
                  <a:gd name="connsiteX4" fmla="*/ 996315 w 996314"/>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4" h="224790">
                    <a:moveTo>
                      <a:pt x="996315" y="112395"/>
                    </a:moveTo>
                    <a:cubicBezTo>
                      <a:pt x="996315" y="174469"/>
                      <a:pt x="773282" y="224790"/>
                      <a:pt x="498157" y="224790"/>
                    </a:cubicBezTo>
                    <a:cubicBezTo>
                      <a:pt x="223033" y="224790"/>
                      <a:pt x="0" y="174469"/>
                      <a:pt x="0" y="112395"/>
                    </a:cubicBezTo>
                    <a:cubicBezTo>
                      <a:pt x="0" y="50321"/>
                      <a:pt x="223033" y="0"/>
                      <a:pt x="498157" y="0"/>
                    </a:cubicBezTo>
                    <a:cubicBezTo>
                      <a:pt x="773282" y="0"/>
                      <a:pt x="996315" y="50321"/>
                      <a:pt x="996315"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4" name="任意多边形: 形状 103">
                <a:extLst>
                  <a:ext uri="{FF2B5EF4-FFF2-40B4-BE49-F238E27FC236}">
                    <a16:creationId xmlns:a16="http://schemas.microsoft.com/office/drawing/2014/main" id="{B916C566-9B34-C10F-4097-7B8336C38FD1}"/>
                  </a:ext>
                </a:extLst>
              </p:cNvPr>
              <p:cNvSpPr/>
              <p:nvPr/>
            </p:nvSpPr>
            <p:spPr>
              <a:xfrm>
                <a:off x="-1127346" y="-2320814"/>
                <a:ext cx="185131" cy="878204"/>
              </a:xfrm>
              <a:custGeom>
                <a:avLst/>
                <a:gdLst>
                  <a:gd name="connsiteX0" fmla="*/ 35313 w 185131"/>
                  <a:gd name="connsiteY0" fmla="*/ 0 h 878204"/>
                  <a:gd name="connsiteX1" fmla="*/ 112466 w 185131"/>
                  <a:gd name="connsiteY1" fmla="*/ 388620 h 878204"/>
                  <a:gd name="connsiteX2" fmla="*/ 169616 w 185131"/>
                  <a:gd name="connsiteY2" fmla="*/ 656272 h 878204"/>
                  <a:gd name="connsiteX3" fmla="*/ 173426 w 185131"/>
                  <a:gd name="connsiteY3" fmla="*/ 822960 h 878204"/>
                  <a:gd name="connsiteX4" fmla="*/ 131516 w 185131"/>
                  <a:gd name="connsiteY4" fmla="*/ 878205 h 878204"/>
                  <a:gd name="connsiteX5" fmla="*/ 50554 w 185131"/>
                  <a:gd name="connsiteY5" fmla="*/ 772477 h 878204"/>
                  <a:gd name="connsiteX6" fmla="*/ 71 w 185131"/>
                  <a:gd name="connsiteY6" fmla="*/ 180975 h 878204"/>
                  <a:gd name="connsiteX7" fmla="*/ 35313 w 185131"/>
                  <a:gd name="connsiteY7" fmla="*/ 0 h 87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131" h="878204">
                    <a:moveTo>
                      <a:pt x="35313" y="0"/>
                    </a:moveTo>
                    <a:cubicBezTo>
                      <a:pt x="35313" y="0"/>
                      <a:pt x="101036" y="327660"/>
                      <a:pt x="112466" y="388620"/>
                    </a:cubicBezTo>
                    <a:cubicBezTo>
                      <a:pt x="123896" y="449580"/>
                      <a:pt x="145804" y="593408"/>
                      <a:pt x="169616" y="656272"/>
                    </a:cubicBezTo>
                    <a:cubicBezTo>
                      <a:pt x="193429" y="719138"/>
                      <a:pt x="185808" y="800100"/>
                      <a:pt x="173426" y="822960"/>
                    </a:cubicBezTo>
                    <a:cubicBezTo>
                      <a:pt x="161044" y="842962"/>
                      <a:pt x="147708" y="861060"/>
                      <a:pt x="131516" y="878205"/>
                    </a:cubicBezTo>
                    <a:lnTo>
                      <a:pt x="50554" y="772477"/>
                    </a:lnTo>
                    <a:cubicBezTo>
                      <a:pt x="50554" y="772477"/>
                      <a:pt x="1976" y="254317"/>
                      <a:pt x="71" y="180975"/>
                    </a:cubicBezTo>
                    <a:cubicBezTo>
                      <a:pt x="-1834" y="107633"/>
                      <a:pt x="35313" y="0"/>
                      <a:pt x="35313"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5" name="任意多边形: 形状 104">
                <a:extLst>
                  <a:ext uri="{FF2B5EF4-FFF2-40B4-BE49-F238E27FC236}">
                    <a16:creationId xmlns:a16="http://schemas.microsoft.com/office/drawing/2014/main" id="{B50FF237-DA54-B849-9107-0943F95B8E91}"/>
                  </a:ext>
                </a:extLst>
              </p:cNvPr>
              <p:cNvSpPr/>
              <p:nvPr/>
            </p:nvSpPr>
            <p:spPr>
              <a:xfrm>
                <a:off x="-1054040" y="-1560719"/>
                <a:ext cx="77290" cy="160405"/>
              </a:xfrm>
              <a:custGeom>
                <a:avLst/>
                <a:gdLst>
                  <a:gd name="connsiteX0" fmla="*/ 4870 w 77290"/>
                  <a:gd name="connsiteY0" fmla="*/ 0 h 160405"/>
                  <a:gd name="connsiteX1" fmla="*/ 65830 w 77290"/>
                  <a:gd name="connsiteY1" fmla="*/ 45720 h 160405"/>
                  <a:gd name="connsiteX2" fmla="*/ 74402 w 77290"/>
                  <a:gd name="connsiteY2" fmla="*/ 91440 h 160405"/>
                  <a:gd name="connsiteX3" fmla="*/ 19157 w 77290"/>
                  <a:gd name="connsiteY3" fmla="*/ 159067 h 160405"/>
                  <a:gd name="connsiteX4" fmla="*/ 107 w 77290"/>
                  <a:gd name="connsiteY4" fmla="*/ 103822 h 160405"/>
                  <a:gd name="connsiteX5" fmla="*/ 4870 w 77290"/>
                  <a:gd name="connsiteY5" fmla="*/ 0 h 16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0" h="160405">
                    <a:moveTo>
                      <a:pt x="4870" y="0"/>
                    </a:moveTo>
                    <a:cubicBezTo>
                      <a:pt x="4870" y="0"/>
                      <a:pt x="56305" y="32385"/>
                      <a:pt x="65830" y="45720"/>
                    </a:cubicBezTo>
                    <a:cubicBezTo>
                      <a:pt x="75355" y="59055"/>
                      <a:pt x="81070" y="76200"/>
                      <a:pt x="74402" y="91440"/>
                    </a:cubicBezTo>
                    <a:cubicBezTo>
                      <a:pt x="67735" y="106680"/>
                      <a:pt x="28682" y="150495"/>
                      <a:pt x="19157" y="159067"/>
                    </a:cubicBezTo>
                    <a:cubicBezTo>
                      <a:pt x="9632" y="167640"/>
                      <a:pt x="1060" y="133350"/>
                      <a:pt x="107" y="103822"/>
                    </a:cubicBezTo>
                    <a:cubicBezTo>
                      <a:pt x="-845" y="74295"/>
                      <a:pt x="4870" y="0"/>
                      <a:pt x="487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6" name="任意多边形: 形状 105">
                <a:extLst>
                  <a:ext uri="{FF2B5EF4-FFF2-40B4-BE49-F238E27FC236}">
                    <a16:creationId xmlns:a16="http://schemas.microsoft.com/office/drawing/2014/main" id="{8A8BF0D6-E01A-83C3-5D38-EF48DEDF9A8F}"/>
                  </a:ext>
                </a:extLst>
              </p:cNvPr>
              <p:cNvSpPr/>
              <p:nvPr/>
            </p:nvSpPr>
            <p:spPr>
              <a:xfrm>
                <a:off x="-1542019" y="216645"/>
                <a:ext cx="389787" cy="149542"/>
              </a:xfrm>
              <a:custGeom>
                <a:avLst/>
                <a:gdLst>
                  <a:gd name="connsiteX0" fmla="*/ 216624 w 389787"/>
                  <a:gd name="connsiteY0" fmla="*/ 20955 h 149542"/>
                  <a:gd name="connsiteX1" fmla="*/ 388074 w 389787"/>
                  <a:gd name="connsiteY1" fmla="*/ 114300 h 149542"/>
                  <a:gd name="connsiteX2" fmla="*/ 265202 w 389787"/>
                  <a:gd name="connsiteY2" fmla="*/ 149542 h 149542"/>
                  <a:gd name="connsiteX3" fmla="*/ 128042 w 389787"/>
                  <a:gd name="connsiteY3" fmla="*/ 126682 h 149542"/>
                  <a:gd name="connsiteX4" fmla="*/ 3264 w 389787"/>
                  <a:gd name="connsiteY4" fmla="*/ 100965 h 149542"/>
                  <a:gd name="connsiteX5" fmla="*/ 10884 w 389787"/>
                  <a:gd name="connsiteY5" fmla="*/ 0 h 149542"/>
                  <a:gd name="connsiteX6" fmla="*/ 216624 w 389787"/>
                  <a:gd name="connsiteY6" fmla="*/ 20955 h 1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87" h="149542">
                    <a:moveTo>
                      <a:pt x="216624" y="20955"/>
                    </a:moveTo>
                    <a:cubicBezTo>
                      <a:pt x="216624" y="20955"/>
                      <a:pt x="377597" y="99060"/>
                      <a:pt x="388074" y="114300"/>
                    </a:cubicBezTo>
                    <a:cubicBezTo>
                      <a:pt x="398552" y="129540"/>
                      <a:pt x="361404" y="149542"/>
                      <a:pt x="265202" y="149542"/>
                    </a:cubicBezTo>
                    <a:cubicBezTo>
                      <a:pt x="168999" y="149542"/>
                      <a:pt x="166142" y="137160"/>
                      <a:pt x="128042" y="126682"/>
                    </a:cubicBezTo>
                    <a:cubicBezTo>
                      <a:pt x="89942" y="116205"/>
                      <a:pt x="13742" y="123825"/>
                      <a:pt x="3264" y="100965"/>
                    </a:cubicBezTo>
                    <a:cubicBezTo>
                      <a:pt x="-7213" y="78105"/>
                      <a:pt x="10884" y="0"/>
                      <a:pt x="10884" y="0"/>
                    </a:cubicBezTo>
                    <a:lnTo>
                      <a:pt x="216624" y="2095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7" name="任意多边形: 形状 106">
                <a:extLst>
                  <a:ext uri="{FF2B5EF4-FFF2-40B4-BE49-F238E27FC236}">
                    <a16:creationId xmlns:a16="http://schemas.microsoft.com/office/drawing/2014/main" id="{8F142AB9-04CC-329C-5DA4-0FC91FE06F7B}"/>
                  </a:ext>
                </a:extLst>
              </p:cNvPr>
              <p:cNvSpPr/>
              <p:nvPr/>
            </p:nvSpPr>
            <p:spPr>
              <a:xfrm>
                <a:off x="-1742757" y="234911"/>
                <a:ext cx="325664" cy="176577"/>
              </a:xfrm>
              <a:custGeom>
                <a:avLst/>
                <a:gdLst>
                  <a:gd name="connsiteX0" fmla="*/ 203050 w 325664"/>
                  <a:gd name="connsiteY0" fmla="*/ 43646 h 176577"/>
                  <a:gd name="connsiteX1" fmla="*/ 324970 w 325664"/>
                  <a:gd name="connsiteY1" fmla="*/ 152231 h 176577"/>
                  <a:gd name="connsiteX2" fmla="*/ 165903 w 325664"/>
                  <a:gd name="connsiteY2" fmla="*/ 172233 h 176577"/>
                  <a:gd name="connsiteX3" fmla="*/ 1120 w 325664"/>
                  <a:gd name="connsiteY3" fmla="*/ 71268 h 176577"/>
                  <a:gd name="connsiteX4" fmla="*/ 87797 w 325664"/>
                  <a:gd name="connsiteY4" fmla="*/ 783 h 176577"/>
                  <a:gd name="connsiteX5" fmla="*/ 203050 w 325664"/>
                  <a:gd name="connsiteY5" fmla="*/ 43646 h 1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664" h="176577">
                    <a:moveTo>
                      <a:pt x="203050" y="43646"/>
                    </a:moveTo>
                    <a:cubicBezTo>
                      <a:pt x="203050" y="43646"/>
                      <a:pt x="336400" y="124608"/>
                      <a:pt x="324970" y="152231"/>
                    </a:cubicBezTo>
                    <a:cubicBezTo>
                      <a:pt x="313540" y="179853"/>
                      <a:pt x="216385" y="179853"/>
                      <a:pt x="165903" y="172233"/>
                    </a:cubicBezTo>
                    <a:cubicBezTo>
                      <a:pt x="115420" y="164613"/>
                      <a:pt x="6835" y="96033"/>
                      <a:pt x="1120" y="71268"/>
                    </a:cubicBezTo>
                    <a:cubicBezTo>
                      <a:pt x="-4595" y="46503"/>
                      <a:pt x="9692" y="8403"/>
                      <a:pt x="87797" y="783"/>
                    </a:cubicBezTo>
                    <a:cubicBezTo>
                      <a:pt x="165903" y="-6837"/>
                      <a:pt x="203050" y="43646"/>
                      <a:pt x="203050" y="4364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8" name="任意多边形: 形状 107">
                <a:extLst>
                  <a:ext uri="{FF2B5EF4-FFF2-40B4-BE49-F238E27FC236}">
                    <a16:creationId xmlns:a16="http://schemas.microsoft.com/office/drawing/2014/main" id="{A79E7226-10EF-359A-20B2-150B3407088F}"/>
                  </a:ext>
                </a:extLst>
              </p:cNvPr>
              <p:cNvSpPr/>
              <p:nvPr/>
            </p:nvSpPr>
            <p:spPr>
              <a:xfrm>
                <a:off x="-1549233" y="-1135115"/>
                <a:ext cx="419207" cy="1394623"/>
              </a:xfrm>
              <a:custGeom>
                <a:avLst/>
                <a:gdLst>
                  <a:gd name="connsiteX0" fmla="*/ 414338 w 419207"/>
                  <a:gd name="connsiteY0" fmla="*/ 90651 h 1394623"/>
                  <a:gd name="connsiteX1" fmla="*/ 324803 w 419207"/>
                  <a:gd name="connsiteY1" fmla="*/ 763116 h 1394623"/>
                  <a:gd name="connsiteX2" fmla="*/ 246697 w 419207"/>
                  <a:gd name="connsiteY2" fmla="*/ 1089824 h 1394623"/>
                  <a:gd name="connsiteX3" fmla="*/ 218122 w 419207"/>
                  <a:gd name="connsiteY3" fmla="*/ 1274609 h 1394623"/>
                  <a:gd name="connsiteX4" fmla="*/ 219075 w 419207"/>
                  <a:gd name="connsiteY4" fmla="*/ 1327949 h 1394623"/>
                  <a:gd name="connsiteX5" fmla="*/ 222885 w 419207"/>
                  <a:gd name="connsiteY5" fmla="*/ 1373669 h 1394623"/>
                  <a:gd name="connsiteX6" fmla="*/ 120015 w 419207"/>
                  <a:gd name="connsiteY6" fmla="*/ 1391766 h 1394623"/>
                  <a:gd name="connsiteX7" fmla="*/ 19050 w 419207"/>
                  <a:gd name="connsiteY7" fmla="*/ 1394624 h 1394623"/>
                  <a:gd name="connsiteX8" fmla="*/ 0 w 419207"/>
                  <a:gd name="connsiteY8" fmla="*/ 1229841 h 1394623"/>
                  <a:gd name="connsiteX9" fmla="*/ 22860 w 419207"/>
                  <a:gd name="connsiteY9" fmla="*/ 916468 h 1394623"/>
                  <a:gd name="connsiteX10" fmla="*/ 40005 w 419207"/>
                  <a:gd name="connsiteY10" fmla="*/ 273531 h 1394623"/>
                  <a:gd name="connsiteX11" fmla="*/ 36195 w 419207"/>
                  <a:gd name="connsiteY11" fmla="*/ 123988 h 1394623"/>
                  <a:gd name="connsiteX12" fmla="*/ 295275 w 419207"/>
                  <a:gd name="connsiteY12" fmla="*/ 96366 h 1394623"/>
                  <a:gd name="connsiteX13" fmla="*/ 383857 w 419207"/>
                  <a:gd name="connsiteY13" fmla="*/ 163 h 1394623"/>
                  <a:gd name="connsiteX14" fmla="*/ 414338 w 419207"/>
                  <a:gd name="connsiteY14" fmla="*/ 90651 h 139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207" h="1394623">
                    <a:moveTo>
                      <a:pt x="414338" y="90651"/>
                    </a:moveTo>
                    <a:cubicBezTo>
                      <a:pt x="414338" y="90651"/>
                      <a:pt x="338138" y="677391"/>
                      <a:pt x="324803" y="763116"/>
                    </a:cubicBezTo>
                    <a:cubicBezTo>
                      <a:pt x="311468" y="848841"/>
                      <a:pt x="269557" y="986001"/>
                      <a:pt x="246697" y="1089824"/>
                    </a:cubicBezTo>
                    <a:cubicBezTo>
                      <a:pt x="234315" y="1150784"/>
                      <a:pt x="223838" y="1212696"/>
                      <a:pt x="218122" y="1274609"/>
                    </a:cubicBezTo>
                    <a:cubicBezTo>
                      <a:pt x="216218" y="1292706"/>
                      <a:pt x="216218" y="1309851"/>
                      <a:pt x="219075" y="1327949"/>
                    </a:cubicBezTo>
                    <a:cubicBezTo>
                      <a:pt x="221932" y="1353666"/>
                      <a:pt x="222885" y="1373669"/>
                      <a:pt x="222885" y="1373669"/>
                    </a:cubicBezTo>
                    <a:cubicBezTo>
                      <a:pt x="188595" y="1382241"/>
                      <a:pt x="154305" y="1387956"/>
                      <a:pt x="120015" y="1391766"/>
                    </a:cubicBezTo>
                    <a:cubicBezTo>
                      <a:pt x="77153" y="1394624"/>
                      <a:pt x="19050" y="1394624"/>
                      <a:pt x="19050" y="1394624"/>
                    </a:cubicBezTo>
                    <a:lnTo>
                      <a:pt x="0" y="1229841"/>
                    </a:lnTo>
                    <a:cubicBezTo>
                      <a:pt x="0" y="1229841"/>
                      <a:pt x="14288" y="986953"/>
                      <a:pt x="22860" y="916468"/>
                    </a:cubicBezTo>
                    <a:cubicBezTo>
                      <a:pt x="31433" y="845984"/>
                      <a:pt x="40005" y="288771"/>
                      <a:pt x="40005" y="273531"/>
                    </a:cubicBezTo>
                    <a:cubicBezTo>
                      <a:pt x="40005" y="258291"/>
                      <a:pt x="36195" y="123988"/>
                      <a:pt x="36195" y="123988"/>
                    </a:cubicBezTo>
                    <a:lnTo>
                      <a:pt x="295275" y="96366"/>
                    </a:lnTo>
                    <a:cubicBezTo>
                      <a:pt x="295275" y="96366"/>
                      <a:pt x="330518" y="-4599"/>
                      <a:pt x="383857" y="163"/>
                    </a:cubicBezTo>
                    <a:cubicBezTo>
                      <a:pt x="437197" y="4926"/>
                      <a:pt x="414338" y="90651"/>
                      <a:pt x="414338" y="90651"/>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9" name="任意多边形: 形状 108">
                <a:extLst>
                  <a:ext uri="{FF2B5EF4-FFF2-40B4-BE49-F238E27FC236}">
                    <a16:creationId xmlns:a16="http://schemas.microsoft.com/office/drawing/2014/main" id="{525466DF-E548-F15F-09C5-49AAD504D5BE}"/>
                  </a:ext>
                </a:extLst>
              </p:cNvPr>
              <p:cNvSpPr/>
              <p:nvPr/>
            </p:nvSpPr>
            <p:spPr>
              <a:xfrm>
                <a:off x="-1513037" y="-1136068"/>
                <a:ext cx="383639" cy="200188"/>
              </a:xfrm>
              <a:custGeom>
                <a:avLst/>
                <a:gdLst>
                  <a:gd name="connsiteX0" fmla="*/ 348615 w 383639"/>
                  <a:gd name="connsiteY0" fmla="*/ 163 h 200188"/>
                  <a:gd name="connsiteX1" fmla="*/ 260033 w 383639"/>
                  <a:gd name="connsiteY1" fmla="*/ 96366 h 200188"/>
                  <a:gd name="connsiteX2" fmla="*/ 0 w 383639"/>
                  <a:gd name="connsiteY2" fmla="*/ 123988 h 200188"/>
                  <a:gd name="connsiteX3" fmla="*/ 1905 w 383639"/>
                  <a:gd name="connsiteY3" fmla="*/ 196378 h 200188"/>
                  <a:gd name="connsiteX4" fmla="*/ 77152 w 383639"/>
                  <a:gd name="connsiteY4" fmla="*/ 200188 h 200188"/>
                  <a:gd name="connsiteX5" fmla="*/ 326708 w 383639"/>
                  <a:gd name="connsiteY5" fmla="*/ 185901 h 200188"/>
                  <a:gd name="connsiteX6" fmla="*/ 338137 w 383639"/>
                  <a:gd name="connsiteY6" fmla="*/ 69696 h 200188"/>
                  <a:gd name="connsiteX7" fmla="*/ 354330 w 383639"/>
                  <a:gd name="connsiteY7" fmla="*/ 188758 h 200188"/>
                  <a:gd name="connsiteX8" fmla="*/ 366712 w 383639"/>
                  <a:gd name="connsiteY8" fmla="*/ 184948 h 200188"/>
                  <a:gd name="connsiteX9" fmla="*/ 379095 w 383639"/>
                  <a:gd name="connsiteY9" fmla="*/ 91603 h 200188"/>
                  <a:gd name="connsiteX10" fmla="*/ 348615 w 383639"/>
                  <a:gd name="connsiteY10" fmla="*/ 163 h 2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639" h="200188">
                    <a:moveTo>
                      <a:pt x="348615" y="163"/>
                    </a:moveTo>
                    <a:cubicBezTo>
                      <a:pt x="295275" y="-4599"/>
                      <a:pt x="260033" y="96366"/>
                      <a:pt x="260033" y="96366"/>
                    </a:cubicBezTo>
                    <a:lnTo>
                      <a:pt x="0" y="123988"/>
                    </a:lnTo>
                    <a:cubicBezTo>
                      <a:pt x="0" y="123988"/>
                      <a:pt x="952" y="159231"/>
                      <a:pt x="1905" y="196378"/>
                    </a:cubicBezTo>
                    <a:cubicBezTo>
                      <a:pt x="29527" y="199236"/>
                      <a:pt x="55245" y="200188"/>
                      <a:pt x="77152" y="200188"/>
                    </a:cubicBezTo>
                    <a:cubicBezTo>
                      <a:pt x="160020" y="200188"/>
                      <a:pt x="243840" y="195426"/>
                      <a:pt x="326708" y="185901"/>
                    </a:cubicBezTo>
                    <a:lnTo>
                      <a:pt x="338137" y="69696"/>
                    </a:lnTo>
                    <a:lnTo>
                      <a:pt x="354330" y="188758"/>
                    </a:lnTo>
                    <a:lnTo>
                      <a:pt x="366712" y="184948"/>
                    </a:lnTo>
                    <a:cubicBezTo>
                      <a:pt x="374333" y="128751"/>
                      <a:pt x="379095" y="91603"/>
                      <a:pt x="379095" y="91603"/>
                    </a:cubicBezTo>
                    <a:cubicBezTo>
                      <a:pt x="379095" y="91603"/>
                      <a:pt x="401002" y="5878"/>
                      <a:pt x="348615" y="16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0" name="任意多边形: 形状 109">
                <a:extLst>
                  <a:ext uri="{FF2B5EF4-FFF2-40B4-BE49-F238E27FC236}">
                    <a16:creationId xmlns:a16="http://schemas.microsoft.com/office/drawing/2014/main" id="{8968020E-B8BE-6DB4-5ADA-AF9EB371E660}"/>
                  </a:ext>
                </a:extLst>
              </p:cNvPr>
              <p:cNvSpPr/>
              <p:nvPr/>
            </p:nvSpPr>
            <p:spPr>
              <a:xfrm>
                <a:off x="-1784500" y="-1026367"/>
                <a:ext cx="395287" cy="1333500"/>
              </a:xfrm>
              <a:custGeom>
                <a:avLst/>
                <a:gdLst>
                  <a:gd name="connsiteX0" fmla="*/ 0 w 395287"/>
                  <a:gd name="connsiteY0" fmla="*/ 0 h 1333500"/>
                  <a:gd name="connsiteX1" fmla="*/ 952 w 395287"/>
                  <a:gd name="connsiteY1" fmla="*/ 10477 h 1333500"/>
                  <a:gd name="connsiteX2" fmla="*/ 31433 w 395287"/>
                  <a:gd name="connsiteY2" fmla="*/ 554355 h 1333500"/>
                  <a:gd name="connsiteX3" fmla="*/ 4763 w 395287"/>
                  <a:gd name="connsiteY3" fmla="*/ 797242 h 1333500"/>
                  <a:gd name="connsiteX4" fmla="*/ 23813 w 395287"/>
                  <a:gd name="connsiteY4" fmla="*/ 1267777 h 1333500"/>
                  <a:gd name="connsiteX5" fmla="*/ 42863 w 395287"/>
                  <a:gd name="connsiteY5" fmla="*/ 1333500 h 1333500"/>
                  <a:gd name="connsiteX6" fmla="*/ 130492 w 395287"/>
                  <a:gd name="connsiteY6" fmla="*/ 1303020 h 1333500"/>
                  <a:gd name="connsiteX7" fmla="*/ 244792 w 395287"/>
                  <a:gd name="connsiteY7" fmla="*/ 1305877 h 1333500"/>
                  <a:gd name="connsiteX8" fmla="*/ 248602 w 395287"/>
                  <a:gd name="connsiteY8" fmla="*/ 1235392 h 1333500"/>
                  <a:gd name="connsiteX9" fmla="*/ 246697 w 395287"/>
                  <a:gd name="connsiteY9" fmla="*/ 1154430 h 1333500"/>
                  <a:gd name="connsiteX10" fmla="*/ 323850 w 395287"/>
                  <a:gd name="connsiteY10" fmla="*/ 795338 h 1333500"/>
                  <a:gd name="connsiteX11" fmla="*/ 383858 w 395287"/>
                  <a:gd name="connsiteY11" fmla="*/ 271463 h 1333500"/>
                  <a:gd name="connsiteX12" fmla="*/ 395287 w 395287"/>
                  <a:gd name="connsiteY12" fmla="*/ 40957 h 1333500"/>
                  <a:gd name="connsiteX13" fmla="*/ 0 w 395287"/>
                  <a:gd name="connsiteY13"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287" h="1333500">
                    <a:moveTo>
                      <a:pt x="0" y="0"/>
                    </a:moveTo>
                    <a:cubicBezTo>
                      <a:pt x="0" y="0"/>
                      <a:pt x="0" y="3810"/>
                      <a:pt x="952" y="10477"/>
                    </a:cubicBezTo>
                    <a:cubicBezTo>
                      <a:pt x="4763" y="80010"/>
                      <a:pt x="25717" y="480060"/>
                      <a:pt x="31433" y="554355"/>
                    </a:cubicBezTo>
                    <a:cubicBezTo>
                      <a:pt x="39052" y="635317"/>
                      <a:pt x="2858" y="723900"/>
                      <a:pt x="4763" y="797242"/>
                    </a:cubicBezTo>
                    <a:cubicBezTo>
                      <a:pt x="6667" y="870585"/>
                      <a:pt x="23813" y="1267777"/>
                      <a:pt x="23813" y="1267777"/>
                    </a:cubicBezTo>
                    <a:lnTo>
                      <a:pt x="42863" y="1333500"/>
                    </a:lnTo>
                    <a:cubicBezTo>
                      <a:pt x="42863" y="1333500"/>
                      <a:pt x="87630" y="1303020"/>
                      <a:pt x="130492" y="1303020"/>
                    </a:cubicBezTo>
                    <a:cubicBezTo>
                      <a:pt x="173355" y="1303020"/>
                      <a:pt x="244792" y="1305877"/>
                      <a:pt x="244792" y="1305877"/>
                    </a:cubicBezTo>
                    <a:cubicBezTo>
                      <a:pt x="244792" y="1305877"/>
                      <a:pt x="248602" y="1252538"/>
                      <a:pt x="248602" y="1235392"/>
                    </a:cubicBezTo>
                    <a:cubicBezTo>
                      <a:pt x="248602" y="1218248"/>
                      <a:pt x="246697" y="1154430"/>
                      <a:pt x="246697" y="1154430"/>
                    </a:cubicBezTo>
                    <a:cubicBezTo>
                      <a:pt x="246697" y="1154430"/>
                      <a:pt x="319088" y="822960"/>
                      <a:pt x="323850" y="795338"/>
                    </a:cubicBezTo>
                    <a:cubicBezTo>
                      <a:pt x="328613" y="767715"/>
                      <a:pt x="384810" y="286702"/>
                      <a:pt x="383858" y="271463"/>
                    </a:cubicBezTo>
                    <a:cubicBezTo>
                      <a:pt x="382905" y="256222"/>
                      <a:pt x="395287" y="40957"/>
                      <a:pt x="395287" y="40957"/>
                    </a:cubicBezTo>
                    <a:lnTo>
                      <a:pt x="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1" name="任意多边形: 形状 110">
                <a:extLst>
                  <a:ext uri="{FF2B5EF4-FFF2-40B4-BE49-F238E27FC236}">
                    <a16:creationId xmlns:a16="http://schemas.microsoft.com/office/drawing/2014/main" id="{6BA58C26-D87C-33E3-F54D-F50C45E44196}"/>
                  </a:ext>
                </a:extLst>
              </p:cNvPr>
              <p:cNvSpPr/>
              <p:nvPr/>
            </p:nvSpPr>
            <p:spPr>
              <a:xfrm>
                <a:off x="-1784500" y="-1026367"/>
                <a:ext cx="395287" cy="91439"/>
              </a:xfrm>
              <a:custGeom>
                <a:avLst/>
                <a:gdLst>
                  <a:gd name="connsiteX0" fmla="*/ 392430 w 395287"/>
                  <a:gd name="connsiteY0" fmla="*/ 90488 h 91439"/>
                  <a:gd name="connsiteX1" fmla="*/ 395287 w 395287"/>
                  <a:gd name="connsiteY1" fmla="*/ 40005 h 91439"/>
                  <a:gd name="connsiteX2" fmla="*/ 0 w 395287"/>
                  <a:gd name="connsiteY2" fmla="*/ 0 h 91439"/>
                  <a:gd name="connsiteX3" fmla="*/ 952 w 395287"/>
                  <a:gd name="connsiteY3" fmla="*/ 10477 h 91439"/>
                  <a:gd name="connsiteX4" fmla="*/ 2858 w 395287"/>
                  <a:gd name="connsiteY4" fmla="*/ 48577 h 91439"/>
                  <a:gd name="connsiteX5" fmla="*/ 348615 w 395287"/>
                  <a:gd name="connsiteY5" fmla="*/ 91440 h 91439"/>
                  <a:gd name="connsiteX6" fmla="*/ 392430 w 395287"/>
                  <a:gd name="connsiteY6" fmla="*/ 90488 h 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7" h="91439">
                    <a:moveTo>
                      <a:pt x="392430" y="90488"/>
                    </a:moveTo>
                    <a:cubicBezTo>
                      <a:pt x="394335" y="60960"/>
                      <a:pt x="395287" y="40005"/>
                      <a:pt x="395287" y="40005"/>
                    </a:cubicBezTo>
                    <a:lnTo>
                      <a:pt x="0" y="0"/>
                    </a:lnTo>
                    <a:cubicBezTo>
                      <a:pt x="0" y="0"/>
                      <a:pt x="0" y="3810"/>
                      <a:pt x="952" y="10477"/>
                    </a:cubicBezTo>
                    <a:cubicBezTo>
                      <a:pt x="952" y="19050"/>
                      <a:pt x="1905" y="32385"/>
                      <a:pt x="2858" y="48577"/>
                    </a:cubicBezTo>
                    <a:cubicBezTo>
                      <a:pt x="95250" y="64770"/>
                      <a:pt x="256222" y="91440"/>
                      <a:pt x="348615" y="91440"/>
                    </a:cubicBezTo>
                    <a:cubicBezTo>
                      <a:pt x="362902" y="90488"/>
                      <a:pt x="378142" y="90488"/>
                      <a:pt x="392430" y="90488"/>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2" name="任意多边形: 形状 111">
                <a:extLst>
                  <a:ext uri="{FF2B5EF4-FFF2-40B4-BE49-F238E27FC236}">
                    <a16:creationId xmlns:a16="http://schemas.microsoft.com/office/drawing/2014/main" id="{10C3A5EF-1AA9-DEE3-5D7F-6C567CAF2929}"/>
                  </a:ext>
                </a:extLst>
              </p:cNvPr>
              <p:cNvSpPr/>
              <p:nvPr/>
            </p:nvSpPr>
            <p:spPr>
              <a:xfrm>
                <a:off x="-1861712" y="-2593714"/>
                <a:ext cx="845386" cy="1633069"/>
              </a:xfrm>
              <a:custGeom>
                <a:avLst/>
                <a:gdLst>
                  <a:gd name="connsiteX0" fmla="*/ 368677 w 845386"/>
                  <a:gd name="connsiteY0" fmla="*/ 13820 h 1633069"/>
                  <a:gd name="connsiteX1" fmla="*/ 310575 w 845386"/>
                  <a:gd name="connsiteY1" fmla="*/ 39537 h 1633069"/>
                  <a:gd name="connsiteX2" fmla="*/ 267712 w 845386"/>
                  <a:gd name="connsiteY2" fmla="*/ 97639 h 1633069"/>
                  <a:gd name="connsiteX3" fmla="*/ 19110 w 845386"/>
                  <a:gd name="connsiteY3" fmla="*/ 253849 h 1633069"/>
                  <a:gd name="connsiteX4" fmla="*/ 37207 w 845386"/>
                  <a:gd name="connsiteY4" fmla="*/ 965367 h 1633069"/>
                  <a:gd name="connsiteX5" fmla="*/ 31492 w 845386"/>
                  <a:gd name="connsiteY5" fmla="*/ 1112052 h 1633069"/>
                  <a:gd name="connsiteX6" fmla="*/ 60 w 845386"/>
                  <a:gd name="connsiteY6" fmla="*/ 1338747 h 1633069"/>
                  <a:gd name="connsiteX7" fmla="*/ 8632 w 845386"/>
                  <a:gd name="connsiteY7" fmla="*/ 1576872 h 1633069"/>
                  <a:gd name="connsiteX8" fmla="*/ 425827 w 845386"/>
                  <a:gd name="connsiteY8" fmla="*/ 1633070 h 1633069"/>
                  <a:gd name="connsiteX9" fmla="*/ 675382 w 845386"/>
                  <a:gd name="connsiteY9" fmla="*/ 1618782 h 1633069"/>
                  <a:gd name="connsiteX10" fmla="*/ 686812 w 845386"/>
                  <a:gd name="connsiteY10" fmla="*/ 1502577 h 1633069"/>
                  <a:gd name="connsiteX11" fmla="*/ 703957 w 845386"/>
                  <a:gd name="connsiteY11" fmla="*/ 1621639 h 1633069"/>
                  <a:gd name="connsiteX12" fmla="*/ 762060 w 845386"/>
                  <a:gd name="connsiteY12" fmla="*/ 1602589 h 1633069"/>
                  <a:gd name="connsiteX13" fmla="*/ 809685 w 845386"/>
                  <a:gd name="connsiteY13" fmla="*/ 1250164 h 1633069"/>
                  <a:gd name="connsiteX14" fmla="*/ 842070 w 845386"/>
                  <a:gd name="connsiteY14" fmla="*/ 1158724 h 1633069"/>
                  <a:gd name="connsiteX15" fmla="*/ 841117 w 845386"/>
                  <a:gd name="connsiteY15" fmla="*/ 1107289 h 1633069"/>
                  <a:gd name="connsiteX16" fmla="*/ 814447 w 845386"/>
                  <a:gd name="connsiteY16" fmla="*/ 1065380 h 1633069"/>
                  <a:gd name="connsiteX17" fmla="*/ 771585 w 845386"/>
                  <a:gd name="connsiteY17" fmla="*/ 272899 h 1633069"/>
                  <a:gd name="connsiteX18" fmla="*/ 634424 w 845386"/>
                  <a:gd name="connsiteY18" fmla="*/ 123357 h 1633069"/>
                  <a:gd name="connsiteX19" fmla="*/ 491549 w 845386"/>
                  <a:gd name="connsiteY19" fmla="*/ 9057 h 1633069"/>
                  <a:gd name="connsiteX20" fmla="*/ 368677 w 845386"/>
                  <a:gd name="connsiteY20" fmla="*/ 13820 h 163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5386" h="1633069">
                    <a:moveTo>
                      <a:pt x="368677" y="13820"/>
                    </a:moveTo>
                    <a:cubicBezTo>
                      <a:pt x="368677" y="13820"/>
                      <a:pt x="326767" y="20487"/>
                      <a:pt x="310575" y="39537"/>
                    </a:cubicBezTo>
                    <a:cubicBezTo>
                      <a:pt x="294382" y="57634"/>
                      <a:pt x="280095" y="77637"/>
                      <a:pt x="267712" y="97639"/>
                    </a:cubicBezTo>
                    <a:cubicBezTo>
                      <a:pt x="265807" y="104307"/>
                      <a:pt x="19110" y="253849"/>
                      <a:pt x="19110" y="253849"/>
                    </a:cubicBezTo>
                    <a:lnTo>
                      <a:pt x="37207" y="965367"/>
                    </a:lnTo>
                    <a:cubicBezTo>
                      <a:pt x="37207" y="965367"/>
                      <a:pt x="44827" y="1074905"/>
                      <a:pt x="31492" y="1112052"/>
                    </a:cubicBezTo>
                    <a:cubicBezTo>
                      <a:pt x="9585" y="1185395"/>
                      <a:pt x="-893" y="1261595"/>
                      <a:pt x="60" y="1338747"/>
                    </a:cubicBezTo>
                    <a:cubicBezTo>
                      <a:pt x="1964" y="1429235"/>
                      <a:pt x="8632" y="1576872"/>
                      <a:pt x="8632" y="1576872"/>
                    </a:cubicBezTo>
                    <a:cubicBezTo>
                      <a:pt x="8632" y="1576872"/>
                      <a:pt x="290572" y="1633070"/>
                      <a:pt x="425827" y="1633070"/>
                    </a:cubicBezTo>
                    <a:cubicBezTo>
                      <a:pt x="508695" y="1633070"/>
                      <a:pt x="592515" y="1628307"/>
                      <a:pt x="675382" y="1618782"/>
                    </a:cubicBezTo>
                    <a:lnTo>
                      <a:pt x="686812" y="1502577"/>
                    </a:lnTo>
                    <a:lnTo>
                      <a:pt x="703957" y="1621639"/>
                    </a:lnTo>
                    <a:lnTo>
                      <a:pt x="762060" y="1602589"/>
                    </a:lnTo>
                    <a:lnTo>
                      <a:pt x="809685" y="1250164"/>
                    </a:lnTo>
                    <a:cubicBezTo>
                      <a:pt x="809685" y="1250164"/>
                      <a:pt x="843022" y="1175870"/>
                      <a:pt x="842070" y="1158724"/>
                    </a:cubicBezTo>
                    <a:cubicBezTo>
                      <a:pt x="841117" y="1141580"/>
                      <a:pt x="850642" y="1121577"/>
                      <a:pt x="841117" y="1107289"/>
                    </a:cubicBezTo>
                    <a:cubicBezTo>
                      <a:pt x="831592" y="1093002"/>
                      <a:pt x="814447" y="1065380"/>
                      <a:pt x="814447" y="1065380"/>
                    </a:cubicBezTo>
                    <a:cubicBezTo>
                      <a:pt x="814447" y="1065380"/>
                      <a:pt x="771585" y="293854"/>
                      <a:pt x="771585" y="272899"/>
                    </a:cubicBezTo>
                    <a:cubicBezTo>
                      <a:pt x="771585" y="251945"/>
                      <a:pt x="643949" y="128120"/>
                      <a:pt x="634424" y="123357"/>
                    </a:cubicBezTo>
                    <a:cubicBezTo>
                      <a:pt x="624899" y="118595"/>
                      <a:pt x="566797" y="31917"/>
                      <a:pt x="491549" y="9057"/>
                    </a:cubicBezTo>
                    <a:cubicBezTo>
                      <a:pt x="416302" y="-13803"/>
                      <a:pt x="368677" y="13820"/>
                      <a:pt x="368677" y="1382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3" name="任意多边形: 形状 112">
                <a:extLst>
                  <a:ext uri="{FF2B5EF4-FFF2-40B4-BE49-F238E27FC236}">
                    <a16:creationId xmlns:a16="http://schemas.microsoft.com/office/drawing/2014/main" id="{50558A0E-5ACC-A4CE-DDAA-5761151788BF}"/>
                  </a:ext>
                </a:extLst>
              </p:cNvPr>
              <p:cNvSpPr/>
              <p:nvPr/>
            </p:nvSpPr>
            <p:spPr>
              <a:xfrm>
                <a:off x="-1597810" y="-2472262"/>
                <a:ext cx="376237" cy="905827"/>
              </a:xfrm>
              <a:custGeom>
                <a:avLst/>
                <a:gdLst>
                  <a:gd name="connsiteX0" fmla="*/ 28575 w 376237"/>
                  <a:gd name="connsiteY0" fmla="*/ 0 h 905827"/>
                  <a:gd name="connsiteX1" fmla="*/ 0 w 376237"/>
                  <a:gd name="connsiteY1" fmla="*/ 256223 h 905827"/>
                  <a:gd name="connsiteX2" fmla="*/ 116205 w 376237"/>
                  <a:gd name="connsiteY2" fmla="*/ 309563 h 905827"/>
                  <a:gd name="connsiteX3" fmla="*/ 86678 w 376237"/>
                  <a:gd name="connsiteY3" fmla="*/ 397193 h 905827"/>
                  <a:gd name="connsiteX4" fmla="*/ 376238 w 376237"/>
                  <a:gd name="connsiteY4" fmla="*/ 905828 h 90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37" h="905827">
                    <a:moveTo>
                      <a:pt x="28575" y="0"/>
                    </a:moveTo>
                    <a:lnTo>
                      <a:pt x="0" y="256223"/>
                    </a:lnTo>
                    <a:lnTo>
                      <a:pt x="116205" y="309563"/>
                    </a:lnTo>
                    <a:lnTo>
                      <a:pt x="86678" y="397193"/>
                    </a:lnTo>
                    <a:lnTo>
                      <a:pt x="376238" y="905828"/>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4" name="任意多边形: 形状 113">
                <a:extLst>
                  <a:ext uri="{FF2B5EF4-FFF2-40B4-BE49-F238E27FC236}">
                    <a16:creationId xmlns:a16="http://schemas.microsoft.com/office/drawing/2014/main" id="{54B0201D-B513-2F3D-25E2-7E8D140A6ED8}"/>
                  </a:ext>
                </a:extLst>
              </p:cNvPr>
              <p:cNvSpPr/>
              <p:nvPr/>
            </p:nvSpPr>
            <p:spPr>
              <a:xfrm>
                <a:off x="-1246338" y="-2443687"/>
                <a:ext cx="111442" cy="898207"/>
              </a:xfrm>
              <a:custGeom>
                <a:avLst/>
                <a:gdLst>
                  <a:gd name="connsiteX0" fmla="*/ 0 w 111442"/>
                  <a:gd name="connsiteY0" fmla="*/ 0 h 898207"/>
                  <a:gd name="connsiteX1" fmla="*/ 86678 w 111442"/>
                  <a:gd name="connsiteY1" fmla="*/ 202883 h 898207"/>
                  <a:gd name="connsiteX2" fmla="*/ 49530 w 111442"/>
                  <a:gd name="connsiteY2" fmla="*/ 252413 h 898207"/>
                  <a:gd name="connsiteX3" fmla="*/ 111443 w 111442"/>
                  <a:gd name="connsiteY3" fmla="*/ 339090 h 898207"/>
                  <a:gd name="connsiteX4" fmla="*/ 86678 w 111442"/>
                  <a:gd name="connsiteY4" fmla="*/ 898208 h 89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 h="898207">
                    <a:moveTo>
                      <a:pt x="0" y="0"/>
                    </a:moveTo>
                    <a:lnTo>
                      <a:pt x="86678" y="202883"/>
                    </a:lnTo>
                    <a:lnTo>
                      <a:pt x="49530" y="252413"/>
                    </a:lnTo>
                    <a:lnTo>
                      <a:pt x="111443" y="339090"/>
                    </a:lnTo>
                    <a:lnTo>
                      <a:pt x="86678" y="898208"/>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5" name="任意多边形: 形状 114">
                <a:extLst>
                  <a:ext uri="{FF2B5EF4-FFF2-40B4-BE49-F238E27FC236}">
                    <a16:creationId xmlns:a16="http://schemas.microsoft.com/office/drawing/2014/main" id="{61F77647-76E4-BE20-677E-946E650D95AB}"/>
                  </a:ext>
                </a:extLst>
              </p:cNvPr>
              <p:cNvSpPr/>
              <p:nvPr/>
            </p:nvSpPr>
            <p:spPr>
              <a:xfrm>
                <a:off x="-1503512" y="-2588871"/>
                <a:ext cx="325754" cy="1122449"/>
              </a:xfrm>
              <a:custGeom>
                <a:avLst/>
                <a:gdLst>
                  <a:gd name="connsiteX0" fmla="*/ 0 w 325754"/>
                  <a:gd name="connsiteY0" fmla="*/ 44219 h 1122449"/>
                  <a:gd name="connsiteX1" fmla="*/ 26670 w 325754"/>
                  <a:gd name="connsiteY1" fmla="*/ 190904 h 1122449"/>
                  <a:gd name="connsiteX2" fmla="*/ 218123 w 325754"/>
                  <a:gd name="connsiteY2" fmla="*/ 744307 h 1122449"/>
                  <a:gd name="connsiteX3" fmla="*/ 325755 w 325754"/>
                  <a:gd name="connsiteY3" fmla="*/ 1122450 h 1122449"/>
                  <a:gd name="connsiteX4" fmla="*/ 311467 w 325754"/>
                  <a:gd name="connsiteY4" fmla="*/ 721447 h 1122449"/>
                  <a:gd name="connsiteX5" fmla="*/ 230505 w 325754"/>
                  <a:gd name="connsiteY5" fmla="*/ 170902 h 1122449"/>
                  <a:gd name="connsiteX6" fmla="*/ 195262 w 325754"/>
                  <a:gd name="connsiteY6" fmla="*/ 51840 h 1122449"/>
                  <a:gd name="connsiteX7" fmla="*/ 0 w 325754"/>
                  <a:gd name="connsiteY7" fmla="*/ 44219 h 112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4" h="1122449">
                    <a:moveTo>
                      <a:pt x="0" y="44219"/>
                    </a:moveTo>
                    <a:cubicBezTo>
                      <a:pt x="1905" y="93749"/>
                      <a:pt x="11430" y="143279"/>
                      <a:pt x="26670" y="190904"/>
                    </a:cubicBezTo>
                    <a:cubicBezTo>
                      <a:pt x="51435" y="261390"/>
                      <a:pt x="218123" y="744307"/>
                      <a:pt x="218123" y="744307"/>
                    </a:cubicBezTo>
                    <a:lnTo>
                      <a:pt x="325755" y="1122450"/>
                    </a:lnTo>
                    <a:cubicBezTo>
                      <a:pt x="325755" y="1122450"/>
                      <a:pt x="311467" y="737640"/>
                      <a:pt x="311467" y="721447"/>
                    </a:cubicBezTo>
                    <a:cubicBezTo>
                      <a:pt x="311467" y="705254"/>
                      <a:pt x="230505" y="170902"/>
                      <a:pt x="230505" y="170902"/>
                    </a:cubicBezTo>
                    <a:cubicBezTo>
                      <a:pt x="230505" y="170902"/>
                      <a:pt x="216217" y="84224"/>
                      <a:pt x="195262" y="51840"/>
                    </a:cubicBezTo>
                    <a:cubicBezTo>
                      <a:pt x="174308" y="19454"/>
                      <a:pt x="25717" y="-42458"/>
                      <a:pt x="0" y="44219"/>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6" name="任意多边形: 形状 115">
                <a:extLst>
                  <a:ext uri="{FF2B5EF4-FFF2-40B4-BE49-F238E27FC236}">
                    <a16:creationId xmlns:a16="http://schemas.microsoft.com/office/drawing/2014/main" id="{D6C2EB99-B527-5B7D-A046-2743372787EF}"/>
                  </a:ext>
                </a:extLst>
              </p:cNvPr>
              <p:cNvSpPr/>
              <p:nvPr/>
            </p:nvSpPr>
            <p:spPr>
              <a:xfrm>
                <a:off x="-1570749" y="-2581800"/>
                <a:ext cx="56759" cy="281940"/>
              </a:xfrm>
              <a:custGeom>
                <a:avLst/>
                <a:gdLst>
                  <a:gd name="connsiteX0" fmla="*/ 56759 w 56759"/>
                  <a:gd name="connsiteY0" fmla="*/ 0 h 281940"/>
                  <a:gd name="connsiteX1" fmla="*/ 1514 w 56759"/>
                  <a:gd name="connsiteY1" fmla="*/ 109538 h 281940"/>
                  <a:gd name="connsiteX2" fmla="*/ 29137 w 56759"/>
                  <a:gd name="connsiteY2" fmla="*/ 281940 h 281940"/>
                </a:gdLst>
                <a:ahLst/>
                <a:cxnLst>
                  <a:cxn ang="0">
                    <a:pos x="connsiteX0" y="connsiteY0"/>
                  </a:cxn>
                  <a:cxn ang="0">
                    <a:pos x="connsiteX1" y="connsiteY1"/>
                  </a:cxn>
                  <a:cxn ang="0">
                    <a:pos x="connsiteX2" y="connsiteY2"/>
                  </a:cxn>
                </a:cxnLst>
                <a:rect l="l" t="t" r="r" b="b"/>
                <a:pathLst>
                  <a:path w="56759" h="281940">
                    <a:moveTo>
                      <a:pt x="56759" y="0"/>
                    </a:moveTo>
                    <a:cubicBezTo>
                      <a:pt x="56759" y="0"/>
                      <a:pt x="-10868" y="6668"/>
                      <a:pt x="1514" y="109538"/>
                    </a:cubicBezTo>
                    <a:cubicBezTo>
                      <a:pt x="13897" y="212408"/>
                      <a:pt x="29137" y="281940"/>
                      <a:pt x="29137" y="281940"/>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7" name="任意多边形: 形状 116">
                <a:extLst>
                  <a:ext uri="{FF2B5EF4-FFF2-40B4-BE49-F238E27FC236}">
                    <a16:creationId xmlns:a16="http://schemas.microsoft.com/office/drawing/2014/main" id="{1AFFB2EB-5DE3-3817-AB23-88ECB841BB5A}"/>
                  </a:ext>
                </a:extLst>
              </p:cNvPr>
              <p:cNvSpPr/>
              <p:nvPr/>
            </p:nvSpPr>
            <p:spPr>
              <a:xfrm>
                <a:off x="-1550185" y="-2164605"/>
                <a:ext cx="169545" cy="217170"/>
              </a:xfrm>
              <a:custGeom>
                <a:avLst/>
                <a:gdLst>
                  <a:gd name="connsiteX0" fmla="*/ 0 w 169545"/>
                  <a:gd name="connsiteY0" fmla="*/ 0 h 217170"/>
                  <a:gd name="connsiteX1" fmla="*/ 48578 w 169545"/>
                  <a:gd name="connsiteY1" fmla="*/ 151448 h 217170"/>
                  <a:gd name="connsiteX2" fmla="*/ 169545 w 169545"/>
                  <a:gd name="connsiteY2" fmla="*/ 217170 h 217170"/>
                </a:gdLst>
                <a:ahLst/>
                <a:cxnLst>
                  <a:cxn ang="0">
                    <a:pos x="connsiteX0" y="connsiteY0"/>
                  </a:cxn>
                  <a:cxn ang="0">
                    <a:pos x="connsiteX1" y="connsiteY1"/>
                  </a:cxn>
                  <a:cxn ang="0">
                    <a:pos x="connsiteX2" y="connsiteY2"/>
                  </a:cxn>
                </a:cxnLst>
                <a:rect l="l" t="t" r="r" b="b"/>
                <a:pathLst>
                  <a:path w="169545" h="217170">
                    <a:moveTo>
                      <a:pt x="0" y="0"/>
                    </a:moveTo>
                    <a:cubicBezTo>
                      <a:pt x="0" y="0"/>
                      <a:pt x="28575" y="119063"/>
                      <a:pt x="48578" y="151448"/>
                    </a:cubicBezTo>
                    <a:cubicBezTo>
                      <a:pt x="68580" y="183833"/>
                      <a:pt x="126683" y="217170"/>
                      <a:pt x="169545" y="21717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8" name="任意多边形: 形状 117">
                <a:extLst>
                  <a:ext uri="{FF2B5EF4-FFF2-40B4-BE49-F238E27FC236}">
                    <a16:creationId xmlns:a16="http://schemas.microsoft.com/office/drawing/2014/main" id="{61B54362-07E3-95E6-1ACD-CAB3CA04403C}"/>
                  </a:ext>
                </a:extLst>
              </p:cNvPr>
              <p:cNvSpPr/>
              <p:nvPr/>
            </p:nvSpPr>
            <p:spPr>
              <a:xfrm>
                <a:off x="-1464460" y="-2192227"/>
                <a:ext cx="41748" cy="286702"/>
              </a:xfrm>
              <a:custGeom>
                <a:avLst/>
                <a:gdLst>
                  <a:gd name="connsiteX0" fmla="*/ 4763 w 41748"/>
                  <a:gd name="connsiteY0" fmla="*/ 0 h 286702"/>
                  <a:gd name="connsiteX1" fmla="*/ 40958 w 41748"/>
                  <a:gd name="connsiteY1" fmla="*/ 162877 h 286702"/>
                  <a:gd name="connsiteX2" fmla="*/ 0 w 41748"/>
                  <a:gd name="connsiteY2" fmla="*/ 286702 h 286702"/>
                </a:gdLst>
                <a:ahLst/>
                <a:cxnLst>
                  <a:cxn ang="0">
                    <a:pos x="connsiteX0" y="connsiteY0"/>
                  </a:cxn>
                  <a:cxn ang="0">
                    <a:pos x="connsiteX1" y="connsiteY1"/>
                  </a:cxn>
                  <a:cxn ang="0">
                    <a:pos x="connsiteX2" y="connsiteY2"/>
                  </a:cxn>
                </a:cxnLst>
                <a:rect l="l" t="t" r="r" b="b"/>
                <a:pathLst>
                  <a:path w="41748" h="286702">
                    <a:moveTo>
                      <a:pt x="4763" y="0"/>
                    </a:moveTo>
                    <a:cubicBezTo>
                      <a:pt x="4763" y="0"/>
                      <a:pt x="36195" y="137160"/>
                      <a:pt x="40958" y="162877"/>
                    </a:cubicBezTo>
                    <a:cubicBezTo>
                      <a:pt x="45720" y="188595"/>
                      <a:pt x="28575" y="237172"/>
                      <a:pt x="0" y="28670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9" name="任意多边形: 形状 118">
                <a:extLst>
                  <a:ext uri="{FF2B5EF4-FFF2-40B4-BE49-F238E27FC236}">
                    <a16:creationId xmlns:a16="http://schemas.microsoft.com/office/drawing/2014/main" id="{C3AF8985-AF0A-500D-55EB-EFA765183EA8}"/>
                  </a:ext>
                </a:extLst>
              </p:cNvPr>
              <p:cNvSpPr/>
              <p:nvPr/>
            </p:nvSpPr>
            <p:spPr>
              <a:xfrm>
                <a:off x="-1479737" y="-1918689"/>
                <a:ext cx="29897" cy="31299"/>
              </a:xfrm>
              <a:custGeom>
                <a:avLst/>
                <a:gdLst>
                  <a:gd name="connsiteX0" fmla="*/ 6704 w 29897"/>
                  <a:gd name="connsiteY0" fmla="*/ 29357 h 31299"/>
                  <a:gd name="connsiteX1" fmla="*/ 6704 w 29897"/>
                  <a:gd name="connsiteY1" fmla="*/ 29357 h 31299"/>
                  <a:gd name="connsiteX2" fmla="*/ 1942 w 29897"/>
                  <a:gd name="connsiteY2" fmla="*/ 12212 h 31299"/>
                  <a:gd name="connsiteX3" fmla="*/ 5752 w 29897"/>
                  <a:gd name="connsiteY3" fmla="*/ 6497 h 31299"/>
                  <a:gd name="connsiteX4" fmla="*/ 22897 w 29897"/>
                  <a:gd name="connsiteY4" fmla="*/ 1735 h 31299"/>
                  <a:gd name="connsiteX5" fmla="*/ 22897 w 29897"/>
                  <a:gd name="connsiteY5" fmla="*/ 1735 h 31299"/>
                  <a:gd name="connsiteX6" fmla="*/ 22897 w 29897"/>
                  <a:gd name="connsiteY6" fmla="*/ 1735 h 31299"/>
                  <a:gd name="connsiteX7" fmla="*/ 28612 w 29897"/>
                  <a:gd name="connsiteY7" fmla="*/ 18880 h 31299"/>
                  <a:gd name="connsiteX8" fmla="*/ 24802 w 29897"/>
                  <a:gd name="connsiteY8" fmla="*/ 24595 h 31299"/>
                  <a:gd name="connsiteX9" fmla="*/ 6704 w 29897"/>
                  <a:gd name="connsiteY9" fmla="*/ 29357 h 31299"/>
                  <a:gd name="connsiteX10" fmla="*/ 6704 w 29897"/>
                  <a:gd name="connsiteY10" fmla="*/ 29357 h 3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7" h="31299">
                    <a:moveTo>
                      <a:pt x="6704" y="29357"/>
                    </a:moveTo>
                    <a:lnTo>
                      <a:pt x="6704" y="29357"/>
                    </a:lnTo>
                    <a:cubicBezTo>
                      <a:pt x="37" y="25547"/>
                      <a:pt x="-1868" y="17927"/>
                      <a:pt x="1942" y="12212"/>
                    </a:cubicBezTo>
                    <a:lnTo>
                      <a:pt x="5752" y="6497"/>
                    </a:lnTo>
                    <a:cubicBezTo>
                      <a:pt x="9562" y="782"/>
                      <a:pt x="17182" y="-2075"/>
                      <a:pt x="22897" y="1735"/>
                    </a:cubicBezTo>
                    <a:cubicBezTo>
                      <a:pt x="22897" y="1735"/>
                      <a:pt x="22897" y="1735"/>
                      <a:pt x="22897" y="1735"/>
                    </a:cubicBezTo>
                    <a:lnTo>
                      <a:pt x="22897" y="1735"/>
                    </a:lnTo>
                    <a:cubicBezTo>
                      <a:pt x="29564" y="5545"/>
                      <a:pt x="31469" y="13165"/>
                      <a:pt x="28612" y="18880"/>
                    </a:cubicBezTo>
                    <a:lnTo>
                      <a:pt x="24802" y="24595"/>
                    </a:lnTo>
                    <a:cubicBezTo>
                      <a:pt x="20992" y="31262"/>
                      <a:pt x="13372" y="33167"/>
                      <a:pt x="6704" y="29357"/>
                    </a:cubicBezTo>
                    <a:cubicBezTo>
                      <a:pt x="6704" y="29357"/>
                      <a:pt x="6704" y="29357"/>
                      <a:pt x="6704" y="29357"/>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0" name="任意多边形: 形状 119">
                <a:extLst>
                  <a:ext uri="{FF2B5EF4-FFF2-40B4-BE49-F238E27FC236}">
                    <a16:creationId xmlns:a16="http://schemas.microsoft.com/office/drawing/2014/main" id="{55D608F2-EC76-605B-E8E4-D1ED661A494B}"/>
                  </a:ext>
                </a:extLst>
              </p:cNvPr>
              <p:cNvSpPr/>
              <p:nvPr/>
            </p:nvSpPr>
            <p:spPr>
              <a:xfrm>
                <a:off x="-1398738" y="-1957912"/>
                <a:ext cx="32385" cy="25717"/>
              </a:xfrm>
              <a:custGeom>
                <a:avLst/>
                <a:gdLst>
                  <a:gd name="connsiteX0" fmla="*/ 32385 w 32385"/>
                  <a:gd name="connsiteY0" fmla="*/ 13335 h 25717"/>
                  <a:gd name="connsiteX1" fmla="*/ 32385 w 32385"/>
                  <a:gd name="connsiteY1" fmla="*/ 13335 h 25717"/>
                  <a:gd name="connsiteX2" fmla="*/ 20003 w 32385"/>
                  <a:gd name="connsiteY2" fmla="*/ 25718 h 25717"/>
                  <a:gd name="connsiteX3" fmla="*/ 19050 w 32385"/>
                  <a:gd name="connsiteY3" fmla="*/ 25718 h 25717"/>
                  <a:gd name="connsiteX4" fmla="*/ 12383 w 32385"/>
                  <a:gd name="connsiteY4" fmla="*/ 25718 h 25717"/>
                  <a:gd name="connsiteX5" fmla="*/ 0 w 32385"/>
                  <a:gd name="connsiteY5" fmla="*/ 12383 h 25717"/>
                  <a:gd name="connsiteX6" fmla="*/ 0 w 32385"/>
                  <a:gd name="connsiteY6" fmla="*/ 12383 h 25717"/>
                  <a:gd name="connsiteX7" fmla="*/ 12383 w 32385"/>
                  <a:gd name="connsiteY7" fmla="*/ 0 h 25717"/>
                  <a:gd name="connsiteX8" fmla="*/ 13335 w 32385"/>
                  <a:gd name="connsiteY8" fmla="*/ 0 h 25717"/>
                  <a:gd name="connsiteX9" fmla="*/ 20003 w 32385"/>
                  <a:gd name="connsiteY9" fmla="*/ 0 h 25717"/>
                  <a:gd name="connsiteX10" fmla="*/ 32385 w 32385"/>
                  <a:gd name="connsiteY10" fmla="*/ 13335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85" h="25717">
                    <a:moveTo>
                      <a:pt x="32385" y="13335"/>
                    </a:moveTo>
                    <a:lnTo>
                      <a:pt x="32385" y="13335"/>
                    </a:lnTo>
                    <a:cubicBezTo>
                      <a:pt x="32385" y="20003"/>
                      <a:pt x="26670" y="25718"/>
                      <a:pt x="20003" y="25718"/>
                    </a:cubicBezTo>
                    <a:cubicBezTo>
                      <a:pt x="20003" y="25718"/>
                      <a:pt x="20003" y="25718"/>
                      <a:pt x="19050" y="25718"/>
                    </a:cubicBezTo>
                    <a:lnTo>
                      <a:pt x="12383" y="25718"/>
                    </a:lnTo>
                    <a:cubicBezTo>
                      <a:pt x="5715" y="25718"/>
                      <a:pt x="0" y="20003"/>
                      <a:pt x="0" y="12383"/>
                    </a:cubicBezTo>
                    <a:lnTo>
                      <a:pt x="0" y="12383"/>
                    </a:lnTo>
                    <a:cubicBezTo>
                      <a:pt x="0" y="5715"/>
                      <a:pt x="5715" y="0"/>
                      <a:pt x="12383" y="0"/>
                    </a:cubicBezTo>
                    <a:cubicBezTo>
                      <a:pt x="12383" y="0"/>
                      <a:pt x="12383" y="0"/>
                      <a:pt x="13335" y="0"/>
                    </a:cubicBezTo>
                    <a:lnTo>
                      <a:pt x="20003" y="0"/>
                    </a:lnTo>
                    <a:cubicBezTo>
                      <a:pt x="26670" y="0"/>
                      <a:pt x="32385" y="5715"/>
                      <a:pt x="32385" y="13335"/>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1" name="任意多边形: 形状 120">
                <a:extLst>
                  <a:ext uri="{FF2B5EF4-FFF2-40B4-BE49-F238E27FC236}">
                    <a16:creationId xmlns:a16="http://schemas.microsoft.com/office/drawing/2014/main" id="{352963B4-6A45-E5A5-A49F-CD362BA5CC03}"/>
                  </a:ext>
                </a:extLst>
              </p:cNvPr>
              <p:cNvSpPr/>
              <p:nvPr/>
            </p:nvSpPr>
            <p:spPr>
              <a:xfrm>
                <a:off x="-1566993" y="-2304930"/>
                <a:ext cx="112058" cy="149850"/>
              </a:xfrm>
              <a:custGeom>
                <a:avLst/>
                <a:gdLst>
                  <a:gd name="connsiteX0" fmla="*/ 16808 w 112058"/>
                  <a:gd name="connsiteY0" fmla="*/ 149850 h 149850"/>
                  <a:gd name="connsiteX1" fmla="*/ 616 w 112058"/>
                  <a:gd name="connsiteY1" fmla="*/ 48885 h 149850"/>
                  <a:gd name="connsiteX2" fmla="*/ 32048 w 112058"/>
                  <a:gd name="connsiteY2" fmla="*/ 1260 h 149850"/>
                  <a:gd name="connsiteX3" fmla="*/ 32048 w 112058"/>
                  <a:gd name="connsiteY3" fmla="*/ 1260 h 149850"/>
                  <a:gd name="connsiteX4" fmla="*/ 84436 w 112058"/>
                  <a:gd name="connsiteY4" fmla="*/ 32693 h 149850"/>
                  <a:gd name="connsiteX5" fmla="*/ 112058 w 112058"/>
                  <a:gd name="connsiteY5" fmla="*/ 133658 h 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58" h="149850">
                    <a:moveTo>
                      <a:pt x="16808" y="149850"/>
                    </a:moveTo>
                    <a:lnTo>
                      <a:pt x="616" y="48885"/>
                    </a:lnTo>
                    <a:cubicBezTo>
                      <a:pt x="-3194" y="26978"/>
                      <a:pt x="11093" y="6023"/>
                      <a:pt x="32048" y="1260"/>
                    </a:cubicBezTo>
                    <a:lnTo>
                      <a:pt x="32048" y="1260"/>
                    </a:lnTo>
                    <a:cubicBezTo>
                      <a:pt x="54908" y="-4455"/>
                      <a:pt x="78721" y="9833"/>
                      <a:pt x="84436" y="32693"/>
                    </a:cubicBezTo>
                    <a:lnTo>
                      <a:pt x="112058" y="133658"/>
                    </a:ln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2" name="任意多边形: 形状 121">
                <a:extLst>
                  <a:ext uri="{FF2B5EF4-FFF2-40B4-BE49-F238E27FC236}">
                    <a16:creationId xmlns:a16="http://schemas.microsoft.com/office/drawing/2014/main" id="{32A9D063-350A-9EDF-52ED-455A2C87763F}"/>
                  </a:ext>
                </a:extLst>
              </p:cNvPr>
              <p:cNvSpPr/>
              <p:nvPr/>
            </p:nvSpPr>
            <p:spPr>
              <a:xfrm rot="-343207">
                <a:off x="-1220639" y="-2182717"/>
                <a:ext cx="83818" cy="97152"/>
              </a:xfrm>
              <a:custGeom>
                <a:avLst/>
                <a:gdLst>
                  <a:gd name="connsiteX0" fmla="*/ 83818 w 83818"/>
                  <a:gd name="connsiteY0" fmla="*/ 48576 h 97152"/>
                  <a:gd name="connsiteX1" fmla="*/ 41909 w 83818"/>
                  <a:gd name="connsiteY1" fmla="*/ 97153 h 97152"/>
                  <a:gd name="connsiteX2" fmla="*/ 0 w 83818"/>
                  <a:gd name="connsiteY2" fmla="*/ 48576 h 97152"/>
                  <a:gd name="connsiteX3" fmla="*/ 41909 w 83818"/>
                  <a:gd name="connsiteY3" fmla="*/ 0 h 97152"/>
                  <a:gd name="connsiteX4" fmla="*/ 83818 w 83818"/>
                  <a:gd name="connsiteY4" fmla="*/ 48576 h 9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8" h="97152">
                    <a:moveTo>
                      <a:pt x="83818" y="48576"/>
                    </a:moveTo>
                    <a:cubicBezTo>
                      <a:pt x="83818" y="75404"/>
                      <a:pt x="65055" y="97153"/>
                      <a:pt x="41909" y="97153"/>
                    </a:cubicBezTo>
                    <a:cubicBezTo>
                      <a:pt x="18763" y="97153"/>
                      <a:pt x="0" y="75405"/>
                      <a:pt x="0" y="48576"/>
                    </a:cubicBezTo>
                    <a:cubicBezTo>
                      <a:pt x="0" y="21748"/>
                      <a:pt x="18763" y="0"/>
                      <a:pt x="41909" y="0"/>
                    </a:cubicBezTo>
                    <a:cubicBezTo>
                      <a:pt x="65055" y="0"/>
                      <a:pt x="83818" y="21748"/>
                      <a:pt x="83818" y="4857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3" name="任意多边形: 形状 122">
                <a:extLst>
                  <a:ext uri="{FF2B5EF4-FFF2-40B4-BE49-F238E27FC236}">
                    <a16:creationId xmlns:a16="http://schemas.microsoft.com/office/drawing/2014/main" id="{8B789F21-C0AB-4779-7D0A-F94DD953E637}"/>
                  </a:ext>
                </a:extLst>
              </p:cNvPr>
              <p:cNvSpPr/>
              <p:nvPr/>
            </p:nvSpPr>
            <p:spPr>
              <a:xfrm>
                <a:off x="-1291105" y="-2538937"/>
                <a:ext cx="120967" cy="392430"/>
              </a:xfrm>
              <a:custGeom>
                <a:avLst/>
                <a:gdLst>
                  <a:gd name="connsiteX0" fmla="*/ 0 w 120967"/>
                  <a:gd name="connsiteY0" fmla="*/ 0 h 392430"/>
                  <a:gd name="connsiteX1" fmla="*/ 120967 w 120967"/>
                  <a:gd name="connsiteY1" fmla="*/ 392430 h 392430"/>
                </a:gdLst>
                <a:ahLst/>
                <a:cxnLst>
                  <a:cxn ang="0">
                    <a:pos x="connsiteX0" y="connsiteY0"/>
                  </a:cxn>
                  <a:cxn ang="0">
                    <a:pos x="connsiteX1" y="connsiteY1"/>
                  </a:cxn>
                </a:cxnLst>
                <a:rect l="l" t="t" r="r" b="b"/>
                <a:pathLst>
                  <a:path w="120967" h="392430">
                    <a:moveTo>
                      <a:pt x="0" y="0"/>
                    </a:moveTo>
                    <a:cubicBezTo>
                      <a:pt x="0" y="0"/>
                      <a:pt x="91440" y="129540"/>
                      <a:pt x="120967" y="392430"/>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4" name="任意多边形: 形状 123">
                <a:extLst>
                  <a:ext uri="{FF2B5EF4-FFF2-40B4-BE49-F238E27FC236}">
                    <a16:creationId xmlns:a16="http://schemas.microsoft.com/office/drawing/2014/main" id="{FBF8AF40-044E-8466-3436-3D63F8468953}"/>
                  </a:ext>
                </a:extLst>
              </p:cNvPr>
              <p:cNvSpPr/>
              <p:nvPr/>
            </p:nvSpPr>
            <p:spPr>
              <a:xfrm rot="-318603">
                <a:off x="-1193054" y="-2170309"/>
                <a:ext cx="45719" cy="53339"/>
              </a:xfrm>
              <a:custGeom>
                <a:avLst/>
                <a:gdLst>
                  <a:gd name="connsiteX0" fmla="*/ 45720 w 45719"/>
                  <a:gd name="connsiteY0" fmla="*/ 26670 h 53339"/>
                  <a:gd name="connsiteX1" fmla="*/ 22860 w 45719"/>
                  <a:gd name="connsiteY1" fmla="*/ 53340 h 53339"/>
                  <a:gd name="connsiteX2" fmla="*/ 0 w 45719"/>
                  <a:gd name="connsiteY2" fmla="*/ 26670 h 53339"/>
                  <a:gd name="connsiteX3" fmla="*/ 22860 w 45719"/>
                  <a:gd name="connsiteY3" fmla="*/ 0 h 53339"/>
                  <a:gd name="connsiteX4" fmla="*/ 45720 w 45719"/>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53339">
                    <a:moveTo>
                      <a:pt x="45720" y="26670"/>
                    </a:moveTo>
                    <a:cubicBezTo>
                      <a:pt x="45720" y="41399"/>
                      <a:pt x="35485" y="53340"/>
                      <a:pt x="22860" y="53340"/>
                    </a:cubicBezTo>
                    <a:cubicBezTo>
                      <a:pt x="10235" y="53340"/>
                      <a:pt x="0" y="41399"/>
                      <a:pt x="0" y="26670"/>
                    </a:cubicBezTo>
                    <a:cubicBezTo>
                      <a:pt x="0" y="11940"/>
                      <a:pt x="10235" y="0"/>
                      <a:pt x="22860" y="0"/>
                    </a:cubicBezTo>
                    <a:cubicBezTo>
                      <a:pt x="35485" y="0"/>
                      <a:pt x="45720" y="11940"/>
                      <a:pt x="45720" y="2667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5" name="任意多边形: 形状 124">
                <a:extLst>
                  <a:ext uri="{FF2B5EF4-FFF2-40B4-BE49-F238E27FC236}">
                    <a16:creationId xmlns:a16="http://schemas.microsoft.com/office/drawing/2014/main" id="{EA5FDA8D-207D-766E-1A6D-D68029EBF0B5}"/>
                  </a:ext>
                </a:extLst>
              </p:cNvPr>
              <p:cNvSpPr/>
              <p:nvPr/>
            </p:nvSpPr>
            <p:spPr>
              <a:xfrm>
                <a:off x="-1080120" y="-1569141"/>
                <a:ext cx="48095" cy="108388"/>
              </a:xfrm>
              <a:custGeom>
                <a:avLst/>
                <a:gdLst>
                  <a:gd name="connsiteX0" fmla="*/ 47143 w 48095"/>
                  <a:gd name="connsiteY0" fmla="*/ 29376 h 108388"/>
                  <a:gd name="connsiteX1" fmla="*/ 32855 w 48095"/>
                  <a:gd name="connsiteY1" fmla="*/ 82716 h 108388"/>
                  <a:gd name="connsiteX2" fmla="*/ 12853 w 48095"/>
                  <a:gd name="connsiteY2" fmla="*/ 107481 h 108388"/>
                  <a:gd name="connsiteX3" fmla="*/ 2375 w 48095"/>
                  <a:gd name="connsiteY3" fmla="*/ 1753 h 108388"/>
                  <a:gd name="connsiteX4" fmla="*/ 48095 w 48095"/>
                  <a:gd name="connsiteY4" fmla="*/ 24613 h 10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5" h="108388">
                    <a:moveTo>
                      <a:pt x="47143" y="29376"/>
                    </a:moveTo>
                    <a:cubicBezTo>
                      <a:pt x="41428" y="46521"/>
                      <a:pt x="36665" y="64619"/>
                      <a:pt x="32855" y="82716"/>
                    </a:cubicBezTo>
                    <a:cubicBezTo>
                      <a:pt x="32855" y="90336"/>
                      <a:pt x="30950" y="113196"/>
                      <a:pt x="12853" y="107481"/>
                    </a:cubicBezTo>
                    <a:cubicBezTo>
                      <a:pt x="-5245" y="101766"/>
                      <a:pt x="470" y="11278"/>
                      <a:pt x="2375" y="1753"/>
                    </a:cubicBezTo>
                    <a:cubicBezTo>
                      <a:pt x="4280" y="-7772"/>
                      <a:pt x="48095" y="24613"/>
                      <a:pt x="48095" y="24613"/>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7" name="任意多边形: 形状 126">
                <a:extLst>
                  <a:ext uri="{FF2B5EF4-FFF2-40B4-BE49-F238E27FC236}">
                    <a16:creationId xmlns:a16="http://schemas.microsoft.com/office/drawing/2014/main" id="{D92D99AC-F9D2-4B5F-E1BF-409B288A354D}"/>
                  </a:ext>
                </a:extLst>
              </p:cNvPr>
              <p:cNvSpPr/>
              <p:nvPr/>
            </p:nvSpPr>
            <p:spPr>
              <a:xfrm>
                <a:off x="-1644483" y="-1620727"/>
                <a:ext cx="258947" cy="110031"/>
              </a:xfrm>
              <a:custGeom>
                <a:avLst/>
                <a:gdLst>
                  <a:gd name="connsiteX0" fmla="*/ 33338 w 258947"/>
                  <a:gd name="connsiteY0" fmla="*/ 0 h 110031"/>
                  <a:gd name="connsiteX1" fmla="*/ 84772 w 258947"/>
                  <a:gd name="connsiteY1" fmla="*/ 14288 h 110031"/>
                  <a:gd name="connsiteX2" fmla="*/ 182880 w 258947"/>
                  <a:gd name="connsiteY2" fmla="*/ 9525 h 110031"/>
                  <a:gd name="connsiteX3" fmla="*/ 249555 w 258947"/>
                  <a:gd name="connsiteY3" fmla="*/ 75248 h 110031"/>
                  <a:gd name="connsiteX4" fmla="*/ 257175 w 258947"/>
                  <a:gd name="connsiteY4" fmla="*/ 96202 h 110031"/>
                  <a:gd name="connsiteX5" fmla="*/ 226695 w 258947"/>
                  <a:gd name="connsiteY5" fmla="*/ 107633 h 110031"/>
                  <a:gd name="connsiteX6" fmla="*/ 169545 w 258947"/>
                  <a:gd name="connsiteY6" fmla="*/ 60960 h 110031"/>
                  <a:gd name="connsiteX7" fmla="*/ 49530 w 258947"/>
                  <a:gd name="connsiteY7" fmla="*/ 109537 h 110031"/>
                  <a:gd name="connsiteX8" fmla="*/ 0 w 258947"/>
                  <a:gd name="connsiteY8" fmla="*/ 83820 h 110031"/>
                  <a:gd name="connsiteX9" fmla="*/ 33338 w 258947"/>
                  <a:gd name="connsiteY9" fmla="*/ 0 h 1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947" h="110031">
                    <a:moveTo>
                      <a:pt x="33338" y="0"/>
                    </a:moveTo>
                    <a:cubicBezTo>
                      <a:pt x="49530" y="8572"/>
                      <a:pt x="66675" y="13335"/>
                      <a:pt x="84772" y="14288"/>
                    </a:cubicBezTo>
                    <a:cubicBezTo>
                      <a:pt x="112395" y="14288"/>
                      <a:pt x="163830" y="4763"/>
                      <a:pt x="182880" y="9525"/>
                    </a:cubicBezTo>
                    <a:cubicBezTo>
                      <a:pt x="201930" y="14288"/>
                      <a:pt x="249555" y="75248"/>
                      <a:pt x="249555" y="75248"/>
                    </a:cubicBezTo>
                    <a:cubicBezTo>
                      <a:pt x="249555" y="75248"/>
                      <a:pt x="263843" y="89535"/>
                      <a:pt x="257175" y="96202"/>
                    </a:cubicBezTo>
                    <a:cubicBezTo>
                      <a:pt x="250507" y="102870"/>
                      <a:pt x="236220" y="115252"/>
                      <a:pt x="226695" y="107633"/>
                    </a:cubicBezTo>
                    <a:cubicBezTo>
                      <a:pt x="217170" y="100012"/>
                      <a:pt x="169545" y="60960"/>
                      <a:pt x="169545" y="60960"/>
                    </a:cubicBezTo>
                    <a:lnTo>
                      <a:pt x="49530" y="109537"/>
                    </a:lnTo>
                    <a:lnTo>
                      <a:pt x="0" y="83820"/>
                    </a:lnTo>
                    <a:lnTo>
                      <a:pt x="33338"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9" name="任意多边形: 形状 128">
                <a:extLst>
                  <a:ext uri="{FF2B5EF4-FFF2-40B4-BE49-F238E27FC236}">
                    <a16:creationId xmlns:a16="http://schemas.microsoft.com/office/drawing/2014/main" id="{C37CD9E3-249F-52D9-5AF4-9A218251353F}"/>
                  </a:ext>
                </a:extLst>
              </p:cNvPr>
              <p:cNvSpPr/>
              <p:nvPr/>
            </p:nvSpPr>
            <p:spPr>
              <a:xfrm>
                <a:off x="-2117878" y="-2356057"/>
                <a:ext cx="526735" cy="910590"/>
              </a:xfrm>
              <a:custGeom>
                <a:avLst/>
                <a:gdLst>
                  <a:gd name="connsiteX0" fmla="*/ 321948 w 526735"/>
                  <a:gd name="connsiteY0" fmla="*/ 0 h 910590"/>
                  <a:gd name="connsiteX1" fmla="*/ 229556 w 526735"/>
                  <a:gd name="connsiteY1" fmla="*/ 30480 h 910590"/>
                  <a:gd name="connsiteX2" fmla="*/ 3 w 526735"/>
                  <a:gd name="connsiteY2" fmla="*/ 548640 h 910590"/>
                  <a:gd name="connsiteX3" fmla="*/ 433391 w 526735"/>
                  <a:gd name="connsiteY3" fmla="*/ 910590 h 910590"/>
                  <a:gd name="connsiteX4" fmla="*/ 526736 w 526735"/>
                  <a:gd name="connsiteY4" fmla="*/ 732472 h 910590"/>
                  <a:gd name="connsiteX5" fmla="*/ 292421 w 526735"/>
                  <a:gd name="connsiteY5" fmla="*/ 515302 h 910590"/>
                  <a:gd name="connsiteX6" fmla="*/ 394338 w 526735"/>
                  <a:gd name="connsiteY6" fmla="*/ 280035 h 9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735" h="910590">
                    <a:moveTo>
                      <a:pt x="321948" y="0"/>
                    </a:moveTo>
                    <a:cubicBezTo>
                      <a:pt x="321948" y="0"/>
                      <a:pt x="242891" y="9525"/>
                      <a:pt x="229556" y="30480"/>
                    </a:cubicBezTo>
                    <a:cubicBezTo>
                      <a:pt x="216221" y="51435"/>
                      <a:pt x="-949" y="527685"/>
                      <a:pt x="3" y="548640"/>
                    </a:cubicBezTo>
                    <a:cubicBezTo>
                      <a:pt x="956" y="569595"/>
                      <a:pt x="433391" y="910590"/>
                      <a:pt x="433391" y="910590"/>
                    </a:cubicBezTo>
                    <a:lnTo>
                      <a:pt x="526736" y="732472"/>
                    </a:lnTo>
                    <a:lnTo>
                      <a:pt x="292421" y="515302"/>
                    </a:lnTo>
                    <a:lnTo>
                      <a:pt x="394338" y="280035"/>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1" name="任意多边形: 形状 130">
                <a:extLst>
                  <a:ext uri="{FF2B5EF4-FFF2-40B4-BE49-F238E27FC236}">
                    <a16:creationId xmlns:a16="http://schemas.microsoft.com/office/drawing/2014/main" id="{A5391EC9-5AD0-D36F-1334-566FA2355DE2}"/>
                  </a:ext>
                </a:extLst>
              </p:cNvPr>
              <p:cNvSpPr/>
              <p:nvPr/>
            </p:nvSpPr>
            <p:spPr>
              <a:xfrm>
                <a:off x="-1649245" y="-1496902"/>
                <a:ext cx="228600" cy="141922"/>
              </a:xfrm>
              <a:custGeom>
                <a:avLst/>
                <a:gdLst>
                  <a:gd name="connsiteX0" fmla="*/ 0 w 228600"/>
                  <a:gd name="connsiteY0" fmla="*/ 137160 h 141922"/>
                  <a:gd name="connsiteX1" fmla="*/ 228600 w 228600"/>
                  <a:gd name="connsiteY1" fmla="*/ 141923 h 141922"/>
                  <a:gd name="connsiteX2" fmla="*/ 227647 w 228600"/>
                  <a:gd name="connsiteY2" fmla="*/ 0 h 141922"/>
                </a:gdLst>
                <a:ahLst/>
                <a:cxnLst>
                  <a:cxn ang="0">
                    <a:pos x="connsiteX0" y="connsiteY0"/>
                  </a:cxn>
                  <a:cxn ang="0">
                    <a:pos x="connsiteX1" y="connsiteY1"/>
                  </a:cxn>
                  <a:cxn ang="0">
                    <a:pos x="connsiteX2" y="connsiteY2"/>
                  </a:cxn>
                </a:cxnLst>
                <a:rect l="l" t="t" r="r" b="b"/>
                <a:pathLst>
                  <a:path w="228600" h="141922">
                    <a:moveTo>
                      <a:pt x="0" y="137160"/>
                    </a:moveTo>
                    <a:lnTo>
                      <a:pt x="228600" y="141923"/>
                    </a:lnTo>
                    <a:lnTo>
                      <a:pt x="227647" y="0"/>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3" name="任意多边形: 形状 132">
                <a:extLst>
                  <a:ext uri="{FF2B5EF4-FFF2-40B4-BE49-F238E27FC236}">
                    <a16:creationId xmlns:a16="http://schemas.microsoft.com/office/drawing/2014/main" id="{96089EC2-5481-262A-9355-1EC6D1FEED8E}"/>
                  </a:ext>
                </a:extLst>
              </p:cNvPr>
              <p:cNvSpPr/>
              <p:nvPr/>
            </p:nvSpPr>
            <p:spPr>
              <a:xfrm>
                <a:off x="-1654960" y="-1511190"/>
                <a:ext cx="60007" cy="22859"/>
              </a:xfrm>
              <a:custGeom>
                <a:avLst/>
                <a:gdLst>
                  <a:gd name="connsiteX0" fmla="*/ 60007 w 60007"/>
                  <a:gd name="connsiteY0" fmla="*/ 0 h 22859"/>
                  <a:gd name="connsiteX1" fmla="*/ 0 w 60007"/>
                  <a:gd name="connsiteY1" fmla="*/ 22860 h 22859"/>
                </a:gdLst>
                <a:ahLst/>
                <a:cxnLst>
                  <a:cxn ang="0">
                    <a:pos x="connsiteX0" y="connsiteY0"/>
                  </a:cxn>
                  <a:cxn ang="0">
                    <a:pos x="connsiteX1" y="connsiteY1"/>
                  </a:cxn>
                </a:cxnLst>
                <a:rect l="l" t="t" r="r" b="b"/>
                <a:pathLst>
                  <a:path w="60007" h="22859">
                    <a:moveTo>
                      <a:pt x="60007" y="0"/>
                    </a:moveTo>
                    <a:lnTo>
                      <a:pt x="0" y="2286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5" name="任意多边形: 形状 134">
                <a:extLst>
                  <a:ext uri="{FF2B5EF4-FFF2-40B4-BE49-F238E27FC236}">
                    <a16:creationId xmlns:a16="http://schemas.microsoft.com/office/drawing/2014/main" id="{68F78188-CC0C-863F-5316-5E1A6B0B97F4}"/>
                  </a:ext>
                </a:extLst>
              </p:cNvPr>
              <p:cNvSpPr/>
              <p:nvPr/>
            </p:nvSpPr>
            <p:spPr>
              <a:xfrm>
                <a:off x="-1526373" y="-2698957"/>
                <a:ext cx="232409" cy="401002"/>
              </a:xfrm>
              <a:custGeom>
                <a:avLst/>
                <a:gdLst>
                  <a:gd name="connsiteX0" fmla="*/ 0 w 232409"/>
                  <a:gd name="connsiteY0" fmla="*/ 16192 h 401002"/>
                  <a:gd name="connsiteX1" fmla="*/ 42863 w 232409"/>
                  <a:gd name="connsiteY1" fmla="*/ 249555 h 401002"/>
                  <a:gd name="connsiteX2" fmla="*/ 181928 w 232409"/>
                  <a:gd name="connsiteY2" fmla="*/ 401002 h 401002"/>
                  <a:gd name="connsiteX3" fmla="*/ 224790 w 232409"/>
                  <a:gd name="connsiteY3" fmla="*/ 228600 h 401002"/>
                  <a:gd name="connsiteX4" fmla="*/ 232410 w 232409"/>
                  <a:gd name="connsiteY4" fmla="*/ 65722 h 401002"/>
                  <a:gd name="connsiteX5" fmla="*/ 0 w 232409"/>
                  <a:gd name="connsiteY5" fmla="*/ 0 h 401002"/>
                  <a:gd name="connsiteX6" fmla="*/ 0 w 232409"/>
                  <a:gd name="connsiteY6" fmla="*/ 16192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09" h="401002">
                    <a:moveTo>
                      <a:pt x="0" y="16192"/>
                    </a:moveTo>
                    <a:cubicBezTo>
                      <a:pt x="0" y="16192"/>
                      <a:pt x="25718" y="219075"/>
                      <a:pt x="42863" y="249555"/>
                    </a:cubicBezTo>
                    <a:cubicBezTo>
                      <a:pt x="60008" y="280035"/>
                      <a:pt x="181928" y="401002"/>
                      <a:pt x="181928" y="401002"/>
                    </a:cubicBezTo>
                    <a:cubicBezTo>
                      <a:pt x="181928" y="401002"/>
                      <a:pt x="220028" y="260985"/>
                      <a:pt x="224790" y="228600"/>
                    </a:cubicBezTo>
                    <a:cubicBezTo>
                      <a:pt x="229553" y="196215"/>
                      <a:pt x="232410" y="65722"/>
                      <a:pt x="232410" y="65722"/>
                    </a:cubicBezTo>
                    <a:lnTo>
                      <a:pt x="0" y="0"/>
                    </a:lnTo>
                    <a:lnTo>
                      <a:pt x="0" y="1619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7" name="任意多边形: 形状 136">
                <a:extLst>
                  <a:ext uri="{FF2B5EF4-FFF2-40B4-BE49-F238E27FC236}">
                    <a16:creationId xmlns:a16="http://schemas.microsoft.com/office/drawing/2014/main" id="{AF9AE627-F4ED-89D4-225F-8189ACC306A2}"/>
                  </a:ext>
                </a:extLst>
              </p:cNvPr>
              <p:cNvSpPr/>
              <p:nvPr/>
            </p:nvSpPr>
            <p:spPr>
              <a:xfrm>
                <a:off x="-1526373" y="-2698957"/>
                <a:ext cx="232409" cy="130507"/>
              </a:xfrm>
              <a:custGeom>
                <a:avLst/>
                <a:gdLst>
                  <a:gd name="connsiteX0" fmla="*/ 0 w 232409"/>
                  <a:gd name="connsiteY0" fmla="*/ 16192 h 130507"/>
                  <a:gd name="connsiteX1" fmla="*/ 7620 w 232409"/>
                  <a:gd name="connsiteY1" fmla="*/ 72390 h 130507"/>
                  <a:gd name="connsiteX2" fmla="*/ 69533 w 232409"/>
                  <a:gd name="connsiteY2" fmla="*/ 113347 h 130507"/>
                  <a:gd name="connsiteX3" fmla="*/ 230505 w 232409"/>
                  <a:gd name="connsiteY3" fmla="*/ 128588 h 130507"/>
                  <a:gd name="connsiteX4" fmla="*/ 232410 w 232409"/>
                  <a:gd name="connsiteY4" fmla="*/ 65722 h 130507"/>
                  <a:gd name="connsiteX5" fmla="*/ 0 w 232409"/>
                  <a:gd name="connsiteY5" fmla="*/ 0 h 130507"/>
                  <a:gd name="connsiteX6" fmla="*/ 0 w 232409"/>
                  <a:gd name="connsiteY6" fmla="*/ 16192 h 13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09" h="130507">
                    <a:moveTo>
                      <a:pt x="0" y="16192"/>
                    </a:moveTo>
                    <a:cubicBezTo>
                      <a:pt x="0" y="16192"/>
                      <a:pt x="2858" y="40005"/>
                      <a:pt x="7620" y="72390"/>
                    </a:cubicBezTo>
                    <a:cubicBezTo>
                      <a:pt x="25718" y="89535"/>
                      <a:pt x="46673" y="102870"/>
                      <a:pt x="69533" y="113347"/>
                    </a:cubicBezTo>
                    <a:cubicBezTo>
                      <a:pt x="99060" y="126682"/>
                      <a:pt x="179070" y="134302"/>
                      <a:pt x="230505" y="128588"/>
                    </a:cubicBezTo>
                    <a:cubicBezTo>
                      <a:pt x="231458" y="94297"/>
                      <a:pt x="232410" y="65722"/>
                      <a:pt x="232410" y="65722"/>
                    </a:cubicBezTo>
                    <a:lnTo>
                      <a:pt x="0" y="0"/>
                    </a:lnTo>
                    <a:lnTo>
                      <a:pt x="0" y="16192"/>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9" name="任意多边形: 形状 138">
                <a:extLst>
                  <a:ext uri="{FF2B5EF4-FFF2-40B4-BE49-F238E27FC236}">
                    <a16:creationId xmlns:a16="http://schemas.microsoft.com/office/drawing/2014/main" id="{4EB1E1D0-FD8B-8546-FDA2-0EA9FB0E27DF}"/>
                  </a:ext>
                </a:extLst>
              </p:cNvPr>
              <p:cNvSpPr/>
              <p:nvPr/>
            </p:nvSpPr>
            <p:spPr>
              <a:xfrm>
                <a:off x="-1643523" y="-3151037"/>
                <a:ext cx="408585" cy="391158"/>
              </a:xfrm>
              <a:custGeom>
                <a:avLst/>
                <a:gdLst>
                  <a:gd name="connsiteX0" fmla="*/ 403853 w 408585"/>
                  <a:gd name="connsiteY0" fmla="*/ 175855 h 391158"/>
                  <a:gd name="connsiteX1" fmla="*/ 405758 w 408585"/>
                  <a:gd name="connsiteY1" fmla="*/ 314920 h 391158"/>
                  <a:gd name="connsiteX2" fmla="*/ 56190 w 408585"/>
                  <a:gd name="connsiteY2" fmla="*/ 283487 h 391158"/>
                  <a:gd name="connsiteX3" fmla="*/ 89528 w 408585"/>
                  <a:gd name="connsiteY3" fmla="*/ 330160 h 391158"/>
                  <a:gd name="connsiteX4" fmla="*/ 73335 w 408585"/>
                  <a:gd name="connsiteY4" fmla="*/ 388262 h 391158"/>
                  <a:gd name="connsiteX5" fmla="*/ 40950 w 408585"/>
                  <a:gd name="connsiteY5" fmla="*/ 390168 h 391158"/>
                  <a:gd name="connsiteX6" fmla="*/ 3803 w 408585"/>
                  <a:gd name="connsiteY6" fmla="*/ 294917 h 391158"/>
                  <a:gd name="connsiteX7" fmla="*/ 50475 w 408585"/>
                  <a:gd name="connsiteY7" fmla="*/ 290155 h 391158"/>
                  <a:gd name="connsiteX8" fmla="*/ 65715 w 408585"/>
                  <a:gd name="connsiteY8" fmla="*/ 254912 h 391158"/>
                  <a:gd name="connsiteX9" fmla="*/ 66668 w 408585"/>
                  <a:gd name="connsiteY9" fmla="*/ 119657 h 391158"/>
                  <a:gd name="connsiteX10" fmla="*/ 163823 w 408585"/>
                  <a:gd name="connsiteY10" fmla="*/ 5357 h 391158"/>
                  <a:gd name="connsiteX11" fmla="*/ 399090 w 408585"/>
                  <a:gd name="connsiteY11" fmla="*/ 77747 h 391158"/>
                  <a:gd name="connsiteX12" fmla="*/ 403853 w 408585"/>
                  <a:gd name="connsiteY12" fmla="*/ 175855 h 3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8585" h="391158">
                    <a:moveTo>
                      <a:pt x="403853" y="175855"/>
                    </a:moveTo>
                    <a:cubicBezTo>
                      <a:pt x="403853" y="175855"/>
                      <a:pt x="404805" y="262532"/>
                      <a:pt x="405758" y="314920"/>
                    </a:cubicBezTo>
                    <a:cubicBezTo>
                      <a:pt x="317175" y="340637"/>
                      <a:pt x="196208" y="324445"/>
                      <a:pt x="56190" y="283487"/>
                    </a:cubicBezTo>
                    <a:cubicBezTo>
                      <a:pt x="56190" y="283487"/>
                      <a:pt x="88575" y="309205"/>
                      <a:pt x="89528" y="330160"/>
                    </a:cubicBezTo>
                    <a:cubicBezTo>
                      <a:pt x="90480" y="351115"/>
                      <a:pt x="73335" y="388262"/>
                      <a:pt x="73335" y="388262"/>
                    </a:cubicBezTo>
                    <a:cubicBezTo>
                      <a:pt x="62858" y="391120"/>
                      <a:pt x="51428" y="392073"/>
                      <a:pt x="40950" y="390168"/>
                    </a:cubicBezTo>
                    <a:cubicBezTo>
                      <a:pt x="22853" y="388262"/>
                      <a:pt x="-11437" y="332065"/>
                      <a:pt x="3803" y="294917"/>
                    </a:cubicBezTo>
                    <a:cubicBezTo>
                      <a:pt x="19043" y="257770"/>
                      <a:pt x="50475" y="290155"/>
                      <a:pt x="50475" y="290155"/>
                    </a:cubicBezTo>
                    <a:lnTo>
                      <a:pt x="65715" y="254912"/>
                    </a:lnTo>
                    <a:cubicBezTo>
                      <a:pt x="65715" y="254912"/>
                      <a:pt x="63810" y="171092"/>
                      <a:pt x="66668" y="119657"/>
                    </a:cubicBezTo>
                    <a:cubicBezTo>
                      <a:pt x="69525" y="68222"/>
                      <a:pt x="120960" y="28217"/>
                      <a:pt x="163823" y="5357"/>
                    </a:cubicBezTo>
                    <a:cubicBezTo>
                      <a:pt x="207638" y="-17503"/>
                      <a:pt x="381945" y="37742"/>
                      <a:pt x="399090" y="77747"/>
                    </a:cubicBezTo>
                    <a:cubicBezTo>
                      <a:pt x="417188" y="118705"/>
                      <a:pt x="403853" y="175855"/>
                      <a:pt x="403853" y="17585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0" name="任意多边形: 形状 139">
                <a:extLst>
                  <a:ext uri="{FF2B5EF4-FFF2-40B4-BE49-F238E27FC236}">
                    <a16:creationId xmlns:a16="http://schemas.microsoft.com/office/drawing/2014/main" id="{F2852768-0833-A44A-58B8-457C261508E4}"/>
                  </a:ext>
                </a:extLst>
              </p:cNvPr>
              <p:cNvSpPr/>
              <p:nvPr/>
            </p:nvSpPr>
            <p:spPr>
              <a:xfrm>
                <a:off x="-1382191" y="-2932320"/>
                <a:ext cx="69934" cy="161936"/>
              </a:xfrm>
              <a:custGeom>
                <a:avLst/>
                <a:gdLst>
                  <a:gd name="connsiteX0" fmla="*/ 46319 w 69934"/>
                  <a:gd name="connsiteY0" fmla="*/ 0 h 161936"/>
                  <a:gd name="connsiteX1" fmla="*/ 69178 w 69934"/>
                  <a:gd name="connsiteY1" fmla="*/ 149543 h 161936"/>
                  <a:gd name="connsiteX2" fmla="*/ 15839 w 69934"/>
                  <a:gd name="connsiteY2" fmla="*/ 151448 h 161936"/>
                  <a:gd name="connsiteX3" fmla="*/ 3456 w 69934"/>
                  <a:gd name="connsiteY3" fmla="*/ 119063 h 161936"/>
                </a:gdLst>
                <a:ahLst/>
                <a:cxnLst>
                  <a:cxn ang="0">
                    <a:pos x="connsiteX0" y="connsiteY0"/>
                  </a:cxn>
                  <a:cxn ang="0">
                    <a:pos x="connsiteX1" y="connsiteY1"/>
                  </a:cxn>
                  <a:cxn ang="0">
                    <a:pos x="connsiteX2" y="connsiteY2"/>
                  </a:cxn>
                  <a:cxn ang="0">
                    <a:pos x="connsiteX3" y="connsiteY3"/>
                  </a:cxn>
                </a:cxnLst>
                <a:rect l="l" t="t" r="r" b="b"/>
                <a:pathLst>
                  <a:path w="69934" h="161936">
                    <a:moveTo>
                      <a:pt x="46319" y="0"/>
                    </a:moveTo>
                    <a:cubicBezTo>
                      <a:pt x="46319" y="0"/>
                      <a:pt x="74894" y="133350"/>
                      <a:pt x="69178" y="149543"/>
                    </a:cubicBezTo>
                    <a:cubicBezTo>
                      <a:pt x="63464" y="165735"/>
                      <a:pt x="41556" y="165735"/>
                      <a:pt x="15839" y="151448"/>
                    </a:cubicBezTo>
                    <a:cubicBezTo>
                      <a:pt x="-9879" y="137160"/>
                      <a:pt x="3456" y="119063"/>
                      <a:pt x="3456" y="11906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8" name="任意多边形: 形状 167">
                <a:extLst>
                  <a:ext uri="{FF2B5EF4-FFF2-40B4-BE49-F238E27FC236}">
                    <a16:creationId xmlns:a16="http://schemas.microsoft.com/office/drawing/2014/main" id="{B877522A-8FD4-2F8C-EB08-4ED98431C17D}"/>
                  </a:ext>
                </a:extLst>
              </p:cNvPr>
              <p:cNvSpPr/>
              <p:nvPr/>
            </p:nvSpPr>
            <p:spPr>
              <a:xfrm>
                <a:off x="-1436838" y="-2778014"/>
                <a:ext cx="118110" cy="43814"/>
              </a:xfrm>
              <a:custGeom>
                <a:avLst/>
                <a:gdLst>
                  <a:gd name="connsiteX0" fmla="*/ 0 w 118110"/>
                  <a:gd name="connsiteY0" fmla="*/ 0 h 43814"/>
                  <a:gd name="connsiteX1" fmla="*/ 36195 w 118110"/>
                  <a:gd name="connsiteY1" fmla="*/ 37147 h 43814"/>
                  <a:gd name="connsiteX2" fmla="*/ 118110 w 118110"/>
                  <a:gd name="connsiteY2" fmla="*/ 43815 h 43814"/>
                </a:gdLst>
                <a:ahLst/>
                <a:cxnLst>
                  <a:cxn ang="0">
                    <a:pos x="connsiteX0" y="connsiteY0"/>
                  </a:cxn>
                  <a:cxn ang="0">
                    <a:pos x="connsiteX1" y="connsiteY1"/>
                  </a:cxn>
                  <a:cxn ang="0">
                    <a:pos x="connsiteX2" y="connsiteY2"/>
                  </a:cxn>
                </a:cxnLst>
                <a:rect l="l" t="t" r="r" b="b"/>
                <a:pathLst>
                  <a:path w="118110" h="43814">
                    <a:moveTo>
                      <a:pt x="0" y="0"/>
                    </a:moveTo>
                    <a:cubicBezTo>
                      <a:pt x="0" y="0"/>
                      <a:pt x="12383" y="35242"/>
                      <a:pt x="36195" y="37147"/>
                    </a:cubicBezTo>
                    <a:cubicBezTo>
                      <a:pt x="60008" y="39052"/>
                      <a:pt x="118110" y="43815"/>
                      <a:pt x="118110" y="4381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9" name="任意多边形: 形状 168">
                <a:extLst>
                  <a:ext uri="{FF2B5EF4-FFF2-40B4-BE49-F238E27FC236}">
                    <a16:creationId xmlns:a16="http://schemas.microsoft.com/office/drawing/2014/main" id="{F3F2AA25-B38A-5333-06DE-E4F9A3DA642D}"/>
                  </a:ext>
                </a:extLst>
              </p:cNvPr>
              <p:cNvSpPr/>
              <p:nvPr/>
            </p:nvSpPr>
            <p:spPr>
              <a:xfrm>
                <a:off x="-1520658" y="-2946184"/>
                <a:ext cx="139065" cy="86254"/>
              </a:xfrm>
              <a:custGeom>
                <a:avLst/>
                <a:gdLst>
                  <a:gd name="connsiteX0" fmla="*/ 0 w 139065"/>
                  <a:gd name="connsiteY0" fmla="*/ 18627 h 86254"/>
                  <a:gd name="connsiteX1" fmla="*/ 3810 w 139065"/>
                  <a:gd name="connsiteY1" fmla="*/ 74824 h 86254"/>
                  <a:gd name="connsiteX2" fmla="*/ 74295 w 139065"/>
                  <a:gd name="connsiteY2" fmla="*/ 86254 h 86254"/>
                  <a:gd name="connsiteX3" fmla="*/ 139065 w 139065"/>
                  <a:gd name="connsiteY3" fmla="*/ 74824 h 86254"/>
                  <a:gd name="connsiteX4" fmla="*/ 138113 w 139065"/>
                  <a:gd name="connsiteY4" fmla="*/ 18627 h 86254"/>
                  <a:gd name="connsiteX5" fmla="*/ 0 w 139065"/>
                  <a:gd name="connsiteY5" fmla="*/ 1862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 h="86254">
                    <a:moveTo>
                      <a:pt x="0" y="18627"/>
                    </a:moveTo>
                    <a:lnTo>
                      <a:pt x="3810" y="74824"/>
                    </a:lnTo>
                    <a:cubicBezTo>
                      <a:pt x="3810" y="74824"/>
                      <a:pt x="24765" y="86254"/>
                      <a:pt x="74295" y="86254"/>
                    </a:cubicBezTo>
                    <a:cubicBezTo>
                      <a:pt x="123825" y="86254"/>
                      <a:pt x="139065" y="74824"/>
                      <a:pt x="139065" y="74824"/>
                    </a:cubicBezTo>
                    <a:lnTo>
                      <a:pt x="138113" y="18627"/>
                    </a:lnTo>
                    <a:cubicBezTo>
                      <a:pt x="138113" y="18627"/>
                      <a:pt x="66675" y="-23283"/>
                      <a:pt x="0" y="18627"/>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0" name="任意多边形: 形状 169">
                <a:extLst>
                  <a:ext uri="{FF2B5EF4-FFF2-40B4-BE49-F238E27FC236}">
                    <a16:creationId xmlns:a16="http://schemas.microsoft.com/office/drawing/2014/main" id="{2803EFB0-6581-649C-3AEB-C4DAC42713AB}"/>
                  </a:ext>
                </a:extLst>
              </p:cNvPr>
              <p:cNvSpPr/>
              <p:nvPr/>
            </p:nvSpPr>
            <p:spPr>
              <a:xfrm>
                <a:off x="-1335873" y="-2946184"/>
                <a:ext cx="139065" cy="86254"/>
              </a:xfrm>
              <a:custGeom>
                <a:avLst/>
                <a:gdLst>
                  <a:gd name="connsiteX0" fmla="*/ 0 w 139065"/>
                  <a:gd name="connsiteY0" fmla="*/ 18627 h 86254"/>
                  <a:gd name="connsiteX1" fmla="*/ 18097 w 139065"/>
                  <a:gd name="connsiteY1" fmla="*/ 76729 h 86254"/>
                  <a:gd name="connsiteX2" fmla="*/ 74295 w 139065"/>
                  <a:gd name="connsiteY2" fmla="*/ 86254 h 86254"/>
                  <a:gd name="connsiteX3" fmla="*/ 139065 w 139065"/>
                  <a:gd name="connsiteY3" fmla="*/ 74824 h 86254"/>
                  <a:gd name="connsiteX4" fmla="*/ 138113 w 139065"/>
                  <a:gd name="connsiteY4" fmla="*/ 18627 h 86254"/>
                  <a:gd name="connsiteX5" fmla="*/ 0 w 139065"/>
                  <a:gd name="connsiteY5" fmla="*/ 1862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 h="86254">
                    <a:moveTo>
                      <a:pt x="0" y="18627"/>
                    </a:moveTo>
                    <a:lnTo>
                      <a:pt x="18097" y="76729"/>
                    </a:lnTo>
                    <a:cubicBezTo>
                      <a:pt x="18097" y="76729"/>
                      <a:pt x="25718" y="86254"/>
                      <a:pt x="74295" y="86254"/>
                    </a:cubicBezTo>
                    <a:cubicBezTo>
                      <a:pt x="122872" y="86254"/>
                      <a:pt x="139065" y="74824"/>
                      <a:pt x="139065" y="74824"/>
                    </a:cubicBezTo>
                    <a:lnTo>
                      <a:pt x="138113" y="18627"/>
                    </a:lnTo>
                    <a:cubicBezTo>
                      <a:pt x="138113" y="18627"/>
                      <a:pt x="66675" y="-23283"/>
                      <a:pt x="0" y="18627"/>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1" name="任意多边形: 形状 170">
                <a:extLst>
                  <a:ext uri="{FF2B5EF4-FFF2-40B4-BE49-F238E27FC236}">
                    <a16:creationId xmlns:a16="http://schemas.microsoft.com/office/drawing/2014/main" id="{91EF88E1-8792-E06A-47FC-D249C24C3437}"/>
                  </a:ext>
                </a:extLst>
              </p:cNvPr>
              <p:cNvSpPr/>
              <p:nvPr/>
            </p:nvSpPr>
            <p:spPr>
              <a:xfrm>
                <a:off x="-1382545" y="-2927557"/>
                <a:ext cx="46672" cy="9525"/>
              </a:xfrm>
              <a:custGeom>
                <a:avLst/>
                <a:gdLst>
                  <a:gd name="connsiteX0" fmla="*/ 0 w 46672"/>
                  <a:gd name="connsiteY0" fmla="*/ 0 h 9525"/>
                  <a:gd name="connsiteX1" fmla="*/ 46672 w 46672"/>
                  <a:gd name="connsiteY1" fmla="*/ 0 h 9525"/>
                </a:gdLst>
                <a:ahLst/>
                <a:cxnLst>
                  <a:cxn ang="0">
                    <a:pos x="connsiteX0" y="connsiteY0"/>
                  </a:cxn>
                  <a:cxn ang="0">
                    <a:pos x="connsiteX1" y="connsiteY1"/>
                  </a:cxn>
                </a:cxnLst>
                <a:rect l="l" t="t" r="r" b="b"/>
                <a:pathLst>
                  <a:path w="46672" h="9525">
                    <a:moveTo>
                      <a:pt x="0" y="0"/>
                    </a:moveTo>
                    <a:lnTo>
                      <a:pt x="46672"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2" name="任意多边形: 形状 171">
                <a:extLst>
                  <a:ext uri="{FF2B5EF4-FFF2-40B4-BE49-F238E27FC236}">
                    <a16:creationId xmlns:a16="http://schemas.microsoft.com/office/drawing/2014/main" id="{72E85D36-D947-47CC-F01E-3D4541855F2B}"/>
                  </a:ext>
                </a:extLst>
              </p:cNvPr>
              <p:cNvSpPr/>
              <p:nvPr/>
            </p:nvSpPr>
            <p:spPr>
              <a:xfrm>
                <a:off x="-1612098" y="-2927557"/>
                <a:ext cx="91439" cy="53340"/>
              </a:xfrm>
              <a:custGeom>
                <a:avLst/>
                <a:gdLst>
                  <a:gd name="connsiteX0" fmla="*/ 91440 w 91439"/>
                  <a:gd name="connsiteY0" fmla="*/ 0 h 53340"/>
                  <a:gd name="connsiteX1" fmla="*/ 0 w 91439"/>
                  <a:gd name="connsiteY1" fmla="*/ 53340 h 53340"/>
                </a:gdLst>
                <a:ahLst/>
                <a:cxnLst>
                  <a:cxn ang="0">
                    <a:pos x="connsiteX0" y="connsiteY0"/>
                  </a:cxn>
                  <a:cxn ang="0">
                    <a:pos x="connsiteX1" y="connsiteY1"/>
                  </a:cxn>
                </a:cxnLst>
                <a:rect l="l" t="t" r="r" b="b"/>
                <a:pathLst>
                  <a:path w="91439" h="53340">
                    <a:moveTo>
                      <a:pt x="91440" y="0"/>
                    </a:moveTo>
                    <a:lnTo>
                      <a:pt x="0" y="5334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4" name="任意多边形: 形状 173">
                <a:extLst>
                  <a:ext uri="{FF2B5EF4-FFF2-40B4-BE49-F238E27FC236}">
                    <a16:creationId xmlns:a16="http://schemas.microsoft.com/office/drawing/2014/main" id="{F6324197-9A8E-D2F7-793F-DDD1C6C7DE04}"/>
                  </a:ext>
                </a:extLst>
              </p:cNvPr>
              <p:cNvSpPr/>
              <p:nvPr/>
            </p:nvSpPr>
            <p:spPr>
              <a:xfrm>
                <a:off x="-1497798" y="-2968999"/>
                <a:ext cx="81915" cy="13819"/>
              </a:xfrm>
              <a:custGeom>
                <a:avLst/>
                <a:gdLst>
                  <a:gd name="connsiteX0" fmla="*/ 0 w 81915"/>
                  <a:gd name="connsiteY0" fmla="*/ 13819 h 13819"/>
                  <a:gd name="connsiteX1" fmla="*/ 81915 w 81915"/>
                  <a:gd name="connsiteY1" fmla="*/ 9057 h 13819"/>
                </a:gdLst>
                <a:ahLst/>
                <a:cxnLst>
                  <a:cxn ang="0">
                    <a:pos x="connsiteX0" y="connsiteY0"/>
                  </a:cxn>
                  <a:cxn ang="0">
                    <a:pos x="connsiteX1" y="connsiteY1"/>
                  </a:cxn>
                </a:cxnLst>
                <a:rect l="l" t="t" r="r" b="b"/>
                <a:pathLst>
                  <a:path w="81915" h="13819">
                    <a:moveTo>
                      <a:pt x="0" y="13819"/>
                    </a:moveTo>
                    <a:cubicBezTo>
                      <a:pt x="0" y="13819"/>
                      <a:pt x="24765" y="-13803"/>
                      <a:pt x="81915" y="905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5" name="任意多边形: 形状 174">
                <a:extLst>
                  <a:ext uri="{FF2B5EF4-FFF2-40B4-BE49-F238E27FC236}">
                    <a16:creationId xmlns:a16="http://schemas.microsoft.com/office/drawing/2014/main" id="{EB3F9554-4A79-8575-9A35-2FF6B5E12502}"/>
                  </a:ext>
                </a:extLst>
              </p:cNvPr>
              <p:cNvSpPr/>
              <p:nvPr/>
            </p:nvSpPr>
            <p:spPr>
              <a:xfrm>
                <a:off x="-1327300" y="-2967456"/>
                <a:ext cx="60960" cy="12276"/>
              </a:xfrm>
              <a:custGeom>
                <a:avLst/>
                <a:gdLst>
                  <a:gd name="connsiteX0" fmla="*/ 0 w 60960"/>
                  <a:gd name="connsiteY0" fmla="*/ 12276 h 12276"/>
                  <a:gd name="connsiteX1" fmla="*/ 60960 w 60960"/>
                  <a:gd name="connsiteY1" fmla="*/ 5609 h 12276"/>
                </a:gdLst>
                <a:ahLst/>
                <a:cxnLst>
                  <a:cxn ang="0">
                    <a:pos x="connsiteX0" y="connsiteY0"/>
                  </a:cxn>
                  <a:cxn ang="0">
                    <a:pos x="connsiteX1" y="connsiteY1"/>
                  </a:cxn>
                </a:cxnLst>
                <a:rect l="l" t="t" r="r" b="b"/>
                <a:pathLst>
                  <a:path w="60960" h="12276">
                    <a:moveTo>
                      <a:pt x="0" y="12276"/>
                    </a:moveTo>
                    <a:cubicBezTo>
                      <a:pt x="17145" y="-1059"/>
                      <a:pt x="40958" y="-3916"/>
                      <a:pt x="60960" y="560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6" name="任意多边形: 形状 175">
                <a:extLst>
                  <a:ext uri="{FF2B5EF4-FFF2-40B4-BE49-F238E27FC236}">
                    <a16:creationId xmlns:a16="http://schemas.microsoft.com/office/drawing/2014/main" id="{6DC12E32-6AB2-B942-7269-AF1B72660CB2}"/>
                  </a:ext>
                </a:extLst>
              </p:cNvPr>
              <p:cNvSpPr/>
              <p:nvPr/>
            </p:nvSpPr>
            <p:spPr>
              <a:xfrm>
                <a:off x="-1455887" y="-2920889"/>
                <a:ext cx="18097" cy="38100"/>
              </a:xfrm>
              <a:custGeom>
                <a:avLst/>
                <a:gdLst>
                  <a:gd name="connsiteX0" fmla="*/ 18098 w 18097"/>
                  <a:gd name="connsiteY0" fmla="*/ 19050 h 38100"/>
                  <a:gd name="connsiteX1" fmla="*/ 9525 w 18097"/>
                  <a:gd name="connsiteY1" fmla="*/ 38100 h 38100"/>
                  <a:gd name="connsiteX2" fmla="*/ 0 w 18097"/>
                  <a:gd name="connsiteY2" fmla="*/ 19050 h 38100"/>
                  <a:gd name="connsiteX3" fmla="*/ 8572 w 18097"/>
                  <a:gd name="connsiteY3" fmla="*/ 0 h 38100"/>
                  <a:gd name="connsiteX4" fmla="*/ 18098 w 18097"/>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38100">
                    <a:moveTo>
                      <a:pt x="18098" y="19050"/>
                    </a:moveTo>
                    <a:cubicBezTo>
                      <a:pt x="18098" y="29527"/>
                      <a:pt x="14287" y="38100"/>
                      <a:pt x="9525" y="38100"/>
                    </a:cubicBezTo>
                    <a:cubicBezTo>
                      <a:pt x="4763" y="38100"/>
                      <a:pt x="0" y="29527"/>
                      <a:pt x="0" y="19050"/>
                    </a:cubicBezTo>
                    <a:cubicBezTo>
                      <a:pt x="0" y="8572"/>
                      <a:pt x="3810" y="0"/>
                      <a:pt x="8572" y="0"/>
                    </a:cubicBezTo>
                    <a:cubicBezTo>
                      <a:pt x="13335" y="0"/>
                      <a:pt x="17145" y="8572"/>
                      <a:pt x="18098" y="1905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7" name="任意多边形: 形状 176">
                <a:extLst>
                  <a:ext uri="{FF2B5EF4-FFF2-40B4-BE49-F238E27FC236}">
                    <a16:creationId xmlns:a16="http://schemas.microsoft.com/office/drawing/2014/main" id="{84188692-8C8E-48C3-22C3-B0B9FA0D7CD5}"/>
                  </a:ext>
                </a:extLst>
              </p:cNvPr>
              <p:cNvSpPr/>
              <p:nvPr/>
            </p:nvSpPr>
            <p:spPr>
              <a:xfrm>
                <a:off x="-1306345" y="-2922795"/>
                <a:ext cx="18097" cy="38100"/>
              </a:xfrm>
              <a:custGeom>
                <a:avLst/>
                <a:gdLst>
                  <a:gd name="connsiteX0" fmla="*/ 18097 w 18097"/>
                  <a:gd name="connsiteY0" fmla="*/ 19050 h 38100"/>
                  <a:gd name="connsiteX1" fmla="*/ 9525 w 18097"/>
                  <a:gd name="connsiteY1" fmla="*/ 38100 h 38100"/>
                  <a:gd name="connsiteX2" fmla="*/ 0 w 18097"/>
                  <a:gd name="connsiteY2" fmla="*/ 19050 h 38100"/>
                  <a:gd name="connsiteX3" fmla="*/ 8572 w 18097"/>
                  <a:gd name="connsiteY3" fmla="*/ 0 h 38100"/>
                  <a:gd name="connsiteX4" fmla="*/ 18097 w 18097"/>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38100">
                    <a:moveTo>
                      <a:pt x="18097" y="19050"/>
                    </a:moveTo>
                    <a:cubicBezTo>
                      <a:pt x="18097" y="29527"/>
                      <a:pt x="14288" y="38100"/>
                      <a:pt x="9525" y="38100"/>
                    </a:cubicBezTo>
                    <a:cubicBezTo>
                      <a:pt x="4763" y="38100"/>
                      <a:pt x="0" y="29527"/>
                      <a:pt x="0" y="19050"/>
                    </a:cubicBezTo>
                    <a:cubicBezTo>
                      <a:pt x="0" y="8573"/>
                      <a:pt x="3810" y="0"/>
                      <a:pt x="8572" y="0"/>
                    </a:cubicBezTo>
                    <a:cubicBezTo>
                      <a:pt x="13335" y="0"/>
                      <a:pt x="17145" y="8573"/>
                      <a:pt x="18097" y="1905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8" name="任意多边形: 形状 177">
                <a:extLst>
                  <a:ext uri="{FF2B5EF4-FFF2-40B4-BE49-F238E27FC236}">
                    <a16:creationId xmlns:a16="http://schemas.microsoft.com/office/drawing/2014/main" id="{64CA8FF1-B38F-454B-CFB6-0DF985BBA3D8}"/>
                  </a:ext>
                </a:extLst>
              </p:cNvPr>
              <p:cNvSpPr/>
              <p:nvPr/>
            </p:nvSpPr>
            <p:spPr>
              <a:xfrm>
                <a:off x="-1666147" y="-3272770"/>
                <a:ext cx="526801" cy="424771"/>
              </a:xfrm>
              <a:custGeom>
                <a:avLst/>
                <a:gdLst>
                  <a:gd name="connsiteX0" fmla="*/ 217880 w 526801"/>
                  <a:gd name="connsiteY0" fmla="*/ 152808 h 424771"/>
                  <a:gd name="connsiteX1" fmla="*/ 212165 w 526801"/>
                  <a:gd name="connsiteY1" fmla="*/ 220436 h 424771"/>
                  <a:gd name="connsiteX2" fmla="*/ 155967 w 526801"/>
                  <a:gd name="connsiteY2" fmla="*/ 220436 h 424771"/>
                  <a:gd name="connsiteX3" fmla="*/ 157872 w 526801"/>
                  <a:gd name="connsiteY3" fmla="*/ 290921 h 424771"/>
                  <a:gd name="connsiteX4" fmla="*/ 110247 w 526801"/>
                  <a:gd name="connsiteY4" fmla="*/ 354738 h 424771"/>
                  <a:gd name="connsiteX5" fmla="*/ 104532 w 526801"/>
                  <a:gd name="connsiteY5" fmla="*/ 422366 h 424771"/>
                  <a:gd name="connsiteX6" fmla="*/ 65480 w 526801"/>
                  <a:gd name="connsiteY6" fmla="*/ 401411 h 424771"/>
                  <a:gd name="connsiteX7" fmla="*/ 53097 w 526801"/>
                  <a:gd name="connsiteY7" fmla="*/ 330926 h 424771"/>
                  <a:gd name="connsiteX8" fmla="*/ 44525 w 526801"/>
                  <a:gd name="connsiteY8" fmla="*/ 267108 h 424771"/>
                  <a:gd name="connsiteX9" fmla="*/ 11187 w 526801"/>
                  <a:gd name="connsiteY9" fmla="*/ 196623 h 424771"/>
                  <a:gd name="connsiteX10" fmla="*/ 130250 w 526801"/>
                  <a:gd name="connsiteY10" fmla="*/ 126138 h 424771"/>
                  <a:gd name="connsiteX11" fmla="*/ 180732 w 526801"/>
                  <a:gd name="connsiteY11" fmla="*/ 33746 h 424771"/>
                  <a:gd name="connsiteX12" fmla="*/ 335990 w 526801"/>
                  <a:gd name="connsiteY12" fmla="*/ 15648 h 424771"/>
                  <a:gd name="connsiteX13" fmla="*/ 326465 w 526801"/>
                  <a:gd name="connsiteY13" fmla="*/ 68988 h 424771"/>
                  <a:gd name="connsiteX14" fmla="*/ 476960 w 526801"/>
                  <a:gd name="connsiteY14" fmla="*/ 126138 h 424771"/>
                  <a:gd name="connsiteX15" fmla="*/ 504582 w 526801"/>
                  <a:gd name="connsiteY15" fmla="*/ 243296 h 424771"/>
                  <a:gd name="connsiteX16" fmla="*/ 462672 w 526801"/>
                  <a:gd name="connsiteY16" fmla="*/ 249963 h 424771"/>
                  <a:gd name="connsiteX17" fmla="*/ 492200 w 526801"/>
                  <a:gd name="connsiteY17" fmla="*/ 303303 h 424771"/>
                  <a:gd name="connsiteX18" fmla="*/ 428382 w 526801"/>
                  <a:gd name="connsiteY18" fmla="*/ 299493 h 424771"/>
                  <a:gd name="connsiteX19" fmla="*/ 401712 w 526801"/>
                  <a:gd name="connsiteY19" fmla="*/ 242343 h 424771"/>
                  <a:gd name="connsiteX20" fmla="*/ 217880 w 526801"/>
                  <a:gd name="connsiteY20" fmla="*/ 152808 h 42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801" h="424771">
                    <a:moveTo>
                      <a:pt x="217880" y="152808"/>
                    </a:moveTo>
                    <a:cubicBezTo>
                      <a:pt x="217880" y="152808"/>
                      <a:pt x="240740" y="202338"/>
                      <a:pt x="212165" y="220436"/>
                    </a:cubicBezTo>
                    <a:cubicBezTo>
                      <a:pt x="195020" y="230913"/>
                      <a:pt x="173112" y="230913"/>
                      <a:pt x="155967" y="220436"/>
                    </a:cubicBezTo>
                    <a:cubicBezTo>
                      <a:pt x="171207" y="241391"/>
                      <a:pt x="172160" y="269966"/>
                      <a:pt x="157872" y="290921"/>
                    </a:cubicBezTo>
                    <a:cubicBezTo>
                      <a:pt x="144537" y="313781"/>
                      <a:pt x="128345" y="334736"/>
                      <a:pt x="110247" y="354738"/>
                    </a:cubicBezTo>
                    <a:cubicBezTo>
                      <a:pt x="110247" y="354738"/>
                      <a:pt x="115010" y="414746"/>
                      <a:pt x="104532" y="422366"/>
                    </a:cubicBezTo>
                    <a:cubicBezTo>
                      <a:pt x="94055" y="429986"/>
                      <a:pt x="65480" y="418556"/>
                      <a:pt x="65480" y="401411"/>
                    </a:cubicBezTo>
                    <a:cubicBezTo>
                      <a:pt x="65480" y="384266"/>
                      <a:pt x="54050" y="348071"/>
                      <a:pt x="53097" y="330926"/>
                    </a:cubicBezTo>
                    <a:cubicBezTo>
                      <a:pt x="52145" y="313781"/>
                      <a:pt x="44525" y="267108"/>
                      <a:pt x="44525" y="267108"/>
                    </a:cubicBezTo>
                    <a:cubicBezTo>
                      <a:pt x="44525" y="267108"/>
                      <a:pt x="-26913" y="235676"/>
                      <a:pt x="11187" y="196623"/>
                    </a:cubicBezTo>
                    <a:cubicBezTo>
                      <a:pt x="49287" y="157571"/>
                      <a:pt x="130250" y="126138"/>
                      <a:pt x="130250" y="126138"/>
                    </a:cubicBezTo>
                    <a:cubicBezTo>
                      <a:pt x="130250" y="126138"/>
                      <a:pt x="132155" y="55653"/>
                      <a:pt x="180732" y="33746"/>
                    </a:cubicBezTo>
                    <a:cubicBezTo>
                      <a:pt x="229310" y="12791"/>
                      <a:pt x="335037" y="-19594"/>
                      <a:pt x="335990" y="15648"/>
                    </a:cubicBezTo>
                    <a:cubicBezTo>
                      <a:pt x="336942" y="33746"/>
                      <a:pt x="334085" y="51843"/>
                      <a:pt x="326465" y="68988"/>
                    </a:cubicBezTo>
                    <a:cubicBezTo>
                      <a:pt x="326465" y="68988"/>
                      <a:pt x="415047" y="65178"/>
                      <a:pt x="476960" y="126138"/>
                    </a:cubicBezTo>
                    <a:cubicBezTo>
                      <a:pt x="538872" y="187098"/>
                      <a:pt x="536967" y="243296"/>
                      <a:pt x="504582" y="243296"/>
                    </a:cubicBezTo>
                    <a:cubicBezTo>
                      <a:pt x="472197" y="243296"/>
                      <a:pt x="462672" y="249963"/>
                      <a:pt x="462672" y="249963"/>
                    </a:cubicBezTo>
                    <a:cubicBezTo>
                      <a:pt x="462672" y="249963"/>
                      <a:pt x="523632" y="285206"/>
                      <a:pt x="492200" y="303303"/>
                    </a:cubicBezTo>
                    <a:cubicBezTo>
                      <a:pt x="460767" y="321401"/>
                      <a:pt x="428382" y="299493"/>
                      <a:pt x="428382" y="299493"/>
                    </a:cubicBezTo>
                    <a:cubicBezTo>
                      <a:pt x="428382" y="299493"/>
                      <a:pt x="441717" y="274728"/>
                      <a:pt x="401712" y="242343"/>
                    </a:cubicBezTo>
                    <a:cubicBezTo>
                      <a:pt x="361707" y="209958"/>
                      <a:pt x="217880" y="152808"/>
                      <a:pt x="217880" y="152808"/>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9" name="任意多边形: 形状 178">
                <a:extLst>
                  <a:ext uri="{FF2B5EF4-FFF2-40B4-BE49-F238E27FC236}">
                    <a16:creationId xmlns:a16="http://schemas.microsoft.com/office/drawing/2014/main" id="{47FE2DCB-E89D-5D26-DD3C-3CB250D5A476}"/>
                  </a:ext>
                </a:extLst>
              </p:cNvPr>
              <p:cNvSpPr/>
              <p:nvPr/>
            </p:nvSpPr>
            <p:spPr>
              <a:xfrm>
                <a:off x="-1587333" y="-2866597"/>
                <a:ext cx="350528" cy="261672"/>
              </a:xfrm>
              <a:custGeom>
                <a:avLst/>
                <a:gdLst>
                  <a:gd name="connsiteX0" fmla="*/ 333375 w 350528"/>
                  <a:gd name="connsiteY0" fmla="*/ 244792 h 261672"/>
                  <a:gd name="connsiteX1" fmla="*/ 130492 w 350528"/>
                  <a:gd name="connsiteY1" fmla="*/ 244792 h 261672"/>
                  <a:gd name="connsiteX2" fmla="*/ 41910 w 350528"/>
                  <a:gd name="connsiteY2" fmla="*/ 175260 h 261672"/>
                  <a:gd name="connsiteX3" fmla="*/ 17145 w 350528"/>
                  <a:gd name="connsiteY3" fmla="*/ 104775 h 261672"/>
                  <a:gd name="connsiteX4" fmla="*/ 33338 w 350528"/>
                  <a:gd name="connsiteY4" fmla="*/ 46673 h 261672"/>
                  <a:gd name="connsiteX5" fmla="*/ 0 w 350528"/>
                  <a:gd name="connsiteY5" fmla="*/ 0 h 261672"/>
                  <a:gd name="connsiteX6" fmla="*/ 349568 w 350528"/>
                  <a:gd name="connsiteY6" fmla="*/ 31433 h 261672"/>
                  <a:gd name="connsiteX7" fmla="*/ 350520 w 350528"/>
                  <a:gd name="connsiteY7" fmla="*/ 69533 h 261672"/>
                  <a:gd name="connsiteX8" fmla="*/ 333375 w 350528"/>
                  <a:gd name="connsiteY8" fmla="*/ 244792 h 26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8" h="261672">
                    <a:moveTo>
                      <a:pt x="333375" y="244792"/>
                    </a:moveTo>
                    <a:cubicBezTo>
                      <a:pt x="315278" y="270510"/>
                      <a:pt x="173355" y="263842"/>
                      <a:pt x="130492" y="244792"/>
                    </a:cubicBezTo>
                    <a:cubicBezTo>
                      <a:pt x="96203" y="228600"/>
                      <a:pt x="65722" y="204788"/>
                      <a:pt x="41910" y="175260"/>
                    </a:cubicBezTo>
                    <a:cubicBezTo>
                      <a:pt x="29528" y="159067"/>
                      <a:pt x="17145" y="104775"/>
                      <a:pt x="17145" y="104775"/>
                    </a:cubicBezTo>
                    <a:cubicBezTo>
                      <a:pt x="17145" y="104775"/>
                      <a:pt x="34290" y="67627"/>
                      <a:pt x="33338" y="46673"/>
                    </a:cubicBezTo>
                    <a:cubicBezTo>
                      <a:pt x="32385" y="25717"/>
                      <a:pt x="0" y="0"/>
                      <a:pt x="0" y="0"/>
                    </a:cubicBezTo>
                    <a:cubicBezTo>
                      <a:pt x="140970" y="40958"/>
                      <a:pt x="261938" y="56198"/>
                      <a:pt x="349568" y="31433"/>
                    </a:cubicBezTo>
                    <a:cubicBezTo>
                      <a:pt x="349568" y="51435"/>
                      <a:pt x="349568" y="66675"/>
                      <a:pt x="350520" y="69533"/>
                    </a:cubicBezTo>
                    <a:cubicBezTo>
                      <a:pt x="350520" y="80963"/>
                      <a:pt x="351472" y="219075"/>
                      <a:pt x="333375" y="244792"/>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spTree>
    <p:extLst>
      <p:ext uri="{BB962C8B-B14F-4D97-AF65-F5344CB8AC3E}">
        <p14:creationId xmlns:p14="http://schemas.microsoft.com/office/powerpoint/2010/main" val="367635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38">
            <a:extLst>
              <a:ext uri="{FF2B5EF4-FFF2-40B4-BE49-F238E27FC236}">
                <a16:creationId xmlns:a16="http://schemas.microsoft.com/office/drawing/2014/main" id="{8DDF961E-BD35-4056-8B6A-F928EF1063A4}"/>
              </a:ext>
            </a:extLst>
          </p:cNvPr>
          <p:cNvSpPr/>
          <p:nvPr/>
        </p:nvSpPr>
        <p:spPr>
          <a:xfrm>
            <a:off x="10408382" y="3046168"/>
            <a:ext cx="664432" cy="765664"/>
          </a:xfrm>
          <a:custGeom>
            <a:avLst/>
            <a:gdLst>
              <a:gd name="connsiteX0" fmla="*/ 487040 w 1395636"/>
              <a:gd name="connsiteY0" fmla="*/ 1155279 h 1608274"/>
              <a:gd name="connsiteX1" fmla="*/ 464716 w 1395636"/>
              <a:gd name="connsiteY1" fmla="*/ 1177603 h 1608274"/>
              <a:gd name="connsiteX2" fmla="*/ 464716 w 1395636"/>
              <a:gd name="connsiteY2" fmla="*/ 1261133 h 1608274"/>
              <a:gd name="connsiteX3" fmla="*/ 487040 w 1395636"/>
              <a:gd name="connsiteY3" fmla="*/ 1283457 h 1608274"/>
              <a:gd name="connsiteX4" fmla="*/ 1151372 w 1395636"/>
              <a:gd name="connsiteY4" fmla="*/ 1283457 h 1608274"/>
              <a:gd name="connsiteX5" fmla="*/ 1173882 w 1395636"/>
              <a:gd name="connsiteY5" fmla="*/ 1261133 h 1608274"/>
              <a:gd name="connsiteX6" fmla="*/ 1173882 w 1395636"/>
              <a:gd name="connsiteY6" fmla="*/ 1177603 h 1608274"/>
              <a:gd name="connsiteX7" fmla="*/ 1151558 w 1395636"/>
              <a:gd name="connsiteY7" fmla="*/ 1155279 h 1608274"/>
              <a:gd name="connsiteX8" fmla="*/ 288355 w 1395636"/>
              <a:gd name="connsiteY8" fmla="*/ 1155093 h 1608274"/>
              <a:gd name="connsiteX9" fmla="*/ 224173 w 1395636"/>
              <a:gd name="connsiteY9" fmla="*/ 1219275 h 1608274"/>
              <a:gd name="connsiteX10" fmla="*/ 288355 w 1395636"/>
              <a:gd name="connsiteY10" fmla="*/ 1283457 h 1608274"/>
              <a:gd name="connsiteX11" fmla="*/ 352537 w 1395636"/>
              <a:gd name="connsiteY11" fmla="*/ 1219275 h 1608274"/>
              <a:gd name="connsiteX12" fmla="*/ 288355 w 1395636"/>
              <a:gd name="connsiteY12" fmla="*/ 1155093 h 1608274"/>
              <a:gd name="connsiteX13" fmla="*/ 487040 w 1395636"/>
              <a:gd name="connsiteY13" fmla="*/ 746001 h 1608274"/>
              <a:gd name="connsiteX14" fmla="*/ 464716 w 1395636"/>
              <a:gd name="connsiteY14" fmla="*/ 768325 h 1608274"/>
              <a:gd name="connsiteX15" fmla="*/ 464716 w 1395636"/>
              <a:gd name="connsiteY15" fmla="*/ 851855 h 1608274"/>
              <a:gd name="connsiteX16" fmla="*/ 487040 w 1395636"/>
              <a:gd name="connsiteY16" fmla="*/ 874179 h 1608274"/>
              <a:gd name="connsiteX17" fmla="*/ 1151372 w 1395636"/>
              <a:gd name="connsiteY17" fmla="*/ 874179 h 1608274"/>
              <a:gd name="connsiteX18" fmla="*/ 1173882 w 1395636"/>
              <a:gd name="connsiteY18" fmla="*/ 851855 h 1608274"/>
              <a:gd name="connsiteX19" fmla="*/ 1173882 w 1395636"/>
              <a:gd name="connsiteY19" fmla="*/ 768325 h 1608274"/>
              <a:gd name="connsiteX20" fmla="*/ 1151558 w 1395636"/>
              <a:gd name="connsiteY20" fmla="*/ 746001 h 1608274"/>
              <a:gd name="connsiteX21" fmla="*/ 288355 w 1395636"/>
              <a:gd name="connsiteY21" fmla="*/ 745815 h 1608274"/>
              <a:gd name="connsiteX22" fmla="*/ 224173 w 1395636"/>
              <a:gd name="connsiteY22" fmla="*/ 809997 h 1608274"/>
              <a:gd name="connsiteX23" fmla="*/ 288355 w 1395636"/>
              <a:gd name="connsiteY23" fmla="*/ 874179 h 1608274"/>
              <a:gd name="connsiteX24" fmla="*/ 352537 w 1395636"/>
              <a:gd name="connsiteY24" fmla="*/ 809997 h 1608274"/>
              <a:gd name="connsiteX25" fmla="*/ 288355 w 1395636"/>
              <a:gd name="connsiteY25" fmla="*/ 745815 h 1608274"/>
              <a:gd name="connsiteX26" fmla="*/ 487040 w 1395636"/>
              <a:gd name="connsiteY26" fmla="*/ 336724 h 1608274"/>
              <a:gd name="connsiteX27" fmla="*/ 464716 w 1395636"/>
              <a:gd name="connsiteY27" fmla="*/ 359048 h 1608274"/>
              <a:gd name="connsiteX28" fmla="*/ 464716 w 1395636"/>
              <a:gd name="connsiteY28" fmla="*/ 442578 h 1608274"/>
              <a:gd name="connsiteX29" fmla="*/ 487040 w 1395636"/>
              <a:gd name="connsiteY29" fmla="*/ 464902 h 1608274"/>
              <a:gd name="connsiteX30" fmla="*/ 1151372 w 1395636"/>
              <a:gd name="connsiteY30" fmla="*/ 464902 h 1608274"/>
              <a:gd name="connsiteX31" fmla="*/ 1173882 w 1395636"/>
              <a:gd name="connsiteY31" fmla="*/ 442578 h 1608274"/>
              <a:gd name="connsiteX32" fmla="*/ 1173882 w 1395636"/>
              <a:gd name="connsiteY32" fmla="*/ 359048 h 1608274"/>
              <a:gd name="connsiteX33" fmla="*/ 1151558 w 1395636"/>
              <a:gd name="connsiteY33" fmla="*/ 336724 h 1608274"/>
              <a:gd name="connsiteX34" fmla="*/ 288355 w 1395636"/>
              <a:gd name="connsiteY34" fmla="*/ 336538 h 1608274"/>
              <a:gd name="connsiteX35" fmla="*/ 224173 w 1395636"/>
              <a:gd name="connsiteY35" fmla="*/ 400720 h 1608274"/>
              <a:gd name="connsiteX36" fmla="*/ 288355 w 1395636"/>
              <a:gd name="connsiteY36" fmla="*/ 464902 h 1608274"/>
              <a:gd name="connsiteX37" fmla="*/ 352537 w 1395636"/>
              <a:gd name="connsiteY37" fmla="*/ 400720 h 1608274"/>
              <a:gd name="connsiteX38" fmla="*/ 288355 w 1395636"/>
              <a:gd name="connsiteY38" fmla="*/ 336538 h 1608274"/>
              <a:gd name="connsiteX39" fmla="*/ 44648 w 1395636"/>
              <a:gd name="connsiteY39" fmla="*/ 0 h 1608274"/>
              <a:gd name="connsiteX40" fmla="*/ 1350987 w 1395636"/>
              <a:gd name="connsiteY40" fmla="*/ 0 h 1608274"/>
              <a:gd name="connsiteX41" fmla="*/ 1395636 w 1395636"/>
              <a:gd name="connsiteY41" fmla="*/ 44648 h 1608274"/>
              <a:gd name="connsiteX42" fmla="*/ 1395636 w 1395636"/>
              <a:gd name="connsiteY42" fmla="*/ 1563626 h 1608274"/>
              <a:gd name="connsiteX43" fmla="*/ 1350987 w 1395636"/>
              <a:gd name="connsiteY43" fmla="*/ 1608274 h 1608274"/>
              <a:gd name="connsiteX44" fmla="*/ 44648 w 1395636"/>
              <a:gd name="connsiteY44" fmla="*/ 1608274 h 1608274"/>
              <a:gd name="connsiteX45" fmla="*/ 0 w 1395636"/>
              <a:gd name="connsiteY45" fmla="*/ 1563626 h 1608274"/>
              <a:gd name="connsiteX46" fmla="*/ 0 w 1395636"/>
              <a:gd name="connsiteY46" fmla="*/ 44648 h 1608274"/>
              <a:gd name="connsiteX47" fmla="*/ 44648 w 1395636"/>
              <a:gd name="connsiteY47" fmla="*/ 0 h 1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5636" h="1608274">
                <a:moveTo>
                  <a:pt x="487040" y="1155279"/>
                </a:moveTo>
                <a:cubicBezTo>
                  <a:pt x="474762" y="1155279"/>
                  <a:pt x="464716" y="1165325"/>
                  <a:pt x="464716" y="1177603"/>
                </a:cubicBezTo>
                <a:lnTo>
                  <a:pt x="464716" y="1261133"/>
                </a:lnTo>
                <a:cubicBezTo>
                  <a:pt x="464716" y="1273411"/>
                  <a:pt x="474762" y="1283457"/>
                  <a:pt x="487040" y="1283457"/>
                </a:cubicBezTo>
                <a:lnTo>
                  <a:pt x="1151372" y="1283457"/>
                </a:lnTo>
                <a:cubicBezTo>
                  <a:pt x="1163650" y="1283457"/>
                  <a:pt x="1173696" y="1273411"/>
                  <a:pt x="1173882" y="1261133"/>
                </a:cubicBezTo>
                <a:lnTo>
                  <a:pt x="1173882" y="1177603"/>
                </a:lnTo>
                <a:cubicBezTo>
                  <a:pt x="1173882" y="1165325"/>
                  <a:pt x="1163836" y="1155279"/>
                  <a:pt x="1151558" y="1155279"/>
                </a:cubicBezTo>
                <a:close/>
                <a:moveTo>
                  <a:pt x="288355" y="1155093"/>
                </a:moveTo>
                <a:cubicBezTo>
                  <a:pt x="252908" y="1155093"/>
                  <a:pt x="224173" y="1183828"/>
                  <a:pt x="224173" y="1219275"/>
                </a:cubicBezTo>
                <a:cubicBezTo>
                  <a:pt x="224173" y="1254722"/>
                  <a:pt x="252908" y="1283457"/>
                  <a:pt x="288355" y="1283457"/>
                </a:cubicBezTo>
                <a:cubicBezTo>
                  <a:pt x="323802" y="1283457"/>
                  <a:pt x="352537" y="1254722"/>
                  <a:pt x="352537" y="1219275"/>
                </a:cubicBezTo>
                <a:cubicBezTo>
                  <a:pt x="352537" y="1183828"/>
                  <a:pt x="323802" y="1155093"/>
                  <a:pt x="288355" y="1155093"/>
                </a:cubicBezTo>
                <a:close/>
                <a:moveTo>
                  <a:pt x="487040" y="746001"/>
                </a:moveTo>
                <a:cubicBezTo>
                  <a:pt x="474762" y="746001"/>
                  <a:pt x="464716" y="756047"/>
                  <a:pt x="464716" y="768325"/>
                </a:cubicBezTo>
                <a:lnTo>
                  <a:pt x="464716" y="851855"/>
                </a:lnTo>
                <a:cubicBezTo>
                  <a:pt x="464716" y="864133"/>
                  <a:pt x="474762" y="874179"/>
                  <a:pt x="487040" y="874179"/>
                </a:cubicBezTo>
                <a:lnTo>
                  <a:pt x="1151372" y="874179"/>
                </a:lnTo>
                <a:cubicBezTo>
                  <a:pt x="1163650" y="874179"/>
                  <a:pt x="1173696" y="864133"/>
                  <a:pt x="1173882" y="851855"/>
                </a:cubicBezTo>
                <a:lnTo>
                  <a:pt x="1173882" y="768325"/>
                </a:lnTo>
                <a:cubicBezTo>
                  <a:pt x="1173882" y="756047"/>
                  <a:pt x="1163836" y="746001"/>
                  <a:pt x="1151558" y="746001"/>
                </a:cubicBezTo>
                <a:close/>
                <a:moveTo>
                  <a:pt x="288355" y="745815"/>
                </a:moveTo>
                <a:cubicBezTo>
                  <a:pt x="252908" y="745815"/>
                  <a:pt x="224173" y="774550"/>
                  <a:pt x="224173" y="809997"/>
                </a:cubicBezTo>
                <a:cubicBezTo>
                  <a:pt x="224173" y="845444"/>
                  <a:pt x="252908" y="874179"/>
                  <a:pt x="288355" y="874179"/>
                </a:cubicBezTo>
                <a:cubicBezTo>
                  <a:pt x="323802" y="874179"/>
                  <a:pt x="352537" y="845444"/>
                  <a:pt x="352537" y="809997"/>
                </a:cubicBezTo>
                <a:cubicBezTo>
                  <a:pt x="352537" y="774550"/>
                  <a:pt x="323802" y="745815"/>
                  <a:pt x="288355" y="745815"/>
                </a:cubicBezTo>
                <a:close/>
                <a:moveTo>
                  <a:pt x="487040" y="336724"/>
                </a:moveTo>
                <a:cubicBezTo>
                  <a:pt x="474762" y="336724"/>
                  <a:pt x="464716" y="346770"/>
                  <a:pt x="464716" y="359048"/>
                </a:cubicBezTo>
                <a:lnTo>
                  <a:pt x="464716" y="442578"/>
                </a:lnTo>
                <a:cubicBezTo>
                  <a:pt x="464716" y="454856"/>
                  <a:pt x="474762" y="464902"/>
                  <a:pt x="487040" y="464902"/>
                </a:cubicBezTo>
                <a:lnTo>
                  <a:pt x="1151372" y="464902"/>
                </a:lnTo>
                <a:cubicBezTo>
                  <a:pt x="1163650" y="464902"/>
                  <a:pt x="1173696" y="454856"/>
                  <a:pt x="1173882" y="442578"/>
                </a:cubicBezTo>
                <a:lnTo>
                  <a:pt x="1173882" y="359048"/>
                </a:lnTo>
                <a:cubicBezTo>
                  <a:pt x="1173882" y="346770"/>
                  <a:pt x="1163836" y="336724"/>
                  <a:pt x="1151558" y="336724"/>
                </a:cubicBezTo>
                <a:close/>
                <a:moveTo>
                  <a:pt x="288355" y="336538"/>
                </a:moveTo>
                <a:cubicBezTo>
                  <a:pt x="252908" y="336538"/>
                  <a:pt x="224173" y="365273"/>
                  <a:pt x="224173" y="400720"/>
                </a:cubicBezTo>
                <a:cubicBezTo>
                  <a:pt x="224173" y="436167"/>
                  <a:pt x="252908" y="464902"/>
                  <a:pt x="288355" y="464902"/>
                </a:cubicBezTo>
                <a:cubicBezTo>
                  <a:pt x="323802" y="464902"/>
                  <a:pt x="352537" y="436167"/>
                  <a:pt x="352537" y="400720"/>
                </a:cubicBezTo>
                <a:cubicBezTo>
                  <a:pt x="352537" y="365273"/>
                  <a:pt x="323802" y="336538"/>
                  <a:pt x="288355" y="336538"/>
                </a:cubicBezTo>
                <a:close/>
                <a:moveTo>
                  <a:pt x="44648" y="0"/>
                </a:moveTo>
                <a:lnTo>
                  <a:pt x="1350987" y="0"/>
                </a:lnTo>
                <a:cubicBezTo>
                  <a:pt x="1375544" y="0"/>
                  <a:pt x="1395636" y="20092"/>
                  <a:pt x="1395636" y="44648"/>
                </a:cubicBezTo>
                <a:lnTo>
                  <a:pt x="1395636" y="1563626"/>
                </a:lnTo>
                <a:cubicBezTo>
                  <a:pt x="1395636" y="1588182"/>
                  <a:pt x="1375544" y="1608274"/>
                  <a:pt x="1350987" y="1608274"/>
                </a:cubicBezTo>
                <a:lnTo>
                  <a:pt x="44648" y="1608274"/>
                </a:lnTo>
                <a:cubicBezTo>
                  <a:pt x="20092" y="1608274"/>
                  <a:pt x="0" y="1588182"/>
                  <a:pt x="0" y="1563626"/>
                </a:cubicBezTo>
                <a:lnTo>
                  <a:pt x="0" y="44648"/>
                </a:lnTo>
                <a:cubicBezTo>
                  <a:pt x="0" y="20092"/>
                  <a:pt x="20092" y="0"/>
                  <a:pt x="44648" y="0"/>
                </a:cubicBezTo>
                <a:close/>
              </a:path>
            </a:pathLst>
          </a:custGeom>
          <a:gradFill>
            <a:gsLst>
              <a:gs pos="0">
                <a:schemeClr val="accent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 name="PA-文本框 27">
            <a:extLst>
              <a:ext uri="{FF2B5EF4-FFF2-40B4-BE49-F238E27FC236}">
                <a16:creationId xmlns:a16="http://schemas.microsoft.com/office/drawing/2014/main" id="{6B0845BC-9A3C-47FA-A0B2-AF01FF363E52}"/>
              </a:ext>
            </a:extLst>
          </p:cNvPr>
          <p:cNvSpPr txBox="1"/>
          <p:nvPr>
            <p:custDataLst>
              <p:tags r:id="rId1"/>
            </p:custDataLst>
          </p:nvPr>
        </p:nvSpPr>
        <p:spPr>
          <a:xfrm>
            <a:off x="10261339" y="2625725"/>
            <a:ext cx="1015663" cy="1606550"/>
          </a:xfrm>
          <a:prstGeom prst="rect">
            <a:avLst/>
          </a:prstGeom>
          <a:noFill/>
        </p:spPr>
        <p:txBody>
          <a:bodyPr vert="eaVert" wrap="square" rtlCol="0">
            <a:noAutofit/>
            <a:scene3d>
              <a:camera prst="orthographicFront"/>
              <a:lightRig rig="threePt" dir="t"/>
            </a:scene3d>
            <a:sp3d extrusionH="57150">
              <a:bevelT w="38100" h="107950" prst="angle"/>
            </a:sp3d>
          </a:bodyPr>
          <a:lstStyle/>
          <a:p>
            <a:pPr lvl="0" algn="dist"/>
            <a:r>
              <a:rPr lang="zh-CN" altLang="en-US" sz="5400" kern="220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目录</a:t>
            </a:r>
            <a:endParaRPr lang="zh-CN" altLang="en-US"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endParaRPr>
          </a:p>
        </p:txBody>
      </p:sp>
      <p:sp>
        <p:nvSpPr>
          <p:cNvPr id="14" name="椭圆 13">
            <a:extLst>
              <a:ext uri="{FF2B5EF4-FFF2-40B4-BE49-F238E27FC236}">
                <a16:creationId xmlns:a16="http://schemas.microsoft.com/office/drawing/2014/main" id="{27ACA392-AECB-451D-8DAB-489B5CC35B17}"/>
              </a:ext>
            </a:extLst>
          </p:cNvPr>
          <p:cNvSpPr/>
          <p:nvPr/>
        </p:nvSpPr>
        <p:spPr>
          <a:xfrm rot="20224074">
            <a:off x="9669610" y="3238472"/>
            <a:ext cx="2141974" cy="381056"/>
          </a:xfrm>
          <a:prstGeom prst="ellipse">
            <a:avLst/>
          </a:prstGeom>
          <a:noFill/>
          <a:ln w="76200">
            <a:gradFill flip="none" rotWithShape="1">
              <a:gsLst>
                <a:gs pos="4000">
                  <a:schemeClr val="accent1">
                    <a:alpha val="0"/>
                  </a:schemeClr>
                </a:gs>
                <a:gs pos="67000">
                  <a:schemeClr val="accent1">
                    <a:alpha val="14000"/>
                  </a:schemeClr>
                </a:gs>
                <a:gs pos="43000">
                  <a:schemeClr val="accent1"/>
                </a:gs>
                <a:gs pos="91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 name="椭圆 14">
            <a:extLst>
              <a:ext uri="{FF2B5EF4-FFF2-40B4-BE49-F238E27FC236}">
                <a16:creationId xmlns:a16="http://schemas.microsoft.com/office/drawing/2014/main" id="{60C0FFEB-8AB7-474E-A5A9-CB74302F79AF}"/>
              </a:ext>
            </a:extLst>
          </p:cNvPr>
          <p:cNvSpPr/>
          <p:nvPr/>
        </p:nvSpPr>
        <p:spPr>
          <a:xfrm rot="19932436">
            <a:off x="9669610" y="3238472"/>
            <a:ext cx="2141974" cy="381056"/>
          </a:xfrm>
          <a:prstGeom prst="ellipse">
            <a:avLst/>
          </a:prstGeom>
          <a:noFill/>
          <a:ln w="76200">
            <a:gradFill flip="none" rotWithShape="1">
              <a:gsLst>
                <a:gs pos="4000">
                  <a:schemeClr val="accent1">
                    <a:alpha val="0"/>
                  </a:schemeClr>
                </a:gs>
                <a:gs pos="50000">
                  <a:schemeClr val="accent1"/>
                </a:gs>
                <a:gs pos="7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矩形 43">
            <a:extLst>
              <a:ext uri="{FF2B5EF4-FFF2-40B4-BE49-F238E27FC236}">
                <a16:creationId xmlns:a16="http://schemas.microsoft.com/office/drawing/2014/main" id="{F834FD93-441D-4931-9CA5-9470038EF37B}"/>
              </a:ext>
            </a:extLst>
          </p:cNvPr>
          <p:cNvSpPr/>
          <p:nvPr/>
        </p:nvSpPr>
        <p:spPr>
          <a:xfrm>
            <a:off x="3053502" y="793805"/>
            <a:ext cx="3262432" cy="553998"/>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30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疫情防控整体概述</a:t>
            </a:r>
          </a:p>
        </p:txBody>
      </p:sp>
      <p:sp>
        <p:nvSpPr>
          <p:cNvPr id="46" name="矩形 45">
            <a:extLst>
              <a:ext uri="{FF2B5EF4-FFF2-40B4-BE49-F238E27FC236}">
                <a16:creationId xmlns:a16="http://schemas.microsoft.com/office/drawing/2014/main" id="{991657D3-66A5-4E8C-A034-4CBD787D360C}"/>
              </a:ext>
            </a:extLst>
          </p:cNvPr>
          <p:cNvSpPr/>
          <p:nvPr/>
        </p:nvSpPr>
        <p:spPr>
          <a:xfrm>
            <a:off x="6378153" y="903681"/>
            <a:ext cx="2192853" cy="400110"/>
          </a:xfrm>
          <a:prstGeom prst="rect">
            <a:avLst/>
          </a:prstGeom>
          <a:noFill/>
        </p:spPr>
        <p:txBody>
          <a:bodyPr wrap="square" rtlCol="0">
            <a:noAutofit/>
          </a:bodyPr>
          <a:lstStyle/>
          <a:p>
            <a:r>
              <a:rPr lang="en-US" altLang="zh-CN" sz="1000"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Overall overview of epidemic prevention and control</a:t>
            </a:r>
            <a:endParaRPr lang="zh-CN" altLang="en-US" sz="1000"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64" name="矩形 63">
            <a:extLst>
              <a:ext uri="{FF2B5EF4-FFF2-40B4-BE49-F238E27FC236}">
                <a16:creationId xmlns:a16="http://schemas.microsoft.com/office/drawing/2014/main" id="{AC00267D-E3AC-40EB-8EA6-5E70B2FDC525}"/>
              </a:ext>
            </a:extLst>
          </p:cNvPr>
          <p:cNvSpPr/>
          <p:nvPr/>
        </p:nvSpPr>
        <p:spPr>
          <a:xfrm>
            <a:off x="3053502" y="1601525"/>
            <a:ext cx="3262432" cy="553998"/>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30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疫情期间宣传成效</a:t>
            </a:r>
          </a:p>
        </p:txBody>
      </p:sp>
      <p:sp>
        <p:nvSpPr>
          <p:cNvPr id="65" name="矩形 64">
            <a:extLst>
              <a:ext uri="{FF2B5EF4-FFF2-40B4-BE49-F238E27FC236}">
                <a16:creationId xmlns:a16="http://schemas.microsoft.com/office/drawing/2014/main" id="{29A9A3D1-CBEB-4851-A932-06B1F4271AE7}"/>
              </a:ext>
            </a:extLst>
          </p:cNvPr>
          <p:cNvSpPr/>
          <p:nvPr/>
        </p:nvSpPr>
        <p:spPr>
          <a:xfrm>
            <a:off x="6402001" y="1711401"/>
            <a:ext cx="2428732" cy="400110"/>
          </a:xfrm>
          <a:prstGeom prst="rect">
            <a:avLst/>
          </a:prstGeom>
          <a:noFill/>
        </p:spPr>
        <p:txBody>
          <a:bodyPr wrap="square" rtlCol="0">
            <a:noAutofit/>
          </a:bodyPr>
          <a:lstStyle/>
          <a:p>
            <a:r>
              <a:rPr lang="en-US" altLang="zh-CN" sz="1000"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Publicity effectiveness during epidemic prevention and control</a:t>
            </a:r>
          </a:p>
        </p:txBody>
      </p:sp>
      <p:grpSp>
        <p:nvGrpSpPr>
          <p:cNvPr id="3" name="组合 2">
            <a:extLst>
              <a:ext uri="{FF2B5EF4-FFF2-40B4-BE49-F238E27FC236}">
                <a16:creationId xmlns:a16="http://schemas.microsoft.com/office/drawing/2014/main" id="{37CC11DE-FE9E-4B6E-9D26-3AB7A5EA89DD}"/>
              </a:ext>
            </a:extLst>
          </p:cNvPr>
          <p:cNvGrpSpPr/>
          <p:nvPr/>
        </p:nvGrpSpPr>
        <p:grpSpPr>
          <a:xfrm>
            <a:off x="2391612" y="837919"/>
            <a:ext cx="570685" cy="494157"/>
            <a:chOff x="2391612" y="837919"/>
            <a:chExt cx="570685" cy="494157"/>
          </a:xfrm>
        </p:grpSpPr>
        <p:sp>
          <p:nvSpPr>
            <p:cNvPr id="93" name="椭圆 92">
              <a:extLst>
                <a:ext uri="{FF2B5EF4-FFF2-40B4-BE49-F238E27FC236}">
                  <a16:creationId xmlns:a16="http://schemas.microsoft.com/office/drawing/2014/main" id="{FC28FDCA-1296-4486-A5A4-38944448663C}"/>
                </a:ext>
              </a:extLst>
            </p:cNvPr>
            <p:cNvSpPr/>
            <p:nvPr/>
          </p:nvSpPr>
          <p:spPr>
            <a:xfrm>
              <a:off x="2916578" y="89507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5" name="椭圆 94">
              <a:extLst>
                <a:ext uri="{FF2B5EF4-FFF2-40B4-BE49-F238E27FC236}">
                  <a16:creationId xmlns:a16="http://schemas.microsoft.com/office/drawing/2014/main" id="{EF52AAD9-51F6-406F-9B00-AC7924C513B0}"/>
                </a:ext>
              </a:extLst>
            </p:cNvPr>
            <p:cNvSpPr/>
            <p:nvPr/>
          </p:nvSpPr>
          <p:spPr>
            <a:xfrm>
              <a:off x="2874926" y="1313167"/>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4" name="椭圆 93">
              <a:extLst>
                <a:ext uri="{FF2B5EF4-FFF2-40B4-BE49-F238E27FC236}">
                  <a16:creationId xmlns:a16="http://schemas.microsoft.com/office/drawing/2014/main" id="{929AD342-1C9E-4765-BAF5-E8C89561DA87}"/>
                </a:ext>
              </a:extLst>
            </p:cNvPr>
            <p:cNvSpPr/>
            <p:nvPr/>
          </p:nvSpPr>
          <p:spPr>
            <a:xfrm>
              <a:off x="2391612" y="1176652"/>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01" name="直接连接符 100">
              <a:extLst>
                <a:ext uri="{FF2B5EF4-FFF2-40B4-BE49-F238E27FC236}">
                  <a16:creationId xmlns:a16="http://schemas.microsoft.com/office/drawing/2014/main" id="{B963DA14-E67A-41EC-BC11-7B572FEA7300}"/>
                </a:ext>
              </a:extLst>
            </p:cNvPr>
            <p:cNvCxnSpPr>
              <a:stCxn id="93" idx="3"/>
              <a:endCxn id="94" idx="7"/>
            </p:cNvCxnSpPr>
            <p:nvPr/>
          </p:nvCxnSpPr>
          <p:spPr>
            <a:xfrm flipH="1">
              <a:off x="2419162" y="934094"/>
              <a:ext cx="504111" cy="247285"/>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4E0D92C1-DFEC-4863-A61C-13DF4051FCA7}"/>
                </a:ext>
              </a:extLst>
            </p:cNvPr>
            <p:cNvCxnSpPr>
              <a:cxnSpLocks/>
              <a:stCxn id="93" idx="3"/>
              <a:endCxn id="95" idx="1"/>
            </p:cNvCxnSpPr>
            <p:nvPr/>
          </p:nvCxnSpPr>
          <p:spPr>
            <a:xfrm flipH="1">
              <a:off x="2877695" y="934094"/>
              <a:ext cx="45578" cy="38184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C7818EB6-9CFC-49A2-BF81-D10AA8A55DA6}"/>
                </a:ext>
              </a:extLst>
            </p:cNvPr>
            <p:cNvCxnSpPr>
              <a:cxnSpLocks/>
              <a:stCxn id="94" idx="7"/>
              <a:endCxn id="95" idx="0"/>
            </p:cNvCxnSpPr>
            <p:nvPr/>
          </p:nvCxnSpPr>
          <p:spPr>
            <a:xfrm>
              <a:off x="2419162" y="1181379"/>
              <a:ext cx="465219" cy="13178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2" name="任意多边形: 形状 91">
              <a:extLst>
                <a:ext uri="{FF2B5EF4-FFF2-40B4-BE49-F238E27FC236}">
                  <a16:creationId xmlns:a16="http://schemas.microsoft.com/office/drawing/2014/main" id="{48827589-3067-43FA-90D9-29AD4892869D}"/>
                </a:ext>
              </a:extLst>
            </p:cNvPr>
            <p:cNvSpPr/>
            <p:nvPr/>
          </p:nvSpPr>
          <p:spPr>
            <a:xfrm>
              <a:off x="2503165" y="837919"/>
              <a:ext cx="367928" cy="476964"/>
            </a:xfrm>
            <a:custGeom>
              <a:avLst/>
              <a:gdLst>
                <a:gd name="connsiteX0" fmla="*/ 423256 w 1469475"/>
                <a:gd name="connsiteY0" fmla="*/ 1575839 h 1904965"/>
                <a:gd name="connsiteX1" fmla="*/ 1046219 w 1469475"/>
                <a:gd name="connsiteY1" fmla="*/ 1575839 h 1904965"/>
                <a:gd name="connsiteX2" fmla="*/ 1093247 w 1469475"/>
                <a:gd name="connsiteY2" fmla="*/ 1622868 h 1904965"/>
                <a:gd name="connsiteX3" fmla="*/ 1093247 w 1469475"/>
                <a:gd name="connsiteY3" fmla="*/ 1634607 h 1904965"/>
                <a:gd name="connsiteX4" fmla="*/ 1034554 w 1469475"/>
                <a:gd name="connsiteY4" fmla="*/ 1669896 h 1904965"/>
                <a:gd name="connsiteX5" fmla="*/ 423256 w 1469475"/>
                <a:gd name="connsiteY5" fmla="*/ 1669896 h 1904965"/>
                <a:gd name="connsiteX6" fmla="*/ 376228 w 1469475"/>
                <a:gd name="connsiteY6" fmla="*/ 1634607 h 1904965"/>
                <a:gd name="connsiteX7" fmla="*/ 376228 w 1469475"/>
                <a:gd name="connsiteY7" fmla="*/ 1622868 h 1904965"/>
                <a:gd name="connsiteX8" fmla="*/ 423256 w 1469475"/>
                <a:gd name="connsiteY8" fmla="*/ 1575839 h 1904965"/>
                <a:gd name="connsiteX9" fmla="*/ 423256 w 1469475"/>
                <a:gd name="connsiteY9" fmla="*/ 1399464 h 1904965"/>
                <a:gd name="connsiteX10" fmla="*/ 1046219 w 1469475"/>
                <a:gd name="connsiteY10" fmla="*/ 1399464 h 1904965"/>
                <a:gd name="connsiteX11" fmla="*/ 1093247 w 1469475"/>
                <a:gd name="connsiteY11" fmla="*/ 1446493 h 1904965"/>
                <a:gd name="connsiteX12" fmla="*/ 1093247 w 1469475"/>
                <a:gd name="connsiteY12" fmla="*/ 1458305 h 1904965"/>
                <a:gd name="connsiteX13" fmla="*/ 1034554 w 1469475"/>
                <a:gd name="connsiteY13" fmla="*/ 1505260 h 1904965"/>
                <a:gd name="connsiteX14" fmla="*/ 423256 w 1469475"/>
                <a:gd name="connsiteY14" fmla="*/ 1505260 h 1904965"/>
                <a:gd name="connsiteX15" fmla="*/ 376228 w 1469475"/>
                <a:gd name="connsiteY15" fmla="*/ 1458305 h 1904965"/>
                <a:gd name="connsiteX16" fmla="*/ 376228 w 1469475"/>
                <a:gd name="connsiteY16" fmla="*/ 1446493 h 1904965"/>
                <a:gd name="connsiteX17" fmla="*/ 423256 w 1469475"/>
                <a:gd name="connsiteY17" fmla="*/ 1399464 h 1904965"/>
                <a:gd name="connsiteX18" fmla="*/ 423256 w 1469475"/>
                <a:gd name="connsiteY18" fmla="*/ 1234901 h 1904965"/>
                <a:gd name="connsiteX19" fmla="*/ 1046219 w 1469475"/>
                <a:gd name="connsiteY19" fmla="*/ 1234901 h 1904965"/>
                <a:gd name="connsiteX20" fmla="*/ 1093247 w 1469475"/>
                <a:gd name="connsiteY20" fmla="*/ 1281930 h 1904965"/>
                <a:gd name="connsiteX21" fmla="*/ 1093247 w 1469475"/>
                <a:gd name="connsiteY21" fmla="*/ 1293668 h 1904965"/>
                <a:gd name="connsiteX22" fmla="*/ 1034554 w 1469475"/>
                <a:gd name="connsiteY22" fmla="*/ 1340697 h 1904965"/>
                <a:gd name="connsiteX23" fmla="*/ 423256 w 1469475"/>
                <a:gd name="connsiteY23" fmla="*/ 1340697 h 1904965"/>
                <a:gd name="connsiteX24" fmla="*/ 376228 w 1469475"/>
                <a:gd name="connsiteY24" fmla="*/ 1293668 h 1904965"/>
                <a:gd name="connsiteX25" fmla="*/ 376228 w 1469475"/>
                <a:gd name="connsiteY25" fmla="*/ 1281930 h 1904965"/>
                <a:gd name="connsiteX26" fmla="*/ 423256 w 1469475"/>
                <a:gd name="connsiteY26" fmla="*/ 1234901 h 1904965"/>
                <a:gd name="connsiteX27" fmla="*/ 649375 w 1469475"/>
                <a:gd name="connsiteY27" fmla="*/ 564690 h 1904965"/>
                <a:gd name="connsiteX28" fmla="*/ 820321 w 1469475"/>
                <a:gd name="connsiteY28" fmla="*/ 564690 h 1904965"/>
                <a:gd name="connsiteX29" fmla="*/ 820321 w 1469475"/>
                <a:gd name="connsiteY29" fmla="*/ 743706 h 1904965"/>
                <a:gd name="connsiteX30" fmla="*/ 999337 w 1469475"/>
                <a:gd name="connsiteY30" fmla="*/ 743706 h 1904965"/>
                <a:gd name="connsiteX31" fmla="*/ 999337 w 1469475"/>
                <a:gd name="connsiteY31" fmla="*/ 914726 h 1904965"/>
                <a:gd name="connsiteX32" fmla="*/ 820247 w 1469475"/>
                <a:gd name="connsiteY32" fmla="*/ 914726 h 1904965"/>
                <a:gd name="connsiteX33" fmla="*/ 820247 w 1469475"/>
                <a:gd name="connsiteY33" fmla="*/ 1093742 h 1904965"/>
                <a:gd name="connsiteX34" fmla="*/ 649301 w 1469475"/>
                <a:gd name="connsiteY34" fmla="*/ 1093742 h 1904965"/>
                <a:gd name="connsiteX35" fmla="*/ 649375 w 1469475"/>
                <a:gd name="connsiteY35" fmla="*/ 914726 h 1904965"/>
                <a:gd name="connsiteX36" fmla="*/ 470358 w 1469475"/>
                <a:gd name="connsiteY36" fmla="*/ 914726 h 1904965"/>
                <a:gd name="connsiteX37" fmla="*/ 470358 w 1469475"/>
                <a:gd name="connsiteY37" fmla="*/ 743706 h 1904965"/>
                <a:gd name="connsiteX38" fmla="*/ 649375 w 1469475"/>
                <a:gd name="connsiteY38" fmla="*/ 743706 h 1904965"/>
                <a:gd name="connsiteX39" fmla="*/ 1087378 w 1469475"/>
                <a:gd name="connsiteY39" fmla="*/ 353392 h 1904965"/>
                <a:gd name="connsiteX40" fmla="*/ 1087378 w 1469475"/>
                <a:gd name="connsiteY40" fmla="*/ 482519 h 1904965"/>
                <a:gd name="connsiteX41" fmla="*/ 382097 w 1469475"/>
                <a:gd name="connsiteY41" fmla="*/ 482519 h 1904965"/>
                <a:gd name="connsiteX42" fmla="*/ 382097 w 1469475"/>
                <a:gd name="connsiteY42" fmla="*/ 365131 h 1904965"/>
                <a:gd name="connsiteX43" fmla="*/ 164636 w 1469475"/>
                <a:gd name="connsiteY43" fmla="*/ 365131 h 1904965"/>
                <a:gd name="connsiteX44" fmla="*/ 94057 w 1469475"/>
                <a:gd name="connsiteY44" fmla="*/ 435637 h 1904965"/>
                <a:gd name="connsiteX45" fmla="*/ 94057 w 1469475"/>
                <a:gd name="connsiteY45" fmla="*/ 1728664 h 1904965"/>
                <a:gd name="connsiteX46" fmla="*/ 164636 w 1469475"/>
                <a:gd name="connsiteY46" fmla="*/ 1799170 h 1904965"/>
                <a:gd name="connsiteX47" fmla="*/ 1293173 w 1469475"/>
                <a:gd name="connsiteY47" fmla="*/ 1799170 h 1904965"/>
                <a:gd name="connsiteX48" fmla="*/ 1363680 w 1469475"/>
                <a:gd name="connsiteY48" fmla="*/ 1728664 h 1904965"/>
                <a:gd name="connsiteX49" fmla="*/ 1363313 w 1469475"/>
                <a:gd name="connsiteY49" fmla="*/ 423898 h 1904965"/>
                <a:gd name="connsiteX50" fmla="*/ 1292807 w 1469475"/>
                <a:gd name="connsiteY50" fmla="*/ 353392 h 1904965"/>
                <a:gd name="connsiteX51" fmla="*/ 464416 w 1469475"/>
                <a:gd name="connsiteY51" fmla="*/ 224265 h 1904965"/>
                <a:gd name="connsiteX52" fmla="*/ 464562 w 1469475"/>
                <a:gd name="connsiteY52" fmla="*/ 400347 h 1904965"/>
                <a:gd name="connsiteX53" fmla="*/ 1005280 w 1469475"/>
                <a:gd name="connsiteY53" fmla="*/ 400347 h 1904965"/>
                <a:gd name="connsiteX54" fmla="*/ 1005280 w 1469475"/>
                <a:gd name="connsiteY54" fmla="*/ 224265 h 1904965"/>
                <a:gd name="connsiteX55" fmla="*/ 895229 w 1469475"/>
                <a:gd name="connsiteY55" fmla="*/ 224265 h 1904965"/>
                <a:gd name="connsiteX56" fmla="*/ 789173 w 1469475"/>
                <a:gd name="connsiteY56" fmla="*/ 330322 h 1904965"/>
                <a:gd name="connsiteX57" fmla="*/ 574467 w 1469475"/>
                <a:gd name="connsiteY57" fmla="*/ 224265 h 1904965"/>
                <a:gd name="connsiteX58" fmla="*/ 734774 w 1469475"/>
                <a:gd name="connsiteY58" fmla="*/ 73642 h 1904965"/>
                <a:gd name="connsiteX59" fmla="*/ 638883 w 1469475"/>
                <a:gd name="connsiteY59" fmla="*/ 169607 h 1904965"/>
                <a:gd name="connsiteX60" fmla="*/ 638883 w 1469475"/>
                <a:gd name="connsiteY60" fmla="*/ 169680 h 1904965"/>
                <a:gd name="connsiteX61" fmla="*/ 734921 w 1469475"/>
                <a:gd name="connsiteY61" fmla="*/ 265571 h 1904965"/>
                <a:gd name="connsiteX62" fmla="*/ 830812 w 1469475"/>
                <a:gd name="connsiteY62" fmla="*/ 169533 h 1904965"/>
                <a:gd name="connsiteX63" fmla="*/ 734774 w 1469475"/>
                <a:gd name="connsiteY63" fmla="*/ 73642 h 1904965"/>
                <a:gd name="connsiteX64" fmla="*/ 762583 w 1469475"/>
                <a:gd name="connsiteY64" fmla="*/ 2287 h 1904965"/>
                <a:gd name="connsiteX65" fmla="*/ 899558 w 1469475"/>
                <a:gd name="connsiteY65" fmla="*/ 129988 h 1904965"/>
                <a:gd name="connsiteX66" fmla="*/ 1087378 w 1469475"/>
                <a:gd name="connsiteY66" fmla="*/ 129988 h 1904965"/>
                <a:gd name="connsiteX67" fmla="*/ 1087378 w 1469475"/>
                <a:gd name="connsiteY67" fmla="*/ 259335 h 1904965"/>
                <a:gd name="connsiteX68" fmla="*/ 1375492 w 1469475"/>
                <a:gd name="connsiteY68" fmla="*/ 259335 h 1904965"/>
                <a:gd name="connsiteX69" fmla="*/ 1469475 w 1469475"/>
                <a:gd name="connsiteY69" fmla="*/ 353392 h 1904965"/>
                <a:gd name="connsiteX70" fmla="*/ 1469475 w 1469475"/>
                <a:gd name="connsiteY70" fmla="*/ 1810908 h 1904965"/>
                <a:gd name="connsiteX71" fmla="*/ 1375492 w 1469475"/>
                <a:gd name="connsiteY71" fmla="*/ 1904965 h 1904965"/>
                <a:gd name="connsiteX72" fmla="*/ 93984 w 1469475"/>
                <a:gd name="connsiteY72" fmla="*/ 1904965 h 1904965"/>
                <a:gd name="connsiteX73" fmla="*/ 0 w 1469475"/>
                <a:gd name="connsiteY73" fmla="*/ 1810908 h 1904965"/>
                <a:gd name="connsiteX74" fmla="*/ 0 w 1469475"/>
                <a:gd name="connsiteY74" fmla="*/ 353392 h 1904965"/>
                <a:gd name="connsiteX75" fmla="*/ 82245 w 1469475"/>
                <a:gd name="connsiteY75" fmla="*/ 259335 h 1904965"/>
                <a:gd name="connsiteX76" fmla="*/ 382097 w 1469475"/>
                <a:gd name="connsiteY76" fmla="*/ 259335 h 1904965"/>
                <a:gd name="connsiteX77" fmla="*/ 382097 w 1469475"/>
                <a:gd name="connsiteY77" fmla="*/ 129988 h 1904965"/>
                <a:gd name="connsiteX78" fmla="*/ 570065 w 1469475"/>
                <a:gd name="connsiteY78" fmla="*/ 129988 h 1904965"/>
                <a:gd name="connsiteX79" fmla="*/ 695355 w 1469475"/>
                <a:gd name="connsiteY79" fmla="*/ 4698 h 1904965"/>
                <a:gd name="connsiteX80" fmla="*/ 762583 w 1469475"/>
                <a:gd name="connsiteY80" fmla="*/ 2287 h 19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69475" h="1904965">
                  <a:moveTo>
                    <a:pt x="423256" y="1575839"/>
                  </a:moveTo>
                  <a:lnTo>
                    <a:pt x="1046219" y="1575839"/>
                  </a:lnTo>
                  <a:cubicBezTo>
                    <a:pt x="1071452" y="1577544"/>
                    <a:pt x="1091543" y="1597634"/>
                    <a:pt x="1093247" y="1622868"/>
                  </a:cubicBezTo>
                  <a:lnTo>
                    <a:pt x="1093247" y="1634607"/>
                  </a:lnTo>
                  <a:cubicBezTo>
                    <a:pt x="1082034" y="1656620"/>
                    <a:pt x="1059255" y="1670316"/>
                    <a:pt x="1034554" y="1669896"/>
                  </a:cubicBezTo>
                  <a:lnTo>
                    <a:pt x="423256" y="1669896"/>
                  </a:lnTo>
                  <a:cubicBezTo>
                    <a:pt x="399779" y="1669896"/>
                    <a:pt x="376228" y="1658084"/>
                    <a:pt x="376228" y="1634607"/>
                  </a:cubicBezTo>
                  <a:lnTo>
                    <a:pt x="376228" y="1622868"/>
                  </a:lnTo>
                  <a:cubicBezTo>
                    <a:pt x="377932" y="1597634"/>
                    <a:pt x="398023" y="1577544"/>
                    <a:pt x="423256" y="1575839"/>
                  </a:cubicBezTo>
                  <a:close/>
                  <a:moveTo>
                    <a:pt x="423256" y="1399464"/>
                  </a:moveTo>
                  <a:lnTo>
                    <a:pt x="1046219" y="1399464"/>
                  </a:lnTo>
                  <a:cubicBezTo>
                    <a:pt x="1071452" y="1401169"/>
                    <a:pt x="1091543" y="1421259"/>
                    <a:pt x="1093247" y="1446493"/>
                  </a:cubicBezTo>
                  <a:lnTo>
                    <a:pt x="1093247" y="1458305"/>
                  </a:lnTo>
                  <a:cubicBezTo>
                    <a:pt x="1081582" y="1493521"/>
                    <a:pt x="1058105" y="1505260"/>
                    <a:pt x="1034554" y="1505260"/>
                  </a:cubicBezTo>
                  <a:lnTo>
                    <a:pt x="423256" y="1505260"/>
                  </a:lnTo>
                  <a:cubicBezTo>
                    <a:pt x="398049" y="1503560"/>
                    <a:pt x="377967" y="1483510"/>
                    <a:pt x="376228" y="1458305"/>
                  </a:cubicBezTo>
                  <a:lnTo>
                    <a:pt x="376228" y="1446493"/>
                  </a:lnTo>
                  <a:cubicBezTo>
                    <a:pt x="377964" y="1421273"/>
                    <a:pt x="398037" y="1401200"/>
                    <a:pt x="423256" y="1399464"/>
                  </a:cubicBezTo>
                  <a:close/>
                  <a:moveTo>
                    <a:pt x="423256" y="1234901"/>
                  </a:moveTo>
                  <a:lnTo>
                    <a:pt x="1046219" y="1234901"/>
                  </a:lnTo>
                  <a:cubicBezTo>
                    <a:pt x="1071452" y="1236605"/>
                    <a:pt x="1091543" y="1256696"/>
                    <a:pt x="1093247" y="1281930"/>
                  </a:cubicBezTo>
                  <a:lnTo>
                    <a:pt x="1093247" y="1293668"/>
                  </a:lnTo>
                  <a:cubicBezTo>
                    <a:pt x="1081582" y="1328958"/>
                    <a:pt x="1058105" y="1340697"/>
                    <a:pt x="1034554" y="1340697"/>
                  </a:cubicBezTo>
                  <a:lnTo>
                    <a:pt x="423256" y="1340697"/>
                  </a:lnTo>
                  <a:cubicBezTo>
                    <a:pt x="398023" y="1338992"/>
                    <a:pt x="377932" y="1318902"/>
                    <a:pt x="376228" y="1293668"/>
                  </a:cubicBezTo>
                  <a:lnTo>
                    <a:pt x="376228" y="1281930"/>
                  </a:lnTo>
                  <a:cubicBezTo>
                    <a:pt x="377964" y="1256710"/>
                    <a:pt x="398037" y="1236637"/>
                    <a:pt x="423256" y="1234901"/>
                  </a:cubicBezTo>
                  <a:close/>
                  <a:moveTo>
                    <a:pt x="649375" y="564690"/>
                  </a:moveTo>
                  <a:lnTo>
                    <a:pt x="820321" y="564690"/>
                  </a:lnTo>
                  <a:lnTo>
                    <a:pt x="820321" y="743706"/>
                  </a:lnTo>
                  <a:lnTo>
                    <a:pt x="999337" y="743706"/>
                  </a:lnTo>
                  <a:lnTo>
                    <a:pt x="999337" y="914726"/>
                  </a:lnTo>
                  <a:lnTo>
                    <a:pt x="820247" y="914726"/>
                  </a:lnTo>
                  <a:lnTo>
                    <a:pt x="820247" y="1093742"/>
                  </a:lnTo>
                  <a:lnTo>
                    <a:pt x="649301" y="1093742"/>
                  </a:lnTo>
                  <a:lnTo>
                    <a:pt x="649375" y="914726"/>
                  </a:lnTo>
                  <a:lnTo>
                    <a:pt x="470358" y="914726"/>
                  </a:lnTo>
                  <a:lnTo>
                    <a:pt x="470358" y="743706"/>
                  </a:lnTo>
                  <a:lnTo>
                    <a:pt x="649375" y="743706"/>
                  </a:lnTo>
                  <a:close/>
                  <a:moveTo>
                    <a:pt x="1087378" y="353392"/>
                  </a:moveTo>
                  <a:lnTo>
                    <a:pt x="1087378" y="482519"/>
                  </a:lnTo>
                  <a:lnTo>
                    <a:pt x="382097" y="482519"/>
                  </a:lnTo>
                  <a:lnTo>
                    <a:pt x="382097" y="365131"/>
                  </a:lnTo>
                  <a:lnTo>
                    <a:pt x="164636" y="365131"/>
                  </a:lnTo>
                  <a:cubicBezTo>
                    <a:pt x="129347" y="365131"/>
                    <a:pt x="94057" y="400420"/>
                    <a:pt x="94057" y="435637"/>
                  </a:cubicBezTo>
                  <a:lnTo>
                    <a:pt x="94057" y="1728664"/>
                  </a:lnTo>
                  <a:cubicBezTo>
                    <a:pt x="94057" y="1763953"/>
                    <a:pt x="129347" y="1799170"/>
                    <a:pt x="164636" y="1799170"/>
                  </a:cubicBezTo>
                  <a:lnTo>
                    <a:pt x="1293173" y="1799170"/>
                  </a:lnTo>
                  <a:cubicBezTo>
                    <a:pt x="1328463" y="1799170"/>
                    <a:pt x="1363680" y="1763953"/>
                    <a:pt x="1363680" y="1728664"/>
                  </a:cubicBezTo>
                  <a:lnTo>
                    <a:pt x="1363313" y="423898"/>
                  </a:lnTo>
                  <a:cubicBezTo>
                    <a:pt x="1363313" y="388682"/>
                    <a:pt x="1328096" y="353392"/>
                    <a:pt x="1292807" y="353392"/>
                  </a:cubicBezTo>
                  <a:close/>
                  <a:moveTo>
                    <a:pt x="464416" y="224265"/>
                  </a:moveTo>
                  <a:lnTo>
                    <a:pt x="464562" y="400347"/>
                  </a:lnTo>
                  <a:lnTo>
                    <a:pt x="1005280" y="400347"/>
                  </a:lnTo>
                  <a:lnTo>
                    <a:pt x="1005280" y="224265"/>
                  </a:lnTo>
                  <a:lnTo>
                    <a:pt x="895229" y="224265"/>
                  </a:lnTo>
                  <a:cubicBezTo>
                    <a:pt x="878315" y="274200"/>
                    <a:pt x="839107" y="313407"/>
                    <a:pt x="789173" y="330322"/>
                  </a:cubicBezTo>
                  <a:cubicBezTo>
                    <a:pt x="700597" y="360324"/>
                    <a:pt x="604470" y="312841"/>
                    <a:pt x="574467" y="224265"/>
                  </a:cubicBezTo>
                  <a:close/>
                  <a:moveTo>
                    <a:pt x="734774" y="73642"/>
                  </a:moveTo>
                  <a:cubicBezTo>
                    <a:pt x="681820" y="73723"/>
                    <a:pt x="638924" y="116652"/>
                    <a:pt x="638883" y="169607"/>
                  </a:cubicBezTo>
                  <a:cubicBezTo>
                    <a:pt x="638883" y="169631"/>
                    <a:pt x="638883" y="169656"/>
                    <a:pt x="638883" y="169680"/>
                  </a:cubicBezTo>
                  <a:cubicBezTo>
                    <a:pt x="638924" y="222680"/>
                    <a:pt x="681921" y="265612"/>
                    <a:pt x="734921" y="265571"/>
                  </a:cubicBezTo>
                  <a:cubicBezTo>
                    <a:pt x="787921" y="265531"/>
                    <a:pt x="830853" y="222533"/>
                    <a:pt x="830812" y="169533"/>
                  </a:cubicBezTo>
                  <a:cubicBezTo>
                    <a:pt x="830772" y="116534"/>
                    <a:pt x="787774" y="73602"/>
                    <a:pt x="734774" y="73642"/>
                  </a:cubicBezTo>
                  <a:close/>
                  <a:moveTo>
                    <a:pt x="762583" y="2287"/>
                  </a:moveTo>
                  <a:cubicBezTo>
                    <a:pt x="827703" y="13135"/>
                    <a:pt x="883215" y="61748"/>
                    <a:pt x="899558" y="129988"/>
                  </a:cubicBezTo>
                  <a:lnTo>
                    <a:pt x="1087378" y="129988"/>
                  </a:lnTo>
                  <a:lnTo>
                    <a:pt x="1087378" y="259335"/>
                  </a:lnTo>
                  <a:lnTo>
                    <a:pt x="1375492" y="259335"/>
                  </a:lnTo>
                  <a:cubicBezTo>
                    <a:pt x="1422520" y="259335"/>
                    <a:pt x="1469475" y="306363"/>
                    <a:pt x="1469475" y="353392"/>
                  </a:cubicBezTo>
                  <a:lnTo>
                    <a:pt x="1469475" y="1810908"/>
                  </a:lnTo>
                  <a:cubicBezTo>
                    <a:pt x="1469475" y="1857937"/>
                    <a:pt x="1422520" y="1904965"/>
                    <a:pt x="1375492" y="1904965"/>
                  </a:cubicBezTo>
                  <a:lnTo>
                    <a:pt x="93984" y="1904965"/>
                  </a:lnTo>
                  <a:cubicBezTo>
                    <a:pt x="46955" y="1904965"/>
                    <a:pt x="0" y="1857937"/>
                    <a:pt x="0" y="1810908"/>
                  </a:cubicBezTo>
                  <a:lnTo>
                    <a:pt x="0" y="353392"/>
                  </a:lnTo>
                  <a:cubicBezTo>
                    <a:pt x="0" y="306363"/>
                    <a:pt x="35216" y="259335"/>
                    <a:pt x="82245" y="259335"/>
                  </a:cubicBezTo>
                  <a:lnTo>
                    <a:pt x="382097" y="259335"/>
                  </a:lnTo>
                  <a:lnTo>
                    <a:pt x="382097" y="129988"/>
                  </a:lnTo>
                  <a:lnTo>
                    <a:pt x="570065" y="129988"/>
                  </a:lnTo>
                  <a:cubicBezTo>
                    <a:pt x="584917" y="67972"/>
                    <a:pt x="633339" y="19550"/>
                    <a:pt x="695355" y="4698"/>
                  </a:cubicBezTo>
                  <a:cubicBezTo>
                    <a:pt x="718102" y="-750"/>
                    <a:pt x="740876" y="-1330"/>
                    <a:pt x="762583" y="2287"/>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4" name="组合 3">
            <a:extLst>
              <a:ext uri="{FF2B5EF4-FFF2-40B4-BE49-F238E27FC236}">
                <a16:creationId xmlns:a16="http://schemas.microsoft.com/office/drawing/2014/main" id="{EDA4ECFB-9BE3-4AB0-A083-6D0F79FAD1F4}"/>
              </a:ext>
            </a:extLst>
          </p:cNvPr>
          <p:cNvGrpSpPr/>
          <p:nvPr/>
        </p:nvGrpSpPr>
        <p:grpSpPr>
          <a:xfrm>
            <a:off x="2391611" y="1651965"/>
            <a:ext cx="507602" cy="453120"/>
            <a:chOff x="2391611" y="1651965"/>
            <a:chExt cx="507602" cy="453120"/>
          </a:xfrm>
        </p:grpSpPr>
        <p:sp>
          <p:nvSpPr>
            <p:cNvPr id="112" name="椭圆 111">
              <a:extLst>
                <a:ext uri="{FF2B5EF4-FFF2-40B4-BE49-F238E27FC236}">
                  <a16:creationId xmlns:a16="http://schemas.microsoft.com/office/drawing/2014/main" id="{128C93A2-0FD7-4492-A9F9-393921919627}"/>
                </a:ext>
              </a:extLst>
            </p:cNvPr>
            <p:cNvSpPr/>
            <p:nvPr/>
          </p:nvSpPr>
          <p:spPr>
            <a:xfrm>
              <a:off x="2416288" y="173734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3" name="椭圆 112">
              <a:extLst>
                <a:ext uri="{FF2B5EF4-FFF2-40B4-BE49-F238E27FC236}">
                  <a16:creationId xmlns:a16="http://schemas.microsoft.com/office/drawing/2014/main" id="{CC7E5CC7-E128-4A9F-A6DB-C70FE427A5E4}"/>
                </a:ext>
              </a:extLst>
            </p:cNvPr>
            <p:cNvSpPr/>
            <p:nvPr/>
          </p:nvSpPr>
          <p:spPr>
            <a:xfrm>
              <a:off x="2880304" y="2048723"/>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4" name="椭圆 113">
              <a:extLst>
                <a:ext uri="{FF2B5EF4-FFF2-40B4-BE49-F238E27FC236}">
                  <a16:creationId xmlns:a16="http://schemas.microsoft.com/office/drawing/2014/main" id="{4130F422-6807-4E30-9BC4-496AAC7C82E2}"/>
                </a:ext>
              </a:extLst>
            </p:cNvPr>
            <p:cNvSpPr/>
            <p:nvPr/>
          </p:nvSpPr>
          <p:spPr>
            <a:xfrm>
              <a:off x="2391611" y="1968420"/>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15" name="直接连接符 114">
              <a:extLst>
                <a:ext uri="{FF2B5EF4-FFF2-40B4-BE49-F238E27FC236}">
                  <a16:creationId xmlns:a16="http://schemas.microsoft.com/office/drawing/2014/main" id="{5BA2743E-D619-4F8A-A5A1-3DA3FF436669}"/>
                </a:ext>
              </a:extLst>
            </p:cNvPr>
            <p:cNvCxnSpPr>
              <a:cxnSpLocks/>
              <a:stCxn id="112" idx="4"/>
              <a:endCxn id="114" idx="0"/>
            </p:cNvCxnSpPr>
            <p:nvPr/>
          </p:nvCxnSpPr>
          <p:spPr>
            <a:xfrm flipH="1">
              <a:off x="2407750" y="1783066"/>
              <a:ext cx="31398" cy="185354"/>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3996D403-72D7-47A3-A533-1E590092DC89}"/>
                </a:ext>
              </a:extLst>
            </p:cNvPr>
            <p:cNvCxnSpPr>
              <a:stCxn id="112" idx="4"/>
              <a:endCxn id="113" idx="1"/>
            </p:cNvCxnSpPr>
            <p:nvPr/>
          </p:nvCxnSpPr>
          <p:spPr>
            <a:xfrm>
              <a:off x="2439148" y="1783066"/>
              <a:ext cx="443925" cy="268426"/>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E6D513D5-440E-4B9E-AE42-A86A4B793665}"/>
                </a:ext>
              </a:extLst>
            </p:cNvPr>
            <p:cNvCxnSpPr>
              <a:cxnSpLocks/>
              <a:stCxn id="114" idx="0"/>
              <a:endCxn id="113" idx="0"/>
            </p:cNvCxnSpPr>
            <p:nvPr/>
          </p:nvCxnSpPr>
          <p:spPr>
            <a:xfrm>
              <a:off x="2407750" y="1968420"/>
              <a:ext cx="482009" cy="8030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4" name="任意多边形: 形状 123">
              <a:extLst>
                <a:ext uri="{FF2B5EF4-FFF2-40B4-BE49-F238E27FC236}">
                  <a16:creationId xmlns:a16="http://schemas.microsoft.com/office/drawing/2014/main" id="{C432D671-0635-44AD-9746-574FB53F3CDC}"/>
                </a:ext>
              </a:extLst>
            </p:cNvPr>
            <p:cNvSpPr/>
            <p:nvPr/>
          </p:nvSpPr>
          <p:spPr>
            <a:xfrm>
              <a:off x="2507452" y="1651965"/>
              <a:ext cx="364554" cy="453120"/>
            </a:xfrm>
            <a:custGeom>
              <a:avLst/>
              <a:gdLst>
                <a:gd name="connsiteX0" fmla="*/ 700195 w 1404794"/>
                <a:gd name="connsiteY0" fmla="*/ 526247 h 1746084"/>
                <a:gd name="connsiteX1" fmla="*/ 744232 w 1404794"/>
                <a:gd name="connsiteY1" fmla="*/ 570284 h 1746084"/>
                <a:gd name="connsiteX2" fmla="*/ 744232 w 1404794"/>
                <a:gd name="connsiteY2" fmla="*/ 830105 h 1746084"/>
                <a:gd name="connsiteX3" fmla="*/ 1004053 w 1404794"/>
                <a:gd name="connsiteY3" fmla="*/ 830105 h 1746084"/>
                <a:gd name="connsiteX4" fmla="*/ 1048090 w 1404794"/>
                <a:gd name="connsiteY4" fmla="*/ 874143 h 1746084"/>
                <a:gd name="connsiteX5" fmla="*/ 1004053 w 1404794"/>
                <a:gd name="connsiteY5" fmla="*/ 918180 h 1746084"/>
                <a:gd name="connsiteX6" fmla="*/ 744232 w 1404794"/>
                <a:gd name="connsiteY6" fmla="*/ 918180 h 1746084"/>
                <a:gd name="connsiteX7" fmla="*/ 744232 w 1404794"/>
                <a:gd name="connsiteY7" fmla="*/ 1178001 h 1746084"/>
                <a:gd name="connsiteX8" fmla="*/ 700195 w 1404794"/>
                <a:gd name="connsiteY8" fmla="*/ 1222038 h 1746084"/>
                <a:gd name="connsiteX9" fmla="*/ 656157 w 1404794"/>
                <a:gd name="connsiteY9" fmla="*/ 1178001 h 1746084"/>
                <a:gd name="connsiteX10" fmla="*/ 656157 w 1404794"/>
                <a:gd name="connsiteY10" fmla="*/ 918180 h 1746084"/>
                <a:gd name="connsiteX11" fmla="*/ 396336 w 1404794"/>
                <a:gd name="connsiteY11" fmla="*/ 918180 h 1746084"/>
                <a:gd name="connsiteX12" fmla="*/ 352299 w 1404794"/>
                <a:gd name="connsiteY12" fmla="*/ 874143 h 1746084"/>
                <a:gd name="connsiteX13" fmla="*/ 396336 w 1404794"/>
                <a:gd name="connsiteY13" fmla="*/ 830105 h 1746084"/>
                <a:gd name="connsiteX14" fmla="*/ 656157 w 1404794"/>
                <a:gd name="connsiteY14" fmla="*/ 830105 h 1746084"/>
                <a:gd name="connsiteX15" fmla="*/ 656157 w 1404794"/>
                <a:gd name="connsiteY15" fmla="*/ 570284 h 1746084"/>
                <a:gd name="connsiteX16" fmla="*/ 700195 w 1404794"/>
                <a:gd name="connsiteY16" fmla="*/ 526247 h 1746084"/>
                <a:gd name="connsiteX17" fmla="*/ 702397 w 1404794"/>
                <a:gd name="connsiteY17" fmla="*/ 0 h 1746084"/>
                <a:gd name="connsiteX18" fmla="*/ 722214 w 1404794"/>
                <a:gd name="connsiteY18" fmla="*/ 6606 h 1746084"/>
                <a:gd name="connsiteX19" fmla="*/ 1369564 w 1404794"/>
                <a:gd name="connsiteY19" fmla="*/ 253215 h 1746084"/>
                <a:gd name="connsiteX20" fmla="*/ 1404794 w 1404794"/>
                <a:gd name="connsiteY20" fmla="*/ 297253 h 1746084"/>
                <a:gd name="connsiteX21" fmla="*/ 1404794 w 1404794"/>
                <a:gd name="connsiteY21" fmla="*/ 944603 h 1746084"/>
                <a:gd name="connsiteX22" fmla="*/ 1021668 w 1404794"/>
                <a:gd name="connsiteY22" fmla="*/ 1547915 h 1746084"/>
                <a:gd name="connsiteX23" fmla="*/ 726617 w 1404794"/>
                <a:gd name="connsiteY23" fmla="*/ 1737276 h 1746084"/>
                <a:gd name="connsiteX24" fmla="*/ 704599 w 1404794"/>
                <a:gd name="connsiteY24" fmla="*/ 1746084 h 1746084"/>
                <a:gd name="connsiteX25" fmla="*/ 664965 w 1404794"/>
                <a:gd name="connsiteY25" fmla="*/ 1724065 h 1746084"/>
                <a:gd name="connsiteX26" fmla="*/ 678176 w 1404794"/>
                <a:gd name="connsiteY26" fmla="*/ 1662413 h 1746084"/>
                <a:gd name="connsiteX27" fmla="*/ 968823 w 1404794"/>
                <a:gd name="connsiteY27" fmla="*/ 1473052 h 1746084"/>
                <a:gd name="connsiteX28" fmla="*/ 1316719 w 1404794"/>
                <a:gd name="connsiteY28" fmla="*/ 944603 h 1746084"/>
                <a:gd name="connsiteX29" fmla="*/ 1316719 w 1404794"/>
                <a:gd name="connsiteY29" fmla="*/ 336886 h 1746084"/>
                <a:gd name="connsiteX30" fmla="*/ 700195 w 1404794"/>
                <a:gd name="connsiteY30" fmla="*/ 99084 h 1746084"/>
                <a:gd name="connsiteX31" fmla="*/ 83671 w 1404794"/>
                <a:gd name="connsiteY31" fmla="*/ 336886 h 1746084"/>
                <a:gd name="connsiteX32" fmla="*/ 83671 w 1404794"/>
                <a:gd name="connsiteY32" fmla="*/ 944603 h 1746084"/>
                <a:gd name="connsiteX33" fmla="*/ 435970 w 1404794"/>
                <a:gd name="connsiteY33" fmla="*/ 1473052 h 1746084"/>
                <a:gd name="connsiteX34" fmla="*/ 488815 w 1404794"/>
                <a:gd name="connsiteY34" fmla="*/ 1503878 h 1746084"/>
                <a:gd name="connsiteX35" fmla="*/ 502027 w 1404794"/>
                <a:gd name="connsiteY35" fmla="*/ 1565530 h 1746084"/>
                <a:gd name="connsiteX36" fmla="*/ 440374 w 1404794"/>
                <a:gd name="connsiteY36" fmla="*/ 1578742 h 1746084"/>
                <a:gd name="connsiteX37" fmla="*/ 391933 w 1404794"/>
                <a:gd name="connsiteY37" fmla="*/ 1547915 h 1746084"/>
                <a:gd name="connsiteX38" fmla="*/ 0 w 1404794"/>
                <a:gd name="connsiteY38" fmla="*/ 944603 h 1746084"/>
                <a:gd name="connsiteX39" fmla="*/ 0 w 1404794"/>
                <a:gd name="connsiteY39" fmla="*/ 297253 h 1746084"/>
                <a:gd name="connsiteX40" fmla="*/ 35230 w 1404794"/>
                <a:gd name="connsiteY40" fmla="*/ 253215 h 1746084"/>
                <a:gd name="connsiteX41" fmla="*/ 682580 w 1404794"/>
                <a:gd name="connsiteY41" fmla="*/ 6606 h 1746084"/>
                <a:gd name="connsiteX42" fmla="*/ 702397 w 1404794"/>
                <a:gd name="connsiteY42" fmla="*/ 0 h 17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4794" h="1746084">
                  <a:moveTo>
                    <a:pt x="700195" y="526247"/>
                  </a:moveTo>
                  <a:cubicBezTo>
                    <a:pt x="726617" y="526247"/>
                    <a:pt x="744232" y="543862"/>
                    <a:pt x="744232" y="570284"/>
                  </a:cubicBezTo>
                  <a:lnTo>
                    <a:pt x="744232" y="830105"/>
                  </a:lnTo>
                  <a:lnTo>
                    <a:pt x="1004053" y="830105"/>
                  </a:lnTo>
                  <a:cubicBezTo>
                    <a:pt x="1030475" y="830105"/>
                    <a:pt x="1048090" y="847720"/>
                    <a:pt x="1048090" y="874143"/>
                  </a:cubicBezTo>
                  <a:cubicBezTo>
                    <a:pt x="1048090" y="900565"/>
                    <a:pt x="1030475" y="918180"/>
                    <a:pt x="1004053" y="918180"/>
                  </a:cubicBezTo>
                  <a:lnTo>
                    <a:pt x="744232" y="918180"/>
                  </a:lnTo>
                  <a:lnTo>
                    <a:pt x="744232" y="1178001"/>
                  </a:lnTo>
                  <a:cubicBezTo>
                    <a:pt x="744232" y="1204423"/>
                    <a:pt x="726617" y="1222038"/>
                    <a:pt x="700195" y="1222038"/>
                  </a:cubicBezTo>
                  <a:cubicBezTo>
                    <a:pt x="673772" y="1222038"/>
                    <a:pt x="656157" y="1204423"/>
                    <a:pt x="656157" y="1178001"/>
                  </a:cubicBezTo>
                  <a:lnTo>
                    <a:pt x="656157" y="918180"/>
                  </a:lnTo>
                  <a:lnTo>
                    <a:pt x="396336" y="918180"/>
                  </a:lnTo>
                  <a:cubicBezTo>
                    <a:pt x="369914" y="918180"/>
                    <a:pt x="352299" y="900565"/>
                    <a:pt x="352299" y="874143"/>
                  </a:cubicBezTo>
                  <a:cubicBezTo>
                    <a:pt x="352299" y="847720"/>
                    <a:pt x="369914" y="830105"/>
                    <a:pt x="396336" y="830105"/>
                  </a:cubicBezTo>
                  <a:lnTo>
                    <a:pt x="656157" y="830105"/>
                  </a:lnTo>
                  <a:lnTo>
                    <a:pt x="656157" y="570284"/>
                  </a:lnTo>
                  <a:cubicBezTo>
                    <a:pt x="656157" y="543862"/>
                    <a:pt x="673772" y="526247"/>
                    <a:pt x="700195" y="526247"/>
                  </a:cubicBezTo>
                  <a:close/>
                  <a:moveTo>
                    <a:pt x="702397" y="0"/>
                  </a:moveTo>
                  <a:cubicBezTo>
                    <a:pt x="709002" y="0"/>
                    <a:pt x="715608" y="2202"/>
                    <a:pt x="722214" y="6606"/>
                  </a:cubicBezTo>
                  <a:cubicBezTo>
                    <a:pt x="1056898" y="187159"/>
                    <a:pt x="1272681" y="240004"/>
                    <a:pt x="1369564" y="253215"/>
                  </a:cubicBezTo>
                  <a:cubicBezTo>
                    <a:pt x="1387179" y="257619"/>
                    <a:pt x="1404794" y="275234"/>
                    <a:pt x="1404794" y="297253"/>
                  </a:cubicBezTo>
                  <a:lnTo>
                    <a:pt x="1404794" y="944603"/>
                  </a:lnTo>
                  <a:cubicBezTo>
                    <a:pt x="1404794" y="1217635"/>
                    <a:pt x="1263874" y="1371766"/>
                    <a:pt x="1021668" y="1547915"/>
                  </a:cubicBezTo>
                  <a:lnTo>
                    <a:pt x="726617" y="1737276"/>
                  </a:lnTo>
                  <a:cubicBezTo>
                    <a:pt x="722214" y="1741680"/>
                    <a:pt x="713406" y="1746084"/>
                    <a:pt x="704599" y="1746084"/>
                  </a:cubicBezTo>
                  <a:cubicBezTo>
                    <a:pt x="686984" y="1746084"/>
                    <a:pt x="673773" y="1737276"/>
                    <a:pt x="664965" y="1724065"/>
                  </a:cubicBezTo>
                  <a:cubicBezTo>
                    <a:pt x="651754" y="1702046"/>
                    <a:pt x="656158" y="1675624"/>
                    <a:pt x="678176" y="1662413"/>
                  </a:cubicBezTo>
                  <a:lnTo>
                    <a:pt x="968823" y="1473052"/>
                  </a:lnTo>
                  <a:cubicBezTo>
                    <a:pt x="1197818" y="1310113"/>
                    <a:pt x="1316719" y="1182405"/>
                    <a:pt x="1316719" y="944603"/>
                  </a:cubicBezTo>
                  <a:lnTo>
                    <a:pt x="1316719" y="336886"/>
                  </a:lnTo>
                  <a:cubicBezTo>
                    <a:pt x="1206625" y="314868"/>
                    <a:pt x="999649" y="257619"/>
                    <a:pt x="700195" y="99084"/>
                  </a:cubicBezTo>
                  <a:cubicBezTo>
                    <a:pt x="400741" y="253215"/>
                    <a:pt x="198168" y="314868"/>
                    <a:pt x="83671" y="336886"/>
                  </a:cubicBezTo>
                  <a:lnTo>
                    <a:pt x="83671" y="944603"/>
                  </a:lnTo>
                  <a:cubicBezTo>
                    <a:pt x="83671" y="1182405"/>
                    <a:pt x="206976" y="1314517"/>
                    <a:pt x="435970" y="1473052"/>
                  </a:cubicBezTo>
                  <a:lnTo>
                    <a:pt x="488815" y="1503878"/>
                  </a:lnTo>
                  <a:cubicBezTo>
                    <a:pt x="510834" y="1517089"/>
                    <a:pt x="515238" y="1543512"/>
                    <a:pt x="502027" y="1565530"/>
                  </a:cubicBezTo>
                  <a:cubicBezTo>
                    <a:pt x="488815" y="1587549"/>
                    <a:pt x="462393" y="1591953"/>
                    <a:pt x="440374" y="1578742"/>
                  </a:cubicBezTo>
                  <a:lnTo>
                    <a:pt x="391933" y="1547915"/>
                  </a:lnTo>
                  <a:cubicBezTo>
                    <a:pt x="145323" y="1376169"/>
                    <a:pt x="0" y="1222038"/>
                    <a:pt x="0" y="944603"/>
                  </a:cubicBezTo>
                  <a:lnTo>
                    <a:pt x="0" y="297253"/>
                  </a:lnTo>
                  <a:cubicBezTo>
                    <a:pt x="0" y="275234"/>
                    <a:pt x="13211" y="257619"/>
                    <a:pt x="35230" y="253215"/>
                  </a:cubicBezTo>
                  <a:cubicBezTo>
                    <a:pt x="132112" y="240004"/>
                    <a:pt x="343492" y="187159"/>
                    <a:pt x="682580" y="6606"/>
                  </a:cubicBezTo>
                  <a:cubicBezTo>
                    <a:pt x="689186" y="2202"/>
                    <a:pt x="695791" y="0"/>
                    <a:pt x="702397"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72" name="矩形 71">
            <a:extLst>
              <a:ext uri="{FF2B5EF4-FFF2-40B4-BE49-F238E27FC236}">
                <a16:creationId xmlns:a16="http://schemas.microsoft.com/office/drawing/2014/main" id="{93208449-33AD-4984-8F68-71F3D2AD33CA}"/>
              </a:ext>
            </a:extLst>
          </p:cNvPr>
          <p:cNvSpPr/>
          <p:nvPr/>
        </p:nvSpPr>
        <p:spPr>
          <a:xfrm>
            <a:off x="3053502" y="4702478"/>
            <a:ext cx="4031873" cy="553998"/>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30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遇到的问题与解决措施</a:t>
            </a:r>
          </a:p>
        </p:txBody>
      </p:sp>
      <p:sp>
        <p:nvSpPr>
          <p:cNvPr id="73" name="矩形 72">
            <a:extLst>
              <a:ext uri="{FF2B5EF4-FFF2-40B4-BE49-F238E27FC236}">
                <a16:creationId xmlns:a16="http://schemas.microsoft.com/office/drawing/2014/main" id="{E851198D-A63B-4568-818F-5115A46375F1}"/>
              </a:ext>
            </a:extLst>
          </p:cNvPr>
          <p:cNvSpPr/>
          <p:nvPr/>
        </p:nvSpPr>
        <p:spPr>
          <a:xfrm>
            <a:off x="7108599" y="4812354"/>
            <a:ext cx="2192853" cy="400110"/>
          </a:xfrm>
          <a:prstGeom prst="rect">
            <a:avLst/>
          </a:prstGeom>
          <a:noFill/>
        </p:spPr>
        <p:txBody>
          <a:bodyPr wrap="square" rtlCol="0">
            <a:noAutofit/>
          </a:bodyPr>
          <a:lstStyle/>
          <a:p>
            <a:r>
              <a:rPr lang="en-US" altLang="zh-CN" sz="1000"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Problems encountered and Solutions</a:t>
            </a:r>
          </a:p>
        </p:txBody>
      </p:sp>
      <p:sp>
        <p:nvSpPr>
          <p:cNvPr id="70" name="矩形 69">
            <a:extLst>
              <a:ext uri="{FF2B5EF4-FFF2-40B4-BE49-F238E27FC236}">
                <a16:creationId xmlns:a16="http://schemas.microsoft.com/office/drawing/2014/main" id="{BE11AB42-BDAC-4052-BE1D-B88C3A344B76}"/>
              </a:ext>
            </a:extLst>
          </p:cNvPr>
          <p:cNvSpPr/>
          <p:nvPr/>
        </p:nvSpPr>
        <p:spPr>
          <a:xfrm>
            <a:off x="3053502" y="5510198"/>
            <a:ext cx="2954655" cy="553998"/>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p>
            <a:r>
              <a:rPr lang="zh-CN" altLang="en-US" sz="3000" kern="22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后续工作安排</a:t>
            </a:r>
          </a:p>
        </p:txBody>
      </p:sp>
      <p:sp>
        <p:nvSpPr>
          <p:cNvPr id="71" name="矩形 70">
            <a:extLst>
              <a:ext uri="{FF2B5EF4-FFF2-40B4-BE49-F238E27FC236}">
                <a16:creationId xmlns:a16="http://schemas.microsoft.com/office/drawing/2014/main" id="{B701B015-5E1F-445A-A3F2-C3614F0A11AC}"/>
              </a:ext>
            </a:extLst>
          </p:cNvPr>
          <p:cNvSpPr/>
          <p:nvPr/>
        </p:nvSpPr>
        <p:spPr>
          <a:xfrm>
            <a:off x="5537998" y="5620074"/>
            <a:ext cx="2192853" cy="246221"/>
          </a:xfrm>
          <a:prstGeom prst="rect">
            <a:avLst/>
          </a:prstGeom>
          <a:noFill/>
        </p:spPr>
        <p:txBody>
          <a:bodyPr wrap="square" rtlCol="0">
            <a:noAutofit/>
          </a:bodyPr>
          <a:lstStyle/>
          <a:p>
            <a:r>
              <a:rPr lang="en-US" altLang="zh-CN" sz="1000"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Follow up work arrangement</a:t>
            </a:r>
          </a:p>
        </p:txBody>
      </p:sp>
      <p:grpSp>
        <p:nvGrpSpPr>
          <p:cNvPr id="5" name="组合 4">
            <a:extLst>
              <a:ext uri="{FF2B5EF4-FFF2-40B4-BE49-F238E27FC236}">
                <a16:creationId xmlns:a16="http://schemas.microsoft.com/office/drawing/2014/main" id="{C8845107-0F9A-4C4C-BBD8-3CC9D80D62C6}"/>
              </a:ext>
            </a:extLst>
          </p:cNvPr>
          <p:cNvGrpSpPr/>
          <p:nvPr/>
        </p:nvGrpSpPr>
        <p:grpSpPr>
          <a:xfrm>
            <a:off x="2379554" y="4721078"/>
            <a:ext cx="533190" cy="449248"/>
            <a:chOff x="2379554" y="4721078"/>
            <a:chExt cx="533190" cy="449248"/>
          </a:xfrm>
        </p:grpSpPr>
        <p:sp>
          <p:nvSpPr>
            <p:cNvPr id="145" name="任意多边形: 形状 144">
              <a:extLst>
                <a:ext uri="{FF2B5EF4-FFF2-40B4-BE49-F238E27FC236}">
                  <a16:creationId xmlns:a16="http://schemas.microsoft.com/office/drawing/2014/main" id="{8FF413FE-1E91-4FF1-B61D-2A709E745805}"/>
                </a:ext>
              </a:extLst>
            </p:cNvPr>
            <p:cNvSpPr/>
            <p:nvPr/>
          </p:nvSpPr>
          <p:spPr>
            <a:xfrm>
              <a:off x="2504853" y="4788629"/>
              <a:ext cx="369753" cy="381697"/>
            </a:xfrm>
            <a:custGeom>
              <a:avLst/>
              <a:gdLst>
                <a:gd name="connsiteX0" fmla="*/ 313560 w 1844931"/>
                <a:gd name="connsiteY0" fmla="*/ 825883 h 1904533"/>
                <a:gd name="connsiteX1" fmla="*/ 317188 w 1844931"/>
                <a:gd name="connsiteY1" fmla="*/ 825883 h 1904533"/>
                <a:gd name="connsiteX2" fmla="*/ 947336 w 1844931"/>
                <a:gd name="connsiteY2" fmla="*/ 825883 h 1904533"/>
                <a:gd name="connsiteX3" fmla="*/ 1013729 w 1844931"/>
                <a:gd name="connsiteY3" fmla="*/ 895730 h 1904533"/>
                <a:gd name="connsiteX4" fmla="*/ 1013728 w 1844931"/>
                <a:gd name="connsiteY4" fmla="*/ 895749 h 1904533"/>
                <a:gd name="connsiteX5" fmla="*/ 944510 w 1844931"/>
                <a:gd name="connsiteY5" fmla="*/ 940593 h 1904533"/>
                <a:gd name="connsiteX6" fmla="*/ 314353 w 1844931"/>
                <a:gd name="connsiteY6" fmla="*/ 940593 h 1904533"/>
                <a:gd name="connsiteX7" fmla="*/ 247177 w 1844931"/>
                <a:gd name="connsiteY7" fmla="*/ 895740 h 1904533"/>
                <a:gd name="connsiteX8" fmla="*/ 313560 w 1844931"/>
                <a:gd name="connsiteY8" fmla="*/ 825883 h 1904533"/>
                <a:gd name="connsiteX9" fmla="*/ 1316691 w 1844931"/>
                <a:gd name="connsiteY9" fmla="*/ 785293 h 1904533"/>
                <a:gd name="connsiteX10" fmla="*/ 1339879 w 1844931"/>
                <a:gd name="connsiteY10" fmla="*/ 788478 h 1904533"/>
                <a:gd name="connsiteX11" fmla="*/ 1379786 w 1844931"/>
                <a:gd name="connsiteY11" fmla="*/ 859914 h 1904533"/>
                <a:gd name="connsiteX12" fmla="*/ 1378630 w 1844931"/>
                <a:gd name="connsiteY12" fmla="*/ 865119 h 1904533"/>
                <a:gd name="connsiteX13" fmla="*/ 1380139 w 1844931"/>
                <a:gd name="connsiteY13" fmla="*/ 877405 h 1904533"/>
                <a:gd name="connsiteX14" fmla="*/ 1478300 w 1844931"/>
                <a:gd name="connsiteY14" fmla="*/ 1587206 h 1904533"/>
                <a:gd name="connsiteX15" fmla="*/ 1578537 w 1844931"/>
                <a:gd name="connsiteY15" fmla="*/ 1394868 h 1904533"/>
                <a:gd name="connsiteX16" fmla="*/ 1579090 w 1844931"/>
                <a:gd name="connsiteY16" fmla="*/ 1392135 h 1904533"/>
                <a:gd name="connsiteX17" fmla="*/ 1609678 w 1844931"/>
                <a:gd name="connsiteY17" fmla="*/ 1361610 h 1904533"/>
                <a:gd name="connsiteX18" fmla="*/ 1616210 w 1844931"/>
                <a:gd name="connsiteY18" fmla="*/ 1360294 h 1904533"/>
                <a:gd name="connsiteX19" fmla="*/ 1623480 w 1844931"/>
                <a:gd name="connsiteY19" fmla="*/ 1356817 h 1904533"/>
                <a:gd name="connsiteX20" fmla="*/ 1818602 w 1844931"/>
                <a:gd name="connsiteY20" fmla="*/ 1354769 h 1904533"/>
                <a:gd name="connsiteX21" fmla="*/ 1844916 w 1844931"/>
                <a:gd name="connsiteY21" fmla="*/ 1413186 h 1904533"/>
                <a:gd name="connsiteX22" fmla="*/ 1820329 w 1844931"/>
                <a:gd name="connsiteY22" fmla="*/ 1472127 h 1904533"/>
                <a:gd name="connsiteX23" fmla="*/ 1663855 w 1844931"/>
                <a:gd name="connsiteY23" fmla="*/ 1473762 h 1904533"/>
                <a:gd name="connsiteX24" fmla="*/ 1500917 w 1844931"/>
                <a:gd name="connsiteY24" fmla="*/ 1766896 h 1904533"/>
                <a:gd name="connsiteX25" fmla="*/ 1489526 w 1844931"/>
                <a:gd name="connsiteY25" fmla="*/ 1774334 h 1904533"/>
                <a:gd name="connsiteX26" fmla="*/ 1487725 w 1844931"/>
                <a:gd name="connsiteY26" fmla="*/ 1777118 h 1904533"/>
                <a:gd name="connsiteX27" fmla="*/ 1473044 w 1844931"/>
                <a:gd name="connsiteY27" fmla="*/ 1783855 h 1904533"/>
                <a:gd name="connsiteX28" fmla="*/ 1472291 w 1844931"/>
                <a:gd name="connsiteY28" fmla="*/ 1784264 h 1904533"/>
                <a:gd name="connsiteX29" fmla="*/ 1472154 w 1844931"/>
                <a:gd name="connsiteY29" fmla="*/ 1784264 h 1904533"/>
                <a:gd name="connsiteX30" fmla="*/ 1461574 w 1844931"/>
                <a:gd name="connsiteY30" fmla="*/ 1789119 h 1904533"/>
                <a:gd name="connsiteX31" fmla="*/ 1375939 w 1844931"/>
                <a:gd name="connsiteY31" fmla="*/ 1694916 h 1904533"/>
                <a:gd name="connsiteX32" fmla="*/ 1292416 w 1844931"/>
                <a:gd name="connsiteY32" fmla="*/ 1091045 h 1904533"/>
                <a:gd name="connsiteX33" fmla="*/ 1131195 w 1844931"/>
                <a:gd name="connsiteY33" fmla="*/ 1490662 h 1904533"/>
                <a:gd name="connsiteX34" fmla="*/ 1129675 w 1844931"/>
                <a:gd name="connsiteY34" fmla="*/ 1493198 h 1904533"/>
                <a:gd name="connsiteX35" fmla="*/ 1122765 w 1844931"/>
                <a:gd name="connsiteY35" fmla="*/ 1507921 h 1904533"/>
                <a:gd name="connsiteX36" fmla="*/ 1118274 w 1844931"/>
                <a:gd name="connsiteY36" fmla="*/ 1512215 h 1904533"/>
                <a:gd name="connsiteX37" fmla="*/ 1116592 w 1844931"/>
                <a:gd name="connsiteY37" fmla="*/ 1515020 h 1904533"/>
                <a:gd name="connsiteX38" fmla="*/ 1113187 w 1844931"/>
                <a:gd name="connsiteY38" fmla="*/ 1517079 h 1904533"/>
                <a:gd name="connsiteX39" fmla="*/ 1105039 w 1844931"/>
                <a:gd name="connsiteY39" fmla="*/ 1524870 h 1904533"/>
                <a:gd name="connsiteX40" fmla="*/ 1080532 w 1844931"/>
                <a:gd name="connsiteY40" fmla="*/ 1536706 h 1904533"/>
                <a:gd name="connsiteX41" fmla="*/ 1021755 w 1844931"/>
                <a:gd name="connsiteY41" fmla="*/ 1504788 h 1904533"/>
                <a:gd name="connsiteX42" fmla="*/ 933954 w 1844931"/>
                <a:gd name="connsiteY42" fmla="*/ 1227010 h 1904533"/>
                <a:gd name="connsiteX43" fmla="*/ 713320 w 1844931"/>
                <a:gd name="connsiteY43" fmla="*/ 1515112 h 1904533"/>
                <a:gd name="connsiteX44" fmla="*/ 707220 w 1844931"/>
                <a:gd name="connsiteY44" fmla="*/ 1520710 h 1904533"/>
                <a:gd name="connsiteX45" fmla="*/ 705130 w 1844931"/>
                <a:gd name="connsiteY45" fmla="*/ 1529702 h 1904533"/>
                <a:gd name="connsiteX46" fmla="*/ 681508 w 1844931"/>
                <a:gd name="connsiteY46" fmla="*/ 1543507 h 1904533"/>
                <a:gd name="connsiteX47" fmla="*/ 487722 w 1844931"/>
                <a:gd name="connsiteY47" fmla="*/ 1544707 h 1904533"/>
                <a:gd name="connsiteX48" fmla="*/ 463794 w 1844931"/>
                <a:gd name="connsiteY48" fmla="*/ 1491158 h 1904533"/>
                <a:gd name="connsiteX49" fmla="*/ 485842 w 1844931"/>
                <a:gd name="connsiteY49" fmla="*/ 1429712 h 1904533"/>
                <a:gd name="connsiteX50" fmla="*/ 633660 w 1844931"/>
                <a:gd name="connsiteY50" fmla="*/ 1429712 h 1904533"/>
                <a:gd name="connsiteX51" fmla="*/ 894143 w 1844931"/>
                <a:gd name="connsiteY51" fmla="*/ 1089602 h 1904533"/>
                <a:gd name="connsiteX52" fmla="*/ 911944 w 1844931"/>
                <a:gd name="connsiteY52" fmla="*/ 1074625 h 1904533"/>
                <a:gd name="connsiteX53" fmla="*/ 930219 w 1844931"/>
                <a:gd name="connsiteY53" fmla="*/ 1069346 h 1904533"/>
                <a:gd name="connsiteX54" fmla="*/ 933506 w 1844931"/>
                <a:gd name="connsiteY54" fmla="*/ 1068038 h 1904533"/>
                <a:gd name="connsiteX55" fmla="*/ 960401 w 1844931"/>
                <a:gd name="connsiteY55" fmla="*/ 1063832 h 1904533"/>
                <a:gd name="connsiteX56" fmla="*/ 1014731 w 1844931"/>
                <a:gd name="connsiteY56" fmla="*/ 1095908 h 1904533"/>
                <a:gd name="connsiteX57" fmla="*/ 1081010 w 1844931"/>
                <a:gd name="connsiteY57" fmla="*/ 1307168 h 1904533"/>
                <a:gd name="connsiteX58" fmla="*/ 1267397 w 1844931"/>
                <a:gd name="connsiteY58" fmla="*/ 845114 h 1904533"/>
                <a:gd name="connsiteX59" fmla="*/ 1316691 w 1844931"/>
                <a:gd name="connsiteY59" fmla="*/ 785293 h 1904533"/>
                <a:gd name="connsiteX60" fmla="*/ 313952 w 1844931"/>
                <a:gd name="connsiteY60" fmla="*/ 417270 h 1904533"/>
                <a:gd name="connsiteX61" fmla="*/ 317188 w 1844931"/>
                <a:gd name="connsiteY61" fmla="*/ 417270 h 1904533"/>
                <a:gd name="connsiteX62" fmla="*/ 1320074 w 1844931"/>
                <a:gd name="connsiteY62" fmla="*/ 417270 h 1904533"/>
                <a:gd name="connsiteX63" fmla="*/ 1389884 w 1844931"/>
                <a:gd name="connsiteY63" fmla="*/ 483717 h 1904533"/>
                <a:gd name="connsiteX64" fmla="*/ 1320074 w 1844931"/>
                <a:gd name="connsiteY64" fmla="*/ 533399 h 1904533"/>
                <a:gd name="connsiteX65" fmla="*/ 317178 w 1844931"/>
                <a:gd name="connsiteY65" fmla="*/ 533399 h 1904533"/>
                <a:gd name="connsiteX66" fmla="*/ 247378 w 1844931"/>
                <a:gd name="connsiteY66" fmla="*/ 486927 h 1904533"/>
                <a:gd name="connsiteX67" fmla="*/ 313952 w 1844931"/>
                <a:gd name="connsiteY67" fmla="*/ 417270 h 1904533"/>
                <a:gd name="connsiteX68" fmla="*/ 239065 w 1844931"/>
                <a:gd name="connsiteY68" fmla="*/ 0 h 1904533"/>
                <a:gd name="connsiteX69" fmla="*/ 1394208 w 1844931"/>
                <a:gd name="connsiteY69" fmla="*/ 0 h 1904533"/>
                <a:gd name="connsiteX70" fmla="*/ 1633273 w 1844931"/>
                <a:gd name="connsiteY70" fmla="*/ 236553 h 1904533"/>
                <a:gd name="connsiteX71" fmla="*/ 1633273 w 1844931"/>
                <a:gd name="connsiteY71" fmla="*/ 660406 h 1904533"/>
                <a:gd name="connsiteX72" fmla="*/ 1566871 w 1844931"/>
                <a:gd name="connsiteY72" fmla="*/ 730263 h 1904533"/>
                <a:gd name="connsiteX73" fmla="*/ 1519214 w 1844931"/>
                <a:gd name="connsiteY73" fmla="*/ 663188 h 1904533"/>
                <a:gd name="connsiteX74" fmla="*/ 1519214 w 1844931"/>
                <a:gd name="connsiteY74" fmla="*/ 239325 h 1904533"/>
                <a:gd name="connsiteX75" fmla="*/ 1395916 w 1844931"/>
                <a:gd name="connsiteY75" fmla="*/ 114310 h 1904533"/>
                <a:gd name="connsiteX76" fmla="*/ 239829 w 1844931"/>
                <a:gd name="connsiteY76" fmla="*/ 114310 h 1904533"/>
                <a:gd name="connsiteX77" fmla="*/ 116941 w 1844931"/>
                <a:gd name="connsiteY77" fmla="*/ 238135 h 1904533"/>
                <a:gd name="connsiteX78" fmla="*/ 116941 w 1844931"/>
                <a:gd name="connsiteY78" fmla="*/ 1670456 h 1904533"/>
                <a:gd name="connsiteX79" fmla="*/ 227898 w 1844931"/>
                <a:gd name="connsiteY79" fmla="*/ 1789128 h 1904533"/>
                <a:gd name="connsiteX80" fmla="*/ 489183 w 1844931"/>
                <a:gd name="connsiteY80" fmla="*/ 1789128 h 1904533"/>
                <a:gd name="connsiteX81" fmla="*/ 557723 w 1844931"/>
                <a:gd name="connsiteY81" fmla="*/ 1836449 h 1904533"/>
                <a:gd name="connsiteX82" fmla="*/ 489508 w 1844931"/>
                <a:gd name="connsiteY82" fmla="*/ 1904533 h 1904533"/>
                <a:gd name="connsiteX83" fmla="*/ 233272 w 1844931"/>
                <a:gd name="connsiteY83" fmla="*/ 1904533 h 1904533"/>
                <a:gd name="connsiteX84" fmla="*/ 0 w 1844931"/>
                <a:gd name="connsiteY84" fmla="*/ 1667970 h 1904533"/>
                <a:gd name="connsiteX85" fmla="*/ 0 w 1844931"/>
                <a:gd name="connsiteY85" fmla="*/ 236553 h 1904533"/>
                <a:gd name="connsiteX86" fmla="*/ 239065 w 1844931"/>
                <a:gd name="connsiteY86" fmla="*/ 0 h 19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44931" h="1904533">
                  <a:moveTo>
                    <a:pt x="313560" y="825883"/>
                  </a:moveTo>
                  <a:cubicBezTo>
                    <a:pt x="314769" y="825851"/>
                    <a:pt x="315979" y="825851"/>
                    <a:pt x="317188" y="825883"/>
                  </a:cubicBezTo>
                  <a:lnTo>
                    <a:pt x="947336" y="825883"/>
                  </a:lnTo>
                  <a:cubicBezTo>
                    <a:pt x="984997" y="826875"/>
                    <a:pt x="1014722" y="858146"/>
                    <a:pt x="1013729" y="895730"/>
                  </a:cubicBezTo>
                  <a:cubicBezTo>
                    <a:pt x="1013729" y="895736"/>
                    <a:pt x="1013729" y="895743"/>
                    <a:pt x="1013728" y="895749"/>
                  </a:cubicBezTo>
                  <a:cubicBezTo>
                    <a:pt x="1012755" y="931935"/>
                    <a:pt x="994257" y="940593"/>
                    <a:pt x="944510" y="940593"/>
                  </a:cubicBezTo>
                  <a:lnTo>
                    <a:pt x="314353" y="940593"/>
                  </a:lnTo>
                  <a:cubicBezTo>
                    <a:pt x="270476" y="940593"/>
                    <a:pt x="248170" y="933335"/>
                    <a:pt x="247177" y="895740"/>
                  </a:cubicBezTo>
                  <a:cubicBezTo>
                    <a:pt x="246178" y="858156"/>
                    <a:pt x="275899" y="826880"/>
                    <a:pt x="313560" y="825883"/>
                  </a:cubicBezTo>
                  <a:close/>
                  <a:moveTo>
                    <a:pt x="1316691" y="785293"/>
                  </a:moveTo>
                  <a:cubicBezTo>
                    <a:pt x="1323426" y="784000"/>
                    <a:pt x="1331012" y="784919"/>
                    <a:pt x="1339879" y="788478"/>
                  </a:cubicBezTo>
                  <a:cubicBezTo>
                    <a:pt x="1366458" y="799158"/>
                    <a:pt x="1381334" y="827985"/>
                    <a:pt x="1379786" y="859914"/>
                  </a:cubicBezTo>
                  <a:lnTo>
                    <a:pt x="1378630" y="865119"/>
                  </a:lnTo>
                  <a:lnTo>
                    <a:pt x="1380139" y="877405"/>
                  </a:lnTo>
                  <a:lnTo>
                    <a:pt x="1478300" y="1587206"/>
                  </a:lnTo>
                  <a:lnTo>
                    <a:pt x="1578537" y="1394868"/>
                  </a:lnTo>
                  <a:lnTo>
                    <a:pt x="1579090" y="1392135"/>
                  </a:lnTo>
                  <a:cubicBezTo>
                    <a:pt x="1584907" y="1378410"/>
                    <a:pt x="1595925" y="1367415"/>
                    <a:pt x="1609678" y="1361610"/>
                  </a:cubicBezTo>
                  <a:lnTo>
                    <a:pt x="1616210" y="1360294"/>
                  </a:lnTo>
                  <a:lnTo>
                    <a:pt x="1623480" y="1356817"/>
                  </a:lnTo>
                  <a:lnTo>
                    <a:pt x="1818602" y="1354769"/>
                  </a:lnTo>
                  <a:cubicBezTo>
                    <a:pt x="1832671" y="1354636"/>
                    <a:pt x="1844439" y="1380772"/>
                    <a:pt x="1844916" y="1413186"/>
                  </a:cubicBezTo>
                  <a:cubicBezTo>
                    <a:pt x="1845403" y="1445580"/>
                    <a:pt x="1834398" y="1471965"/>
                    <a:pt x="1820329" y="1472127"/>
                  </a:cubicBezTo>
                  <a:lnTo>
                    <a:pt x="1663855" y="1473762"/>
                  </a:lnTo>
                  <a:lnTo>
                    <a:pt x="1500917" y="1766896"/>
                  </a:lnTo>
                  <a:lnTo>
                    <a:pt x="1489526" y="1774334"/>
                  </a:lnTo>
                  <a:lnTo>
                    <a:pt x="1487725" y="1777118"/>
                  </a:lnTo>
                  <a:lnTo>
                    <a:pt x="1473044" y="1783855"/>
                  </a:lnTo>
                  <a:lnTo>
                    <a:pt x="1472291" y="1784264"/>
                  </a:lnTo>
                  <a:lnTo>
                    <a:pt x="1472154" y="1784264"/>
                  </a:lnTo>
                  <a:lnTo>
                    <a:pt x="1461574" y="1789119"/>
                  </a:lnTo>
                  <a:cubicBezTo>
                    <a:pt x="1422202" y="1794510"/>
                    <a:pt x="1383880" y="1752343"/>
                    <a:pt x="1375939" y="1694916"/>
                  </a:cubicBezTo>
                  <a:lnTo>
                    <a:pt x="1292416" y="1091045"/>
                  </a:lnTo>
                  <a:lnTo>
                    <a:pt x="1131195" y="1490662"/>
                  </a:lnTo>
                  <a:lnTo>
                    <a:pt x="1129675" y="1493198"/>
                  </a:lnTo>
                  <a:lnTo>
                    <a:pt x="1122765" y="1507921"/>
                  </a:lnTo>
                  <a:lnTo>
                    <a:pt x="1118274" y="1512215"/>
                  </a:lnTo>
                  <a:lnTo>
                    <a:pt x="1116592" y="1515020"/>
                  </a:lnTo>
                  <a:lnTo>
                    <a:pt x="1113187" y="1517079"/>
                  </a:lnTo>
                  <a:lnTo>
                    <a:pt x="1105039" y="1524870"/>
                  </a:lnTo>
                  <a:cubicBezTo>
                    <a:pt x="1097909" y="1529792"/>
                    <a:pt x="1089650" y="1533861"/>
                    <a:pt x="1080532" y="1536706"/>
                  </a:cubicBezTo>
                  <a:cubicBezTo>
                    <a:pt x="1053511" y="1541459"/>
                    <a:pt x="1039279" y="1534010"/>
                    <a:pt x="1021755" y="1504788"/>
                  </a:cubicBezTo>
                  <a:lnTo>
                    <a:pt x="933954" y="1227010"/>
                  </a:lnTo>
                  <a:lnTo>
                    <a:pt x="713320" y="1515112"/>
                  </a:lnTo>
                  <a:lnTo>
                    <a:pt x="707220" y="1520710"/>
                  </a:lnTo>
                  <a:lnTo>
                    <a:pt x="705130" y="1529702"/>
                  </a:lnTo>
                  <a:cubicBezTo>
                    <a:pt x="701087" y="1538647"/>
                    <a:pt x="693888" y="1542964"/>
                    <a:pt x="681508" y="1543507"/>
                  </a:cubicBezTo>
                  <a:lnTo>
                    <a:pt x="487722" y="1544707"/>
                  </a:lnTo>
                  <a:cubicBezTo>
                    <a:pt x="464367" y="1543507"/>
                    <a:pt x="464252" y="1529296"/>
                    <a:pt x="463794" y="1491158"/>
                  </a:cubicBezTo>
                  <a:cubicBezTo>
                    <a:pt x="463317" y="1453010"/>
                    <a:pt x="465560" y="1429712"/>
                    <a:pt x="485842" y="1429712"/>
                  </a:cubicBezTo>
                  <a:lnTo>
                    <a:pt x="633660" y="1429712"/>
                  </a:lnTo>
                  <a:lnTo>
                    <a:pt x="894143" y="1089602"/>
                  </a:lnTo>
                  <a:cubicBezTo>
                    <a:pt x="899037" y="1083208"/>
                    <a:pt x="905125" y="1078203"/>
                    <a:pt x="911944" y="1074625"/>
                  </a:cubicBezTo>
                  <a:lnTo>
                    <a:pt x="930219" y="1069346"/>
                  </a:lnTo>
                  <a:lnTo>
                    <a:pt x="933506" y="1068038"/>
                  </a:lnTo>
                  <a:cubicBezTo>
                    <a:pt x="942624" y="1065197"/>
                    <a:pt x="951733" y="1063845"/>
                    <a:pt x="960401" y="1063832"/>
                  </a:cubicBezTo>
                  <a:cubicBezTo>
                    <a:pt x="986403" y="1063795"/>
                    <a:pt x="1008424" y="1075820"/>
                    <a:pt x="1014731" y="1095908"/>
                  </a:cubicBezTo>
                  <a:lnTo>
                    <a:pt x="1081010" y="1307168"/>
                  </a:lnTo>
                  <a:lnTo>
                    <a:pt x="1267397" y="845114"/>
                  </a:lnTo>
                  <a:cubicBezTo>
                    <a:pt x="1283933" y="812968"/>
                    <a:pt x="1296485" y="789174"/>
                    <a:pt x="1316691" y="785293"/>
                  </a:cubicBezTo>
                  <a:close/>
                  <a:moveTo>
                    <a:pt x="313952" y="417270"/>
                  </a:moveTo>
                  <a:cubicBezTo>
                    <a:pt x="315030" y="417245"/>
                    <a:pt x="316109" y="417245"/>
                    <a:pt x="317188" y="417270"/>
                  </a:cubicBezTo>
                  <a:lnTo>
                    <a:pt x="1320074" y="417270"/>
                  </a:lnTo>
                  <a:cubicBezTo>
                    <a:pt x="1357738" y="416381"/>
                    <a:pt x="1388993" y="446130"/>
                    <a:pt x="1389884" y="483717"/>
                  </a:cubicBezTo>
                  <a:cubicBezTo>
                    <a:pt x="1390781" y="521302"/>
                    <a:pt x="1343153" y="536276"/>
                    <a:pt x="1320074" y="533399"/>
                  </a:cubicBezTo>
                  <a:lnTo>
                    <a:pt x="317178" y="533399"/>
                  </a:lnTo>
                  <a:cubicBezTo>
                    <a:pt x="261304" y="533399"/>
                    <a:pt x="248256" y="524522"/>
                    <a:pt x="247378" y="486927"/>
                  </a:cubicBezTo>
                  <a:cubicBezTo>
                    <a:pt x="246487" y="449346"/>
                    <a:pt x="276293" y="418159"/>
                    <a:pt x="313952" y="417270"/>
                  </a:cubicBezTo>
                  <a:close/>
                  <a:moveTo>
                    <a:pt x="239065" y="0"/>
                  </a:moveTo>
                  <a:lnTo>
                    <a:pt x="1394208" y="0"/>
                  </a:lnTo>
                  <a:cubicBezTo>
                    <a:pt x="1525972" y="0"/>
                    <a:pt x="1633273" y="106147"/>
                    <a:pt x="1633273" y="236553"/>
                  </a:cubicBezTo>
                  <a:lnTo>
                    <a:pt x="1633273" y="660406"/>
                  </a:lnTo>
                  <a:cubicBezTo>
                    <a:pt x="1634267" y="697995"/>
                    <a:pt x="1604537" y="729271"/>
                    <a:pt x="1566871" y="730263"/>
                  </a:cubicBezTo>
                  <a:cubicBezTo>
                    <a:pt x="1533942" y="717566"/>
                    <a:pt x="1520217" y="700783"/>
                    <a:pt x="1519214" y="663188"/>
                  </a:cubicBezTo>
                  <a:lnTo>
                    <a:pt x="1519214" y="239325"/>
                  </a:lnTo>
                  <a:cubicBezTo>
                    <a:pt x="1519214" y="184013"/>
                    <a:pt x="1452383" y="114310"/>
                    <a:pt x="1395916" y="114310"/>
                  </a:cubicBezTo>
                  <a:lnTo>
                    <a:pt x="239829" y="114310"/>
                  </a:lnTo>
                  <a:cubicBezTo>
                    <a:pt x="183363" y="114310"/>
                    <a:pt x="116941" y="182823"/>
                    <a:pt x="116941" y="238135"/>
                  </a:cubicBezTo>
                  <a:lnTo>
                    <a:pt x="116941" y="1670456"/>
                  </a:lnTo>
                  <a:cubicBezTo>
                    <a:pt x="116941" y="1725768"/>
                    <a:pt x="171422" y="1789128"/>
                    <a:pt x="227898" y="1789128"/>
                  </a:cubicBezTo>
                  <a:lnTo>
                    <a:pt x="489183" y="1789128"/>
                  </a:lnTo>
                  <a:cubicBezTo>
                    <a:pt x="526856" y="1789128"/>
                    <a:pt x="557723" y="1798854"/>
                    <a:pt x="557723" y="1836449"/>
                  </a:cubicBezTo>
                  <a:cubicBezTo>
                    <a:pt x="557723" y="1874034"/>
                    <a:pt x="527180" y="1904533"/>
                    <a:pt x="489508" y="1904533"/>
                  </a:cubicBezTo>
                  <a:lnTo>
                    <a:pt x="233272" y="1904533"/>
                  </a:lnTo>
                  <a:cubicBezTo>
                    <a:pt x="104113" y="1901476"/>
                    <a:pt x="0" y="1796501"/>
                    <a:pt x="0" y="1667970"/>
                  </a:cubicBezTo>
                  <a:lnTo>
                    <a:pt x="0" y="236553"/>
                  </a:lnTo>
                  <a:cubicBezTo>
                    <a:pt x="10" y="106147"/>
                    <a:pt x="107177" y="0"/>
                    <a:pt x="239065"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6" name="椭圆 145">
              <a:extLst>
                <a:ext uri="{FF2B5EF4-FFF2-40B4-BE49-F238E27FC236}">
                  <a16:creationId xmlns:a16="http://schemas.microsoft.com/office/drawing/2014/main" id="{1433D2E6-E3BB-413C-A611-971DBAB1628E}"/>
                </a:ext>
              </a:extLst>
            </p:cNvPr>
            <p:cNvSpPr/>
            <p:nvPr/>
          </p:nvSpPr>
          <p:spPr>
            <a:xfrm>
              <a:off x="2448392" y="472107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7" name="椭圆 146">
              <a:extLst>
                <a:ext uri="{FF2B5EF4-FFF2-40B4-BE49-F238E27FC236}">
                  <a16:creationId xmlns:a16="http://schemas.microsoft.com/office/drawing/2014/main" id="{AFC3CAA9-AC42-4155-94EC-A38C6A130EED}"/>
                </a:ext>
              </a:extLst>
            </p:cNvPr>
            <p:cNvSpPr/>
            <p:nvPr/>
          </p:nvSpPr>
          <p:spPr>
            <a:xfrm>
              <a:off x="2893835" y="4964415"/>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8" name="椭圆 147">
              <a:extLst>
                <a:ext uri="{FF2B5EF4-FFF2-40B4-BE49-F238E27FC236}">
                  <a16:creationId xmlns:a16="http://schemas.microsoft.com/office/drawing/2014/main" id="{B136242B-A27F-4705-82E7-CBADBE37F328}"/>
                </a:ext>
              </a:extLst>
            </p:cNvPr>
            <p:cNvSpPr/>
            <p:nvPr/>
          </p:nvSpPr>
          <p:spPr>
            <a:xfrm>
              <a:off x="2379554" y="5102775"/>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49" name="直接连接符 148">
              <a:extLst>
                <a:ext uri="{FF2B5EF4-FFF2-40B4-BE49-F238E27FC236}">
                  <a16:creationId xmlns:a16="http://schemas.microsoft.com/office/drawing/2014/main" id="{EB30E921-01FE-4120-B66C-6EF354D1FA58}"/>
                </a:ext>
              </a:extLst>
            </p:cNvPr>
            <p:cNvCxnSpPr>
              <a:cxnSpLocks/>
              <a:stCxn id="146" idx="4"/>
              <a:endCxn id="148" idx="0"/>
            </p:cNvCxnSpPr>
            <p:nvPr/>
          </p:nvCxnSpPr>
          <p:spPr>
            <a:xfrm flipH="1">
              <a:off x="2395693" y="4766797"/>
              <a:ext cx="75559" cy="33597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929F7A80-61F5-4218-A06F-0FCF66C4D71B}"/>
                </a:ext>
              </a:extLst>
            </p:cNvPr>
            <p:cNvCxnSpPr>
              <a:stCxn id="146" idx="4"/>
              <a:endCxn id="147" idx="1"/>
            </p:cNvCxnSpPr>
            <p:nvPr/>
          </p:nvCxnSpPr>
          <p:spPr>
            <a:xfrm>
              <a:off x="2471252" y="4766797"/>
              <a:ext cx="425352" cy="20038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EB427132-DB8F-4DA5-9C99-78C707BFBE27}"/>
                </a:ext>
              </a:extLst>
            </p:cNvPr>
            <p:cNvCxnSpPr>
              <a:cxnSpLocks/>
              <a:stCxn id="148" idx="0"/>
              <a:endCxn id="147" idx="0"/>
            </p:cNvCxnSpPr>
            <p:nvPr/>
          </p:nvCxnSpPr>
          <p:spPr>
            <a:xfrm flipV="1">
              <a:off x="2395693" y="4964415"/>
              <a:ext cx="507597" cy="138360"/>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6EEBE465-ED00-45ED-85C7-08ABB570A5DF}"/>
              </a:ext>
            </a:extLst>
          </p:cNvPr>
          <p:cNvGrpSpPr/>
          <p:nvPr/>
        </p:nvGrpSpPr>
        <p:grpSpPr>
          <a:xfrm>
            <a:off x="2381169" y="5617256"/>
            <a:ext cx="563267" cy="339883"/>
            <a:chOff x="2419273" y="5617256"/>
            <a:chExt cx="563267" cy="339883"/>
          </a:xfrm>
        </p:grpSpPr>
        <p:sp>
          <p:nvSpPr>
            <p:cNvPr id="167" name="椭圆 166">
              <a:extLst>
                <a:ext uri="{FF2B5EF4-FFF2-40B4-BE49-F238E27FC236}">
                  <a16:creationId xmlns:a16="http://schemas.microsoft.com/office/drawing/2014/main" id="{A3D5B572-FBBB-4C43-AF61-289E7B1F68E9}"/>
                </a:ext>
              </a:extLst>
            </p:cNvPr>
            <p:cNvSpPr/>
            <p:nvPr/>
          </p:nvSpPr>
          <p:spPr>
            <a:xfrm>
              <a:off x="2936821" y="567662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8" name="椭圆 167">
              <a:extLst>
                <a:ext uri="{FF2B5EF4-FFF2-40B4-BE49-F238E27FC236}">
                  <a16:creationId xmlns:a16="http://schemas.microsoft.com/office/drawing/2014/main" id="{6A6DCD23-8AEA-4A21-AB84-3D2EB5A8B9DA}"/>
                </a:ext>
              </a:extLst>
            </p:cNvPr>
            <p:cNvSpPr/>
            <p:nvPr/>
          </p:nvSpPr>
          <p:spPr>
            <a:xfrm>
              <a:off x="2885999" y="5934922"/>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9" name="椭圆 168">
              <a:extLst>
                <a:ext uri="{FF2B5EF4-FFF2-40B4-BE49-F238E27FC236}">
                  <a16:creationId xmlns:a16="http://schemas.microsoft.com/office/drawing/2014/main" id="{DFEB2CF0-8062-49FF-9A21-1A7A9A1792F1}"/>
                </a:ext>
              </a:extLst>
            </p:cNvPr>
            <p:cNvSpPr/>
            <p:nvPr/>
          </p:nvSpPr>
          <p:spPr>
            <a:xfrm>
              <a:off x="2419273" y="5839949"/>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70" name="直接连接符 169">
              <a:extLst>
                <a:ext uri="{FF2B5EF4-FFF2-40B4-BE49-F238E27FC236}">
                  <a16:creationId xmlns:a16="http://schemas.microsoft.com/office/drawing/2014/main" id="{AB5E81DB-68A0-4462-999E-8108D72E6D04}"/>
                </a:ext>
              </a:extLst>
            </p:cNvPr>
            <p:cNvCxnSpPr>
              <a:cxnSpLocks/>
              <a:stCxn id="167" idx="4"/>
              <a:endCxn id="169" idx="0"/>
            </p:cNvCxnSpPr>
            <p:nvPr/>
          </p:nvCxnSpPr>
          <p:spPr>
            <a:xfrm flipH="1">
              <a:off x="2435412" y="5722342"/>
              <a:ext cx="524269" cy="117607"/>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7FB1F76C-CAF0-4ED0-8728-C900371342A5}"/>
                </a:ext>
              </a:extLst>
            </p:cNvPr>
            <p:cNvCxnSpPr>
              <a:stCxn id="167" idx="4"/>
              <a:endCxn id="168" idx="1"/>
            </p:cNvCxnSpPr>
            <p:nvPr/>
          </p:nvCxnSpPr>
          <p:spPr>
            <a:xfrm flipH="1">
              <a:off x="2888768" y="5722342"/>
              <a:ext cx="70913" cy="215349"/>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5EB216C3-2FC8-4D38-9E74-84ECC19F0528}"/>
                </a:ext>
              </a:extLst>
            </p:cNvPr>
            <p:cNvCxnSpPr>
              <a:cxnSpLocks/>
              <a:stCxn id="169" idx="0"/>
              <a:endCxn id="168" idx="0"/>
            </p:cNvCxnSpPr>
            <p:nvPr/>
          </p:nvCxnSpPr>
          <p:spPr>
            <a:xfrm>
              <a:off x="2435412" y="5839949"/>
              <a:ext cx="460042" cy="9497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6" name="任意多边形: 形状 165">
              <a:extLst>
                <a:ext uri="{FF2B5EF4-FFF2-40B4-BE49-F238E27FC236}">
                  <a16:creationId xmlns:a16="http://schemas.microsoft.com/office/drawing/2014/main" id="{E7F7ACDA-ACA0-4F99-A6EF-79EA2359657E}"/>
                </a:ext>
              </a:extLst>
            </p:cNvPr>
            <p:cNvSpPr/>
            <p:nvPr/>
          </p:nvSpPr>
          <p:spPr>
            <a:xfrm>
              <a:off x="2517534" y="5617256"/>
              <a:ext cx="339190" cy="339883"/>
            </a:xfrm>
            <a:custGeom>
              <a:avLst/>
              <a:gdLst>
                <a:gd name="connsiteX0" fmla="*/ 1428750 w 1785938"/>
                <a:gd name="connsiteY0" fmla="*/ 1075372 h 1789589"/>
                <a:gd name="connsiteX1" fmla="*/ 1190625 w 1785938"/>
                <a:gd name="connsiteY1" fmla="*/ 1161971 h 1789589"/>
                <a:gd name="connsiteX2" fmla="*/ 1190625 w 1785938"/>
                <a:gd name="connsiteY2" fmla="*/ 1434147 h 1789589"/>
                <a:gd name="connsiteX3" fmla="*/ 1313021 w 1785938"/>
                <a:gd name="connsiteY3" fmla="*/ 1600716 h 1789589"/>
                <a:gd name="connsiteX4" fmla="*/ 1407081 w 1785938"/>
                <a:gd name="connsiteY4" fmla="*/ 1652865 h 1789589"/>
                <a:gd name="connsiteX5" fmla="*/ 1428750 w 1785938"/>
                <a:gd name="connsiteY5" fmla="*/ 1662430 h 1789589"/>
                <a:gd name="connsiteX6" fmla="*/ 1450380 w 1785938"/>
                <a:gd name="connsiteY6" fmla="*/ 1652905 h 1789589"/>
                <a:gd name="connsiteX7" fmla="*/ 1450380 w 1785938"/>
                <a:gd name="connsiteY7" fmla="*/ 1652865 h 1789589"/>
                <a:gd name="connsiteX8" fmla="*/ 1544479 w 1785938"/>
                <a:gd name="connsiteY8" fmla="*/ 1600716 h 1789589"/>
                <a:gd name="connsiteX9" fmla="*/ 1666875 w 1785938"/>
                <a:gd name="connsiteY9" fmla="*/ 1434147 h 1789589"/>
                <a:gd name="connsiteX10" fmla="*/ 1666875 w 1785938"/>
                <a:gd name="connsiteY10" fmla="*/ 1161971 h 1789589"/>
                <a:gd name="connsiteX11" fmla="*/ 807244 w 1785938"/>
                <a:gd name="connsiteY11" fmla="*/ 952500 h 1789589"/>
                <a:gd name="connsiteX12" fmla="*/ 960398 w 1785938"/>
                <a:gd name="connsiteY12" fmla="*/ 966430 h 1789589"/>
                <a:gd name="connsiteX13" fmla="*/ 938847 w 1785938"/>
                <a:gd name="connsiteY13" fmla="*/ 1083508 h 1789589"/>
                <a:gd name="connsiteX14" fmla="*/ 807244 w 1785938"/>
                <a:gd name="connsiteY14" fmla="*/ 1071562 h 1789589"/>
                <a:gd name="connsiteX15" fmla="*/ 121841 w 1785938"/>
                <a:gd name="connsiteY15" fmla="*/ 1666875 h 1789589"/>
                <a:gd name="connsiteX16" fmla="*/ 1012031 w 1785938"/>
                <a:gd name="connsiteY16" fmla="*/ 1666875 h 1789589"/>
                <a:gd name="connsiteX17" fmla="*/ 1012031 w 1785938"/>
                <a:gd name="connsiteY17" fmla="*/ 1785937 h 1789589"/>
                <a:gd name="connsiteX18" fmla="*/ 0 w 1785938"/>
                <a:gd name="connsiteY18" fmla="*/ 1785937 h 1789589"/>
                <a:gd name="connsiteX19" fmla="*/ 0 w 1785938"/>
                <a:gd name="connsiteY19" fmla="*/ 1726406 h 1789589"/>
                <a:gd name="connsiteX20" fmla="*/ 807244 w 1785938"/>
                <a:gd name="connsiteY20" fmla="*/ 952500 h 1789589"/>
                <a:gd name="connsiteX21" fmla="*/ 1428750 w 1785938"/>
                <a:gd name="connsiteY21" fmla="*/ 948690 h 1789589"/>
                <a:gd name="connsiteX22" fmla="*/ 1785938 w 1785938"/>
                <a:gd name="connsiteY22" fmla="*/ 1078587 h 1789589"/>
                <a:gd name="connsiteX23" fmla="*/ 1785938 w 1785938"/>
                <a:gd name="connsiteY23" fmla="*/ 1434187 h 1789589"/>
                <a:gd name="connsiteX24" fmla="*/ 1610678 w 1785938"/>
                <a:gd name="connsiteY24" fmla="*/ 1699696 h 1789589"/>
                <a:gd name="connsiteX25" fmla="*/ 1500148 w 1785938"/>
                <a:gd name="connsiteY25" fmla="*/ 1761053 h 1789589"/>
                <a:gd name="connsiteX26" fmla="*/ 1448673 w 1785938"/>
                <a:gd name="connsiteY26" fmla="*/ 1782485 h 1789589"/>
                <a:gd name="connsiteX27" fmla="*/ 1428750 w 1785938"/>
                <a:gd name="connsiteY27" fmla="*/ 1789589 h 1789589"/>
                <a:gd name="connsiteX28" fmla="*/ 1408827 w 1785938"/>
                <a:gd name="connsiteY28" fmla="*/ 1782485 h 1789589"/>
                <a:gd name="connsiteX29" fmla="*/ 1357352 w 1785938"/>
                <a:gd name="connsiteY29" fmla="*/ 1761053 h 1789589"/>
                <a:gd name="connsiteX30" fmla="*/ 1246823 w 1785938"/>
                <a:gd name="connsiteY30" fmla="*/ 1699696 h 1789589"/>
                <a:gd name="connsiteX31" fmla="*/ 1071563 w 1785938"/>
                <a:gd name="connsiteY31" fmla="*/ 1434187 h 1789589"/>
                <a:gd name="connsiteX32" fmla="*/ 1071563 w 1785938"/>
                <a:gd name="connsiteY32" fmla="*/ 1078587 h 1789589"/>
                <a:gd name="connsiteX33" fmla="*/ 1488280 w 1785938"/>
                <a:gd name="connsiteY33" fmla="*/ 416719 h 1789589"/>
                <a:gd name="connsiteX34" fmla="*/ 1726405 w 1785938"/>
                <a:gd name="connsiteY34" fmla="*/ 416719 h 1789589"/>
                <a:gd name="connsiteX35" fmla="*/ 1726405 w 1785938"/>
                <a:gd name="connsiteY35" fmla="*/ 535782 h 1789589"/>
                <a:gd name="connsiteX36" fmla="*/ 1488280 w 1785938"/>
                <a:gd name="connsiteY36" fmla="*/ 535782 h 1789589"/>
                <a:gd name="connsiteX37" fmla="*/ 1488280 w 1785938"/>
                <a:gd name="connsiteY37" fmla="*/ 178594 h 1789589"/>
                <a:gd name="connsiteX38" fmla="*/ 1726405 w 1785938"/>
                <a:gd name="connsiteY38" fmla="*/ 178594 h 1789589"/>
                <a:gd name="connsiteX39" fmla="*/ 1726405 w 1785938"/>
                <a:gd name="connsiteY39" fmla="*/ 297657 h 1789589"/>
                <a:gd name="connsiteX40" fmla="*/ 1488280 w 1785938"/>
                <a:gd name="connsiteY40" fmla="*/ 297657 h 1789589"/>
                <a:gd name="connsiteX41" fmla="*/ 892968 w 1785938"/>
                <a:gd name="connsiteY41" fmla="*/ 119063 h 1789589"/>
                <a:gd name="connsiteX42" fmla="*/ 595312 w 1785938"/>
                <a:gd name="connsiteY42" fmla="*/ 416719 h 1789589"/>
                <a:gd name="connsiteX43" fmla="*/ 892968 w 1785938"/>
                <a:gd name="connsiteY43" fmla="*/ 714375 h 1789589"/>
                <a:gd name="connsiteX44" fmla="*/ 1190624 w 1785938"/>
                <a:gd name="connsiteY44" fmla="*/ 416719 h 1789589"/>
                <a:gd name="connsiteX45" fmla="*/ 892968 w 1785938"/>
                <a:gd name="connsiteY45" fmla="*/ 119063 h 1789589"/>
                <a:gd name="connsiteX46" fmla="*/ 892968 w 1785938"/>
                <a:gd name="connsiteY46" fmla="*/ 0 h 1789589"/>
                <a:gd name="connsiteX47" fmla="*/ 1309687 w 1785938"/>
                <a:gd name="connsiteY47" fmla="*/ 416719 h 1789589"/>
                <a:gd name="connsiteX48" fmla="*/ 892968 w 1785938"/>
                <a:gd name="connsiteY48" fmla="*/ 833438 h 1789589"/>
                <a:gd name="connsiteX49" fmla="*/ 476249 w 1785938"/>
                <a:gd name="connsiteY49" fmla="*/ 416719 h 1789589"/>
                <a:gd name="connsiteX50" fmla="*/ 892968 w 1785938"/>
                <a:gd name="connsiteY50" fmla="*/ 0 h 17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5938" h="1789589">
                  <a:moveTo>
                    <a:pt x="1428750" y="1075372"/>
                  </a:moveTo>
                  <a:lnTo>
                    <a:pt x="1190625" y="1161971"/>
                  </a:lnTo>
                  <a:lnTo>
                    <a:pt x="1190625" y="1434147"/>
                  </a:lnTo>
                  <a:cubicBezTo>
                    <a:pt x="1190625" y="1491178"/>
                    <a:pt x="1234837" y="1548447"/>
                    <a:pt x="1313021" y="1600716"/>
                  </a:cubicBezTo>
                  <a:cubicBezTo>
                    <a:pt x="1342708" y="1620560"/>
                    <a:pt x="1374934" y="1638062"/>
                    <a:pt x="1407081" y="1652865"/>
                  </a:cubicBezTo>
                  <a:cubicBezTo>
                    <a:pt x="1415177" y="1656596"/>
                    <a:pt x="1422479" y="1659771"/>
                    <a:pt x="1428750" y="1662430"/>
                  </a:cubicBezTo>
                  <a:cubicBezTo>
                    <a:pt x="1435021" y="1659771"/>
                    <a:pt x="1442323" y="1656596"/>
                    <a:pt x="1450380" y="1652905"/>
                  </a:cubicBezTo>
                  <a:lnTo>
                    <a:pt x="1450380" y="1652865"/>
                  </a:lnTo>
                  <a:cubicBezTo>
                    <a:pt x="1483062" y="1637971"/>
                    <a:pt x="1514525" y="1620534"/>
                    <a:pt x="1544479" y="1600716"/>
                  </a:cubicBezTo>
                  <a:cubicBezTo>
                    <a:pt x="1622663" y="1548447"/>
                    <a:pt x="1666875" y="1491178"/>
                    <a:pt x="1666875" y="1434147"/>
                  </a:cubicBezTo>
                  <a:lnTo>
                    <a:pt x="1666875" y="1161971"/>
                  </a:lnTo>
                  <a:close/>
                  <a:moveTo>
                    <a:pt x="807244" y="952500"/>
                  </a:moveTo>
                  <a:cubicBezTo>
                    <a:pt x="858612" y="952479"/>
                    <a:pt x="909876" y="957142"/>
                    <a:pt x="960398" y="966430"/>
                  </a:cubicBezTo>
                  <a:lnTo>
                    <a:pt x="938847" y="1083508"/>
                  </a:lnTo>
                  <a:cubicBezTo>
                    <a:pt x="895826" y="1075571"/>
                    <a:pt x="851813" y="1071562"/>
                    <a:pt x="807244" y="1071562"/>
                  </a:cubicBezTo>
                  <a:cubicBezTo>
                    <a:pt x="447754" y="1071562"/>
                    <a:pt x="153472" y="1333619"/>
                    <a:pt x="121841" y="1666875"/>
                  </a:cubicBezTo>
                  <a:lnTo>
                    <a:pt x="1012031" y="1666875"/>
                  </a:lnTo>
                  <a:lnTo>
                    <a:pt x="1012031" y="1785937"/>
                  </a:lnTo>
                  <a:lnTo>
                    <a:pt x="0" y="1785937"/>
                  </a:lnTo>
                  <a:lnTo>
                    <a:pt x="0" y="1726406"/>
                  </a:lnTo>
                  <a:cubicBezTo>
                    <a:pt x="0" y="1298376"/>
                    <a:pt x="362029" y="952500"/>
                    <a:pt x="807244" y="952500"/>
                  </a:cubicBezTo>
                  <a:close/>
                  <a:moveTo>
                    <a:pt x="1428750" y="948690"/>
                  </a:moveTo>
                  <a:lnTo>
                    <a:pt x="1785938" y="1078587"/>
                  </a:lnTo>
                  <a:lnTo>
                    <a:pt x="1785938" y="1434187"/>
                  </a:lnTo>
                  <a:cubicBezTo>
                    <a:pt x="1785938" y="1540272"/>
                    <a:pt x="1718508" y="1627545"/>
                    <a:pt x="1610678" y="1699696"/>
                  </a:cubicBezTo>
                  <a:cubicBezTo>
                    <a:pt x="1575503" y="1723020"/>
                    <a:pt x="1538546" y="1743536"/>
                    <a:pt x="1500148" y="1761053"/>
                  </a:cubicBezTo>
                  <a:cubicBezTo>
                    <a:pt x="1483298" y="1768917"/>
                    <a:pt x="1466125" y="1776067"/>
                    <a:pt x="1448673" y="1782485"/>
                  </a:cubicBezTo>
                  <a:lnTo>
                    <a:pt x="1428750" y="1789589"/>
                  </a:lnTo>
                  <a:lnTo>
                    <a:pt x="1408827" y="1782485"/>
                  </a:lnTo>
                  <a:cubicBezTo>
                    <a:pt x="1391375" y="1776067"/>
                    <a:pt x="1374202" y="1768917"/>
                    <a:pt x="1357352" y="1761053"/>
                  </a:cubicBezTo>
                  <a:cubicBezTo>
                    <a:pt x="1318955" y="1743536"/>
                    <a:pt x="1281997" y="1723020"/>
                    <a:pt x="1246823" y="1699696"/>
                  </a:cubicBezTo>
                  <a:cubicBezTo>
                    <a:pt x="1139031" y="1627545"/>
                    <a:pt x="1071563" y="1540272"/>
                    <a:pt x="1071563" y="1434187"/>
                  </a:cubicBezTo>
                  <a:lnTo>
                    <a:pt x="1071563" y="1078587"/>
                  </a:lnTo>
                  <a:close/>
                  <a:moveTo>
                    <a:pt x="1488280" y="416719"/>
                  </a:moveTo>
                  <a:lnTo>
                    <a:pt x="1726405" y="416719"/>
                  </a:lnTo>
                  <a:lnTo>
                    <a:pt x="1726405" y="535782"/>
                  </a:lnTo>
                  <a:lnTo>
                    <a:pt x="1488280" y="535782"/>
                  </a:lnTo>
                  <a:close/>
                  <a:moveTo>
                    <a:pt x="1488280" y="178594"/>
                  </a:moveTo>
                  <a:lnTo>
                    <a:pt x="1726405" y="178594"/>
                  </a:lnTo>
                  <a:lnTo>
                    <a:pt x="1726405" y="297657"/>
                  </a:lnTo>
                  <a:lnTo>
                    <a:pt x="1488280" y="297657"/>
                  </a:lnTo>
                  <a:close/>
                  <a:moveTo>
                    <a:pt x="892968" y="119063"/>
                  </a:moveTo>
                  <a:cubicBezTo>
                    <a:pt x="728577" y="119063"/>
                    <a:pt x="595312" y="252328"/>
                    <a:pt x="595312" y="416719"/>
                  </a:cubicBezTo>
                  <a:cubicBezTo>
                    <a:pt x="595312" y="581110"/>
                    <a:pt x="728577" y="714375"/>
                    <a:pt x="892968" y="714375"/>
                  </a:cubicBezTo>
                  <a:cubicBezTo>
                    <a:pt x="1057359" y="714375"/>
                    <a:pt x="1190624" y="581110"/>
                    <a:pt x="1190624" y="416719"/>
                  </a:cubicBezTo>
                  <a:cubicBezTo>
                    <a:pt x="1190624" y="252328"/>
                    <a:pt x="1057359" y="119063"/>
                    <a:pt x="892968" y="119063"/>
                  </a:cubicBezTo>
                  <a:close/>
                  <a:moveTo>
                    <a:pt x="892968" y="0"/>
                  </a:moveTo>
                  <a:cubicBezTo>
                    <a:pt x="1123116" y="0"/>
                    <a:pt x="1309687" y="186571"/>
                    <a:pt x="1309687" y="416719"/>
                  </a:cubicBezTo>
                  <a:cubicBezTo>
                    <a:pt x="1309687" y="646867"/>
                    <a:pt x="1123116" y="833438"/>
                    <a:pt x="892968" y="833438"/>
                  </a:cubicBezTo>
                  <a:cubicBezTo>
                    <a:pt x="662820" y="833438"/>
                    <a:pt x="476249" y="646867"/>
                    <a:pt x="476249" y="416719"/>
                  </a:cubicBezTo>
                  <a:cubicBezTo>
                    <a:pt x="476249" y="186571"/>
                    <a:pt x="662820" y="0"/>
                    <a:pt x="89296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67" name="任意多边形: 形状 66">
            <a:extLst>
              <a:ext uri="{FF2B5EF4-FFF2-40B4-BE49-F238E27FC236}">
                <a16:creationId xmlns:a16="http://schemas.microsoft.com/office/drawing/2014/main" id="{3C8CFC80-3A44-4813-8634-8EE04332F1E9}"/>
              </a:ext>
            </a:extLst>
          </p:cNvPr>
          <p:cNvSpPr/>
          <p:nvPr/>
        </p:nvSpPr>
        <p:spPr>
          <a:xfrm>
            <a:off x="2656314" y="2796168"/>
            <a:ext cx="723974" cy="1244277"/>
          </a:xfrm>
          <a:custGeom>
            <a:avLst/>
            <a:gdLst/>
            <a:ahLst/>
            <a:cxnLst/>
            <a:rect l="l" t="t" r="r" b="b"/>
            <a:pathLst>
              <a:path w="723974" h="1244277">
                <a:moveTo>
                  <a:pt x="287536" y="0"/>
                </a:moveTo>
                <a:lnTo>
                  <a:pt x="436439" y="0"/>
                </a:lnTo>
                <a:lnTo>
                  <a:pt x="723974" y="1244277"/>
                </a:lnTo>
                <a:lnTo>
                  <a:pt x="568226" y="1244277"/>
                </a:lnTo>
                <a:lnTo>
                  <a:pt x="511826" y="957597"/>
                </a:lnTo>
                <a:lnTo>
                  <a:pt x="212149" y="957597"/>
                </a:lnTo>
                <a:lnTo>
                  <a:pt x="155749" y="1244277"/>
                </a:lnTo>
                <a:lnTo>
                  <a:pt x="0" y="1244277"/>
                </a:lnTo>
                <a:lnTo>
                  <a:pt x="287536" y="0"/>
                </a:lnTo>
                <a:close/>
                <a:moveTo>
                  <a:pt x="361987" y="195969"/>
                </a:moveTo>
                <a:lnTo>
                  <a:pt x="238581" y="823242"/>
                </a:lnTo>
                <a:lnTo>
                  <a:pt x="485394" y="823242"/>
                </a:lnTo>
                <a:lnTo>
                  <a:pt x="361987" y="195969"/>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194" name="任意多边形: 形状 193">
            <a:extLst>
              <a:ext uri="{FF2B5EF4-FFF2-40B4-BE49-F238E27FC236}">
                <a16:creationId xmlns:a16="http://schemas.microsoft.com/office/drawing/2014/main" id="{EBBA1833-F6F3-4A6B-8F15-3C4FCE24EFC3}"/>
              </a:ext>
            </a:extLst>
          </p:cNvPr>
          <p:cNvSpPr/>
          <p:nvPr/>
        </p:nvSpPr>
        <p:spPr>
          <a:xfrm rot="3215891">
            <a:off x="2306302" y="3665768"/>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9" name="任意多边形: 形状 78">
            <a:extLst>
              <a:ext uri="{FF2B5EF4-FFF2-40B4-BE49-F238E27FC236}">
                <a16:creationId xmlns:a16="http://schemas.microsoft.com/office/drawing/2014/main" id="{9039956C-84D7-4ADF-A89A-17E99C14D8EF}"/>
              </a:ext>
            </a:extLst>
          </p:cNvPr>
          <p:cNvSpPr/>
          <p:nvPr/>
        </p:nvSpPr>
        <p:spPr>
          <a:xfrm>
            <a:off x="592142" y="2783331"/>
            <a:ext cx="578495" cy="1269951"/>
          </a:xfrm>
          <a:custGeom>
            <a:avLst/>
            <a:gdLst/>
            <a:ahLst/>
            <a:cxnLst/>
            <a:rect l="l" t="t" r="r" b="b"/>
            <a:pathLst>
              <a:path w="578495" h="1269951">
                <a:moveTo>
                  <a:pt x="289248" y="0"/>
                </a:moveTo>
                <a:cubicBezTo>
                  <a:pt x="350292" y="0"/>
                  <a:pt x="402494" y="12551"/>
                  <a:pt x="445852" y="37654"/>
                </a:cubicBezTo>
                <a:cubicBezTo>
                  <a:pt x="489211" y="62756"/>
                  <a:pt x="522158" y="99126"/>
                  <a:pt x="544693" y="146763"/>
                </a:cubicBezTo>
                <a:cubicBezTo>
                  <a:pt x="567228" y="194401"/>
                  <a:pt x="578495" y="251594"/>
                  <a:pt x="578495" y="318344"/>
                </a:cubicBezTo>
                <a:lnTo>
                  <a:pt x="578495" y="367122"/>
                </a:lnTo>
                <a:lnTo>
                  <a:pt x="434727" y="367122"/>
                </a:lnTo>
                <a:lnTo>
                  <a:pt x="434727" y="318344"/>
                </a:lnTo>
                <a:cubicBezTo>
                  <a:pt x="434727" y="280120"/>
                  <a:pt x="429165" y="247601"/>
                  <a:pt x="418040" y="220787"/>
                </a:cubicBezTo>
                <a:cubicBezTo>
                  <a:pt x="406915" y="193973"/>
                  <a:pt x="390370" y="173577"/>
                  <a:pt x="368406" y="159600"/>
                </a:cubicBezTo>
                <a:cubicBezTo>
                  <a:pt x="346441" y="145622"/>
                  <a:pt x="320055" y="138634"/>
                  <a:pt x="289248" y="138634"/>
                </a:cubicBezTo>
                <a:cubicBezTo>
                  <a:pt x="259011" y="138634"/>
                  <a:pt x="233053" y="145622"/>
                  <a:pt x="211374" y="159600"/>
                </a:cubicBezTo>
                <a:cubicBezTo>
                  <a:pt x="189694" y="173577"/>
                  <a:pt x="173007" y="194116"/>
                  <a:pt x="161311" y="221215"/>
                </a:cubicBezTo>
                <a:cubicBezTo>
                  <a:pt x="149616" y="248314"/>
                  <a:pt x="143768" y="280975"/>
                  <a:pt x="143768" y="319199"/>
                </a:cubicBezTo>
                <a:lnTo>
                  <a:pt x="143768" y="951607"/>
                </a:lnTo>
                <a:cubicBezTo>
                  <a:pt x="143768" y="989261"/>
                  <a:pt x="149616" y="1021494"/>
                  <a:pt x="161311" y="1048308"/>
                </a:cubicBezTo>
                <a:cubicBezTo>
                  <a:pt x="173007" y="1075122"/>
                  <a:pt x="189694" y="1095660"/>
                  <a:pt x="211374" y="1109923"/>
                </a:cubicBezTo>
                <a:cubicBezTo>
                  <a:pt x="233053" y="1124186"/>
                  <a:pt x="259011" y="1131317"/>
                  <a:pt x="289248" y="1131317"/>
                </a:cubicBezTo>
                <a:cubicBezTo>
                  <a:pt x="320055" y="1131317"/>
                  <a:pt x="346441" y="1124186"/>
                  <a:pt x="368406" y="1109923"/>
                </a:cubicBezTo>
                <a:cubicBezTo>
                  <a:pt x="390370" y="1095660"/>
                  <a:pt x="406915" y="1075122"/>
                  <a:pt x="418040" y="1048308"/>
                </a:cubicBezTo>
                <a:cubicBezTo>
                  <a:pt x="429165" y="1021494"/>
                  <a:pt x="434727" y="989261"/>
                  <a:pt x="434727" y="951607"/>
                </a:cubicBezTo>
                <a:lnTo>
                  <a:pt x="434727" y="901973"/>
                </a:lnTo>
                <a:lnTo>
                  <a:pt x="578495" y="901973"/>
                </a:lnTo>
                <a:lnTo>
                  <a:pt x="578495" y="951607"/>
                </a:lnTo>
                <a:cubicBezTo>
                  <a:pt x="578495" y="1018357"/>
                  <a:pt x="567228" y="1075550"/>
                  <a:pt x="544693" y="1123188"/>
                </a:cubicBezTo>
                <a:cubicBezTo>
                  <a:pt x="522158" y="1170825"/>
                  <a:pt x="489211" y="1207195"/>
                  <a:pt x="445852" y="1232297"/>
                </a:cubicBezTo>
                <a:cubicBezTo>
                  <a:pt x="402494" y="1257399"/>
                  <a:pt x="350292" y="1269951"/>
                  <a:pt x="289248" y="1269951"/>
                </a:cubicBezTo>
                <a:cubicBezTo>
                  <a:pt x="228774" y="1269951"/>
                  <a:pt x="176858" y="1257399"/>
                  <a:pt x="133499" y="1232297"/>
                </a:cubicBezTo>
                <a:cubicBezTo>
                  <a:pt x="90141" y="1207195"/>
                  <a:pt x="57051" y="1170825"/>
                  <a:pt x="34231" y="1123188"/>
                </a:cubicBezTo>
                <a:cubicBezTo>
                  <a:pt x="11411" y="1075550"/>
                  <a:pt x="0" y="1018357"/>
                  <a:pt x="0" y="951607"/>
                </a:cubicBezTo>
                <a:lnTo>
                  <a:pt x="0" y="319199"/>
                </a:lnTo>
                <a:cubicBezTo>
                  <a:pt x="0" y="251879"/>
                  <a:pt x="11411" y="194401"/>
                  <a:pt x="34231" y="146763"/>
                </a:cubicBezTo>
                <a:cubicBezTo>
                  <a:pt x="57051" y="99126"/>
                  <a:pt x="89998" y="62756"/>
                  <a:pt x="133071" y="37654"/>
                </a:cubicBezTo>
                <a:cubicBezTo>
                  <a:pt x="176145" y="12551"/>
                  <a:pt x="228204" y="0"/>
                  <a:pt x="289248" y="0"/>
                </a:cubicBez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78" name="任意多边形: 形状 77">
            <a:extLst>
              <a:ext uri="{FF2B5EF4-FFF2-40B4-BE49-F238E27FC236}">
                <a16:creationId xmlns:a16="http://schemas.microsoft.com/office/drawing/2014/main" id="{115113B1-483B-4428-B58F-BE3669096353}"/>
              </a:ext>
            </a:extLst>
          </p:cNvPr>
          <p:cNvSpPr/>
          <p:nvPr/>
        </p:nvSpPr>
        <p:spPr>
          <a:xfrm>
            <a:off x="4135443" y="2783331"/>
            <a:ext cx="617860" cy="1269951"/>
          </a:xfrm>
          <a:custGeom>
            <a:avLst/>
            <a:gdLst/>
            <a:ahLst/>
            <a:cxnLst/>
            <a:rect l="l" t="t" r="r" b="b"/>
            <a:pathLst>
              <a:path w="617860" h="1269951">
                <a:moveTo>
                  <a:pt x="308930" y="0"/>
                </a:moveTo>
                <a:cubicBezTo>
                  <a:pt x="373968" y="0"/>
                  <a:pt x="429592" y="12123"/>
                  <a:pt x="475803" y="36370"/>
                </a:cubicBezTo>
                <a:cubicBezTo>
                  <a:pt x="522014" y="60617"/>
                  <a:pt x="557243" y="96131"/>
                  <a:pt x="581490" y="142912"/>
                </a:cubicBezTo>
                <a:cubicBezTo>
                  <a:pt x="605736" y="189694"/>
                  <a:pt x="617860" y="246174"/>
                  <a:pt x="617860" y="312353"/>
                </a:cubicBezTo>
                <a:lnTo>
                  <a:pt x="617860" y="956742"/>
                </a:lnTo>
                <a:cubicBezTo>
                  <a:pt x="617860" y="1022921"/>
                  <a:pt x="605736" y="1079401"/>
                  <a:pt x="581490" y="1126183"/>
                </a:cubicBezTo>
                <a:cubicBezTo>
                  <a:pt x="557243" y="1172964"/>
                  <a:pt x="522014" y="1208621"/>
                  <a:pt x="475803" y="1233153"/>
                </a:cubicBezTo>
                <a:cubicBezTo>
                  <a:pt x="429592" y="1257685"/>
                  <a:pt x="373968" y="1269951"/>
                  <a:pt x="308930" y="1269951"/>
                </a:cubicBezTo>
                <a:cubicBezTo>
                  <a:pt x="243892" y="1269951"/>
                  <a:pt x="188267" y="1257685"/>
                  <a:pt x="142056" y="1233153"/>
                </a:cubicBezTo>
                <a:cubicBezTo>
                  <a:pt x="95845" y="1208621"/>
                  <a:pt x="60616" y="1172964"/>
                  <a:pt x="36370" y="1126183"/>
                </a:cubicBezTo>
                <a:cubicBezTo>
                  <a:pt x="12123" y="1079401"/>
                  <a:pt x="0" y="1022921"/>
                  <a:pt x="0" y="956742"/>
                </a:cubicBezTo>
                <a:lnTo>
                  <a:pt x="0" y="312353"/>
                </a:lnTo>
                <a:cubicBezTo>
                  <a:pt x="0" y="246174"/>
                  <a:pt x="12123" y="189694"/>
                  <a:pt x="36370" y="142912"/>
                </a:cubicBezTo>
                <a:cubicBezTo>
                  <a:pt x="60616" y="96131"/>
                  <a:pt x="95845" y="60617"/>
                  <a:pt x="142056" y="36370"/>
                </a:cubicBezTo>
                <a:cubicBezTo>
                  <a:pt x="188267" y="12123"/>
                  <a:pt x="243892" y="0"/>
                  <a:pt x="308930" y="0"/>
                </a:cubicBezTo>
                <a:close/>
                <a:moveTo>
                  <a:pt x="308930" y="139489"/>
                </a:moveTo>
                <a:cubicBezTo>
                  <a:pt x="274128" y="139489"/>
                  <a:pt x="244320" y="146050"/>
                  <a:pt x="219503" y="159172"/>
                </a:cubicBezTo>
                <a:cubicBezTo>
                  <a:pt x="194685" y="172294"/>
                  <a:pt x="175716" y="191406"/>
                  <a:pt x="162594" y="216508"/>
                </a:cubicBezTo>
                <a:cubicBezTo>
                  <a:pt x="149472" y="241610"/>
                  <a:pt x="142912" y="271847"/>
                  <a:pt x="142912" y="307219"/>
                </a:cubicBezTo>
                <a:lnTo>
                  <a:pt x="142912" y="962732"/>
                </a:lnTo>
                <a:cubicBezTo>
                  <a:pt x="142912" y="998104"/>
                  <a:pt x="149472" y="1028341"/>
                  <a:pt x="162594" y="1053443"/>
                </a:cubicBezTo>
                <a:cubicBezTo>
                  <a:pt x="175716" y="1078545"/>
                  <a:pt x="194685" y="1097657"/>
                  <a:pt x="219503" y="1110779"/>
                </a:cubicBezTo>
                <a:cubicBezTo>
                  <a:pt x="244320" y="1123901"/>
                  <a:pt x="274128" y="1130461"/>
                  <a:pt x="308930" y="1130461"/>
                </a:cubicBezTo>
                <a:cubicBezTo>
                  <a:pt x="344301" y="1130461"/>
                  <a:pt x="374395" y="1123901"/>
                  <a:pt x="399212" y="1110779"/>
                </a:cubicBezTo>
                <a:cubicBezTo>
                  <a:pt x="424030" y="1097657"/>
                  <a:pt x="442856" y="1078545"/>
                  <a:pt x="455693" y="1053443"/>
                </a:cubicBezTo>
                <a:cubicBezTo>
                  <a:pt x="468529" y="1028341"/>
                  <a:pt x="474948" y="998104"/>
                  <a:pt x="474948" y="962732"/>
                </a:cubicBezTo>
                <a:lnTo>
                  <a:pt x="474948" y="307219"/>
                </a:lnTo>
                <a:cubicBezTo>
                  <a:pt x="474948" y="271847"/>
                  <a:pt x="468529" y="241610"/>
                  <a:pt x="455693" y="216508"/>
                </a:cubicBezTo>
                <a:cubicBezTo>
                  <a:pt x="442856" y="191406"/>
                  <a:pt x="424030" y="172294"/>
                  <a:pt x="399212" y="159172"/>
                </a:cubicBezTo>
                <a:cubicBezTo>
                  <a:pt x="374395" y="146050"/>
                  <a:pt x="344301" y="139489"/>
                  <a:pt x="308930" y="139489"/>
                </a:cubicBez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77" name="任意多边形: 形状 76">
            <a:extLst>
              <a:ext uri="{FF2B5EF4-FFF2-40B4-BE49-F238E27FC236}">
                <a16:creationId xmlns:a16="http://schemas.microsoft.com/office/drawing/2014/main" id="{EC400151-935F-488F-9EAB-57C00BA40A44}"/>
              </a:ext>
            </a:extLst>
          </p:cNvPr>
          <p:cNvSpPr/>
          <p:nvPr/>
        </p:nvSpPr>
        <p:spPr>
          <a:xfrm>
            <a:off x="4935542" y="2783331"/>
            <a:ext cx="602456" cy="1269951"/>
          </a:xfrm>
          <a:custGeom>
            <a:avLst/>
            <a:gdLst/>
            <a:ahLst/>
            <a:cxnLst/>
            <a:rect l="l" t="t" r="r" b="b"/>
            <a:pathLst>
              <a:path w="602456" h="1269951">
                <a:moveTo>
                  <a:pt x="298661" y="0"/>
                </a:moveTo>
                <a:cubicBezTo>
                  <a:pt x="360276" y="0"/>
                  <a:pt x="413048" y="12123"/>
                  <a:pt x="456977" y="36370"/>
                </a:cubicBezTo>
                <a:cubicBezTo>
                  <a:pt x="500906" y="60617"/>
                  <a:pt x="534423" y="95988"/>
                  <a:pt x="557529" y="142485"/>
                </a:cubicBezTo>
                <a:cubicBezTo>
                  <a:pt x="580635" y="188981"/>
                  <a:pt x="592187" y="244748"/>
                  <a:pt x="592187" y="309786"/>
                </a:cubicBezTo>
                <a:lnTo>
                  <a:pt x="592187" y="370545"/>
                </a:lnTo>
                <a:lnTo>
                  <a:pt x="439006" y="370545"/>
                </a:lnTo>
                <a:lnTo>
                  <a:pt x="439006" y="309786"/>
                </a:lnTo>
                <a:cubicBezTo>
                  <a:pt x="439006" y="273274"/>
                  <a:pt x="433587" y="242181"/>
                  <a:pt x="422746" y="216508"/>
                </a:cubicBezTo>
                <a:cubicBezTo>
                  <a:pt x="411907" y="190835"/>
                  <a:pt x="396075" y="171438"/>
                  <a:pt x="375252" y="158316"/>
                </a:cubicBezTo>
                <a:cubicBezTo>
                  <a:pt x="354429" y="145194"/>
                  <a:pt x="328898" y="138634"/>
                  <a:pt x="298661" y="138634"/>
                </a:cubicBezTo>
                <a:cubicBezTo>
                  <a:pt x="266142" y="138634"/>
                  <a:pt x="238187" y="145622"/>
                  <a:pt x="214796" y="159600"/>
                </a:cubicBezTo>
                <a:cubicBezTo>
                  <a:pt x="191406" y="173577"/>
                  <a:pt x="173577" y="194116"/>
                  <a:pt x="161311" y="221215"/>
                </a:cubicBezTo>
                <a:cubicBezTo>
                  <a:pt x="149046" y="248314"/>
                  <a:pt x="142912" y="280975"/>
                  <a:pt x="142912" y="319199"/>
                </a:cubicBezTo>
                <a:lnTo>
                  <a:pt x="142912" y="968723"/>
                </a:lnTo>
                <a:cubicBezTo>
                  <a:pt x="142912" y="1002953"/>
                  <a:pt x="149331" y="1032191"/>
                  <a:pt x="162167" y="1056438"/>
                </a:cubicBezTo>
                <a:cubicBezTo>
                  <a:pt x="175003" y="1080685"/>
                  <a:pt x="193402" y="1099226"/>
                  <a:pt x="217364" y="1112063"/>
                </a:cubicBezTo>
                <a:cubicBezTo>
                  <a:pt x="241325" y="1124899"/>
                  <a:pt x="270136" y="1131317"/>
                  <a:pt x="303796" y="1131317"/>
                </a:cubicBezTo>
                <a:cubicBezTo>
                  <a:pt x="336885" y="1131317"/>
                  <a:pt x="364983" y="1124328"/>
                  <a:pt x="388088" y="1110351"/>
                </a:cubicBezTo>
                <a:cubicBezTo>
                  <a:pt x="411194" y="1096374"/>
                  <a:pt x="428880" y="1076121"/>
                  <a:pt x="441145" y="1049592"/>
                </a:cubicBezTo>
                <a:cubicBezTo>
                  <a:pt x="453411" y="1023063"/>
                  <a:pt x="459544" y="990972"/>
                  <a:pt x="459544" y="953319"/>
                </a:cubicBezTo>
                <a:lnTo>
                  <a:pt x="459544" y="721407"/>
                </a:lnTo>
                <a:lnTo>
                  <a:pt x="299517" y="721407"/>
                </a:lnTo>
                <a:lnTo>
                  <a:pt x="299517" y="587053"/>
                </a:lnTo>
                <a:lnTo>
                  <a:pt x="602456" y="587053"/>
                </a:lnTo>
                <a:lnTo>
                  <a:pt x="602456" y="949896"/>
                </a:lnTo>
                <a:cubicBezTo>
                  <a:pt x="602456" y="1017216"/>
                  <a:pt x="590761" y="1074837"/>
                  <a:pt x="567370" y="1122760"/>
                </a:cubicBezTo>
                <a:cubicBezTo>
                  <a:pt x="543979" y="1170682"/>
                  <a:pt x="509892" y="1207195"/>
                  <a:pt x="465107" y="1232297"/>
                </a:cubicBezTo>
                <a:cubicBezTo>
                  <a:pt x="420322" y="1257399"/>
                  <a:pt x="366552" y="1269951"/>
                  <a:pt x="303796" y="1269951"/>
                </a:cubicBezTo>
                <a:cubicBezTo>
                  <a:pt x="239899" y="1269951"/>
                  <a:pt x="185130" y="1258113"/>
                  <a:pt x="139489" y="1234437"/>
                </a:cubicBezTo>
                <a:cubicBezTo>
                  <a:pt x="93849" y="1210760"/>
                  <a:pt x="59191" y="1176387"/>
                  <a:pt x="35514" y="1131317"/>
                </a:cubicBezTo>
                <a:cubicBezTo>
                  <a:pt x="11838" y="1086247"/>
                  <a:pt x="0" y="1032049"/>
                  <a:pt x="0" y="968723"/>
                </a:cubicBezTo>
                <a:lnTo>
                  <a:pt x="0" y="319199"/>
                </a:lnTo>
                <a:cubicBezTo>
                  <a:pt x="0" y="251879"/>
                  <a:pt x="11696" y="194401"/>
                  <a:pt x="35086" y="146763"/>
                </a:cubicBezTo>
                <a:cubicBezTo>
                  <a:pt x="58477" y="99126"/>
                  <a:pt x="92565" y="62756"/>
                  <a:pt x="137350" y="37654"/>
                </a:cubicBezTo>
                <a:cubicBezTo>
                  <a:pt x="182135" y="12551"/>
                  <a:pt x="235906" y="0"/>
                  <a:pt x="298661" y="0"/>
                </a:cubicBez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75" name="任意多边形: 形状 74">
            <a:extLst>
              <a:ext uri="{FF2B5EF4-FFF2-40B4-BE49-F238E27FC236}">
                <a16:creationId xmlns:a16="http://schemas.microsoft.com/office/drawing/2014/main" id="{94DE0224-CD78-41C4-9625-B61AD357B5A3}"/>
              </a:ext>
            </a:extLst>
          </p:cNvPr>
          <p:cNvSpPr/>
          <p:nvPr/>
        </p:nvSpPr>
        <p:spPr>
          <a:xfrm>
            <a:off x="1265664" y="2796168"/>
            <a:ext cx="723975" cy="1244277"/>
          </a:xfrm>
          <a:custGeom>
            <a:avLst/>
            <a:gdLst/>
            <a:ahLst/>
            <a:cxnLst/>
            <a:rect l="l" t="t" r="r" b="b"/>
            <a:pathLst>
              <a:path w="723975" h="1244277">
                <a:moveTo>
                  <a:pt x="287536" y="0"/>
                </a:moveTo>
                <a:lnTo>
                  <a:pt x="436439" y="0"/>
                </a:lnTo>
                <a:lnTo>
                  <a:pt x="723975" y="1244277"/>
                </a:lnTo>
                <a:lnTo>
                  <a:pt x="568226" y="1244277"/>
                </a:lnTo>
                <a:lnTo>
                  <a:pt x="511826" y="957597"/>
                </a:lnTo>
                <a:lnTo>
                  <a:pt x="212149" y="957597"/>
                </a:lnTo>
                <a:lnTo>
                  <a:pt x="155749" y="1244277"/>
                </a:lnTo>
                <a:lnTo>
                  <a:pt x="0" y="1244277"/>
                </a:lnTo>
                <a:lnTo>
                  <a:pt x="287536" y="0"/>
                </a:lnTo>
                <a:close/>
                <a:moveTo>
                  <a:pt x="361987" y="195969"/>
                </a:moveTo>
                <a:lnTo>
                  <a:pt x="238581" y="823242"/>
                </a:lnTo>
                <a:lnTo>
                  <a:pt x="485394" y="823242"/>
                </a:lnTo>
                <a:lnTo>
                  <a:pt x="361987" y="195969"/>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74" name="任意多边形: 形状 73">
            <a:extLst>
              <a:ext uri="{FF2B5EF4-FFF2-40B4-BE49-F238E27FC236}">
                <a16:creationId xmlns:a16="http://schemas.microsoft.com/office/drawing/2014/main" id="{934421E9-6B8F-43CB-B6C4-A6E80CB826D1}"/>
              </a:ext>
            </a:extLst>
          </p:cNvPr>
          <p:cNvSpPr/>
          <p:nvPr/>
        </p:nvSpPr>
        <p:spPr>
          <a:xfrm>
            <a:off x="2021041" y="2796168"/>
            <a:ext cx="604168" cy="1244277"/>
          </a:xfrm>
          <a:custGeom>
            <a:avLst/>
            <a:gdLst/>
            <a:ahLst/>
            <a:cxnLst/>
            <a:rect l="l" t="t" r="r" b="b"/>
            <a:pathLst>
              <a:path w="604168" h="1244277">
                <a:moveTo>
                  <a:pt x="0" y="0"/>
                </a:moveTo>
                <a:lnTo>
                  <a:pt x="604168" y="0"/>
                </a:lnTo>
                <a:lnTo>
                  <a:pt x="604168" y="134354"/>
                </a:lnTo>
                <a:lnTo>
                  <a:pt x="373968" y="134354"/>
                </a:lnTo>
                <a:lnTo>
                  <a:pt x="373968" y="1244277"/>
                </a:lnTo>
                <a:lnTo>
                  <a:pt x="231056" y="1244277"/>
                </a:lnTo>
                <a:lnTo>
                  <a:pt x="231056" y="134354"/>
                </a:lnTo>
                <a:lnTo>
                  <a:pt x="0" y="134354"/>
                </a:lnTo>
                <a:lnTo>
                  <a:pt x="0" y="0"/>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66" name="任意多边形: 形状 65">
            <a:extLst>
              <a:ext uri="{FF2B5EF4-FFF2-40B4-BE49-F238E27FC236}">
                <a16:creationId xmlns:a16="http://schemas.microsoft.com/office/drawing/2014/main" id="{F7C400A9-A5F0-4628-A29E-48B69104B6F7}"/>
              </a:ext>
            </a:extLst>
          </p:cNvPr>
          <p:cNvSpPr/>
          <p:nvPr/>
        </p:nvSpPr>
        <p:spPr>
          <a:xfrm>
            <a:off x="3487742" y="2796168"/>
            <a:ext cx="516880" cy="1244277"/>
          </a:xfrm>
          <a:custGeom>
            <a:avLst/>
            <a:gdLst/>
            <a:ahLst/>
            <a:cxnLst/>
            <a:rect l="l" t="t" r="r" b="b"/>
            <a:pathLst>
              <a:path w="516880" h="1244277">
                <a:moveTo>
                  <a:pt x="0" y="0"/>
                </a:moveTo>
                <a:lnTo>
                  <a:pt x="142913" y="0"/>
                </a:lnTo>
                <a:lnTo>
                  <a:pt x="142913" y="1109923"/>
                </a:lnTo>
                <a:lnTo>
                  <a:pt x="516880" y="1109923"/>
                </a:lnTo>
                <a:lnTo>
                  <a:pt x="516880" y="1244277"/>
                </a:lnTo>
                <a:lnTo>
                  <a:pt x="142913" y="1244277"/>
                </a:lnTo>
                <a:lnTo>
                  <a:pt x="87288" y="1244277"/>
                </a:lnTo>
                <a:lnTo>
                  <a:pt x="0" y="1244277"/>
                </a:lnTo>
                <a:lnTo>
                  <a:pt x="0" y="0"/>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61" name="任意多边形: 形状 60">
            <a:extLst>
              <a:ext uri="{FF2B5EF4-FFF2-40B4-BE49-F238E27FC236}">
                <a16:creationId xmlns:a16="http://schemas.microsoft.com/office/drawing/2014/main" id="{6E15F639-70AC-4761-9182-C4C30E64578A}"/>
              </a:ext>
            </a:extLst>
          </p:cNvPr>
          <p:cNvSpPr/>
          <p:nvPr/>
        </p:nvSpPr>
        <p:spPr>
          <a:xfrm>
            <a:off x="6592892" y="2796168"/>
            <a:ext cx="599034" cy="1244277"/>
          </a:xfrm>
          <a:custGeom>
            <a:avLst/>
            <a:gdLst/>
            <a:ahLst/>
            <a:cxnLst/>
            <a:rect l="l" t="t" r="r" b="b"/>
            <a:pathLst>
              <a:path w="599034" h="1244277">
                <a:moveTo>
                  <a:pt x="0" y="0"/>
                </a:moveTo>
                <a:lnTo>
                  <a:pt x="89855" y="0"/>
                </a:lnTo>
                <a:lnTo>
                  <a:pt x="142912" y="0"/>
                </a:lnTo>
                <a:lnTo>
                  <a:pt x="335459" y="0"/>
                </a:lnTo>
                <a:cubicBezTo>
                  <a:pt x="391369" y="0"/>
                  <a:pt x="439007" y="10697"/>
                  <a:pt x="478371" y="32091"/>
                </a:cubicBezTo>
                <a:cubicBezTo>
                  <a:pt x="517736" y="53485"/>
                  <a:pt x="547688" y="84577"/>
                  <a:pt x="568227" y="125369"/>
                </a:cubicBezTo>
                <a:cubicBezTo>
                  <a:pt x="588765" y="166160"/>
                  <a:pt x="599034" y="215366"/>
                  <a:pt x="599034" y="272988"/>
                </a:cubicBezTo>
                <a:lnTo>
                  <a:pt x="599034" y="493774"/>
                </a:lnTo>
                <a:cubicBezTo>
                  <a:pt x="599034" y="550254"/>
                  <a:pt x="588622" y="598462"/>
                  <a:pt x="567798" y="638398"/>
                </a:cubicBezTo>
                <a:cubicBezTo>
                  <a:pt x="546975" y="678333"/>
                  <a:pt x="516880" y="708856"/>
                  <a:pt x="477515" y="729964"/>
                </a:cubicBezTo>
                <a:cubicBezTo>
                  <a:pt x="438150" y="751073"/>
                  <a:pt x="390798" y="761628"/>
                  <a:pt x="335459" y="761628"/>
                </a:cubicBezTo>
                <a:lnTo>
                  <a:pt x="142912" y="761628"/>
                </a:lnTo>
                <a:lnTo>
                  <a:pt x="142912" y="1244277"/>
                </a:lnTo>
                <a:lnTo>
                  <a:pt x="0" y="1244277"/>
                </a:lnTo>
                <a:lnTo>
                  <a:pt x="0" y="0"/>
                </a:lnTo>
                <a:close/>
                <a:moveTo>
                  <a:pt x="142912" y="134354"/>
                </a:moveTo>
                <a:lnTo>
                  <a:pt x="142912" y="627273"/>
                </a:lnTo>
                <a:lnTo>
                  <a:pt x="340593" y="627273"/>
                </a:lnTo>
                <a:cubicBezTo>
                  <a:pt x="363984" y="627273"/>
                  <a:pt x="384380" y="621853"/>
                  <a:pt x="401781" y="611014"/>
                </a:cubicBezTo>
                <a:cubicBezTo>
                  <a:pt x="419181" y="600174"/>
                  <a:pt x="432303" y="584628"/>
                  <a:pt x="441145" y="564375"/>
                </a:cubicBezTo>
                <a:cubicBezTo>
                  <a:pt x="449988" y="544121"/>
                  <a:pt x="454410" y="519732"/>
                  <a:pt x="454410" y="491207"/>
                </a:cubicBezTo>
                <a:lnTo>
                  <a:pt x="454410" y="274699"/>
                </a:lnTo>
                <a:cubicBezTo>
                  <a:pt x="454410" y="245033"/>
                  <a:pt x="449988" y="219645"/>
                  <a:pt x="441145" y="198536"/>
                </a:cubicBezTo>
                <a:cubicBezTo>
                  <a:pt x="432303" y="177428"/>
                  <a:pt x="419323" y="161453"/>
                  <a:pt x="402208" y="150614"/>
                </a:cubicBezTo>
                <a:cubicBezTo>
                  <a:pt x="385093" y="139774"/>
                  <a:pt x="364555" y="134354"/>
                  <a:pt x="340593" y="134354"/>
                </a:cubicBezTo>
                <a:lnTo>
                  <a:pt x="142912" y="134354"/>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60" name="任意多边形: 形状 59">
            <a:extLst>
              <a:ext uri="{FF2B5EF4-FFF2-40B4-BE49-F238E27FC236}">
                <a16:creationId xmlns:a16="http://schemas.microsoft.com/office/drawing/2014/main" id="{62FB17B7-B273-4112-87D7-12A079C9D099}"/>
              </a:ext>
            </a:extLst>
          </p:cNvPr>
          <p:cNvSpPr/>
          <p:nvPr/>
        </p:nvSpPr>
        <p:spPr>
          <a:xfrm>
            <a:off x="7294989" y="2796168"/>
            <a:ext cx="723974" cy="1244277"/>
          </a:xfrm>
          <a:custGeom>
            <a:avLst/>
            <a:gdLst/>
            <a:ahLst/>
            <a:cxnLst/>
            <a:rect l="l" t="t" r="r" b="b"/>
            <a:pathLst>
              <a:path w="723974" h="1244277">
                <a:moveTo>
                  <a:pt x="287536" y="0"/>
                </a:moveTo>
                <a:lnTo>
                  <a:pt x="436438" y="0"/>
                </a:lnTo>
                <a:lnTo>
                  <a:pt x="723974" y="1244277"/>
                </a:lnTo>
                <a:lnTo>
                  <a:pt x="568226" y="1244277"/>
                </a:lnTo>
                <a:lnTo>
                  <a:pt x="511826" y="957597"/>
                </a:lnTo>
                <a:lnTo>
                  <a:pt x="212149" y="957597"/>
                </a:lnTo>
                <a:lnTo>
                  <a:pt x="155749" y="1244277"/>
                </a:lnTo>
                <a:lnTo>
                  <a:pt x="0" y="1244277"/>
                </a:lnTo>
                <a:lnTo>
                  <a:pt x="287536" y="0"/>
                </a:lnTo>
                <a:close/>
                <a:moveTo>
                  <a:pt x="361988" y="195969"/>
                </a:moveTo>
                <a:lnTo>
                  <a:pt x="238581" y="823242"/>
                </a:lnTo>
                <a:lnTo>
                  <a:pt x="485393" y="823242"/>
                </a:lnTo>
                <a:lnTo>
                  <a:pt x="361988" y="195969"/>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59" name="任意多边形: 形状 58">
            <a:extLst>
              <a:ext uri="{FF2B5EF4-FFF2-40B4-BE49-F238E27FC236}">
                <a16:creationId xmlns:a16="http://schemas.microsoft.com/office/drawing/2014/main" id="{B2C5AF16-BCEA-4233-953B-65323EDE0D4E}"/>
              </a:ext>
            </a:extLst>
          </p:cNvPr>
          <p:cNvSpPr/>
          <p:nvPr/>
        </p:nvSpPr>
        <p:spPr>
          <a:xfrm>
            <a:off x="8907467" y="2796168"/>
            <a:ext cx="533995" cy="1244277"/>
          </a:xfrm>
          <a:custGeom>
            <a:avLst/>
            <a:gdLst/>
            <a:ahLst/>
            <a:cxnLst/>
            <a:rect l="l" t="t" r="r" b="b"/>
            <a:pathLst>
              <a:path w="533995" h="1244277">
                <a:moveTo>
                  <a:pt x="0" y="0"/>
                </a:moveTo>
                <a:lnTo>
                  <a:pt x="84720" y="0"/>
                </a:lnTo>
                <a:lnTo>
                  <a:pt x="142912" y="0"/>
                </a:lnTo>
                <a:lnTo>
                  <a:pt x="533995" y="0"/>
                </a:lnTo>
                <a:lnTo>
                  <a:pt x="533995" y="134354"/>
                </a:lnTo>
                <a:lnTo>
                  <a:pt x="142912" y="134354"/>
                </a:lnTo>
                <a:lnTo>
                  <a:pt x="142912" y="558812"/>
                </a:lnTo>
                <a:lnTo>
                  <a:pt x="491207" y="558812"/>
                </a:lnTo>
                <a:lnTo>
                  <a:pt x="491207" y="693167"/>
                </a:lnTo>
                <a:lnTo>
                  <a:pt x="142912" y="693167"/>
                </a:lnTo>
                <a:lnTo>
                  <a:pt x="142912" y="1109923"/>
                </a:lnTo>
                <a:lnTo>
                  <a:pt x="533995" y="1109923"/>
                </a:lnTo>
                <a:lnTo>
                  <a:pt x="533995" y="1244277"/>
                </a:lnTo>
                <a:lnTo>
                  <a:pt x="142912" y="1244277"/>
                </a:lnTo>
                <a:lnTo>
                  <a:pt x="84720" y="1244277"/>
                </a:lnTo>
                <a:lnTo>
                  <a:pt x="0" y="1244277"/>
                </a:lnTo>
                <a:lnTo>
                  <a:pt x="0" y="0"/>
                </a:ln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191" name="任意多边形: 形状 190">
            <a:extLst>
              <a:ext uri="{FF2B5EF4-FFF2-40B4-BE49-F238E27FC236}">
                <a16:creationId xmlns:a16="http://schemas.microsoft.com/office/drawing/2014/main" id="{310016FC-E07F-44D4-BFAE-88EF276BED85}"/>
              </a:ext>
            </a:extLst>
          </p:cNvPr>
          <p:cNvSpPr/>
          <p:nvPr/>
        </p:nvSpPr>
        <p:spPr>
          <a:xfrm rot="3667468">
            <a:off x="6485485" y="2723490"/>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2" name="任意多边形: 形状 191">
            <a:extLst>
              <a:ext uri="{FF2B5EF4-FFF2-40B4-BE49-F238E27FC236}">
                <a16:creationId xmlns:a16="http://schemas.microsoft.com/office/drawing/2014/main" id="{0E121419-E2AA-45E1-B0B7-420EC5F490EB}"/>
              </a:ext>
            </a:extLst>
          </p:cNvPr>
          <p:cNvSpPr/>
          <p:nvPr/>
        </p:nvSpPr>
        <p:spPr>
          <a:xfrm rot="11468393">
            <a:off x="8554407" y="3649146"/>
            <a:ext cx="520440" cy="52042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3" name="任意多边形: 形状 192">
            <a:extLst>
              <a:ext uri="{FF2B5EF4-FFF2-40B4-BE49-F238E27FC236}">
                <a16:creationId xmlns:a16="http://schemas.microsoft.com/office/drawing/2014/main" id="{9BDB893C-7800-4506-A35E-7D11E40142EB}"/>
              </a:ext>
            </a:extLst>
          </p:cNvPr>
          <p:cNvSpPr/>
          <p:nvPr/>
        </p:nvSpPr>
        <p:spPr>
          <a:xfrm rot="18389171">
            <a:off x="451987" y="2688428"/>
            <a:ext cx="306894" cy="30688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6" name="任意多边形: 形状 75">
            <a:extLst>
              <a:ext uri="{FF2B5EF4-FFF2-40B4-BE49-F238E27FC236}">
                <a16:creationId xmlns:a16="http://schemas.microsoft.com/office/drawing/2014/main" id="{26861756-0CD0-4587-AE83-075A7D57E6A2}"/>
              </a:ext>
            </a:extLst>
          </p:cNvPr>
          <p:cNvSpPr/>
          <p:nvPr/>
        </p:nvSpPr>
        <p:spPr>
          <a:xfrm>
            <a:off x="8135942" y="2783331"/>
            <a:ext cx="602456" cy="1269951"/>
          </a:xfrm>
          <a:custGeom>
            <a:avLst/>
            <a:gdLst/>
            <a:ahLst/>
            <a:cxnLst/>
            <a:rect l="l" t="t" r="r" b="b"/>
            <a:pathLst>
              <a:path w="602456" h="1269951">
                <a:moveTo>
                  <a:pt x="298661" y="0"/>
                </a:moveTo>
                <a:cubicBezTo>
                  <a:pt x="360276" y="0"/>
                  <a:pt x="413048" y="12123"/>
                  <a:pt x="456976" y="36370"/>
                </a:cubicBezTo>
                <a:cubicBezTo>
                  <a:pt x="500906" y="60617"/>
                  <a:pt x="534423" y="95988"/>
                  <a:pt x="557528" y="142485"/>
                </a:cubicBezTo>
                <a:cubicBezTo>
                  <a:pt x="580634" y="188981"/>
                  <a:pt x="592187" y="244748"/>
                  <a:pt x="592187" y="309786"/>
                </a:cubicBezTo>
                <a:lnTo>
                  <a:pt x="592187" y="370545"/>
                </a:lnTo>
                <a:lnTo>
                  <a:pt x="439006" y="370545"/>
                </a:lnTo>
                <a:lnTo>
                  <a:pt x="439006" y="309786"/>
                </a:lnTo>
                <a:cubicBezTo>
                  <a:pt x="439006" y="273274"/>
                  <a:pt x="433586" y="242181"/>
                  <a:pt x="422746" y="216508"/>
                </a:cubicBezTo>
                <a:cubicBezTo>
                  <a:pt x="411907" y="190835"/>
                  <a:pt x="396075" y="171438"/>
                  <a:pt x="375252" y="158316"/>
                </a:cubicBezTo>
                <a:cubicBezTo>
                  <a:pt x="354428" y="145194"/>
                  <a:pt x="328898" y="138634"/>
                  <a:pt x="298661" y="138634"/>
                </a:cubicBezTo>
                <a:cubicBezTo>
                  <a:pt x="266142" y="138634"/>
                  <a:pt x="238187" y="145622"/>
                  <a:pt x="214796" y="159600"/>
                </a:cubicBezTo>
                <a:cubicBezTo>
                  <a:pt x="191406" y="173577"/>
                  <a:pt x="173577" y="194116"/>
                  <a:pt x="161311" y="221215"/>
                </a:cubicBezTo>
                <a:cubicBezTo>
                  <a:pt x="149046" y="248314"/>
                  <a:pt x="142912" y="280975"/>
                  <a:pt x="142912" y="319199"/>
                </a:cubicBezTo>
                <a:lnTo>
                  <a:pt x="142912" y="968723"/>
                </a:lnTo>
                <a:cubicBezTo>
                  <a:pt x="142912" y="1002953"/>
                  <a:pt x="149331" y="1032191"/>
                  <a:pt x="162167" y="1056438"/>
                </a:cubicBezTo>
                <a:cubicBezTo>
                  <a:pt x="175003" y="1080685"/>
                  <a:pt x="193402" y="1099226"/>
                  <a:pt x="217364" y="1112063"/>
                </a:cubicBezTo>
                <a:cubicBezTo>
                  <a:pt x="241325" y="1124899"/>
                  <a:pt x="270136" y="1131317"/>
                  <a:pt x="303796" y="1131317"/>
                </a:cubicBezTo>
                <a:cubicBezTo>
                  <a:pt x="336885" y="1131317"/>
                  <a:pt x="364982" y="1124328"/>
                  <a:pt x="388088" y="1110351"/>
                </a:cubicBezTo>
                <a:cubicBezTo>
                  <a:pt x="411194" y="1096374"/>
                  <a:pt x="428880" y="1076121"/>
                  <a:pt x="441145" y="1049592"/>
                </a:cubicBezTo>
                <a:cubicBezTo>
                  <a:pt x="453411" y="1023063"/>
                  <a:pt x="459544" y="990972"/>
                  <a:pt x="459544" y="953319"/>
                </a:cubicBezTo>
                <a:lnTo>
                  <a:pt x="459544" y="721407"/>
                </a:lnTo>
                <a:lnTo>
                  <a:pt x="299516" y="721407"/>
                </a:lnTo>
                <a:lnTo>
                  <a:pt x="299516" y="587053"/>
                </a:lnTo>
                <a:lnTo>
                  <a:pt x="602456" y="587053"/>
                </a:lnTo>
                <a:lnTo>
                  <a:pt x="602456" y="949896"/>
                </a:lnTo>
                <a:cubicBezTo>
                  <a:pt x="602456" y="1017216"/>
                  <a:pt x="590761" y="1074837"/>
                  <a:pt x="567370" y="1122760"/>
                </a:cubicBezTo>
                <a:cubicBezTo>
                  <a:pt x="543980" y="1170682"/>
                  <a:pt x="509892" y="1207195"/>
                  <a:pt x="465106" y="1232297"/>
                </a:cubicBezTo>
                <a:cubicBezTo>
                  <a:pt x="420322" y="1257399"/>
                  <a:pt x="366552" y="1269951"/>
                  <a:pt x="303796" y="1269951"/>
                </a:cubicBezTo>
                <a:cubicBezTo>
                  <a:pt x="239899" y="1269951"/>
                  <a:pt x="185130" y="1258113"/>
                  <a:pt x="139489" y="1234437"/>
                </a:cubicBezTo>
                <a:cubicBezTo>
                  <a:pt x="93849" y="1210760"/>
                  <a:pt x="59191" y="1176387"/>
                  <a:pt x="35514" y="1131317"/>
                </a:cubicBezTo>
                <a:cubicBezTo>
                  <a:pt x="11838" y="1086247"/>
                  <a:pt x="0" y="1032049"/>
                  <a:pt x="0" y="968723"/>
                </a:cubicBezTo>
                <a:lnTo>
                  <a:pt x="0" y="319199"/>
                </a:lnTo>
                <a:cubicBezTo>
                  <a:pt x="0" y="251879"/>
                  <a:pt x="11696" y="194401"/>
                  <a:pt x="35086" y="146763"/>
                </a:cubicBezTo>
                <a:cubicBezTo>
                  <a:pt x="58477" y="99126"/>
                  <a:pt x="92565" y="62756"/>
                  <a:pt x="137350" y="37654"/>
                </a:cubicBezTo>
                <a:cubicBezTo>
                  <a:pt x="182135" y="12551"/>
                  <a:pt x="235906" y="0"/>
                  <a:pt x="298661" y="0"/>
                </a:cubicBezTo>
                <a:close/>
              </a:path>
            </a:pathLst>
          </a:custGeom>
          <a:solidFill>
            <a:schemeClr val="bg1">
              <a:lumMod val="9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13800">
              <a:solidFill>
                <a:schemeClr val="bg1">
                  <a:lumMod val="9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Tree>
    <p:extLst>
      <p:ext uri="{BB962C8B-B14F-4D97-AF65-F5344CB8AC3E}">
        <p14:creationId xmlns:p14="http://schemas.microsoft.com/office/powerpoint/2010/main" val="2236276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椭圆 75">
            <a:extLst>
              <a:ext uri="{FF2B5EF4-FFF2-40B4-BE49-F238E27FC236}">
                <a16:creationId xmlns:a16="http://schemas.microsoft.com/office/drawing/2014/main" id="{AB1FFE36-81C4-4BF4-A5A2-FA5A18DBE0D2}"/>
              </a:ext>
            </a:extLst>
          </p:cNvPr>
          <p:cNvSpPr/>
          <p:nvPr/>
        </p:nvSpPr>
        <p:spPr>
          <a:xfrm>
            <a:off x="-12496800" y="5534836"/>
            <a:ext cx="37185600" cy="5171024"/>
          </a:xfrm>
          <a:prstGeom prst="ellipse">
            <a:avLst/>
          </a:prstGeom>
          <a:gradFill flip="none" rotWithShape="1">
            <a:gsLst>
              <a:gs pos="41000">
                <a:schemeClr val="accent1">
                  <a:alpha val="0"/>
                </a:schemeClr>
              </a:gs>
              <a:gs pos="100000">
                <a:schemeClr val="accent1">
                  <a:alpha val="29000"/>
                </a:schemeClr>
              </a:gs>
            </a:gsLst>
            <a:path path="shape">
              <a:fillToRect l="50000" t="50000" r="50000" b="50000"/>
            </a:path>
            <a:tileRect/>
          </a:gradFill>
          <a:ln w="25400">
            <a:gradFill flip="none" rotWithShape="1">
              <a:gsLst>
                <a:gs pos="0">
                  <a:schemeClr val="accent1"/>
                </a:gs>
                <a:gs pos="9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 name="椭圆 25">
            <a:extLst>
              <a:ext uri="{FF2B5EF4-FFF2-40B4-BE49-F238E27FC236}">
                <a16:creationId xmlns:a16="http://schemas.microsoft.com/office/drawing/2014/main" id="{9037FB75-EEF3-403E-8CEA-726A0D56F163}"/>
              </a:ext>
            </a:extLst>
          </p:cNvPr>
          <p:cNvSpPr/>
          <p:nvPr/>
        </p:nvSpPr>
        <p:spPr>
          <a:xfrm>
            <a:off x="2656114" y="1005955"/>
            <a:ext cx="6879772" cy="6879772"/>
          </a:xfrm>
          <a:prstGeom prst="ellipse">
            <a:avLst/>
          </a:prstGeom>
          <a:gradFill>
            <a:gsLst>
              <a:gs pos="0">
                <a:schemeClr val="accent1">
                  <a:alpha val="5000"/>
                </a:schemeClr>
              </a:gs>
              <a:gs pos="100000">
                <a:schemeClr val="accent1">
                  <a:alpha val="0"/>
                </a:schemeClr>
              </a:gs>
            </a:gsLst>
            <a:lin ang="5400000" scaled="1"/>
          </a:gradFill>
          <a:ln>
            <a:noFill/>
          </a:ln>
        </p:spPr>
        <p:txBody>
          <a:bodyPr vert="horz" wrap="square" lIns="91440" tIns="45720" rIns="91440" bIns="45720" numCol="1" anchor="t" anchorCtr="0" compatLnSpc="1"/>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1" name="任意多边形: 形状 80">
            <a:extLst>
              <a:ext uri="{FF2B5EF4-FFF2-40B4-BE49-F238E27FC236}">
                <a16:creationId xmlns:a16="http://schemas.microsoft.com/office/drawing/2014/main" id="{9299F0EF-FA44-4A4E-8C6E-FC7E9A8FDF3D}"/>
              </a:ext>
            </a:extLst>
          </p:cNvPr>
          <p:cNvSpPr/>
          <p:nvPr/>
        </p:nvSpPr>
        <p:spPr>
          <a:xfrm>
            <a:off x="0" y="5534837"/>
            <a:ext cx="12192000" cy="1134479"/>
          </a:xfrm>
          <a:custGeom>
            <a:avLst/>
            <a:gdLst>
              <a:gd name="connsiteX0" fmla="*/ 6096000 w 12192000"/>
              <a:gd name="connsiteY0" fmla="*/ 0 h 1134479"/>
              <a:gd name="connsiteX1" fmla="*/ 11624930 w 12192000"/>
              <a:gd name="connsiteY1" fmla="*/ 116239 h 1134479"/>
              <a:gd name="connsiteX2" fmla="*/ 12192000 w 12192000"/>
              <a:gd name="connsiteY2" fmla="*/ 142922 h 1134479"/>
              <a:gd name="connsiteX3" fmla="*/ 12192000 w 12192000"/>
              <a:gd name="connsiteY3" fmla="*/ 1134479 h 1134479"/>
              <a:gd name="connsiteX4" fmla="*/ 0 w 12192000"/>
              <a:gd name="connsiteY4" fmla="*/ 1134479 h 1134479"/>
              <a:gd name="connsiteX5" fmla="*/ 0 w 12192000"/>
              <a:gd name="connsiteY5" fmla="*/ 142922 h 1134479"/>
              <a:gd name="connsiteX6" fmla="*/ 567070 w 12192000"/>
              <a:gd name="connsiteY6" fmla="*/ 116239 h 1134479"/>
              <a:gd name="connsiteX7" fmla="*/ 6096000 w 12192000"/>
              <a:gd name="connsiteY7" fmla="*/ 0 h 113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34479">
                <a:moveTo>
                  <a:pt x="6096000" y="0"/>
                </a:moveTo>
                <a:cubicBezTo>
                  <a:pt x="8021348" y="0"/>
                  <a:pt x="9878343" y="40696"/>
                  <a:pt x="11624930" y="116239"/>
                </a:cubicBezTo>
                <a:lnTo>
                  <a:pt x="12192000" y="142922"/>
                </a:lnTo>
                <a:lnTo>
                  <a:pt x="12192000" y="1134479"/>
                </a:lnTo>
                <a:lnTo>
                  <a:pt x="0" y="1134479"/>
                </a:lnTo>
                <a:lnTo>
                  <a:pt x="0" y="142922"/>
                </a:lnTo>
                <a:lnTo>
                  <a:pt x="567070" y="116239"/>
                </a:lnTo>
                <a:cubicBezTo>
                  <a:pt x="2313657" y="40696"/>
                  <a:pt x="4170653" y="0"/>
                  <a:pt x="6096000" y="0"/>
                </a:cubicBezTo>
                <a:close/>
              </a:path>
            </a:pathLst>
          </a:custGeom>
          <a:gradFill flip="none" rotWithShape="1">
            <a:gsLst>
              <a:gs pos="0">
                <a:schemeClr val="accent1">
                  <a:alpha val="0"/>
                </a:schemeClr>
              </a:gs>
              <a:gs pos="99000">
                <a:schemeClr val="accent1">
                  <a:alpha val="8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 name="椭圆 1">
            <a:extLst>
              <a:ext uri="{FF2B5EF4-FFF2-40B4-BE49-F238E27FC236}">
                <a16:creationId xmlns:a16="http://schemas.microsoft.com/office/drawing/2014/main" id="{8ECDD9F4-B377-4F01-BC68-928637CFC666}"/>
              </a:ext>
            </a:extLst>
          </p:cNvPr>
          <p:cNvSpPr/>
          <p:nvPr/>
        </p:nvSpPr>
        <p:spPr>
          <a:xfrm>
            <a:off x="4445000" y="2794841"/>
            <a:ext cx="3302000" cy="3302000"/>
          </a:xfrm>
          <a:prstGeom prst="ellipse">
            <a:avLst/>
          </a:prstGeom>
          <a:gradFill>
            <a:gsLst>
              <a:gs pos="50000">
                <a:srgbClr val="007E8B">
                  <a:alpha val="33000"/>
                </a:srgbClr>
              </a:gs>
              <a:gs pos="0">
                <a:schemeClr val="accent1">
                  <a:alpha val="83000"/>
                </a:schemeClr>
              </a:gs>
              <a:gs pos="100000">
                <a:schemeClr val="accent1">
                  <a:alpha val="0"/>
                </a:schemeClr>
              </a:gs>
            </a:gsLst>
            <a:lin ang="5400000" scaled="1"/>
          </a:gradFill>
          <a:ln>
            <a:noFill/>
          </a:ln>
        </p:spPr>
        <p:txBody>
          <a:bodyPr vert="horz" wrap="square" lIns="91440" tIns="45720" rIns="91440" bIns="45720" numCol="1" anchor="t" anchorCtr="0" compatLnSpc="1">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7" name="PA-文本框 27">
            <a:extLst>
              <a:ext uri="{FF2B5EF4-FFF2-40B4-BE49-F238E27FC236}">
                <a16:creationId xmlns:a16="http://schemas.microsoft.com/office/drawing/2014/main" id="{F1B08872-1249-4CF3-BE2B-6A712944A531}"/>
              </a:ext>
            </a:extLst>
          </p:cNvPr>
          <p:cNvSpPr txBox="1"/>
          <p:nvPr>
            <p:custDataLst>
              <p:tags r:id="rId1"/>
            </p:custDataLst>
          </p:nvPr>
        </p:nvSpPr>
        <p:spPr>
          <a:xfrm>
            <a:off x="1935227" y="1416167"/>
            <a:ext cx="8321547" cy="1015663"/>
          </a:xfrm>
          <a:prstGeom prst="rect">
            <a:avLst/>
          </a:prstGeom>
          <a:noFill/>
        </p:spPr>
        <p:txBody>
          <a:bodyPr wrap="square" rtlCol="0">
            <a:noAutofit/>
            <a:scene3d>
              <a:camera prst="orthographicFront"/>
              <a:lightRig rig="threePt" dir="t"/>
            </a:scene3d>
            <a:sp3d extrusionH="57150">
              <a:bevelT w="38100" h="107950" prst="angle"/>
            </a:sp3d>
          </a:bodyPr>
          <a:lstStyle>
            <a:defPPr>
              <a:defRPr lang="zh-CN"/>
            </a:defPPr>
            <a:lvl1pPr lvl="0" algn="ctr">
              <a:defRPr sz="4400" kern="220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defRPr>
            </a:lvl1pPr>
          </a:lstStyle>
          <a:p>
            <a:r>
              <a:rPr lang="zh-CN" altLang="en-US" sz="6000" dirty="0"/>
              <a:t>抗击疫情</a:t>
            </a:r>
            <a:r>
              <a:rPr lang="zh-CN" altLang="en-US" sz="6000" dirty="0">
                <a:sym typeface="思源宋体 CN Heavy" panose="02020900000000000000" pitchFamily="18" charset="-122"/>
              </a:rPr>
              <a:t>  </a:t>
            </a:r>
            <a:r>
              <a:rPr lang="en-US" altLang="zh-CN" sz="6000" dirty="0"/>
              <a:t>·</a:t>
            </a:r>
            <a:r>
              <a:rPr lang="en-US" altLang="zh-CN" sz="6000" dirty="0">
                <a:sym typeface="思源宋体 CN Heavy" panose="02020900000000000000" pitchFamily="18" charset="-122"/>
              </a:rPr>
              <a:t>  </a:t>
            </a:r>
            <a:r>
              <a:rPr lang="zh-CN" altLang="en-US" sz="6000" dirty="0"/>
              <a:t>从我做起</a:t>
            </a:r>
          </a:p>
        </p:txBody>
      </p:sp>
      <p:sp>
        <p:nvSpPr>
          <p:cNvPr id="88" name="文本框 87">
            <a:extLst>
              <a:ext uri="{FF2B5EF4-FFF2-40B4-BE49-F238E27FC236}">
                <a16:creationId xmlns:a16="http://schemas.microsoft.com/office/drawing/2014/main" id="{B88D8378-9397-458C-8B46-45EC8D777C4D}"/>
              </a:ext>
            </a:extLst>
          </p:cNvPr>
          <p:cNvSpPr txBox="1"/>
          <p:nvPr/>
        </p:nvSpPr>
        <p:spPr>
          <a:xfrm>
            <a:off x="4514766" y="779402"/>
            <a:ext cx="3162469" cy="461665"/>
          </a:xfrm>
          <a:prstGeom prst="rect">
            <a:avLst/>
          </a:prstGeom>
          <a:noFill/>
        </p:spPr>
        <p:txBody>
          <a:bodyPr wrap="square" rtlCol="0">
            <a:noAutofit/>
          </a:bodyPr>
          <a:lstStyle/>
          <a:p>
            <a:pPr algn="ctr"/>
            <a:r>
              <a:rPr lang="zh-CN" altLang="en-US" sz="2400" kern="2200" dirty="0">
                <a:solidFill>
                  <a:schemeClr val="accent1"/>
                </a:solidFill>
                <a:latin typeface="思源宋体 CN Heavy" panose="02020900000000000000" pitchFamily="18" charset="-122"/>
                <a:ea typeface="思源宋体 CN Heavy" panose="02020900000000000000" pitchFamily="18" charset="-122"/>
              </a:rPr>
              <a:t>中国加油！上海加油！</a:t>
            </a:r>
          </a:p>
        </p:txBody>
      </p:sp>
      <p:sp>
        <p:nvSpPr>
          <p:cNvPr id="25" name="椭圆 24">
            <a:extLst>
              <a:ext uri="{FF2B5EF4-FFF2-40B4-BE49-F238E27FC236}">
                <a16:creationId xmlns:a16="http://schemas.microsoft.com/office/drawing/2014/main" id="{D2D4CD88-871D-406C-9D93-D4FF8DB844EB}"/>
              </a:ext>
            </a:extLst>
          </p:cNvPr>
          <p:cNvSpPr/>
          <p:nvPr/>
        </p:nvSpPr>
        <p:spPr>
          <a:xfrm flipV="1">
            <a:off x="4767848" y="5534835"/>
            <a:ext cx="2656304" cy="2656304"/>
          </a:xfrm>
          <a:prstGeom prst="ellipse">
            <a:avLst/>
          </a:prstGeom>
          <a:gradFill>
            <a:gsLst>
              <a:gs pos="0">
                <a:schemeClr val="accent1"/>
              </a:gs>
              <a:gs pos="100000">
                <a:schemeClr val="accent1">
                  <a:alpha val="0"/>
                </a:schemeClr>
              </a:gs>
            </a:gsLst>
            <a:lin ang="5400000" scaled="1"/>
          </a:gradFill>
          <a:ln>
            <a:noFill/>
          </a:ln>
        </p:spPr>
        <p:txBody>
          <a:bodyPr vert="horz" wrap="square" lIns="91440" tIns="45720" rIns="91440" bIns="45720" numCol="1" anchor="t" anchorCtr="0" compatLnSpc="1"/>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0" name="椭圆 179">
            <a:extLst>
              <a:ext uri="{FF2B5EF4-FFF2-40B4-BE49-F238E27FC236}">
                <a16:creationId xmlns:a16="http://schemas.microsoft.com/office/drawing/2014/main" id="{915A90B0-8C66-4DD1-BA4A-7893BA6EAA9D}"/>
              </a:ext>
            </a:extLst>
          </p:cNvPr>
          <p:cNvSpPr/>
          <p:nvPr/>
        </p:nvSpPr>
        <p:spPr>
          <a:xfrm>
            <a:off x="5299075" y="5921316"/>
            <a:ext cx="1593850" cy="99004"/>
          </a:xfrm>
          <a:prstGeom prst="ellipse">
            <a:avLst/>
          </a:prstGeom>
          <a:gradFill flip="none" rotWithShape="1">
            <a:gsLst>
              <a:gs pos="0">
                <a:schemeClr val="accent1"/>
              </a:gs>
              <a:gs pos="100000">
                <a:schemeClr val="accent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9" name="任意多边形: 形状 178">
            <a:extLst>
              <a:ext uri="{FF2B5EF4-FFF2-40B4-BE49-F238E27FC236}">
                <a16:creationId xmlns:a16="http://schemas.microsoft.com/office/drawing/2014/main" id="{13862123-C28E-4106-A25F-39C1DE236E82}"/>
              </a:ext>
            </a:extLst>
          </p:cNvPr>
          <p:cNvSpPr/>
          <p:nvPr/>
        </p:nvSpPr>
        <p:spPr>
          <a:xfrm>
            <a:off x="5045841" y="3870076"/>
            <a:ext cx="2030468" cy="2134670"/>
          </a:xfrm>
          <a:custGeom>
            <a:avLst/>
            <a:gdLst>
              <a:gd name="connsiteX0" fmla="*/ 4221967 w 6385956"/>
              <a:gd name="connsiteY0" fmla="*/ 6329362 h 6713676"/>
              <a:gd name="connsiteX1" fmla="*/ 4361985 w 6385956"/>
              <a:gd name="connsiteY1" fmla="*/ 6355080 h 6713676"/>
              <a:gd name="connsiteX2" fmla="*/ 4356271 w 6385956"/>
              <a:gd name="connsiteY2" fmla="*/ 6461760 h 6713676"/>
              <a:gd name="connsiteX3" fmla="*/ 4422349 w 6385956"/>
              <a:gd name="connsiteY3" fmla="*/ 6537722 h 6713676"/>
              <a:gd name="connsiteX4" fmla="*/ 4433081 w 6385956"/>
              <a:gd name="connsiteY4" fmla="*/ 6549861 h 6713676"/>
              <a:gd name="connsiteX5" fmla="*/ 4432471 w 6385956"/>
              <a:gd name="connsiteY5" fmla="*/ 6548437 h 6713676"/>
              <a:gd name="connsiteX6" fmla="*/ 4443289 w 6385956"/>
              <a:gd name="connsiteY6" fmla="*/ 6561406 h 6713676"/>
              <a:gd name="connsiteX7" fmla="*/ 4450165 w 6385956"/>
              <a:gd name="connsiteY7" fmla="*/ 6569184 h 6713676"/>
              <a:gd name="connsiteX8" fmla="*/ 4450937 w 6385956"/>
              <a:gd name="connsiteY8" fmla="*/ 6570575 h 6713676"/>
              <a:gd name="connsiteX9" fmla="*/ 4454021 w 6385956"/>
              <a:gd name="connsiteY9" fmla="*/ 6574274 h 6713676"/>
              <a:gd name="connsiteX10" fmla="*/ 4467713 w 6385956"/>
              <a:gd name="connsiteY10" fmla="*/ 6600825 h 6713676"/>
              <a:gd name="connsiteX11" fmla="*/ 4451283 w 6385956"/>
              <a:gd name="connsiteY11" fmla="*/ 6656785 h 6713676"/>
              <a:gd name="connsiteX12" fmla="*/ 4447513 w 6385956"/>
              <a:gd name="connsiteY12" fmla="*/ 6657473 h 6713676"/>
              <a:gd name="connsiteX13" fmla="*/ 4444851 w 6385956"/>
              <a:gd name="connsiteY13" fmla="*/ 6659880 h 6713676"/>
              <a:gd name="connsiteX14" fmla="*/ 4434955 w 6385956"/>
              <a:gd name="connsiteY14" fmla="*/ 6659765 h 6713676"/>
              <a:gd name="connsiteX15" fmla="*/ 4420297 w 6385956"/>
              <a:gd name="connsiteY15" fmla="*/ 6662440 h 6713676"/>
              <a:gd name="connsiteX16" fmla="*/ 4384845 w 6385956"/>
              <a:gd name="connsiteY16" fmla="*/ 6659880 h 6713676"/>
              <a:gd name="connsiteX17" fmla="*/ 4381899 w 6385956"/>
              <a:gd name="connsiteY17" fmla="*/ 6659147 h 6713676"/>
              <a:gd name="connsiteX18" fmla="*/ 4377119 w 6385956"/>
              <a:gd name="connsiteY18" fmla="*/ 6659091 h 6713676"/>
              <a:gd name="connsiteX19" fmla="*/ 4363255 w 6385956"/>
              <a:gd name="connsiteY19" fmla="*/ 6654505 h 6713676"/>
              <a:gd name="connsiteX20" fmla="*/ 4344557 w 6385956"/>
              <a:gd name="connsiteY20" fmla="*/ 6649849 h 6713676"/>
              <a:gd name="connsiteX21" fmla="*/ 4335397 w 6385956"/>
              <a:gd name="connsiteY21" fmla="*/ 6645289 h 6713676"/>
              <a:gd name="connsiteX22" fmla="*/ 4330195 w 6385956"/>
              <a:gd name="connsiteY22" fmla="*/ 6643568 h 6713676"/>
              <a:gd name="connsiteX23" fmla="*/ 4320751 w 6385956"/>
              <a:gd name="connsiteY23" fmla="*/ 6637998 h 6713676"/>
              <a:gd name="connsiteX24" fmla="*/ 4314003 w 6385956"/>
              <a:gd name="connsiteY24" fmla="*/ 6634639 h 6713676"/>
              <a:gd name="connsiteX25" fmla="*/ 4266735 w 6385956"/>
              <a:gd name="connsiteY25" fmla="*/ 6609398 h 6713676"/>
              <a:gd name="connsiteX26" fmla="*/ 4231283 w 6385956"/>
              <a:gd name="connsiteY26" fmla="*/ 6593309 h 6713676"/>
              <a:gd name="connsiteX27" fmla="*/ 4229639 w 6385956"/>
              <a:gd name="connsiteY27" fmla="*/ 6591127 h 6713676"/>
              <a:gd name="connsiteX28" fmla="*/ 4229409 w 6385956"/>
              <a:gd name="connsiteY28" fmla="*/ 6591017 h 6713676"/>
              <a:gd name="connsiteX29" fmla="*/ 4228833 w 6385956"/>
              <a:gd name="connsiteY29" fmla="*/ 6590061 h 6713676"/>
              <a:gd name="connsiteX30" fmla="*/ 4213157 w 6385956"/>
              <a:gd name="connsiteY30" fmla="*/ 6569274 h 6713676"/>
              <a:gd name="connsiteX31" fmla="*/ 4212505 w 6385956"/>
              <a:gd name="connsiteY31" fmla="*/ 6562869 h 6713676"/>
              <a:gd name="connsiteX32" fmla="*/ 4212203 w 6385956"/>
              <a:gd name="connsiteY32" fmla="*/ 6562367 h 6713676"/>
              <a:gd name="connsiteX33" fmla="*/ 4212219 w 6385956"/>
              <a:gd name="connsiteY33" fmla="*/ 6560069 h 6713676"/>
              <a:gd name="connsiteX34" fmla="*/ 4209675 w 6385956"/>
              <a:gd name="connsiteY34" fmla="*/ 6535058 h 6713676"/>
              <a:gd name="connsiteX35" fmla="*/ 4218159 w 6385956"/>
              <a:gd name="connsiteY35" fmla="*/ 6488430 h 6713676"/>
              <a:gd name="connsiteX36" fmla="*/ 4219317 w 6385956"/>
              <a:gd name="connsiteY36" fmla="*/ 6492276 h 6713676"/>
              <a:gd name="connsiteX37" fmla="*/ 4226731 w 6385956"/>
              <a:gd name="connsiteY37" fmla="*/ 6461760 h 6713676"/>
              <a:gd name="connsiteX38" fmla="*/ 4225779 w 6385956"/>
              <a:gd name="connsiteY38" fmla="*/ 6461760 h 6713676"/>
              <a:gd name="connsiteX39" fmla="*/ 3977175 w 6385956"/>
              <a:gd name="connsiteY39" fmla="*/ 6259830 h 6713676"/>
              <a:gd name="connsiteX40" fmla="*/ 4123859 w 6385956"/>
              <a:gd name="connsiteY40" fmla="*/ 6304598 h 6713676"/>
              <a:gd name="connsiteX41" fmla="*/ 4119097 w 6385956"/>
              <a:gd name="connsiteY41" fmla="*/ 6461760 h 6713676"/>
              <a:gd name="connsiteX42" fmla="*/ 4118145 w 6385956"/>
              <a:gd name="connsiteY42" fmla="*/ 6461760 h 6713676"/>
              <a:gd name="connsiteX43" fmla="*/ 4125261 w 6385956"/>
              <a:gd name="connsiteY43" fmla="*/ 6491054 h 6713676"/>
              <a:gd name="connsiteX44" fmla="*/ 4125765 w 6385956"/>
              <a:gd name="connsiteY44" fmla="*/ 6489382 h 6713676"/>
              <a:gd name="connsiteX45" fmla="*/ 4128477 w 6385956"/>
              <a:gd name="connsiteY45" fmla="*/ 6504284 h 6713676"/>
              <a:gd name="connsiteX46" fmla="*/ 4132373 w 6385956"/>
              <a:gd name="connsiteY46" fmla="*/ 6520324 h 6713676"/>
              <a:gd name="connsiteX47" fmla="*/ 4132413 w 6385956"/>
              <a:gd name="connsiteY47" fmla="*/ 6525920 h 6713676"/>
              <a:gd name="connsiteX48" fmla="*/ 4134249 w 6385956"/>
              <a:gd name="connsiteY48" fmla="*/ 6536010 h 6713676"/>
              <a:gd name="connsiteX49" fmla="*/ 4132599 w 6385956"/>
              <a:gd name="connsiteY49" fmla="*/ 6552216 h 6713676"/>
              <a:gd name="connsiteX50" fmla="*/ 4132671 w 6385956"/>
              <a:gd name="connsiteY50" fmla="*/ 6562367 h 6713676"/>
              <a:gd name="connsiteX51" fmla="*/ 4131341 w 6385956"/>
              <a:gd name="connsiteY51" fmla="*/ 6564583 h 6713676"/>
              <a:gd name="connsiteX52" fmla="*/ 4130765 w 6385956"/>
              <a:gd name="connsiteY52" fmla="*/ 6570226 h 6713676"/>
              <a:gd name="connsiteX53" fmla="*/ 4116953 w 6385956"/>
              <a:gd name="connsiteY53" fmla="*/ 6588540 h 6713676"/>
              <a:gd name="connsiteX54" fmla="*/ 4115467 w 6385956"/>
              <a:gd name="connsiteY54" fmla="*/ 6591017 h 6713676"/>
              <a:gd name="connsiteX55" fmla="*/ 4114869 w 6385956"/>
              <a:gd name="connsiteY55" fmla="*/ 6591303 h 6713676"/>
              <a:gd name="connsiteX56" fmla="*/ 4112639 w 6385956"/>
              <a:gd name="connsiteY56" fmla="*/ 6594262 h 6713676"/>
              <a:gd name="connsiteX57" fmla="*/ 4077187 w 6385956"/>
              <a:gd name="connsiteY57" fmla="*/ 6610350 h 6713676"/>
              <a:gd name="connsiteX58" fmla="*/ 3982891 w 6385956"/>
              <a:gd name="connsiteY58" fmla="*/ 6656070 h 6713676"/>
              <a:gd name="connsiteX59" fmla="*/ 3970183 w 6385956"/>
              <a:gd name="connsiteY59" fmla="*/ 6658288 h 6713676"/>
              <a:gd name="connsiteX60" fmla="*/ 3967755 w 6385956"/>
              <a:gd name="connsiteY60" fmla="*/ 6659091 h 6713676"/>
              <a:gd name="connsiteX61" fmla="*/ 3965425 w 6385956"/>
              <a:gd name="connsiteY61" fmla="*/ 6659118 h 6713676"/>
              <a:gd name="connsiteX62" fmla="*/ 3943317 w 6385956"/>
              <a:gd name="connsiteY62" fmla="*/ 6662975 h 6713676"/>
              <a:gd name="connsiteX63" fmla="*/ 3903477 w 6385956"/>
              <a:gd name="connsiteY63" fmla="*/ 6660594 h 6713676"/>
              <a:gd name="connsiteX64" fmla="*/ 3902399 w 6385956"/>
              <a:gd name="connsiteY64" fmla="*/ 6659852 h 6713676"/>
              <a:gd name="connsiteX65" fmla="*/ 3900023 w 6385956"/>
              <a:gd name="connsiteY65" fmla="*/ 6659880 h 6713676"/>
              <a:gd name="connsiteX66" fmla="*/ 3892305 w 6385956"/>
              <a:gd name="connsiteY66" fmla="*/ 6652902 h 6713676"/>
              <a:gd name="connsiteX67" fmla="*/ 3876673 w 6385956"/>
              <a:gd name="connsiteY67" fmla="*/ 6642139 h 6713676"/>
              <a:gd name="connsiteX68" fmla="*/ 3876211 w 6385956"/>
              <a:gd name="connsiteY68" fmla="*/ 6600825 h 6713676"/>
              <a:gd name="connsiteX69" fmla="*/ 3911453 w 6385956"/>
              <a:gd name="connsiteY69" fmla="*/ 6548437 h 6713676"/>
              <a:gd name="connsiteX70" fmla="*/ 3909947 w 6385956"/>
              <a:gd name="connsiteY70" fmla="*/ 6551949 h 6713676"/>
              <a:gd name="connsiteX71" fmla="*/ 3922525 w 6385956"/>
              <a:gd name="connsiteY71" fmla="*/ 6537722 h 6713676"/>
              <a:gd name="connsiteX72" fmla="*/ 3988605 w 6385956"/>
              <a:gd name="connsiteY72" fmla="*/ 6461760 h 6713676"/>
              <a:gd name="connsiteX73" fmla="*/ 3595625 w 6385956"/>
              <a:gd name="connsiteY73" fmla="*/ 6032061 h 6713676"/>
              <a:gd name="connsiteX74" fmla="*/ 3596175 w 6385956"/>
              <a:gd name="connsiteY74" fmla="*/ 6120764 h 6713676"/>
              <a:gd name="connsiteX75" fmla="*/ 3595223 w 6385956"/>
              <a:gd name="connsiteY75" fmla="*/ 6049327 h 6713676"/>
              <a:gd name="connsiteX76" fmla="*/ 4540861 w 6385956"/>
              <a:gd name="connsiteY76" fmla="*/ 5700020 h 6713676"/>
              <a:gd name="connsiteX77" fmla="*/ 4549709 w 6385956"/>
              <a:gd name="connsiteY77" fmla="*/ 5843034 h 6713676"/>
              <a:gd name="connsiteX78" fmla="*/ 4545057 w 6385956"/>
              <a:gd name="connsiteY78" fmla="*/ 5737404 h 6713676"/>
              <a:gd name="connsiteX79" fmla="*/ 4458347 w 6385956"/>
              <a:gd name="connsiteY79" fmla="*/ 5337533 h 6713676"/>
              <a:gd name="connsiteX80" fmla="*/ 4508485 w 6385956"/>
              <a:gd name="connsiteY80" fmla="*/ 5497958 h 6713676"/>
              <a:gd name="connsiteX81" fmla="*/ 4536325 w 6385956"/>
              <a:gd name="connsiteY81" fmla="*/ 5659598 h 6713676"/>
              <a:gd name="connsiteX82" fmla="*/ 4531411 w 6385956"/>
              <a:gd name="connsiteY82" fmla="*/ 5615821 h 6713676"/>
              <a:gd name="connsiteX83" fmla="*/ 4475021 w 6385956"/>
              <a:gd name="connsiteY83" fmla="*/ 5379586 h 6713676"/>
              <a:gd name="connsiteX84" fmla="*/ 4421107 w 6385956"/>
              <a:gd name="connsiteY84" fmla="*/ 5249199 h 6713676"/>
              <a:gd name="connsiteX85" fmla="*/ 4442787 w 6385956"/>
              <a:gd name="connsiteY85" fmla="*/ 5298292 h 6713676"/>
              <a:gd name="connsiteX86" fmla="*/ 4430065 w 6385956"/>
              <a:gd name="connsiteY86" fmla="*/ 5266207 h 6713676"/>
              <a:gd name="connsiteX87" fmla="*/ 4372463 w 6385956"/>
              <a:gd name="connsiteY87" fmla="*/ 5157787 h 6713676"/>
              <a:gd name="connsiteX88" fmla="*/ 4389431 w 6385956"/>
              <a:gd name="connsiteY88" fmla="*/ 5189052 h 6713676"/>
              <a:gd name="connsiteX89" fmla="*/ 4372965 w 6385956"/>
              <a:gd name="connsiteY89" fmla="*/ 5157787 h 6713676"/>
              <a:gd name="connsiteX90" fmla="*/ 4223659 w 6385956"/>
              <a:gd name="connsiteY90" fmla="*/ 4809054 h 6713676"/>
              <a:gd name="connsiteX91" fmla="*/ 4223871 w 6385956"/>
              <a:gd name="connsiteY91" fmla="*/ 4809172 h 6713676"/>
              <a:gd name="connsiteX92" fmla="*/ 4223659 w 6385956"/>
              <a:gd name="connsiteY92" fmla="*/ 4809055 h 6713676"/>
              <a:gd name="connsiteX93" fmla="*/ 3997343 w 6385956"/>
              <a:gd name="connsiteY93" fmla="*/ 4704897 h 6713676"/>
              <a:gd name="connsiteX94" fmla="*/ 4009093 w 6385956"/>
              <a:gd name="connsiteY94" fmla="*/ 4719115 h 6713676"/>
              <a:gd name="connsiteX95" fmla="*/ 4036721 w 6385956"/>
              <a:gd name="connsiteY95" fmla="*/ 4746114 h 6713676"/>
              <a:gd name="connsiteX96" fmla="*/ 4037393 w 6385956"/>
              <a:gd name="connsiteY96" fmla="*/ 4746659 h 6713676"/>
              <a:gd name="connsiteX97" fmla="*/ 4343357 w 6385956"/>
              <a:gd name="connsiteY97" fmla="*/ 4704883 h 6713676"/>
              <a:gd name="connsiteX98" fmla="*/ 4323661 w 6385956"/>
              <a:gd name="connsiteY98" fmla="*/ 4727064 h 6713676"/>
              <a:gd name="connsiteX99" fmla="*/ 4273917 w 6385956"/>
              <a:gd name="connsiteY99" fmla="*/ 4771182 h 6713676"/>
              <a:gd name="connsiteX100" fmla="*/ 4231309 w 6385956"/>
              <a:gd name="connsiteY100" fmla="*/ 4803526 h 6713676"/>
              <a:gd name="connsiteX101" fmla="*/ 4223659 w 6385956"/>
              <a:gd name="connsiteY101" fmla="*/ 4809054 h 6713676"/>
              <a:gd name="connsiteX102" fmla="*/ 4129575 w 6385956"/>
              <a:gd name="connsiteY102" fmla="*/ 4756785 h 6713676"/>
              <a:gd name="connsiteX103" fmla="*/ 4129443 w 6385956"/>
              <a:gd name="connsiteY103" fmla="*/ 4756730 h 6713676"/>
              <a:gd name="connsiteX104" fmla="*/ 4130051 w 6385956"/>
              <a:gd name="connsiteY104" fmla="*/ 4757261 h 6713676"/>
              <a:gd name="connsiteX105" fmla="*/ 4223659 w 6385956"/>
              <a:gd name="connsiteY105" fmla="*/ 4809055 h 6713676"/>
              <a:gd name="connsiteX106" fmla="*/ 4215927 w 6385956"/>
              <a:gd name="connsiteY106" fmla="*/ 4814643 h 6713676"/>
              <a:gd name="connsiteX107" fmla="*/ 4189463 w 6385956"/>
              <a:gd name="connsiteY107" fmla="*/ 4832866 h 6713676"/>
              <a:gd name="connsiteX108" fmla="*/ 4171485 w 6385956"/>
              <a:gd name="connsiteY108" fmla="*/ 4844415 h 6713676"/>
              <a:gd name="connsiteX109" fmla="*/ 4170531 w 6385956"/>
              <a:gd name="connsiteY109" fmla="*/ 4845367 h 6713676"/>
              <a:gd name="connsiteX110" fmla="*/ 4170157 w 6385956"/>
              <a:gd name="connsiteY110" fmla="*/ 4845133 h 6713676"/>
              <a:gd name="connsiteX111" fmla="*/ 4170531 w 6385956"/>
              <a:gd name="connsiteY111" fmla="*/ 4845368 h 6713676"/>
              <a:gd name="connsiteX112" fmla="*/ 4181009 w 6385956"/>
              <a:gd name="connsiteY112" fmla="*/ 4838701 h 6713676"/>
              <a:gd name="connsiteX113" fmla="*/ 4208139 w 6385956"/>
              <a:gd name="connsiteY113" fmla="*/ 4820925 h 6713676"/>
              <a:gd name="connsiteX114" fmla="*/ 4207679 w 6385956"/>
              <a:gd name="connsiteY114" fmla="*/ 4820603 h 6713676"/>
              <a:gd name="connsiteX115" fmla="*/ 4215927 w 6385956"/>
              <a:gd name="connsiteY115" fmla="*/ 4814643 h 6713676"/>
              <a:gd name="connsiteX116" fmla="*/ 4223871 w 6385956"/>
              <a:gd name="connsiteY116" fmla="*/ 4809172 h 6713676"/>
              <a:gd name="connsiteX117" fmla="*/ 4231309 w 6385956"/>
              <a:gd name="connsiteY117" fmla="*/ 4803526 h 6713676"/>
              <a:gd name="connsiteX118" fmla="*/ 4264557 w 6385956"/>
              <a:gd name="connsiteY118" fmla="*/ 4779498 h 6713676"/>
              <a:gd name="connsiteX119" fmla="*/ 4323543 w 6385956"/>
              <a:gd name="connsiteY119" fmla="*/ 4728046 h 6713676"/>
              <a:gd name="connsiteX120" fmla="*/ 3791953 w 6385956"/>
              <a:gd name="connsiteY120" fmla="*/ 4525256 h 6713676"/>
              <a:gd name="connsiteX121" fmla="*/ 3794407 w 6385956"/>
              <a:gd name="connsiteY121" fmla="*/ 4530452 h 6713676"/>
              <a:gd name="connsiteX122" fmla="*/ 3797367 w 6385956"/>
              <a:gd name="connsiteY122" fmla="*/ 4534635 h 6713676"/>
              <a:gd name="connsiteX123" fmla="*/ 3904351 w 6385956"/>
              <a:gd name="connsiteY123" fmla="*/ 4432714 h 6713676"/>
              <a:gd name="connsiteX124" fmla="*/ 3907243 w 6385956"/>
              <a:gd name="connsiteY124" fmla="*/ 4453095 h 6713676"/>
              <a:gd name="connsiteX125" fmla="*/ 3912341 w 6385956"/>
              <a:gd name="connsiteY125" fmla="*/ 4467240 h 6713676"/>
              <a:gd name="connsiteX126" fmla="*/ 4468971 w 6385956"/>
              <a:gd name="connsiteY126" fmla="*/ 4426019 h 6713676"/>
              <a:gd name="connsiteX127" fmla="*/ 4468299 w 6385956"/>
              <a:gd name="connsiteY127" fmla="*/ 4430833 h 6713676"/>
              <a:gd name="connsiteX128" fmla="*/ 4422945 w 6385956"/>
              <a:gd name="connsiteY128" fmla="*/ 4551045 h 6713676"/>
              <a:gd name="connsiteX129" fmla="*/ 4418321 w 6385956"/>
              <a:gd name="connsiteY129" fmla="*/ 4555072 h 6713676"/>
              <a:gd name="connsiteX130" fmla="*/ 4426279 w 6385956"/>
              <a:gd name="connsiteY130" fmla="*/ 4589979 h 6713676"/>
              <a:gd name="connsiteX131" fmla="*/ 4426287 w 6385956"/>
              <a:gd name="connsiteY131" fmla="*/ 4590013 h 6713676"/>
              <a:gd name="connsiteX132" fmla="*/ 4439375 w 6385956"/>
              <a:gd name="connsiteY132" fmla="*/ 4573890 h 6713676"/>
              <a:gd name="connsiteX133" fmla="*/ 4471367 w 6385956"/>
              <a:gd name="connsiteY133" fmla="*/ 4510796 h 6713676"/>
              <a:gd name="connsiteX134" fmla="*/ 4479887 w 6385956"/>
              <a:gd name="connsiteY134" fmla="*/ 4483996 h 6713676"/>
              <a:gd name="connsiteX135" fmla="*/ 4479619 w 6385956"/>
              <a:gd name="connsiteY135" fmla="*/ 4484489 h 6713676"/>
              <a:gd name="connsiteX136" fmla="*/ 4422945 w 6385956"/>
              <a:gd name="connsiteY136" fmla="*/ 4551997 h 6713676"/>
              <a:gd name="connsiteX137" fmla="*/ 4468299 w 6385956"/>
              <a:gd name="connsiteY137" fmla="*/ 4431471 h 6713676"/>
              <a:gd name="connsiteX138" fmla="*/ 4469041 w 6385956"/>
              <a:gd name="connsiteY138" fmla="*/ 4426143 h 6713676"/>
              <a:gd name="connsiteX139" fmla="*/ 3889747 w 6385956"/>
              <a:gd name="connsiteY139" fmla="*/ 4319523 h 6713676"/>
              <a:gd name="connsiteX140" fmla="*/ 3889381 w 6385956"/>
              <a:gd name="connsiteY140" fmla="*/ 4327222 h 6713676"/>
              <a:gd name="connsiteX141" fmla="*/ 3891959 w 6385956"/>
              <a:gd name="connsiteY141" fmla="*/ 4345392 h 6713676"/>
              <a:gd name="connsiteX142" fmla="*/ 4554267 w 6385956"/>
              <a:gd name="connsiteY142" fmla="*/ 4312099 h 6713676"/>
              <a:gd name="connsiteX143" fmla="*/ 4554143 w 6385956"/>
              <a:gd name="connsiteY143" fmla="*/ 4312462 h 6713676"/>
              <a:gd name="connsiteX144" fmla="*/ 4554245 w 6385956"/>
              <a:gd name="connsiteY144" fmla="*/ 4313117 h 6713676"/>
              <a:gd name="connsiteX145" fmla="*/ 4554369 w 6385956"/>
              <a:gd name="connsiteY145" fmla="*/ 4312757 h 6713676"/>
              <a:gd name="connsiteX146" fmla="*/ 3899169 w 6385956"/>
              <a:gd name="connsiteY146" fmla="*/ 4183150 h 6713676"/>
              <a:gd name="connsiteX147" fmla="*/ 3895385 w 6385956"/>
              <a:gd name="connsiteY147" fmla="*/ 4200478 h 6713676"/>
              <a:gd name="connsiteX148" fmla="*/ 3895067 w 6385956"/>
              <a:gd name="connsiteY148" fmla="*/ 4207168 h 6713676"/>
              <a:gd name="connsiteX149" fmla="*/ 3925593 w 6385956"/>
              <a:gd name="connsiteY149" fmla="*/ 4067711 h 6713676"/>
              <a:gd name="connsiteX150" fmla="*/ 3922763 w 6385956"/>
              <a:gd name="connsiteY150" fmla="*/ 4075152 h 6713676"/>
              <a:gd name="connsiteX151" fmla="*/ 3919105 w 6385956"/>
              <a:gd name="connsiteY151" fmla="*/ 4091899 h 6713676"/>
              <a:gd name="connsiteX152" fmla="*/ 3926061 w 6385956"/>
              <a:gd name="connsiteY152" fmla="*/ 4067784 h 6713676"/>
              <a:gd name="connsiteX153" fmla="*/ 2833533 w 6385956"/>
              <a:gd name="connsiteY153" fmla="*/ 3837926 h 6713676"/>
              <a:gd name="connsiteX154" fmla="*/ 2823791 w 6385956"/>
              <a:gd name="connsiteY154" fmla="*/ 3838563 h 6713676"/>
              <a:gd name="connsiteX155" fmla="*/ 2823695 w 6385956"/>
              <a:gd name="connsiteY155" fmla="*/ 3839376 h 6713676"/>
              <a:gd name="connsiteX156" fmla="*/ 4330081 w 6385956"/>
              <a:gd name="connsiteY156" fmla="*/ 3662854 h 6713676"/>
              <a:gd name="connsiteX157" fmla="*/ 4334743 w 6385956"/>
              <a:gd name="connsiteY157" fmla="*/ 3663867 h 6713676"/>
              <a:gd name="connsiteX158" fmla="*/ 4344721 w 6385956"/>
              <a:gd name="connsiteY158" fmla="*/ 3664624 h 6713676"/>
              <a:gd name="connsiteX159" fmla="*/ 4376385 w 6385956"/>
              <a:gd name="connsiteY159" fmla="*/ 3672346 h 6713676"/>
              <a:gd name="connsiteX160" fmla="*/ 4376479 w 6385956"/>
              <a:gd name="connsiteY160" fmla="*/ 3671466 h 6713676"/>
              <a:gd name="connsiteX161" fmla="*/ 4345673 w 6385956"/>
              <a:gd name="connsiteY161" fmla="*/ 3664030 h 6713676"/>
              <a:gd name="connsiteX162" fmla="*/ 2392501 w 6385956"/>
              <a:gd name="connsiteY162" fmla="*/ 3260260 h 6713676"/>
              <a:gd name="connsiteX163" fmla="*/ 2392501 w 6385956"/>
              <a:gd name="connsiteY163" fmla="*/ 3260261 h 6713676"/>
              <a:gd name="connsiteX164" fmla="*/ 2395691 w 6385956"/>
              <a:gd name="connsiteY164" fmla="*/ 3265968 h 6713676"/>
              <a:gd name="connsiteX165" fmla="*/ 2402693 w 6385956"/>
              <a:gd name="connsiteY165" fmla="*/ 3278505 h 6713676"/>
              <a:gd name="connsiteX166" fmla="*/ 2402693 w 6385956"/>
              <a:gd name="connsiteY166" fmla="*/ 3278504 h 6713676"/>
              <a:gd name="connsiteX167" fmla="*/ 2395691 w 6385956"/>
              <a:gd name="connsiteY167" fmla="*/ 3265968 h 6713676"/>
              <a:gd name="connsiteX168" fmla="*/ 2333399 w 6385956"/>
              <a:gd name="connsiteY168" fmla="*/ 3235999 h 6713676"/>
              <a:gd name="connsiteX169" fmla="*/ 2265533 w 6385956"/>
              <a:gd name="connsiteY169" fmla="*/ 3298507 h 6713676"/>
              <a:gd name="connsiteX170" fmla="*/ 2262319 w 6385956"/>
              <a:gd name="connsiteY170" fmla="*/ 3357919 h 6713676"/>
              <a:gd name="connsiteX171" fmla="*/ 2262319 w 6385956"/>
              <a:gd name="connsiteY171" fmla="*/ 3357919 h 6713676"/>
              <a:gd name="connsiteX172" fmla="*/ 2265533 w 6385956"/>
              <a:gd name="connsiteY172" fmla="*/ 3298507 h 6713676"/>
              <a:gd name="connsiteX173" fmla="*/ 2290983 w 6385956"/>
              <a:gd name="connsiteY173" fmla="*/ 3251582 h 6713676"/>
              <a:gd name="connsiteX174" fmla="*/ 2333399 w 6385956"/>
              <a:gd name="connsiteY174" fmla="*/ 3235999 h 6713676"/>
              <a:gd name="connsiteX175" fmla="*/ 2371623 w 6385956"/>
              <a:gd name="connsiteY175" fmla="*/ 3245535 h 6713676"/>
              <a:gd name="connsiteX176" fmla="*/ 2392501 w 6385956"/>
              <a:gd name="connsiteY176" fmla="*/ 3260260 h 6713676"/>
              <a:gd name="connsiteX177" fmla="*/ 2376171 w 6385956"/>
              <a:gd name="connsiteY177" fmla="*/ 3246670 h 6713676"/>
              <a:gd name="connsiteX178" fmla="*/ 2371623 w 6385956"/>
              <a:gd name="connsiteY178" fmla="*/ 3245535 h 6713676"/>
              <a:gd name="connsiteX179" fmla="*/ 2366353 w 6385956"/>
              <a:gd name="connsiteY179" fmla="*/ 3241819 h 6713676"/>
              <a:gd name="connsiteX180" fmla="*/ 2333399 w 6385956"/>
              <a:gd name="connsiteY180" fmla="*/ 3235999 h 6713676"/>
              <a:gd name="connsiteX181" fmla="*/ 6049489 w 6385956"/>
              <a:gd name="connsiteY181" fmla="*/ 3176250 h 6713676"/>
              <a:gd name="connsiteX182" fmla="*/ 6060665 w 6385956"/>
              <a:gd name="connsiteY182" fmla="*/ 3244618 h 6713676"/>
              <a:gd name="connsiteX183" fmla="*/ 6070681 w 6385956"/>
              <a:gd name="connsiteY183" fmla="*/ 3329352 h 6713676"/>
              <a:gd name="connsiteX184" fmla="*/ 6070681 w 6385956"/>
              <a:gd name="connsiteY184" fmla="*/ 3329351 h 6713676"/>
              <a:gd name="connsiteX185" fmla="*/ 6060665 w 6385956"/>
              <a:gd name="connsiteY185" fmla="*/ 3244616 h 6713676"/>
              <a:gd name="connsiteX186" fmla="*/ 4657035 w 6385956"/>
              <a:gd name="connsiteY186" fmla="*/ 2998655 h 6713676"/>
              <a:gd name="connsiteX187" fmla="*/ 4655055 w 6385956"/>
              <a:gd name="connsiteY187" fmla="*/ 3009272 h 6713676"/>
              <a:gd name="connsiteX188" fmla="*/ 4647651 w 6385956"/>
              <a:gd name="connsiteY188" fmla="*/ 3057786 h 6713676"/>
              <a:gd name="connsiteX189" fmla="*/ 4782861 w 6385956"/>
              <a:gd name="connsiteY189" fmla="*/ 2903622 h 6713676"/>
              <a:gd name="connsiteX190" fmla="*/ 4779179 w 6385956"/>
              <a:gd name="connsiteY190" fmla="*/ 2941320 h 6713676"/>
              <a:gd name="connsiteX191" fmla="*/ 4779179 w 6385956"/>
              <a:gd name="connsiteY191" fmla="*/ 2930842 h 6713676"/>
              <a:gd name="connsiteX192" fmla="*/ 4687865 w 6385956"/>
              <a:gd name="connsiteY192" fmla="*/ 3406437 h 6713676"/>
              <a:gd name="connsiteX193" fmla="*/ 4693261 w 6385956"/>
              <a:gd name="connsiteY193" fmla="*/ 3419236 h 6713676"/>
              <a:gd name="connsiteX194" fmla="*/ 4672499 w 6385956"/>
              <a:gd name="connsiteY194" fmla="*/ 3558539 h 6713676"/>
              <a:gd name="connsiteX195" fmla="*/ 4623561 w 6385956"/>
              <a:gd name="connsiteY195" fmla="*/ 3559759 h 6713676"/>
              <a:gd name="connsiteX196" fmla="*/ 4586775 w 6385956"/>
              <a:gd name="connsiteY196" fmla="*/ 3717607 h 6713676"/>
              <a:gd name="connsiteX197" fmla="*/ 4586627 w 6385956"/>
              <a:gd name="connsiteY197" fmla="*/ 3717378 h 6713676"/>
              <a:gd name="connsiteX198" fmla="*/ 4572129 w 6385956"/>
              <a:gd name="connsiteY198" fmla="*/ 3788003 h 6713676"/>
              <a:gd name="connsiteX199" fmla="*/ 4578759 w 6385956"/>
              <a:gd name="connsiteY199" fmla="*/ 3796073 h 6713676"/>
              <a:gd name="connsiteX200" fmla="*/ 4662975 w 6385956"/>
              <a:gd name="connsiteY200" fmla="*/ 4393882 h 6713676"/>
              <a:gd name="connsiteX201" fmla="*/ 4521053 w 6385956"/>
              <a:gd name="connsiteY201" fmla="*/ 4585334 h 6713676"/>
              <a:gd name="connsiteX202" fmla="*/ 4550431 w 6385956"/>
              <a:gd name="connsiteY202" fmla="*/ 4458473 h 6713676"/>
              <a:gd name="connsiteX203" fmla="*/ 4553175 w 6385956"/>
              <a:gd name="connsiteY203" fmla="*/ 4402168 h 6713676"/>
              <a:gd name="connsiteX204" fmla="*/ 4552455 w 6385956"/>
              <a:gd name="connsiteY204" fmla="*/ 4402424 h 6713676"/>
              <a:gd name="connsiteX205" fmla="*/ 4549881 w 6385956"/>
              <a:gd name="connsiteY205" fmla="*/ 4455616 h 6713676"/>
              <a:gd name="connsiteX206" fmla="*/ 4520099 w 6385956"/>
              <a:gd name="connsiteY206" fmla="*/ 4582477 h 6713676"/>
              <a:gd name="connsiteX207" fmla="*/ 4459645 w 6385956"/>
              <a:gd name="connsiteY207" fmla="*/ 4617199 h 6713676"/>
              <a:gd name="connsiteX208" fmla="*/ 4434625 w 6385956"/>
              <a:gd name="connsiteY208" fmla="*/ 4627368 h 6713676"/>
              <a:gd name="connsiteX209" fmla="*/ 4436165 w 6385956"/>
              <a:gd name="connsiteY209" fmla="*/ 4634272 h 6713676"/>
              <a:gd name="connsiteX210" fmla="*/ 4401039 w 6385956"/>
              <a:gd name="connsiteY210" fmla="*/ 4664393 h 6713676"/>
              <a:gd name="connsiteX211" fmla="*/ 4382297 w 6385956"/>
              <a:gd name="connsiteY211" fmla="*/ 4645883 h 6713676"/>
              <a:gd name="connsiteX212" fmla="*/ 4368741 w 6385956"/>
              <a:gd name="connsiteY212" fmla="*/ 4649852 h 6713676"/>
              <a:gd name="connsiteX213" fmla="*/ 4354365 w 6385956"/>
              <a:gd name="connsiteY213" fmla="*/ 4652962 h 6713676"/>
              <a:gd name="connsiteX214" fmla="*/ 4375271 w 6385956"/>
              <a:gd name="connsiteY214" fmla="*/ 4638943 h 6713676"/>
              <a:gd name="connsiteX215" fmla="*/ 4367765 w 6385956"/>
              <a:gd name="connsiteY215" fmla="*/ 4631530 h 6713676"/>
              <a:gd name="connsiteX216" fmla="*/ 4350869 w 6385956"/>
              <a:gd name="connsiteY216" fmla="*/ 4602580 h 6713676"/>
              <a:gd name="connsiteX217" fmla="*/ 4330433 w 6385956"/>
              <a:gd name="connsiteY217" fmla="*/ 4614981 h 6713676"/>
              <a:gd name="connsiteX218" fmla="*/ 4255305 w 6385956"/>
              <a:gd name="connsiteY218" fmla="*/ 4639627 h 6713676"/>
              <a:gd name="connsiteX219" fmla="*/ 4255301 w 6385956"/>
              <a:gd name="connsiteY219" fmla="*/ 4639628 h 6713676"/>
              <a:gd name="connsiteX220" fmla="*/ 4261689 w 6385956"/>
              <a:gd name="connsiteY220" fmla="*/ 4659258 h 6713676"/>
              <a:gd name="connsiteX221" fmla="*/ 4287691 w 6385956"/>
              <a:gd name="connsiteY221" fmla="*/ 4684395 h 6713676"/>
              <a:gd name="connsiteX222" fmla="*/ 4336267 w 6385956"/>
              <a:gd name="connsiteY222" fmla="*/ 4692968 h 6713676"/>
              <a:gd name="connsiteX223" fmla="*/ 4350341 w 6385956"/>
              <a:gd name="connsiteY223" fmla="*/ 4696720 h 6713676"/>
              <a:gd name="connsiteX224" fmla="*/ 4354365 w 6385956"/>
              <a:gd name="connsiteY224" fmla="*/ 4692015 h 6713676"/>
              <a:gd name="connsiteX225" fmla="*/ 4542959 w 6385956"/>
              <a:gd name="connsiteY225" fmla="*/ 4729162 h 6713676"/>
              <a:gd name="connsiteX226" fmla="*/ 4535515 w 6385956"/>
              <a:gd name="connsiteY226" fmla="*/ 4755217 h 6713676"/>
              <a:gd name="connsiteX227" fmla="*/ 4542809 w 6385956"/>
              <a:gd name="connsiteY227" fmla="*/ 4778481 h 6713676"/>
              <a:gd name="connsiteX228" fmla="*/ 4781807 w 6385956"/>
              <a:gd name="connsiteY228" fmla="*/ 5068087 h 6713676"/>
              <a:gd name="connsiteX229" fmla="*/ 4828901 w 6385956"/>
              <a:gd name="connsiteY229" fmla="*/ 5079051 h 6713676"/>
              <a:gd name="connsiteX230" fmla="*/ 4801701 w 6385956"/>
              <a:gd name="connsiteY230" fmla="*/ 4013039 h 6713676"/>
              <a:gd name="connsiteX231" fmla="*/ 4741079 w 6385956"/>
              <a:gd name="connsiteY231" fmla="*/ 3996690 h 6713676"/>
              <a:gd name="connsiteX232" fmla="*/ 4780131 w 6385956"/>
              <a:gd name="connsiteY232" fmla="*/ 2940368 h 6713676"/>
              <a:gd name="connsiteX233" fmla="*/ 5902373 w 6385956"/>
              <a:gd name="connsiteY233" fmla="*/ 2814546 h 6713676"/>
              <a:gd name="connsiteX234" fmla="*/ 5902179 w 6385956"/>
              <a:gd name="connsiteY234" fmla="*/ 2816438 h 6713676"/>
              <a:gd name="connsiteX235" fmla="*/ 5902283 w 6385956"/>
              <a:gd name="connsiteY235" fmla="*/ 2820011 h 6713676"/>
              <a:gd name="connsiteX236" fmla="*/ 4701401 w 6385956"/>
              <a:gd name="connsiteY236" fmla="*/ 2774020 h 6713676"/>
              <a:gd name="connsiteX237" fmla="*/ 4688961 w 6385956"/>
              <a:gd name="connsiteY237" fmla="*/ 2827399 h 6713676"/>
              <a:gd name="connsiteX238" fmla="*/ 4678057 w 6385956"/>
              <a:gd name="connsiteY238" fmla="*/ 2885890 h 6713676"/>
              <a:gd name="connsiteX239" fmla="*/ 4793595 w 6385956"/>
              <a:gd name="connsiteY239" fmla="*/ 2734235 h 6713676"/>
              <a:gd name="connsiteX240" fmla="*/ 4792183 w 6385956"/>
              <a:gd name="connsiteY240" fmla="*/ 2778135 h 6713676"/>
              <a:gd name="connsiteX241" fmla="*/ 4793987 w 6385956"/>
              <a:gd name="connsiteY241" fmla="*/ 2753841 h 6713676"/>
              <a:gd name="connsiteX242" fmla="*/ 5926683 w 6385956"/>
              <a:gd name="connsiteY242" fmla="*/ 2603002 h 6713676"/>
              <a:gd name="connsiteX243" fmla="*/ 5922181 w 6385956"/>
              <a:gd name="connsiteY243" fmla="*/ 2621637 h 6713676"/>
              <a:gd name="connsiteX244" fmla="*/ 5919841 w 6385956"/>
              <a:gd name="connsiteY244" fmla="*/ 2644424 h 6713676"/>
              <a:gd name="connsiteX245" fmla="*/ 5930503 w 6385956"/>
              <a:gd name="connsiteY245" fmla="*/ 2587185 h 6713676"/>
              <a:gd name="connsiteX246" fmla="*/ 5930503 w 6385956"/>
              <a:gd name="connsiteY246" fmla="*/ 2587186 h 6713676"/>
              <a:gd name="connsiteX247" fmla="*/ 5940669 w 6385956"/>
              <a:gd name="connsiteY247" fmla="*/ 2631297 h 6713676"/>
              <a:gd name="connsiteX248" fmla="*/ 4760301 w 6385956"/>
              <a:gd name="connsiteY248" fmla="*/ 2547194 h 6713676"/>
              <a:gd name="connsiteX249" fmla="*/ 4730903 w 6385956"/>
              <a:gd name="connsiteY249" fmla="*/ 2647435 h 6713676"/>
              <a:gd name="connsiteX250" fmla="*/ 4724903 w 6385956"/>
              <a:gd name="connsiteY250" fmla="*/ 2673176 h 6713676"/>
              <a:gd name="connsiteX251" fmla="*/ 4783821 w 6385956"/>
              <a:gd name="connsiteY251" fmla="*/ 2503352 h 6713676"/>
              <a:gd name="connsiteX252" fmla="*/ 4792077 w 6385956"/>
              <a:gd name="connsiteY252" fmla="*/ 2658575 h 6713676"/>
              <a:gd name="connsiteX253" fmla="*/ 4790253 w 6385956"/>
              <a:gd name="connsiteY253" fmla="*/ 2567583 h 6713676"/>
              <a:gd name="connsiteX254" fmla="*/ 5331093 w 6385956"/>
              <a:gd name="connsiteY254" fmla="*/ 2443690 h 6713676"/>
              <a:gd name="connsiteX255" fmla="*/ 5334159 w 6385956"/>
              <a:gd name="connsiteY255" fmla="*/ 2645241 h 6713676"/>
              <a:gd name="connsiteX256" fmla="*/ 5382321 w 6385956"/>
              <a:gd name="connsiteY256" fmla="*/ 3601611 h 6713676"/>
              <a:gd name="connsiteX257" fmla="*/ 5383581 w 6385956"/>
              <a:gd name="connsiteY257" fmla="*/ 3615690 h 6713676"/>
              <a:gd name="connsiteX258" fmla="*/ 5383583 w 6385956"/>
              <a:gd name="connsiteY258" fmla="*/ 3615690 h 6713676"/>
              <a:gd name="connsiteX259" fmla="*/ 5382321 w 6385956"/>
              <a:gd name="connsiteY259" fmla="*/ 3601611 h 6713676"/>
              <a:gd name="connsiteX260" fmla="*/ 5334159 w 6385956"/>
              <a:gd name="connsiteY260" fmla="*/ 2645241 h 6713676"/>
              <a:gd name="connsiteX261" fmla="*/ 5971659 w 6385956"/>
              <a:gd name="connsiteY261" fmla="*/ 2422918 h 6713676"/>
              <a:gd name="connsiteX262" fmla="*/ 5967901 w 6385956"/>
              <a:gd name="connsiteY262" fmla="*/ 2432372 h 6713676"/>
              <a:gd name="connsiteX263" fmla="*/ 5950493 w 6385956"/>
              <a:gd name="connsiteY263" fmla="*/ 2504436 h 6713676"/>
              <a:gd name="connsiteX264" fmla="*/ 5242373 w 6385956"/>
              <a:gd name="connsiteY264" fmla="*/ 2024012 h 6713676"/>
              <a:gd name="connsiteX265" fmla="*/ 5240521 w 6385956"/>
              <a:gd name="connsiteY265" fmla="*/ 2024049 h 6713676"/>
              <a:gd name="connsiteX266" fmla="*/ 5328177 w 6385956"/>
              <a:gd name="connsiteY266" fmla="*/ 2085855 h 6713676"/>
              <a:gd name="connsiteX267" fmla="*/ 5404305 w 6385956"/>
              <a:gd name="connsiteY267" fmla="*/ 2126794 h 6713676"/>
              <a:gd name="connsiteX268" fmla="*/ 5405187 w 6385956"/>
              <a:gd name="connsiteY268" fmla="*/ 2126243 h 6713676"/>
              <a:gd name="connsiteX269" fmla="*/ 5330083 w 6385956"/>
              <a:gd name="connsiteY269" fmla="*/ 2085855 h 6713676"/>
              <a:gd name="connsiteX270" fmla="*/ 1005351 w 6385956"/>
              <a:gd name="connsiteY270" fmla="*/ 703317 h 6713676"/>
              <a:gd name="connsiteX271" fmla="*/ 1551157 w 6385956"/>
              <a:gd name="connsiteY271" fmla="*/ 1699259 h 6713676"/>
              <a:gd name="connsiteX272" fmla="*/ 1494829 w 6385956"/>
              <a:gd name="connsiteY272" fmla="*/ 1812918 h 6713676"/>
              <a:gd name="connsiteX273" fmla="*/ 1439089 w 6385956"/>
              <a:gd name="connsiteY273" fmla="*/ 1877808 h 6713676"/>
              <a:gd name="connsiteX274" fmla="*/ 1440667 w 6385956"/>
              <a:gd name="connsiteY274" fmla="*/ 1879282 h 6713676"/>
              <a:gd name="connsiteX275" fmla="*/ 1427169 w 6385956"/>
              <a:gd name="connsiteY275" fmla="*/ 1891687 h 6713676"/>
              <a:gd name="connsiteX276" fmla="*/ 1417493 w 6385956"/>
              <a:gd name="connsiteY276" fmla="*/ 1902951 h 6713676"/>
              <a:gd name="connsiteX277" fmla="*/ 1405999 w 6385956"/>
              <a:gd name="connsiteY277" fmla="*/ 1911140 h 6713676"/>
              <a:gd name="connsiteX278" fmla="*/ 1379591 w 6385956"/>
              <a:gd name="connsiteY278" fmla="*/ 1935409 h 6713676"/>
              <a:gd name="connsiteX279" fmla="*/ 1317993 w 6385956"/>
              <a:gd name="connsiteY279" fmla="*/ 1978272 h 6713676"/>
              <a:gd name="connsiteX280" fmla="*/ 1289705 w 6385956"/>
              <a:gd name="connsiteY280" fmla="*/ 1992938 h 6713676"/>
              <a:gd name="connsiteX281" fmla="*/ 1301603 w 6385956"/>
              <a:gd name="connsiteY281" fmla="*/ 1995488 h 6713676"/>
              <a:gd name="connsiteX282" fmla="*/ 1311178 w 6385956"/>
              <a:gd name="connsiteY282" fmla="*/ 1998397 h 6713676"/>
              <a:gd name="connsiteX283" fmla="*/ 1313033 w 6385956"/>
              <a:gd name="connsiteY283" fmla="*/ 1985962 h 6713676"/>
              <a:gd name="connsiteX284" fmla="*/ 1375899 w 6385956"/>
              <a:gd name="connsiteY284" fmla="*/ 1997392 h 6713676"/>
              <a:gd name="connsiteX285" fmla="*/ 1657839 w 6385956"/>
              <a:gd name="connsiteY285" fmla="*/ 2392679 h 6713676"/>
              <a:gd name="connsiteX286" fmla="*/ 1604535 w 6385956"/>
              <a:gd name="connsiteY286" fmla="*/ 2425388 h 6713676"/>
              <a:gd name="connsiteX287" fmla="*/ 1610211 w 6385956"/>
              <a:gd name="connsiteY287" fmla="*/ 2473642 h 6713676"/>
              <a:gd name="connsiteX288" fmla="*/ 1656885 w 6385956"/>
              <a:gd name="connsiteY288" fmla="*/ 2849879 h 6713676"/>
              <a:gd name="connsiteX289" fmla="*/ 1672125 w 6385956"/>
              <a:gd name="connsiteY289" fmla="*/ 3300412 h 6713676"/>
              <a:gd name="connsiteX290" fmla="*/ 1669769 w 6385956"/>
              <a:gd name="connsiteY290" fmla="*/ 3417129 h 6713676"/>
              <a:gd name="connsiteX291" fmla="*/ 1668707 w 6385956"/>
              <a:gd name="connsiteY291" fmla="*/ 3439400 h 6713676"/>
              <a:gd name="connsiteX292" fmla="*/ 1749493 w 6385956"/>
              <a:gd name="connsiteY292" fmla="*/ 3506362 h 6713676"/>
              <a:gd name="connsiteX293" fmla="*/ 2046041 w 6385956"/>
              <a:gd name="connsiteY293" fmla="*/ 3707192 h 6713676"/>
              <a:gd name="connsiteX294" fmla="*/ 2069119 w 6385956"/>
              <a:gd name="connsiteY294" fmla="*/ 3720961 h 6713676"/>
              <a:gd name="connsiteX295" fmla="*/ 2077519 w 6385956"/>
              <a:gd name="connsiteY295" fmla="*/ 3710839 h 6713676"/>
              <a:gd name="connsiteX296" fmla="*/ 2081699 w 6385956"/>
              <a:gd name="connsiteY296" fmla="*/ 3706177 h 6713676"/>
              <a:gd name="connsiteX297" fmla="*/ 2563727 w 6385956"/>
              <a:gd name="connsiteY297" fmla="*/ 3837040 h 6713676"/>
              <a:gd name="connsiteX298" fmla="*/ 2574143 w 6385956"/>
              <a:gd name="connsiteY298" fmla="*/ 3839081 h 6713676"/>
              <a:gd name="connsiteX299" fmla="*/ 2574143 w 6385956"/>
              <a:gd name="connsiteY299" fmla="*/ 3782024 h 6713676"/>
              <a:gd name="connsiteX300" fmla="*/ 2545805 w 6385956"/>
              <a:gd name="connsiteY300" fmla="*/ 3762970 h 6713676"/>
              <a:gd name="connsiteX301" fmla="*/ 2424599 w 6385956"/>
              <a:gd name="connsiteY301" fmla="*/ 3576637 h 6713676"/>
              <a:gd name="connsiteX302" fmla="*/ 2348399 w 6385956"/>
              <a:gd name="connsiteY302" fmla="*/ 3496627 h 6713676"/>
              <a:gd name="connsiteX303" fmla="*/ 2403645 w 6385956"/>
              <a:gd name="connsiteY303" fmla="*/ 3466147 h 6713676"/>
              <a:gd name="connsiteX304" fmla="*/ 2348399 w 6385956"/>
              <a:gd name="connsiteY304" fmla="*/ 3496627 h 6713676"/>
              <a:gd name="connsiteX305" fmla="*/ 2330303 w 6385956"/>
              <a:gd name="connsiteY305" fmla="*/ 3492818 h 6713676"/>
              <a:gd name="connsiteX306" fmla="*/ 2271247 w 6385956"/>
              <a:gd name="connsiteY306" fmla="*/ 3410902 h 6713676"/>
              <a:gd name="connsiteX307" fmla="*/ 2155043 w 6385956"/>
              <a:gd name="connsiteY307" fmla="*/ 3128009 h 6713676"/>
              <a:gd name="connsiteX308" fmla="*/ 2224575 w 6385956"/>
              <a:gd name="connsiteY308" fmla="*/ 2964179 h 6713676"/>
              <a:gd name="connsiteX309" fmla="*/ 2477939 w 6385956"/>
              <a:gd name="connsiteY309" fmla="*/ 2611754 h 6713676"/>
              <a:gd name="connsiteX310" fmla="*/ 2681775 w 6385956"/>
              <a:gd name="connsiteY310" fmla="*/ 2526029 h 6713676"/>
              <a:gd name="connsiteX311" fmla="*/ 2751307 w 6385956"/>
              <a:gd name="connsiteY311" fmla="*/ 2624137 h 6713676"/>
              <a:gd name="connsiteX312" fmla="*/ 2809411 w 6385956"/>
              <a:gd name="connsiteY312" fmla="*/ 2522219 h 6713676"/>
              <a:gd name="connsiteX313" fmla="*/ 2911327 w 6385956"/>
              <a:gd name="connsiteY313" fmla="*/ 2606039 h 6713676"/>
              <a:gd name="connsiteX314" fmla="*/ 3012591 w 6385956"/>
              <a:gd name="connsiteY314" fmla="*/ 2773203 h 6713676"/>
              <a:gd name="connsiteX315" fmla="*/ 3012417 w 6385956"/>
              <a:gd name="connsiteY315" fmla="*/ 2781271 h 6713676"/>
              <a:gd name="connsiteX316" fmla="*/ 3051749 w 6385956"/>
              <a:gd name="connsiteY316" fmla="*/ 2822787 h 6713676"/>
              <a:gd name="connsiteX317" fmla="*/ 3089777 w 6385956"/>
              <a:gd name="connsiteY317" fmla="*/ 2998649 h 6713676"/>
              <a:gd name="connsiteX318" fmla="*/ 3088021 w 6385956"/>
              <a:gd name="connsiteY318" fmla="*/ 3053814 h 6713676"/>
              <a:gd name="connsiteX319" fmla="*/ 3112469 w 6385956"/>
              <a:gd name="connsiteY319" fmla="*/ 3094360 h 6713676"/>
              <a:gd name="connsiteX320" fmla="*/ 3208507 w 6385956"/>
              <a:gd name="connsiteY320" fmla="*/ 3494722 h 6713676"/>
              <a:gd name="connsiteX321" fmla="*/ 2928893 w 6385956"/>
              <a:gd name="connsiteY321" fmla="*/ 3820665 h 6713676"/>
              <a:gd name="connsiteX322" fmla="*/ 2888021 w 6385956"/>
              <a:gd name="connsiteY322" fmla="*/ 3829897 h 6713676"/>
              <a:gd name="connsiteX323" fmla="*/ 2971335 w 6385956"/>
              <a:gd name="connsiteY323" fmla="*/ 3817619 h 6713676"/>
              <a:gd name="connsiteX324" fmla="*/ 2891325 w 6385956"/>
              <a:gd name="connsiteY324" fmla="*/ 3913822 h 6713676"/>
              <a:gd name="connsiteX325" fmla="*/ 2739521 w 6385956"/>
              <a:gd name="connsiteY325" fmla="*/ 3927990 h 6713676"/>
              <a:gd name="connsiteX326" fmla="*/ 2674043 w 6385956"/>
              <a:gd name="connsiteY326" fmla="*/ 3899990 h 6713676"/>
              <a:gd name="connsiteX327" fmla="*/ 2671473 w 6385956"/>
              <a:gd name="connsiteY327" fmla="*/ 3899929 h 6713676"/>
              <a:gd name="connsiteX328" fmla="*/ 2738807 w 6385956"/>
              <a:gd name="connsiteY328" fmla="*/ 3928586 h 6713676"/>
              <a:gd name="connsiteX329" fmla="*/ 2891325 w 6385956"/>
              <a:gd name="connsiteY329" fmla="*/ 3914775 h 6713676"/>
              <a:gd name="connsiteX330" fmla="*/ 2971335 w 6385956"/>
              <a:gd name="connsiteY330" fmla="*/ 3818572 h 6713676"/>
              <a:gd name="connsiteX331" fmla="*/ 3439965 w 6385956"/>
              <a:gd name="connsiteY331" fmla="*/ 3675697 h 6713676"/>
              <a:gd name="connsiteX332" fmla="*/ 3454585 w 6385956"/>
              <a:gd name="connsiteY332" fmla="*/ 3711665 h 6713676"/>
              <a:gd name="connsiteX333" fmla="*/ 3464947 w 6385956"/>
              <a:gd name="connsiteY333" fmla="*/ 3705275 h 6713676"/>
              <a:gd name="connsiteX334" fmla="*/ 3791439 w 6385956"/>
              <a:gd name="connsiteY334" fmla="*/ 3465195 h 6713676"/>
              <a:gd name="connsiteX335" fmla="*/ 3863827 w 6385956"/>
              <a:gd name="connsiteY335" fmla="*/ 3298507 h 6713676"/>
              <a:gd name="connsiteX336" fmla="*/ 3970151 w 6385956"/>
              <a:gd name="connsiteY336" fmla="*/ 3281124 h 6713676"/>
              <a:gd name="connsiteX337" fmla="*/ 4000035 w 6385956"/>
              <a:gd name="connsiteY337" fmla="*/ 3290887 h 6713676"/>
              <a:gd name="connsiteX338" fmla="*/ 4083855 w 6385956"/>
              <a:gd name="connsiteY338" fmla="*/ 3527107 h 6713676"/>
              <a:gd name="connsiteX339" fmla="*/ 3904785 w 6385956"/>
              <a:gd name="connsiteY339" fmla="*/ 3609022 h 6713676"/>
              <a:gd name="connsiteX340" fmla="*/ 3557123 w 6385956"/>
              <a:gd name="connsiteY340" fmla="*/ 3869769 h 6713676"/>
              <a:gd name="connsiteX341" fmla="*/ 3527301 w 6385956"/>
              <a:gd name="connsiteY341" fmla="*/ 3890574 h 6713676"/>
              <a:gd name="connsiteX342" fmla="*/ 3559979 w 6385956"/>
              <a:gd name="connsiteY342" fmla="*/ 3970972 h 6713676"/>
              <a:gd name="connsiteX343" fmla="*/ 3205651 w 6385956"/>
              <a:gd name="connsiteY343" fmla="*/ 4163377 h 6713676"/>
              <a:gd name="connsiteX344" fmla="*/ 3193267 w 6385956"/>
              <a:gd name="connsiteY344" fmla="*/ 5194935 h 6713676"/>
              <a:gd name="connsiteX345" fmla="*/ 3164775 w 6385956"/>
              <a:gd name="connsiteY345" fmla="*/ 5198960 h 6713676"/>
              <a:gd name="connsiteX346" fmla="*/ 3177671 w 6385956"/>
              <a:gd name="connsiteY346" fmla="*/ 5329117 h 6713676"/>
              <a:gd name="connsiteX347" fmla="*/ 3216127 w 6385956"/>
              <a:gd name="connsiteY347" fmla="*/ 5755004 h 6713676"/>
              <a:gd name="connsiteX348" fmla="*/ 3207923 w 6385956"/>
              <a:gd name="connsiteY348" fmla="*/ 5758055 h 6713676"/>
              <a:gd name="connsiteX349" fmla="*/ 3207309 w 6385956"/>
              <a:gd name="connsiteY349" fmla="*/ 5758267 h 6713676"/>
              <a:gd name="connsiteX350" fmla="*/ 3240345 w 6385956"/>
              <a:gd name="connsiteY350" fmla="*/ 6414040 h 6713676"/>
              <a:gd name="connsiteX351" fmla="*/ 3243751 w 6385956"/>
              <a:gd name="connsiteY351" fmla="*/ 6406514 h 6713676"/>
              <a:gd name="connsiteX352" fmla="*/ 3594271 w 6385956"/>
              <a:gd name="connsiteY352" fmla="*/ 6559867 h 6713676"/>
              <a:gd name="connsiteX353" fmla="*/ 3099923 w 6385956"/>
              <a:gd name="connsiteY353" fmla="*/ 6559867 h 6713676"/>
              <a:gd name="connsiteX354" fmla="*/ 3095159 w 6385956"/>
              <a:gd name="connsiteY354" fmla="*/ 6429374 h 6713676"/>
              <a:gd name="connsiteX355" fmla="*/ 3118377 w 6385956"/>
              <a:gd name="connsiteY355" fmla="*/ 6432232 h 6713676"/>
              <a:gd name="connsiteX356" fmla="*/ 3124121 w 6385956"/>
              <a:gd name="connsiteY356" fmla="*/ 6432553 h 6713676"/>
              <a:gd name="connsiteX357" fmla="*/ 2979305 w 6385956"/>
              <a:gd name="connsiteY357" fmla="*/ 5803638 h 6713676"/>
              <a:gd name="connsiteX358" fmla="*/ 2961799 w 6385956"/>
              <a:gd name="connsiteY358" fmla="*/ 5803864 h 6713676"/>
              <a:gd name="connsiteX359" fmla="*/ 2916091 w 6385956"/>
              <a:gd name="connsiteY359" fmla="*/ 5796914 h 6713676"/>
              <a:gd name="connsiteX360" fmla="*/ 2850367 w 6385956"/>
              <a:gd name="connsiteY360" fmla="*/ 5424487 h 6713676"/>
              <a:gd name="connsiteX361" fmla="*/ 2592239 w 6385956"/>
              <a:gd name="connsiteY361" fmla="*/ 5406389 h 6713676"/>
              <a:gd name="connsiteX362" fmla="*/ 2483655 w 6385956"/>
              <a:gd name="connsiteY362" fmla="*/ 5778817 h 6713676"/>
              <a:gd name="connsiteX363" fmla="*/ 2447851 w 6385956"/>
              <a:gd name="connsiteY363" fmla="*/ 5789496 h 6713676"/>
              <a:gd name="connsiteX364" fmla="*/ 2245641 w 6385956"/>
              <a:gd name="connsiteY364" fmla="*/ 6432418 h 6713676"/>
              <a:gd name="connsiteX365" fmla="*/ 2248983 w 6385956"/>
              <a:gd name="connsiteY365" fmla="*/ 6432232 h 6713676"/>
              <a:gd name="connsiteX366" fmla="*/ 2272199 w 6385956"/>
              <a:gd name="connsiteY366" fmla="*/ 6429374 h 6713676"/>
              <a:gd name="connsiteX367" fmla="*/ 2267437 w 6385956"/>
              <a:gd name="connsiteY367" fmla="*/ 6559867 h 6713676"/>
              <a:gd name="connsiteX368" fmla="*/ 1773091 w 6385956"/>
              <a:gd name="connsiteY368" fmla="*/ 6559867 h 6713676"/>
              <a:gd name="connsiteX369" fmla="*/ 2123611 w 6385956"/>
              <a:gd name="connsiteY369" fmla="*/ 6406514 h 6713676"/>
              <a:gd name="connsiteX370" fmla="*/ 2129995 w 6385956"/>
              <a:gd name="connsiteY370" fmla="*/ 6420623 h 6713676"/>
              <a:gd name="connsiteX371" fmla="*/ 2132457 w 6385956"/>
              <a:gd name="connsiteY371" fmla="*/ 6421903 h 6713676"/>
              <a:gd name="connsiteX372" fmla="*/ 2215771 w 6385956"/>
              <a:gd name="connsiteY372" fmla="*/ 5771884 h 6713676"/>
              <a:gd name="connsiteX373" fmla="*/ 2203441 w 6385956"/>
              <a:gd name="connsiteY373" fmla="*/ 5769440 h 6713676"/>
              <a:gd name="connsiteX374" fmla="*/ 2165519 w 6385956"/>
              <a:gd name="connsiteY374" fmla="*/ 5760719 h 6713676"/>
              <a:gd name="connsiteX375" fmla="*/ 2265039 w 6385956"/>
              <a:gd name="connsiteY375" fmla="*/ 5172416 h 6713676"/>
              <a:gd name="connsiteX376" fmla="*/ 2253059 w 6385956"/>
              <a:gd name="connsiteY376" fmla="*/ 5169672 h 6713676"/>
              <a:gd name="connsiteX377" fmla="*/ 2232195 w 6385956"/>
              <a:gd name="connsiteY377" fmla="*/ 5164455 h 6713676"/>
              <a:gd name="connsiteX378" fmla="*/ 2346495 w 6385956"/>
              <a:gd name="connsiteY378" fmla="*/ 4205287 h 6713676"/>
              <a:gd name="connsiteX379" fmla="*/ 1961685 w 6385956"/>
              <a:gd name="connsiteY379" fmla="*/ 3952875 h 6713676"/>
              <a:gd name="connsiteX380" fmla="*/ 1978427 w 6385956"/>
              <a:gd name="connsiteY380" fmla="*/ 3894956 h 6713676"/>
              <a:gd name="connsiteX381" fmla="*/ 1864911 w 6385956"/>
              <a:gd name="connsiteY381" fmla="*/ 3816100 h 6713676"/>
              <a:gd name="connsiteX382" fmla="*/ 1689119 w 6385956"/>
              <a:gd name="connsiteY382" fmla="*/ 3686557 h 6713676"/>
              <a:gd name="connsiteX383" fmla="*/ 1655511 w 6385956"/>
              <a:gd name="connsiteY383" fmla="*/ 3661077 h 6713676"/>
              <a:gd name="connsiteX384" fmla="*/ 1654233 w 6385956"/>
              <a:gd name="connsiteY384" fmla="*/ 3679218 h 6713676"/>
              <a:gd name="connsiteX385" fmla="*/ 1576545 w 6385956"/>
              <a:gd name="connsiteY385" fmla="*/ 4157099 h 6713676"/>
              <a:gd name="connsiteX386" fmla="*/ 1574627 w 6385956"/>
              <a:gd name="connsiteY386" fmla="*/ 4158638 h 6713676"/>
              <a:gd name="connsiteX387" fmla="*/ 1571613 w 6385956"/>
              <a:gd name="connsiteY387" fmla="*/ 4249057 h 6713676"/>
              <a:gd name="connsiteX388" fmla="*/ 1360659 w 6385956"/>
              <a:gd name="connsiteY388" fmla="*/ 5356859 h 6713676"/>
              <a:gd name="connsiteX389" fmla="*/ 1224450 w 6385956"/>
              <a:gd name="connsiteY389" fmla="*/ 6401751 h 6713676"/>
              <a:gd name="connsiteX390" fmla="*/ 1200942 w 6385956"/>
              <a:gd name="connsiteY390" fmla="*/ 6401751 h 6713676"/>
              <a:gd name="connsiteX391" fmla="*/ 1220134 w 6385956"/>
              <a:gd name="connsiteY391" fmla="*/ 6402353 h 6713676"/>
              <a:gd name="connsiteX392" fmla="*/ 1672127 w 6385956"/>
              <a:gd name="connsiteY392" fmla="*/ 6581774 h 6713676"/>
              <a:gd name="connsiteX393" fmla="*/ 1093958 w 6385956"/>
              <a:gd name="connsiteY393" fmla="*/ 6581774 h 6713676"/>
              <a:gd name="connsiteX394" fmla="*/ 1093958 w 6385956"/>
              <a:gd name="connsiteY394" fmla="*/ 6402705 h 6713676"/>
              <a:gd name="connsiteX395" fmla="*/ 1098086 w 6385956"/>
              <a:gd name="connsiteY395" fmla="*/ 6402341 h 6713676"/>
              <a:gd name="connsiteX396" fmla="*/ 1106743 w 6385956"/>
              <a:gd name="connsiteY396" fmla="*/ 6401751 h 6713676"/>
              <a:gd name="connsiteX397" fmla="*/ 1093958 w 6385956"/>
              <a:gd name="connsiteY397" fmla="*/ 6401751 h 6713676"/>
              <a:gd name="connsiteX398" fmla="*/ 1093958 w 6385956"/>
              <a:gd name="connsiteY398" fmla="*/ 6402704 h 6713676"/>
              <a:gd name="connsiteX399" fmla="*/ 987278 w 6385956"/>
              <a:gd name="connsiteY399" fmla="*/ 4166234 h 6713676"/>
              <a:gd name="connsiteX400" fmla="*/ 885360 w 6385956"/>
              <a:gd name="connsiteY400" fmla="*/ 6402704 h 6713676"/>
              <a:gd name="connsiteX401" fmla="*/ 885349 w 6385956"/>
              <a:gd name="connsiteY401" fmla="*/ 6402704 h 6713676"/>
              <a:gd name="connsiteX402" fmla="*/ 885360 w 6385956"/>
              <a:gd name="connsiteY402" fmla="*/ 6402705 h 6713676"/>
              <a:gd name="connsiteX403" fmla="*/ 885360 w 6385956"/>
              <a:gd name="connsiteY403" fmla="*/ 6581774 h 6713676"/>
              <a:gd name="connsiteX404" fmla="*/ 306240 w 6385956"/>
              <a:gd name="connsiteY404" fmla="*/ 6581774 h 6713676"/>
              <a:gd name="connsiteX405" fmla="*/ 676882 w 6385956"/>
              <a:gd name="connsiteY405" fmla="*/ 6411158 h 6713676"/>
              <a:gd name="connsiteX406" fmla="*/ 755856 w 6385956"/>
              <a:gd name="connsiteY406" fmla="*/ 6402704 h 6713676"/>
              <a:gd name="connsiteX407" fmla="*/ 686288 w 6385956"/>
              <a:gd name="connsiteY407" fmla="*/ 6402704 h 6713676"/>
              <a:gd name="connsiteX408" fmla="*/ 628185 w 6385956"/>
              <a:gd name="connsiteY408" fmla="*/ 5318759 h 6713676"/>
              <a:gd name="connsiteX409" fmla="*/ 544365 w 6385956"/>
              <a:gd name="connsiteY409" fmla="*/ 3509009 h 6713676"/>
              <a:gd name="connsiteX410" fmla="*/ 549128 w 6385956"/>
              <a:gd name="connsiteY410" fmla="*/ 3438525 h 6713676"/>
              <a:gd name="connsiteX411" fmla="*/ 551985 w 6385956"/>
              <a:gd name="connsiteY411" fmla="*/ 3402330 h 6713676"/>
              <a:gd name="connsiteX412" fmla="*/ 555795 w 6385956"/>
              <a:gd name="connsiteY412" fmla="*/ 3363277 h 6713676"/>
              <a:gd name="connsiteX413" fmla="*/ 558653 w 6385956"/>
              <a:gd name="connsiteY413" fmla="*/ 3333750 h 6713676"/>
              <a:gd name="connsiteX414" fmla="*/ 559605 w 6385956"/>
              <a:gd name="connsiteY414" fmla="*/ 3327082 h 6713676"/>
              <a:gd name="connsiteX415" fmla="*/ 561510 w 6385956"/>
              <a:gd name="connsiteY415" fmla="*/ 3303269 h 6713676"/>
              <a:gd name="connsiteX416" fmla="*/ 564592 w 6385956"/>
              <a:gd name="connsiteY416" fmla="*/ 3303304 h 6713676"/>
              <a:gd name="connsiteX417" fmla="*/ 570760 w 6385956"/>
              <a:gd name="connsiteY417" fmla="*/ 3234418 h 6713676"/>
              <a:gd name="connsiteX418" fmla="*/ 579093 w 6385956"/>
              <a:gd name="connsiteY418" fmla="*/ 3143777 h 6713676"/>
              <a:gd name="connsiteX419" fmla="*/ 451734 w 6385956"/>
              <a:gd name="connsiteY419" fmla="*/ 3165872 h 6713676"/>
              <a:gd name="connsiteX420" fmla="*/ 287190 w 6385956"/>
              <a:gd name="connsiteY420" fmla="*/ 3185160 h 6713676"/>
              <a:gd name="connsiteX421" fmla="*/ 152887 w 6385956"/>
              <a:gd name="connsiteY421" fmla="*/ 3192780 h 6713676"/>
              <a:gd name="connsiteX422" fmla="*/ 126217 w 6385956"/>
              <a:gd name="connsiteY422" fmla="*/ 3192780 h 6713676"/>
              <a:gd name="connsiteX423" fmla="*/ 83593 w 6385956"/>
              <a:gd name="connsiteY423" fmla="*/ 3191470 h 6713676"/>
              <a:gd name="connsiteX424" fmla="*/ 83283 w 6385956"/>
              <a:gd name="connsiteY424" fmla="*/ 3191440 h 6713676"/>
              <a:gd name="connsiteX425" fmla="*/ 81134 w 6385956"/>
              <a:gd name="connsiteY425" fmla="*/ 3191376 h 6713676"/>
              <a:gd name="connsiteX426" fmla="*/ 47160 w 6385956"/>
              <a:gd name="connsiteY426" fmla="*/ 3188018 h 6713676"/>
              <a:gd name="connsiteX427" fmla="*/ 245280 w 6385956"/>
              <a:gd name="connsiteY427" fmla="*/ 2409825 h 6713676"/>
              <a:gd name="connsiteX428" fmla="*/ 521505 w 6385956"/>
              <a:gd name="connsiteY428" fmla="*/ 2579370 h 6713676"/>
              <a:gd name="connsiteX429" fmla="*/ 340530 w 6385956"/>
              <a:gd name="connsiteY429" fmla="*/ 2901315 h 6713676"/>
              <a:gd name="connsiteX430" fmla="*/ 539037 w 6385956"/>
              <a:gd name="connsiteY430" fmla="*/ 2916986 h 6713676"/>
              <a:gd name="connsiteX431" fmla="*/ 598660 w 6385956"/>
              <a:gd name="connsiteY431" fmla="*/ 2916789 h 6713676"/>
              <a:gd name="connsiteX432" fmla="*/ 602066 w 6385956"/>
              <a:gd name="connsiteY432" fmla="*/ 2886149 h 6713676"/>
              <a:gd name="connsiteX433" fmla="*/ 607230 w 6385956"/>
              <a:gd name="connsiteY433" fmla="*/ 2849880 h 6713676"/>
              <a:gd name="connsiteX434" fmla="*/ 607230 w 6385956"/>
              <a:gd name="connsiteY434" fmla="*/ 2848927 h 6713676"/>
              <a:gd name="connsiteX435" fmla="*/ 607230 w 6385956"/>
              <a:gd name="connsiteY435" fmla="*/ 2847975 h 6713676"/>
              <a:gd name="connsiteX436" fmla="*/ 607371 w 6385956"/>
              <a:gd name="connsiteY436" fmla="*/ 2846986 h 6713676"/>
              <a:gd name="connsiteX437" fmla="*/ 611040 w 6385956"/>
              <a:gd name="connsiteY437" fmla="*/ 2771779 h 6713676"/>
              <a:gd name="connsiteX438" fmla="*/ 611040 w 6385956"/>
              <a:gd name="connsiteY438" fmla="*/ 2771775 h 6713676"/>
              <a:gd name="connsiteX439" fmla="*/ 611040 w 6385956"/>
              <a:gd name="connsiteY439" fmla="*/ 2769869 h 6713676"/>
              <a:gd name="connsiteX440" fmla="*/ 611040 w 6385956"/>
              <a:gd name="connsiteY440" fmla="*/ 2765107 h 6713676"/>
              <a:gd name="connsiteX441" fmla="*/ 611040 w 6385956"/>
              <a:gd name="connsiteY441" fmla="*/ 2763202 h 6713676"/>
              <a:gd name="connsiteX442" fmla="*/ 611040 w 6385956"/>
              <a:gd name="connsiteY442" fmla="*/ 2762634 h 6713676"/>
              <a:gd name="connsiteX443" fmla="*/ 600884 w 6385956"/>
              <a:gd name="connsiteY443" fmla="*/ 2699396 h 6713676"/>
              <a:gd name="connsiteX444" fmla="*/ 600562 w 6385956"/>
              <a:gd name="connsiteY444" fmla="*/ 2698432 h 6713676"/>
              <a:gd name="connsiteX445" fmla="*/ 599610 w 6385956"/>
              <a:gd name="connsiteY445" fmla="*/ 2695575 h 6713676"/>
              <a:gd name="connsiteX446" fmla="*/ 598657 w 6385956"/>
              <a:gd name="connsiteY446" fmla="*/ 2692717 h 6713676"/>
              <a:gd name="connsiteX447" fmla="*/ 597705 w 6385956"/>
              <a:gd name="connsiteY447" fmla="*/ 2687955 h 6713676"/>
              <a:gd name="connsiteX448" fmla="*/ 596752 w 6385956"/>
              <a:gd name="connsiteY448" fmla="*/ 2685097 h 6713676"/>
              <a:gd name="connsiteX449" fmla="*/ 595800 w 6385956"/>
              <a:gd name="connsiteY449" fmla="*/ 2682240 h 6713676"/>
              <a:gd name="connsiteX450" fmla="*/ 594848 w 6385956"/>
              <a:gd name="connsiteY450" fmla="*/ 2679382 h 6713676"/>
              <a:gd name="connsiteX451" fmla="*/ 593895 w 6385956"/>
              <a:gd name="connsiteY451" fmla="*/ 2676525 h 6713676"/>
              <a:gd name="connsiteX452" fmla="*/ 592943 w 6385956"/>
              <a:gd name="connsiteY452" fmla="*/ 2673667 h 6713676"/>
              <a:gd name="connsiteX453" fmla="*/ 592943 w 6385956"/>
              <a:gd name="connsiteY453" fmla="*/ 2671762 h 6713676"/>
              <a:gd name="connsiteX454" fmla="*/ 591037 w 6385956"/>
              <a:gd name="connsiteY454" fmla="*/ 2665094 h 6713676"/>
              <a:gd name="connsiteX455" fmla="*/ 591037 w 6385956"/>
              <a:gd name="connsiteY455" fmla="*/ 2663190 h 6713676"/>
              <a:gd name="connsiteX456" fmla="*/ 590085 w 6385956"/>
              <a:gd name="connsiteY456" fmla="*/ 2659380 h 6713676"/>
              <a:gd name="connsiteX457" fmla="*/ 590085 w 6385956"/>
              <a:gd name="connsiteY457" fmla="*/ 2657475 h 6713676"/>
              <a:gd name="connsiteX458" fmla="*/ 589132 w 6385956"/>
              <a:gd name="connsiteY458" fmla="*/ 2653665 h 6713676"/>
              <a:gd name="connsiteX459" fmla="*/ 589132 w 6385956"/>
              <a:gd name="connsiteY459" fmla="*/ 2653493 h 6713676"/>
              <a:gd name="connsiteX460" fmla="*/ 583460 w 6385956"/>
              <a:gd name="connsiteY460" fmla="*/ 2635046 h 6713676"/>
              <a:gd name="connsiteX461" fmla="*/ 570606 w 6385956"/>
              <a:gd name="connsiteY461" fmla="*/ 2598596 h 6713676"/>
              <a:gd name="connsiteX462" fmla="*/ 560698 w 6385956"/>
              <a:gd name="connsiteY462" fmla="*/ 2574902 h 6713676"/>
              <a:gd name="connsiteX463" fmla="*/ 554843 w 6385956"/>
              <a:gd name="connsiteY463" fmla="*/ 2561272 h 6713676"/>
              <a:gd name="connsiteX464" fmla="*/ 557990 w 6385956"/>
              <a:gd name="connsiteY464" fmla="*/ 2561343 h 6713676"/>
              <a:gd name="connsiteX465" fmla="*/ 551018 w 6385956"/>
              <a:gd name="connsiteY465" fmla="*/ 2546689 h 6713676"/>
              <a:gd name="connsiteX466" fmla="*/ 547223 w 6385956"/>
              <a:gd name="connsiteY466" fmla="*/ 2539365 h 6713676"/>
              <a:gd name="connsiteX467" fmla="*/ 524363 w 6385956"/>
              <a:gd name="connsiteY467" fmla="*/ 2578417 h 6713676"/>
              <a:gd name="connsiteX468" fmla="*/ 523335 w 6385956"/>
              <a:gd name="connsiteY468" fmla="*/ 2577788 h 6713676"/>
              <a:gd name="connsiteX469" fmla="*/ 522457 w 6385956"/>
              <a:gd name="connsiteY469" fmla="*/ 2579369 h 6713676"/>
              <a:gd name="connsiteX470" fmla="*/ 492930 w 6385956"/>
              <a:gd name="connsiteY470" fmla="*/ 2561272 h 6713676"/>
              <a:gd name="connsiteX471" fmla="*/ 496475 w 6385956"/>
              <a:gd name="connsiteY471" fmla="*/ 2561358 h 6713676"/>
              <a:gd name="connsiteX472" fmla="*/ 247185 w 6385956"/>
              <a:gd name="connsiteY472" fmla="*/ 2408872 h 6713676"/>
              <a:gd name="connsiteX473" fmla="*/ 450068 w 6385956"/>
              <a:gd name="connsiteY473" fmla="*/ 2104072 h 6713676"/>
              <a:gd name="connsiteX474" fmla="*/ 683430 w 6385956"/>
              <a:gd name="connsiteY474" fmla="*/ 2001202 h 6713676"/>
              <a:gd name="connsiteX475" fmla="*/ 687404 w 6385956"/>
              <a:gd name="connsiteY475" fmla="*/ 2017940 h 6713676"/>
              <a:gd name="connsiteX476" fmla="*/ 689135 w 6385956"/>
              <a:gd name="connsiteY476" fmla="*/ 2016904 h 6713676"/>
              <a:gd name="connsiteX477" fmla="*/ 688505 w 6385956"/>
              <a:gd name="connsiteY477" fmla="*/ 2015322 h 6713676"/>
              <a:gd name="connsiteX478" fmla="*/ 688192 w 6385956"/>
              <a:gd name="connsiteY478" fmla="*/ 2015490 h 6713676"/>
              <a:gd name="connsiteX479" fmla="*/ 688504 w 6385956"/>
              <a:gd name="connsiteY479" fmla="*/ 2015319 h 6713676"/>
              <a:gd name="connsiteX480" fmla="*/ 688192 w 6385956"/>
              <a:gd name="connsiteY480" fmla="*/ 2014537 h 6713676"/>
              <a:gd name="connsiteX481" fmla="*/ 720160 w 6385956"/>
              <a:gd name="connsiteY481" fmla="*/ 1997378 h 6713676"/>
              <a:gd name="connsiteX482" fmla="*/ 696215 w 6385956"/>
              <a:gd name="connsiteY482" fmla="*/ 1988394 h 6713676"/>
              <a:gd name="connsiteX483" fmla="*/ 390060 w 6385956"/>
              <a:gd name="connsiteY483" fmla="*/ 1690687 h 6713676"/>
              <a:gd name="connsiteX484" fmla="*/ 385381 w 6385956"/>
              <a:gd name="connsiteY484" fmla="*/ 1679333 h 6713676"/>
              <a:gd name="connsiteX485" fmla="*/ 382217 w 6385956"/>
              <a:gd name="connsiteY485" fmla="*/ 1674211 h 6713676"/>
              <a:gd name="connsiteX486" fmla="*/ 377253 w 6385956"/>
              <a:gd name="connsiteY486" fmla="*/ 1659610 h 6713676"/>
              <a:gd name="connsiteX487" fmla="*/ 364966 w 6385956"/>
              <a:gd name="connsiteY487" fmla="*/ 1629792 h 6713676"/>
              <a:gd name="connsiteX488" fmla="*/ 358049 w 6385956"/>
              <a:gd name="connsiteY488" fmla="*/ 1603111 h 6713676"/>
              <a:gd name="connsiteX489" fmla="*/ 341854 w 6385956"/>
              <a:gd name="connsiteY489" fmla="*/ 1555467 h 6713676"/>
              <a:gd name="connsiteX490" fmla="*/ 403395 w 6385956"/>
              <a:gd name="connsiteY490" fmla="*/ 1116329 h 6713676"/>
              <a:gd name="connsiteX491" fmla="*/ 446354 w 6385956"/>
              <a:gd name="connsiteY491" fmla="*/ 1058729 h 6713676"/>
              <a:gd name="connsiteX492" fmla="*/ 446860 w 6385956"/>
              <a:gd name="connsiteY492" fmla="*/ 1058027 h 6713676"/>
              <a:gd name="connsiteX493" fmla="*/ 471022 w 6385956"/>
              <a:gd name="connsiteY493" fmla="*/ 999172 h 6713676"/>
              <a:gd name="connsiteX494" fmla="*/ 767250 w 6385956"/>
              <a:gd name="connsiteY494" fmla="*/ 764262 h 6713676"/>
              <a:gd name="connsiteX495" fmla="*/ 769482 w 6385956"/>
              <a:gd name="connsiteY495" fmla="*/ 764029 h 6713676"/>
              <a:gd name="connsiteX496" fmla="*/ 810270 w 6385956"/>
              <a:gd name="connsiteY496" fmla="*/ 745252 h 6713676"/>
              <a:gd name="connsiteX497" fmla="*/ 1005351 w 6385956"/>
              <a:gd name="connsiteY497" fmla="*/ 703317 h 6713676"/>
              <a:gd name="connsiteX498" fmla="*/ 4704885 w 6385956"/>
              <a:gd name="connsiteY498" fmla="*/ 0 h 6713676"/>
              <a:gd name="connsiteX499" fmla="*/ 5972663 w 6385956"/>
              <a:gd name="connsiteY499" fmla="*/ 512445 h 6713676"/>
              <a:gd name="connsiteX500" fmla="*/ 5972489 w 6385956"/>
              <a:gd name="connsiteY500" fmla="*/ 512329 h 6713676"/>
              <a:gd name="connsiteX501" fmla="*/ 5972663 w 6385956"/>
              <a:gd name="connsiteY501" fmla="*/ 513397 h 6713676"/>
              <a:gd name="connsiteX502" fmla="*/ 5971649 w 6385956"/>
              <a:gd name="connsiteY502" fmla="*/ 512643 h 6713676"/>
              <a:gd name="connsiteX503" fmla="*/ 6005285 w 6385956"/>
              <a:gd name="connsiteY503" fmla="*/ 583451 h 6713676"/>
              <a:gd name="connsiteX504" fmla="*/ 6044099 w 6385956"/>
              <a:gd name="connsiteY504" fmla="*/ 910590 h 6713676"/>
              <a:gd name="connsiteX505" fmla="*/ 6039321 w 6385956"/>
              <a:gd name="connsiteY505" fmla="*/ 949958 h 6713676"/>
              <a:gd name="connsiteX506" fmla="*/ 6039275 w 6385956"/>
              <a:gd name="connsiteY506" fmla="*/ 953848 h 6713676"/>
              <a:gd name="connsiteX507" fmla="*/ 6051865 w 6385956"/>
              <a:gd name="connsiteY507" fmla="*/ 946321 h 6713676"/>
              <a:gd name="connsiteX508" fmla="*/ 6063151 w 6385956"/>
              <a:gd name="connsiteY508" fmla="*/ 940117 h 6713676"/>
              <a:gd name="connsiteX509" fmla="*/ 6063953 w 6385956"/>
              <a:gd name="connsiteY509" fmla="*/ 1003071 h 6713676"/>
              <a:gd name="connsiteX510" fmla="*/ 6047851 w 6385956"/>
              <a:gd name="connsiteY510" fmla="*/ 1021790 h 6713676"/>
              <a:gd name="connsiteX511" fmla="*/ 6076487 w 6385956"/>
              <a:gd name="connsiteY511" fmla="*/ 1018222 h 6713676"/>
              <a:gd name="connsiteX512" fmla="*/ 6126015 w 6385956"/>
              <a:gd name="connsiteY512" fmla="*/ 1237297 h 6713676"/>
              <a:gd name="connsiteX513" fmla="*/ 5977425 w 6385956"/>
              <a:gd name="connsiteY513" fmla="*/ 1405889 h 6713676"/>
              <a:gd name="connsiteX514" fmla="*/ 5948151 w 6385956"/>
              <a:gd name="connsiteY514" fmla="*/ 1384475 h 6713676"/>
              <a:gd name="connsiteX515" fmla="*/ 5928193 w 6385956"/>
              <a:gd name="connsiteY515" fmla="*/ 1436622 h 6713676"/>
              <a:gd name="connsiteX516" fmla="*/ 5686913 w 6385956"/>
              <a:gd name="connsiteY516" fmla="*/ 1766887 h 6713676"/>
              <a:gd name="connsiteX517" fmla="*/ 5725965 w 6385956"/>
              <a:gd name="connsiteY517" fmla="*/ 1684020 h 6713676"/>
              <a:gd name="connsiteX518" fmla="*/ 5775163 w 6385956"/>
              <a:gd name="connsiteY518" fmla="*/ 1537407 h 6713676"/>
              <a:gd name="connsiteX519" fmla="*/ 5774709 w 6385956"/>
              <a:gd name="connsiteY519" fmla="*/ 1537763 h 6713676"/>
              <a:gd name="connsiteX520" fmla="*/ 5725965 w 6385956"/>
              <a:gd name="connsiteY520" fmla="*/ 1682115 h 6713676"/>
              <a:gd name="connsiteX521" fmla="*/ 5686913 w 6385956"/>
              <a:gd name="connsiteY521" fmla="*/ 1764982 h 6713676"/>
              <a:gd name="connsiteX522" fmla="*/ 5606055 w 6385956"/>
              <a:gd name="connsiteY522" fmla="*/ 1821328 h 6713676"/>
              <a:gd name="connsiteX523" fmla="*/ 5556913 w 6385956"/>
              <a:gd name="connsiteY523" fmla="*/ 1844891 h 6713676"/>
              <a:gd name="connsiteX524" fmla="*/ 5547253 w 6385956"/>
              <a:gd name="connsiteY524" fmla="*/ 1905595 h 6713676"/>
              <a:gd name="connsiteX525" fmla="*/ 5548609 w 6385956"/>
              <a:gd name="connsiteY525" fmla="*/ 1934545 h 6713676"/>
              <a:gd name="connsiteX526" fmla="*/ 5588805 w 6385956"/>
              <a:gd name="connsiteY526" fmla="*/ 1937384 h 6713676"/>
              <a:gd name="connsiteX527" fmla="*/ 5618691 w 6385956"/>
              <a:gd name="connsiteY527" fmla="*/ 2000987 h 6713676"/>
              <a:gd name="connsiteX528" fmla="*/ 5690515 w 6385956"/>
              <a:gd name="connsiteY528" fmla="*/ 2034808 h 6713676"/>
              <a:gd name="connsiteX529" fmla="*/ 5951707 w 6385956"/>
              <a:gd name="connsiteY529" fmla="*/ 2180272 h 6713676"/>
              <a:gd name="connsiteX530" fmla="*/ 6039339 w 6385956"/>
              <a:gd name="connsiteY530" fmla="*/ 2252662 h 6713676"/>
              <a:gd name="connsiteX531" fmla="*/ 6191739 w 6385956"/>
              <a:gd name="connsiteY531" fmla="*/ 2501265 h 6713676"/>
              <a:gd name="connsiteX532" fmla="*/ 6311233 w 6385956"/>
              <a:gd name="connsiteY532" fmla="*/ 3341905 h 6713676"/>
              <a:gd name="connsiteX533" fmla="*/ 6314619 w 6385956"/>
              <a:gd name="connsiteY533" fmla="*/ 3369946 h 6713676"/>
              <a:gd name="connsiteX534" fmla="*/ 6326755 w 6385956"/>
              <a:gd name="connsiteY534" fmla="*/ 3372921 h 6713676"/>
              <a:gd name="connsiteX535" fmla="*/ 6357473 w 6385956"/>
              <a:gd name="connsiteY535" fmla="*/ 3419474 h 6713676"/>
              <a:gd name="connsiteX536" fmla="*/ 6357473 w 6385956"/>
              <a:gd name="connsiteY536" fmla="*/ 3507104 h 6713676"/>
              <a:gd name="connsiteX537" fmla="*/ 6327053 w 6385956"/>
              <a:gd name="connsiteY537" fmla="*/ 3518891 h 6713676"/>
              <a:gd name="connsiteX538" fmla="*/ 6307215 w 6385956"/>
              <a:gd name="connsiteY538" fmla="*/ 3525443 h 6713676"/>
              <a:gd name="connsiteX539" fmla="*/ 6318419 w 6385956"/>
              <a:gd name="connsiteY539" fmla="*/ 3649027 h 6713676"/>
              <a:gd name="connsiteX540" fmla="*/ 6176973 w 6385956"/>
              <a:gd name="connsiteY540" fmla="*/ 3568779 h 6713676"/>
              <a:gd name="connsiteX541" fmla="*/ 6164275 w 6385956"/>
              <a:gd name="connsiteY541" fmla="*/ 3557809 h 6713676"/>
              <a:gd name="connsiteX542" fmla="*/ 6163999 w 6385956"/>
              <a:gd name="connsiteY542" fmla="*/ 3557845 h 6713676"/>
              <a:gd name="connsiteX543" fmla="*/ 6176617 w 6385956"/>
              <a:gd name="connsiteY543" fmla="*/ 3568779 h 6713676"/>
              <a:gd name="connsiteX544" fmla="*/ 6318419 w 6385956"/>
              <a:gd name="connsiteY544" fmla="*/ 3649027 h 6713676"/>
              <a:gd name="connsiteX545" fmla="*/ 6372713 w 6385956"/>
              <a:gd name="connsiteY545" fmla="*/ 4242434 h 6713676"/>
              <a:gd name="connsiteX546" fmla="*/ 6281273 w 6385956"/>
              <a:gd name="connsiteY546" fmla="*/ 4631054 h 6713676"/>
              <a:gd name="connsiteX547" fmla="*/ 6281273 w 6385956"/>
              <a:gd name="connsiteY547" fmla="*/ 4388167 h 6713676"/>
              <a:gd name="connsiteX548" fmla="*/ 6188879 w 6385956"/>
              <a:gd name="connsiteY548" fmla="*/ 4431981 h 6713676"/>
              <a:gd name="connsiteX549" fmla="*/ 6188879 w 6385956"/>
              <a:gd name="connsiteY549" fmla="*/ 4211002 h 6713676"/>
              <a:gd name="connsiteX550" fmla="*/ 6089583 w 6385956"/>
              <a:gd name="connsiteY550" fmla="*/ 3637818 h 6713676"/>
              <a:gd name="connsiteX551" fmla="*/ 6074083 w 6385956"/>
              <a:gd name="connsiteY551" fmla="*/ 3560259 h 6713676"/>
              <a:gd name="connsiteX552" fmla="*/ 6005047 w 6385956"/>
              <a:gd name="connsiteY552" fmla="*/ 3558539 h 6713676"/>
              <a:gd name="connsiteX553" fmla="*/ 5989807 w 6385956"/>
              <a:gd name="connsiteY553" fmla="*/ 3406139 h 6713676"/>
              <a:gd name="connsiteX554" fmla="*/ 5994317 w 6385956"/>
              <a:gd name="connsiteY554" fmla="*/ 3406459 h 6713676"/>
              <a:gd name="connsiteX555" fmla="*/ 5908061 w 6385956"/>
              <a:gd name="connsiteY555" fmla="*/ 3018755 h 6713676"/>
              <a:gd name="connsiteX556" fmla="*/ 5935515 w 6385956"/>
              <a:gd name="connsiteY556" fmla="*/ 3996690 h 6713676"/>
              <a:gd name="connsiteX557" fmla="*/ 5866771 w 6385956"/>
              <a:gd name="connsiteY557" fmla="*/ 4011882 h 6713676"/>
              <a:gd name="connsiteX558" fmla="*/ 5777401 w 6385956"/>
              <a:gd name="connsiteY558" fmla="*/ 6310313 h 6713676"/>
              <a:gd name="connsiteX559" fmla="*/ 5776635 w 6385956"/>
              <a:gd name="connsiteY559" fmla="*/ 6310555 h 6713676"/>
              <a:gd name="connsiteX560" fmla="*/ 5832399 w 6385956"/>
              <a:gd name="connsiteY560" fmla="*/ 6383041 h 6713676"/>
              <a:gd name="connsiteX561" fmla="*/ 5979037 w 6385956"/>
              <a:gd name="connsiteY561" fmla="*/ 6556294 h 6713676"/>
              <a:gd name="connsiteX562" fmla="*/ 5981133 w 6385956"/>
              <a:gd name="connsiteY562" fmla="*/ 6561235 h 6713676"/>
              <a:gd name="connsiteX563" fmla="*/ 5981235 w 6385956"/>
              <a:gd name="connsiteY563" fmla="*/ 6560819 h 6713676"/>
              <a:gd name="connsiteX564" fmla="*/ 5992665 w 6385956"/>
              <a:gd name="connsiteY564" fmla="*/ 6588442 h 6713676"/>
              <a:gd name="connsiteX565" fmla="*/ 6000563 w 6385956"/>
              <a:gd name="connsiteY565" fmla="*/ 6634917 h 6713676"/>
              <a:gd name="connsiteX566" fmla="*/ 6000155 w 6385956"/>
              <a:gd name="connsiteY566" fmla="*/ 6636847 h 6713676"/>
              <a:gd name="connsiteX567" fmla="*/ 6000283 w 6385956"/>
              <a:gd name="connsiteY567" fmla="*/ 6637679 h 6713676"/>
              <a:gd name="connsiteX568" fmla="*/ 5998953 w 6385956"/>
              <a:gd name="connsiteY568" fmla="*/ 6642515 h 6713676"/>
              <a:gd name="connsiteX569" fmla="*/ 5993349 w 6385956"/>
              <a:gd name="connsiteY569" fmla="*/ 6668958 h 6713676"/>
              <a:gd name="connsiteX570" fmla="*/ 5990863 w 6385956"/>
              <a:gd name="connsiteY570" fmla="*/ 6671929 h 6713676"/>
              <a:gd name="connsiteX571" fmla="*/ 5990567 w 6385956"/>
              <a:gd name="connsiteY571" fmla="*/ 6673007 h 6713676"/>
              <a:gd name="connsiteX572" fmla="*/ 5986993 w 6385956"/>
              <a:gd name="connsiteY572" fmla="*/ 6676554 h 6713676"/>
              <a:gd name="connsiteX573" fmla="*/ 5973947 w 6385956"/>
              <a:gd name="connsiteY573" fmla="*/ 6692149 h 6713676"/>
              <a:gd name="connsiteX574" fmla="*/ 5968731 w 6385956"/>
              <a:gd name="connsiteY574" fmla="*/ 6694683 h 6713676"/>
              <a:gd name="connsiteX575" fmla="*/ 5967167 w 6385956"/>
              <a:gd name="connsiteY575" fmla="*/ 6696235 h 6713676"/>
              <a:gd name="connsiteX576" fmla="*/ 5959149 w 6385956"/>
              <a:gd name="connsiteY576" fmla="*/ 6699338 h 6713676"/>
              <a:gd name="connsiteX577" fmla="*/ 5945279 w 6385956"/>
              <a:gd name="connsiteY577" fmla="*/ 6706075 h 6713676"/>
              <a:gd name="connsiteX578" fmla="*/ 5940703 w 6385956"/>
              <a:gd name="connsiteY578" fmla="*/ 6706474 h 6713676"/>
              <a:gd name="connsiteX579" fmla="*/ 5933729 w 6385956"/>
              <a:gd name="connsiteY579" fmla="*/ 6709172 h 6713676"/>
              <a:gd name="connsiteX580" fmla="*/ 5893909 w 6385956"/>
              <a:gd name="connsiteY580" fmla="*/ 6713626 h 6713676"/>
              <a:gd name="connsiteX581" fmla="*/ 5871853 w 6385956"/>
              <a:gd name="connsiteY581" fmla="*/ 6712474 h 6713676"/>
              <a:gd name="connsiteX582" fmla="*/ 5871847 w 6385956"/>
              <a:gd name="connsiteY582" fmla="*/ 6712475 h 6713676"/>
              <a:gd name="connsiteX583" fmla="*/ 5871839 w 6385956"/>
              <a:gd name="connsiteY583" fmla="*/ 6712474 h 6713676"/>
              <a:gd name="connsiteX584" fmla="*/ 5851353 w 6385956"/>
              <a:gd name="connsiteY584" fmla="*/ 6711405 h 6713676"/>
              <a:gd name="connsiteX585" fmla="*/ 5809713 w 6385956"/>
              <a:gd name="connsiteY585" fmla="*/ 6704317 h 6713676"/>
              <a:gd name="connsiteX586" fmla="*/ 5797709 w 6385956"/>
              <a:gd name="connsiteY586" fmla="*/ 6701031 h 6713676"/>
              <a:gd name="connsiteX587" fmla="*/ 5796451 w 6385956"/>
              <a:gd name="connsiteY587" fmla="*/ 6700837 h 6713676"/>
              <a:gd name="connsiteX588" fmla="*/ 5794535 w 6385956"/>
              <a:gd name="connsiteY588" fmla="*/ 6700162 h 6713676"/>
              <a:gd name="connsiteX589" fmla="*/ 5772639 w 6385956"/>
              <a:gd name="connsiteY589" fmla="*/ 6694170 h 6713676"/>
              <a:gd name="connsiteX590" fmla="*/ 5749671 w 6385956"/>
              <a:gd name="connsiteY590" fmla="*/ 6684368 h 6713676"/>
              <a:gd name="connsiteX591" fmla="*/ 5732871 w 6385956"/>
              <a:gd name="connsiteY591" fmla="*/ 6678453 h 6713676"/>
              <a:gd name="connsiteX592" fmla="*/ 5723581 w 6385956"/>
              <a:gd name="connsiteY592" fmla="*/ 6673233 h 6713676"/>
              <a:gd name="connsiteX593" fmla="*/ 5719493 w 6385956"/>
              <a:gd name="connsiteY593" fmla="*/ 6671488 h 6713676"/>
              <a:gd name="connsiteX594" fmla="*/ 5703527 w 6385956"/>
              <a:gd name="connsiteY594" fmla="*/ 6661965 h 6713676"/>
              <a:gd name="connsiteX595" fmla="*/ 5682863 w 6385956"/>
              <a:gd name="connsiteY595" fmla="*/ 6650354 h 6713676"/>
              <a:gd name="connsiteX596" fmla="*/ 5602139 w 6385956"/>
              <a:gd name="connsiteY596" fmla="*/ 6605587 h 6713676"/>
              <a:gd name="connsiteX597" fmla="*/ 5565409 w 6385956"/>
              <a:gd name="connsiteY597" fmla="*/ 6591588 h 6713676"/>
              <a:gd name="connsiteX598" fmla="*/ 5560315 w 6385956"/>
              <a:gd name="connsiteY598" fmla="*/ 6589696 h 6713676"/>
              <a:gd name="connsiteX599" fmla="*/ 5560125 w 6385956"/>
              <a:gd name="connsiteY599" fmla="*/ 6589575 h 6713676"/>
              <a:gd name="connsiteX600" fmla="*/ 5556761 w 6385956"/>
              <a:gd name="connsiteY600" fmla="*/ 6588293 h 6713676"/>
              <a:gd name="connsiteX601" fmla="*/ 5538787 w 6385956"/>
              <a:gd name="connsiteY601" fmla="*/ 6575905 h 6713676"/>
              <a:gd name="connsiteX602" fmla="*/ 5528575 w 6385956"/>
              <a:gd name="connsiteY602" fmla="*/ 6569362 h 6713676"/>
              <a:gd name="connsiteX603" fmla="*/ 5527577 w 6385956"/>
              <a:gd name="connsiteY603" fmla="*/ 6568180 h 6713676"/>
              <a:gd name="connsiteX604" fmla="*/ 5524155 w 6385956"/>
              <a:gd name="connsiteY604" fmla="*/ 6565820 h 6713676"/>
              <a:gd name="connsiteX605" fmla="*/ 5514291 w 6385956"/>
              <a:gd name="connsiteY605" fmla="*/ 6552413 h 6713676"/>
              <a:gd name="connsiteX606" fmla="*/ 5507037 w 6385956"/>
              <a:gd name="connsiteY606" fmla="*/ 6543805 h 6713676"/>
              <a:gd name="connsiteX607" fmla="*/ 5506021 w 6385956"/>
              <a:gd name="connsiteY607" fmla="*/ 6541172 h 6713676"/>
              <a:gd name="connsiteX608" fmla="*/ 5503155 w 6385956"/>
              <a:gd name="connsiteY608" fmla="*/ 6537275 h 6713676"/>
              <a:gd name="connsiteX609" fmla="*/ 5498575 w 6385956"/>
              <a:gd name="connsiteY609" fmla="*/ 6521863 h 6713676"/>
              <a:gd name="connsiteX610" fmla="*/ 5494865 w 6385956"/>
              <a:gd name="connsiteY610" fmla="*/ 6512242 h 6713676"/>
              <a:gd name="connsiteX611" fmla="*/ 5494465 w 6385956"/>
              <a:gd name="connsiteY611" fmla="*/ 6508029 h 6713676"/>
              <a:gd name="connsiteX612" fmla="*/ 5492603 w 6385956"/>
              <a:gd name="connsiteY612" fmla="*/ 6501764 h 6713676"/>
              <a:gd name="connsiteX613" fmla="*/ 5493955 w 6385956"/>
              <a:gd name="connsiteY613" fmla="*/ 6502661 h 6713676"/>
              <a:gd name="connsiteX614" fmla="*/ 5491221 w 6385956"/>
              <a:gd name="connsiteY614" fmla="*/ 6473893 h 6713676"/>
              <a:gd name="connsiteX615" fmla="*/ 5499913 w 6385956"/>
              <a:gd name="connsiteY615" fmla="*/ 6401935 h 6713676"/>
              <a:gd name="connsiteX616" fmla="*/ 5514741 w 6385956"/>
              <a:gd name="connsiteY616" fmla="*/ 6343296 h 6713676"/>
              <a:gd name="connsiteX617" fmla="*/ 5493555 w 6385956"/>
              <a:gd name="connsiteY617" fmla="*/ 6339840 h 6713676"/>
              <a:gd name="connsiteX618" fmla="*/ 5328773 w 6385956"/>
              <a:gd name="connsiteY618" fmla="*/ 4291965 h 6713676"/>
              <a:gd name="connsiteX619" fmla="*/ 5136545 w 6385956"/>
              <a:gd name="connsiteY619" fmla="*/ 6308453 h 6713676"/>
              <a:gd name="connsiteX620" fmla="*/ 5137319 w 6385956"/>
              <a:gd name="connsiteY620" fmla="*/ 6310312 h 6713676"/>
              <a:gd name="connsiteX621" fmla="*/ 5169183 w 6385956"/>
              <a:gd name="connsiteY621" fmla="*/ 6473893 h 6713676"/>
              <a:gd name="connsiteX622" fmla="*/ 5166513 w 6385956"/>
              <a:gd name="connsiteY622" fmla="*/ 6501986 h 6713676"/>
              <a:gd name="connsiteX623" fmla="*/ 5166847 w 6385956"/>
              <a:gd name="connsiteY623" fmla="*/ 6501764 h 6713676"/>
              <a:gd name="connsiteX624" fmla="*/ 5166387 w 6385956"/>
              <a:gd name="connsiteY624" fmla="*/ 6503314 h 6713676"/>
              <a:gd name="connsiteX625" fmla="*/ 5165537 w 6385956"/>
              <a:gd name="connsiteY625" fmla="*/ 6512242 h 6713676"/>
              <a:gd name="connsiteX626" fmla="*/ 5157675 w 6385956"/>
              <a:gd name="connsiteY626" fmla="*/ 6532633 h 6713676"/>
              <a:gd name="connsiteX627" fmla="*/ 5156295 w 6385956"/>
              <a:gd name="connsiteY627" fmla="*/ 6537275 h 6713676"/>
              <a:gd name="connsiteX628" fmla="*/ 5155431 w 6385956"/>
              <a:gd name="connsiteY628" fmla="*/ 6538448 h 6713676"/>
              <a:gd name="connsiteX629" fmla="*/ 5153367 w 6385956"/>
              <a:gd name="connsiteY629" fmla="*/ 6543805 h 6713676"/>
              <a:gd name="connsiteX630" fmla="*/ 5138607 w 6385956"/>
              <a:gd name="connsiteY630" fmla="*/ 6561320 h 6713676"/>
              <a:gd name="connsiteX631" fmla="*/ 5135295 w 6385956"/>
              <a:gd name="connsiteY631" fmla="*/ 6565820 h 6713676"/>
              <a:gd name="connsiteX632" fmla="*/ 5134147 w 6385956"/>
              <a:gd name="connsiteY632" fmla="*/ 6566612 h 6713676"/>
              <a:gd name="connsiteX633" fmla="*/ 5131829 w 6385956"/>
              <a:gd name="connsiteY633" fmla="*/ 6569362 h 6713676"/>
              <a:gd name="connsiteX634" fmla="*/ 5108077 w 6385956"/>
              <a:gd name="connsiteY634" fmla="*/ 6584579 h 6713676"/>
              <a:gd name="connsiteX635" fmla="*/ 5102689 w 6385956"/>
              <a:gd name="connsiteY635" fmla="*/ 6588293 h 6713676"/>
              <a:gd name="connsiteX636" fmla="*/ 5101679 w 6385956"/>
              <a:gd name="connsiteY636" fmla="*/ 6588677 h 6713676"/>
              <a:gd name="connsiteX637" fmla="*/ 5100089 w 6385956"/>
              <a:gd name="connsiteY637" fmla="*/ 6589696 h 6713676"/>
              <a:gd name="connsiteX638" fmla="*/ 5057311 w 6385956"/>
              <a:gd name="connsiteY638" fmla="*/ 6605587 h 6713676"/>
              <a:gd name="connsiteX639" fmla="*/ 5020457 w 6385956"/>
              <a:gd name="connsiteY639" fmla="*/ 6622718 h 6713676"/>
              <a:gd name="connsiteX640" fmla="*/ 4984325 w 6385956"/>
              <a:gd name="connsiteY640" fmla="*/ 6645592 h 6713676"/>
              <a:gd name="connsiteX641" fmla="*/ 4980093 w 6385956"/>
              <a:gd name="connsiteY641" fmla="*/ 6648117 h 6713676"/>
              <a:gd name="connsiteX642" fmla="*/ 4976587 w 6385956"/>
              <a:gd name="connsiteY642" fmla="*/ 6650354 h 6713676"/>
              <a:gd name="connsiteX643" fmla="*/ 4972361 w 6385956"/>
              <a:gd name="connsiteY643" fmla="*/ 6652728 h 6713676"/>
              <a:gd name="connsiteX644" fmla="*/ 4940911 w 6385956"/>
              <a:gd name="connsiteY644" fmla="*/ 6671488 h 6713676"/>
              <a:gd name="connsiteX645" fmla="*/ 4932859 w 6385956"/>
              <a:gd name="connsiteY645" fmla="*/ 6674924 h 6713676"/>
              <a:gd name="connsiteX646" fmla="*/ 4926579 w 6385956"/>
              <a:gd name="connsiteY646" fmla="*/ 6678453 h 6713676"/>
              <a:gd name="connsiteX647" fmla="*/ 4915219 w 6385956"/>
              <a:gd name="connsiteY647" fmla="*/ 6682453 h 6713676"/>
              <a:gd name="connsiteX648" fmla="*/ 4887763 w 6385956"/>
              <a:gd name="connsiteY648" fmla="*/ 6694170 h 6713676"/>
              <a:gd name="connsiteX649" fmla="*/ 4725839 w 6385956"/>
              <a:gd name="connsiteY649" fmla="*/ 6709172 h 6713676"/>
              <a:gd name="connsiteX650" fmla="*/ 4718881 w 6385956"/>
              <a:gd name="connsiteY650" fmla="*/ 6706486 h 6713676"/>
              <a:gd name="connsiteX651" fmla="*/ 4714171 w 6385956"/>
              <a:gd name="connsiteY651" fmla="*/ 6706075 h 6713676"/>
              <a:gd name="connsiteX652" fmla="*/ 4700045 w 6385956"/>
              <a:gd name="connsiteY652" fmla="*/ 6699213 h 6713676"/>
              <a:gd name="connsiteX653" fmla="*/ 4692333 w 6385956"/>
              <a:gd name="connsiteY653" fmla="*/ 6696235 h 6713676"/>
              <a:gd name="connsiteX654" fmla="*/ 4690813 w 6385956"/>
              <a:gd name="connsiteY654" fmla="*/ 6694728 h 6713676"/>
              <a:gd name="connsiteX655" fmla="*/ 4685503 w 6385956"/>
              <a:gd name="connsiteY655" fmla="*/ 6692149 h 6713676"/>
              <a:gd name="connsiteX656" fmla="*/ 4672361 w 6385956"/>
              <a:gd name="connsiteY656" fmla="*/ 6676441 h 6713676"/>
              <a:gd name="connsiteX657" fmla="*/ 4668897 w 6385956"/>
              <a:gd name="connsiteY657" fmla="*/ 6673007 h 6713676"/>
              <a:gd name="connsiteX658" fmla="*/ 4668607 w 6385956"/>
              <a:gd name="connsiteY658" fmla="*/ 6671953 h 6713676"/>
              <a:gd name="connsiteX659" fmla="*/ 4666101 w 6385956"/>
              <a:gd name="connsiteY659" fmla="*/ 6668958 h 6713676"/>
              <a:gd name="connsiteX660" fmla="*/ 4660489 w 6385956"/>
              <a:gd name="connsiteY660" fmla="*/ 6642477 h 6713676"/>
              <a:gd name="connsiteX661" fmla="*/ 4659167 w 6385956"/>
              <a:gd name="connsiteY661" fmla="*/ 6637679 h 6713676"/>
              <a:gd name="connsiteX662" fmla="*/ 4659295 w 6385956"/>
              <a:gd name="connsiteY662" fmla="*/ 6636848 h 6713676"/>
              <a:gd name="connsiteX663" fmla="*/ 4658887 w 6385956"/>
              <a:gd name="connsiteY663" fmla="*/ 6634917 h 6713676"/>
              <a:gd name="connsiteX664" fmla="*/ 4666765 w 6385956"/>
              <a:gd name="connsiteY664" fmla="*/ 6588564 h 6713676"/>
              <a:gd name="connsiteX665" fmla="*/ 4666783 w 6385956"/>
              <a:gd name="connsiteY665" fmla="*/ 6588443 h 6713676"/>
              <a:gd name="connsiteX666" fmla="*/ 4666851 w 6385956"/>
              <a:gd name="connsiteY666" fmla="*/ 6588284 h 6713676"/>
              <a:gd name="connsiteX667" fmla="*/ 4678215 w 6385956"/>
              <a:gd name="connsiteY667" fmla="*/ 6560819 h 6713676"/>
              <a:gd name="connsiteX668" fmla="*/ 4678317 w 6385956"/>
              <a:gd name="connsiteY668" fmla="*/ 6561232 h 6713676"/>
              <a:gd name="connsiteX669" fmla="*/ 4680411 w 6385956"/>
              <a:gd name="connsiteY669" fmla="*/ 6556294 h 6713676"/>
              <a:gd name="connsiteX670" fmla="*/ 4827051 w 6385956"/>
              <a:gd name="connsiteY670" fmla="*/ 6383041 h 6713676"/>
              <a:gd name="connsiteX671" fmla="*/ 4861045 w 6385956"/>
              <a:gd name="connsiteY671" fmla="*/ 6338854 h 6713676"/>
              <a:gd name="connsiteX672" fmla="*/ 4832113 w 6385956"/>
              <a:gd name="connsiteY672" fmla="*/ 5204960 h 6713676"/>
              <a:gd name="connsiteX673" fmla="*/ 4826817 w 6385956"/>
              <a:gd name="connsiteY673" fmla="*/ 5204569 h 6713676"/>
              <a:gd name="connsiteX674" fmla="*/ 4498031 w 6385956"/>
              <a:gd name="connsiteY674" fmla="*/ 4997770 h 6713676"/>
              <a:gd name="connsiteX675" fmla="*/ 4477355 w 6385956"/>
              <a:gd name="connsiteY675" fmla="*/ 4959731 h 6713676"/>
              <a:gd name="connsiteX676" fmla="*/ 4457235 w 6385956"/>
              <a:gd name="connsiteY676" fmla="*/ 5030152 h 6713676"/>
              <a:gd name="connsiteX677" fmla="*/ 4461997 w 6385956"/>
              <a:gd name="connsiteY677" fmla="*/ 5030152 h 6713676"/>
              <a:gd name="connsiteX678" fmla="*/ 4461997 w 6385956"/>
              <a:gd name="connsiteY678" fmla="*/ 5033010 h 6713676"/>
              <a:gd name="connsiteX679" fmla="*/ 4461997 w 6385956"/>
              <a:gd name="connsiteY679" fmla="*/ 5096827 h 6713676"/>
              <a:gd name="connsiteX680" fmla="*/ 4452601 w 6385956"/>
              <a:gd name="connsiteY680" fmla="*/ 5156958 h 6713676"/>
              <a:gd name="connsiteX681" fmla="*/ 4495857 w 6385956"/>
              <a:gd name="connsiteY681" fmla="*/ 5198567 h 6713676"/>
              <a:gd name="connsiteX682" fmla="*/ 4562963 w 6385956"/>
              <a:gd name="connsiteY682" fmla="*/ 5290185 h 6713676"/>
              <a:gd name="connsiteX683" fmla="*/ 4742181 w 6385956"/>
              <a:gd name="connsiteY683" fmla="*/ 5874990 h 6713676"/>
              <a:gd name="connsiteX684" fmla="*/ 4746271 w 6385956"/>
              <a:gd name="connsiteY684" fmla="*/ 5970393 h 6713676"/>
              <a:gd name="connsiteX685" fmla="*/ 4747747 w 6385956"/>
              <a:gd name="connsiteY685" fmla="*/ 5970269 h 6713676"/>
              <a:gd name="connsiteX686" fmla="*/ 4747747 w 6385956"/>
              <a:gd name="connsiteY686" fmla="*/ 6004853 h 6713676"/>
              <a:gd name="connsiteX687" fmla="*/ 4749653 w 6385956"/>
              <a:gd name="connsiteY687" fmla="*/ 6049327 h 6713676"/>
              <a:gd name="connsiteX688" fmla="*/ 4747747 w 6385956"/>
              <a:gd name="connsiteY688" fmla="*/ 6109037 h 6713676"/>
              <a:gd name="connsiteX689" fmla="*/ 4747747 w 6385956"/>
              <a:gd name="connsiteY689" fmla="*/ 6140767 h 6713676"/>
              <a:gd name="connsiteX690" fmla="*/ 4459869 w 6385956"/>
              <a:gd name="connsiteY690" fmla="*/ 6162868 h 6713676"/>
              <a:gd name="connsiteX691" fmla="*/ 4373355 w 6385956"/>
              <a:gd name="connsiteY691" fmla="*/ 6165136 h 6713676"/>
              <a:gd name="connsiteX692" fmla="*/ 4362937 w 6385956"/>
              <a:gd name="connsiteY692" fmla="*/ 6355080 h 6713676"/>
              <a:gd name="connsiteX693" fmla="*/ 4222919 w 6385956"/>
              <a:gd name="connsiteY693" fmla="*/ 6329362 h 6713676"/>
              <a:gd name="connsiteX694" fmla="*/ 4217985 w 6385956"/>
              <a:gd name="connsiteY694" fmla="*/ 6169210 h 6713676"/>
              <a:gd name="connsiteX695" fmla="*/ 4172081 w 6385956"/>
              <a:gd name="connsiteY695" fmla="*/ 6170413 h 6713676"/>
              <a:gd name="connsiteX696" fmla="*/ 4128919 w 6385956"/>
              <a:gd name="connsiteY696" fmla="*/ 6169321 h 6713676"/>
              <a:gd name="connsiteX697" fmla="*/ 4124811 w 6385956"/>
              <a:gd name="connsiteY697" fmla="*/ 6303644 h 6713676"/>
              <a:gd name="connsiteX698" fmla="*/ 3978127 w 6385956"/>
              <a:gd name="connsiteY698" fmla="*/ 6258877 h 6713676"/>
              <a:gd name="connsiteX699" fmla="*/ 3972953 w 6385956"/>
              <a:gd name="connsiteY699" fmla="*/ 6165375 h 6713676"/>
              <a:gd name="connsiteX700" fmla="*/ 3884469 w 6385956"/>
              <a:gd name="connsiteY700" fmla="*/ 6163136 h 6713676"/>
              <a:gd name="connsiteX701" fmla="*/ 3597127 w 6385956"/>
              <a:gd name="connsiteY701" fmla="*/ 6140767 h 6713676"/>
              <a:gd name="connsiteX702" fmla="*/ 3596175 w 6385956"/>
              <a:gd name="connsiteY702" fmla="*/ 6121717 h 6713676"/>
              <a:gd name="connsiteX703" fmla="*/ 3596175 w 6385956"/>
              <a:gd name="connsiteY703" fmla="*/ 6120764 h 6713676"/>
              <a:gd name="connsiteX704" fmla="*/ 3596175 w 6385956"/>
              <a:gd name="connsiteY704" fmla="*/ 6008371 h 6713676"/>
              <a:gd name="connsiteX705" fmla="*/ 3595625 w 6385956"/>
              <a:gd name="connsiteY705" fmla="*/ 6032061 h 6713676"/>
              <a:gd name="connsiteX706" fmla="*/ 3595223 w 6385956"/>
              <a:gd name="connsiteY706" fmla="*/ 5967412 h 6713676"/>
              <a:gd name="connsiteX707" fmla="*/ 3597127 w 6385956"/>
              <a:gd name="connsiteY707" fmla="*/ 5967412 h 6713676"/>
              <a:gd name="connsiteX708" fmla="*/ 3597059 w 6385956"/>
              <a:gd name="connsiteY708" fmla="*/ 5970341 h 6713676"/>
              <a:gd name="connsiteX709" fmla="*/ 3639791 w 6385956"/>
              <a:gd name="connsiteY709" fmla="*/ 5973820 h 6713676"/>
              <a:gd name="connsiteX710" fmla="*/ 3597127 w 6385956"/>
              <a:gd name="connsiteY710" fmla="*/ 5967412 h 6713676"/>
              <a:gd name="connsiteX711" fmla="*/ 3905739 w 6385956"/>
              <a:gd name="connsiteY711" fmla="*/ 5157787 h 6713676"/>
              <a:gd name="connsiteX712" fmla="*/ 3896213 w 6385956"/>
              <a:gd name="connsiteY712" fmla="*/ 5030152 h 6713676"/>
              <a:gd name="connsiteX713" fmla="*/ 3897165 w 6385956"/>
              <a:gd name="connsiteY713" fmla="*/ 5030152 h 6713676"/>
              <a:gd name="connsiteX714" fmla="*/ 3899071 w 6385956"/>
              <a:gd name="connsiteY714" fmla="*/ 5019675 h 6713676"/>
              <a:gd name="connsiteX715" fmla="*/ 3880971 w 6385956"/>
              <a:gd name="connsiteY715" fmla="*/ 4946332 h 6713676"/>
              <a:gd name="connsiteX716" fmla="*/ 3877047 w 6385956"/>
              <a:gd name="connsiteY716" fmla="*/ 4914325 h 6713676"/>
              <a:gd name="connsiteX717" fmla="*/ 3734869 w 6385956"/>
              <a:gd name="connsiteY717" fmla="*/ 4862512 h 6713676"/>
              <a:gd name="connsiteX718" fmla="*/ 3471399 w 6385956"/>
              <a:gd name="connsiteY718" fmla="*/ 4425315 h 6713676"/>
              <a:gd name="connsiteX719" fmla="*/ 3454253 w 6385956"/>
              <a:gd name="connsiteY719" fmla="*/ 4256127 h 6713676"/>
              <a:gd name="connsiteX720" fmla="*/ 3480289 w 6385956"/>
              <a:gd name="connsiteY720" fmla="*/ 4236608 h 6713676"/>
              <a:gd name="connsiteX721" fmla="*/ 3447823 w 6385956"/>
              <a:gd name="connsiteY721" fmla="*/ 4170759 h 6713676"/>
              <a:gd name="connsiteX722" fmla="*/ 3428535 w 6385956"/>
              <a:gd name="connsiteY722" fmla="*/ 4055744 h 6713676"/>
              <a:gd name="connsiteX723" fmla="*/ 3528547 w 6385956"/>
              <a:gd name="connsiteY723" fmla="*/ 4209097 h 6713676"/>
              <a:gd name="connsiteX724" fmla="*/ 3549503 w 6385956"/>
              <a:gd name="connsiteY724" fmla="*/ 4047172 h 6713676"/>
              <a:gd name="connsiteX725" fmla="*/ 3568047 w 6385956"/>
              <a:gd name="connsiteY725" fmla="*/ 4032825 h 6713676"/>
              <a:gd name="connsiteX726" fmla="*/ 3604747 w 6385956"/>
              <a:gd name="connsiteY726" fmla="*/ 4209097 h 6713676"/>
              <a:gd name="connsiteX727" fmla="*/ 3604747 w 6385956"/>
              <a:gd name="connsiteY727" fmla="*/ 4444365 h 6713676"/>
              <a:gd name="connsiteX728" fmla="*/ 3833487 w 6385956"/>
              <a:gd name="connsiteY728" fmla="*/ 4756656 h 6713676"/>
              <a:gd name="connsiteX729" fmla="*/ 3840883 w 6385956"/>
              <a:gd name="connsiteY729" fmla="*/ 4757604 h 6713676"/>
              <a:gd name="connsiteX730" fmla="*/ 3827631 w 6385956"/>
              <a:gd name="connsiteY730" fmla="*/ 4728210 h 6713676"/>
              <a:gd name="connsiteX731" fmla="*/ 3986699 w 6385956"/>
              <a:gd name="connsiteY731" fmla="*/ 4692015 h 6713676"/>
              <a:gd name="connsiteX732" fmla="*/ 3990483 w 6385956"/>
              <a:gd name="connsiteY732" fmla="*/ 4696595 h 6713676"/>
              <a:gd name="connsiteX733" fmla="*/ 4033407 w 6385956"/>
              <a:gd name="connsiteY733" fmla="*/ 4688151 h 6713676"/>
              <a:gd name="connsiteX734" fmla="*/ 4048373 w 6385956"/>
              <a:gd name="connsiteY734" fmla="*/ 4681651 h 6713676"/>
              <a:gd name="connsiteX735" fmla="*/ 4071055 w 6385956"/>
              <a:gd name="connsiteY735" fmla="*/ 4656217 h 6713676"/>
              <a:gd name="connsiteX736" fmla="*/ 4076999 w 6385956"/>
              <a:gd name="connsiteY736" fmla="*/ 4635965 h 6713676"/>
              <a:gd name="connsiteX737" fmla="*/ 4063851 w 6385956"/>
              <a:gd name="connsiteY737" fmla="*/ 4632960 h 6713676"/>
              <a:gd name="connsiteX738" fmla="*/ 3951457 w 6385956"/>
              <a:gd name="connsiteY738" fmla="*/ 4574857 h 6713676"/>
              <a:gd name="connsiteX739" fmla="*/ 3947557 w 6385956"/>
              <a:gd name="connsiteY739" fmla="*/ 4564982 h 6713676"/>
              <a:gd name="connsiteX740" fmla="*/ 3951459 w 6385956"/>
              <a:gd name="connsiteY740" fmla="*/ 4575809 h 6713676"/>
              <a:gd name="connsiteX741" fmla="*/ 3880497 w 6385956"/>
              <a:gd name="connsiteY741" fmla="*/ 4499847 h 6713676"/>
              <a:gd name="connsiteX742" fmla="*/ 3869821 w 6385956"/>
              <a:gd name="connsiteY742" fmla="*/ 4480641 h 6713676"/>
              <a:gd name="connsiteX743" fmla="*/ 3881561 w 6385956"/>
              <a:gd name="connsiteY743" fmla="*/ 4510526 h 6713676"/>
              <a:gd name="connsiteX744" fmla="*/ 4007655 w 6385956"/>
              <a:gd name="connsiteY744" fmla="*/ 4653914 h 6713676"/>
              <a:gd name="connsiteX745" fmla="*/ 3917167 w 6385956"/>
              <a:gd name="connsiteY745" fmla="*/ 4644389 h 6713676"/>
              <a:gd name="connsiteX746" fmla="*/ 3878115 w 6385956"/>
              <a:gd name="connsiteY746" fmla="*/ 4632007 h 6713676"/>
              <a:gd name="connsiteX747" fmla="*/ 3872469 w 6385956"/>
              <a:gd name="connsiteY747" fmla="*/ 4626123 h 6713676"/>
              <a:gd name="connsiteX748" fmla="*/ 3827677 w 6385956"/>
              <a:gd name="connsiteY748" fmla="*/ 4602510 h 6713676"/>
              <a:gd name="connsiteX749" fmla="*/ 3701903 w 6385956"/>
              <a:gd name="connsiteY749" fmla="*/ 4407218 h 6713676"/>
              <a:gd name="connsiteX750" fmla="*/ 4199107 w 6385956"/>
              <a:gd name="connsiteY750" fmla="*/ 3600450 h 6713676"/>
              <a:gd name="connsiteX751" fmla="*/ 4298539 w 6385956"/>
              <a:gd name="connsiteY751" fmla="*/ 3609037 h 6713676"/>
              <a:gd name="connsiteX752" fmla="*/ 4380673 w 6385956"/>
              <a:gd name="connsiteY752" fmla="*/ 3632348 h 6713676"/>
              <a:gd name="connsiteX753" fmla="*/ 4380813 w 6385956"/>
              <a:gd name="connsiteY753" fmla="*/ 3631035 h 6713676"/>
              <a:gd name="connsiteX754" fmla="*/ 4390665 w 6385956"/>
              <a:gd name="connsiteY754" fmla="*/ 3531864 h 6713676"/>
              <a:gd name="connsiteX755" fmla="*/ 4385373 w 6385956"/>
              <a:gd name="connsiteY755" fmla="*/ 3530411 h 6713676"/>
              <a:gd name="connsiteX756" fmla="*/ 4320075 w 6385956"/>
              <a:gd name="connsiteY756" fmla="*/ 3507104 h 6713676"/>
              <a:gd name="connsiteX757" fmla="*/ 4320075 w 6385956"/>
              <a:gd name="connsiteY757" fmla="*/ 3419474 h 6713676"/>
              <a:gd name="connsiteX758" fmla="*/ 4362937 w 6385956"/>
              <a:gd name="connsiteY758" fmla="*/ 3369944 h 6713676"/>
              <a:gd name="connsiteX759" fmla="*/ 4362939 w 6385956"/>
              <a:gd name="connsiteY759" fmla="*/ 3369945 h 6713676"/>
              <a:gd name="connsiteX760" fmla="*/ 4363777 w 6385956"/>
              <a:gd name="connsiteY760" fmla="*/ 3362257 h 6713676"/>
              <a:gd name="connsiteX761" fmla="*/ 4451519 w 6385956"/>
              <a:gd name="connsiteY761" fmla="*/ 2611755 h 6713676"/>
              <a:gd name="connsiteX762" fmla="*/ 4741081 w 6385956"/>
              <a:gd name="connsiteY762" fmla="*/ 2199322 h 6713676"/>
              <a:gd name="connsiteX763" fmla="*/ 4775853 w 6385956"/>
              <a:gd name="connsiteY763" fmla="*/ 2423754 h 6713676"/>
              <a:gd name="connsiteX764" fmla="*/ 4771693 w 6385956"/>
              <a:gd name="connsiteY764" fmla="*/ 2382217 h 6713676"/>
              <a:gd name="connsiteX765" fmla="*/ 4741079 w 6385956"/>
              <a:gd name="connsiteY765" fmla="*/ 2198370 h 6713676"/>
              <a:gd name="connsiteX766" fmla="*/ 4901933 w 6385956"/>
              <a:gd name="connsiteY766" fmla="*/ 2101096 h 6713676"/>
              <a:gd name="connsiteX767" fmla="*/ 5046061 w 6385956"/>
              <a:gd name="connsiteY767" fmla="*/ 2014029 h 6713676"/>
              <a:gd name="connsiteX768" fmla="*/ 5082075 w 6385956"/>
              <a:gd name="connsiteY768" fmla="*/ 1937384 h 6713676"/>
              <a:gd name="connsiteX769" fmla="*/ 5140937 w 6385956"/>
              <a:gd name="connsiteY769" fmla="*/ 1932898 h 6713676"/>
              <a:gd name="connsiteX770" fmla="*/ 5138749 w 6385956"/>
              <a:gd name="connsiteY770" fmla="*/ 1882496 h 6713676"/>
              <a:gd name="connsiteX771" fmla="*/ 5135177 w 6385956"/>
              <a:gd name="connsiteY771" fmla="*/ 1863432 h 6713676"/>
              <a:gd name="connsiteX772" fmla="*/ 5045921 w 6385956"/>
              <a:gd name="connsiteY772" fmla="*/ 1826884 h 6713676"/>
              <a:gd name="connsiteX773" fmla="*/ 4749557 w 6385956"/>
              <a:gd name="connsiteY773" fmla="*/ 1508483 h 6713676"/>
              <a:gd name="connsiteX774" fmla="*/ 4694631 w 6385956"/>
              <a:gd name="connsiteY774" fmla="*/ 1384823 h 6713676"/>
              <a:gd name="connsiteX775" fmla="*/ 4665831 w 6385956"/>
              <a:gd name="connsiteY775" fmla="*/ 1405889 h 6713676"/>
              <a:gd name="connsiteX776" fmla="*/ 4517243 w 6385956"/>
              <a:gd name="connsiteY776" fmla="*/ 1237297 h 6713676"/>
              <a:gd name="connsiteX777" fmla="*/ 4566771 w 6385956"/>
              <a:gd name="connsiteY777" fmla="*/ 1018222 h 6713676"/>
              <a:gd name="connsiteX778" fmla="*/ 4604993 w 6385956"/>
              <a:gd name="connsiteY778" fmla="*/ 1022969 h 6713676"/>
              <a:gd name="connsiteX779" fmla="*/ 4587877 w 6385956"/>
              <a:gd name="connsiteY779" fmla="*/ 1003071 h 6713676"/>
              <a:gd name="connsiteX780" fmla="*/ 4588679 w 6385956"/>
              <a:gd name="connsiteY780" fmla="*/ 940117 h 6713676"/>
              <a:gd name="connsiteX781" fmla="*/ 4599965 w 6385956"/>
              <a:gd name="connsiteY781" fmla="*/ 946321 h 6713676"/>
              <a:gd name="connsiteX782" fmla="*/ 4602137 w 6385956"/>
              <a:gd name="connsiteY782" fmla="*/ 947620 h 6713676"/>
              <a:gd name="connsiteX783" fmla="*/ 4601183 w 6385956"/>
              <a:gd name="connsiteY783" fmla="*/ 913481 h 6713676"/>
              <a:gd name="connsiteX784" fmla="*/ 4601063 w 6385956"/>
              <a:gd name="connsiteY784" fmla="*/ 910590 h 6713676"/>
              <a:gd name="connsiteX785" fmla="*/ 4601075 w 6385956"/>
              <a:gd name="connsiteY785" fmla="*/ 909616 h 6713676"/>
              <a:gd name="connsiteX786" fmla="*/ 4600743 w 6385956"/>
              <a:gd name="connsiteY786" fmla="*/ 897664 h 6713676"/>
              <a:gd name="connsiteX787" fmla="*/ 4601307 w 6385956"/>
              <a:gd name="connsiteY787" fmla="*/ 892217 h 6713676"/>
              <a:gd name="connsiteX788" fmla="*/ 4602431 w 6385956"/>
              <a:gd name="connsiteY788" fmla="*/ 807301 h 6713676"/>
              <a:gd name="connsiteX789" fmla="*/ 4741805 w 6385956"/>
              <a:gd name="connsiteY789" fmla="*/ 412430 h 6713676"/>
              <a:gd name="connsiteX790" fmla="*/ 4776985 w 6385956"/>
              <a:gd name="connsiteY790" fmla="*/ 377287 h 6713676"/>
              <a:gd name="connsiteX791" fmla="*/ 4775623 w 6385956"/>
              <a:gd name="connsiteY791" fmla="*/ 376650 h 6713676"/>
              <a:gd name="connsiteX792" fmla="*/ 4760537 w 6385956"/>
              <a:gd name="connsiteY792" fmla="*/ 366178 h 6713676"/>
              <a:gd name="connsiteX793" fmla="*/ 4743163 w 6385956"/>
              <a:gd name="connsiteY793" fmla="*/ 355356 h 6713676"/>
              <a:gd name="connsiteX794" fmla="*/ 4736049 w 6385956"/>
              <a:gd name="connsiteY794" fmla="*/ 349178 h 6713676"/>
              <a:gd name="connsiteX795" fmla="*/ 4727029 w 6385956"/>
              <a:gd name="connsiteY795" fmla="*/ 342916 h 6713676"/>
              <a:gd name="connsiteX796" fmla="*/ 4716599 w 6385956"/>
              <a:gd name="connsiteY796" fmla="*/ 332286 h 6713676"/>
              <a:gd name="connsiteX797" fmla="*/ 4705383 w 6385956"/>
              <a:gd name="connsiteY797" fmla="*/ 322545 h 6713676"/>
              <a:gd name="connsiteX798" fmla="*/ 4698163 w 6385956"/>
              <a:gd name="connsiteY798" fmla="*/ 313497 h 6713676"/>
              <a:gd name="connsiteX799" fmla="*/ 4689195 w 6385956"/>
              <a:gd name="connsiteY799" fmla="*/ 304356 h 6713676"/>
              <a:gd name="connsiteX800" fmla="*/ 4683151 w 6385956"/>
              <a:gd name="connsiteY800" fmla="*/ 294682 h 6713676"/>
              <a:gd name="connsiteX801" fmla="*/ 4676309 w 6385956"/>
              <a:gd name="connsiteY801" fmla="*/ 286107 h 6713676"/>
              <a:gd name="connsiteX802" fmla="*/ 4669883 w 6385956"/>
              <a:gd name="connsiteY802" fmla="*/ 273440 h 6713676"/>
              <a:gd name="connsiteX803" fmla="*/ 4662419 w 6385956"/>
              <a:gd name="connsiteY803" fmla="*/ 261492 h 6713676"/>
              <a:gd name="connsiteX804" fmla="*/ 4659801 w 6385956"/>
              <a:gd name="connsiteY804" fmla="*/ 253571 h 6713676"/>
              <a:gd name="connsiteX805" fmla="*/ 4656165 w 6385956"/>
              <a:gd name="connsiteY805" fmla="*/ 246409 h 6713676"/>
              <a:gd name="connsiteX806" fmla="*/ 4651657 w 6385956"/>
              <a:gd name="connsiteY806" fmla="*/ 228933 h 6713676"/>
              <a:gd name="connsiteX807" fmla="*/ 4647001 w 6385956"/>
              <a:gd name="connsiteY807" fmla="*/ 214849 h 6713676"/>
              <a:gd name="connsiteX808" fmla="*/ 4646579 w 6385956"/>
              <a:gd name="connsiteY808" fmla="*/ 209261 h 6713676"/>
              <a:gd name="connsiteX809" fmla="*/ 4645175 w 6385956"/>
              <a:gd name="connsiteY809" fmla="*/ 203820 h 6713676"/>
              <a:gd name="connsiteX810" fmla="*/ 4644277 w 6385956"/>
              <a:gd name="connsiteY810" fmla="*/ 178712 h 6713676"/>
              <a:gd name="connsiteX811" fmla="*/ 4643239 w 6385956"/>
              <a:gd name="connsiteY811" fmla="*/ 164951 h 6713676"/>
              <a:gd name="connsiteX812" fmla="*/ 4643681 w 6385956"/>
              <a:gd name="connsiteY812" fmla="*/ 162105 h 6713676"/>
              <a:gd name="connsiteX813" fmla="*/ 4643561 w 6385956"/>
              <a:gd name="connsiteY813" fmla="*/ 158708 h 6713676"/>
              <a:gd name="connsiteX814" fmla="*/ 4651545 w 6385956"/>
              <a:gd name="connsiteY814" fmla="*/ 111442 h 6713676"/>
              <a:gd name="connsiteX815" fmla="*/ 4651545 w 6385956"/>
              <a:gd name="connsiteY815" fmla="*/ 111442 h 6713676"/>
              <a:gd name="connsiteX816" fmla="*/ 4671785 w 6385956"/>
              <a:gd name="connsiteY816" fmla="*/ 56436 h 6713676"/>
              <a:gd name="connsiteX817" fmla="*/ 4704885 w 6385956"/>
              <a:gd name="connsiteY817" fmla="*/ 0 h 671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Lst>
            <a:rect l="l" t="t" r="r" b="b"/>
            <a:pathLst>
              <a:path w="6385956" h="6713676">
                <a:moveTo>
                  <a:pt x="4221967" y="6329362"/>
                </a:moveTo>
                <a:cubicBezTo>
                  <a:pt x="4268639" y="6340792"/>
                  <a:pt x="4315313" y="6349364"/>
                  <a:pt x="4361985" y="6355080"/>
                </a:cubicBezTo>
                <a:lnTo>
                  <a:pt x="4356271" y="6461760"/>
                </a:lnTo>
                <a:cubicBezTo>
                  <a:pt x="4377225" y="6492240"/>
                  <a:pt x="4401513" y="6516052"/>
                  <a:pt x="4422349" y="6537722"/>
                </a:cubicBezTo>
                <a:lnTo>
                  <a:pt x="4433081" y="6549861"/>
                </a:lnTo>
                <a:lnTo>
                  <a:pt x="4432471" y="6548437"/>
                </a:lnTo>
                <a:lnTo>
                  <a:pt x="4443289" y="6561406"/>
                </a:lnTo>
                <a:lnTo>
                  <a:pt x="4450165" y="6569184"/>
                </a:lnTo>
                <a:lnTo>
                  <a:pt x="4450937" y="6570575"/>
                </a:lnTo>
                <a:lnTo>
                  <a:pt x="4454021" y="6574274"/>
                </a:lnTo>
                <a:cubicBezTo>
                  <a:pt x="4460093" y="6582965"/>
                  <a:pt x="4464857" y="6591776"/>
                  <a:pt x="4467713" y="6600825"/>
                </a:cubicBezTo>
                <a:cubicBezTo>
                  <a:pt x="4477715" y="6632734"/>
                  <a:pt x="4468665" y="6649165"/>
                  <a:pt x="4451283" y="6656785"/>
                </a:cubicBezTo>
                <a:lnTo>
                  <a:pt x="4447513" y="6657473"/>
                </a:lnTo>
                <a:lnTo>
                  <a:pt x="4444851" y="6659880"/>
                </a:lnTo>
                <a:lnTo>
                  <a:pt x="4434955" y="6659765"/>
                </a:lnTo>
                <a:lnTo>
                  <a:pt x="4420297" y="6662440"/>
                </a:lnTo>
                <a:cubicBezTo>
                  <a:pt x="4408777" y="6662678"/>
                  <a:pt x="4396513" y="6661547"/>
                  <a:pt x="4384845" y="6659880"/>
                </a:cubicBezTo>
                <a:lnTo>
                  <a:pt x="4381899" y="6659147"/>
                </a:lnTo>
                <a:lnTo>
                  <a:pt x="4377119" y="6659091"/>
                </a:lnTo>
                <a:lnTo>
                  <a:pt x="4363255" y="6654505"/>
                </a:lnTo>
                <a:lnTo>
                  <a:pt x="4344557" y="6649849"/>
                </a:lnTo>
                <a:lnTo>
                  <a:pt x="4335397" y="6645289"/>
                </a:lnTo>
                <a:lnTo>
                  <a:pt x="4330195" y="6643568"/>
                </a:lnTo>
                <a:lnTo>
                  <a:pt x="4320751" y="6637998"/>
                </a:lnTo>
                <a:lnTo>
                  <a:pt x="4314003" y="6634639"/>
                </a:lnTo>
                <a:cubicBezTo>
                  <a:pt x="4296025" y="6623924"/>
                  <a:pt x="4281975" y="6613208"/>
                  <a:pt x="4266735" y="6609398"/>
                </a:cubicBezTo>
                <a:cubicBezTo>
                  <a:pt x="4251733" y="6605112"/>
                  <a:pt x="4240065" y="6599873"/>
                  <a:pt x="4231283" y="6593309"/>
                </a:cubicBezTo>
                <a:lnTo>
                  <a:pt x="4229639" y="6591127"/>
                </a:lnTo>
                <a:lnTo>
                  <a:pt x="4229409" y="6591017"/>
                </a:lnTo>
                <a:lnTo>
                  <a:pt x="4228833" y="6590061"/>
                </a:lnTo>
                <a:lnTo>
                  <a:pt x="4213157" y="6569274"/>
                </a:lnTo>
                <a:lnTo>
                  <a:pt x="4212505" y="6562869"/>
                </a:lnTo>
                <a:lnTo>
                  <a:pt x="4212203" y="6562367"/>
                </a:lnTo>
                <a:lnTo>
                  <a:pt x="4212219" y="6560069"/>
                </a:lnTo>
                <a:lnTo>
                  <a:pt x="4209675" y="6535058"/>
                </a:lnTo>
                <a:cubicBezTo>
                  <a:pt x="4210657" y="6521708"/>
                  <a:pt x="4213635" y="6506290"/>
                  <a:pt x="4218159" y="6488430"/>
                </a:cubicBezTo>
                <a:lnTo>
                  <a:pt x="4219317" y="6492276"/>
                </a:lnTo>
                <a:lnTo>
                  <a:pt x="4226731" y="6461760"/>
                </a:lnTo>
                <a:lnTo>
                  <a:pt x="4225779" y="6461760"/>
                </a:lnTo>
                <a:close/>
                <a:moveTo>
                  <a:pt x="3977175" y="6259830"/>
                </a:moveTo>
                <a:cubicBezTo>
                  <a:pt x="4025753" y="6275070"/>
                  <a:pt x="4074331" y="6290310"/>
                  <a:pt x="4123859" y="6304598"/>
                </a:cubicBezTo>
                <a:lnTo>
                  <a:pt x="4119097" y="6461760"/>
                </a:lnTo>
                <a:lnTo>
                  <a:pt x="4118145" y="6461760"/>
                </a:lnTo>
                <a:lnTo>
                  <a:pt x="4125261" y="6491054"/>
                </a:lnTo>
                <a:lnTo>
                  <a:pt x="4125765" y="6489382"/>
                </a:lnTo>
                <a:lnTo>
                  <a:pt x="4128477" y="6504284"/>
                </a:lnTo>
                <a:lnTo>
                  <a:pt x="4132373" y="6520324"/>
                </a:lnTo>
                <a:lnTo>
                  <a:pt x="4132413" y="6525920"/>
                </a:lnTo>
                <a:lnTo>
                  <a:pt x="4134249" y="6536010"/>
                </a:lnTo>
                <a:lnTo>
                  <a:pt x="4132599" y="6552216"/>
                </a:lnTo>
                <a:lnTo>
                  <a:pt x="4132671" y="6562367"/>
                </a:lnTo>
                <a:lnTo>
                  <a:pt x="4131341" y="6564583"/>
                </a:lnTo>
                <a:lnTo>
                  <a:pt x="4130765" y="6570226"/>
                </a:lnTo>
                <a:lnTo>
                  <a:pt x="4116953" y="6588540"/>
                </a:lnTo>
                <a:lnTo>
                  <a:pt x="4115467" y="6591017"/>
                </a:lnTo>
                <a:lnTo>
                  <a:pt x="4114869" y="6591303"/>
                </a:lnTo>
                <a:lnTo>
                  <a:pt x="4112639" y="6594262"/>
                </a:lnTo>
                <a:cubicBezTo>
                  <a:pt x="4103857" y="6600825"/>
                  <a:pt x="4092189" y="6606064"/>
                  <a:pt x="4077187" y="6610350"/>
                </a:cubicBezTo>
                <a:cubicBezTo>
                  <a:pt x="4051471" y="6617017"/>
                  <a:pt x="4028611" y="6643687"/>
                  <a:pt x="3982891" y="6656070"/>
                </a:cubicBezTo>
                <a:lnTo>
                  <a:pt x="3970183" y="6658288"/>
                </a:lnTo>
                <a:lnTo>
                  <a:pt x="3967755" y="6659091"/>
                </a:lnTo>
                <a:lnTo>
                  <a:pt x="3965425" y="6659118"/>
                </a:lnTo>
                <a:lnTo>
                  <a:pt x="3943317" y="6662975"/>
                </a:lnTo>
                <a:cubicBezTo>
                  <a:pt x="3929343" y="6664106"/>
                  <a:pt x="3915323" y="6663690"/>
                  <a:pt x="3903477" y="6660594"/>
                </a:cubicBezTo>
                <a:lnTo>
                  <a:pt x="3902399" y="6659852"/>
                </a:lnTo>
                <a:lnTo>
                  <a:pt x="3900023" y="6659880"/>
                </a:lnTo>
                <a:lnTo>
                  <a:pt x="3892305" y="6652902"/>
                </a:lnTo>
                <a:lnTo>
                  <a:pt x="3876673" y="6642139"/>
                </a:lnTo>
                <a:cubicBezTo>
                  <a:pt x="3871389" y="6632555"/>
                  <a:pt x="3870497" y="6619161"/>
                  <a:pt x="3876211" y="6600825"/>
                </a:cubicBezTo>
                <a:cubicBezTo>
                  <a:pt x="3881925" y="6582727"/>
                  <a:pt x="3895259" y="6565582"/>
                  <a:pt x="3911453" y="6548437"/>
                </a:cubicBezTo>
                <a:lnTo>
                  <a:pt x="3909947" y="6551949"/>
                </a:lnTo>
                <a:lnTo>
                  <a:pt x="3922525" y="6537722"/>
                </a:lnTo>
                <a:cubicBezTo>
                  <a:pt x="3943361" y="6516052"/>
                  <a:pt x="3967651" y="6492240"/>
                  <a:pt x="3988605" y="6461760"/>
                </a:cubicBezTo>
                <a:close/>
                <a:moveTo>
                  <a:pt x="3595625" y="6032061"/>
                </a:moveTo>
                <a:lnTo>
                  <a:pt x="3596175" y="6120764"/>
                </a:lnTo>
                <a:cubicBezTo>
                  <a:pt x="3595223" y="6098857"/>
                  <a:pt x="3595223" y="6075044"/>
                  <a:pt x="3595223" y="6049327"/>
                </a:cubicBezTo>
                <a:close/>
                <a:moveTo>
                  <a:pt x="4540861" y="5700020"/>
                </a:moveTo>
                <a:lnTo>
                  <a:pt x="4549709" y="5843034"/>
                </a:lnTo>
                <a:lnTo>
                  <a:pt x="4545057" y="5737404"/>
                </a:lnTo>
                <a:close/>
                <a:moveTo>
                  <a:pt x="4458347" y="5337533"/>
                </a:moveTo>
                <a:lnTo>
                  <a:pt x="4508485" y="5497958"/>
                </a:lnTo>
                <a:lnTo>
                  <a:pt x="4536325" y="5659598"/>
                </a:lnTo>
                <a:lnTo>
                  <a:pt x="4531411" y="5615821"/>
                </a:lnTo>
                <a:cubicBezTo>
                  <a:pt x="4519327" y="5535394"/>
                  <a:pt x="4501021" y="5456367"/>
                  <a:pt x="4475021" y="5379586"/>
                </a:cubicBezTo>
                <a:close/>
                <a:moveTo>
                  <a:pt x="4421107" y="5249199"/>
                </a:moveTo>
                <a:lnTo>
                  <a:pt x="4442787" y="5298292"/>
                </a:lnTo>
                <a:lnTo>
                  <a:pt x="4430065" y="5266207"/>
                </a:lnTo>
                <a:close/>
                <a:moveTo>
                  <a:pt x="4372463" y="5157787"/>
                </a:moveTo>
                <a:lnTo>
                  <a:pt x="4389431" y="5189052"/>
                </a:lnTo>
                <a:lnTo>
                  <a:pt x="4372965" y="5157787"/>
                </a:lnTo>
                <a:close/>
                <a:moveTo>
                  <a:pt x="4223659" y="4809054"/>
                </a:moveTo>
                <a:lnTo>
                  <a:pt x="4223871" y="4809172"/>
                </a:lnTo>
                <a:lnTo>
                  <a:pt x="4223659" y="4809055"/>
                </a:lnTo>
                <a:close/>
                <a:moveTo>
                  <a:pt x="3997343" y="4704897"/>
                </a:moveTo>
                <a:lnTo>
                  <a:pt x="4009093" y="4719115"/>
                </a:lnTo>
                <a:cubicBezTo>
                  <a:pt x="4017571" y="4728192"/>
                  <a:pt x="4026921" y="4737252"/>
                  <a:pt x="4036721" y="4746114"/>
                </a:cubicBezTo>
                <a:lnTo>
                  <a:pt x="4037393" y="4746659"/>
                </a:lnTo>
                <a:close/>
                <a:moveTo>
                  <a:pt x="4343357" y="4704883"/>
                </a:moveTo>
                <a:lnTo>
                  <a:pt x="4323661" y="4727064"/>
                </a:lnTo>
                <a:cubicBezTo>
                  <a:pt x="4308503" y="4742222"/>
                  <a:pt x="4291235" y="4757213"/>
                  <a:pt x="4273917" y="4771182"/>
                </a:cubicBezTo>
                <a:lnTo>
                  <a:pt x="4231309" y="4803526"/>
                </a:lnTo>
                <a:lnTo>
                  <a:pt x="4223659" y="4809054"/>
                </a:lnTo>
                <a:lnTo>
                  <a:pt x="4129575" y="4756785"/>
                </a:lnTo>
                <a:lnTo>
                  <a:pt x="4129443" y="4756730"/>
                </a:lnTo>
                <a:lnTo>
                  <a:pt x="4130051" y="4757261"/>
                </a:lnTo>
                <a:lnTo>
                  <a:pt x="4223659" y="4809055"/>
                </a:lnTo>
                <a:lnTo>
                  <a:pt x="4215927" y="4814643"/>
                </a:lnTo>
                <a:lnTo>
                  <a:pt x="4189463" y="4832866"/>
                </a:lnTo>
                <a:cubicBezTo>
                  <a:pt x="4180295" y="4838938"/>
                  <a:pt x="4173867" y="4842986"/>
                  <a:pt x="4171485" y="4844415"/>
                </a:cubicBezTo>
                <a:cubicBezTo>
                  <a:pt x="4170531" y="4845367"/>
                  <a:pt x="4170531" y="4845367"/>
                  <a:pt x="4170531" y="4845367"/>
                </a:cubicBezTo>
                <a:lnTo>
                  <a:pt x="4170157" y="4845133"/>
                </a:lnTo>
                <a:lnTo>
                  <a:pt x="4170531" y="4845368"/>
                </a:lnTo>
                <a:cubicBezTo>
                  <a:pt x="4170531" y="4845368"/>
                  <a:pt x="4174341" y="4842987"/>
                  <a:pt x="4181009" y="4838701"/>
                </a:cubicBezTo>
                <a:lnTo>
                  <a:pt x="4208139" y="4820925"/>
                </a:lnTo>
                <a:lnTo>
                  <a:pt x="4207679" y="4820603"/>
                </a:lnTo>
                <a:lnTo>
                  <a:pt x="4215927" y="4814643"/>
                </a:lnTo>
                <a:lnTo>
                  <a:pt x="4223871" y="4809172"/>
                </a:lnTo>
                <a:lnTo>
                  <a:pt x="4231309" y="4803526"/>
                </a:lnTo>
                <a:lnTo>
                  <a:pt x="4264557" y="4779498"/>
                </a:lnTo>
                <a:cubicBezTo>
                  <a:pt x="4284955" y="4763620"/>
                  <a:pt x="4305707" y="4746017"/>
                  <a:pt x="4323543" y="4728046"/>
                </a:cubicBezTo>
                <a:close/>
                <a:moveTo>
                  <a:pt x="3791953" y="4525256"/>
                </a:moveTo>
                <a:lnTo>
                  <a:pt x="3794407" y="4530452"/>
                </a:lnTo>
                <a:lnTo>
                  <a:pt x="3797367" y="4534635"/>
                </a:lnTo>
                <a:close/>
                <a:moveTo>
                  <a:pt x="3904351" y="4432714"/>
                </a:moveTo>
                <a:lnTo>
                  <a:pt x="3907243" y="4453095"/>
                </a:lnTo>
                <a:lnTo>
                  <a:pt x="3912341" y="4467240"/>
                </a:lnTo>
                <a:close/>
                <a:moveTo>
                  <a:pt x="4468971" y="4426019"/>
                </a:moveTo>
                <a:lnTo>
                  <a:pt x="4468299" y="4430833"/>
                </a:lnTo>
                <a:cubicBezTo>
                  <a:pt x="4458129" y="4470901"/>
                  <a:pt x="4443185" y="4511040"/>
                  <a:pt x="4422945" y="4551045"/>
                </a:cubicBezTo>
                <a:lnTo>
                  <a:pt x="4418321" y="4555072"/>
                </a:lnTo>
                <a:lnTo>
                  <a:pt x="4426279" y="4589979"/>
                </a:lnTo>
                <a:lnTo>
                  <a:pt x="4426287" y="4590013"/>
                </a:lnTo>
                <a:lnTo>
                  <a:pt x="4439375" y="4573890"/>
                </a:lnTo>
                <a:cubicBezTo>
                  <a:pt x="4451311" y="4555130"/>
                  <a:pt x="4462027" y="4533926"/>
                  <a:pt x="4471367" y="4510796"/>
                </a:cubicBezTo>
                <a:lnTo>
                  <a:pt x="4479887" y="4483996"/>
                </a:lnTo>
                <a:lnTo>
                  <a:pt x="4479619" y="4484489"/>
                </a:lnTo>
                <a:cubicBezTo>
                  <a:pt x="4463187" y="4508897"/>
                  <a:pt x="4444377" y="4531519"/>
                  <a:pt x="4422945" y="4551997"/>
                </a:cubicBezTo>
                <a:cubicBezTo>
                  <a:pt x="4443185" y="4511873"/>
                  <a:pt x="4458129" y="4471630"/>
                  <a:pt x="4468299" y="4431471"/>
                </a:cubicBezTo>
                <a:lnTo>
                  <a:pt x="4469041" y="4426143"/>
                </a:lnTo>
                <a:close/>
                <a:moveTo>
                  <a:pt x="3889747" y="4319523"/>
                </a:moveTo>
                <a:lnTo>
                  <a:pt x="3889381" y="4327222"/>
                </a:lnTo>
                <a:lnTo>
                  <a:pt x="3891959" y="4345392"/>
                </a:lnTo>
                <a:close/>
                <a:moveTo>
                  <a:pt x="4554267" y="4312099"/>
                </a:moveTo>
                <a:lnTo>
                  <a:pt x="4554143" y="4312462"/>
                </a:lnTo>
                <a:lnTo>
                  <a:pt x="4554245" y="4313117"/>
                </a:lnTo>
                <a:lnTo>
                  <a:pt x="4554369" y="4312757"/>
                </a:lnTo>
                <a:close/>
                <a:moveTo>
                  <a:pt x="3899169" y="4183150"/>
                </a:moveTo>
                <a:lnTo>
                  <a:pt x="3895385" y="4200478"/>
                </a:lnTo>
                <a:lnTo>
                  <a:pt x="3895067" y="4207168"/>
                </a:lnTo>
                <a:close/>
                <a:moveTo>
                  <a:pt x="3925593" y="4067711"/>
                </a:moveTo>
                <a:lnTo>
                  <a:pt x="3922763" y="4075152"/>
                </a:lnTo>
                <a:lnTo>
                  <a:pt x="3919105" y="4091899"/>
                </a:lnTo>
                <a:lnTo>
                  <a:pt x="3926061" y="4067784"/>
                </a:lnTo>
                <a:close/>
                <a:moveTo>
                  <a:pt x="2833533" y="3837926"/>
                </a:moveTo>
                <a:lnTo>
                  <a:pt x="2823791" y="3838563"/>
                </a:lnTo>
                <a:lnTo>
                  <a:pt x="2823695" y="3839376"/>
                </a:lnTo>
                <a:close/>
                <a:moveTo>
                  <a:pt x="4330081" y="3662854"/>
                </a:moveTo>
                <a:lnTo>
                  <a:pt x="4334743" y="3663867"/>
                </a:lnTo>
                <a:lnTo>
                  <a:pt x="4344721" y="3664624"/>
                </a:lnTo>
                <a:lnTo>
                  <a:pt x="4376385" y="3672346"/>
                </a:lnTo>
                <a:lnTo>
                  <a:pt x="4376479" y="3671466"/>
                </a:lnTo>
                <a:lnTo>
                  <a:pt x="4345673" y="3664030"/>
                </a:lnTo>
                <a:close/>
                <a:moveTo>
                  <a:pt x="2392501" y="3260260"/>
                </a:moveTo>
                <a:lnTo>
                  <a:pt x="2392501" y="3260261"/>
                </a:lnTo>
                <a:lnTo>
                  <a:pt x="2395691" y="3265968"/>
                </a:lnTo>
                <a:lnTo>
                  <a:pt x="2402693" y="3278505"/>
                </a:lnTo>
                <a:lnTo>
                  <a:pt x="2402693" y="3278504"/>
                </a:lnTo>
                <a:lnTo>
                  <a:pt x="2395691" y="3265968"/>
                </a:lnTo>
                <a:close/>
                <a:moveTo>
                  <a:pt x="2333399" y="3235999"/>
                </a:moveTo>
                <a:cubicBezTo>
                  <a:pt x="2303157" y="3237071"/>
                  <a:pt x="2273153" y="3255645"/>
                  <a:pt x="2265533" y="3298507"/>
                </a:cubicBezTo>
                <a:cubicBezTo>
                  <a:pt x="2262199" y="3318986"/>
                  <a:pt x="2261247" y="3338988"/>
                  <a:pt x="2262319" y="3357919"/>
                </a:cubicBezTo>
                <a:lnTo>
                  <a:pt x="2262319" y="3357919"/>
                </a:lnTo>
                <a:lnTo>
                  <a:pt x="2265533" y="3298507"/>
                </a:lnTo>
                <a:cubicBezTo>
                  <a:pt x="2269343" y="3277076"/>
                  <a:pt x="2278749" y="3261717"/>
                  <a:pt x="2290983" y="3251582"/>
                </a:cubicBezTo>
                <a:lnTo>
                  <a:pt x="2333399" y="3235999"/>
                </a:lnTo>
                <a:lnTo>
                  <a:pt x="2371623" y="3245535"/>
                </a:lnTo>
                <a:lnTo>
                  <a:pt x="2392501" y="3260260"/>
                </a:lnTo>
                <a:lnTo>
                  <a:pt x="2376171" y="3246670"/>
                </a:lnTo>
                <a:lnTo>
                  <a:pt x="2371623" y="3245535"/>
                </a:lnTo>
                <a:lnTo>
                  <a:pt x="2366353" y="3241819"/>
                </a:lnTo>
                <a:cubicBezTo>
                  <a:pt x="2356113" y="3237657"/>
                  <a:pt x="2344739" y="3235597"/>
                  <a:pt x="2333399" y="3235999"/>
                </a:cubicBezTo>
                <a:close/>
                <a:moveTo>
                  <a:pt x="6049489" y="3176250"/>
                </a:moveTo>
                <a:lnTo>
                  <a:pt x="6060665" y="3244618"/>
                </a:lnTo>
                <a:lnTo>
                  <a:pt x="6070681" y="3329352"/>
                </a:lnTo>
                <a:lnTo>
                  <a:pt x="6070681" y="3329351"/>
                </a:lnTo>
                <a:lnTo>
                  <a:pt x="6060665" y="3244616"/>
                </a:lnTo>
                <a:close/>
                <a:moveTo>
                  <a:pt x="4657035" y="2998655"/>
                </a:moveTo>
                <a:lnTo>
                  <a:pt x="4655055" y="3009272"/>
                </a:lnTo>
                <a:lnTo>
                  <a:pt x="4647651" y="3057786"/>
                </a:lnTo>
                <a:close/>
                <a:moveTo>
                  <a:pt x="4782861" y="2903622"/>
                </a:moveTo>
                <a:lnTo>
                  <a:pt x="4779179" y="2941320"/>
                </a:lnTo>
                <a:lnTo>
                  <a:pt x="4779179" y="2930842"/>
                </a:lnTo>
                <a:lnTo>
                  <a:pt x="4687865" y="3406437"/>
                </a:lnTo>
                <a:lnTo>
                  <a:pt x="4693261" y="3419236"/>
                </a:lnTo>
                <a:cubicBezTo>
                  <a:pt x="4702145" y="3444239"/>
                  <a:pt x="4714647" y="3501389"/>
                  <a:pt x="4672499" y="3558539"/>
                </a:cubicBezTo>
                <a:lnTo>
                  <a:pt x="4623561" y="3559759"/>
                </a:lnTo>
                <a:lnTo>
                  <a:pt x="4586775" y="3717607"/>
                </a:lnTo>
                <a:lnTo>
                  <a:pt x="4586627" y="3717378"/>
                </a:lnTo>
                <a:lnTo>
                  <a:pt x="4572129" y="3788003"/>
                </a:lnTo>
                <a:lnTo>
                  <a:pt x="4578759" y="3796073"/>
                </a:lnTo>
                <a:cubicBezTo>
                  <a:pt x="4701939" y="3981851"/>
                  <a:pt x="4702147" y="4253865"/>
                  <a:pt x="4662975" y="4393882"/>
                </a:cubicBezTo>
                <a:cubicBezTo>
                  <a:pt x="4636305" y="4485322"/>
                  <a:pt x="4579155" y="4545329"/>
                  <a:pt x="4521053" y="4585334"/>
                </a:cubicBezTo>
                <a:cubicBezTo>
                  <a:pt x="4534389" y="4544377"/>
                  <a:pt x="4544329" y="4501693"/>
                  <a:pt x="4550431" y="4458473"/>
                </a:cubicBezTo>
                <a:lnTo>
                  <a:pt x="4553175" y="4402168"/>
                </a:lnTo>
                <a:lnTo>
                  <a:pt x="4552455" y="4402424"/>
                </a:lnTo>
                <a:lnTo>
                  <a:pt x="4549881" y="4455616"/>
                </a:lnTo>
                <a:cubicBezTo>
                  <a:pt x="4543733" y="4498836"/>
                  <a:pt x="4533673" y="4541520"/>
                  <a:pt x="4520099" y="4582477"/>
                </a:cubicBezTo>
                <a:cubicBezTo>
                  <a:pt x="4499621" y="4596526"/>
                  <a:pt x="4479023" y="4607956"/>
                  <a:pt x="4459645" y="4617199"/>
                </a:cubicBezTo>
                <a:lnTo>
                  <a:pt x="4434625" y="4627368"/>
                </a:lnTo>
                <a:lnTo>
                  <a:pt x="4436165" y="4634272"/>
                </a:lnTo>
                <a:cubicBezTo>
                  <a:pt x="4442875" y="4672340"/>
                  <a:pt x="4437829" y="4689396"/>
                  <a:pt x="4401039" y="4664393"/>
                </a:cubicBezTo>
                <a:lnTo>
                  <a:pt x="4382297" y="4645883"/>
                </a:lnTo>
                <a:lnTo>
                  <a:pt x="4368741" y="4649852"/>
                </a:lnTo>
                <a:cubicBezTo>
                  <a:pt x="4359603" y="4652069"/>
                  <a:pt x="4354365" y="4652962"/>
                  <a:pt x="4354365" y="4652962"/>
                </a:cubicBezTo>
                <a:lnTo>
                  <a:pt x="4375271" y="4638943"/>
                </a:lnTo>
                <a:lnTo>
                  <a:pt x="4367765" y="4631530"/>
                </a:lnTo>
                <a:lnTo>
                  <a:pt x="4350869" y="4602580"/>
                </a:lnTo>
                <a:lnTo>
                  <a:pt x="4330433" y="4614981"/>
                </a:lnTo>
                <a:cubicBezTo>
                  <a:pt x="4307455" y="4625578"/>
                  <a:pt x="4282451" y="4633912"/>
                  <a:pt x="4255305" y="4639627"/>
                </a:cubicBezTo>
                <a:lnTo>
                  <a:pt x="4255301" y="4639628"/>
                </a:lnTo>
                <a:lnTo>
                  <a:pt x="4261689" y="4659258"/>
                </a:lnTo>
                <a:cubicBezTo>
                  <a:pt x="4267271" y="4669036"/>
                  <a:pt x="4275547" y="4677966"/>
                  <a:pt x="4287691" y="4684395"/>
                </a:cubicBezTo>
                <a:cubicBezTo>
                  <a:pt x="4303883" y="4686300"/>
                  <a:pt x="4320075" y="4689157"/>
                  <a:pt x="4336267" y="4692968"/>
                </a:cubicBezTo>
                <a:lnTo>
                  <a:pt x="4350341" y="4696720"/>
                </a:lnTo>
                <a:lnTo>
                  <a:pt x="4354365" y="4692015"/>
                </a:lnTo>
                <a:lnTo>
                  <a:pt x="4542959" y="4729162"/>
                </a:lnTo>
                <a:lnTo>
                  <a:pt x="4535515" y="4755217"/>
                </a:lnTo>
                <a:lnTo>
                  <a:pt x="4542809" y="4778481"/>
                </a:lnTo>
                <a:cubicBezTo>
                  <a:pt x="4568431" y="4853276"/>
                  <a:pt x="4637689" y="5010111"/>
                  <a:pt x="4781807" y="5068087"/>
                </a:cubicBezTo>
                <a:lnTo>
                  <a:pt x="4828901" y="5079051"/>
                </a:lnTo>
                <a:lnTo>
                  <a:pt x="4801701" y="4013039"/>
                </a:lnTo>
                <a:lnTo>
                  <a:pt x="4741079" y="3996690"/>
                </a:lnTo>
                <a:lnTo>
                  <a:pt x="4780131" y="2940368"/>
                </a:lnTo>
                <a:close/>
                <a:moveTo>
                  <a:pt x="5902373" y="2814546"/>
                </a:moveTo>
                <a:lnTo>
                  <a:pt x="5902179" y="2816438"/>
                </a:lnTo>
                <a:lnTo>
                  <a:pt x="5902283" y="2820011"/>
                </a:lnTo>
                <a:close/>
                <a:moveTo>
                  <a:pt x="4701401" y="2774020"/>
                </a:moveTo>
                <a:lnTo>
                  <a:pt x="4688961" y="2827399"/>
                </a:lnTo>
                <a:lnTo>
                  <a:pt x="4678057" y="2885890"/>
                </a:lnTo>
                <a:close/>
                <a:moveTo>
                  <a:pt x="4793595" y="2734235"/>
                </a:moveTo>
                <a:lnTo>
                  <a:pt x="4792183" y="2778135"/>
                </a:lnTo>
                <a:lnTo>
                  <a:pt x="4793987" y="2753841"/>
                </a:lnTo>
                <a:close/>
                <a:moveTo>
                  <a:pt x="5926683" y="2603002"/>
                </a:moveTo>
                <a:lnTo>
                  <a:pt x="5922181" y="2621637"/>
                </a:lnTo>
                <a:lnTo>
                  <a:pt x="5919841" y="2644424"/>
                </a:lnTo>
                <a:close/>
                <a:moveTo>
                  <a:pt x="5930503" y="2587185"/>
                </a:moveTo>
                <a:lnTo>
                  <a:pt x="5930503" y="2587186"/>
                </a:lnTo>
                <a:lnTo>
                  <a:pt x="5940669" y="2631297"/>
                </a:lnTo>
                <a:close/>
                <a:moveTo>
                  <a:pt x="4760301" y="2547194"/>
                </a:moveTo>
                <a:lnTo>
                  <a:pt x="4730903" y="2647435"/>
                </a:lnTo>
                <a:lnTo>
                  <a:pt x="4724903" y="2673176"/>
                </a:lnTo>
                <a:close/>
                <a:moveTo>
                  <a:pt x="4783821" y="2503352"/>
                </a:moveTo>
                <a:lnTo>
                  <a:pt x="4792077" y="2658575"/>
                </a:lnTo>
                <a:lnTo>
                  <a:pt x="4790253" y="2567583"/>
                </a:lnTo>
                <a:close/>
                <a:moveTo>
                  <a:pt x="5331093" y="2443690"/>
                </a:moveTo>
                <a:lnTo>
                  <a:pt x="5334159" y="2645241"/>
                </a:lnTo>
                <a:cubicBezTo>
                  <a:pt x="5342553" y="2964627"/>
                  <a:pt x="5358209" y="3283655"/>
                  <a:pt x="5382321" y="3601611"/>
                </a:cubicBezTo>
                <a:lnTo>
                  <a:pt x="5383581" y="3615690"/>
                </a:lnTo>
                <a:lnTo>
                  <a:pt x="5383583" y="3615690"/>
                </a:lnTo>
                <a:lnTo>
                  <a:pt x="5382321" y="3601611"/>
                </a:lnTo>
                <a:cubicBezTo>
                  <a:pt x="5358211" y="3283655"/>
                  <a:pt x="5342555" y="2964626"/>
                  <a:pt x="5334159" y="2645241"/>
                </a:cubicBezTo>
                <a:close/>
                <a:moveTo>
                  <a:pt x="5971659" y="2422918"/>
                </a:moveTo>
                <a:lnTo>
                  <a:pt x="5967901" y="2432372"/>
                </a:lnTo>
                <a:lnTo>
                  <a:pt x="5950493" y="2504436"/>
                </a:lnTo>
                <a:close/>
                <a:moveTo>
                  <a:pt x="5242373" y="2024012"/>
                </a:moveTo>
                <a:lnTo>
                  <a:pt x="5240521" y="2024049"/>
                </a:lnTo>
                <a:lnTo>
                  <a:pt x="5328177" y="2085855"/>
                </a:lnTo>
                <a:lnTo>
                  <a:pt x="5404305" y="2126794"/>
                </a:lnTo>
                <a:lnTo>
                  <a:pt x="5405187" y="2126243"/>
                </a:lnTo>
                <a:lnTo>
                  <a:pt x="5330083" y="2085855"/>
                </a:lnTo>
                <a:close/>
                <a:moveTo>
                  <a:pt x="1005351" y="703317"/>
                </a:moveTo>
                <a:cubicBezTo>
                  <a:pt x="1521991" y="686603"/>
                  <a:pt x="1639383" y="1517391"/>
                  <a:pt x="1551157" y="1699259"/>
                </a:cubicBezTo>
                <a:cubicBezTo>
                  <a:pt x="1536333" y="1741169"/>
                  <a:pt x="1517333" y="1779012"/>
                  <a:pt x="1494829" y="1812918"/>
                </a:cubicBezTo>
                <a:lnTo>
                  <a:pt x="1439089" y="1877808"/>
                </a:lnTo>
                <a:lnTo>
                  <a:pt x="1440667" y="1879282"/>
                </a:lnTo>
                <a:lnTo>
                  <a:pt x="1427169" y="1891687"/>
                </a:lnTo>
                <a:lnTo>
                  <a:pt x="1417493" y="1902951"/>
                </a:lnTo>
                <a:lnTo>
                  <a:pt x="1405999" y="1911140"/>
                </a:lnTo>
                <a:lnTo>
                  <a:pt x="1379591" y="1935409"/>
                </a:lnTo>
                <a:cubicBezTo>
                  <a:pt x="1359715" y="1951253"/>
                  <a:pt x="1339142" y="1965524"/>
                  <a:pt x="1317993" y="1978272"/>
                </a:cubicBezTo>
                <a:lnTo>
                  <a:pt x="1289705" y="1992938"/>
                </a:lnTo>
                <a:lnTo>
                  <a:pt x="1301603" y="1995488"/>
                </a:lnTo>
                <a:lnTo>
                  <a:pt x="1311178" y="1998397"/>
                </a:lnTo>
                <a:lnTo>
                  <a:pt x="1313033" y="1985962"/>
                </a:lnTo>
                <a:cubicBezTo>
                  <a:pt x="1335893" y="1988820"/>
                  <a:pt x="1356847" y="1992629"/>
                  <a:pt x="1375899" y="1997392"/>
                </a:cubicBezTo>
                <a:cubicBezTo>
                  <a:pt x="1567351" y="2047875"/>
                  <a:pt x="1657839" y="2392679"/>
                  <a:pt x="1657839" y="2392679"/>
                </a:cubicBezTo>
                <a:lnTo>
                  <a:pt x="1604535" y="2425388"/>
                </a:lnTo>
                <a:lnTo>
                  <a:pt x="1610211" y="2473642"/>
                </a:lnTo>
                <a:lnTo>
                  <a:pt x="1656885" y="2849879"/>
                </a:lnTo>
                <a:cubicBezTo>
                  <a:pt x="1656885" y="2849879"/>
                  <a:pt x="1674031" y="2945129"/>
                  <a:pt x="1672125" y="3300412"/>
                </a:cubicBezTo>
                <a:cubicBezTo>
                  <a:pt x="1672029" y="3336496"/>
                  <a:pt x="1671213" y="3375811"/>
                  <a:pt x="1669769" y="3417129"/>
                </a:cubicBezTo>
                <a:lnTo>
                  <a:pt x="1668707" y="3439400"/>
                </a:lnTo>
                <a:lnTo>
                  <a:pt x="1749493" y="3506362"/>
                </a:lnTo>
                <a:cubicBezTo>
                  <a:pt x="1843157" y="3578524"/>
                  <a:pt x="1949589" y="3648238"/>
                  <a:pt x="2046041" y="3707192"/>
                </a:cubicBezTo>
                <a:lnTo>
                  <a:pt x="2069119" y="3720961"/>
                </a:lnTo>
                <a:lnTo>
                  <a:pt x="2077519" y="3710839"/>
                </a:lnTo>
                <a:cubicBezTo>
                  <a:pt x="2080195" y="3707770"/>
                  <a:pt x="2081699" y="3706177"/>
                  <a:pt x="2081699" y="3706177"/>
                </a:cubicBezTo>
                <a:cubicBezTo>
                  <a:pt x="2240887" y="3763685"/>
                  <a:pt x="2451121" y="3813899"/>
                  <a:pt x="2563727" y="3837040"/>
                </a:cubicBezTo>
                <a:lnTo>
                  <a:pt x="2574143" y="3839081"/>
                </a:lnTo>
                <a:lnTo>
                  <a:pt x="2574143" y="3782024"/>
                </a:lnTo>
                <a:lnTo>
                  <a:pt x="2545805" y="3762970"/>
                </a:lnTo>
                <a:cubicBezTo>
                  <a:pt x="2487227" y="3715702"/>
                  <a:pt x="2447459" y="3650456"/>
                  <a:pt x="2424599" y="3576637"/>
                </a:cubicBezTo>
                <a:cubicBezTo>
                  <a:pt x="2396979" y="3548062"/>
                  <a:pt x="2371259" y="3521392"/>
                  <a:pt x="2348399" y="3496627"/>
                </a:cubicBezTo>
                <a:cubicBezTo>
                  <a:pt x="2381739" y="3498532"/>
                  <a:pt x="2403645" y="3467100"/>
                  <a:pt x="2403645" y="3466147"/>
                </a:cubicBezTo>
                <a:cubicBezTo>
                  <a:pt x="2403645" y="3466147"/>
                  <a:pt x="2381739" y="3497580"/>
                  <a:pt x="2348399" y="3496627"/>
                </a:cubicBezTo>
                <a:cubicBezTo>
                  <a:pt x="2342685" y="3496627"/>
                  <a:pt x="2336971" y="3495675"/>
                  <a:pt x="2330303" y="3492818"/>
                </a:cubicBezTo>
                <a:cubicBezTo>
                  <a:pt x="2305539" y="3483293"/>
                  <a:pt x="2283631" y="3452812"/>
                  <a:pt x="2271247" y="3410902"/>
                </a:cubicBezTo>
                <a:cubicBezTo>
                  <a:pt x="2161711" y="3282314"/>
                  <a:pt x="2148375" y="3224212"/>
                  <a:pt x="2155043" y="3128009"/>
                </a:cubicBezTo>
                <a:cubicBezTo>
                  <a:pt x="2164567" y="2998469"/>
                  <a:pt x="2238863" y="3006089"/>
                  <a:pt x="2224575" y="2964179"/>
                </a:cubicBezTo>
                <a:cubicBezTo>
                  <a:pt x="2167425" y="2802254"/>
                  <a:pt x="2308395" y="2622232"/>
                  <a:pt x="2477939" y="2611754"/>
                </a:cubicBezTo>
                <a:cubicBezTo>
                  <a:pt x="2647485" y="2601277"/>
                  <a:pt x="2665583" y="2589847"/>
                  <a:pt x="2681775" y="2526029"/>
                </a:cubicBezTo>
                <a:cubicBezTo>
                  <a:pt x="2751307" y="2624137"/>
                  <a:pt x="2751307" y="2624137"/>
                  <a:pt x="2751307" y="2624137"/>
                </a:cubicBezTo>
                <a:lnTo>
                  <a:pt x="2809411" y="2522219"/>
                </a:lnTo>
                <a:lnTo>
                  <a:pt x="2911327" y="2606039"/>
                </a:lnTo>
                <a:cubicBezTo>
                  <a:pt x="2911327" y="2606039"/>
                  <a:pt x="3000267" y="2683191"/>
                  <a:pt x="3012591" y="2773203"/>
                </a:cubicBezTo>
                <a:lnTo>
                  <a:pt x="3012417" y="2781271"/>
                </a:lnTo>
                <a:lnTo>
                  <a:pt x="3051749" y="2822787"/>
                </a:lnTo>
                <a:cubicBezTo>
                  <a:pt x="3075651" y="2862930"/>
                  <a:pt x="3088845" y="2921764"/>
                  <a:pt x="3089777" y="2998649"/>
                </a:cubicBezTo>
                <a:lnTo>
                  <a:pt x="3088021" y="3053814"/>
                </a:lnTo>
                <a:lnTo>
                  <a:pt x="3112469" y="3094360"/>
                </a:lnTo>
                <a:cubicBezTo>
                  <a:pt x="3173681" y="3222724"/>
                  <a:pt x="3204221" y="3373993"/>
                  <a:pt x="3208507" y="3494722"/>
                </a:cubicBezTo>
                <a:cubicBezTo>
                  <a:pt x="3215069" y="3649325"/>
                  <a:pt x="3085957" y="3773219"/>
                  <a:pt x="2928893" y="3820665"/>
                </a:cubicBezTo>
                <a:lnTo>
                  <a:pt x="2888021" y="3829897"/>
                </a:lnTo>
                <a:lnTo>
                  <a:pt x="2971335" y="3817619"/>
                </a:lnTo>
                <a:cubicBezTo>
                  <a:pt x="2952285" y="3859529"/>
                  <a:pt x="2931331" y="3896677"/>
                  <a:pt x="2891325" y="3913822"/>
                </a:cubicBezTo>
                <a:cubicBezTo>
                  <a:pt x="2843225" y="3937158"/>
                  <a:pt x="2789885" y="3940730"/>
                  <a:pt x="2739521" y="3927990"/>
                </a:cubicBezTo>
                <a:lnTo>
                  <a:pt x="2674043" y="3899990"/>
                </a:lnTo>
                <a:lnTo>
                  <a:pt x="2671473" y="3899929"/>
                </a:lnTo>
                <a:lnTo>
                  <a:pt x="2738807" y="3928586"/>
                </a:lnTo>
                <a:cubicBezTo>
                  <a:pt x="2789171" y="3941206"/>
                  <a:pt x="2842749" y="3937635"/>
                  <a:pt x="2891325" y="3914775"/>
                </a:cubicBezTo>
                <a:cubicBezTo>
                  <a:pt x="2931331" y="3897630"/>
                  <a:pt x="2952285" y="3860482"/>
                  <a:pt x="2971335" y="3818572"/>
                </a:cubicBezTo>
                <a:cubicBezTo>
                  <a:pt x="3234225" y="3768090"/>
                  <a:pt x="3439965" y="3675697"/>
                  <a:pt x="3439965" y="3675697"/>
                </a:cubicBezTo>
                <a:lnTo>
                  <a:pt x="3454585" y="3711665"/>
                </a:lnTo>
                <a:lnTo>
                  <a:pt x="3464947" y="3705275"/>
                </a:lnTo>
                <a:cubicBezTo>
                  <a:pt x="3579135" y="3632582"/>
                  <a:pt x="3699285" y="3548420"/>
                  <a:pt x="3791439" y="3465195"/>
                </a:cubicBezTo>
                <a:cubicBezTo>
                  <a:pt x="3797153" y="3374707"/>
                  <a:pt x="3774293" y="3341370"/>
                  <a:pt x="3863827" y="3298507"/>
                </a:cubicBezTo>
                <a:cubicBezTo>
                  <a:pt x="3914787" y="3280409"/>
                  <a:pt x="3948839" y="3278504"/>
                  <a:pt x="3970151" y="3281124"/>
                </a:cubicBezTo>
                <a:cubicBezTo>
                  <a:pt x="3991463" y="3283743"/>
                  <a:pt x="4000035" y="3290887"/>
                  <a:pt x="4000035" y="3290887"/>
                </a:cubicBezTo>
                <a:cubicBezTo>
                  <a:pt x="4060043" y="3278505"/>
                  <a:pt x="4150531" y="3407092"/>
                  <a:pt x="4083855" y="3527107"/>
                </a:cubicBezTo>
                <a:cubicBezTo>
                  <a:pt x="4018131" y="3647122"/>
                  <a:pt x="3904785" y="3609022"/>
                  <a:pt x="3904785" y="3609022"/>
                </a:cubicBezTo>
                <a:cubicBezTo>
                  <a:pt x="3904785" y="3609022"/>
                  <a:pt x="3747147" y="3733800"/>
                  <a:pt x="3557123" y="3869769"/>
                </a:cubicBezTo>
                <a:lnTo>
                  <a:pt x="3527301" y="3890574"/>
                </a:lnTo>
                <a:lnTo>
                  <a:pt x="3559979" y="3970972"/>
                </a:lnTo>
                <a:lnTo>
                  <a:pt x="3205651" y="4163377"/>
                </a:lnTo>
                <a:cubicBezTo>
                  <a:pt x="3205651" y="4163377"/>
                  <a:pt x="3198983" y="4732020"/>
                  <a:pt x="3193267" y="5194935"/>
                </a:cubicBezTo>
                <a:lnTo>
                  <a:pt x="3164775" y="5198960"/>
                </a:lnTo>
                <a:lnTo>
                  <a:pt x="3177671" y="5329117"/>
                </a:lnTo>
                <a:cubicBezTo>
                  <a:pt x="3198031" y="5541644"/>
                  <a:pt x="3216127" y="5755004"/>
                  <a:pt x="3216127" y="5755004"/>
                </a:cubicBezTo>
                <a:cubicBezTo>
                  <a:pt x="3216127" y="5755004"/>
                  <a:pt x="3213225" y="5756135"/>
                  <a:pt x="3207923" y="5758055"/>
                </a:cubicBezTo>
                <a:lnTo>
                  <a:pt x="3207309" y="5758267"/>
                </a:lnTo>
                <a:lnTo>
                  <a:pt x="3240345" y="6414040"/>
                </a:lnTo>
                <a:lnTo>
                  <a:pt x="3243751" y="6406514"/>
                </a:lnTo>
                <a:cubicBezTo>
                  <a:pt x="3243751" y="6406514"/>
                  <a:pt x="3519975" y="6423659"/>
                  <a:pt x="3594271" y="6559867"/>
                </a:cubicBezTo>
                <a:lnTo>
                  <a:pt x="3099923" y="6559867"/>
                </a:lnTo>
                <a:lnTo>
                  <a:pt x="3095159" y="6429374"/>
                </a:lnTo>
                <a:cubicBezTo>
                  <a:pt x="3095159" y="6429374"/>
                  <a:pt x="3104447" y="6430803"/>
                  <a:pt x="3118377" y="6432232"/>
                </a:cubicBezTo>
                <a:lnTo>
                  <a:pt x="3124121" y="6432553"/>
                </a:lnTo>
                <a:lnTo>
                  <a:pt x="2979305" y="5803638"/>
                </a:lnTo>
                <a:lnTo>
                  <a:pt x="2961799" y="5803864"/>
                </a:lnTo>
                <a:cubicBezTo>
                  <a:pt x="2945783" y="5802927"/>
                  <a:pt x="2930379" y="5800724"/>
                  <a:pt x="2916091" y="5796914"/>
                </a:cubicBezTo>
                <a:lnTo>
                  <a:pt x="2850367" y="5424487"/>
                </a:lnTo>
                <a:lnTo>
                  <a:pt x="2592239" y="5406389"/>
                </a:lnTo>
                <a:cubicBezTo>
                  <a:pt x="2592239" y="5406389"/>
                  <a:pt x="2537947" y="5610224"/>
                  <a:pt x="2483655" y="5778817"/>
                </a:cubicBezTo>
                <a:lnTo>
                  <a:pt x="2447851" y="5789496"/>
                </a:lnTo>
                <a:lnTo>
                  <a:pt x="2245641" y="6432418"/>
                </a:lnTo>
                <a:lnTo>
                  <a:pt x="2248983" y="6432232"/>
                </a:lnTo>
                <a:cubicBezTo>
                  <a:pt x="2262913" y="6430803"/>
                  <a:pt x="2272199" y="6429374"/>
                  <a:pt x="2272199" y="6429374"/>
                </a:cubicBezTo>
                <a:lnTo>
                  <a:pt x="2267437" y="6559867"/>
                </a:lnTo>
                <a:lnTo>
                  <a:pt x="1773091" y="6559867"/>
                </a:lnTo>
                <a:cubicBezTo>
                  <a:pt x="1847385" y="6423659"/>
                  <a:pt x="2123611" y="6406514"/>
                  <a:pt x="2123611" y="6406514"/>
                </a:cubicBezTo>
                <a:cubicBezTo>
                  <a:pt x="2123611" y="6412229"/>
                  <a:pt x="2125933" y="6416872"/>
                  <a:pt x="2129995" y="6420623"/>
                </a:cubicBezTo>
                <a:lnTo>
                  <a:pt x="2132457" y="6421903"/>
                </a:lnTo>
                <a:lnTo>
                  <a:pt x="2215771" y="5771884"/>
                </a:lnTo>
                <a:lnTo>
                  <a:pt x="2203441" y="5769440"/>
                </a:lnTo>
                <a:cubicBezTo>
                  <a:pt x="2180163" y="5764469"/>
                  <a:pt x="2165519" y="5760719"/>
                  <a:pt x="2165519" y="5760719"/>
                </a:cubicBezTo>
                <a:lnTo>
                  <a:pt x="2265039" y="5172416"/>
                </a:lnTo>
                <a:lnTo>
                  <a:pt x="2253059" y="5169672"/>
                </a:lnTo>
                <a:cubicBezTo>
                  <a:pt x="2239429" y="5166420"/>
                  <a:pt x="2232195" y="5164455"/>
                  <a:pt x="2232195" y="5164455"/>
                </a:cubicBezTo>
                <a:lnTo>
                  <a:pt x="2346495" y="4205287"/>
                </a:lnTo>
                <a:cubicBezTo>
                  <a:pt x="2346495" y="4205287"/>
                  <a:pt x="2274105" y="4205287"/>
                  <a:pt x="1961685" y="3952875"/>
                </a:cubicBezTo>
                <a:lnTo>
                  <a:pt x="1978427" y="3894956"/>
                </a:lnTo>
                <a:lnTo>
                  <a:pt x="1864911" y="3816100"/>
                </a:lnTo>
                <a:cubicBezTo>
                  <a:pt x="1800329" y="3769639"/>
                  <a:pt x="1740035" y="3724920"/>
                  <a:pt x="1689119" y="3686557"/>
                </a:cubicBezTo>
                <a:lnTo>
                  <a:pt x="1655511" y="3661077"/>
                </a:lnTo>
                <a:lnTo>
                  <a:pt x="1654233" y="3679218"/>
                </a:lnTo>
                <a:cubicBezTo>
                  <a:pt x="1636139" y="3901242"/>
                  <a:pt x="1606627" y="4111800"/>
                  <a:pt x="1576545" y="4157099"/>
                </a:cubicBezTo>
                <a:lnTo>
                  <a:pt x="1574627" y="4158638"/>
                </a:lnTo>
                <a:lnTo>
                  <a:pt x="1571613" y="4249057"/>
                </a:lnTo>
                <a:cubicBezTo>
                  <a:pt x="1542749" y="4696583"/>
                  <a:pt x="1448169" y="5152667"/>
                  <a:pt x="1360659" y="5356859"/>
                </a:cubicBezTo>
                <a:cubicBezTo>
                  <a:pt x="1477815" y="5737859"/>
                  <a:pt x="1224450" y="6401751"/>
                  <a:pt x="1224450" y="6401751"/>
                </a:cubicBezTo>
                <a:lnTo>
                  <a:pt x="1200942" y="6401751"/>
                </a:lnTo>
                <a:lnTo>
                  <a:pt x="1220134" y="6402353"/>
                </a:lnTo>
                <a:cubicBezTo>
                  <a:pt x="1345373" y="6410473"/>
                  <a:pt x="1537585" y="6446638"/>
                  <a:pt x="1672127" y="6581774"/>
                </a:cubicBezTo>
                <a:lnTo>
                  <a:pt x="1093958" y="6581774"/>
                </a:lnTo>
                <a:lnTo>
                  <a:pt x="1093958" y="6402705"/>
                </a:lnTo>
                <a:cubicBezTo>
                  <a:pt x="1093958" y="6402705"/>
                  <a:pt x="1095376" y="6402560"/>
                  <a:pt x="1098086" y="6402341"/>
                </a:cubicBezTo>
                <a:lnTo>
                  <a:pt x="1106743" y="6401751"/>
                </a:lnTo>
                <a:lnTo>
                  <a:pt x="1093958" y="6401751"/>
                </a:lnTo>
                <a:lnTo>
                  <a:pt x="1093958" y="6402704"/>
                </a:lnTo>
                <a:cubicBezTo>
                  <a:pt x="1091100" y="6283642"/>
                  <a:pt x="987278" y="4166234"/>
                  <a:pt x="987278" y="4166234"/>
                </a:cubicBezTo>
                <a:lnTo>
                  <a:pt x="885360" y="6402704"/>
                </a:lnTo>
                <a:lnTo>
                  <a:pt x="885349" y="6402704"/>
                </a:lnTo>
                <a:lnTo>
                  <a:pt x="885360" y="6402705"/>
                </a:lnTo>
                <a:lnTo>
                  <a:pt x="885360" y="6581774"/>
                </a:lnTo>
                <a:lnTo>
                  <a:pt x="306240" y="6581774"/>
                </a:lnTo>
                <a:cubicBezTo>
                  <a:pt x="414349" y="6473666"/>
                  <a:pt x="559129" y="6428898"/>
                  <a:pt x="676882" y="6411158"/>
                </a:cubicBezTo>
                <a:lnTo>
                  <a:pt x="755856" y="6402704"/>
                </a:lnTo>
                <a:lnTo>
                  <a:pt x="686288" y="6402704"/>
                </a:lnTo>
                <a:cubicBezTo>
                  <a:pt x="577703" y="5746432"/>
                  <a:pt x="655808" y="5342572"/>
                  <a:pt x="628185" y="5318759"/>
                </a:cubicBezTo>
                <a:cubicBezTo>
                  <a:pt x="253853" y="4118609"/>
                  <a:pt x="544365" y="3509009"/>
                  <a:pt x="544365" y="3509009"/>
                </a:cubicBezTo>
                <a:cubicBezTo>
                  <a:pt x="546270" y="3486150"/>
                  <a:pt x="548175" y="3462337"/>
                  <a:pt x="549128" y="3438525"/>
                </a:cubicBezTo>
                <a:cubicBezTo>
                  <a:pt x="550080" y="3426142"/>
                  <a:pt x="551033" y="3414712"/>
                  <a:pt x="551985" y="3402330"/>
                </a:cubicBezTo>
                <a:cubicBezTo>
                  <a:pt x="553890" y="3388994"/>
                  <a:pt x="554843" y="3376612"/>
                  <a:pt x="555795" y="3363277"/>
                </a:cubicBezTo>
                <a:cubicBezTo>
                  <a:pt x="556748" y="3352800"/>
                  <a:pt x="557700" y="3343275"/>
                  <a:pt x="558653" y="3333750"/>
                </a:cubicBezTo>
                <a:cubicBezTo>
                  <a:pt x="559605" y="3331844"/>
                  <a:pt x="559605" y="3328987"/>
                  <a:pt x="559605" y="3327082"/>
                </a:cubicBezTo>
                <a:cubicBezTo>
                  <a:pt x="560558" y="3319462"/>
                  <a:pt x="560558" y="3310890"/>
                  <a:pt x="561510" y="3303269"/>
                </a:cubicBezTo>
                <a:lnTo>
                  <a:pt x="564592" y="3303304"/>
                </a:lnTo>
                <a:lnTo>
                  <a:pt x="570760" y="3234418"/>
                </a:lnTo>
                <a:lnTo>
                  <a:pt x="579093" y="3143777"/>
                </a:lnTo>
                <a:lnTo>
                  <a:pt x="451734" y="3165872"/>
                </a:lnTo>
                <a:cubicBezTo>
                  <a:pt x="395060" y="3174206"/>
                  <a:pt x="339101" y="3180874"/>
                  <a:pt x="287190" y="3185160"/>
                </a:cubicBezTo>
                <a:cubicBezTo>
                  <a:pt x="237660" y="3189922"/>
                  <a:pt x="191940" y="3191827"/>
                  <a:pt x="152887" y="3192780"/>
                </a:cubicBezTo>
                <a:cubicBezTo>
                  <a:pt x="133837" y="3192780"/>
                  <a:pt x="130027" y="3192780"/>
                  <a:pt x="126217" y="3192780"/>
                </a:cubicBezTo>
                <a:cubicBezTo>
                  <a:pt x="110977" y="3192780"/>
                  <a:pt x="96690" y="3192304"/>
                  <a:pt x="83593" y="3191470"/>
                </a:cubicBezTo>
                <a:lnTo>
                  <a:pt x="83283" y="3191440"/>
                </a:lnTo>
                <a:lnTo>
                  <a:pt x="81134" y="3191376"/>
                </a:lnTo>
                <a:cubicBezTo>
                  <a:pt x="68599" y="3190619"/>
                  <a:pt x="57221" y="3189506"/>
                  <a:pt x="47160" y="3188018"/>
                </a:cubicBezTo>
                <a:cubicBezTo>
                  <a:pt x="-129052" y="3162300"/>
                  <a:pt x="245280" y="2409825"/>
                  <a:pt x="245280" y="2409825"/>
                </a:cubicBezTo>
                <a:lnTo>
                  <a:pt x="521505" y="2579370"/>
                </a:lnTo>
                <a:lnTo>
                  <a:pt x="340530" y="2901315"/>
                </a:lnTo>
                <a:cubicBezTo>
                  <a:pt x="340530" y="2901315"/>
                  <a:pt x="394108" y="2915245"/>
                  <a:pt x="539037" y="2916986"/>
                </a:cubicBezTo>
                <a:lnTo>
                  <a:pt x="598660" y="2916789"/>
                </a:lnTo>
                <a:lnTo>
                  <a:pt x="602066" y="2886149"/>
                </a:lnTo>
                <a:cubicBezTo>
                  <a:pt x="604075" y="2869703"/>
                  <a:pt x="605801" y="2857500"/>
                  <a:pt x="607230" y="2849880"/>
                </a:cubicBezTo>
                <a:lnTo>
                  <a:pt x="607230" y="2848927"/>
                </a:lnTo>
                <a:lnTo>
                  <a:pt x="607230" y="2847975"/>
                </a:lnTo>
                <a:lnTo>
                  <a:pt x="607371" y="2846986"/>
                </a:lnTo>
                <a:lnTo>
                  <a:pt x="611040" y="2771779"/>
                </a:lnTo>
                <a:lnTo>
                  <a:pt x="611040" y="2771775"/>
                </a:lnTo>
                <a:lnTo>
                  <a:pt x="611040" y="2769869"/>
                </a:lnTo>
                <a:cubicBezTo>
                  <a:pt x="611040" y="2767965"/>
                  <a:pt x="611040" y="2767012"/>
                  <a:pt x="611040" y="2765107"/>
                </a:cubicBezTo>
                <a:lnTo>
                  <a:pt x="611040" y="2763202"/>
                </a:lnTo>
                <a:lnTo>
                  <a:pt x="611040" y="2762634"/>
                </a:lnTo>
                <a:lnTo>
                  <a:pt x="600884" y="2699396"/>
                </a:lnTo>
                <a:lnTo>
                  <a:pt x="600562" y="2698432"/>
                </a:lnTo>
                <a:lnTo>
                  <a:pt x="599610" y="2695575"/>
                </a:lnTo>
                <a:lnTo>
                  <a:pt x="598657" y="2692717"/>
                </a:lnTo>
                <a:cubicBezTo>
                  <a:pt x="598657" y="2690812"/>
                  <a:pt x="597705" y="2689860"/>
                  <a:pt x="597705" y="2687955"/>
                </a:cubicBezTo>
                <a:cubicBezTo>
                  <a:pt x="597705" y="2687002"/>
                  <a:pt x="596752" y="2686050"/>
                  <a:pt x="596752" y="2685097"/>
                </a:cubicBezTo>
                <a:lnTo>
                  <a:pt x="595800" y="2682240"/>
                </a:lnTo>
                <a:lnTo>
                  <a:pt x="594848" y="2679382"/>
                </a:lnTo>
                <a:lnTo>
                  <a:pt x="593895" y="2676525"/>
                </a:lnTo>
                <a:lnTo>
                  <a:pt x="592943" y="2673667"/>
                </a:lnTo>
                <a:lnTo>
                  <a:pt x="592943" y="2671762"/>
                </a:lnTo>
                <a:cubicBezTo>
                  <a:pt x="591990" y="2669857"/>
                  <a:pt x="591990" y="2667000"/>
                  <a:pt x="591037" y="2665094"/>
                </a:cubicBezTo>
                <a:lnTo>
                  <a:pt x="591037" y="2663190"/>
                </a:lnTo>
                <a:cubicBezTo>
                  <a:pt x="591037" y="2662237"/>
                  <a:pt x="590085" y="2661285"/>
                  <a:pt x="590085" y="2659380"/>
                </a:cubicBezTo>
                <a:lnTo>
                  <a:pt x="590085" y="2657475"/>
                </a:lnTo>
                <a:cubicBezTo>
                  <a:pt x="590085" y="2656522"/>
                  <a:pt x="589132" y="2654617"/>
                  <a:pt x="589132" y="2653665"/>
                </a:cubicBezTo>
                <a:lnTo>
                  <a:pt x="589132" y="2653493"/>
                </a:lnTo>
                <a:lnTo>
                  <a:pt x="583460" y="2635046"/>
                </a:lnTo>
                <a:lnTo>
                  <a:pt x="570606" y="2598596"/>
                </a:lnTo>
                <a:lnTo>
                  <a:pt x="560698" y="2574902"/>
                </a:lnTo>
                <a:lnTo>
                  <a:pt x="554843" y="2561272"/>
                </a:lnTo>
                <a:lnTo>
                  <a:pt x="557990" y="2561343"/>
                </a:lnTo>
                <a:lnTo>
                  <a:pt x="551018" y="2546689"/>
                </a:lnTo>
                <a:cubicBezTo>
                  <a:pt x="548622" y="2541925"/>
                  <a:pt x="547223" y="2539365"/>
                  <a:pt x="547223" y="2539365"/>
                </a:cubicBezTo>
                <a:lnTo>
                  <a:pt x="524363" y="2578417"/>
                </a:lnTo>
                <a:lnTo>
                  <a:pt x="523335" y="2577788"/>
                </a:lnTo>
                <a:lnTo>
                  <a:pt x="522457" y="2579369"/>
                </a:lnTo>
                <a:lnTo>
                  <a:pt x="492930" y="2561272"/>
                </a:lnTo>
                <a:lnTo>
                  <a:pt x="496475" y="2561358"/>
                </a:lnTo>
                <a:lnTo>
                  <a:pt x="247185" y="2408872"/>
                </a:lnTo>
                <a:cubicBezTo>
                  <a:pt x="247185" y="2408872"/>
                  <a:pt x="371010" y="2171700"/>
                  <a:pt x="450068" y="2104072"/>
                </a:cubicBezTo>
                <a:cubicBezTo>
                  <a:pt x="502455" y="2059304"/>
                  <a:pt x="613898" y="2007870"/>
                  <a:pt x="683430" y="2001202"/>
                </a:cubicBezTo>
                <a:lnTo>
                  <a:pt x="687404" y="2017940"/>
                </a:lnTo>
                <a:lnTo>
                  <a:pt x="689135" y="2016904"/>
                </a:lnTo>
                <a:lnTo>
                  <a:pt x="688505" y="2015322"/>
                </a:lnTo>
                <a:lnTo>
                  <a:pt x="688192" y="2015490"/>
                </a:lnTo>
                <a:lnTo>
                  <a:pt x="688504" y="2015319"/>
                </a:lnTo>
                <a:lnTo>
                  <a:pt x="688192" y="2014537"/>
                </a:lnTo>
                <a:lnTo>
                  <a:pt x="720160" y="1997378"/>
                </a:lnTo>
                <a:lnTo>
                  <a:pt x="696215" y="1988394"/>
                </a:lnTo>
                <a:cubicBezTo>
                  <a:pt x="566533" y="1924413"/>
                  <a:pt x="455693" y="1821618"/>
                  <a:pt x="390060" y="1690687"/>
                </a:cubicBezTo>
                <a:lnTo>
                  <a:pt x="385381" y="1679333"/>
                </a:lnTo>
                <a:lnTo>
                  <a:pt x="382217" y="1674211"/>
                </a:lnTo>
                <a:lnTo>
                  <a:pt x="377253" y="1659610"/>
                </a:lnTo>
                <a:lnTo>
                  <a:pt x="364966" y="1629792"/>
                </a:lnTo>
                <a:lnTo>
                  <a:pt x="358049" y="1603111"/>
                </a:lnTo>
                <a:lnTo>
                  <a:pt x="341854" y="1555467"/>
                </a:lnTo>
                <a:cubicBezTo>
                  <a:pt x="314679" y="1429426"/>
                  <a:pt x="329100" y="1281885"/>
                  <a:pt x="403395" y="1116329"/>
                </a:cubicBezTo>
                <a:cubicBezTo>
                  <a:pt x="405896" y="1114141"/>
                  <a:pt x="423266" y="1090623"/>
                  <a:pt x="446354" y="1058729"/>
                </a:cubicBezTo>
                <a:lnTo>
                  <a:pt x="446860" y="1058027"/>
                </a:lnTo>
                <a:lnTo>
                  <a:pt x="471022" y="999172"/>
                </a:lnTo>
                <a:cubicBezTo>
                  <a:pt x="539602" y="864393"/>
                  <a:pt x="656045" y="788432"/>
                  <a:pt x="767250" y="764262"/>
                </a:cubicBezTo>
                <a:lnTo>
                  <a:pt x="769482" y="764029"/>
                </a:lnTo>
                <a:lnTo>
                  <a:pt x="810270" y="745252"/>
                </a:lnTo>
                <a:cubicBezTo>
                  <a:pt x="880811" y="718458"/>
                  <a:pt x="945739" y="705246"/>
                  <a:pt x="1005351" y="703317"/>
                </a:cubicBezTo>
                <a:close/>
                <a:moveTo>
                  <a:pt x="4704885" y="0"/>
                </a:moveTo>
                <a:cubicBezTo>
                  <a:pt x="4914435" y="215265"/>
                  <a:pt x="5938373" y="-121920"/>
                  <a:pt x="5972663" y="512445"/>
                </a:cubicBezTo>
                <a:lnTo>
                  <a:pt x="5972489" y="512329"/>
                </a:lnTo>
                <a:lnTo>
                  <a:pt x="5972663" y="513397"/>
                </a:lnTo>
                <a:lnTo>
                  <a:pt x="5971649" y="512643"/>
                </a:lnTo>
                <a:lnTo>
                  <a:pt x="6005285" y="583451"/>
                </a:lnTo>
                <a:cubicBezTo>
                  <a:pt x="6036837" y="675025"/>
                  <a:pt x="6051481" y="783431"/>
                  <a:pt x="6044099" y="910590"/>
                </a:cubicBezTo>
                <a:lnTo>
                  <a:pt x="6039321" y="949958"/>
                </a:lnTo>
                <a:lnTo>
                  <a:pt x="6039275" y="953848"/>
                </a:lnTo>
                <a:lnTo>
                  <a:pt x="6051865" y="946321"/>
                </a:lnTo>
                <a:cubicBezTo>
                  <a:pt x="6056765" y="943466"/>
                  <a:pt x="6060651" y="941308"/>
                  <a:pt x="6063151" y="940117"/>
                </a:cubicBezTo>
                <a:cubicBezTo>
                  <a:pt x="6078153" y="932973"/>
                  <a:pt x="6077617" y="975121"/>
                  <a:pt x="6063953" y="1003071"/>
                </a:cubicBezTo>
                <a:lnTo>
                  <a:pt x="6047851" y="1021790"/>
                </a:lnTo>
                <a:lnTo>
                  <a:pt x="6076487" y="1018222"/>
                </a:lnTo>
                <a:cubicBezTo>
                  <a:pt x="6130779" y="1031557"/>
                  <a:pt x="6153639" y="1129664"/>
                  <a:pt x="6126015" y="1237297"/>
                </a:cubicBezTo>
                <a:cubicBezTo>
                  <a:pt x="6099345" y="1343977"/>
                  <a:pt x="6032671" y="1420177"/>
                  <a:pt x="5977425" y="1405889"/>
                </a:cubicBezTo>
                <a:lnTo>
                  <a:pt x="5948151" y="1384475"/>
                </a:lnTo>
                <a:lnTo>
                  <a:pt x="5928193" y="1436622"/>
                </a:lnTo>
                <a:cubicBezTo>
                  <a:pt x="5870567" y="1567755"/>
                  <a:pt x="5788831" y="1683543"/>
                  <a:pt x="5686913" y="1766887"/>
                </a:cubicBezTo>
                <a:cubicBezTo>
                  <a:pt x="5701201" y="1739265"/>
                  <a:pt x="5713583" y="1711642"/>
                  <a:pt x="5725965" y="1684020"/>
                </a:cubicBezTo>
                <a:lnTo>
                  <a:pt x="5775163" y="1537407"/>
                </a:lnTo>
                <a:lnTo>
                  <a:pt x="5774709" y="1537763"/>
                </a:lnTo>
                <a:lnTo>
                  <a:pt x="5725965" y="1682115"/>
                </a:lnTo>
                <a:cubicBezTo>
                  <a:pt x="5713583" y="1709737"/>
                  <a:pt x="5700247" y="1737360"/>
                  <a:pt x="5686913" y="1764982"/>
                </a:cubicBezTo>
                <a:cubicBezTo>
                  <a:pt x="5661195" y="1785937"/>
                  <a:pt x="5634227" y="1804808"/>
                  <a:pt x="5606055" y="1821328"/>
                </a:cubicBezTo>
                <a:lnTo>
                  <a:pt x="5556913" y="1844891"/>
                </a:lnTo>
                <a:lnTo>
                  <a:pt x="5547253" y="1905595"/>
                </a:lnTo>
                <a:lnTo>
                  <a:pt x="5548609" y="1934545"/>
                </a:lnTo>
                <a:lnTo>
                  <a:pt x="5588805" y="1937384"/>
                </a:lnTo>
                <a:lnTo>
                  <a:pt x="5618691" y="2000987"/>
                </a:lnTo>
                <a:lnTo>
                  <a:pt x="5690515" y="2034808"/>
                </a:lnTo>
                <a:cubicBezTo>
                  <a:pt x="5788831" y="2081688"/>
                  <a:pt x="5876697" y="2126694"/>
                  <a:pt x="5951707" y="2180272"/>
                </a:cubicBezTo>
                <a:cubicBezTo>
                  <a:pt x="5983139" y="2203132"/>
                  <a:pt x="6012667" y="2226945"/>
                  <a:pt x="6039339" y="2252662"/>
                </a:cubicBezTo>
                <a:cubicBezTo>
                  <a:pt x="6106965" y="2318384"/>
                  <a:pt x="6158399" y="2397442"/>
                  <a:pt x="6191739" y="2501265"/>
                </a:cubicBezTo>
                <a:cubicBezTo>
                  <a:pt x="6218051" y="2585620"/>
                  <a:pt x="6286493" y="3137802"/>
                  <a:pt x="6311233" y="3341905"/>
                </a:cubicBezTo>
                <a:lnTo>
                  <a:pt x="6314619" y="3369946"/>
                </a:lnTo>
                <a:lnTo>
                  <a:pt x="6326755" y="3372921"/>
                </a:lnTo>
                <a:cubicBezTo>
                  <a:pt x="6334375" y="3378041"/>
                  <a:pt x="6345091" y="3390423"/>
                  <a:pt x="6357473" y="3419474"/>
                </a:cubicBezTo>
                <a:cubicBezTo>
                  <a:pt x="6382239" y="3477577"/>
                  <a:pt x="6357473" y="3507104"/>
                  <a:pt x="6357473" y="3507104"/>
                </a:cubicBezTo>
                <a:cubicBezTo>
                  <a:pt x="6357473" y="3507104"/>
                  <a:pt x="6346401" y="3511986"/>
                  <a:pt x="6327053" y="3518891"/>
                </a:cubicBezTo>
                <a:lnTo>
                  <a:pt x="6307215" y="3525443"/>
                </a:lnTo>
                <a:lnTo>
                  <a:pt x="6318419" y="3649027"/>
                </a:lnTo>
                <a:cubicBezTo>
                  <a:pt x="6268889" y="3628549"/>
                  <a:pt x="6221503" y="3600926"/>
                  <a:pt x="6176973" y="3568779"/>
                </a:cubicBezTo>
                <a:lnTo>
                  <a:pt x="6164275" y="3557809"/>
                </a:lnTo>
                <a:lnTo>
                  <a:pt x="6163999" y="3557845"/>
                </a:lnTo>
                <a:lnTo>
                  <a:pt x="6176617" y="3568779"/>
                </a:lnTo>
                <a:cubicBezTo>
                  <a:pt x="6221027" y="3600926"/>
                  <a:pt x="6268413" y="3628548"/>
                  <a:pt x="6318419" y="3649027"/>
                </a:cubicBezTo>
                <a:cubicBezTo>
                  <a:pt x="6336519" y="3841431"/>
                  <a:pt x="6357473" y="4181474"/>
                  <a:pt x="6372713" y="4242434"/>
                </a:cubicBezTo>
                <a:cubicBezTo>
                  <a:pt x="6405099" y="4372927"/>
                  <a:pt x="6379379" y="4564379"/>
                  <a:pt x="6281273" y="4631054"/>
                </a:cubicBezTo>
                <a:cubicBezTo>
                  <a:pt x="6183165" y="4697729"/>
                  <a:pt x="6306991" y="4520564"/>
                  <a:pt x="6281273" y="4388167"/>
                </a:cubicBezTo>
                <a:cubicBezTo>
                  <a:pt x="6255555" y="4254817"/>
                  <a:pt x="6232695" y="4416742"/>
                  <a:pt x="6188879" y="4431981"/>
                </a:cubicBezTo>
                <a:cubicBezTo>
                  <a:pt x="6145065" y="4446269"/>
                  <a:pt x="6193643" y="4270056"/>
                  <a:pt x="6188879" y="4211002"/>
                </a:cubicBezTo>
                <a:cubicBezTo>
                  <a:pt x="6185963" y="4177456"/>
                  <a:pt x="6133911" y="3866416"/>
                  <a:pt x="6089583" y="3637818"/>
                </a:cubicBezTo>
                <a:lnTo>
                  <a:pt x="6074083" y="3560259"/>
                </a:lnTo>
                <a:lnTo>
                  <a:pt x="6005047" y="3558539"/>
                </a:lnTo>
                <a:cubicBezTo>
                  <a:pt x="5948851" y="3482339"/>
                  <a:pt x="5989807" y="3406139"/>
                  <a:pt x="5989807" y="3406139"/>
                </a:cubicBezTo>
                <a:lnTo>
                  <a:pt x="5994317" y="3406459"/>
                </a:lnTo>
                <a:lnTo>
                  <a:pt x="5908061" y="3018755"/>
                </a:lnTo>
                <a:lnTo>
                  <a:pt x="5935515" y="3996690"/>
                </a:lnTo>
                <a:lnTo>
                  <a:pt x="5866771" y="4011882"/>
                </a:lnTo>
                <a:lnTo>
                  <a:pt x="5777401" y="6310313"/>
                </a:lnTo>
                <a:lnTo>
                  <a:pt x="5776635" y="6310555"/>
                </a:lnTo>
                <a:lnTo>
                  <a:pt x="5832399" y="6383041"/>
                </a:lnTo>
                <a:cubicBezTo>
                  <a:pt x="5890021" y="6449842"/>
                  <a:pt x="5949219" y="6501043"/>
                  <a:pt x="5979037" y="6556294"/>
                </a:cubicBezTo>
                <a:lnTo>
                  <a:pt x="5981133" y="6561235"/>
                </a:lnTo>
                <a:lnTo>
                  <a:pt x="5981235" y="6560819"/>
                </a:lnTo>
                <a:cubicBezTo>
                  <a:pt x="5985997" y="6570344"/>
                  <a:pt x="5989807" y="6578917"/>
                  <a:pt x="5992665" y="6588442"/>
                </a:cubicBezTo>
                <a:cubicBezTo>
                  <a:pt x="5998141" y="6606182"/>
                  <a:pt x="6000613" y="6621586"/>
                  <a:pt x="6000563" y="6634917"/>
                </a:cubicBezTo>
                <a:lnTo>
                  <a:pt x="6000155" y="6636847"/>
                </a:lnTo>
                <a:lnTo>
                  <a:pt x="6000283" y="6637679"/>
                </a:lnTo>
                <a:lnTo>
                  <a:pt x="5998953" y="6642515"/>
                </a:lnTo>
                <a:lnTo>
                  <a:pt x="5993349" y="6668958"/>
                </a:lnTo>
                <a:lnTo>
                  <a:pt x="5990863" y="6671929"/>
                </a:lnTo>
                <a:lnTo>
                  <a:pt x="5990567" y="6673007"/>
                </a:lnTo>
                <a:lnTo>
                  <a:pt x="5986993" y="6676554"/>
                </a:lnTo>
                <a:lnTo>
                  <a:pt x="5973947" y="6692149"/>
                </a:lnTo>
                <a:lnTo>
                  <a:pt x="5968731" y="6694683"/>
                </a:lnTo>
                <a:lnTo>
                  <a:pt x="5967167" y="6696235"/>
                </a:lnTo>
                <a:lnTo>
                  <a:pt x="5959149" y="6699338"/>
                </a:lnTo>
                <a:lnTo>
                  <a:pt x="5945279" y="6706075"/>
                </a:lnTo>
                <a:lnTo>
                  <a:pt x="5940703" y="6706474"/>
                </a:lnTo>
                <a:lnTo>
                  <a:pt x="5933729" y="6709172"/>
                </a:lnTo>
                <a:cubicBezTo>
                  <a:pt x="5921317" y="6711970"/>
                  <a:pt x="5907841" y="6713354"/>
                  <a:pt x="5893909" y="6713626"/>
                </a:cubicBezTo>
                <a:lnTo>
                  <a:pt x="5871853" y="6712474"/>
                </a:lnTo>
                <a:lnTo>
                  <a:pt x="5871847" y="6712475"/>
                </a:lnTo>
                <a:lnTo>
                  <a:pt x="5871839" y="6712474"/>
                </a:lnTo>
                <a:lnTo>
                  <a:pt x="5851353" y="6711405"/>
                </a:lnTo>
                <a:cubicBezTo>
                  <a:pt x="5837119" y="6709752"/>
                  <a:pt x="5823035" y="6707289"/>
                  <a:pt x="5809713" y="6704317"/>
                </a:cubicBezTo>
                <a:lnTo>
                  <a:pt x="5797709" y="6701031"/>
                </a:lnTo>
                <a:lnTo>
                  <a:pt x="5796451" y="6700837"/>
                </a:lnTo>
                <a:lnTo>
                  <a:pt x="5794535" y="6700162"/>
                </a:lnTo>
                <a:lnTo>
                  <a:pt x="5772639" y="6694170"/>
                </a:lnTo>
                <a:lnTo>
                  <a:pt x="5749671" y="6684368"/>
                </a:lnTo>
                <a:lnTo>
                  <a:pt x="5732871" y="6678453"/>
                </a:lnTo>
                <a:lnTo>
                  <a:pt x="5723581" y="6673233"/>
                </a:lnTo>
                <a:lnTo>
                  <a:pt x="5719493" y="6671488"/>
                </a:lnTo>
                <a:lnTo>
                  <a:pt x="5703527" y="6661965"/>
                </a:lnTo>
                <a:lnTo>
                  <a:pt x="5682863" y="6650354"/>
                </a:lnTo>
                <a:cubicBezTo>
                  <a:pt x="5652859" y="6631305"/>
                  <a:pt x="5628333" y="6613207"/>
                  <a:pt x="5602139" y="6605587"/>
                </a:cubicBezTo>
                <a:lnTo>
                  <a:pt x="5565409" y="6591588"/>
                </a:lnTo>
                <a:lnTo>
                  <a:pt x="5560315" y="6589696"/>
                </a:lnTo>
                <a:lnTo>
                  <a:pt x="5560125" y="6589575"/>
                </a:lnTo>
                <a:lnTo>
                  <a:pt x="5556761" y="6588293"/>
                </a:lnTo>
                <a:lnTo>
                  <a:pt x="5538787" y="6575905"/>
                </a:lnTo>
                <a:lnTo>
                  <a:pt x="5528575" y="6569362"/>
                </a:lnTo>
                <a:lnTo>
                  <a:pt x="5527577" y="6568180"/>
                </a:lnTo>
                <a:lnTo>
                  <a:pt x="5524155" y="6565820"/>
                </a:lnTo>
                <a:lnTo>
                  <a:pt x="5514291" y="6552413"/>
                </a:lnTo>
                <a:lnTo>
                  <a:pt x="5507037" y="6543805"/>
                </a:lnTo>
                <a:lnTo>
                  <a:pt x="5506021" y="6541172"/>
                </a:lnTo>
                <a:lnTo>
                  <a:pt x="5503155" y="6537275"/>
                </a:lnTo>
                <a:lnTo>
                  <a:pt x="5498575" y="6521863"/>
                </a:lnTo>
                <a:lnTo>
                  <a:pt x="5494865" y="6512242"/>
                </a:lnTo>
                <a:lnTo>
                  <a:pt x="5494465" y="6508029"/>
                </a:lnTo>
                <a:lnTo>
                  <a:pt x="5492603" y="6501764"/>
                </a:lnTo>
                <a:lnTo>
                  <a:pt x="5493955" y="6502661"/>
                </a:lnTo>
                <a:lnTo>
                  <a:pt x="5491221" y="6473893"/>
                </a:lnTo>
                <a:cubicBezTo>
                  <a:pt x="5491391" y="6452892"/>
                  <a:pt x="5494445" y="6429052"/>
                  <a:pt x="5499913" y="6401935"/>
                </a:cubicBezTo>
                <a:lnTo>
                  <a:pt x="5514741" y="6343296"/>
                </a:lnTo>
                <a:lnTo>
                  <a:pt x="5493555" y="6339840"/>
                </a:lnTo>
                <a:lnTo>
                  <a:pt x="5328773" y="4291965"/>
                </a:lnTo>
                <a:lnTo>
                  <a:pt x="5136545" y="6308453"/>
                </a:lnTo>
                <a:lnTo>
                  <a:pt x="5137319" y="6310312"/>
                </a:lnTo>
                <a:cubicBezTo>
                  <a:pt x="5156965" y="6378535"/>
                  <a:pt x="5168841" y="6431890"/>
                  <a:pt x="5169183" y="6473893"/>
                </a:cubicBezTo>
                <a:lnTo>
                  <a:pt x="5166513" y="6501986"/>
                </a:lnTo>
                <a:lnTo>
                  <a:pt x="5166847" y="6501764"/>
                </a:lnTo>
                <a:lnTo>
                  <a:pt x="5166387" y="6503314"/>
                </a:lnTo>
                <a:lnTo>
                  <a:pt x="5165537" y="6512242"/>
                </a:lnTo>
                <a:lnTo>
                  <a:pt x="5157675" y="6532633"/>
                </a:lnTo>
                <a:lnTo>
                  <a:pt x="5156295" y="6537275"/>
                </a:lnTo>
                <a:lnTo>
                  <a:pt x="5155431" y="6538448"/>
                </a:lnTo>
                <a:lnTo>
                  <a:pt x="5153367" y="6543805"/>
                </a:lnTo>
                <a:lnTo>
                  <a:pt x="5138607" y="6561320"/>
                </a:lnTo>
                <a:lnTo>
                  <a:pt x="5135295" y="6565820"/>
                </a:lnTo>
                <a:lnTo>
                  <a:pt x="5134147" y="6566612"/>
                </a:lnTo>
                <a:lnTo>
                  <a:pt x="5131829" y="6569362"/>
                </a:lnTo>
                <a:lnTo>
                  <a:pt x="5108077" y="6584579"/>
                </a:lnTo>
                <a:lnTo>
                  <a:pt x="5102689" y="6588293"/>
                </a:lnTo>
                <a:lnTo>
                  <a:pt x="5101679" y="6588677"/>
                </a:lnTo>
                <a:lnTo>
                  <a:pt x="5100089" y="6589696"/>
                </a:lnTo>
                <a:cubicBezTo>
                  <a:pt x="5087717" y="6595690"/>
                  <a:pt x="5073503" y="6600944"/>
                  <a:pt x="5057311" y="6605587"/>
                </a:cubicBezTo>
                <a:lnTo>
                  <a:pt x="5020457" y="6622718"/>
                </a:lnTo>
                <a:lnTo>
                  <a:pt x="4984325" y="6645592"/>
                </a:lnTo>
                <a:lnTo>
                  <a:pt x="4980093" y="6648117"/>
                </a:lnTo>
                <a:lnTo>
                  <a:pt x="4976587" y="6650354"/>
                </a:lnTo>
                <a:lnTo>
                  <a:pt x="4972361" y="6652728"/>
                </a:lnTo>
                <a:lnTo>
                  <a:pt x="4940911" y="6671488"/>
                </a:lnTo>
                <a:lnTo>
                  <a:pt x="4932859" y="6674924"/>
                </a:lnTo>
                <a:lnTo>
                  <a:pt x="4926579" y="6678453"/>
                </a:lnTo>
                <a:lnTo>
                  <a:pt x="4915219" y="6682453"/>
                </a:lnTo>
                <a:lnTo>
                  <a:pt x="4887763" y="6694170"/>
                </a:lnTo>
                <a:cubicBezTo>
                  <a:pt x="4842519" y="6708934"/>
                  <a:pt x="4775607" y="6720364"/>
                  <a:pt x="4725839" y="6709172"/>
                </a:cubicBezTo>
                <a:lnTo>
                  <a:pt x="4718881" y="6706486"/>
                </a:lnTo>
                <a:lnTo>
                  <a:pt x="4714171" y="6706075"/>
                </a:lnTo>
                <a:lnTo>
                  <a:pt x="4700045" y="6699213"/>
                </a:lnTo>
                <a:lnTo>
                  <a:pt x="4692333" y="6696235"/>
                </a:lnTo>
                <a:lnTo>
                  <a:pt x="4690813" y="6694728"/>
                </a:lnTo>
                <a:lnTo>
                  <a:pt x="4685503" y="6692149"/>
                </a:lnTo>
                <a:lnTo>
                  <a:pt x="4672361" y="6676441"/>
                </a:lnTo>
                <a:lnTo>
                  <a:pt x="4668897" y="6673007"/>
                </a:lnTo>
                <a:lnTo>
                  <a:pt x="4668607" y="6671953"/>
                </a:lnTo>
                <a:lnTo>
                  <a:pt x="4666101" y="6668958"/>
                </a:lnTo>
                <a:lnTo>
                  <a:pt x="4660489" y="6642477"/>
                </a:lnTo>
                <a:lnTo>
                  <a:pt x="4659167" y="6637679"/>
                </a:lnTo>
                <a:lnTo>
                  <a:pt x="4659295" y="6636848"/>
                </a:lnTo>
                <a:lnTo>
                  <a:pt x="4658887" y="6634917"/>
                </a:lnTo>
                <a:lnTo>
                  <a:pt x="4666765" y="6588564"/>
                </a:lnTo>
                <a:lnTo>
                  <a:pt x="4666783" y="6588443"/>
                </a:lnTo>
                <a:lnTo>
                  <a:pt x="4666851" y="6588284"/>
                </a:lnTo>
                <a:lnTo>
                  <a:pt x="4678215" y="6560819"/>
                </a:lnTo>
                <a:lnTo>
                  <a:pt x="4678317" y="6561232"/>
                </a:lnTo>
                <a:lnTo>
                  <a:pt x="4680411" y="6556294"/>
                </a:lnTo>
                <a:cubicBezTo>
                  <a:pt x="4710229" y="6501043"/>
                  <a:pt x="4769429" y="6449842"/>
                  <a:pt x="4827051" y="6383041"/>
                </a:cubicBezTo>
                <a:lnTo>
                  <a:pt x="4861045" y="6338854"/>
                </a:lnTo>
                <a:lnTo>
                  <a:pt x="4832113" y="5204960"/>
                </a:lnTo>
                <a:lnTo>
                  <a:pt x="4826817" y="5204569"/>
                </a:lnTo>
                <a:cubicBezTo>
                  <a:pt x="4781761" y="5200046"/>
                  <a:pt x="4613175" y="5171722"/>
                  <a:pt x="4498031" y="4997770"/>
                </a:cubicBezTo>
                <a:lnTo>
                  <a:pt x="4477355" y="4959731"/>
                </a:lnTo>
                <a:lnTo>
                  <a:pt x="4457235" y="5030152"/>
                </a:lnTo>
                <a:lnTo>
                  <a:pt x="4461997" y="5030152"/>
                </a:lnTo>
                <a:cubicBezTo>
                  <a:pt x="4461997" y="5031105"/>
                  <a:pt x="4461997" y="5032057"/>
                  <a:pt x="4461997" y="5033010"/>
                </a:cubicBezTo>
                <a:cubicBezTo>
                  <a:pt x="4463903" y="5053965"/>
                  <a:pt x="4463903" y="5075872"/>
                  <a:pt x="4461997" y="5096827"/>
                </a:cubicBezTo>
                <a:lnTo>
                  <a:pt x="4452601" y="5156958"/>
                </a:lnTo>
                <a:lnTo>
                  <a:pt x="4495857" y="5198567"/>
                </a:lnTo>
                <a:cubicBezTo>
                  <a:pt x="4535637" y="5243036"/>
                  <a:pt x="4562963" y="5290185"/>
                  <a:pt x="4562963" y="5290185"/>
                </a:cubicBezTo>
                <a:cubicBezTo>
                  <a:pt x="4678691" y="5470922"/>
                  <a:pt x="4725841" y="5688092"/>
                  <a:pt x="4742181" y="5874990"/>
                </a:cubicBezTo>
                <a:lnTo>
                  <a:pt x="4746271" y="5970393"/>
                </a:lnTo>
                <a:lnTo>
                  <a:pt x="4747747" y="5970269"/>
                </a:lnTo>
                <a:lnTo>
                  <a:pt x="4747747" y="6004853"/>
                </a:lnTo>
                <a:lnTo>
                  <a:pt x="4749653" y="6049327"/>
                </a:lnTo>
                <a:lnTo>
                  <a:pt x="4747747" y="6109037"/>
                </a:lnTo>
                <a:lnTo>
                  <a:pt x="4747747" y="6140767"/>
                </a:lnTo>
                <a:cubicBezTo>
                  <a:pt x="4651783" y="6150530"/>
                  <a:pt x="4555819" y="6157912"/>
                  <a:pt x="4459869" y="6162868"/>
                </a:cubicBezTo>
                <a:lnTo>
                  <a:pt x="4373355" y="6165136"/>
                </a:lnTo>
                <a:lnTo>
                  <a:pt x="4362937" y="6355080"/>
                </a:lnTo>
                <a:cubicBezTo>
                  <a:pt x="4316265" y="6349364"/>
                  <a:pt x="4269593" y="6339839"/>
                  <a:pt x="4222919" y="6329362"/>
                </a:cubicBezTo>
                <a:lnTo>
                  <a:pt x="4217985" y="6169210"/>
                </a:lnTo>
                <a:lnTo>
                  <a:pt x="4172081" y="6170413"/>
                </a:lnTo>
                <a:lnTo>
                  <a:pt x="4128919" y="6169321"/>
                </a:lnTo>
                <a:lnTo>
                  <a:pt x="4124811" y="6303644"/>
                </a:lnTo>
                <a:cubicBezTo>
                  <a:pt x="4075283" y="6289357"/>
                  <a:pt x="4026705" y="6274117"/>
                  <a:pt x="3978127" y="6258877"/>
                </a:cubicBezTo>
                <a:lnTo>
                  <a:pt x="3972953" y="6165375"/>
                </a:lnTo>
                <a:lnTo>
                  <a:pt x="3884469" y="6163136"/>
                </a:lnTo>
                <a:cubicBezTo>
                  <a:pt x="3788639" y="6158210"/>
                  <a:pt x="3692853" y="6150768"/>
                  <a:pt x="3597127" y="6140767"/>
                </a:cubicBezTo>
                <a:cubicBezTo>
                  <a:pt x="3597127" y="6134099"/>
                  <a:pt x="3596175" y="6128384"/>
                  <a:pt x="3596175" y="6121717"/>
                </a:cubicBezTo>
                <a:lnTo>
                  <a:pt x="3596175" y="6120764"/>
                </a:lnTo>
                <a:lnTo>
                  <a:pt x="3596175" y="6008371"/>
                </a:lnTo>
                <a:lnTo>
                  <a:pt x="3595625" y="6032061"/>
                </a:lnTo>
                <a:lnTo>
                  <a:pt x="3595223" y="5967412"/>
                </a:lnTo>
                <a:lnTo>
                  <a:pt x="3597127" y="5967412"/>
                </a:lnTo>
                <a:lnTo>
                  <a:pt x="3597059" y="5970341"/>
                </a:lnTo>
                <a:lnTo>
                  <a:pt x="3639791" y="5973820"/>
                </a:lnTo>
                <a:lnTo>
                  <a:pt x="3597127" y="5967412"/>
                </a:lnTo>
                <a:cubicBezTo>
                  <a:pt x="3604747" y="5756910"/>
                  <a:pt x="3719047" y="5294947"/>
                  <a:pt x="3905739" y="5157787"/>
                </a:cubicBezTo>
                <a:cubicBezTo>
                  <a:pt x="3893355" y="5115877"/>
                  <a:pt x="3888593" y="5072062"/>
                  <a:pt x="3896213" y="5030152"/>
                </a:cubicBezTo>
                <a:lnTo>
                  <a:pt x="3897165" y="5030152"/>
                </a:lnTo>
                <a:cubicBezTo>
                  <a:pt x="3897165" y="5026343"/>
                  <a:pt x="3898117" y="5023485"/>
                  <a:pt x="3899071" y="5019675"/>
                </a:cubicBezTo>
                <a:lnTo>
                  <a:pt x="3880971" y="4946332"/>
                </a:lnTo>
                <a:lnTo>
                  <a:pt x="3877047" y="4914325"/>
                </a:lnTo>
                <a:lnTo>
                  <a:pt x="3734869" y="4862512"/>
                </a:lnTo>
                <a:cubicBezTo>
                  <a:pt x="3583555" y="4781609"/>
                  <a:pt x="3466399" y="4633198"/>
                  <a:pt x="3471399" y="4425315"/>
                </a:cubicBezTo>
                <a:cubicBezTo>
                  <a:pt x="3410439" y="4343876"/>
                  <a:pt x="3424727" y="4289822"/>
                  <a:pt x="3454253" y="4256127"/>
                </a:cubicBezTo>
                <a:lnTo>
                  <a:pt x="3480289" y="4236608"/>
                </a:lnTo>
                <a:lnTo>
                  <a:pt x="3447823" y="4170759"/>
                </a:lnTo>
                <a:cubicBezTo>
                  <a:pt x="3424487" y="4118609"/>
                  <a:pt x="3406627" y="4064317"/>
                  <a:pt x="3428535" y="4055744"/>
                </a:cubicBezTo>
                <a:cubicBezTo>
                  <a:pt x="3472351" y="4038599"/>
                  <a:pt x="3528547" y="4196714"/>
                  <a:pt x="3528547" y="4209097"/>
                </a:cubicBezTo>
                <a:cubicBezTo>
                  <a:pt x="3528547" y="4209097"/>
                  <a:pt x="3528547" y="4081462"/>
                  <a:pt x="3549503" y="4047172"/>
                </a:cubicBezTo>
                <a:cubicBezTo>
                  <a:pt x="3554981" y="4038600"/>
                  <a:pt x="3561469" y="4033242"/>
                  <a:pt x="3568047" y="4032825"/>
                </a:cubicBezTo>
                <a:cubicBezTo>
                  <a:pt x="3587783" y="4031575"/>
                  <a:pt x="3608321" y="4074795"/>
                  <a:pt x="3604747" y="4209097"/>
                </a:cubicBezTo>
                <a:cubicBezTo>
                  <a:pt x="3679043" y="4260532"/>
                  <a:pt x="3676185" y="4377690"/>
                  <a:pt x="3604747" y="4444365"/>
                </a:cubicBezTo>
                <a:cubicBezTo>
                  <a:pt x="3642253" y="4696896"/>
                  <a:pt x="3795709" y="4748882"/>
                  <a:pt x="3833487" y="4756656"/>
                </a:cubicBezTo>
                <a:lnTo>
                  <a:pt x="3840883" y="4757604"/>
                </a:lnTo>
                <a:lnTo>
                  <a:pt x="3827631" y="4728210"/>
                </a:lnTo>
                <a:lnTo>
                  <a:pt x="3986699" y="4692015"/>
                </a:lnTo>
                <a:lnTo>
                  <a:pt x="3990483" y="4696595"/>
                </a:lnTo>
                <a:lnTo>
                  <a:pt x="4033407" y="4688151"/>
                </a:lnTo>
                <a:lnTo>
                  <a:pt x="4048373" y="4681651"/>
                </a:lnTo>
                <a:cubicBezTo>
                  <a:pt x="4058969" y="4674791"/>
                  <a:pt x="4066187" y="4665818"/>
                  <a:pt x="4071055" y="4656217"/>
                </a:cubicBezTo>
                <a:lnTo>
                  <a:pt x="4076999" y="4635965"/>
                </a:lnTo>
                <a:lnTo>
                  <a:pt x="4063851" y="4632960"/>
                </a:lnTo>
                <a:cubicBezTo>
                  <a:pt x="4020991" y="4620577"/>
                  <a:pt x="3983843" y="4600575"/>
                  <a:pt x="3951457" y="4574857"/>
                </a:cubicBezTo>
                <a:lnTo>
                  <a:pt x="3947557" y="4564982"/>
                </a:lnTo>
                <a:lnTo>
                  <a:pt x="3951459" y="4575809"/>
                </a:lnTo>
                <a:cubicBezTo>
                  <a:pt x="3924313" y="4553902"/>
                  <a:pt x="3900737" y="4528184"/>
                  <a:pt x="3880497" y="4499847"/>
                </a:cubicBezTo>
                <a:lnTo>
                  <a:pt x="3869821" y="4480641"/>
                </a:lnTo>
                <a:lnTo>
                  <a:pt x="3881561" y="4510526"/>
                </a:lnTo>
                <a:cubicBezTo>
                  <a:pt x="3912241" y="4570913"/>
                  <a:pt x="3956935" y="4616767"/>
                  <a:pt x="4007655" y="4653914"/>
                </a:cubicBezTo>
                <a:cubicBezTo>
                  <a:pt x="4007655" y="4653914"/>
                  <a:pt x="3968603" y="4657724"/>
                  <a:pt x="3917167" y="4644389"/>
                </a:cubicBezTo>
                <a:cubicBezTo>
                  <a:pt x="3904785" y="4641532"/>
                  <a:pt x="3891451" y="4637722"/>
                  <a:pt x="3878115" y="4632007"/>
                </a:cubicBezTo>
                <a:lnTo>
                  <a:pt x="3872469" y="4626123"/>
                </a:lnTo>
                <a:lnTo>
                  <a:pt x="3827677" y="4602510"/>
                </a:lnTo>
                <a:cubicBezTo>
                  <a:pt x="3775305" y="4567416"/>
                  <a:pt x="3725477" y="4507945"/>
                  <a:pt x="3701903" y="4407218"/>
                </a:cubicBezTo>
                <a:cubicBezTo>
                  <a:pt x="3638085" y="4140518"/>
                  <a:pt x="3709523" y="3600450"/>
                  <a:pt x="4199107" y="3600450"/>
                </a:cubicBezTo>
                <a:cubicBezTo>
                  <a:pt x="4234589" y="3600450"/>
                  <a:pt x="4267687" y="3603427"/>
                  <a:pt x="4298539" y="3609037"/>
                </a:cubicBezTo>
                <a:lnTo>
                  <a:pt x="4380673" y="3632348"/>
                </a:lnTo>
                <a:lnTo>
                  <a:pt x="4380813" y="3631035"/>
                </a:lnTo>
                <a:lnTo>
                  <a:pt x="4390665" y="3531864"/>
                </a:lnTo>
                <a:lnTo>
                  <a:pt x="4385373" y="3530411"/>
                </a:lnTo>
                <a:cubicBezTo>
                  <a:pt x="4344989" y="3518088"/>
                  <a:pt x="4320075" y="3507104"/>
                  <a:pt x="4320075" y="3507104"/>
                </a:cubicBezTo>
                <a:cubicBezTo>
                  <a:pt x="4320075" y="3507104"/>
                  <a:pt x="4295311" y="3477577"/>
                  <a:pt x="4320075" y="3419474"/>
                </a:cubicBezTo>
                <a:cubicBezTo>
                  <a:pt x="4344839" y="3361372"/>
                  <a:pt x="4362937" y="3369944"/>
                  <a:pt x="4362937" y="3369944"/>
                </a:cubicBezTo>
                <a:lnTo>
                  <a:pt x="4362939" y="3369945"/>
                </a:lnTo>
                <a:lnTo>
                  <a:pt x="4363777" y="3362257"/>
                </a:lnTo>
                <a:cubicBezTo>
                  <a:pt x="4371991" y="3286951"/>
                  <a:pt x="4438125" y="2682299"/>
                  <a:pt x="4451519" y="2611755"/>
                </a:cubicBezTo>
                <a:cubicBezTo>
                  <a:pt x="4491527" y="2402205"/>
                  <a:pt x="4594395" y="2296477"/>
                  <a:pt x="4741081" y="2199322"/>
                </a:cubicBezTo>
                <a:lnTo>
                  <a:pt x="4775853" y="2423754"/>
                </a:lnTo>
                <a:lnTo>
                  <a:pt x="4771693" y="2382217"/>
                </a:lnTo>
                <a:cubicBezTo>
                  <a:pt x="4763345" y="2320647"/>
                  <a:pt x="4752985" y="2259330"/>
                  <a:pt x="4741079" y="2198370"/>
                </a:cubicBezTo>
                <a:cubicBezTo>
                  <a:pt x="4790133" y="2165985"/>
                  <a:pt x="4843949" y="2134790"/>
                  <a:pt x="4901933" y="2101096"/>
                </a:cubicBezTo>
                <a:lnTo>
                  <a:pt x="5046061" y="2014029"/>
                </a:lnTo>
                <a:lnTo>
                  <a:pt x="5082075" y="1937384"/>
                </a:lnTo>
                <a:lnTo>
                  <a:pt x="5140937" y="1932898"/>
                </a:lnTo>
                <a:lnTo>
                  <a:pt x="5138749" y="1882496"/>
                </a:lnTo>
                <a:lnTo>
                  <a:pt x="5135177" y="1863432"/>
                </a:lnTo>
                <a:lnTo>
                  <a:pt x="5045921" y="1826884"/>
                </a:lnTo>
                <a:cubicBezTo>
                  <a:pt x="4922711" y="1757773"/>
                  <a:pt x="4822235" y="1644235"/>
                  <a:pt x="4749557" y="1508483"/>
                </a:cubicBezTo>
                <a:lnTo>
                  <a:pt x="4694631" y="1384823"/>
                </a:lnTo>
                <a:lnTo>
                  <a:pt x="4665831" y="1405889"/>
                </a:lnTo>
                <a:cubicBezTo>
                  <a:pt x="4610587" y="1420177"/>
                  <a:pt x="4543911" y="1343977"/>
                  <a:pt x="4517243" y="1237297"/>
                </a:cubicBezTo>
                <a:cubicBezTo>
                  <a:pt x="4489619" y="1129664"/>
                  <a:pt x="4511527" y="1031557"/>
                  <a:pt x="4566771" y="1018222"/>
                </a:cubicBezTo>
                <a:lnTo>
                  <a:pt x="4604993" y="1022969"/>
                </a:lnTo>
                <a:lnTo>
                  <a:pt x="4587877" y="1003071"/>
                </a:lnTo>
                <a:cubicBezTo>
                  <a:pt x="4574215" y="975121"/>
                  <a:pt x="4573679" y="932973"/>
                  <a:pt x="4588679" y="940117"/>
                </a:cubicBezTo>
                <a:cubicBezTo>
                  <a:pt x="4591179" y="941308"/>
                  <a:pt x="4595065" y="943466"/>
                  <a:pt x="4599965" y="946321"/>
                </a:cubicBezTo>
                <a:lnTo>
                  <a:pt x="4602137" y="947620"/>
                </a:lnTo>
                <a:lnTo>
                  <a:pt x="4601183" y="913481"/>
                </a:lnTo>
                <a:lnTo>
                  <a:pt x="4601063" y="910590"/>
                </a:lnTo>
                <a:lnTo>
                  <a:pt x="4601075" y="909616"/>
                </a:lnTo>
                <a:lnTo>
                  <a:pt x="4600743" y="897664"/>
                </a:lnTo>
                <a:lnTo>
                  <a:pt x="4601307" y="892217"/>
                </a:lnTo>
                <a:lnTo>
                  <a:pt x="4602431" y="807301"/>
                </a:lnTo>
                <a:cubicBezTo>
                  <a:pt x="4613045" y="642144"/>
                  <a:pt x="4664367" y="511713"/>
                  <a:pt x="4741805" y="412430"/>
                </a:cubicBezTo>
                <a:lnTo>
                  <a:pt x="4776985" y="377287"/>
                </a:lnTo>
                <a:lnTo>
                  <a:pt x="4775623" y="376650"/>
                </a:lnTo>
                <a:lnTo>
                  <a:pt x="4760537" y="366178"/>
                </a:lnTo>
                <a:lnTo>
                  <a:pt x="4743163" y="355356"/>
                </a:lnTo>
                <a:lnTo>
                  <a:pt x="4736049" y="349178"/>
                </a:lnTo>
                <a:lnTo>
                  <a:pt x="4727029" y="342916"/>
                </a:lnTo>
                <a:lnTo>
                  <a:pt x="4716599" y="332286"/>
                </a:lnTo>
                <a:lnTo>
                  <a:pt x="4705383" y="322545"/>
                </a:lnTo>
                <a:lnTo>
                  <a:pt x="4698163" y="313497"/>
                </a:lnTo>
                <a:lnTo>
                  <a:pt x="4689195" y="304356"/>
                </a:lnTo>
                <a:lnTo>
                  <a:pt x="4683151" y="294682"/>
                </a:lnTo>
                <a:lnTo>
                  <a:pt x="4676309" y="286107"/>
                </a:lnTo>
                <a:lnTo>
                  <a:pt x="4669883" y="273440"/>
                </a:lnTo>
                <a:lnTo>
                  <a:pt x="4662419" y="261492"/>
                </a:lnTo>
                <a:lnTo>
                  <a:pt x="4659801" y="253571"/>
                </a:lnTo>
                <a:lnTo>
                  <a:pt x="4656165" y="246409"/>
                </a:lnTo>
                <a:lnTo>
                  <a:pt x="4651657" y="228933"/>
                </a:lnTo>
                <a:lnTo>
                  <a:pt x="4647001" y="214849"/>
                </a:lnTo>
                <a:lnTo>
                  <a:pt x="4646579" y="209261"/>
                </a:lnTo>
                <a:lnTo>
                  <a:pt x="4645175" y="203820"/>
                </a:lnTo>
                <a:lnTo>
                  <a:pt x="4644277" y="178712"/>
                </a:lnTo>
                <a:lnTo>
                  <a:pt x="4643239" y="164951"/>
                </a:lnTo>
                <a:lnTo>
                  <a:pt x="4643681" y="162105"/>
                </a:lnTo>
                <a:lnTo>
                  <a:pt x="4643561" y="158708"/>
                </a:lnTo>
                <a:cubicBezTo>
                  <a:pt x="4644609" y="143291"/>
                  <a:pt x="4647259" y="127515"/>
                  <a:pt x="4651545" y="111442"/>
                </a:cubicBezTo>
                <a:lnTo>
                  <a:pt x="4651545" y="111442"/>
                </a:lnTo>
                <a:lnTo>
                  <a:pt x="4671785" y="56436"/>
                </a:lnTo>
                <a:cubicBezTo>
                  <a:pt x="4680597" y="37862"/>
                  <a:pt x="4691549" y="19050"/>
                  <a:pt x="4704885" y="0"/>
                </a:cubicBezTo>
                <a:close/>
              </a:path>
            </a:pathLst>
          </a:custGeom>
          <a:gradFill flip="none" rotWithShape="1">
            <a:gsLst>
              <a:gs pos="0">
                <a:schemeClr val="bg1"/>
              </a:gs>
              <a:gs pos="100000">
                <a:schemeClr val="bg1">
                  <a:lumMod val="95000"/>
                </a:schemeClr>
              </a:gs>
            </a:gsLst>
            <a:lin ang="2700000" scaled="1"/>
            <a:tileRect/>
          </a:gradFill>
          <a:ln>
            <a:noFill/>
          </a:ln>
          <a:effectLst>
            <a:reflection stA="15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3" name="椭圆 182">
            <a:extLst>
              <a:ext uri="{FF2B5EF4-FFF2-40B4-BE49-F238E27FC236}">
                <a16:creationId xmlns:a16="http://schemas.microsoft.com/office/drawing/2014/main" id="{34A15B0B-9B61-4482-9BDB-B8A32DE8564C}"/>
              </a:ext>
            </a:extLst>
          </p:cNvPr>
          <p:cNvSpPr/>
          <p:nvPr/>
        </p:nvSpPr>
        <p:spPr>
          <a:xfrm>
            <a:off x="245806" y="-1404353"/>
            <a:ext cx="11700388" cy="11700388"/>
          </a:xfrm>
          <a:prstGeom prst="ellipse">
            <a:avLst/>
          </a:prstGeom>
          <a:noFill/>
          <a:ln>
            <a:gradFill>
              <a:gsLst>
                <a:gs pos="0">
                  <a:schemeClr val="accent1">
                    <a:alpha val="22000"/>
                  </a:schemeClr>
                </a:gs>
                <a:gs pos="100000">
                  <a:schemeClr val="accent1">
                    <a:alpha val="0"/>
                  </a:schemeClr>
                </a:gs>
              </a:gsLst>
              <a:lin ang="5400000" scaled="1"/>
            </a:gradFill>
          </a:ln>
        </p:spPr>
        <p:txBody>
          <a:bodyPr vert="horz" wrap="square" lIns="91440" tIns="45720" rIns="91440" bIns="45720" numCol="1" anchor="t" anchorCtr="0" compatLnSpc="1"/>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71" name="组合 70">
            <a:extLst>
              <a:ext uri="{FF2B5EF4-FFF2-40B4-BE49-F238E27FC236}">
                <a16:creationId xmlns:a16="http://schemas.microsoft.com/office/drawing/2014/main" id="{CEEA3056-F915-4F7D-BC1E-E613B3C9E689}"/>
              </a:ext>
            </a:extLst>
          </p:cNvPr>
          <p:cNvGrpSpPr/>
          <p:nvPr/>
        </p:nvGrpSpPr>
        <p:grpSpPr>
          <a:xfrm>
            <a:off x="9256513" y="2469841"/>
            <a:ext cx="2210668" cy="2865400"/>
            <a:chOff x="3453151" y="5964"/>
            <a:chExt cx="5286254" cy="6851881"/>
          </a:xfrm>
        </p:grpSpPr>
        <p:sp>
          <p:nvSpPr>
            <p:cNvPr id="72" name="任意多边形: 形状 71">
              <a:extLst>
                <a:ext uri="{FF2B5EF4-FFF2-40B4-BE49-F238E27FC236}">
                  <a16:creationId xmlns:a16="http://schemas.microsoft.com/office/drawing/2014/main" id="{652232EE-8610-4E09-A9F5-CBA0DB3B8F3E}"/>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3" name="任意多边形: 形状 72">
              <a:extLst>
                <a:ext uri="{FF2B5EF4-FFF2-40B4-BE49-F238E27FC236}">
                  <a16:creationId xmlns:a16="http://schemas.microsoft.com/office/drawing/2014/main" id="{0B9CDF70-7D1B-4B35-A5D4-4516D5221C6F}"/>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74" name="图形 3">
              <a:extLst>
                <a:ext uri="{FF2B5EF4-FFF2-40B4-BE49-F238E27FC236}">
                  <a16:creationId xmlns:a16="http://schemas.microsoft.com/office/drawing/2014/main" id="{7DF8C5B5-9485-4062-8421-142E63692DF3}"/>
                </a:ext>
              </a:extLst>
            </p:cNvPr>
            <p:cNvGrpSpPr/>
            <p:nvPr/>
          </p:nvGrpSpPr>
          <p:grpSpPr>
            <a:xfrm>
              <a:off x="5619035" y="283744"/>
              <a:ext cx="2696812" cy="3344750"/>
              <a:chOff x="5619035" y="283744"/>
              <a:chExt cx="2696812" cy="3344750"/>
            </a:xfrm>
            <a:solidFill>
              <a:schemeClr val="accent1">
                <a:lumMod val="75000"/>
              </a:schemeClr>
            </a:solidFill>
          </p:grpSpPr>
          <p:sp>
            <p:nvSpPr>
              <p:cNvPr id="75" name="任意多边形: 形状 74">
                <a:extLst>
                  <a:ext uri="{FF2B5EF4-FFF2-40B4-BE49-F238E27FC236}">
                    <a16:creationId xmlns:a16="http://schemas.microsoft.com/office/drawing/2014/main" id="{4D3DCAAB-0598-4F0B-B2F9-EA02EAEEB6F6}"/>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7" name="任意多边形: 形状 76">
                <a:extLst>
                  <a:ext uri="{FF2B5EF4-FFF2-40B4-BE49-F238E27FC236}">
                    <a16:creationId xmlns:a16="http://schemas.microsoft.com/office/drawing/2014/main" id="{EE1B2138-C01A-43B6-A2E6-96410E6426C0}"/>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78" name="组合 77">
            <a:extLst>
              <a:ext uri="{FF2B5EF4-FFF2-40B4-BE49-F238E27FC236}">
                <a16:creationId xmlns:a16="http://schemas.microsoft.com/office/drawing/2014/main" id="{72EC559B-D734-45E4-AD81-7481F57C0A7D}"/>
              </a:ext>
            </a:extLst>
          </p:cNvPr>
          <p:cNvGrpSpPr/>
          <p:nvPr/>
        </p:nvGrpSpPr>
        <p:grpSpPr>
          <a:xfrm flipH="1">
            <a:off x="724819" y="2469841"/>
            <a:ext cx="2210668" cy="2865400"/>
            <a:chOff x="3453151" y="5964"/>
            <a:chExt cx="5286254" cy="6851881"/>
          </a:xfrm>
        </p:grpSpPr>
        <p:sp>
          <p:nvSpPr>
            <p:cNvPr id="79" name="任意多边形: 形状 78">
              <a:extLst>
                <a:ext uri="{FF2B5EF4-FFF2-40B4-BE49-F238E27FC236}">
                  <a16:creationId xmlns:a16="http://schemas.microsoft.com/office/drawing/2014/main" id="{7F1F0422-1B00-4E90-BE46-E42ED6B7CF77}"/>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0" name="任意多边形: 形状 79">
              <a:extLst>
                <a:ext uri="{FF2B5EF4-FFF2-40B4-BE49-F238E27FC236}">
                  <a16:creationId xmlns:a16="http://schemas.microsoft.com/office/drawing/2014/main" id="{33B37252-BA8E-4491-879D-3BE9800E600C}"/>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82" name="图形 3">
              <a:extLst>
                <a:ext uri="{FF2B5EF4-FFF2-40B4-BE49-F238E27FC236}">
                  <a16:creationId xmlns:a16="http://schemas.microsoft.com/office/drawing/2014/main" id="{2F89B11C-2A63-4C7A-A7AA-960246C5EAEE}"/>
                </a:ext>
              </a:extLst>
            </p:cNvPr>
            <p:cNvGrpSpPr/>
            <p:nvPr/>
          </p:nvGrpSpPr>
          <p:grpSpPr>
            <a:xfrm>
              <a:off x="5619035" y="283744"/>
              <a:ext cx="2696812" cy="3344750"/>
              <a:chOff x="5619035" y="283744"/>
              <a:chExt cx="2696812" cy="3344750"/>
            </a:xfrm>
            <a:solidFill>
              <a:schemeClr val="accent1">
                <a:lumMod val="75000"/>
              </a:schemeClr>
            </a:solidFill>
          </p:grpSpPr>
          <p:sp>
            <p:nvSpPr>
              <p:cNvPr id="83" name="任意多边形: 形状 82">
                <a:extLst>
                  <a:ext uri="{FF2B5EF4-FFF2-40B4-BE49-F238E27FC236}">
                    <a16:creationId xmlns:a16="http://schemas.microsoft.com/office/drawing/2014/main" id="{D791DB17-6466-4AAE-9AF2-1CF5533BEA76}"/>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9" name="任意多边形: 形状 88">
                <a:extLst>
                  <a:ext uri="{FF2B5EF4-FFF2-40B4-BE49-F238E27FC236}">
                    <a16:creationId xmlns:a16="http://schemas.microsoft.com/office/drawing/2014/main" id="{D3F21338-E8D7-42A3-9340-820DAC71EAB1}"/>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90" name="组合 89">
            <a:extLst>
              <a:ext uri="{FF2B5EF4-FFF2-40B4-BE49-F238E27FC236}">
                <a16:creationId xmlns:a16="http://schemas.microsoft.com/office/drawing/2014/main" id="{D28A66EA-3FBA-42E5-A498-9B94A4BD2498}"/>
              </a:ext>
            </a:extLst>
          </p:cNvPr>
          <p:cNvGrpSpPr/>
          <p:nvPr/>
        </p:nvGrpSpPr>
        <p:grpSpPr>
          <a:xfrm>
            <a:off x="8684283" y="3463725"/>
            <a:ext cx="1144460" cy="1483414"/>
            <a:chOff x="3453151" y="5964"/>
            <a:chExt cx="5286254" cy="6851881"/>
          </a:xfrm>
        </p:grpSpPr>
        <p:sp>
          <p:nvSpPr>
            <p:cNvPr id="91" name="任意多边形: 形状 90">
              <a:extLst>
                <a:ext uri="{FF2B5EF4-FFF2-40B4-BE49-F238E27FC236}">
                  <a16:creationId xmlns:a16="http://schemas.microsoft.com/office/drawing/2014/main" id="{669EE827-C025-45E8-8813-497F3E74BC52}"/>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2" name="任意多边形: 形状 91">
              <a:extLst>
                <a:ext uri="{FF2B5EF4-FFF2-40B4-BE49-F238E27FC236}">
                  <a16:creationId xmlns:a16="http://schemas.microsoft.com/office/drawing/2014/main" id="{E6BEDE94-4A04-41D6-A170-41463F6A8EFF}"/>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93" name="图形 3">
              <a:extLst>
                <a:ext uri="{FF2B5EF4-FFF2-40B4-BE49-F238E27FC236}">
                  <a16:creationId xmlns:a16="http://schemas.microsoft.com/office/drawing/2014/main" id="{A2A2AEDF-22BE-4F15-A096-B80DB9EA16AF}"/>
                </a:ext>
              </a:extLst>
            </p:cNvPr>
            <p:cNvGrpSpPr/>
            <p:nvPr/>
          </p:nvGrpSpPr>
          <p:grpSpPr>
            <a:xfrm>
              <a:off x="5619035" y="283744"/>
              <a:ext cx="2696812" cy="3344750"/>
              <a:chOff x="5619035" y="283744"/>
              <a:chExt cx="2696812" cy="3344750"/>
            </a:xfrm>
            <a:solidFill>
              <a:schemeClr val="accent1">
                <a:lumMod val="75000"/>
              </a:schemeClr>
            </a:solidFill>
          </p:grpSpPr>
          <p:sp>
            <p:nvSpPr>
              <p:cNvPr id="94" name="任意多边形: 形状 93">
                <a:extLst>
                  <a:ext uri="{FF2B5EF4-FFF2-40B4-BE49-F238E27FC236}">
                    <a16:creationId xmlns:a16="http://schemas.microsoft.com/office/drawing/2014/main" id="{1969A8ED-8012-49A9-B1C1-DD40846171A5}"/>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5" name="任意多边形: 形状 94">
                <a:extLst>
                  <a:ext uri="{FF2B5EF4-FFF2-40B4-BE49-F238E27FC236}">
                    <a16:creationId xmlns:a16="http://schemas.microsoft.com/office/drawing/2014/main" id="{17662382-A245-4D3F-A9C0-587EAA356909}"/>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96" name="组合 95">
            <a:extLst>
              <a:ext uri="{FF2B5EF4-FFF2-40B4-BE49-F238E27FC236}">
                <a16:creationId xmlns:a16="http://schemas.microsoft.com/office/drawing/2014/main" id="{EC91C767-B97F-4DCB-8230-2FF36D09F52C}"/>
              </a:ext>
            </a:extLst>
          </p:cNvPr>
          <p:cNvGrpSpPr/>
          <p:nvPr/>
        </p:nvGrpSpPr>
        <p:grpSpPr>
          <a:xfrm flipH="1">
            <a:off x="2363257" y="3463725"/>
            <a:ext cx="1144460" cy="1483414"/>
            <a:chOff x="3453151" y="5964"/>
            <a:chExt cx="5286254" cy="6851881"/>
          </a:xfrm>
        </p:grpSpPr>
        <p:sp>
          <p:nvSpPr>
            <p:cNvPr id="97" name="任意多边形: 形状 96">
              <a:extLst>
                <a:ext uri="{FF2B5EF4-FFF2-40B4-BE49-F238E27FC236}">
                  <a16:creationId xmlns:a16="http://schemas.microsoft.com/office/drawing/2014/main" id="{2713664B-B028-436D-A1D1-D762D7704F67}"/>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8" name="任意多边形: 形状 97">
              <a:extLst>
                <a:ext uri="{FF2B5EF4-FFF2-40B4-BE49-F238E27FC236}">
                  <a16:creationId xmlns:a16="http://schemas.microsoft.com/office/drawing/2014/main" id="{BF4D3955-ADD5-4597-AA41-A578EF228A80}"/>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99" name="图形 3">
              <a:extLst>
                <a:ext uri="{FF2B5EF4-FFF2-40B4-BE49-F238E27FC236}">
                  <a16:creationId xmlns:a16="http://schemas.microsoft.com/office/drawing/2014/main" id="{A9B7EA85-9935-4C49-9355-8BC5C79601A9}"/>
                </a:ext>
              </a:extLst>
            </p:cNvPr>
            <p:cNvGrpSpPr/>
            <p:nvPr/>
          </p:nvGrpSpPr>
          <p:grpSpPr>
            <a:xfrm>
              <a:off x="5619035" y="283744"/>
              <a:ext cx="2696812" cy="3344750"/>
              <a:chOff x="5619035" y="283744"/>
              <a:chExt cx="2696812" cy="3344750"/>
            </a:xfrm>
            <a:solidFill>
              <a:schemeClr val="accent1">
                <a:lumMod val="75000"/>
              </a:schemeClr>
            </a:solidFill>
          </p:grpSpPr>
          <p:sp>
            <p:nvSpPr>
              <p:cNvPr id="100" name="任意多边形: 形状 99">
                <a:extLst>
                  <a:ext uri="{FF2B5EF4-FFF2-40B4-BE49-F238E27FC236}">
                    <a16:creationId xmlns:a16="http://schemas.microsoft.com/office/drawing/2014/main" id="{4AC512BB-1D2F-4524-BFEF-1BE0D184D3F3}"/>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1" name="任意多边形: 形状 100">
                <a:extLst>
                  <a:ext uri="{FF2B5EF4-FFF2-40B4-BE49-F238E27FC236}">
                    <a16:creationId xmlns:a16="http://schemas.microsoft.com/office/drawing/2014/main" id="{73B4ED54-B8A4-454B-B893-3A6F79A5EC67}"/>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102" name="组合 101">
            <a:extLst>
              <a:ext uri="{FF2B5EF4-FFF2-40B4-BE49-F238E27FC236}">
                <a16:creationId xmlns:a16="http://schemas.microsoft.com/office/drawing/2014/main" id="{5B213F94-91D6-4B1C-98C1-1EC7CD677411}"/>
              </a:ext>
            </a:extLst>
          </p:cNvPr>
          <p:cNvGrpSpPr/>
          <p:nvPr/>
        </p:nvGrpSpPr>
        <p:grpSpPr>
          <a:xfrm>
            <a:off x="9938726" y="4405046"/>
            <a:ext cx="636096" cy="824488"/>
            <a:chOff x="3453151" y="5964"/>
            <a:chExt cx="5286254" cy="6851881"/>
          </a:xfrm>
        </p:grpSpPr>
        <p:sp>
          <p:nvSpPr>
            <p:cNvPr id="103" name="任意多边形: 形状 102">
              <a:extLst>
                <a:ext uri="{FF2B5EF4-FFF2-40B4-BE49-F238E27FC236}">
                  <a16:creationId xmlns:a16="http://schemas.microsoft.com/office/drawing/2014/main" id="{356BE742-5F83-4FF5-BB9E-FEF2F2F5B3DE}"/>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4" name="任意多边形: 形状 103">
              <a:extLst>
                <a:ext uri="{FF2B5EF4-FFF2-40B4-BE49-F238E27FC236}">
                  <a16:creationId xmlns:a16="http://schemas.microsoft.com/office/drawing/2014/main" id="{ACEAA72A-E9E4-4833-B259-460175CE7FFD}"/>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05" name="图形 3">
              <a:extLst>
                <a:ext uri="{FF2B5EF4-FFF2-40B4-BE49-F238E27FC236}">
                  <a16:creationId xmlns:a16="http://schemas.microsoft.com/office/drawing/2014/main" id="{162C13D7-7D29-4609-863D-C34C2AA234FF}"/>
                </a:ext>
              </a:extLst>
            </p:cNvPr>
            <p:cNvGrpSpPr/>
            <p:nvPr/>
          </p:nvGrpSpPr>
          <p:grpSpPr>
            <a:xfrm>
              <a:off x="5619035" y="283744"/>
              <a:ext cx="2696812" cy="3344750"/>
              <a:chOff x="5619035" y="283744"/>
              <a:chExt cx="2696812" cy="3344750"/>
            </a:xfrm>
            <a:solidFill>
              <a:schemeClr val="accent1">
                <a:lumMod val="75000"/>
              </a:schemeClr>
            </a:solidFill>
          </p:grpSpPr>
          <p:sp>
            <p:nvSpPr>
              <p:cNvPr id="106" name="任意多边形: 形状 105">
                <a:extLst>
                  <a:ext uri="{FF2B5EF4-FFF2-40B4-BE49-F238E27FC236}">
                    <a16:creationId xmlns:a16="http://schemas.microsoft.com/office/drawing/2014/main" id="{8E77A46D-41B8-43D3-A5AB-32E15EA390B6}"/>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7" name="任意多边形: 形状 106">
                <a:extLst>
                  <a:ext uri="{FF2B5EF4-FFF2-40B4-BE49-F238E27FC236}">
                    <a16:creationId xmlns:a16="http://schemas.microsoft.com/office/drawing/2014/main" id="{95D96080-7C4D-47E2-970A-87978433C730}"/>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108" name="组合 107">
            <a:extLst>
              <a:ext uri="{FF2B5EF4-FFF2-40B4-BE49-F238E27FC236}">
                <a16:creationId xmlns:a16="http://schemas.microsoft.com/office/drawing/2014/main" id="{2CED7C62-DCE0-4864-B7FF-9FB0436295F8}"/>
              </a:ext>
            </a:extLst>
          </p:cNvPr>
          <p:cNvGrpSpPr/>
          <p:nvPr/>
        </p:nvGrpSpPr>
        <p:grpSpPr>
          <a:xfrm flipH="1">
            <a:off x="1553022" y="4405046"/>
            <a:ext cx="636096" cy="824488"/>
            <a:chOff x="3453151" y="5964"/>
            <a:chExt cx="5286254" cy="6851881"/>
          </a:xfrm>
        </p:grpSpPr>
        <p:sp>
          <p:nvSpPr>
            <p:cNvPr id="109" name="任意多边形: 形状 108">
              <a:extLst>
                <a:ext uri="{FF2B5EF4-FFF2-40B4-BE49-F238E27FC236}">
                  <a16:creationId xmlns:a16="http://schemas.microsoft.com/office/drawing/2014/main" id="{4EC4C725-0456-4612-BAF5-007002BE3064}"/>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0" name="任意多边形: 形状 109">
              <a:extLst>
                <a:ext uri="{FF2B5EF4-FFF2-40B4-BE49-F238E27FC236}">
                  <a16:creationId xmlns:a16="http://schemas.microsoft.com/office/drawing/2014/main" id="{3DA255AA-77E6-4A6B-BAB9-6BB6990B709D}"/>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11" name="图形 3">
              <a:extLst>
                <a:ext uri="{FF2B5EF4-FFF2-40B4-BE49-F238E27FC236}">
                  <a16:creationId xmlns:a16="http://schemas.microsoft.com/office/drawing/2014/main" id="{7D0A6105-BA37-436F-979B-11F31AEFF6E5}"/>
                </a:ext>
              </a:extLst>
            </p:cNvPr>
            <p:cNvGrpSpPr/>
            <p:nvPr/>
          </p:nvGrpSpPr>
          <p:grpSpPr>
            <a:xfrm>
              <a:off x="5619035" y="283744"/>
              <a:ext cx="2696812" cy="3344750"/>
              <a:chOff x="5619035" y="283744"/>
              <a:chExt cx="2696812" cy="3344750"/>
            </a:xfrm>
            <a:solidFill>
              <a:schemeClr val="accent1">
                <a:lumMod val="75000"/>
              </a:schemeClr>
            </a:solidFill>
          </p:grpSpPr>
          <p:sp>
            <p:nvSpPr>
              <p:cNvPr id="112" name="任意多边形: 形状 111">
                <a:extLst>
                  <a:ext uri="{FF2B5EF4-FFF2-40B4-BE49-F238E27FC236}">
                    <a16:creationId xmlns:a16="http://schemas.microsoft.com/office/drawing/2014/main" id="{7FBA17B4-3885-4BBF-9B8F-6C6B60DBFAC6}"/>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3" name="任意多边形: 形状 112">
                <a:extLst>
                  <a:ext uri="{FF2B5EF4-FFF2-40B4-BE49-F238E27FC236}">
                    <a16:creationId xmlns:a16="http://schemas.microsoft.com/office/drawing/2014/main" id="{65C573CC-208F-4F11-A93D-7A13DE71B69B}"/>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114" name="组合 113">
            <a:extLst>
              <a:ext uri="{FF2B5EF4-FFF2-40B4-BE49-F238E27FC236}">
                <a16:creationId xmlns:a16="http://schemas.microsoft.com/office/drawing/2014/main" id="{DBA217F4-01B1-4100-BB27-CF85DBCEEC81}"/>
              </a:ext>
            </a:extLst>
          </p:cNvPr>
          <p:cNvGrpSpPr/>
          <p:nvPr/>
        </p:nvGrpSpPr>
        <p:grpSpPr>
          <a:xfrm>
            <a:off x="8597923" y="4449208"/>
            <a:ext cx="662509" cy="858724"/>
            <a:chOff x="3453151" y="5964"/>
            <a:chExt cx="5286254" cy="6851881"/>
          </a:xfrm>
        </p:grpSpPr>
        <p:sp>
          <p:nvSpPr>
            <p:cNvPr id="115" name="任意多边形: 形状 114">
              <a:extLst>
                <a:ext uri="{FF2B5EF4-FFF2-40B4-BE49-F238E27FC236}">
                  <a16:creationId xmlns:a16="http://schemas.microsoft.com/office/drawing/2014/main" id="{C7C14E99-6CCC-4FFE-8DCB-8121DD01C205}"/>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6" name="任意多边形: 形状 115">
              <a:extLst>
                <a:ext uri="{FF2B5EF4-FFF2-40B4-BE49-F238E27FC236}">
                  <a16:creationId xmlns:a16="http://schemas.microsoft.com/office/drawing/2014/main" id="{C8F832A5-428B-4910-A4CD-E81BE46E0892}"/>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17" name="图形 3">
              <a:extLst>
                <a:ext uri="{FF2B5EF4-FFF2-40B4-BE49-F238E27FC236}">
                  <a16:creationId xmlns:a16="http://schemas.microsoft.com/office/drawing/2014/main" id="{90042F60-10E5-4C38-8A07-20B777763246}"/>
                </a:ext>
              </a:extLst>
            </p:cNvPr>
            <p:cNvGrpSpPr/>
            <p:nvPr/>
          </p:nvGrpSpPr>
          <p:grpSpPr>
            <a:xfrm>
              <a:off x="5619035" y="283744"/>
              <a:ext cx="2696812" cy="3344750"/>
              <a:chOff x="5619035" y="283744"/>
              <a:chExt cx="2696812" cy="3344750"/>
            </a:xfrm>
            <a:solidFill>
              <a:schemeClr val="accent1">
                <a:lumMod val="75000"/>
              </a:schemeClr>
            </a:solidFill>
          </p:grpSpPr>
          <p:sp>
            <p:nvSpPr>
              <p:cNvPr id="118" name="任意多边形: 形状 117">
                <a:extLst>
                  <a:ext uri="{FF2B5EF4-FFF2-40B4-BE49-F238E27FC236}">
                    <a16:creationId xmlns:a16="http://schemas.microsoft.com/office/drawing/2014/main" id="{EDA97F58-7A81-4DB2-A878-E2628E39F7CA}"/>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9" name="任意多边形: 形状 118">
                <a:extLst>
                  <a:ext uri="{FF2B5EF4-FFF2-40B4-BE49-F238E27FC236}">
                    <a16:creationId xmlns:a16="http://schemas.microsoft.com/office/drawing/2014/main" id="{73B73D2E-0F02-4068-A3CB-9F852AE0A791}"/>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grpSp>
        <p:nvGrpSpPr>
          <p:cNvPr id="120" name="组合 119">
            <a:extLst>
              <a:ext uri="{FF2B5EF4-FFF2-40B4-BE49-F238E27FC236}">
                <a16:creationId xmlns:a16="http://schemas.microsoft.com/office/drawing/2014/main" id="{EF00DF73-79E6-4D5D-A6EF-B22C9ADCF1B8}"/>
              </a:ext>
            </a:extLst>
          </p:cNvPr>
          <p:cNvGrpSpPr/>
          <p:nvPr/>
        </p:nvGrpSpPr>
        <p:grpSpPr>
          <a:xfrm flipH="1">
            <a:off x="2931568" y="4449208"/>
            <a:ext cx="662509" cy="858724"/>
            <a:chOff x="3453151" y="5964"/>
            <a:chExt cx="5286254" cy="6851881"/>
          </a:xfrm>
        </p:grpSpPr>
        <p:sp>
          <p:nvSpPr>
            <p:cNvPr id="121" name="任意多边形: 形状 120">
              <a:extLst>
                <a:ext uri="{FF2B5EF4-FFF2-40B4-BE49-F238E27FC236}">
                  <a16:creationId xmlns:a16="http://schemas.microsoft.com/office/drawing/2014/main" id="{4AADEDFB-AE27-4A3E-8080-F526F22D5004}"/>
                </a:ext>
              </a:extLst>
            </p:cNvPr>
            <p:cNvSpPr/>
            <p:nvPr/>
          </p:nvSpPr>
          <p:spPr>
            <a:xfrm>
              <a:off x="7107327" y="94183"/>
              <a:ext cx="1612528" cy="1788716"/>
            </a:xfrm>
            <a:custGeom>
              <a:avLst/>
              <a:gdLst>
                <a:gd name="connsiteX0" fmla="*/ 837954 w 1612528"/>
                <a:gd name="connsiteY0" fmla="*/ 360340 h 1788716"/>
                <a:gd name="connsiteX1" fmla="*/ 840734 w 1612528"/>
                <a:gd name="connsiteY1" fmla="*/ 365281 h 1788716"/>
                <a:gd name="connsiteX2" fmla="*/ 845828 w 1612528"/>
                <a:gd name="connsiteY2" fmla="*/ 368214 h 1788716"/>
                <a:gd name="connsiteX3" fmla="*/ 826375 w 1612528"/>
                <a:gd name="connsiteY3" fmla="*/ 393071 h 1788716"/>
                <a:gd name="connsiteX4" fmla="*/ 768633 w 1612528"/>
                <a:gd name="connsiteY4" fmla="*/ 476750 h 1788716"/>
                <a:gd name="connsiteX5" fmla="*/ 658090 w 1612528"/>
                <a:gd name="connsiteY5" fmla="*/ 662173 h 1788716"/>
                <a:gd name="connsiteX6" fmla="*/ 615942 w 1612528"/>
                <a:gd name="connsiteY6" fmla="*/ 752800 h 1788716"/>
                <a:gd name="connsiteX7" fmla="*/ 620573 w 1612528"/>
                <a:gd name="connsiteY7" fmla="*/ 818261 h 1788716"/>
                <a:gd name="connsiteX8" fmla="*/ 663803 w 1612528"/>
                <a:gd name="connsiteY8" fmla="*/ 869673 h 1788716"/>
                <a:gd name="connsiteX9" fmla="*/ 681094 w 1612528"/>
                <a:gd name="connsiteY9" fmla="*/ 886656 h 1788716"/>
                <a:gd name="connsiteX10" fmla="*/ 744857 w 1612528"/>
                <a:gd name="connsiteY10" fmla="*/ 930657 h 1788716"/>
                <a:gd name="connsiteX11" fmla="*/ 804761 w 1612528"/>
                <a:gd name="connsiteY11" fmla="*/ 924172 h 1788716"/>
                <a:gd name="connsiteX12" fmla="*/ 853393 w 1612528"/>
                <a:gd name="connsiteY12" fmla="*/ 897617 h 1788716"/>
                <a:gd name="connsiteX13" fmla="*/ 981846 w 1612528"/>
                <a:gd name="connsiteY13" fmla="*/ 797110 h 1788716"/>
                <a:gd name="connsiteX14" fmla="*/ 1102887 w 1612528"/>
                <a:gd name="connsiteY14" fmla="*/ 692124 h 1788716"/>
                <a:gd name="connsiteX15" fmla="*/ 1140404 w 1612528"/>
                <a:gd name="connsiteY15" fmla="*/ 662636 h 1788716"/>
                <a:gd name="connsiteX16" fmla="*/ 1171128 w 1612528"/>
                <a:gd name="connsiteY16" fmla="*/ 657695 h 1788716"/>
                <a:gd name="connsiteX17" fmla="*/ 1155226 w 1612528"/>
                <a:gd name="connsiteY17" fmla="*/ 680236 h 1788716"/>
                <a:gd name="connsiteX18" fmla="*/ 1038198 w 1612528"/>
                <a:gd name="connsiteY18" fmla="*/ 770863 h 1788716"/>
                <a:gd name="connsiteX19" fmla="*/ 925802 w 1612528"/>
                <a:gd name="connsiteY19" fmla="*/ 882950 h 1788716"/>
                <a:gd name="connsiteX20" fmla="*/ 861576 w 1612528"/>
                <a:gd name="connsiteY20" fmla="*/ 957829 h 1788716"/>
                <a:gd name="connsiteX21" fmla="*/ 845056 w 1612528"/>
                <a:gd name="connsiteY21" fmla="*/ 981914 h 1788716"/>
                <a:gd name="connsiteX22" fmla="*/ 816340 w 1612528"/>
                <a:gd name="connsiteY22" fmla="*/ 1017733 h 1788716"/>
                <a:gd name="connsiteX23" fmla="*/ 768479 w 1612528"/>
                <a:gd name="connsiteY23" fmla="*/ 1083503 h 1788716"/>
                <a:gd name="connsiteX24" fmla="*/ 766781 w 1612528"/>
                <a:gd name="connsiteY24" fmla="*/ 1090914 h 1788716"/>
                <a:gd name="connsiteX25" fmla="*/ 760296 w 1612528"/>
                <a:gd name="connsiteY25" fmla="*/ 1132136 h 1788716"/>
                <a:gd name="connsiteX26" fmla="*/ 776970 w 1612528"/>
                <a:gd name="connsiteY26" fmla="*/ 1161624 h 1788716"/>
                <a:gd name="connsiteX27" fmla="*/ 847835 w 1612528"/>
                <a:gd name="connsiteY27" fmla="*/ 1222145 h 1788716"/>
                <a:gd name="connsiteX28" fmla="*/ 886279 w 1612528"/>
                <a:gd name="connsiteY28" fmla="*/ 1244531 h 1788716"/>
                <a:gd name="connsiteX29" fmla="*/ 903879 w 1612528"/>
                <a:gd name="connsiteY29" fmla="*/ 1242216 h 1788716"/>
                <a:gd name="connsiteX30" fmla="*/ 943866 w 1612528"/>
                <a:gd name="connsiteY30" fmla="*/ 1237275 h 1788716"/>
                <a:gd name="connsiteX31" fmla="*/ 952975 w 1612528"/>
                <a:gd name="connsiteY31" fmla="*/ 1238047 h 1788716"/>
                <a:gd name="connsiteX32" fmla="*/ 1024612 w 1612528"/>
                <a:gd name="connsiteY32" fmla="*/ 1229092 h 1788716"/>
                <a:gd name="connsiteX33" fmla="*/ 1102115 w 1612528"/>
                <a:gd name="connsiteY33" fmla="*/ 1193737 h 1788716"/>
                <a:gd name="connsiteX34" fmla="*/ 1135927 w 1612528"/>
                <a:gd name="connsiteY34" fmla="*/ 1175982 h 1788716"/>
                <a:gd name="connsiteX35" fmla="*/ 1153836 w 1612528"/>
                <a:gd name="connsiteY35" fmla="*/ 1167337 h 1788716"/>
                <a:gd name="connsiteX36" fmla="*/ 1229024 w 1612528"/>
                <a:gd name="connsiteY36" fmla="*/ 1116234 h 1788716"/>
                <a:gd name="connsiteX37" fmla="*/ 1305447 w 1612528"/>
                <a:gd name="connsiteY37" fmla="*/ 1056485 h 1788716"/>
                <a:gd name="connsiteX38" fmla="*/ 1391134 w 1612528"/>
                <a:gd name="connsiteY38" fmla="*/ 999823 h 1788716"/>
                <a:gd name="connsiteX39" fmla="*/ 1431275 w 1612528"/>
                <a:gd name="connsiteY39" fmla="*/ 998125 h 1788716"/>
                <a:gd name="connsiteX40" fmla="*/ 1432664 w 1612528"/>
                <a:gd name="connsiteY40" fmla="*/ 1002448 h 1788716"/>
                <a:gd name="connsiteX41" fmla="*/ 1424945 w 1612528"/>
                <a:gd name="connsiteY41" fmla="*/ 1011557 h 1788716"/>
                <a:gd name="connsiteX42" fmla="*/ 1333546 w 1612528"/>
                <a:gd name="connsiteY42" fmla="*/ 1081959 h 1788716"/>
                <a:gd name="connsiteX43" fmla="*/ 1197220 w 1612528"/>
                <a:gd name="connsiteY43" fmla="*/ 1187562 h 1788716"/>
                <a:gd name="connsiteX44" fmla="*/ 1127899 w 1612528"/>
                <a:gd name="connsiteY44" fmla="*/ 1243760 h 1788716"/>
                <a:gd name="connsiteX45" fmla="*/ 1046998 w 1612528"/>
                <a:gd name="connsiteY45" fmla="*/ 1310302 h 1788716"/>
                <a:gd name="connsiteX46" fmla="*/ 1030015 w 1612528"/>
                <a:gd name="connsiteY46" fmla="*/ 1384100 h 1788716"/>
                <a:gd name="connsiteX47" fmla="*/ 1048233 w 1612528"/>
                <a:gd name="connsiteY47" fmla="*/ 1394907 h 1788716"/>
                <a:gd name="connsiteX48" fmla="*/ 1085905 w 1612528"/>
                <a:gd name="connsiteY48" fmla="*/ 1419764 h 1788716"/>
                <a:gd name="connsiteX49" fmla="*/ 1115548 w 1612528"/>
                <a:gd name="connsiteY49" fmla="*/ 1473492 h 1788716"/>
                <a:gd name="connsiteX50" fmla="*/ 1151675 w 1612528"/>
                <a:gd name="connsiteY50" fmla="*/ 1484299 h 1788716"/>
                <a:gd name="connsiteX51" fmla="*/ 1211578 w 1612528"/>
                <a:gd name="connsiteY51" fmla="*/ 1470867 h 1788716"/>
                <a:gd name="connsiteX52" fmla="*/ 1241221 w 1612528"/>
                <a:gd name="connsiteY52" fmla="*/ 1464228 h 1788716"/>
                <a:gd name="connsiteX53" fmla="*/ 1302668 w 1612528"/>
                <a:gd name="connsiteY53" fmla="*/ 1451105 h 1788716"/>
                <a:gd name="connsiteX54" fmla="*/ 1332311 w 1612528"/>
                <a:gd name="connsiteY54" fmla="*/ 1460060 h 1788716"/>
                <a:gd name="connsiteX55" fmla="*/ 1363498 w 1612528"/>
                <a:gd name="connsiteY55" fmla="*/ 1466235 h 1788716"/>
                <a:gd name="connsiteX56" fmla="*/ 1397155 w 1612528"/>
                <a:gd name="connsiteY56" fmla="*/ 1441996 h 1788716"/>
                <a:gd name="connsiteX57" fmla="*/ 1463388 w 1612528"/>
                <a:gd name="connsiteY57" fmla="*/ 1419301 h 1788716"/>
                <a:gd name="connsiteX58" fmla="*/ 1487627 w 1612528"/>
                <a:gd name="connsiteY58" fmla="*/ 1403708 h 1788716"/>
                <a:gd name="connsiteX59" fmla="*/ 1505691 w 1612528"/>
                <a:gd name="connsiteY59" fmla="*/ 1394599 h 1788716"/>
                <a:gd name="connsiteX60" fmla="*/ 1572542 w 1612528"/>
                <a:gd name="connsiteY60" fmla="*/ 1390121 h 1788716"/>
                <a:gd name="connsiteX61" fmla="*/ 1589988 w 1612528"/>
                <a:gd name="connsiteY61" fmla="*/ 1392746 h 1788716"/>
                <a:gd name="connsiteX62" fmla="*/ 1608514 w 1612528"/>
                <a:gd name="connsiteY62" fmla="*/ 1398613 h 1788716"/>
                <a:gd name="connsiteX63" fmla="*/ 1612529 w 1612528"/>
                <a:gd name="connsiteY63" fmla="*/ 1400620 h 1788716"/>
                <a:gd name="connsiteX64" fmla="*/ 1572696 w 1612528"/>
                <a:gd name="connsiteY64" fmla="*/ 1488313 h 1788716"/>
                <a:gd name="connsiteX65" fmla="*/ 1524835 w 1612528"/>
                <a:gd name="connsiteY65" fmla="*/ 1551767 h 1788716"/>
                <a:gd name="connsiteX66" fmla="*/ 1483150 w 1612528"/>
                <a:gd name="connsiteY66" fmla="*/ 1576779 h 1788716"/>
                <a:gd name="connsiteX67" fmla="*/ 1462153 w 1612528"/>
                <a:gd name="connsiteY67" fmla="*/ 1597776 h 1788716"/>
                <a:gd name="connsiteX68" fmla="*/ 1415682 w 1612528"/>
                <a:gd name="connsiteY68" fmla="*/ 1727463 h 1788716"/>
                <a:gd name="connsiteX69" fmla="*/ 1405955 w 1612528"/>
                <a:gd name="connsiteY69" fmla="*/ 1742748 h 1788716"/>
                <a:gd name="connsiteX70" fmla="*/ 1401941 w 1612528"/>
                <a:gd name="connsiteY70" fmla="*/ 1748769 h 1788716"/>
                <a:gd name="connsiteX71" fmla="*/ 1376930 w 1612528"/>
                <a:gd name="connsiteY71" fmla="*/ 1781500 h 1788716"/>
                <a:gd name="connsiteX72" fmla="*/ 1371217 w 1612528"/>
                <a:gd name="connsiteY72" fmla="*/ 1788293 h 1788716"/>
                <a:gd name="connsiteX73" fmla="*/ 1361645 w 1612528"/>
                <a:gd name="connsiteY73" fmla="*/ 1780882 h 1788716"/>
                <a:gd name="connsiteX74" fmla="*/ 1282289 w 1612528"/>
                <a:gd name="connsiteY74" fmla="*/ 1737807 h 1788716"/>
                <a:gd name="connsiteX75" fmla="*/ 1274723 w 1612528"/>
                <a:gd name="connsiteY75" fmla="*/ 1737653 h 1788716"/>
                <a:gd name="connsiteX76" fmla="*/ 1234428 w 1612528"/>
                <a:gd name="connsiteY76" fmla="*/ 1746453 h 1788716"/>
                <a:gd name="connsiteX77" fmla="*/ 1209571 w 1612528"/>
                <a:gd name="connsiteY77" fmla="*/ 1758341 h 1788716"/>
                <a:gd name="connsiteX78" fmla="*/ 1195058 w 1612528"/>
                <a:gd name="connsiteY78" fmla="*/ 1763127 h 1788716"/>
                <a:gd name="connsiteX79" fmla="*/ 1125892 w 1612528"/>
                <a:gd name="connsiteY79" fmla="*/ 1778103 h 1788716"/>
                <a:gd name="connsiteX80" fmla="*/ 1013341 w 1612528"/>
                <a:gd name="connsiteY80" fmla="*/ 1764671 h 1788716"/>
                <a:gd name="connsiteX81" fmla="*/ 940624 w 1612528"/>
                <a:gd name="connsiteY81" fmla="*/ 1761275 h 1788716"/>
                <a:gd name="connsiteX82" fmla="*/ 929971 w 1612528"/>
                <a:gd name="connsiteY82" fmla="*/ 1761892 h 1788716"/>
                <a:gd name="connsiteX83" fmla="*/ 850614 w 1612528"/>
                <a:gd name="connsiteY83" fmla="*/ 1723758 h 1788716"/>
                <a:gd name="connsiteX84" fmla="*/ 834095 w 1612528"/>
                <a:gd name="connsiteY84" fmla="*/ 1710017 h 1788716"/>
                <a:gd name="connsiteX85" fmla="*/ 803371 w 1612528"/>
                <a:gd name="connsiteY85" fmla="*/ 1678058 h 1788716"/>
                <a:gd name="connsiteX86" fmla="*/ 712281 w 1612528"/>
                <a:gd name="connsiteY86" fmla="*/ 1558097 h 1788716"/>
                <a:gd name="connsiteX87" fmla="*/ 698695 w 1612528"/>
                <a:gd name="connsiteY87" fmla="*/ 1544666 h 1788716"/>
                <a:gd name="connsiteX88" fmla="*/ 692210 w 1612528"/>
                <a:gd name="connsiteY88" fmla="*/ 1537564 h 1788716"/>
                <a:gd name="connsiteX89" fmla="*/ 687733 w 1612528"/>
                <a:gd name="connsiteY89" fmla="*/ 1533704 h 1788716"/>
                <a:gd name="connsiteX90" fmla="*/ 684028 w 1612528"/>
                <a:gd name="connsiteY90" fmla="*/ 1528918 h 1788716"/>
                <a:gd name="connsiteX91" fmla="*/ 665346 w 1612528"/>
                <a:gd name="connsiteY91" fmla="*/ 1507458 h 1788716"/>
                <a:gd name="connsiteX92" fmla="*/ 661023 w 1612528"/>
                <a:gd name="connsiteY92" fmla="*/ 1503289 h 1788716"/>
                <a:gd name="connsiteX93" fmla="*/ 655620 w 1612528"/>
                <a:gd name="connsiteY93" fmla="*/ 1497731 h 1788716"/>
                <a:gd name="connsiteX94" fmla="*/ 651297 w 1612528"/>
                <a:gd name="connsiteY94" fmla="*/ 1494026 h 1788716"/>
                <a:gd name="connsiteX95" fmla="*/ 647128 w 1612528"/>
                <a:gd name="connsiteY95" fmla="*/ 1490011 h 1788716"/>
                <a:gd name="connsiteX96" fmla="*/ 638791 w 1612528"/>
                <a:gd name="connsiteY96" fmla="*/ 1481674 h 1788716"/>
                <a:gd name="connsiteX97" fmla="*/ 634932 w 1612528"/>
                <a:gd name="connsiteY97" fmla="*/ 1476888 h 1788716"/>
                <a:gd name="connsiteX98" fmla="*/ 611927 w 1612528"/>
                <a:gd name="connsiteY98" fmla="*/ 1463456 h 1788716"/>
                <a:gd name="connsiteX99" fmla="*/ 597260 w 1612528"/>
                <a:gd name="connsiteY99" fmla="*/ 1457898 h 1788716"/>
                <a:gd name="connsiteX100" fmla="*/ 573793 w 1612528"/>
                <a:gd name="connsiteY100" fmla="*/ 1467934 h 1788716"/>
                <a:gd name="connsiteX101" fmla="*/ 552642 w 1612528"/>
                <a:gd name="connsiteY101" fmla="*/ 1501900 h 1788716"/>
                <a:gd name="connsiteX102" fmla="*/ 542915 w 1612528"/>
                <a:gd name="connsiteY102" fmla="*/ 1510082 h 1788716"/>
                <a:gd name="connsiteX103" fmla="*/ 537975 w 1612528"/>
                <a:gd name="connsiteY103" fmla="*/ 1496805 h 1788716"/>
                <a:gd name="connsiteX104" fmla="*/ 540754 w 1612528"/>
                <a:gd name="connsiteY104" fmla="*/ 1462993 h 1788716"/>
                <a:gd name="connsiteX105" fmla="*/ 537357 w 1612528"/>
                <a:gd name="connsiteY105" fmla="*/ 1299958 h 1788716"/>
                <a:gd name="connsiteX106" fmla="*/ 527939 w 1612528"/>
                <a:gd name="connsiteY106" fmla="*/ 1253177 h 1788716"/>
                <a:gd name="connsiteX107" fmla="*/ 505707 w 1612528"/>
                <a:gd name="connsiteY107" fmla="*/ 1234651 h 1788716"/>
                <a:gd name="connsiteX108" fmla="*/ 464794 w 1612528"/>
                <a:gd name="connsiteY108" fmla="*/ 1234959 h 1788716"/>
                <a:gd name="connsiteX109" fmla="*/ 436695 w 1612528"/>
                <a:gd name="connsiteY109" fmla="*/ 1221836 h 1788716"/>
                <a:gd name="connsiteX110" fmla="*/ 437313 w 1612528"/>
                <a:gd name="connsiteY110" fmla="*/ 1216896 h 1788716"/>
                <a:gd name="connsiteX111" fmla="*/ 431909 w 1612528"/>
                <a:gd name="connsiteY111" fmla="*/ 1174284 h 1788716"/>
                <a:gd name="connsiteX112" fmla="*/ 425116 w 1612528"/>
                <a:gd name="connsiteY112" fmla="*/ 1154213 h 1788716"/>
                <a:gd name="connsiteX113" fmla="*/ 423726 w 1612528"/>
                <a:gd name="connsiteY113" fmla="*/ 1149582 h 1788716"/>
                <a:gd name="connsiteX114" fmla="*/ 418786 w 1612528"/>
                <a:gd name="connsiteY114" fmla="*/ 1094928 h 1788716"/>
                <a:gd name="connsiteX115" fmla="*/ 393775 w 1612528"/>
                <a:gd name="connsiteY115" fmla="*/ 957675 h 1788716"/>
                <a:gd name="connsiteX116" fmla="*/ 389452 w 1612528"/>
                <a:gd name="connsiteY116" fmla="*/ 943008 h 1788716"/>
                <a:gd name="connsiteX117" fmla="*/ 384665 w 1612528"/>
                <a:gd name="connsiteY117" fmla="*/ 925253 h 1788716"/>
                <a:gd name="connsiteX118" fmla="*/ 348384 w 1612528"/>
                <a:gd name="connsiteY118" fmla="*/ 839567 h 1788716"/>
                <a:gd name="connsiteX119" fmla="*/ 317815 w 1612528"/>
                <a:gd name="connsiteY119" fmla="*/ 767003 h 1788716"/>
                <a:gd name="connsiteX120" fmla="*/ 257757 w 1612528"/>
                <a:gd name="connsiteY120" fmla="*/ 679464 h 1788716"/>
                <a:gd name="connsiteX121" fmla="*/ 169292 w 1612528"/>
                <a:gd name="connsiteY121" fmla="*/ 594241 h 1788716"/>
                <a:gd name="connsiteX122" fmla="*/ 112322 w 1612528"/>
                <a:gd name="connsiteY122" fmla="*/ 579111 h 1788716"/>
                <a:gd name="connsiteX123" fmla="*/ 81753 w 1612528"/>
                <a:gd name="connsiteY123" fmla="*/ 577258 h 1788716"/>
                <a:gd name="connsiteX124" fmla="*/ 73878 w 1612528"/>
                <a:gd name="connsiteY124" fmla="*/ 568921 h 1788716"/>
                <a:gd name="connsiteX125" fmla="*/ 61836 w 1612528"/>
                <a:gd name="connsiteY125" fmla="*/ 538506 h 1788716"/>
                <a:gd name="connsiteX126" fmla="*/ 11505 w 1612528"/>
                <a:gd name="connsiteY126" fmla="*/ 512106 h 1788716"/>
                <a:gd name="connsiteX127" fmla="*/ 543 w 1612528"/>
                <a:gd name="connsiteY127" fmla="*/ 498056 h 1788716"/>
                <a:gd name="connsiteX128" fmla="*/ 17989 w 1612528"/>
                <a:gd name="connsiteY128" fmla="*/ 488947 h 1788716"/>
                <a:gd name="connsiteX129" fmla="*/ 104756 w 1612528"/>
                <a:gd name="connsiteY129" fmla="*/ 482463 h 1788716"/>
                <a:gd name="connsiteX130" fmla="*/ 152926 w 1612528"/>
                <a:gd name="connsiteY130" fmla="*/ 462547 h 1788716"/>
                <a:gd name="connsiteX131" fmla="*/ 160955 w 1612528"/>
                <a:gd name="connsiteY131" fmla="*/ 447108 h 1788716"/>
                <a:gd name="connsiteX132" fmla="*/ 171144 w 1612528"/>
                <a:gd name="connsiteY132" fmla="*/ 426111 h 1788716"/>
                <a:gd name="connsiteX133" fmla="*/ 176394 w 1612528"/>
                <a:gd name="connsiteY133" fmla="*/ 414068 h 1788716"/>
                <a:gd name="connsiteX134" fmla="*/ 177783 w 1612528"/>
                <a:gd name="connsiteY134" fmla="*/ 403570 h 1788716"/>
                <a:gd name="connsiteX135" fmla="*/ 173306 w 1612528"/>
                <a:gd name="connsiteY135" fmla="*/ 362656 h 1788716"/>
                <a:gd name="connsiteX136" fmla="*/ 165895 w 1612528"/>
                <a:gd name="connsiteY136" fmla="*/ 352775 h 1788716"/>
                <a:gd name="connsiteX137" fmla="*/ 177783 w 1612528"/>
                <a:gd name="connsiteY137" fmla="*/ 327301 h 1788716"/>
                <a:gd name="connsiteX138" fmla="*/ 212675 w 1612528"/>
                <a:gd name="connsiteY138" fmla="*/ 308774 h 1788716"/>
                <a:gd name="connsiteX139" fmla="*/ 215917 w 1612528"/>
                <a:gd name="connsiteY139" fmla="*/ 288858 h 1788716"/>
                <a:gd name="connsiteX140" fmla="*/ 189054 w 1612528"/>
                <a:gd name="connsiteY140" fmla="*/ 214905 h 1788716"/>
                <a:gd name="connsiteX141" fmla="*/ 161263 w 1612528"/>
                <a:gd name="connsiteY141" fmla="*/ 142959 h 1788716"/>
                <a:gd name="connsiteX142" fmla="*/ 158947 w 1612528"/>
                <a:gd name="connsiteY142" fmla="*/ 130917 h 1788716"/>
                <a:gd name="connsiteX143" fmla="*/ 167130 w 1612528"/>
                <a:gd name="connsiteY143" fmla="*/ 114243 h 1788716"/>
                <a:gd name="connsiteX144" fmla="*/ 179636 w 1612528"/>
                <a:gd name="connsiteY144" fmla="*/ 123506 h 1788716"/>
                <a:gd name="connsiteX145" fmla="*/ 198008 w 1612528"/>
                <a:gd name="connsiteY145" fmla="*/ 139254 h 1788716"/>
                <a:gd name="connsiteX146" fmla="*/ 227034 w 1612528"/>
                <a:gd name="connsiteY146" fmla="*/ 165655 h 1788716"/>
                <a:gd name="connsiteX147" fmla="*/ 249266 w 1612528"/>
                <a:gd name="connsiteY147" fmla="*/ 171367 h 1788716"/>
                <a:gd name="connsiteX148" fmla="*/ 272733 w 1612528"/>
                <a:gd name="connsiteY148" fmla="*/ 170286 h 1788716"/>
                <a:gd name="connsiteX149" fmla="*/ 357647 w 1612528"/>
                <a:gd name="connsiteY149" fmla="*/ 192364 h 1788716"/>
                <a:gd name="connsiteX150" fmla="*/ 372778 w 1612528"/>
                <a:gd name="connsiteY150" fmla="*/ 191129 h 1788716"/>
                <a:gd name="connsiteX151" fmla="*/ 412147 w 1612528"/>
                <a:gd name="connsiteY151" fmla="*/ 184953 h 1788716"/>
                <a:gd name="connsiteX152" fmla="*/ 449973 w 1612528"/>
                <a:gd name="connsiteY152" fmla="*/ 172911 h 1788716"/>
                <a:gd name="connsiteX153" fmla="*/ 512346 w 1612528"/>
                <a:gd name="connsiteY153" fmla="*/ 136784 h 1788716"/>
                <a:gd name="connsiteX154" fmla="*/ 531336 w 1612528"/>
                <a:gd name="connsiteY154" fmla="*/ 123815 h 1788716"/>
                <a:gd name="connsiteX155" fmla="*/ 595254 w 1612528"/>
                <a:gd name="connsiteY155" fmla="*/ 94018 h 1788716"/>
                <a:gd name="connsiteX156" fmla="*/ 598032 w 1612528"/>
                <a:gd name="connsiteY156" fmla="*/ 92937 h 1788716"/>
                <a:gd name="connsiteX157" fmla="*/ 648827 w 1612528"/>
                <a:gd name="connsiteY157" fmla="*/ 54648 h 1788716"/>
                <a:gd name="connsiteX158" fmla="*/ 686344 w 1612528"/>
                <a:gd name="connsiteY158" fmla="*/ 7868 h 1788716"/>
                <a:gd name="connsiteX159" fmla="*/ 701628 w 1612528"/>
                <a:gd name="connsiteY159" fmla="*/ 4472 h 1788716"/>
                <a:gd name="connsiteX160" fmla="*/ 705025 w 1612528"/>
                <a:gd name="connsiteY160" fmla="*/ 27013 h 1788716"/>
                <a:gd name="connsiteX161" fmla="*/ 704716 w 1612528"/>
                <a:gd name="connsiteY161" fmla="*/ 84754 h 1788716"/>
                <a:gd name="connsiteX162" fmla="*/ 694526 w 1612528"/>
                <a:gd name="connsiteY162" fmla="*/ 122734 h 1788716"/>
                <a:gd name="connsiteX163" fmla="*/ 682793 w 1612528"/>
                <a:gd name="connsiteY163" fmla="*/ 154693 h 1788716"/>
                <a:gd name="connsiteX164" fmla="*/ 666118 w 1612528"/>
                <a:gd name="connsiteY164" fmla="*/ 162258 h 1788716"/>
                <a:gd name="connsiteX165" fmla="*/ 598959 w 1612528"/>
                <a:gd name="connsiteY165" fmla="*/ 201473 h 1788716"/>
                <a:gd name="connsiteX166" fmla="*/ 596026 w 1612528"/>
                <a:gd name="connsiteY166" fmla="*/ 217530 h 1788716"/>
                <a:gd name="connsiteX167" fmla="*/ 569470 w 1612528"/>
                <a:gd name="connsiteY167" fmla="*/ 234976 h 1788716"/>
                <a:gd name="connsiteX168" fmla="*/ 464022 w 1612528"/>
                <a:gd name="connsiteY168" fmla="*/ 248253 h 1788716"/>
                <a:gd name="connsiteX169" fmla="*/ 453678 w 1612528"/>
                <a:gd name="connsiteY169" fmla="*/ 264619 h 1788716"/>
                <a:gd name="connsiteX170" fmla="*/ 431754 w 1612528"/>
                <a:gd name="connsiteY170" fmla="*/ 322052 h 1788716"/>
                <a:gd name="connsiteX171" fmla="*/ 412147 w 1612528"/>
                <a:gd name="connsiteY171" fmla="*/ 391218 h 1788716"/>
                <a:gd name="connsiteX172" fmla="*/ 399178 w 1612528"/>
                <a:gd name="connsiteY172" fmla="*/ 428735 h 1788716"/>
                <a:gd name="connsiteX173" fmla="*/ 381269 w 1612528"/>
                <a:gd name="connsiteY173" fmla="*/ 434602 h 1788716"/>
                <a:gd name="connsiteX174" fmla="*/ 369535 w 1612528"/>
                <a:gd name="connsiteY174" fmla="*/ 432904 h 1788716"/>
                <a:gd name="connsiteX175" fmla="*/ 329085 w 1612528"/>
                <a:gd name="connsiteY175" fmla="*/ 445255 h 1788716"/>
                <a:gd name="connsiteX176" fmla="*/ 308860 w 1612528"/>
                <a:gd name="connsiteY176" fmla="*/ 474898 h 1788716"/>
                <a:gd name="connsiteX177" fmla="*/ 339738 w 1612528"/>
                <a:gd name="connsiteY177" fmla="*/ 487867 h 1788716"/>
                <a:gd name="connsiteX178" fmla="*/ 372778 w 1612528"/>
                <a:gd name="connsiteY178" fmla="*/ 482463 h 1788716"/>
                <a:gd name="connsiteX179" fmla="*/ 383430 w 1612528"/>
                <a:gd name="connsiteY179" fmla="*/ 501762 h 1788716"/>
                <a:gd name="connsiteX180" fmla="*/ 384820 w 1612528"/>
                <a:gd name="connsiteY180" fmla="*/ 517355 h 1788716"/>
                <a:gd name="connsiteX181" fmla="*/ 380497 w 1612528"/>
                <a:gd name="connsiteY181" fmla="*/ 538506 h 1788716"/>
                <a:gd name="connsiteX182" fmla="*/ 368300 w 1612528"/>
                <a:gd name="connsiteY182" fmla="*/ 571083 h 1788716"/>
                <a:gd name="connsiteX183" fmla="*/ 394083 w 1612528"/>
                <a:gd name="connsiteY183" fmla="*/ 602578 h 1788716"/>
                <a:gd name="connsiteX184" fmla="*/ 428358 w 1612528"/>
                <a:gd name="connsiteY184" fmla="*/ 624502 h 1788716"/>
                <a:gd name="connsiteX185" fmla="*/ 467573 w 1612528"/>
                <a:gd name="connsiteY185" fmla="*/ 656769 h 1788716"/>
                <a:gd name="connsiteX186" fmla="*/ 494128 w 1612528"/>
                <a:gd name="connsiteY186" fmla="*/ 680082 h 1788716"/>
                <a:gd name="connsiteX187" fmla="*/ 502620 w 1612528"/>
                <a:gd name="connsiteY187" fmla="*/ 686566 h 1788716"/>
                <a:gd name="connsiteX188" fmla="*/ 591703 w 1612528"/>
                <a:gd name="connsiteY188" fmla="*/ 661864 h 1788716"/>
                <a:gd name="connsiteX189" fmla="*/ 669978 w 1612528"/>
                <a:gd name="connsiteY189" fmla="*/ 560739 h 1788716"/>
                <a:gd name="connsiteX190" fmla="*/ 755047 w 1612528"/>
                <a:gd name="connsiteY190" fmla="*/ 441704 h 1788716"/>
                <a:gd name="connsiteX191" fmla="*/ 800129 w 1612528"/>
                <a:gd name="connsiteY191" fmla="*/ 379176 h 1788716"/>
                <a:gd name="connsiteX192" fmla="*/ 837954 w 1612528"/>
                <a:gd name="connsiteY192" fmla="*/ 360340 h 178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612528" h="1788716">
                  <a:moveTo>
                    <a:pt x="837954" y="360340"/>
                  </a:moveTo>
                  <a:cubicBezTo>
                    <a:pt x="837800" y="362656"/>
                    <a:pt x="837646" y="364818"/>
                    <a:pt x="840734" y="365281"/>
                  </a:cubicBezTo>
                  <a:cubicBezTo>
                    <a:pt x="843667" y="364200"/>
                    <a:pt x="845056" y="365898"/>
                    <a:pt x="845828" y="368214"/>
                  </a:cubicBezTo>
                  <a:cubicBezTo>
                    <a:pt x="843358" y="379639"/>
                    <a:pt x="833168" y="385352"/>
                    <a:pt x="826375" y="393071"/>
                  </a:cubicBezTo>
                  <a:cubicBezTo>
                    <a:pt x="803525" y="418545"/>
                    <a:pt x="786543" y="447880"/>
                    <a:pt x="768633" y="476750"/>
                  </a:cubicBezTo>
                  <a:cubicBezTo>
                    <a:pt x="730653" y="537889"/>
                    <a:pt x="698695" y="602578"/>
                    <a:pt x="658090" y="662173"/>
                  </a:cubicBezTo>
                  <a:cubicBezTo>
                    <a:pt x="639255" y="689809"/>
                    <a:pt x="625051" y="720378"/>
                    <a:pt x="615942" y="752800"/>
                  </a:cubicBezTo>
                  <a:cubicBezTo>
                    <a:pt x="609766" y="774877"/>
                    <a:pt x="615787" y="796646"/>
                    <a:pt x="620573" y="818261"/>
                  </a:cubicBezTo>
                  <a:cubicBezTo>
                    <a:pt x="625977" y="842963"/>
                    <a:pt x="638637" y="861490"/>
                    <a:pt x="663803" y="869673"/>
                  </a:cubicBezTo>
                  <a:cubicBezTo>
                    <a:pt x="671985" y="872452"/>
                    <a:pt x="676617" y="879863"/>
                    <a:pt x="681094" y="886656"/>
                  </a:cubicBezTo>
                  <a:cubicBezTo>
                    <a:pt x="696379" y="910123"/>
                    <a:pt x="721544" y="920004"/>
                    <a:pt x="744857" y="930657"/>
                  </a:cubicBezTo>
                  <a:cubicBezTo>
                    <a:pt x="764156" y="939303"/>
                    <a:pt x="786388" y="932509"/>
                    <a:pt x="804761" y="924172"/>
                  </a:cubicBezTo>
                  <a:cubicBezTo>
                    <a:pt x="821435" y="916762"/>
                    <a:pt x="837646" y="907189"/>
                    <a:pt x="853393" y="897617"/>
                  </a:cubicBezTo>
                  <a:cubicBezTo>
                    <a:pt x="900019" y="869055"/>
                    <a:pt x="940932" y="833391"/>
                    <a:pt x="981846" y="797110"/>
                  </a:cubicBezTo>
                  <a:cubicBezTo>
                    <a:pt x="1021678" y="761600"/>
                    <a:pt x="1060893" y="725164"/>
                    <a:pt x="1102887" y="692124"/>
                  </a:cubicBezTo>
                  <a:cubicBezTo>
                    <a:pt x="1115393" y="682243"/>
                    <a:pt x="1126818" y="671127"/>
                    <a:pt x="1140404" y="662636"/>
                  </a:cubicBezTo>
                  <a:cubicBezTo>
                    <a:pt x="1153991" y="654144"/>
                    <a:pt x="1168658" y="651057"/>
                    <a:pt x="1171128" y="657695"/>
                  </a:cubicBezTo>
                  <a:cubicBezTo>
                    <a:pt x="1176223" y="671436"/>
                    <a:pt x="1162791" y="674833"/>
                    <a:pt x="1155226" y="680236"/>
                  </a:cubicBezTo>
                  <a:cubicBezTo>
                    <a:pt x="1114930" y="708798"/>
                    <a:pt x="1074017" y="736589"/>
                    <a:pt x="1038198" y="770863"/>
                  </a:cubicBezTo>
                  <a:cubicBezTo>
                    <a:pt x="999909" y="807454"/>
                    <a:pt x="961930" y="844353"/>
                    <a:pt x="925802" y="882950"/>
                  </a:cubicBezTo>
                  <a:cubicBezTo>
                    <a:pt x="903261" y="907035"/>
                    <a:pt x="883036" y="932973"/>
                    <a:pt x="861576" y="957829"/>
                  </a:cubicBezTo>
                  <a:cubicBezTo>
                    <a:pt x="855092" y="965395"/>
                    <a:pt x="849379" y="972960"/>
                    <a:pt x="845056" y="981914"/>
                  </a:cubicBezTo>
                  <a:cubicBezTo>
                    <a:pt x="838109" y="995964"/>
                    <a:pt x="828073" y="1007234"/>
                    <a:pt x="816340" y="1017733"/>
                  </a:cubicBezTo>
                  <a:cubicBezTo>
                    <a:pt x="795806" y="1036105"/>
                    <a:pt x="782220" y="1059881"/>
                    <a:pt x="768479" y="1083503"/>
                  </a:cubicBezTo>
                  <a:cubicBezTo>
                    <a:pt x="767244" y="1085664"/>
                    <a:pt x="766009" y="1088443"/>
                    <a:pt x="766781" y="1090914"/>
                  </a:cubicBezTo>
                  <a:cubicBezTo>
                    <a:pt x="771104" y="1105735"/>
                    <a:pt x="770332" y="1117777"/>
                    <a:pt x="760296" y="1132136"/>
                  </a:cubicBezTo>
                  <a:cubicBezTo>
                    <a:pt x="753812" y="1141553"/>
                    <a:pt x="767244" y="1156066"/>
                    <a:pt x="776970" y="1161624"/>
                  </a:cubicBezTo>
                  <a:cubicBezTo>
                    <a:pt x="804606" y="1177526"/>
                    <a:pt x="824368" y="1201920"/>
                    <a:pt x="847835" y="1222145"/>
                  </a:cubicBezTo>
                  <a:cubicBezTo>
                    <a:pt x="859106" y="1231872"/>
                    <a:pt x="872538" y="1238665"/>
                    <a:pt x="886279" y="1244531"/>
                  </a:cubicBezTo>
                  <a:cubicBezTo>
                    <a:pt x="892454" y="1247311"/>
                    <a:pt x="898321" y="1245149"/>
                    <a:pt x="903879" y="1242216"/>
                  </a:cubicBezTo>
                  <a:cubicBezTo>
                    <a:pt x="916539" y="1235268"/>
                    <a:pt x="929662" y="1232180"/>
                    <a:pt x="943866" y="1237275"/>
                  </a:cubicBezTo>
                  <a:cubicBezTo>
                    <a:pt x="946799" y="1238356"/>
                    <a:pt x="950196" y="1238973"/>
                    <a:pt x="952975" y="1238047"/>
                  </a:cubicBezTo>
                  <a:cubicBezTo>
                    <a:pt x="976288" y="1230019"/>
                    <a:pt x="1001145" y="1234959"/>
                    <a:pt x="1024612" y="1229092"/>
                  </a:cubicBezTo>
                  <a:cubicBezTo>
                    <a:pt x="1052711" y="1222145"/>
                    <a:pt x="1079729" y="1213345"/>
                    <a:pt x="1102115" y="1193737"/>
                  </a:cubicBezTo>
                  <a:cubicBezTo>
                    <a:pt x="1111842" y="1185246"/>
                    <a:pt x="1122958" y="1178607"/>
                    <a:pt x="1135927" y="1175982"/>
                  </a:cubicBezTo>
                  <a:cubicBezTo>
                    <a:pt x="1142566" y="1174593"/>
                    <a:pt x="1148742" y="1171968"/>
                    <a:pt x="1153836" y="1167337"/>
                  </a:cubicBezTo>
                  <a:cubicBezTo>
                    <a:pt x="1176532" y="1146957"/>
                    <a:pt x="1203395" y="1132290"/>
                    <a:pt x="1229024" y="1116234"/>
                  </a:cubicBezTo>
                  <a:cubicBezTo>
                    <a:pt x="1256660" y="1098942"/>
                    <a:pt x="1279510" y="1075629"/>
                    <a:pt x="1305447" y="1056485"/>
                  </a:cubicBezTo>
                  <a:cubicBezTo>
                    <a:pt x="1332928" y="1036105"/>
                    <a:pt x="1357322" y="1010785"/>
                    <a:pt x="1391134" y="999823"/>
                  </a:cubicBezTo>
                  <a:cubicBezTo>
                    <a:pt x="1404257" y="995655"/>
                    <a:pt x="1417534" y="990714"/>
                    <a:pt x="1431275" y="998125"/>
                  </a:cubicBezTo>
                  <a:cubicBezTo>
                    <a:pt x="1432201" y="999360"/>
                    <a:pt x="1432664" y="1000904"/>
                    <a:pt x="1432664" y="1002448"/>
                  </a:cubicBezTo>
                  <a:cubicBezTo>
                    <a:pt x="1431892" y="1006925"/>
                    <a:pt x="1428650" y="1009859"/>
                    <a:pt x="1424945" y="1011557"/>
                  </a:cubicBezTo>
                  <a:cubicBezTo>
                    <a:pt x="1389281" y="1028386"/>
                    <a:pt x="1364424" y="1059109"/>
                    <a:pt x="1333546" y="1081959"/>
                  </a:cubicBezTo>
                  <a:cubicBezTo>
                    <a:pt x="1287229" y="1116079"/>
                    <a:pt x="1244154" y="1154213"/>
                    <a:pt x="1197220" y="1187562"/>
                  </a:cubicBezTo>
                  <a:cubicBezTo>
                    <a:pt x="1173289" y="1204545"/>
                    <a:pt x="1151057" y="1225078"/>
                    <a:pt x="1127899" y="1243760"/>
                  </a:cubicBezTo>
                  <a:cubicBezTo>
                    <a:pt x="1100726" y="1265683"/>
                    <a:pt x="1073090" y="1286989"/>
                    <a:pt x="1046998" y="1310302"/>
                  </a:cubicBezTo>
                  <a:cubicBezTo>
                    <a:pt x="1026310" y="1328674"/>
                    <a:pt x="1018282" y="1361250"/>
                    <a:pt x="1030015" y="1384100"/>
                  </a:cubicBezTo>
                  <a:cubicBezTo>
                    <a:pt x="1033875" y="1391820"/>
                    <a:pt x="1039125" y="1395525"/>
                    <a:pt x="1048233" y="1394907"/>
                  </a:cubicBezTo>
                  <a:cubicBezTo>
                    <a:pt x="1066606" y="1393672"/>
                    <a:pt x="1080347" y="1401392"/>
                    <a:pt x="1085905" y="1419764"/>
                  </a:cubicBezTo>
                  <a:cubicBezTo>
                    <a:pt x="1092080" y="1440144"/>
                    <a:pt x="1107056" y="1454811"/>
                    <a:pt x="1115548" y="1473492"/>
                  </a:cubicBezTo>
                  <a:cubicBezTo>
                    <a:pt x="1122341" y="1488313"/>
                    <a:pt x="1139169" y="1484608"/>
                    <a:pt x="1151675" y="1484299"/>
                  </a:cubicBezTo>
                  <a:cubicBezTo>
                    <a:pt x="1172209" y="1483836"/>
                    <a:pt x="1192434" y="1478432"/>
                    <a:pt x="1211578" y="1470867"/>
                  </a:cubicBezTo>
                  <a:cubicBezTo>
                    <a:pt x="1221459" y="1467007"/>
                    <a:pt x="1230877" y="1465309"/>
                    <a:pt x="1241221" y="1464228"/>
                  </a:cubicBezTo>
                  <a:cubicBezTo>
                    <a:pt x="1262064" y="1462067"/>
                    <a:pt x="1281980" y="1454965"/>
                    <a:pt x="1302668" y="1451105"/>
                  </a:cubicBezTo>
                  <a:cubicBezTo>
                    <a:pt x="1315637" y="1448789"/>
                    <a:pt x="1324128" y="1449870"/>
                    <a:pt x="1332311" y="1460060"/>
                  </a:cubicBezTo>
                  <a:cubicBezTo>
                    <a:pt x="1344045" y="1474572"/>
                    <a:pt x="1347133" y="1475036"/>
                    <a:pt x="1363498" y="1466235"/>
                  </a:cubicBezTo>
                  <a:cubicBezTo>
                    <a:pt x="1375695" y="1459597"/>
                    <a:pt x="1386039" y="1450179"/>
                    <a:pt x="1397155" y="1441996"/>
                  </a:cubicBezTo>
                  <a:cubicBezTo>
                    <a:pt x="1417071" y="1427329"/>
                    <a:pt x="1439767" y="1421771"/>
                    <a:pt x="1463388" y="1419301"/>
                  </a:cubicBezTo>
                  <a:cubicBezTo>
                    <a:pt x="1474813" y="1418066"/>
                    <a:pt x="1483304" y="1414360"/>
                    <a:pt x="1487627" y="1403708"/>
                  </a:cubicBezTo>
                  <a:cubicBezTo>
                    <a:pt x="1491178" y="1395062"/>
                    <a:pt x="1497199" y="1395525"/>
                    <a:pt x="1505691" y="1394599"/>
                  </a:cubicBezTo>
                  <a:cubicBezTo>
                    <a:pt x="1527923" y="1391974"/>
                    <a:pt x="1550773" y="1400620"/>
                    <a:pt x="1572542" y="1390121"/>
                  </a:cubicBezTo>
                  <a:cubicBezTo>
                    <a:pt x="1578408" y="1387342"/>
                    <a:pt x="1584738" y="1388269"/>
                    <a:pt x="1589988" y="1392746"/>
                  </a:cubicBezTo>
                  <a:cubicBezTo>
                    <a:pt x="1595391" y="1397378"/>
                    <a:pt x="1601567" y="1399076"/>
                    <a:pt x="1608514" y="1398613"/>
                  </a:cubicBezTo>
                  <a:cubicBezTo>
                    <a:pt x="1610058" y="1398767"/>
                    <a:pt x="1611448" y="1399539"/>
                    <a:pt x="1612529" y="1400620"/>
                  </a:cubicBezTo>
                  <a:cubicBezTo>
                    <a:pt x="1603111" y="1431652"/>
                    <a:pt x="1588598" y="1460369"/>
                    <a:pt x="1572696" y="1488313"/>
                  </a:cubicBezTo>
                  <a:cubicBezTo>
                    <a:pt x="1559573" y="1511472"/>
                    <a:pt x="1545369" y="1534013"/>
                    <a:pt x="1524835" y="1551767"/>
                  </a:cubicBezTo>
                  <a:cubicBezTo>
                    <a:pt x="1512330" y="1562575"/>
                    <a:pt x="1499361" y="1572456"/>
                    <a:pt x="1483150" y="1576779"/>
                  </a:cubicBezTo>
                  <a:cubicBezTo>
                    <a:pt x="1471725" y="1579866"/>
                    <a:pt x="1465704" y="1586042"/>
                    <a:pt x="1462153" y="1597776"/>
                  </a:cubicBezTo>
                  <a:cubicBezTo>
                    <a:pt x="1448875" y="1641777"/>
                    <a:pt x="1434826" y="1685469"/>
                    <a:pt x="1415682" y="1727463"/>
                  </a:cubicBezTo>
                  <a:cubicBezTo>
                    <a:pt x="1413211" y="1733021"/>
                    <a:pt x="1411359" y="1739042"/>
                    <a:pt x="1405955" y="1742748"/>
                  </a:cubicBezTo>
                  <a:cubicBezTo>
                    <a:pt x="1403639" y="1744292"/>
                    <a:pt x="1402713" y="1746144"/>
                    <a:pt x="1401941" y="1748769"/>
                  </a:cubicBezTo>
                  <a:cubicBezTo>
                    <a:pt x="1398390" y="1763282"/>
                    <a:pt x="1390670" y="1774706"/>
                    <a:pt x="1376930" y="1781500"/>
                  </a:cubicBezTo>
                  <a:cubicBezTo>
                    <a:pt x="1374151" y="1782889"/>
                    <a:pt x="1371835" y="1784896"/>
                    <a:pt x="1371217" y="1788293"/>
                  </a:cubicBezTo>
                  <a:cubicBezTo>
                    <a:pt x="1364578" y="1790300"/>
                    <a:pt x="1363652" y="1784742"/>
                    <a:pt x="1361645" y="1780882"/>
                  </a:cubicBezTo>
                  <a:cubicBezTo>
                    <a:pt x="1346669" y="1753092"/>
                    <a:pt x="1312549" y="1734565"/>
                    <a:pt x="1282289" y="1737807"/>
                  </a:cubicBezTo>
                  <a:cubicBezTo>
                    <a:pt x="1279664" y="1738116"/>
                    <a:pt x="1276885" y="1738734"/>
                    <a:pt x="1274723" y="1737653"/>
                  </a:cubicBezTo>
                  <a:cubicBezTo>
                    <a:pt x="1258821" y="1729933"/>
                    <a:pt x="1246316" y="1735491"/>
                    <a:pt x="1234428" y="1746453"/>
                  </a:cubicBezTo>
                  <a:cubicBezTo>
                    <a:pt x="1227635" y="1752783"/>
                    <a:pt x="1218680" y="1755871"/>
                    <a:pt x="1209571" y="1758341"/>
                  </a:cubicBezTo>
                  <a:cubicBezTo>
                    <a:pt x="1204631" y="1759731"/>
                    <a:pt x="1199072" y="1760194"/>
                    <a:pt x="1195058" y="1763127"/>
                  </a:cubicBezTo>
                  <a:cubicBezTo>
                    <a:pt x="1174216" y="1778721"/>
                    <a:pt x="1150131" y="1777949"/>
                    <a:pt x="1125892" y="1778103"/>
                  </a:cubicBezTo>
                  <a:cubicBezTo>
                    <a:pt x="1087757" y="1778412"/>
                    <a:pt x="1050549" y="1774706"/>
                    <a:pt x="1013341" y="1764671"/>
                  </a:cubicBezTo>
                  <a:cubicBezTo>
                    <a:pt x="990492" y="1758496"/>
                    <a:pt x="965326" y="1752166"/>
                    <a:pt x="940624" y="1761275"/>
                  </a:cubicBezTo>
                  <a:cubicBezTo>
                    <a:pt x="937227" y="1762510"/>
                    <a:pt x="933213" y="1763127"/>
                    <a:pt x="929971" y="1761892"/>
                  </a:cubicBezTo>
                  <a:cubicBezTo>
                    <a:pt x="902026" y="1752320"/>
                    <a:pt x="874236" y="1741976"/>
                    <a:pt x="850614" y="1723758"/>
                  </a:cubicBezTo>
                  <a:cubicBezTo>
                    <a:pt x="845056" y="1719435"/>
                    <a:pt x="839962" y="1714186"/>
                    <a:pt x="834095" y="1710017"/>
                  </a:cubicBezTo>
                  <a:cubicBezTo>
                    <a:pt x="821898" y="1701217"/>
                    <a:pt x="813098" y="1689329"/>
                    <a:pt x="803371" y="1678058"/>
                  </a:cubicBezTo>
                  <a:cubicBezTo>
                    <a:pt x="770486" y="1639924"/>
                    <a:pt x="747482" y="1594379"/>
                    <a:pt x="712281" y="1558097"/>
                  </a:cubicBezTo>
                  <a:cubicBezTo>
                    <a:pt x="707340" y="1554083"/>
                    <a:pt x="702709" y="1549606"/>
                    <a:pt x="698695" y="1544666"/>
                  </a:cubicBezTo>
                  <a:cubicBezTo>
                    <a:pt x="696842" y="1542041"/>
                    <a:pt x="694835" y="1539571"/>
                    <a:pt x="692210" y="1537564"/>
                  </a:cubicBezTo>
                  <a:cubicBezTo>
                    <a:pt x="690666" y="1536328"/>
                    <a:pt x="689122" y="1535093"/>
                    <a:pt x="687733" y="1533704"/>
                  </a:cubicBezTo>
                  <a:cubicBezTo>
                    <a:pt x="686344" y="1532314"/>
                    <a:pt x="685108" y="1530616"/>
                    <a:pt x="684028" y="1528918"/>
                  </a:cubicBezTo>
                  <a:cubicBezTo>
                    <a:pt x="679550" y="1520117"/>
                    <a:pt x="673529" y="1513016"/>
                    <a:pt x="665346" y="1507458"/>
                  </a:cubicBezTo>
                  <a:cubicBezTo>
                    <a:pt x="663803" y="1506222"/>
                    <a:pt x="662259" y="1504833"/>
                    <a:pt x="661023" y="1503289"/>
                  </a:cubicBezTo>
                  <a:cubicBezTo>
                    <a:pt x="659325" y="1501436"/>
                    <a:pt x="657627" y="1499429"/>
                    <a:pt x="655620" y="1497731"/>
                  </a:cubicBezTo>
                  <a:cubicBezTo>
                    <a:pt x="654076" y="1496496"/>
                    <a:pt x="652687" y="1495261"/>
                    <a:pt x="651297" y="1494026"/>
                  </a:cubicBezTo>
                  <a:cubicBezTo>
                    <a:pt x="649907" y="1492791"/>
                    <a:pt x="648518" y="1491401"/>
                    <a:pt x="647128" y="1490011"/>
                  </a:cubicBezTo>
                  <a:cubicBezTo>
                    <a:pt x="644349" y="1487233"/>
                    <a:pt x="641571" y="1484453"/>
                    <a:pt x="638791" y="1481674"/>
                  </a:cubicBezTo>
                  <a:cubicBezTo>
                    <a:pt x="637402" y="1480131"/>
                    <a:pt x="636167" y="1478587"/>
                    <a:pt x="634932" y="1476888"/>
                  </a:cubicBezTo>
                  <a:cubicBezTo>
                    <a:pt x="630145" y="1467471"/>
                    <a:pt x="621191" y="1465155"/>
                    <a:pt x="611927" y="1463456"/>
                  </a:cubicBezTo>
                  <a:cubicBezTo>
                    <a:pt x="606987" y="1461604"/>
                    <a:pt x="602355" y="1459133"/>
                    <a:pt x="597260" y="1457898"/>
                  </a:cubicBezTo>
                  <a:cubicBezTo>
                    <a:pt x="586762" y="1455274"/>
                    <a:pt x="579660" y="1459133"/>
                    <a:pt x="573793" y="1467934"/>
                  </a:cubicBezTo>
                  <a:cubicBezTo>
                    <a:pt x="566382" y="1479050"/>
                    <a:pt x="559744" y="1490783"/>
                    <a:pt x="552642" y="1501900"/>
                  </a:cubicBezTo>
                  <a:cubicBezTo>
                    <a:pt x="550326" y="1505605"/>
                    <a:pt x="547856" y="1511626"/>
                    <a:pt x="542915" y="1510082"/>
                  </a:cubicBezTo>
                  <a:cubicBezTo>
                    <a:pt x="537048" y="1508384"/>
                    <a:pt x="537820" y="1501745"/>
                    <a:pt x="537975" y="1496805"/>
                  </a:cubicBezTo>
                  <a:cubicBezTo>
                    <a:pt x="538283" y="1485534"/>
                    <a:pt x="541217" y="1474418"/>
                    <a:pt x="540754" y="1462993"/>
                  </a:cubicBezTo>
                  <a:cubicBezTo>
                    <a:pt x="538283" y="1408648"/>
                    <a:pt x="537203" y="1354303"/>
                    <a:pt x="537357" y="1299958"/>
                  </a:cubicBezTo>
                  <a:cubicBezTo>
                    <a:pt x="537357" y="1283901"/>
                    <a:pt x="532417" y="1268462"/>
                    <a:pt x="527939" y="1253177"/>
                  </a:cubicBezTo>
                  <a:cubicBezTo>
                    <a:pt x="524852" y="1242679"/>
                    <a:pt x="517441" y="1236040"/>
                    <a:pt x="505707" y="1234651"/>
                  </a:cubicBezTo>
                  <a:cubicBezTo>
                    <a:pt x="491966" y="1232952"/>
                    <a:pt x="478380" y="1222763"/>
                    <a:pt x="464794" y="1234959"/>
                  </a:cubicBezTo>
                  <a:cubicBezTo>
                    <a:pt x="445032" y="1238665"/>
                    <a:pt x="440864" y="1236658"/>
                    <a:pt x="436695" y="1221836"/>
                  </a:cubicBezTo>
                  <a:cubicBezTo>
                    <a:pt x="436695" y="1220138"/>
                    <a:pt x="437004" y="1218594"/>
                    <a:pt x="437313" y="1216896"/>
                  </a:cubicBezTo>
                  <a:cubicBezTo>
                    <a:pt x="440864" y="1202074"/>
                    <a:pt x="439628" y="1187716"/>
                    <a:pt x="431909" y="1174284"/>
                  </a:cubicBezTo>
                  <a:cubicBezTo>
                    <a:pt x="428203" y="1167954"/>
                    <a:pt x="426969" y="1161007"/>
                    <a:pt x="425116" y="1154213"/>
                  </a:cubicBezTo>
                  <a:cubicBezTo>
                    <a:pt x="424498" y="1152669"/>
                    <a:pt x="424189" y="1151126"/>
                    <a:pt x="423726" y="1149582"/>
                  </a:cubicBezTo>
                  <a:cubicBezTo>
                    <a:pt x="419558" y="1131518"/>
                    <a:pt x="419403" y="1113455"/>
                    <a:pt x="418786" y="1094928"/>
                  </a:cubicBezTo>
                  <a:cubicBezTo>
                    <a:pt x="417396" y="1048302"/>
                    <a:pt x="422028" y="999669"/>
                    <a:pt x="393775" y="957675"/>
                  </a:cubicBezTo>
                  <a:cubicBezTo>
                    <a:pt x="390841" y="953352"/>
                    <a:pt x="389915" y="948257"/>
                    <a:pt x="389452" y="943008"/>
                  </a:cubicBezTo>
                  <a:cubicBezTo>
                    <a:pt x="388834" y="936832"/>
                    <a:pt x="387753" y="930657"/>
                    <a:pt x="384665" y="925253"/>
                  </a:cubicBezTo>
                  <a:cubicBezTo>
                    <a:pt x="369072" y="898235"/>
                    <a:pt x="354251" y="870754"/>
                    <a:pt x="348384" y="839567"/>
                  </a:cubicBezTo>
                  <a:cubicBezTo>
                    <a:pt x="346377" y="811777"/>
                    <a:pt x="332482" y="789699"/>
                    <a:pt x="317815" y="767003"/>
                  </a:cubicBezTo>
                  <a:cubicBezTo>
                    <a:pt x="298516" y="737361"/>
                    <a:pt x="279372" y="707718"/>
                    <a:pt x="257757" y="679464"/>
                  </a:cubicBezTo>
                  <a:cubicBezTo>
                    <a:pt x="232591" y="646425"/>
                    <a:pt x="200787" y="620642"/>
                    <a:pt x="169292" y="594241"/>
                  </a:cubicBezTo>
                  <a:cubicBezTo>
                    <a:pt x="152772" y="580500"/>
                    <a:pt x="132084" y="581118"/>
                    <a:pt x="112322" y="579111"/>
                  </a:cubicBezTo>
                  <a:cubicBezTo>
                    <a:pt x="102132" y="578030"/>
                    <a:pt x="91788" y="580192"/>
                    <a:pt x="81753" y="577258"/>
                  </a:cubicBezTo>
                  <a:cubicBezTo>
                    <a:pt x="77893" y="575560"/>
                    <a:pt x="74650" y="573399"/>
                    <a:pt x="73878" y="568921"/>
                  </a:cubicBezTo>
                  <a:cubicBezTo>
                    <a:pt x="79591" y="554872"/>
                    <a:pt x="74033" y="546226"/>
                    <a:pt x="61836" y="538506"/>
                  </a:cubicBezTo>
                  <a:cubicBezTo>
                    <a:pt x="45780" y="528162"/>
                    <a:pt x="29569" y="518436"/>
                    <a:pt x="11505" y="512106"/>
                  </a:cubicBezTo>
                  <a:cubicBezTo>
                    <a:pt x="5330" y="509944"/>
                    <a:pt x="-2081" y="506856"/>
                    <a:pt x="543" y="498056"/>
                  </a:cubicBezTo>
                  <a:cubicBezTo>
                    <a:pt x="3014" y="490028"/>
                    <a:pt x="10116" y="488330"/>
                    <a:pt x="17989" y="488947"/>
                  </a:cubicBezTo>
                  <a:cubicBezTo>
                    <a:pt x="47169" y="490800"/>
                    <a:pt x="76349" y="489565"/>
                    <a:pt x="104756" y="482463"/>
                  </a:cubicBezTo>
                  <a:cubicBezTo>
                    <a:pt x="121739" y="478294"/>
                    <a:pt x="136561" y="468259"/>
                    <a:pt x="152926" y="462547"/>
                  </a:cubicBezTo>
                  <a:cubicBezTo>
                    <a:pt x="159565" y="460231"/>
                    <a:pt x="160800" y="453592"/>
                    <a:pt x="160955" y="447108"/>
                  </a:cubicBezTo>
                  <a:cubicBezTo>
                    <a:pt x="160955" y="438462"/>
                    <a:pt x="162807" y="430742"/>
                    <a:pt x="171144" y="426111"/>
                  </a:cubicBezTo>
                  <a:cubicBezTo>
                    <a:pt x="175622" y="423486"/>
                    <a:pt x="176702" y="419163"/>
                    <a:pt x="176394" y="414068"/>
                  </a:cubicBezTo>
                  <a:cubicBezTo>
                    <a:pt x="176085" y="410517"/>
                    <a:pt x="175158" y="406194"/>
                    <a:pt x="177783" y="403570"/>
                  </a:cubicBezTo>
                  <a:cubicBezTo>
                    <a:pt x="193068" y="387976"/>
                    <a:pt x="181643" y="375471"/>
                    <a:pt x="173306" y="362656"/>
                  </a:cubicBezTo>
                  <a:cubicBezTo>
                    <a:pt x="171144" y="359260"/>
                    <a:pt x="168056" y="356326"/>
                    <a:pt x="165895" y="352775"/>
                  </a:cubicBezTo>
                  <a:cubicBezTo>
                    <a:pt x="157558" y="338263"/>
                    <a:pt x="161418" y="329308"/>
                    <a:pt x="177783" y="327301"/>
                  </a:cubicBezTo>
                  <a:cubicBezTo>
                    <a:pt x="191987" y="325448"/>
                    <a:pt x="201405" y="315259"/>
                    <a:pt x="212675" y="308774"/>
                  </a:cubicBezTo>
                  <a:cubicBezTo>
                    <a:pt x="219468" y="304760"/>
                    <a:pt x="218233" y="296114"/>
                    <a:pt x="215917" y="288858"/>
                  </a:cubicBezTo>
                  <a:cubicBezTo>
                    <a:pt x="207735" y="263847"/>
                    <a:pt x="200015" y="238990"/>
                    <a:pt x="189054" y="214905"/>
                  </a:cubicBezTo>
                  <a:cubicBezTo>
                    <a:pt x="178401" y="191592"/>
                    <a:pt x="168365" y="167816"/>
                    <a:pt x="161263" y="142959"/>
                  </a:cubicBezTo>
                  <a:cubicBezTo>
                    <a:pt x="160183" y="138945"/>
                    <a:pt x="158639" y="135086"/>
                    <a:pt x="158947" y="130917"/>
                  </a:cubicBezTo>
                  <a:cubicBezTo>
                    <a:pt x="159256" y="124278"/>
                    <a:pt x="159565" y="116404"/>
                    <a:pt x="167130" y="114243"/>
                  </a:cubicBezTo>
                  <a:cubicBezTo>
                    <a:pt x="173769" y="112236"/>
                    <a:pt x="177011" y="118720"/>
                    <a:pt x="179636" y="123506"/>
                  </a:cubicBezTo>
                  <a:cubicBezTo>
                    <a:pt x="183804" y="131226"/>
                    <a:pt x="190134" y="136012"/>
                    <a:pt x="198008" y="139254"/>
                  </a:cubicBezTo>
                  <a:cubicBezTo>
                    <a:pt x="210823" y="144658"/>
                    <a:pt x="220858" y="153149"/>
                    <a:pt x="227034" y="165655"/>
                  </a:cubicBezTo>
                  <a:cubicBezTo>
                    <a:pt x="232283" y="176308"/>
                    <a:pt x="239385" y="178315"/>
                    <a:pt x="249266" y="171367"/>
                  </a:cubicBezTo>
                  <a:cubicBezTo>
                    <a:pt x="256676" y="166118"/>
                    <a:pt x="264705" y="166890"/>
                    <a:pt x="272733" y="170286"/>
                  </a:cubicBezTo>
                  <a:cubicBezTo>
                    <a:pt x="300060" y="181557"/>
                    <a:pt x="329703" y="183718"/>
                    <a:pt x="357647" y="192364"/>
                  </a:cubicBezTo>
                  <a:cubicBezTo>
                    <a:pt x="362742" y="193908"/>
                    <a:pt x="367837" y="192673"/>
                    <a:pt x="372778" y="191129"/>
                  </a:cubicBezTo>
                  <a:cubicBezTo>
                    <a:pt x="385592" y="186961"/>
                    <a:pt x="398561" y="184490"/>
                    <a:pt x="412147" y="184953"/>
                  </a:cubicBezTo>
                  <a:cubicBezTo>
                    <a:pt x="426042" y="185417"/>
                    <a:pt x="438085" y="178006"/>
                    <a:pt x="449973" y="172911"/>
                  </a:cubicBezTo>
                  <a:cubicBezTo>
                    <a:pt x="472050" y="163339"/>
                    <a:pt x="493510" y="152068"/>
                    <a:pt x="512346" y="136784"/>
                  </a:cubicBezTo>
                  <a:cubicBezTo>
                    <a:pt x="518367" y="131843"/>
                    <a:pt x="523925" y="126440"/>
                    <a:pt x="531336" y="123815"/>
                  </a:cubicBezTo>
                  <a:cubicBezTo>
                    <a:pt x="553568" y="115632"/>
                    <a:pt x="576109" y="108530"/>
                    <a:pt x="595254" y="94018"/>
                  </a:cubicBezTo>
                  <a:cubicBezTo>
                    <a:pt x="596026" y="93400"/>
                    <a:pt x="597106" y="92937"/>
                    <a:pt x="598032" y="92937"/>
                  </a:cubicBezTo>
                  <a:cubicBezTo>
                    <a:pt x="624433" y="92474"/>
                    <a:pt x="636784" y="74719"/>
                    <a:pt x="648827" y="54648"/>
                  </a:cubicBezTo>
                  <a:cubicBezTo>
                    <a:pt x="659171" y="37666"/>
                    <a:pt x="675845" y="25160"/>
                    <a:pt x="686344" y="7868"/>
                  </a:cubicBezTo>
                  <a:cubicBezTo>
                    <a:pt x="689122" y="3237"/>
                    <a:pt x="694217" y="-5255"/>
                    <a:pt x="701628" y="4472"/>
                  </a:cubicBezTo>
                  <a:cubicBezTo>
                    <a:pt x="704561" y="11728"/>
                    <a:pt x="704716" y="19293"/>
                    <a:pt x="705025" y="27013"/>
                  </a:cubicBezTo>
                  <a:cubicBezTo>
                    <a:pt x="706105" y="46311"/>
                    <a:pt x="706569" y="65456"/>
                    <a:pt x="704716" y="84754"/>
                  </a:cubicBezTo>
                  <a:cubicBezTo>
                    <a:pt x="703481" y="98186"/>
                    <a:pt x="694989" y="109611"/>
                    <a:pt x="694526" y="122734"/>
                  </a:cubicBezTo>
                  <a:cubicBezTo>
                    <a:pt x="694063" y="135086"/>
                    <a:pt x="688968" y="144812"/>
                    <a:pt x="682793" y="154693"/>
                  </a:cubicBezTo>
                  <a:cubicBezTo>
                    <a:pt x="680014" y="163339"/>
                    <a:pt x="672449" y="162258"/>
                    <a:pt x="666118" y="162258"/>
                  </a:cubicBezTo>
                  <a:cubicBezTo>
                    <a:pt x="636012" y="162258"/>
                    <a:pt x="618566" y="183873"/>
                    <a:pt x="598959" y="201473"/>
                  </a:cubicBezTo>
                  <a:cubicBezTo>
                    <a:pt x="594327" y="205642"/>
                    <a:pt x="595716" y="211817"/>
                    <a:pt x="596026" y="217530"/>
                  </a:cubicBezTo>
                  <a:cubicBezTo>
                    <a:pt x="596797" y="235748"/>
                    <a:pt x="584755" y="244702"/>
                    <a:pt x="569470" y="234976"/>
                  </a:cubicBezTo>
                  <a:cubicBezTo>
                    <a:pt x="530101" y="209965"/>
                    <a:pt x="497988" y="235902"/>
                    <a:pt x="464022" y="248253"/>
                  </a:cubicBezTo>
                  <a:cubicBezTo>
                    <a:pt x="457692" y="250569"/>
                    <a:pt x="454913" y="257980"/>
                    <a:pt x="453678" y="264619"/>
                  </a:cubicBezTo>
                  <a:cubicBezTo>
                    <a:pt x="449664" y="284998"/>
                    <a:pt x="438702" y="302907"/>
                    <a:pt x="431754" y="322052"/>
                  </a:cubicBezTo>
                  <a:cubicBezTo>
                    <a:pt x="423572" y="344593"/>
                    <a:pt x="413536" y="366670"/>
                    <a:pt x="412147" y="391218"/>
                  </a:cubicBezTo>
                  <a:cubicBezTo>
                    <a:pt x="411375" y="404805"/>
                    <a:pt x="403810" y="416384"/>
                    <a:pt x="399178" y="428735"/>
                  </a:cubicBezTo>
                  <a:cubicBezTo>
                    <a:pt x="396399" y="435991"/>
                    <a:pt x="389452" y="439079"/>
                    <a:pt x="381269" y="434602"/>
                  </a:cubicBezTo>
                  <a:cubicBezTo>
                    <a:pt x="377564" y="432595"/>
                    <a:pt x="372778" y="430279"/>
                    <a:pt x="369535" y="432904"/>
                  </a:cubicBezTo>
                  <a:cubicBezTo>
                    <a:pt x="357493" y="442476"/>
                    <a:pt x="342980" y="442321"/>
                    <a:pt x="329085" y="445255"/>
                  </a:cubicBezTo>
                  <a:cubicBezTo>
                    <a:pt x="318278" y="447571"/>
                    <a:pt x="306853" y="465789"/>
                    <a:pt x="308860" y="474898"/>
                  </a:cubicBezTo>
                  <a:cubicBezTo>
                    <a:pt x="311022" y="484624"/>
                    <a:pt x="326306" y="491263"/>
                    <a:pt x="339738" y="487867"/>
                  </a:cubicBezTo>
                  <a:cubicBezTo>
                    <a:pt x="350700" y="485088"/>
                    <a:pt x="361044" y="480301"/>
                    <a:pt x="372778" y="482463"/>
                  </a:cubicBezTo>
                  <a:cubicBezTo>
                    <a:pt x="386673" y="484933"/>
                    <a:pt x="389760" y="489410"/>
                    <a:pt x="383430" y="501762"/>
                  </a:cubicBezTo>
                  <a:cubicBezTo>
                    <a:pt x="380343" y="507937"/>
                    <a:pt x="381578" y="512260"/>
                    <a:pt x="384820" y="517355"/>
                  </a:cubicBezTo>
                  <a:cubicBezTo>
                    <a:pt x="390069" y="525692"/>
                    <a:pt x="389143" y="535110"/>
                    <a:pt x="380497" y="538506"/>
                  </a:cubicBezTo>
                  <a:cubicBezTo>
                    <a:pt x="363360" y="545300"/>
                    <a:pt x="367065" y="559967"/>
                    <a:pt x="368300" y="571083"/>
                  </a:cubicBezTo>
                  <a:cubicBezTo>
                    <a:pt x="369844" y="585441"/>
                    <a:pt x="377872" y="598873"/>
                    <a:pt x="394083" y="602578"/>
                  </a:cubicBezTo>
                  <a:cubicBezTo>
                    <a:pt x="408442" y="605820"/>
                    <a:pt x="419095" y="613540"/>
                    <a:pt x="428358" y="624502"/>
                  </a:cubicBezTo>
                  <a:cubicBezTo>
                    <a:pt x="439320" y="637625"/>
                    <a:pt x="453987" y="646734"/>
                    <a:pt x="467573" y="656769"/>
                  </a:cubicBezTo>
                  <a:cubicBezTo>
                    <a:pt x="477145" y="663871"/>
                    <a:pt x="487026" y="670047"/>
                    <a:pt x="494128" y="680082"/>
                  </a:cubicBezTo>
                  <a:cubicBezTo>
                    <a:pt x="496289" y="683015"/>
                    <a:pt x="499223" y="685022"/>
                    <a:pt x="502620" y="686566"/>
                  </a:cubicBezTo>
                  <a:cubicBezTo>
                    <a:pt x="528711" y="697682"/>
                    <a:pt x="574256" y="685022"/>
                    <a:pt x="591703" y="661864"/>
                  </a:cubicBezTo>
                  <a:cubicBezTo>
                    <a:pt x="617177" y="627744"/>
                    <a:pt x="645430" y="595631"/>
                    <a:pt x="669978" y="560739"/>
                  </a:cubicBezTo>
                  <a:cubicBezTo>
                    <a:pt x="698077" y="520906"/>
                    <a:pt x="728338" y="482617"/>
                    <a:pt x="755047" y="441704"/>
                  </a:cubicBezTo>
                  <a:cubicBezTo>
                    <a:pt x="769096" y="420244"/>
                    <a:pt x="785307" y="400173"/>
                    <a:pt x="800129" y="379176"/>
                  </a:cubicBezTo>
                  <a:cubicBezTo>
                    <a:pt x="808775" y="368060"/>
                    <a:pt x="819273" y="355091"/>
                    <a:pt x="837954" y="360340"/>
                  </a:cubicBezTo>
                  <a:close/>
                </a:path>
              </a:pathLst>
            </a:custGeom>
            <a:solidFill>
              <a:schemeClr val="accent1">
                <a:lumMod val="75000"/>
              </a:schemeClr>
            </a:solid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2" name="任意多边形: 形状 121">
              <a:extLst>
                <a:ext uri="{FF2B5EF4-FFF2-40B4-BE49-F238E27FC236}">
                  <a16:creationId xmlns:a16="http://schemas.microsoft.com/office/drawing/2014/main" id="{6D7BBD14-8C4D-475C-A57E-CB05A10872AB}"/>
                </a:ext>
              </a:extLst>
            </p:cNvPr>
            <p:cNvSpPr/>
            <p:nvPr/>
          </p:nvSpPr>
          <p:spPr>
            <a:xfrm>
              <a:off x="3453151" y="5964"/>
              <a:ext cx="5286254" cy="6851881"/>
            </a:xfrm>
            <a:custGeom>
              <a:avLst/>
              <a:gdLst>
                <a:gd name="connsiteX0" fmla="*/ 2467151 w 5286254"/>
                <a:gd name="connsiteY0" fmla="*/ 4137706 h 6851881"/>
                <a:gd name="connsiteX1" fmla="*/ 2467769 w 5286254"/>
                <a:gd name="connsiteY1" fmla="*/ 4138324 h 6851881"/>
                <a:gd name="connsiteX2" fmla="*/ 2468232 w 5286254"/>
                <a:gd name="connsiteY2" fmla="*/ 4137706 h 6851881"/>
                <a:gd name="connsiteX3" fmla="*/ 2467151 w 5286254"/>
                <a:gd name="connsiteY3" fmla="*/ 4137706 h 6851881"/>
                <a:gd name="connsiteX4" fmla="*/ 2642847 w 5286254"/>
                <a:gd name="connsiteY4" fmla="*/ 4131685 h 6851881"/>
                <a:gd name="connsiteX5" fmla="*/ 2642384 w 5286254"/>
                <a:gd name="connsiteY5" fmla="*/ 4132148 h 6851881"/>
                <a:gd name="connsiteX6" fmla="*/ 2642847 w 5286254"/>
                <a:gd name="connsiteY6" fmla="*/ 4132148 h 6851881"/>
                <a:gd name="connsiteX7" fmla="*/ 2642847 w 5286254"/>
                <a:gd name="connsiteY7" fmla="*/ 4131685 h 6851881"/>
                <a:gd name="connsiteX8" fmla="*/ 2942363 w 5286254"/>
                <a:gd name="connsiteY8" fmla="*/ 3841432 h 6851881"/>
                <a:gd name="connsiteX9" fmla="*/ 2941746 w 5286254"/>
                <a:gd name="connsiteY9" fmla="*/ 3841895 h 6851881"/>
                <a:gd name="connsiteX10" fmla="*/ 2942209 w 5286254"/>
                <a:gd name="connsiteY10" fmla="*/ 3842049 h 6851881"/>
                <a:gd name="connsiteX11" fmla="*/ 2942363 w 5286254"/>
                <a:gd name="connsiteY11" fmla="*/ 3841432 h 6851881"/>
                <a:gd name="connsiteX12" fmla="*/ 1515800 w 5286254"/>
                <a:gd name="connsiteY12" fmla="*/ 3680712 h 6851881"/>
                <a:gd name="connsiteX13" fmla="*/ 1515646 w 5286254"/>
                <a:gd name="connsiteY13" fmla="*/ 3680866 h 6851881"/>
                <a:gd name="connsiteX14" fmla="*/ 1515800 w 5286254"/>
                <a:gd name="connsiteY14" fmla="*/ 3680866 h 6851881"/>
                <a:gd name="connsiteX15" fmla="*/ 1515800 w 5286254"/>
                <a:gd name="connsiteY15" fmla="*/ 3680712 h 6851881"/>
                <a:gd name="connsiteX16" fmla="*/ 3099532 w 5286254"/>
                <a:gd name="connsiteY16" fmla="*/ 3671603 h 6851881"/>
                <a:gd name="connsiteX17" fmla="*/ 3099841 w 5286254"/>
                <a:gd name="connsiteY17" fmla="*/ 3671912 h 6851881"/>
                <a:gd name="connsiteX18" fmla="*/ 3099841 w 5286254"/>
                <a:gd name="connsiteY18" fmla="*/ 3671603 h 6851881"/>
                <a:gd name="connsiteX19" fmla="*/ 3099532 w 5286254"/>
                <a:gd name="connsiteY19" fmla="*/ 3671603 h 6851881"/>
                <a:gd name="connsiteX20" fmla="*/ 3170706 w 5286254"/>
                <a:gd name="connsiteY20" fmla="*/ 3594408 h 6851881"/>
                <a:gd name="connsiteX21" fmla="*/ 3170397 w 5286254"/>
                <a:gd name="connsiteY21" fmla="*/ 3594563 h 6851881"/>
                <a:gd name="connsiteX22" fmla="*/ 3170706 w 5286254"/>
                <a:gd name="connsiteY22" fmla="*/ 3594871 h 6851881"/>
                <a:gd name="connsiteX23" fmla="*/ 3170706 w 5286254"/>
                <a:gd name="connsiteY23" fmla="*/ 3594408 h 6851881"/>
                <a:gd name="connsiteX24" fmla="*/ 3238637 w 5286254"/>
                <a:gd name="connsiteY24" fmla="*/ 3519838 h 6851881"/>
                <a:gd name="connsiteX25" fmla="*/ 3238637 w 5286254"/>
                <a:gd name="connsiteY25" fmla="*/ 3520146 h 6851881"/>
                <a:gd name="connsiteX26" fmla="*/ 3238792 w 5286254"/>
                <a:gd name="connsiteY26" fmla="*/ 3519992 h 6851881"/>
                <a:gd name="connsiteX27" fmla="*/ 3238637 w 5286254"/>
                <a:gd name="connsiteY27" fmla="*/ 3519838 h 6851881"/>
                <a:gd name="connsiteX28" fmla="*/ 3238637 w 5286254"/>
                <a:gd name="connsiteY28" fmla="*/ 3517058 h 6851881"/>
                <a:gd name="connsiteX29" fmla="*/ 3238637 w 5286254"/>
                <a:gd name="connsiteY29" fmla="*/ 3517368 h 6851881"/>
                <a:gd name="connsiteX30" fmla="*/ 3238946 w 5286254"/>
                <a:gd name="connsiteY30" fmla="*/ 3517058 h 6851881"/>
                <a:gd name="connsiteX31" fmla="*/ 3238637 w 5286254"/>
                <a:gd name="connsiteY31" fmla="*/ 3517058 h 6851881"/>
                <a:gd name="connsiteX32" fmla="*/ 3266428 w 5286254"/>
                <a:gd name="connsiteY32" fmla="*/ 3486180 h 6851881"/>
                <a:gd name="connsiteX33" fmla="*/ 3266428 w 5286254"/>
                <a:gd name="connsiteY33" fmla="*/ 3486490 h 6851881"/>
                <a:gd name="connsiteX34" fmla="*/ 3266582 w 5286254"/>
                <a:gd name="connsiteY34" fmla="*/ 3486180 h 6851881"/>
                <a:gd name="connsiteX35" fmla="*/ 3272449 w 5286254"/>
                <a:gd name="connsiteY35" fmla="*/ 3479696 h 6851881"/>
                <a:gd name="connsiteX36" fmla="*/ 3272449 w 5286254"/>
                <a:gd name="connsiteY36" fmla="*/ 3480005 h 6851881"/>
                <a:gd name="connsiteX37" fmla="*/ 3272758 w 5286254"/>
                <a:gd name="connsiteY37" fmla="*/ 3479696 h 6851881"/>
                <a:gd name="connsiteX38" fmla="*/ 3272449 w 5286254"/>
                <a:gd name="connsiteY38" fmla="*/ 3479696 h 6851881"/>
                <a:gd name="connsiteX39" fmla="*/ 3275537 w 5286254"/>
                <a:gd name="connsiteY39" fmla="*/ 3476608 h 6851881"/>
                <a:gd name="connsiteX40" fmla="*/ 3275382 w 5286254"/>
                <a:gd name="connsiteY40" fmla="*/ 3476917 h 6851881"/>
                <a:gd name="connsiteX41" fmla="*/ 3275691 w 5286254"/>
                <a:gd name="connsiteY41" fmla="*/ 3476608 h 6851881"/>
                <a:gd name="connsiteX42" fmla="*/ 3538463 w 5286254"/>
                <a:gd name="connsiteY42" fmla="*/ 3183889 h 6851881"/>
                <a:gd name="connsiteX43" fmla="*/ 3538308 w 5286254"/>
                <a:gd name="connsiteY43" fmla="*/ 3184044 h 6851881"/>
                <a:gd name="connsiteX44" fmla="*/ 3538463 w 5286254"/>
                <a:gd name="connsiteY44" fmla="*/ 3184044 h 6851881"/>
                <a:gd name="connsiteX45" fmla="*/ 3538463 w 5286254"/>
                <a:gd name="connsiteY45" fmla="*/ 3183889 h 6851881"/>
                <a:gd name="connsiteX46" fmla="*/ 2028529 w 5286254"/>
                <a:gd name="connsiteY46" fmla="*/ 3110091 h 6851881"/>
                <a:gd name="connsiteX47" fmla="*/ 2028529 w 5286254"/>
                <a:gd name="connsiteY47" fmla="*/ 3111326 h 6851881"/>
                <a:gd name="connsiteX48" fmla="*/ 2029764 w 5286254"/>
                <a:gd name="connsiteY48" fmla="*/ 3110245 h 6851881"/>
                <a:gd name="connsiteX49" fmla="*/ 2028529 w 5286254"/>
                <a:gd name="connsiteY49" fmla="*/ 3110091 h 6851881"/>
                <a:gd name="connsiteX50" fmla="*/ 3785641 w 5286254"/>
                <a:gd name="connsiteY50" fmla="*/ 2915406 h 6851881"/>
                <a:gd name="connsiteX51" fmla="*/ 3785487 w 5286254"/>
                <a:gd name="connsiteY51" fmla="*/ 2915562 h 6851881"/>
                <a:gd name="connsiteX52" fmla="*/ 3785641 w 5286254"/>
                <a:gd name="connsiteY52" fmla="*/ 2915715 h 6851881"/>
                <a:gd name="connsiteX53" fmla="*/ 3785641 w 5286254"/>
                <a:gd name="connsiteY53" fmla="*/ 2915406 h 6851881"/>
                <a:gd name="connsiteX54" fmla="*/ 3981099 w 5286254"/>
                <a:gd name="connsiteY54" fmla="*/ 2685055 h 6851881"/>
                <a:gd name="connsiteX55" fmla="*/ 3982334 w 5286254"/>
                <a:gd name="connsiteY55" fmla="*/ 2687681 h 6851881"/>
                <a:gd name="connsiteX56" fmla="*/ 3982643 w 5286254"/>
                <a:gd name="connsiteY56" fmla="*/ 2687217 h 6851881"/>
                <a:gd name="connsiteX57" fmla="*/ 3981099 w 5286254"/>
                <a:gd name="connsiteY57" fmla="*/ 2685055 h 6851881"/>
                <a:gd name="connsiteX58" fmla="*/ 4121902 w 5286254"/>
                <a:gd name="connsiteY58" fmla="*/ 2532522 h 6851881"/>
                <a:gd name="connsiteX59" fmla="*/ 4121594 w 5286254"/>
                <a:gd name="connsiteY59" fmla="*/ 2532830 h 6851881"/>
                <a:gd name="connsiteX60" fmla="*/ 4122057 w 5286254"/>
                <a:gd name="connsiteY60" fmla="*/ 2532677 h 6851881"/>
                <a:gd name="connsiteX61" fmla="*/ 4121902 w 5286254"/>
                <a:gd name="connsiteY61" fmla="*/ 2532522 h 6851881"/>
                <a:gd name="connsiteX62" fmla="*/ 4003485 w 5286254"/>
                <a:gd name="connsiteY62" fmla="*/ 594303 h 6851881"/>
                <a:gd name="connsiteX63" fmla="*/ 4009970 w 5286254"/>
                <a:gd name="connsiteY63" fmla="*/ 603412 h 6851881"/>
                <a:gd name="connsiteX64" fmla="*/ 4004566 w 5286254"/>
                <a:gd name="connsiteY64" fmla="*/ 611132 h 6851881"/>
                <a:gd name="connsiteX65" fmla="*/ 3998545 w 5286254"/>
                <a:gd name="connsiteY65" fmla="*/ 602486 h 6851881"/>
                <a:gd name="connsiteX66" fmla="*/ 4003485 w 5286254"/>
                <a:gd name="connsiteY66" fmla="*/ 594303 h 6851881"/>
                <a:gd name="connsiteX67" fmla="*/ 4651151 w 5286254"/>
                <a:gd name="connsiteY67" fmla="*/ 408728 h 6851881"/>
                <a:gd name="connsiteX68" fmla="*/ 4713216 w 5286254"/>
                <a:gd name="connsiteY68" fmla="*/ 422624 h 6851881"/>
                <a:gd name="connsiteX69" fmla="*/ 4800601 w 5286254"/>
                <a:gd name="connsiteY69" fmla="*/ 479130 h 6851881"/>
                <a:gd name="connsiteX70" fmla="*/ 4850314 w 5286254"/>
                <a:gd name="connsiteY70" fmla="*/ 554164 h 6851881"/>
                <a:gd name="connsiteX71" fmla="*/ 4863592 w 5286254"/>
                <a:gd name="connsiteY71" fmla="*/ 596775 h 6851881"/>
                <a:gd name="connsiteX72" fmla="*/ 4864364 w 5286254"/>
                <a:gd name="connsiteY72" fmla="*/ 644791 h 6851881"/>
                <a:gd name="connsiteX73" fmla="*/ 4849079 w 5286254"/>
                <a:gd name="connsiteY73" fmla="*/ 735263 h 6851881"/>
                <a:gd name="connsiteX74" fmla="*/ 4916547 w 5286254"/>
                <a:gd name="connsiteY74" fmla="*/ 729242 h 6851881"/>
                <a:gd name="connsiteX75" fmla="*/ 5017364 w 5286254"/>
                <a:gd name="connsiteY75" fmla="*/ 770310 h 6851881"/>
                <a:gd name="connsiteX76" fmla="*/ 5099191 w 5286254"/>
                <a:gd name="connsiteY76" fmla="*/ 862017 h 6851881"/>
                <a:gd name="connsiteX77" fmla="*/ 5109998 w 5286254"/>
                <a:gd name="connsiteY77" fmla="*/ 896755 h 6851881"/>
                <a:gd name="connsiteX78" fmla="*/ 5117254 w 5286254"/>
                <a:gd name="connsiteY78" fmla="*/ 976111 h 6851881"/>
                <a:gd name="connsiteX79" fmla="*/ 5112777 w 5286254"/>
                <a:gd name="connsiteY79" fmla="*/ 1036941 h 6851881"/>
                <a:gd name="connsiteX80" fmla="*/ 5103822 w 5286254"/>
                <a:gd name="connsiteY80" fmla="*/ 1083413 h 6851881"/>
                <a:gd name="connsiteX81" fmla="*/ 5101507 w 5286254"/>
                <a:gd name="connsiteY81" fmla="*/ 1087273 h 6851881"/>
                <a:gd name="connsiteX82" fmla="*/ 5100117 w 5286254"/>
                <a:gd name="connsiteY82" fmla="*/ 1086809 h 6851881"/>
                <a:gd name="connsiteX83" fmla="*/ 5100117 w 5286254"/>
                <a:gd name="connsiteY83" fmla="*/ 1087119 h 6851881"/>
                <a:gd name="connsiteX84" fmla="*/ 5101507 w 5286254"/>
                <a:gd name="connsiteY84" fmla="*/ 1087273 h 6851881"/>
                <a:gd name="connsiteX85" fmla="*/ 5100580 w 5286254"/>
                <a:gd name="connsiteY85" fmla="*/ 1090052 h 6851881"/>
                <a:gd name="connsiteX86" fmla="*/ 5115865 w 5286254"/>
                <a:gd name="connsiteY86" fmla="*/ 1096227 h 6851881"/>
                <a:gd name="connsiteX87" fmla="*/ 5159712 w 5286254"/>
                <a:gd name="connsiteY87" fmla="*/ 1115681 h 6851881"/>
                <a:gd name="connsiteX88" fmla="*/ 5201088 w 5286254"/>
                <a:gd name="connsiteY88" fmla="*/ 1152116 h 6851881"/>
                <a:gd name="connsiteX89" fmla="*/ 5261300 w 5286254"/>
                <a:gd name="connsiteY89" fmla="*/ 1236723 h 6851881"/>
                <a:gd name="connsiteX90" fmla="*/ 5279210 w 5286254"/>
                <a:gd name="connsiteY90" fmla="*/ 1296470 h 6851881"/>
                <a:gd name="connsiteX91" fmla="*/ 5286157 w 5286254"/>
                <a:gd name="connsiteY91" fmla="*/ 1346494 h 6851881"/>
                <a:gd name="connsiteX92" fmla="*/ 5286003 w 5286254"/>
                <a:gd name="connsiteY92" fmla="*/ 1429400 h 6851881"/>
                <a:gd name="connsiteX93" fmla="*/ 5284304 w 5286254"/>
                <a:gd name="connsiteY93" fmla="*/ 1444994 h 6851881"/>
                <a:gd name="connsiteX94" fmla="*/ 5280753 w 5286254"/>
                <a:gd name="connsiteY94" fmla="*/ 1460279 h 6851881"/>
                <a:gd name="connsiteX95" fmla="*/ 5274269 w 5286254"/>
                <a:gd name="connsiteY95" fmla="*/ 1475564 h 6851881"/>
                <a:gd name="connsiteX96" fmla="*/ 5267784 w 5286254"/>
                <a:gd name="connsiteY96" fmla="*/ 1487914 h 6851881"/>
                <a:gd name="connsiteX97" fmla="*/ 5266395 w 5286254"/>
                <a:gd name="connsiteY97" fmla="*/ 1488223 h 6851881"/>
                <a:gd name="connsiteX98" fmla="*/ 5265005 w 5286254"/>
                <a:gd name="connsiteY98" fmla="*/ 1487761 h 6851881"/>
                <a:gd name="connsiteX99" fmla="*/ 5246170 w 5286254"/>
                <a:gd name="connsiteY99" fmla="*/ 1485289 h 6851881"/>
                <a:gd name="connsiteX100" fmla="*/ 5225482 w 5286254"/>
                <a:gd name="connsiteY100" fmla="*/ 1481431 h 6851881"/>
                <a:gd name="connsiteX101" fmla="*/ 5195839 w 5286254"/>
                <a:gd name="connsiteY101" fmla="*/ 1485598 h 6851881"/>
                <a:gd name="connsiteX102" fmla="*/ 5168203 w 5286254"/>
                <a:gd name="connsiteY102" fmla="*/ 1486371 h 6851881"/>
                <a:gd name="connsiteX103" fmla="*/ 5151066 w 5286254"/>
                <a:gd name="connsiteY103" fmla="*/ 1479268 h 6851881"/>
                <a:gd name="connsiteX104" fmla="*/ 5138406 w 5286254"/>
                <a:gd name="connsiteY104" fmla="*/ 1504279 h 6851881"/>
                <a:gd name="connsiteX105" fmla="*/ 5123121 w 5286254"/>
                <a:gd name="connsiteY105" fmla="*/ 1510609 h 6851881"/>
                <a:gd name="connsiteX106" fmla="*/ 5072944 w 5286254"/>
                <a:gd name="connsiteY106" fmla="*/ 1521726 h 6851881"/>
                <a:gd name="connsiteX107" fmla="*/ 5032649 w 5286254"/>
                <a:gd name="connsiteY107" fmla="*/ 1549516 h 6851881"/>
                <a:gd name="connsiteX108" fmla="*/ 5004704 w 5286254"/>
                <a:gd name="connsiteY108" fmla="*/ 1564646 h 6851881"/>
                <a:gd name="connsiteX109" fmla="*/ 4993742 w 5286254"/>
                <a:gd name="connsiteY109" fmla="*/ 1561405 h 6851881"/>
                <a:gd name="connsiteX110" fmla="*/ 4982472 w 5286254"/>
                <a:gd name="connsiteY110" fmla="*/ 1546891 h 6851881"/>
                <a:gd name="connsiteX111" fmla="*/ 4963328 w 5286254"/>
                <a:gd name="connsiteY111" fmla="*/ 1540870 h 6851881"/>
                <a:gd name="connsiteX112" fmla="*/ 4938317 w 5286254"/>
                <a:gd name="connsiteY112" fmla="*/ 1545348 h 6851881"/>
                <a:gd name="connsiteX113" fmla="*/ 4923649 w 5286254"/>
                <a:gd name="connsiteY113" fmla="*/ 1549052 h 6851881"/>
                <a:gd name="connsiteX114" fmla="*/ 4889684 w 5286254"/>
                <a:gd name="connsiteY114" fmla="*/ 1555692 h 6851881"/>
                <a:gd name="connsiteX115" fmla="*/ 4876252 w 5286254"/>
                <a:gd name="connsiteY115" fmla="*/ 1558008 h 6851881"/>
                <a:gd name="connsiteX116" fmla="*/ 4806622 w 5286254"/>
                <a:gd name="connsiteY116" fmla="*/ 1575916 h 6851881"/>
                <a:gd name="connsiteX117" fmla="*/ 4776361 w 5286254"/>
                <a:gd name="connsiteY117" fmla="*/ 1572983 h 6851881"/>
                <a:gd name="connsiteX118" fmla="*/ 4764782 w 5286254"/>
                <a:gd name="connsiteY118" fmla="*/ 1561405 h 6851881"/>
                <a:gd name="connsiteX119" fmla="*/ 4749189 w 5286254"/>
                <a:gd name="connsiteY119" fmla="*/ 1535466 h 6851881"/>
                <a:gd name="connsiteX120" fmla="*/ 4739154 w 5286254"/>
                <a:gd name="connsiteY120" fmla="*/ 1513234 h 6851881"/>
                <a:gd name="connsiteX121" fmla="*/ 4727574 w 5286254"/>
                <a:gd name="connsiteY121" fmla="*/ 1493627 h 6851881"/>
                <a:gd name="connsiteX122" fmla="*/ 4701019 w 5286254"/>
                <a:gd name="connsiteY122" fmla="*/ 1486061 h 6851881"/>
                <a:gd name="connsiteX123" fmla="*/ 4681721 w 5286254"/>
                <a:gd name="connsiteY123" fmla="*/ 1476027 h 6851881"/>
                <a:gd name="connsiteX124" fmla="*/ 4677089 w 5286254"/>
                <a:gd name="connsiteY124" fmla="*/ 1440671 h 6851881"/>
                <a:gd name="connsiteX125" fmla="*/ 4677398 w 5286254"/>
                <a:gd name="connsiteY125" fmla="*/ 1434649 h 6851881"/>
                <a:gd name="connsiteX126" fmla="*/ 4693608 w 5286254"/>
                <a:gd name="connsiteY126" fmla="*/ 1400067 h 6851881"/>
                <a:gd name="connsiteX127" fmla="*/ 4770958 w 5286254"/>
                <a:gd name="connsiteY127" fmla="*/ 1337076 h 6851881"/>
                <a:gd name="connsiteX128" fmla="*/ 4841205 w 5286254"/>
                <a:gd name="connsiteY128" fmla="*/ 1277635 h 6851881"/>
                <a:gd name="connsiteX129" fmla="*/ 4850778 w 5286254"/>
                <a:gd name="connsiteY129" fmla="*/ 1269915 h 6851881"/>
                <a:gd name="connsiteX130" fmla="*/ 4931678 w 5286254"/>
                <a:gd name="connsiteY130" fmla="*/ 1208778 h 6851881"/>
                <a:gd name="connsiteX131" fmla="*/ 4989883 w 5286254"/>
                <a:gd name="connsiteY131" fmla="*/ 1163542 h 6851881"/>
                <a:gd name="connsiteX132" fmla="*/ 5029561 w 5286254"/>
                <a:gd name="connsiteY132" fmla="*/ 1129576 h 6851881"/>
                <a:gd name="connsiteX133" fmla="*/ 5068158 w 5286254"/>
                <a:gd name="connsiteY133" fmla="*/ 1102095 h 6851881"/>
                <a:gd name="connsiteX134" fmla="*/ 5086068 w 5286254"/>
                <a:gd name="connsiteY134" fmla="*/ 1090207 h 6851881"/>
                <a:gd name="connsiteX135" fmla="*/ 5085450 w 5286254"/>
                <a:gd name="connsiteY135" fmla="*/ 1087119 h 6851881"/>
                <a:gd name="connsiteX136" fmla="*/ 5043456 w 5286254"/>
                <a:gd name="connsiteY136" fmla="*/ 1092059 h 6851881"/>
                <a:gd name="connsiteX137" fmla="*/ 4998837 w 5286254"/>
                <a:gd name="connsiteY137" fmla="*/ 1118768 h 6851881"/>
                <a:gd name="connsiteX138" fmla="*/ 4942176 w 5286254"/>
                <a:gd name="connsiteY138" fmla="*/ 1163696 h 6851881"/>
                <a:gd name="connsiteX139" fmla="*/ 4844447 w 5286254"/>
                <a:gd name="connsiteY139" fmla="*/ 1233017 h 6851881"/>
                <a:gd name="connsiteX140" fmla="*/ 4818356 w 5286254"/>
                <a:gd name="connsiteY140" fmla="*/ 1252006 h 6851881"/>
                <a:gd name="connsiteX141" fmla="*/ 4793190 w 5286254"/>
                <a:gd name="connsiteY141" fmla="*/ 1266210 h 6851881"/>
                <a:gd name="connsiteX142" fmla="*/ 4750424 w 5286254"/>
                <a:gd name="connsiteY142" fmla="*/ 1292148 h 6851881"/>
                <a:gd name="connsiteX143" fmla="*/ 4743013 w 5286254"/>
                <a:gd name="connsiteY143" fmla="*/ 1297397 h 6851881"/>
                <a:gd name="connsiteX144" fmla="*/ 4661959 w 5286254"/>
                <a:gd name="connsiteY144" fmla="*/ 1324262 h 6851881"/>
                <a:gd name="connsiteX145" fmla="*/ 4652695 w 5286254"/>
                <a:gd name="connsiteY145" fmla="*/ 1323798 h 6851881"/>
                <a:gd name="connsiteX146" fmla="*/ 4617803 w 5286254"/>
                <a:gd name="connsiteY146" fmla="*/ 1327812 h 6851881"/>
                <a:gd name="connsiteX147" fmla="*/ 4595262 w 5286254"/>
                <a:gd name="connsiteY147" fmla="*/ 1328430 h 6851881"/>
                <a:gd name="connsiteX148" fmla="*/ 4560370 w 5286254"/>
                <a:gd name="connsiteY148" fmla="*/ 1333525 h 6851881"/>
                <a:gd name="connsiteX149" fmla="*/ 4533197 w 5286254"/>
                <a:gd name="connsiteY149" fmla="*/ 1333833 h 6851881"/>
                <a:gd name="connsiteX150" fmla="*/ 4491203 w 5286254"/>
                <a:gd name="connsiteY150" fmla="*/ 1303418 h 6851881"/>
                <a:gd name="connsiteX151" fmla="*/ 4463413 w 5286254"/>
                <a:gd name="connsiteY151" fmla="*/ 1279796 h 6851881"/>
                <a:gd name="connsiteX152" fmla="*/ 4455848 w 5286254"/>
                <a:gd name="connsiteY152" fmla="*/ 1272231 h 6851881"/>
                <a:gd name="connsiteX153" fmla="*/ 4435469 w 5286254"/>
                <a:gd name="connsiteY153" fmla="*/ 1257564 h 6851881"/>
                <a:gd name="connsiteX154" fmla="*/ 4420338 w 5286254"/>
                <a:gd name="connsiteY154" fmla="*/ 1245213 h 6851881"/>
                <a:gd name="connsiteX155" fmla="*/ 4413699 w 5286254"/>
                <a:gd name="connsiteY155" fmla="*/ 1234869 h 6851881"/>
                <a:gd name="connsiteX156" fmla="*/ 4417714 w 5286254"/>
                <a:gd name="connsiteY156" fmla="*/ 1209704 h 6851881"/>
                <a:gd name="connsiteX157" fmla="*/ 4421264 w 5286254"/>
                <a:gd name="connsiteY157" fmla="*/ 1194882 h 6851881"/>
                <a:gd name="connsiteX158" fmla="*/ 4429293 w 5286254"/>
                <a:gd name="connsiteY158" fmla="*/ 1153043 h 6851881"/>
                <a:gd name="connsiteX159" fmla="*/ 4452606 w 5286254"/>
                <a:gd name="connsiteY159" fmla="*/ 1118923 h 6851881"/>
                <a:gd name="connsiteX160" fmla="*/ 4467119 w 5286254"/>
                <a:gd name="connsiteY160" fmla="*/ 1103174 h 6851881"/>
                <a:gd name="connsiteX161" fmla="*/ 4493365 w 5286254"/>
                <a:gd name="connsiteY161" fmla="*/ 1071834 h 6851881"/>
                <a:gd name="connsiteX162" fmla="*/ 4528875 w 5286254"/>
                <a:gd name="connsiteY162" fmla="*/ 1023818 h 6851881"/>
                <a:gd name="connsiteX163" fmla="*/ 4553886 w 5286254"/>
                <a:gd name="connsiteY163" fmla="*/ 992940 h 6851881"/>
                <a:gd name="connsiteX164" fmla="*/ 4607922 w 5286254"/>
                <a:gd name="connsiteY164" fmla="*/ 935970 h 6851881"/>
                <a:gd name="connsiteX165" fmla="*/ 4678478 w 5286254"/>
                <a:gd name="connsiteY165" fmla="*/ 866958 h 6851881"/>
                <a:gd name="connsiteX166" fmla="*/ 4780067 w 5286254"/>
                <a:gd name="connsiteY166" fmla="*/ 784668 h 6851881"/>
                <a:gd name="connsiteX167" fmla="*/ 4816657 w 5286254"/>
                <a:gd name="connsiteY167" fmla="*/ 759039 h 6851881"/>
                <a:gd name="connsiteX168" fmla="*/ 4824377 w 5286254"/>
                <a:gd name="connsiteY168" fmla="*/ 747306 h 6851881"/>
                <a:gd name="connsiteX169" fmla="*/ 4810790 w 5286254"/>
                <a:gd name="connsiteY169" fmla="*/ 747151 h 6851881"/>
                <a:gd name="connsiteX170" fmla="*/ 4768642 w 5286254"/>
                <a:gd name="connsiteY170" fmla="*/ 774478 h 6851881"/>
                <a:gd name="connsiteX171" fmla="*/ 4719855 w 5286254"/>
                <a:gd name="connsiteY171" fmla="*/ 816781 h 6851881"/>
                <a:gd name="connsiteX172" fmla="*/ 4679713 w 5286254"/>
                <a:gd name="connsiteY172" fmla="*/ 852754 h 6851881"/>
                <a:gd name="connsiteX173" fmla="*/ 4669369 w 5286254"/>
                <a:gd name="connsiteY173" fmla="*/ 862017 h 6851881"/>
                <a:gd name="connsiteX174" fmla="*/ 4562686 w 5286254"/>
                <a:gd name="connsiteY174" fmla="*/ 952644 h 6851881"/>
                <a:gd name="connsiteX175" fmla="*/ 4488887 w 5286254"/>
                <a:gd name="connsiteY175" fmla="*/ 999270 h 6851881"/>
                <a:gd name="connsiteX176" fmla="*/ 4483484 w 5286254"/>
                <a:gd name="connsiteY176" fmla="*/ 1002203 h 6851881"/>
                <a:gd name="connsiteX177" fmla="*/ 4426514 w 5286254"/>
                <a:gd name="connsiteY177" fmla="*/ 1024899 h 6851881"/>
                <a:gd name="connsiteX178" fmla="*/ 4389306 w 5286254"/>
                <a:gd name="connsiteY178" fmla="*/ 1019804 h 6851881"/>
                <a:gd name="connsiteX179" fmla="*/ 4348547 w 5286254"/>
                <a:gd name="connsiteY179" fmla="*/ 995256 h 6851881"/>
                <a:gd name="connsiteX180" fmla="*/ 4329094 w 5286254"/>
                <a:gd name="connsiteY180" fmla="*/ 971943 h 6851881"/>
                <a:gd name="connsiteX181" fmla="*/ 4309950 w 5286254"/>
                <a:gd name="connsiteY181" fmla="*/ 957739 h 6851881"/>
                <a:gd name="connsiteX182" fmla="*/ 4275520 w 5286254"/>
                <a:gd name="connsiteY182" fmla="*/ 921921 h 6851881"/>
                <a:gd name="connsiteX183" fmla="*/ 4264713 w 5286254"/>
                <a:gd name="connsiteY183" fmla="*/ 866340 h 6851881"/>
                <a:gd name="connsiteX184" fmla="*/ 4269190 w 5286254"/>
                <a:gd name="connsiteY184" fmla="*/ 833455 h 6851881"/>
                <a:gd name="connsiteX185" fmla="*/ 4282931 w 5286254"/>
                <a:gd name="connsiteY185" fmla="*/ 795938 h 6851881"/>
                <a:gd name="connsiteX186" fmla="*/ 4333571 w 5286254"/>
                <a:gd name="connsiteY186" fmla="*/ 711641 h 6851881"/>
                <a:gd name="connsiteX187" fmla="*/ 4366147 w 5286254"/>
                <a:gd name="connsiteY187" fmla="*/ 656061 h 6851881"/>
                <a:gd name="connsiteX188" fmla="*/ 4399032 w 5286254"/>
                <a:gd name="connsiteY188" fmla="*/ 598782 h 6851881"/>
                <a:gd name="connsiteX189" fmla="*/ 4429447 w 5286254"/>
                <a:gd name="connsiteY189" fmla="*/ 547062 h 6851881"/>
                <a:gd name="connsiteX190" fmla="*/ 4485799 w 5286254"/>
                <a:gd name="connsiteY190" fmla="*/ 470484 h 6851881"/>
                <a:gd name="connsiteX191" fmla="*/ 4499077 w 5286254"/>
                <a:gd name="connsiteY191" fmla="*/ 457824 h 6851881"/>
                <a:gd name="connsiteX192" fmla="*/ 4494909 w 5286254"/>
                <a:gd name="connsiteY192" fmla="*/ 453810 h 6851881"/>
                <a:gd name="connsiteX193" fmla="*/ 4495681 w 5286254"/>
                <a:gd name="connsiteY193" fmla="*/ 451340 h 6851881"/>
                <a:gd name="connsiteX194" fmla="*/ 4549099 w 5286254"/>
                <a:gd name="connsiteY194" fmla="*/ 433894 h 6851881"/>
                <a:gd name="connsiteX195" fmla="*/ 4600048 w 5286254"/>
                <a:gd name="connsiteY195" fmla="*/ 417837 h 6851881"/>
                <a:gd name="connsiteX196" fmla="*/ 4651151 w 5286254"/>
                <a:gd name="connsiteY196" fmla="*/ 408728 h 6851881"/>
                <a:gd name="connsiteX197" fmla="*/ 4337585 w 5286254"/>
                <a:gd name="connsiteY197" fmla="*/ 243375 h 6851881"/>
                <a:gd name="connsiteX198" fmla="*/ 4347621 w 5286254"/>
                <a:gd name="connsiteY198" fmla="*/ 251866 h 6851881"/>
                <a:gd name="connsiteX199" fmla="*/ 4413854 w 5286254"/>
                <a:gd name="connsiteY199" fmla="*/ 296022 h 6851881"/>
                <a:gd name="connsiteX200" fmla="*/ 4443651 w 5286254"/>
                <a:gd name="connsiteY200" fmla="*/ 319952 h 6851881"/>
                <a:gd name="connsiteX201" fmla="*/ 4468353 w 5286254"/>
                <a:gd name="connsiteY201" fmla="*/ 356388 h 6851881"/>
                <a:gd name="connsiteX202" fmla="*/ 4491821 w 5286254"/>
                <a:gd name="connsiteY202" fmla="*/ 448096 h 6851881"/>
                <a:gd name="connsiteX203" fmla="*/ 4460943 w 5286254"/>
                <a:gd name="connsiteY203" fmla="*/ 465696 h 6851881"/>
                <a:gd name="connsiteX204" fmla="*/ 4396099 w 5286254"/>
                <a:gd name="connsiteY204" fmla="*/ 557250 h 6851881"/>
                <a:gd name="connsiteX205" fmla="*/ 4359663 w 5286254"/>
                <a:gd name="connsiteY205" fmla="*/ 606809 h 6851881"/>
                <a:gd name="connsiteX206" fmla="*/ 4330792 w 5286254"/>
                <a:gd name="connsiteY206" fmla="*/ 648340 h 6851881"/>
                <a:gd name="connsiteX207" fmla="*/ 4249274 w 5286254"/>
                <a:gd name="connsiteY207" fmla="*/ 752399 h 6851881"/>
                <a:gd name="connsiteX208" fmla="*/ 4222719 w 5286254"/>
                <a:gd name="connsiteY208" fmla="*/ 772778 h 6851881"/>
                <a:gd name="connsiteX209" fmla="*/ 4175939 w 5286254"/>
                <a:gd name="connsiteY209" fmla="*/ 780806 h 6851881"/>
                <a:gd name="connsiteX210" fmla="*/ 4138422 w 5286254"/>
                <a:gd name="connsiteY210" fmla="*/ 762434 h 6851881"/>
                <a:gd name="connsiteX211" fmla="*/ 4127769 w 5286254"/>
                <a:gd name="connsiteY211" fmla="*/ 753634 h 6851881"/>
                <a:gd name="connsiteX212" fmla="*/ 4071571 w 5286254"/>
                <a:gd name="connsiteY212" fmla="*/ 706082 h 6851881"/>
                <a:gd name="connsiteX213" fmla="*/ 4049803 w 5286254"/>
                <a:gd name="connsiteY213" fmla="*/ 695892 h 6851881"/>
                <a:gd name="connsiteX214" fmla="*/ 4019079 w 5286254"/>
                <a:gd name="connsiteY214" fmla="*/ 648649 h 6851881"/>
                <a:gd name="connsiteX215" fmla="*/ 4020005 w 5286254"/>
                <a:gd name="connsiteY215" fmla="*/ 637996 h 6851881"/>
                <a:gd name="connsiteX216" fmla="*/ 4031276 w 5286254"/>
                <a:gd name="connsiteY216" fmla="*/ 626262 h 6851881"/>
                <a:gd name="connsiteX217" fmla="*/ 4039458 w 5286254"/>
                <a:gd name="connsiteY217" fmla="*/ 612367 h 6851881"/>
                <a:gd name="connsiteX218" fmla="*/ 4037605 w 5286254"/>
                <a:gd name="connsiteY218" fmla="*/ 608198 h 6851881"/>
                <a:gd name="connsiteX219" fmla="*/ 4029732 w 5286254"/>
                <a:gd name="connsiteY219" fmla="*/ 594149 h 6851881"/>
                <a:gd name="connsiteX220" fmla="*/ 4041157 w 5286254"/>
                <a:gd name="connsiteY220" fmla="*/ 582570 h 6851881"/>
                <a:gd name="connsiteX221" fmla="*/ 4036371 w 5286254"/>
                <a:gd name="connsiteY221" fmla="*/ 576703 h 6851881"/>
                <a:gd name="connsiteX222" fmla="*/ 4002714 w 5286254"/>
                <a:gd name="connsiteY222" fmla="*/ 578092 h 6851881"/>
                <a:gd name="connsiteX223" fmla="*/ 3961028 w 5286254"/>
                <a:gd name="connsiteY223" fmla="*/ 570527 h 6851881"/>
                <a:gd name="connsiteX224" fmla="*/ 3957941 w 5286254"/>
                <a:gd name="connsiteY224" fmla="*/ 558022 h 6851881"/>
                <a:gd name="connsiteX225" fmla="*/ 3998236 w 5286254"/>
                <a:gd name="connsiteY225" fmla="*/ 528842 h 6851881"/>
                <a:gd name="connsiteX226" fmla="*/ 4013366 w 5286254"/>
                <a:gd name="connsiteY226" fmla="*/ 523284 h 6851881"/>
                <a:gd name="connsiteX227" fmla="*/ 4038841 w 5286254"/>
                <a:gd name="connsiteY227" fmla="*/ 521277 h 6851881"/>
                <a:gd name="connsiteX228" fmla="*/ 4052582 w 5286254"/>
                <a:gd name="connsiteY228" fmla="*/ 514329 h 6851881"/>
                <a:gd name="connsiteX229" fmla="*/ 4064161 w 5286254"/>
                <a:gd name="connsiteY229" fmla="*/ 467086 h 6851881"/>
                <a:gd name="connsiteX230" fmla="*/ 4066013 w 5286254"/>
                <a:gd name="connsiteY230" fmla="*/ 456587 h 6851881"/>
                <a:gd name="connsiteX231" fmla="*/ 4084694 w 5286254"/>
                <a:gd name="connsiteY231" fmla="*/ 405021 h 6851881"/>
                <a:gd name="connsiteX232" fmla="*/ 4103684 w 5286254"/>
                <a:gd name="connsiteY232" fmla="*/ 354845 h 6851881"/>
                <a:gd name="connsiteX233" fmla="*/ 4125454 w 5286254"/>
                <a:gd name="connsiteY233" fmla="*/ 327981 h 6851881"/>
                <a:gd name="connsiteX234" fmla="*/ 4177637 w 5286254"/>
                <a:gd name="connsiteY234" fmla="*/ 310380 h 6851881"/>
                <a:gd name="connsiteX235" fmla="*/ 4206662 w 5286254"/>
                <a:gd name="connsiteY235" fmla="*/ 308682 h 6851881"/>
                <a:gd name="connsiteX236" fmla="*/ 4215617 w 5286254"/>
                <a:gd name="connsiteY236" fmla="*/ 313931 h 6851881"/>
                <a:gd name="connsiteX237" fmla="*/ 4231211 w 5286254"/>
                <a:gd name="connsiteY237" fmla="*/ 323195 h 6851881"/>
                <a:gd name="connsiteX238" fmla="*/ 4243871 w 5286254"/>
                <a:gd name="connsiteY238" fmla="*/ 321651 h 6851881"/>
                <a:gd name="connsiteX239" fmla="*/ 4247730 w 5286254"/>
                <a:gd name="connsiteY239" fmla="*/ 307601 h 6851881"/>
                <a:gd name="connsiteX240" fmla="*/ 4256067 w 5286254"/>
                <a:gd name="connsiteY240" fmla="*/ 281355 h 6851881"/>
                <a:gd name="connsiteX241" fmla="*/ 4289879 w 5286254"/>
                <a:gd name="connsiteY241" fmla="*/ 254491 h 6851881"/>
                <a:gd name="connsiteX242" fmla="*/ 4319058 w 5286254"/>
                <a:gd name="connsiteY242" fmla="*/ 248007 h 6851881"/>
                <a:gd name="connsiteX243" fmla="*/ 4337585 w 5286254"/>
                <a:gd name="connsiteY243" fmla="*/ 243375 h 6851881"/>
                <a:gd name="connsiteX244" fmla="*/ 4292966 w 5286254"/>
                <a:gd name="connsiteY244" fmla="*/ 235 h 6851881"/>
                <a:gd name="connsiteX245" fmla="*/ 4322301 w 5286254"/>
                <a:gd name="connsiteY245" fmla="*/ 7472 h 6851881"/>
                <a:gd name="connsiteX246" fmla="*/ 4351171 w 5286254"/>
                <a:gd name="connsiteY246" fmla="*/ 69074 h 6851881"/>
                <a:gd name="connsiteX247" fmla="*/ 4356112 w 5286254"/>
                <a:gd name="connsiteY247" fmla="*/ 94239 h 6851881"/>
                <a:gd name="connsiteX248" fmla="*/ 4346077 w 5286254"/>
                <a:gd name="connsiteY248" fmla="*/ 95320 h 6851881"/>
                <a:gd name="connsiteX249" fmla="*/ 4303774 w 5286254"/>
                <a:gd name="connsiteY249" fmla="*/ 149819 h 6851881"/>
                <a:gd name="connsiteX250" fmla="*/ 4293739 w 5286254"/>
                <a:gd name="connsiteY250" fmla="*/ 167111 h 6851881"/>
                <a:gd name="connsiteX251" fmla="*/ 4273977 w 5286254"/>
                <a:gd name="connsiteY251" fmla="*/ 181624 h 6851881"/>
                <a:gd name="connsiteX252" fmla="*/ 4233835 w 5286254"/>
                <a:gd name="connsiteY252" fmla="*/ 199070 h 6851881"/>
                <a:gd name="connsiteX253" fmla="*/ 4202494 w 5286254"/>
                <a:gd name="connsiteY253" fmla="*/ 211267 h 6851881"/>
                <a:gd name="connsiteX254" fmla="*/ 4169454 w 5286254"/>
                <a:gd name="connsiteY254" fmla="*/ 229948 h 6851881"/>
                <a:gd name="connsiteX255" fmla="*/ 4150619 w 5286254"/>
                <a:gd name="connsiteY255" fmla="*/ 242917 h 6851881"/>
                <a:gd name="connsiteX256" fmla="*/ 4126534 w 5286254"/>
                <a:gd name="connsiteY256" fmla="*/ 256657 h 6851881"/>
                <a:gd name="connsiteX257" fmla="*/ 4098744 w 5286254"/>
                <a:gd name="connsiteY257" fmla="*/ 269163 h 6851881"/>
                <a:gd name="connsiteX258" fmla="*/ 4088708 w 5286254"/>
                <a:gd name="connsiteY258" fmla="*/ 273023 h 6851881"/>
                <a:gd name="connsiteX259" fmla="*/ 4062308 w 5286254"/>
                <a:gd name="connsiteY259" fmla="*/ 279353 h 6851881"/>
                <a:gd name="connsiteX260" fmla="*/ 4029268 w 5286254"/>
                <a:gd name="connsiteY260" fmla="*/ 285219 h 6851881"/>
                <a:gd name="connsiteX261" fmla="*/ 4005338 w 5286254"/>
                <a:gd name="connsiteY261" fmla="*/ 285219 h 6851881"/>
                <a:gd name="connsiteX262" fmla="*/ 3972607 w 5286254"/>
                <a:gd name="connsiteY262" fmla="*/ 277500 h 6851881"/>
                <a:gd name="connsiteX263" fmla="*/ 3925364 w 5286254"/>
                <a:gd name="connsiteY263" fmla="*/ 263759 h 6851881"/>
                <a:gd name="connsiteX264" fmla="*/ 3900970 w 5286254"/>
                <a:gd name="connsiteY264" fmla="*/ 267001 h 6851881"/>
                <a:gd name="connsiteX265" fmla="*/ 3880128 w 5286254"/>
                <a:gd name="connsiteY265" fmla="*/ 261598 h 6851881"/>
                <a:gd name="connsiteX266" fmla="*/ 3850948 w 5286254"/>
                <a:gd name="connsiteY266" fmla="*/ 233808 h 6851881"/>
                <a:gd name="connsiteX267" fmla="*/ 3829333 w 5286254"/>
                <a:gd name="connsiteY267" fmla="*/ 213583 h 6851881"/>
                <a:gd name="connsiteX268" fmla="*/ 3825319 w 5286254"/>
                <a:gd name="connsiteY268" fmla="*/ 207098 h 6851881"/>
                <a:gd name="connsiteX269" fmla="*/ 3818372 w 5286254"/>
                <a:gd name="connsiteY269" fmla="*/ 208796 h 6851881"/>
                <a:gd name="connsiteX270" fmla="*/ 3817445 w 5286254"/>
                <a:gd name="connsiteY270" fmla="*/ 228404 h 6851881"/>
                <a:gd name="connsiteX271" fmla="*/ 3850485 w 5286254"/>
                <a:gd name="connsiteY271" fmla="*/ 312701 h 6851881"/>
                <a:gd name="connsiteX272" fmla="*/ 3874878 w 5286254"/>
                <a:gd name="connsiteY272" fmla="*/ 380632 h 6851881"/>
                <a:gd name="connsiteX273" fmla="*/ 3860366 w 5286254"/>
                <a:gd name="connsiteY273" fmla="*/ 407496 h 6851881"/>
                <a:gd name="connsiteX274" fmla="*/ 3853418 w 5286254"/>
                <a:gd name="connsiteY274" fmla="*/ 410275 h 6851881"/>
                <a:gd name="connsiteX275" fmla="*/ 3827944 w 5286254"/>
                <a:gd name="connsiteY275" fmla="*/ 420465 h 6851881"/>
                <a:gd name="connsiteX276" fmla="*/ 3819144 w 5286254"/>
                <a:gd name="connsiteY276" fmla="*/ 432044 h 6851881"/>
                <a:gd name="connsiteX277" fmla="*/ 3827635 w 5286254"/>
                <a:gd name="connsiteY277" fmla="*/ 446557 h 6851881"/>
                <a:gd name="connsiteX278" fmla="*/ 3843383 w 5286254"/>
                <a:gd name="connsiteY278" fmla="*/ 471105 h 6851881"/>
                <a:gd name="connsiteX279" fmla="*/ 3839523 w 5286254"/>
                <a:gd name="connsiteY279" fmla="*/ 489477 h 6851881"/>
                <a:gd name="connsiteX280" fmla="*/ 3834274 w 5286254"/>
                <a:gd name="connsiteY280" fmla="*/ 504762 h 6851881"/>
                <a:gd name="connsiteX281" fmla="*/ 3825937 w 5286254"/>
                <a:gd name="connsiteY281" fmla="*/ 520201 h 6851881"/>
                <a:gd name="connsiteX282" fmla="*/ 3818681 w 5286254"/>
                <a:gd name="connsiteY282" fmla="*/ 533478 h 6851881"/>
                <a:gd name="connsiteX283" fmla="*/ 3799845 w 5286254"/>
                <a:gd name="connsiteY283" fmla="*/ 560188 h 6851881"/>
                <a:gd name="connsiteX284" fmla="*/ 3774834 w 5286254"/>
                <a:gd name="connsiteY284" fmla="*/ 571458 h 6851881"/>
                <a:gd name="connsiteX285" fmla="*/ 3763409 w 5286254"/>
                <a:gd name="connsiteY285" fmla="*/ 575627 h 6851881"/>
                <a:gd name="connsiteX286" fmla="*/ 3726047 w 5286254"/>
                <a:gd name="connsiteY286" fmla="*/ 583655 h 6851881"/>
                <a:gd name="connsiteX287" fmla="*/ 3721569 w 5286254"/>
                <a:gd name="connsiteY287" fmla="*/ 584118 h 6851881"/>
                <a:gd name="connsiteX288" fmla="*/ 3669849 w 5286254"/>
                <a:gd name="connsiteY288" fmla="*/ 582420 h 6851881"/>
                <a:gd name="connsiteX289" fmla="*/ 3662284 w 5286254"/>
                <a:gd name="connsiteY289" fmla="*/ 583038 h 6851881"/>
                <a:gd name="connsiteX290" fmla="*/ 3656108 w 5286254"/>
                <a:gd name="connsiteY290" fmla="*/ 589368 h 6851881"/>
                <a:gd name="connsiteX291" fmla="*/ 3660894 w 5286254"/>
                <a:gd name="connsiteY291" fmla="*/ 596470 h 6851881"/>
                <a:gd name="connsiteX292" fmla="*/ 3673708 w 5286254"/>
                <a:gd name="connsiteY292" fmla="*/ 601719 h 6851881"/>
                <a:gd name="connsiteX293" fmla="*/ 3725583 w 5286254"/>
                <a:gd name="connsiteY293" fmla="*/ 631053 h 6851881"/>
                <a:gd name="connsiteX294" fmla="*/ 3729443 w 5286254"/>
                <a:gd name="connsiteY294" fmla="*/ 658843 h 6851881"/>
                <a:gd name="connsiteX295" fmla="*/ 3735619 w 5286254"/>
                <a:gd name="connsiteY295" fmla="*/ 664864 h 6851881"/>
                <a:gd name="connsiteX296" fmla="*/ 3789192 w 5286254"/>
                <a:gd name="connsiteY296" fmla="*/ 667489 h 6851881"/>
                <a:gd name="connsiteX297" fmla="*/ 3832113 w 5286254"/>
                <a:gd name="connsiteY297" fmla="*/ 686170 h 6851881"/>
                <a:gd name="connsiteX298" fmla="*/ 3939877 w 5286254"/>
                <a:gd name="connsiteY298" fmla="*/ 800882 h 6851881"/>
                <a:gd name="connsiteX299" fmla="*/ 3968902 w 5286254"/>
                <a:gd name="connsiteY299" fmla="*/ 845963 h 6851881"/>
                <a:gd name="connsiteX300" fmla="*/ 3994994 w 5286254"/>
                <a:gd name="connsiteY300" fmla="*/ 887339 h 6851881"/>
                <a:gd name="connsiteX301" fmla="*/ 4004257 w 5286254"/>
                <a:gd name="connsiteY301" fmla="*/ 927172 h 6851881"/>
                <a:gd name="connsiteX302" fmla="*/ 4012594 w 5286254"/>
                <a:gd name="connsiteY302" fmla="*/ 952800 h 6851881"/>
                <a:gd name="connsiteX303" fmla="*/ 4018924 w 5286254"/>
                <a:gd name="connsiteY303" fmla="*/ 972871 h 6851881"/>
                <a:gd name="connsiteX304" fmla="*/ 4038686 w 5286254"/>
                <a:gd name="connsiteY304" fmla="*/ 1005756 h 6851881"/>
                <a:gd name="connsiteX305" fmla="*/ 4046869 w 5286254"/>
                <a:gd name="connsiteY305" fmla="*/ 1031539 h 6851881"/>
                <a:gd name="connsiteX306" fmla="*/ 4050111 w 5286254"/>
                <a:gd name="connsiteY306" fmla="*/ 1043120 h 6851881"/>
                <a:gd name="connsiteX307" fmla="*/ 4071880 w 5286254"/>
                <a:gd name="connsiteY307" fmla="*/ 1091908 h 6851881"/>
                <a:gd name="connsiteX308" fmla="*/ 4075431 w 5286254"/>
                <a:gd name="connsiteY308" fmla="*/ 1129732 h 6851881"/>
                <a:gd name="connsiteX309" fmla="*/ 4078056 w 5286254"/>
                <a:gd name="connsiteY309" fmla="*/ 1175433 h 6851881"/>
                <a:gd name="connsiteX310" fmla="*/ 4078519 w 5286254"/>
                <a:gd name="connsiteY310" fmla="*/ 1181454 h 6851881"/>
                <a:gd name="connsiteX311" fmla="*/ 4081915 w 5286254"/>
                <a:gd name="connsiteY311" fmla="*/ 1241819 h 6851881"/>
                <a:gd name="connsiteX312" fmla="*/ 4091488 w 5286254"/>
                <a:gd name="connsiteY312" fmla="*/ 1266675 h 6851881"/>
                <a:gd name="connsiteX313" fmla="*/ 4094112 w 5286254"/>
                <a:gd name="connsiteY313" fmla="*/ 1306972 h 6851881"/>
                <a:gd name="connsiteX314" fmla="*/ 4108007 w 5286254"/>
                <a:gd name="connsiteY314" fmla="*/ 1322565 h 6851881"/>
                <a:gd name="connsiteX315" fmla="*/ 4118506 w 5286254"/>
                <a:gd name="connsiteY315" fmla="*/ 1321176 h 6851881"/>
                <a:gd name="connsiteX316" fmla="*/ 4148303 w 5286254"/>
                <a:gd name="connsiteY316" fmla="*/ 1317162 h 6851881"/>
                <a:gd name="connsiteX317" fmla="*/ 4159882 w 5286254"/>
                <a:gd name="connsiteY317" fmla="*/ 1320404 h 6851881"/>
                <a:gd name="connsiteX318" fmla="*/ 4187055 w 5286254"/>
                <a:gd name="connsiteY318" fmla="*/ 1342173 h 6851881"/>
                <a:gd name="connsiteX319" fmla="*/ 4195701 w 5286254"/>
                <a:gd name="connsiteY319" fmla="*/ 1422456 h 6851881"/>
                <a:gd name="connsiteX320" fmla="*/ 4198480 w 5286254"/>
                <a:gd name="connsiteY320" fmla="*/ 1489152 h 6851881"/>
                <a:gd name="connsiteX321" fmla="*/ 4198634 w 5286254"/>
                <a:gd name="connsiteY321" fmla="*/ 1496717 h 6851881"/>
                <a:gd name="connsiteX322" fmla="*/ 4194002 w 5286254"/>
                <a:gd name="connsiteY322" fmla="*/ 1597225 h 6851881"/>
                <a:gd name="connsiteX323" fmla="*/ 4197399 w 5286254"/>
                <a:gd name="connsiteY323" fmla="*/ 1598306 h 6851881"/>
                <a:gd name="connsiteX324" fmla="*/ 4210677 w 5286254"/>
                <a:gd name="connsiteY324" fmla="*/ 1577772 h 6851881"/>
                <a:gd name="connsiteX325" fmla="*/ 4227351 w 5286254"/>
                <a:gd name="connsiteY325" fmla="*/ 1550290 h 6851881"/>
                <a:gd name="connsiteX326" fmla="*/ 4254832 w 5286254"/>
                <a:gd name="connsiteY326" fmla="*/ 1543806 h 6851881"/>
                <a:gd name="connsiteX327" fmla="*/ 4267123 w 5286254"/>
                <a:gd name="connsiteY327" fmla="*/ 1550258 h 6851881"/>
                <a:gd name="connsiteX328" fmla="*/ 4266874 w 5286254"/>
                <a:gd name="connsiteY328" fmla="*/ 1550754 h 6851881"/>
                <a:gd name="connsiteX329" fmla="*/ 4267184 w 5286254"/>
                <a:gd name="connsiteY329" fmla="*/ 1550290 h 6851881"/>
                <a:gd name="connsiteX330" fmla="*/ 4267123 w 5286254"/>
                <a:gd name="connsiteY330" fmla="*/ 1550258 h 6851881"/>
                <a:gd name="connsiteX331" fmla="*/ 4267184 w 5286254"/>
                <a:gd name="connsiteY331" fmla="*/ 1550136 h 6851881"/>
                <a:gd name="connsiteX332" fmla="*/ 4282506 w 5286254"/>
                <a:gd name="connsiteY332" fmla="*/ 1553089 h 6851881"/>
                <a:gd name="connsiteX333" fmla="*/ 4291972 w 5286254"/>
                <a:gd name="connsiteY333" fmla="*/ 1565334 h 6851881"/>
                <a:gd name="connsiteX334" fmla="*/ 4291654 w 5286254"/>
                <a:gd name="connsiteY334" fmla="*/ 1565652 h 6851881"/>
                <a:gd name="connsiteX335" fmla="*/ 4291268 w 5286254"/>
                <a:gd name="connsiteY335" fmla="*/ 1565884 h 6851881"/>
                <a:gd name="connsiteX336" fmla="*/ 4291423 w 5286254"/>
                <a:gd name="connsiteY336" fmla="*/ 1565884 h 6851881"/>
                <a:gd name="connsiteX337" fmla="*/ 4291654 w 5286254"/>
                <a:gd name="connsiteY337" fmla="*/ 1565652 h 6851881"/>
                <a:gd name="connsiteX338" fmla="*/ 4292040 w 5286254"/>
                <a:gd name="connsiteY338" fmla="*/ 1565421 h 6851881"/>
                <a:gd name="connsiteX339" fmla="*/ 4291972 w 5286254"/>
                <a:gd name="connsiteY339" fmla="*/ 1565334 h 6851881"/>
                <a:gd name="connsiteX340" fmla="*/ 4292040 w 5286254"/>
                <a:gd name="connsiteY340" fmla="*/ 1565266 h 6851881"/>
                <a:gd name="connsiteX341" fmla="*/ 4294974 w 5286254"/>
                <a:gd name="connsiteY341" fmla="*/ 1568508 h 6851881"/>
                <a:gd name="connsiteX342" fmla="*/ 4295053 w 5286254"/>
                <a:gd name="connsiteY342" fmla="*/ 1568583 h 6851881"/>
                <a:gd name="connsiteX343" fmla="*/ 4304546 w 5286254"/>
                <a:gd name="connsiteY343" fmla="*/ 1577463 h 6851881"/>
                <a:gd name="connsiteX344" fmla="*/ 4307788 w 5286254"/>
                <a:gd name="connsiteY344" fmla="*/ 1580396 h 6851881"/>
                <a:gd name="connsiteX345" fmla="*/ 4306707 w 5286254"/>
                <a:gd name="connsiteY345" fmla="*/ 1581168 h 6851881"/>
                <a:gd name="connsiteX346" fmla="*/ 4306862 w 5286254"/>
                <a:gd name="connsiteY346" fmla="*/ 1581323 h 6851881"/>
                <a:gd name="connsiteX347" fmla="*/ 4307788 w 5286254"/>
                <a:gd name="connsiteY347" fmla="*/ 1580396 h 6851881"/>
                <a:gd name="connsiteX348" fmla="*/ 4310876 w 5286254"/>
                <a:gd name="connsiteY348" fmla="*/ 1583484 h 6851881"/>
                <a:gd name="connsiteX349" fmla="*/ 4316897 w 5286254"/>
                <a:gd name="connsiteY349" fmla="*/ 1589814 h 6851881"/>
                <a:gd name="connsiteX350" fmla="*/ 4319985 w 5286254"/>
                <a:gd name="connsiteY350" fmla="*/ 1592902 h 6851881"/>
                <a:gd name="connsiteX351" fmla="*/ 4341445 w 5286254"/>
                <a:gd name="connsiteY351" fmla="*/ 1617759 h 6851881"/>
                <a:gd name="connsiteX352" fmla="*/ 4340673 w 5286254"/>
                <a:gd name="connsiteY352" fmla="*/ 1618376 h 6851881"/>
                <a:gd name="connsiteX353" fmla="*/ 4340827 w 5286254"/>
                <a:gd name="connsiteY353" fmla="*/ 1618376 h 6851881"/>
                <a:gd name="connsiteX354" fmla="*/ 4341445 w 5286254"/>
                <a:gd name="connsiteY354" fmla="*/ 1617759 h 6851881"/>
                <a:gd name="connsiteX355" fmla="*/ 4344378 w 5286254"/>
                <a:gd name="connsiteY355" fmla="*/ 1621001 h 6851881"/>
                <a:gd name="connsiteX356" fmla="*/ 4343761 w 5286254"/>
                <a:gd name="connsiteY356" fmla="*/ 1621310 h 6851881"/>
                <a:gd name="connsiteX357" fmla="*/ 4343915 w 5286254"/>
                <a:gd name="connsiteY357" fmla="*/ 1621464 h 6851881"/>
                <a:gd name="connsiteX358" fmla="*/ 4344378 w 5286254"/>
                <a:gd name="connsiteY358" fmla="*/ 1621001 h 6851881"/>
                <a:gd name="connsiteX359" fmla="*/ 4347466 w 5286254"/>
                <a:gd name="connsiteY359" fmla="*/ 1624090 h 6851881"/>
                <a:gd name="connsiteX360" fmla="*/ 4347003 w 5286254"/>
                <a:gd name="connsiteY360" fmla="*/ 1624552 h 6851881"/>
                <a:gd name="connsiteX361" fmla="*/ 4347157 w 5286254"/>
                <a:gd name="connsiteY361" fmla="*/ 1624861 h 6851881"/>
                <a:gd name="connsiteX362" fmla="*/ 4347466 w 5286254"/>
                <a:gd name="connsiteY362" fmla="*/ 1624090 h 6851881"/>
                <a:gd name="connsiteX363" fmla="*/ 4353951 w 5286254"/>
                <a:gd name="connsiteY363" fmla="*/ 1629956 h 6851881"/>
                <a:gd name="connsiteX364" fmla="*/ 4366302 w 5286254"/>
                <a:gd name="connsiteY364" fmla="*/ 1642153 h 6851881"/>
                <a:gd name="connsiteX365" fmla="*/ 4409685 w 5286254"/>
                <a:gd name="connsiteY365" fmla="*/ 1693565 h 6851881"/>
                <a:gd name="connsiteX366" fmla="*/ 4448900 w 5286254"/>
                <a:gd name="connsiteY366" fmla="*/ 1746521 h 6851881"/>
                <a:gd name="connsiteX367" fmla="*/ 4459708 w 5286254"/>
                <a:gd name="connsiteY367" fmla="*/ 1761342 h 6851881"/>
                <a:gd name="connsiteX368" fmla="*/ 4496298 w 5286254"/>
                <a:gd name="connsiteY368" fmla="*/ 1799940 h 6851881"/>
                <a:gd name="connsiteX369" fmla="*/ 4543850 w 5286254"/>
                <a:gd name="connsiteY369" fmla="*/ 1828657 h 6851881"/>
                <a:gd name="connsiteX370" fmla="*/ 4571023 w 5286254"/>
                <a:gd name="connsiteY370" fmla="*/ 1843015 h 6851881"/>
                <a:gd name="connsiteX371" fmla="*/ 4593255 w 5286254"/>
                <a:gd name="connsiteY371" fmla="*/ 1845794 h 6851881"/>
                <a:gd name="connsiteX372" fmla="*/ 4641579 w 5286254"/>
                <a:gd name="connsiteY372" fmla="*/ 1844713 h 6851881"/>
                <a:gd name="connsiteX373" fmla="*/ 4725722 w 5286254"/>
                <a:gd name="connsiteY373" fmla="*/ 1861541 h 6851881"/>
                <a:gd name="connsiteX374" fmla="*/ 4753357 w 5286254"/>
                <a:gd name="connsiteY374" fmla="*/ 1862931 h 6851881"/>
                <a:gd name="connsiteX375" fmla="*/ 4811871 w 5286254"/>
                <a:gd name="connsiteY375" fmla="*/ 1862159 h 6851881"/>
                <a:gd name="connsiteX376" fmla="*/ 4838889 w 5286254"/>
                <a:gd name="connsiteY376" fmla="*/ 1852278 h 6851881"/>
                <a:gd name="connsiteX377" fmla="*/ 4861276 w 5286254"/>
                <a:gd name="connsiteY377" fmla="*/ 1842860 h 6851881"/>
                <a:gd name="connsiteX378" fmla="*/ 4897403 w 5286254"/>
                <a:gd name="connsiteY378" fmla="*/ 1823870 h 6851881"/>
                <a:gd name="connsiteX379" fmla="*/ 4922260 w 5286254"/>
                <a:gd name="connsiteY379" fmla="*/ 1819856 h 6851881"/>
                <a:gd name="connsiteX380" fmla="*/ 4944029 w 5286254"/>
                <a:gd name="connsiteY380" fmla="*/ 1820474 h 6851881"/>
                <a:gd name="connsiteX381" fmla="*/ 4967496 w 5286254"/>
                <a:gd name="connsiteY381" fmla="*/ 1822790 h 6851881"/>
                <a:gd name="connsiteX382" fmla="*/ 5001616 w 5286254"/>
                <a:gd name="connsiteY382" fmla="*/ 1843787 h 6851881"/>
                <a:gd name="connsiteX383" fmla="*/ 5020297 w 5286254"/>
                <a:gd name="connsiteY383" fmla="*/ 1870651 h 6851881"/>
                <a:gd name="connsiteX384" fmla="*/ 5026473 w 5286254"/>
                <a:gd name="connsiteY384" fmla="*/ 1876054 h 6851881"/>
                <a:gd name="connsiteX385" fmla="*/ 5014894 w 5286254"/>
                <a:gd name="connsiteY385" fmla="*/ 1899058 h 6851881"/>
                <a:gd name="connsiteX386" fmla="*/ 5008718 w 5286254"/>
                <a:gd name="connsiteY386" fmla="*/ 1905080 h 6851881"/>
                <a:gd name="connsiteX387" fmla="*/ 5005476 w 5286254"/>
                <a:gd name="connsiteY387" fmla="*/ 1914188 h 6851881"/>
                <a:gd name="connsiteX388" fmla="*/ 4986641 w 5286254"/>
                <a:gd name="connsiteY388" fmla="*/ 1947845 h 6851881"/>
                <a:gd name="connsiteX389" fmla="*/ 4983553 w 5286254"/>
                <a:gd name="connsiteY389" fmla="*/ 1951088 h 6851881"/>
                <a:gd name="connsiteX390" fmla="*/ 4955608 w 5286254"/>
                <a:gd name="connsiteY390" fmla="*/ 1992464 h 6851881"/>
                <a:gd name="connsiteX391" fmla="*/ 4932450 w 5286254"/>
                <a:gd name="connsiteY391" fmla="*/ 2029981 h 6851881"/>
                <a:gd name="connsiteX392" fmla="*/ 4891999 w 5286254"/>
                <a:gd name="connsiteY392" fmla="*/ 2089112 h 6851881"/>
                <a:gd name="connsiteX393" fmla="*/ 4870848 w 5286254"/>
                <a:gd name="connsiteY393" fmla="*/ 2118598 h 6851881"/>
                <a:gd name="connsiteX394" fmla="*/ 4862665 w 5286254"/>
                <a:gd name="connsiteY394" fmla="*/ 2127090 h 6851881"/>
                <a:gd name="connsiteX395" fmla="*/ 4837500 w 5286254"/>
                <a:gd name="connsiteY395" fmla="*/ 2143612 h 6851881"/>
                <a:gd name="connsiteX396" fmla="*/ 4794888 w 5286254"/>
                <a:gd name="connsiteY396" fmla="*/ 2185605 h 6851881"/>
                <a:gd name="connsiteX397" fmla="*/ 4772501 w 5286254"/>
                <a:gd name="connsiteY397" fmla="*/ 2195023 h 6851881"/>
                <a:gd name="connsiteX398" fmla="*/ 4700093 w 5286254"/>
                <a:gd name="connsiteY398" fmla="*/ 2208609 h 6851881"/>
                <a:gd name="connsiteX399" fmla="*/ 4686043 w 5286254"/>
                <a:gd name="connsiteY399" fmla="*/ 2214320 h 6851881"/>
                <a:gd name="connsiteX400" fmla="*/ 4612245 w 5286254"/>
                <a:gd name="connsiteY400" fmla="*/ 2256780 h 6851881"/>
                <a:gd name="connsiteX401" fmla="*/ 4541226 w 5286254"/>
                <a:gd name="connsiteY401" fmla="*/ 2291978 h 6851881"/>
                <a:gd name="connsiteX402" fmla="*/ 4532425 w 5286254"/>
                <a:gd name="connsiteY402" fmla="*/ 2294448 h 6851881"/>
                <a:gd name="connsiteX403" fmla="*/ 4515905 w 5286254"/>
                <a:gd name="connsiteY403" fmla="*/ 2308962 h 6851881"/>
                <a:gd name="connsiteX404" fmla="*/ 4503863 w 5286254"/>
                <a:gd name="connsiteY404" fmla="*/ 2316217 h 6851881"/>
                <a:gd name="connsiteX405" fmla="*/ 4424043 w 5286254"/>
                <a:gd name="connsiteY405" fmla="*/ 2320079 h 6851881"/>
                <a:gd name="connsiteX406" fmla="*/ 4416633 w 5286254"/>
                <a:gd name="connsiteY406" fmla="*/ 2322086 h 6851881"/>
                <a:gd name="connsiteX407" fmla="*/ 4413391 w 5286254"/>
                <a:gd name="connsiteY407" fmla="*/ 2321930 h 6851881"/>
                <a:gd name="connsiteX408" fmla="*/ 4404127 w 5286254"/>
                <a:gd name="connsiteY408" fmla="*/ 2323784 h 6851881"/>
                <a:gd name="connsiteX409" fmla="*/ 4383439 w 5286254"/>
                <a:gd name="connsiteY409" fmla="*/ 2333201 h 6851881"/>
                <a:gd name="connsiteX410" fmla="*/ 4379425 w 5286254"/>
                <a:gd name="connsiteY410" fmla="*/ 2351419 h 6851881"/>
                <a:gd name="connsiteX411" fmla="*/ 4379888 w 5286254"/>
                <a:gd name="connsiteY411" fmla="*/ 2364078 h 6851881"/>
                <a:gd name="connsiteX412" fmla="*/ 4368463 w 5286254"/>
                <a:gd name="connsiteY412" fmla="*/ 2365931 h 6851881"/>
                <a:gd name="connsiteX413" fmla="*/ 4359817 w 5286254"/>
                <a:gd name="connsiteY413" fmla="*/ 2363152 h 6851881"/>
                <a:gd name="connsiteX414" fmla="*/ 4345922 w 5286254"/>
                <a:gd name="connsiteY414" fmla="*/ 2365777 h 6851881"/>
                <a:gd name="connsiteX415" fmla="*/ 4324771 w 5286254"/>
                <a:gd name="connsiteY415" fmla="*/ 2363923 h 6851881"/>
                <a:gd name="connsiteX416" fmla="*/ 4318132 w 5286254"/>
                <a:gd name="connsiteY416" fmla="*/ 2352654 h 6851881"/>
                <a:gd name="connsiteX417" fmla="*/ 4219477 w 5286254"/>
                <a:gd name="connsiteY417" fmla="*/ 2435718 h 6851881"/>
                <a:gd name="connsiteX418" fmla="*/ 4202494 w 5286254"/>
                <a:gd name="connsiteY418" fmla="*/ 2454708 h 6851881"/>
                <a:gd name="connsiteX419" fmla="*/ 4178100 w 5286254"/>
                <a:gd name="connsiteY419" fmla="*/ 2480028 h 6851881"/>
                <a:gd name="connsiteX420" fmla="*/ 4156331 w 5286254"/>
                <a:gd name="connsiteY420" fmla="*/ 2504577 h 6851881"/>
                <a:gd name="connsiteX421" fmla="*/ 4128695 w 5286254"/>
                <a:gd name="connsiteY421" fmla="*/ 2535763 h 6851881"/>
                <a:gd name="connsiteX422" fmla="*/ 4103839 w 5286254"/>
                <a:gd name="connsiteY422" fmla="*/ 2563398 h 6851881"/>
                <a:gd name="connsiteX423" fmla="*/ 4079136 w 5286254"/>
                <a:gd name="connsiteY423" fmla="*/ 2591034 h 6851881"/>
                <a:gd name="connsiteX424" fmla="*/ 4048413 w 5286254"/>
                <a:gd name="connsiteY424" fmla="*/ 2625462 h 6851881"/>
                <a:gd name="connsiteX425" fmla="*/ 4020622 w 5286254"/>
                <a:gd name="connsiteY425" fmla="*/ 2656339 h 6851881"/>
                <a:gd name="connsiteX426" fmla="*/ 3992832 w 5286254"/>
                <a:gd name="connsiteY426" fmla="*/ 2687371 h 6851881"/>
                <a:gd name="connsiteX427" fmla="*/ 3961800 w 5286254"/>
                <a:gd name="connsiteY427" fmla="*/ 2723808 h 6851881"/>
                <a:gd name="connsiteX428" fmla="*/ 3960410 w 5286254"/>
                <a:gd name="connsiteY428" fmla="*/ 2728131 h 6851881"/>
                <a:gd name="connsiteX429" fmla="*/ 3903132 w 5286254"/>
                <a:gd name="connsiteY429" fmla="*/ 2791894 h 6851881"/>
                <a:gd name="connsiteX430" fmla="*/ 3882289 w 5286254"/>
                <a:gd name="connsiteY430" fmla="*/ 2814281 h 6851881"/>
                <a:gd name="connsiteX431" fmla="*/ 3841685 w 5286254"/>
                <a:gd name="connsiteY431" fmla="*/ 2860135 h 6851881"/>
                <a:gd name="connsiteX432" fmla="*/ 3817291 w 5286254"/>
                <a:gd name="connsiteY432" fmla="*/ 2888079 h 6851881"/>
                <a:gd name="connsiteX433" fmla="*/ 3814358 w 5286254"/>
                <a:gd name="connsiteY433" fmla="*/ 2891321 h 6851881"/>
                <a:gd name="connsiteX434" fmla="*/ 3811270 w 5286254"/>
                <a:gd name="connsiteY434" fmla="*/ 2894409 h 6851881"/>
                <a:gd name="connsiteX435" fmla="*/ 3808336 w 5286254"/>
                <a:gd name="connsiteY435" fmla="*/ 2897497 h 6851881"/>
                <a:gd name="connsiteX436" fmla="*/ 3785332 w 5286254"/>
                <a:gd name="connsiteY436" fmla="*/ 2921119 h 6851881"/>
                <a:gd name="connsiteX437" fmla="*/ 3752910 w 5286254"/>
                <a:gd name="connsiteY437" fmla="*/ 2962033 h 6851881"/>
                <a:gd name="connsiteX438" fmla="*/ 3686831 w 5286254"/>
                <a:gd name="connsiteY438" fmla="*/ 3037682 h 6851881"/>
                <a:gd name="connsiteX439" fmla="*/ 3653174 w 5286254"/>
                <a:gd name="connsiteY439" fmla="*/ 3066553 h 6851881"/>
                <a:gd name="connsiteX440" fmla="*/ 3564091 w 5286254"/>
                <a:gd name="connsiteY440" fmla="*/ 3163664 h 6851881"/>
                <a:gd name="connsiteX441" fmla="*/ 3538772 w 5286254"/>
                <a:gd name="connsiteY441" fmla="*/ 3190066 h 6851881"/>
                <a:gd name="connsiteX442" fmla="*/ 3451078 w 5286254"/>
                <a:gd name="connsiteY442" fmla="*/ 3286250 h 6851881"/>
                <a:gd name="connsiteX443" fmla="*/ 3359679 w 5286254"/>
                <a:gd name="connsiteY443" fmla="*/ 3387526 h 6851881"/>
                <a:gd name="connsiteX444" fmla="*/ 3335286 w 5286254"/>
                <a:gd name="connsiteY444" fmla="*/ 3415780 h 6851881"/>
                <a:gd name="connsiteX445" fmla="*/ 3332198 w 5286254"/>
                <a:gd name="connsiteY445" fmla="*/ 3418869 h 6851881"/>
                <a:gd name="connsiteX446" fmla="*/ 3326177 w 5286254"/>
                <a:gd name="connsiteY446" fmla="*/ 3425351 h 6851881"/>
                <a:gd name="connsiteX447" fmla="*/ 3323552 w 5286254"/>
                <a:gd name="connsiteY447" fmla="*/ 3427821 h 6851881"/>
                <a:gd name="connsiteX448" fmla="*/ 3323398 w 5286254"/>
                <a:gd name="connsiteY448" fmla="*/ 3427976 h 6851881"/>
                <a:gd name="connsiteX449" fmla="*/ 3322471 w 5286254"/>
                <a:gd name="connsiteY449" fmla="*/ 3430600 h 6851881"/>
                <a:gd name="connsiteX450" fmla="*/ 3319383 w 5286254"/>
                <a:gd name="connsiteY450" fmla="*/ 3433842 h 6851881"/>
                <a:gd name="connsiteX451" fmla="*/ 3316450 w 5286254"/>
                <a:gd name="connsiteY451" fmla="*/ 3437085 h 6851881"/>
                <a:gd name="connsiteX452" fmla="*/ 3313671 w 5286254"/>
                <a:gd name="connsiteY452" fmla="*/ 3440635 h 6851881"/>
                <a:gd name="connsiteX453" fmla="*/ 3310583 w 5286254"/>
                <a:gd name="connsiteY453" fmla="*/ 3443723 h 6851881"/>
                <a:gd name="connsiteX454" fmla="*/ 3307495 w 5286254"/>
                <a:gd name="connsiteY454" fmla="*/ 3446811 h 6851881"/>
                <a:gd name="connsiteX455" fmla="*/ 3304408 w 5286254"/>
                <a:gd name="connsiteY455" fmla="*/ 3450053 h 6851881"/>
                <a:gd name="connsiteX456" fmla="*/ 3301474 w 5286254"/>
                <a:gd name="connsiteY456" fmla="*/ 3453141 h 6851881"/>
                <a:gd name="connsiteX457" fmla="*/ 3295299 w 5286254"/>
                <a:gd name="connsiteY457" fmla="*/ 3459471 h 6851881"/>
                <a:gd name="connsiteX458" fmla="*/ 3292211 w 5286254"/>
                <a:gd name="connsiteY458" fmla="*/ 3462559 h 6851881"/>
                <a:gd name="connsiteX459" fmla="*/ 3289123 w 5286254"/>
                <a:gd name="connsiteY459" fmla="*/ 3465647 h 6851881"/>
                <a:gd name="connsiteX460" fmla="*/ 3285572 w 5286254"/>
                <a:gd name="connsiteY460" fmla="*/ 3468271 h 6851881"/>
                <a:gd name="connsiteX461" fmla="*/ 3284954 w 5286254"/>
                <a:gd name="connsiteY461" fmla="*/ 3467963 h 6851881"/>
                <a:gd name="connsiteX462" fmla="*/ 3282021 w 5286254"/>
                <a:gd name="connsiteY462" fmla="*/ 3471051 h 6851881"/>
                <a:gd name="connsiteX463" fmla="*/ 3281867 w 5286254"/>
                <a:gd name="connsiteY463" fmla="*/ 3471205 h 6851881"/>
                <a:gd name="connsiteX464" fmla="*/ 3282021 w 5286254"/>
                <a:gd name="connsiteY464" fmla="*/ 3474138 h 6851881"/>
                <a:gd name="connsiteX465" fmla="*/ 3279397 w 5286254"/>
                <a:gd name="connsiteY465" fmla="*/ 3477844 h 6851881"/>
                <a:gd name="connsiteX466" fmla="*/ 3276386 w 5286254"/>
                <a:gd name="connsiteY466" fmla="*/ 3480854 h 6851881"/>
                <a:gd name="connsiteX467" fmla="*/ 3276000 w 5286254"/>
                <a:gd name="connsiteY467" fmla="*/ 3480468 h 6851881"/>
                <a:gd name="connsiteX468" fmla="*/ 3275691 w 5286254"/>
                <a:gd name="connsiteY468" fmla="*/ 3480005 h 6851881"/>
                <a:gd name="connsiteX469" fmla="*/ 3275691 w 5286254"/>
                <a:gd name="connsiteY469" fmla="*/ 3480159 h 6851881"/>
                <a:gd name="connsiteX470" fmla="*/ 3276000 w 5286254"/>
                <a:gd name="connsiteY470" fmla="*/ 3480468 h 6851881"/>
                <a:gd name="connsiteX471" fmla="*/ 3276309 w 5286254"/>
                <a:gd name="connsiteY471" fmla="*/ 3480931 h 6851881"/>
                <a:gd name="connsiteX472" fmla="*/ 3276386 w 5286254"/>
                <a:gd name="connsiteY472" fmla="*/ 3480854 h 6851881"/>
                <a:gd name="connsiteX473" fmla="*/ 3276463 w 5286254"/>
                <a:gd name="connsiteY473" fmla="*/ 3480931 h 6851881"/>
                <a:gd name="connsiteX474" fmla="*/ 3273530 w 5286254"/>
                <a:gd name="connsiteY474" fmla="*/ 3484174 h 6851881"/>
                <a:gd name="connsiteX475" fmla="*/ 3270442 w 5286254"/>
                <a:gd name="connsiteY475" fmla="*/ 3487262 h 6851881"/>
                <a:gd name="connsiteX476" fmla="*/ 3267509 w 5286254"/>
                <a:gd name="connsiteY476" fmla="*/ 3490349 h 6851881"/>
                <a:gd name="connsiteX477" fmla="*/ 3254231 w 5286254"/>
                <a:gd name="connsiteY477" fmla="*/ 3505016 h 6851881"/>
                <a:gd name="connsiteX478" fmla="*/ 3251761 w 5286254"/>
                <a:gd name="connsiteY478" fmla="*/ 3505634 h 6851881"/>
                <a:gd name="connsiteX479" fmla="*/ 3251298 w 5286254"/>
                <a:gd name="connsiteY479" fmla="*/ 3505016 h 6851881"/>
                <a:gd name="connsiteX480" fmla="*/ 3251298 w 5286254"/>
                <a:gd name="connsiteY480" fmla="*/ 3505171 h 6851881"/>
                <a:gd name="connsiteX481" fmla="*/ 3251761 w 5286254"/>
                <a:gd name="connsiteY481" fmla="*/ 3505634 h 6851881"/>
                <a:gd name="connsiteX482" fmla="*/ 3248827 w 5286254"/>
                <a:gd name="connsiteY482" fmla="*/ 3508876 h 6851881"/>
                <a:gd name="connsiteX483" fmla="*/ 3248364 w 5286254"/>
                <a:gd name="connsiteY483" fmla="*/ 3508258 h 6851881"/>
                <a:gd name="connsiteX484" fmla="*/ 3248364 w 5286254"/>
                <a:gd name="connsiteY484" fmla="*/ 3508413 h 6851881"/>
                <a:gd name="connsiteX485" fmla="*/ 3248827 w 5286254"/>
                <a:gd name="connsiteY485" fmla="*/ 3508876 h 6851881"/>
                <a:gd name="connsiteX486" fmla="*/ 3248364 w 5286254"/>
                <a:gd name="connsiteY486" fmla="*/ 3511346 h 6851881"/>
                <a:gd name="connsiteX487" fmla="*/ 3245739 w 5286254"/>
                <a:gd name="connsiteY487" fmla="*/ 3515052 h 6851881"/>
                <a:gd name="connsiteX488" fmla="*/ 3242806 w 5286254"/>
                <a:gd name="connsiteY488" fmla="*/ 3517830 h 6851881"/>
                <a:gd name="connsiteX489" fmla="*/ 3242767 w 5286254"/>
                <a:gd name="connsiteY489" fmla="*/ 3517779 h 6851881"/>
                <a:gd name="connsiteX490" fmla="*/ 3242806 w 5286254"/>
                <a:gd name="connsiteY490" fmla="*/ 3517676 h 6851881"/>
                <a:gd name="connsiteX491" fmla="*/ 3242700 w 5286254"/>
                <a:gd name="connsiteY491" fmla="*/ 3517689 h 6851881"/>
                <a:gd name="connsiteX492" fmla="*/ 3241880 w 5286254"/>
                <a:gd name="connsiteY492" fmla="*/ 3516596 h 6851881"/>
                <a:gd name="connsiteX493" fmla="*/ 3241571 w 5286254"/>
                <a:gd name="connsiteY493" fmla="*/ 3517830 h 6851881"/>
                <a:gd name="connsiteX494" fmla="*/ 3242700 w 5286254"/>
                <a:gd name="connsiteY494" fmla="*/ 3517689 h 6851881"/>
                <a:gd name="connsiteX495" fmla="*/ 3242767 w 5286254"/>
                <a:gd name="connsiteY495" fmla="*/ 3517779 h 6851881"/>
                <a:gd name="connsiteX496" fmla="*/ 3241880 w 5286254"/>
                <a:gd name="connsiteY496" fmla="*/ 3520146 h 6851881"/>
                <a:gd name="connsiteX497" fmla="*/ 3239409 w 5286254"/>
                <a:gd name="connsiteY497" fmla="*/ 3524006 h 6851881"/>
                <a:gd name="connsiteX498" fmla="*/ 3236476 w 5286254"/>
                <a:gd name="connsiteY498" fmla="*/ 3527094 h 6851881"/>
                <a:gd name="connsiteX499" fmla="*/ 3236013 w 5286254"/>
                <a:gd name="connsiteY499" fmla="*/ 3526631 h 6851881"/>
                <a:gd name="connsiteX500" fmla="*/ 3235859 w 5286254"/>
                <a:gd name="connsiteY500" fmla="*/ 3526631 h 6851881"/>
                <a:gd name="connsiteX501" fmla="*/ 3236476 w 5286254"/>
                <a:gd name="connsiteY501" fmla="*/ 3527094 h 6851881"/>
                <a:gd name="connsiteX502" fmla="*/ 3233388 w 5286254"/>
                <a:gd name="connsiteY502" fmla="*/ 3533269 h 6851881"/>
                <a:gd name="connsiteX503" fmla="*/ 3232771 w 5286254"/>
                <a:gd name="connsiteY503" fmla="*/ 3532807 h 6851881"/>
                <a:gd name="connsiteX504" fmla="*/ 3232616 w 5286254"/>
                <a:gd name="connsiteY504" fmla="*/ 3532961 h 6851881"/>
                <a:gd name="connsiteX505" fmla="*/ 3233388 w 5286254"/>
                <a:gd name="connsiteY505" fmla="*/ 3533269 h 6851881"/>
                <a:gd name="connsiteX506" fmla="*/ 3205289 w 5286254"/>
                <a:gd name="connsiteY506" fmla="*/ 3588696 h 6851881"/>
                <a:gd name="connsiteX507" fmla="*/ 3190005 w 5286254"/>
                <a:gd name="connsiteY507" fmla="*/ 3619728 h 6851881"/>
                <a:gd name="connsiteX508" fmla="*/ 3192784 w 5286254"/>
                <a:gd name="connsiteY508" fmla="*/ 3622507 h 6851881"/>
                <a:gd name="connsiteX509" fmla="*/ 3183520 w 5286254"/>
                <a:gd name="connsiteY509" fmla="*/ 3631770 h 6851881"/>
                <a:gd name="connsiteX510" fmla="*/ 3180587 w 5286254"/>
                <a:gd name="connsiteY510" fmla="*/ 3634858 h 6851881"/>
                <a:gd name="connsiteX511" fmla="*/ 3153260 w 5286254"/>
                <a:gd name="connsiteY511" fmla="*/ 3662957 h 6851881"/>
                <a:gd name="connsiteX512" fmla="*/ 3128558 w 5286254"/>
                <a:gd name="connsiteY512" fmla="*/ 3688740 h 6851881"/>
                <a:gd name="connsiteX513" fmla="*/ 3115126 w 5286254"/>
                <a:gd name="connsiteY513" fmla="*/ 3702790 h 6851881"/>
                <a:gd name="connsiteX514" fmla="*/ 3081932 w 5286254"/>
                <a:gd name="connsiteY514" fmla="*/ 3736910 h 6851881"/>
                <a:gd name="connsiteX515" fmla="*/ 3040710 w 5286254"/>
                <a:gd name="connsiteY515" fmla="*/ 3780139 h 6851881"/>
                <a:gd name="connsiteX516" fmla="*/ 3038239 w 5286254"/>
                <a:gd name="connsiteY516" fmla="*/ 3782455 h 6851881"/>
                <a:gd name="connsiteX517" fmla="*/ 3037776 w 5286254"/>
                <a:gd name="connsiteY517" fmla="*/ 3782918 h 6851881"/>
                <a:gd name="connsiteX518" fmla="*/ 3035152 w 5286254"/>
                <a:gd name="connsiteY518" fmla="*/ 3785543 h 6851881"/>
                <a:gd name="connsiteX519" fmla="*/ 3034843 w 5286254"/>
                <a:gd name="connsiteY519" fmla="*/ 3786006 h 6851881"/>
                <a:gd name="connsiteX520" fmla="*/ 3032218 w 5286254"/>
                <a:gd name="connsiteY520" fmla="*/ 3788785 h 6851881"/>
                <a:gd name="connsiteX521" fmla="*/ 3031909 w 5286254"/>
                <a:gd name="connsiteY521" fmla="*/ 3789094 h 6851881"/>
                <a:gd name="connsiteX522" fmla="*/ 3022955 w 5286254"/>
                <a:gd name="connsiteY522" fmla="*/ 3798357 h 6851881"/>
                <a:gd name="connsiteX523" fmla="*/ 3022800 w 5286254"/>
                <a:gd name="connsiteY523" fmla="*/ 3798511 h 6851881"/>
                <a:gd name="connsiteX524" fmla="*/ 3019867 w 5286254"/>
                <a:gd name="connsiteY524" fmla="*/ 3801445 h 6851881"/>
                <a:gd name="connsiteX525" fmla="*/ 2980652 w 5286254"/>
                <a:gd name="connsiteY525" fmla="*/ 3841895 h 6851881"/>
                <a:gd name="connsiteX526" fmla="*/ 2977255 w 5286254"/>
                <a:gd name="connsiteY526" fmla="*/ 3845137 h 6851881"/>
                <a:gd name="connsiteX527" fmla="*/ 2974168 w 5286254"/>
                <a:gd name="connsiteY527" fmla="*/ 3848225 h 6851881"/>
                <a:gd name="connsiteX528" fmla="*/ 2971080 w 5286254"/>
                <a:gd name="connsiteY528" fmla="*/ 3851313 h 6851881"/>
                <a:gd name="connsiteX529" fmla="*/ 2924300 w 5286254"/>
                <a:gd name="connsiteY529" fmla="*/ 3900255 h 6851881"/>
                <a:gd name="connsiteX530" fmla="*/ 2921212 w 5286254"/>
                <a:gd name="connsiteY530" fmla="*/ 3903342 h 6851881"/>
                <a:gd name="connsiteX531" fmla="*/ 2918124 w 5286254"/>
                <a:gd name="connsiteY531" fmla="*/ 3906430 h 6851881"/>
                <a:gd name="connsiteX532" fmla="*/ 2877056 w 5286254"/>
                <a:gd name="connsiteY532" fmla="*/ 3949505 h 6851881"/>
                <a:gd name="connsiteX533" fmla="*/ 2807735 w 5286254"/>
                <a:gd name="connsiteY533" fmla="*/ 4020833 h 6851881"/>
                <a:gd name="connsiteX534" fmla="*/ 2804339 w 5286254"/>
                <a:gd name="connsiteY534" fmla="*/ 4023921 h 6851881"/>
                <a:gd name="connsiteX535" fmla="*/ 2801251 w 5286254"/>
                <a:gd name="connsiteY535" fmla="*/ 4027163 h 6851881"/>
                <a:gd name="connsiteX536" fmla="*/ 2798163 w 5286254"/>
                <a:gd name="connsiteY536" fmla="*/ 4030251 h 6851881"/>
                <a:gd name="connsiteX537" fmla="*/ 2798317 w 5286254"/>
                <a:gd name="connsiteY537" fmla="*/ 4030405 h 6851881"/>
                <a:gd name="connsiteX538" fmla="*/ 2733474 w 5286254"/>
                <a:gd name="connsiteY538" fmla="*/ 4097874 h 6851881"/>
                <a:gd name="connsiteX539" fmla="*/ 2730232 w 5286254"/>
                <a:gd name="connsiteY539" fmla="*/ 4100961 h 6851881"/>
                <a:gd name="connsiteX540" fmla="*/ 2727144 w 5286254"/>
                <a:gd name="connsiteY540" fmla="*/ 4104203 h 6851881"/>
                <a:gd name="connsiteX541" fmla="*/ 2723902 w 5286254"/>
                <a:gd name="connsiteY541" fmla="*/ 4107291 h 6851881"/>
                <a:gd name="connsiteX542" fmla="*/ 2723902 w 5286254"/>
                <a:gd name="connsiteY542" fmla="*/ 4107446 h 6851881"/>
                <a:gd name="connsiteX543" fmla="*/ 2659058 w 5286254"/>
                <a:gd name="connsiteY543" fmla="*/ 4175069 h 6851881"/>
                <a:gd name="connsiteX544" fmla="*/ 2655816 w 5286254"/>
                <a:gd name="connsiteY544" fmla="*/ 4178156 h 6851881"/>
                <a:gd name="connsiteX545" fmla="*/ 2652728 w 5286254"/>
                <a:gd name="connsiteY545" fmla="*/ 4181244 h 6851881"/>
                <a:gd name="connsiteX546" fmla="*/ 2649640 w 5286254"/>
                <a:gd name="connsiteY546" fmla="*/ 4184332 h 6851881"/>
                <a:gd name="connsiteX547" fmla="*/ 2646552 w 5286254"/>
                <a:gd name="connsiteY547" fmla="*/ 4187574 h 6851881"/>
                <a:gd name="connsiteX548" fmla="*/ 2643464 w 5286254"/>
                <a:gd name="connsiteY548" fmla="*/ 4190662 h 6851881"/>
                <a:gd name="connsiteX549" fmla="*/ 2581554 w 5286254"/>
                <a:gd name="connsiteY549" fmla="*/ 4255351 h 6851881"/>
                <a:gd name="connsiteX550" fmla="*/ 2578466 w 5286254"/>
                <a:gd name="connsiteY550" fmla="*/ 4258439 h 6851881"/>
                <a:gd name="connsiteX551" fmla="*/ 2575379 w 5286254"/>
                <a:gd name="connsiteY551" fmla="*/ 4261527 h 6851881"/>
                <a:gd name="connsiteX552" fmla="*/ 2572291 w 5286254"/>
                <a:gd name="connsiteY552" fmla="*/ 4264615 h 6851881"/>
                <a:gd name="connsiteX553" fmla="*/ 2569203 w 5286254"/>
                <a:gd name="connsiteY553" fmla="*/ 4267703 h 6851881"/>
                <a:gd name="connsiteX554" fmla="*/ 2566115 w 5286254"/>
                <a:gd name="connsiteY554" fmla="*/ 4270790 h 6851881"/>
                <a:gd name="connsiteX555" fmla="*/ 2563027 w 5286254"/>
                <a:gd name="connsiteY555" fmla="*/ 4273878 h 6851881"/>
                <a:gd name="connsiteX556" fmla="*/ 2559940 w 5286254"/>
                <a:gd name="connsiteY556" fmla="*/ 4276966 h 6851881"/>
                <a:gd name="connsiteX557" fmla="*/ 2556852 w 5286254"/>
                <a:gd name="connsiteY557" fmla="*/ 4280054 h 6851881"/>
                <a:gd name="connsiteX558" fmla="*/ 2507138 w 5286254"/>
                <a:gd name="connsiteY558" fmla="*/ 4332392 h 6851881"/>
                <a:gd name="connsiteX559" fmla="*/ 2504050 w 5286254"/>
                <a:gd name="connsiteY559" fmla="*/ 4335480 h 6851881"/>
                <a:gd name="connsiteX560" fmla="*/ 2500962 w 5286254"/>
                <a:gd name="connsiteY560" fmla="*/ 4338567 h 6851881"/>
                <a:gd name="connsiteX561" fmla="*/ 2497875 w 5286254"/>
                <a:gd name="connsiteY561" fmla="*/ 4341655 h 6851881"/>
                <a:gd name="connsiteX562" fmla="*/ 2494787 w 5286254"/>
                <a:gd name="connsiteY562" fmla="*/ 4344743 h 6851881"/>
                <a:gd name="connsiteX563" fmla="*/ 2491699 w 5286254"/>
                <a:gd name="connsiteY563" fmla="*/ 4347831 h 6851881"/>
                <a:gd name="connsiteX564" fmla="*/ 2426701 w 5286254"/>
                <a:gd name="connsiteY564" fmla="*/ 4415608 h 6851881"/>
                <a:gd name="connsiteX565" fmla="*/ 2423768 w 5286254"/>
                <a:gd name="connsiteY565" fmla="*/ 4418696 h 6851881"/>
                <a:gd name="connsiteX566" fmla="*/ 2420680 w 5286254"/>
                <a:gd name="connsiteY566" fmla="*/ 4421784 h 6851881"/>
                <a:gd name="connsiteX567" fmla="*/ 2417592 w 5286254"/>
                <a:gd name="connsiteY567" fmla="*/ 4424871 h 6851881"/>
                <a:gd name="connsiteX568" fmla="*/ 2414504 w 5286254"/>
                <a:gd name="connsiteY568" fmla="*/ 4427959 h 6851881"/>
                <a:gd name="connsiteX569" fmla="*/ 2411416 w 5286254"/>
                <a:gd name="connsiteY569" fmla="*/ 4431047 h 6851881"/>
                <a:gd name="connsiteX570" fmla="*/ 2408329 w 5286254"/>
                <a:gd name="connsiteY570" fmla="*/ 4434135 h 6851881"/>
                <a:gd name="connsiteX571" fmla="*/ 2324958 w 5286254"/>
                <a:gd name="connsiteY571" fmla="*/ 4520593 h 6851881"/>
                <a:gd name="connsiteX572" fmla="*/ 2321870 w 5286254"/>
                <a:gd name="connsiteY572" fmla="*/ 4523681 h 6851881"/>
                <a:gd name="connsiteX573" fmla="*/ 2318782 w 5286254"/>
                <a:gd name="connsiteY573" fmla="*/ 4526769 h 6851881"/>
                <a:gd name="connsiteX574" fmla="*/ 2315695 w 5286254"/>
                <a:gd name="connsiteY574" fmla="*/ 4529856 h 6851881"/>
                <a:gd name="connsiteX575" fmla="*/ 2247300 w 5286254"/>
                <a:gd name="connsiteY575" fmla="*/ 4602574 h 6851881"/>
                <a:gd name="connsiteX576" fmla="*/ 2211018 w 5286254"/>
                <a:gd name="connsiteY576" fmla="*/ 4637929 h 6851881"/>
                <a:gd name="connsiteX577" fmla="*/ 2188940 w 5286254"/>
                <a:gd name="connsiteY577" fmla="*/ 4662323 h 6851881"/>
                <a:gd name="connsiteX578" fmla="*/ 2186007 w 5286254"/>
                <a:gd name="connsiteY578" fmla="*/ 4665257 h 6851881"/>
                <a:gd name="connsiteX579" fmla="*/ 2185853 w 5286254"/>
                <a:gd name="connsiteY579" fmla="*/ 4665411 h 6851881"/>
                <a:gd name="connsiteX580" fmla="*/ 2182919 w 5286254"/>
                <a:gd name="connsiteY580" fmla="*/ 4668344 h 6851881"/>
                <a:gd name="connsiteX581" fmla="*/ 2182765 w 5286254"/>
                <a:gd name="connsiteY581" fmla="*/ 4668499 h 6851881"/>
                <a:gd name="connsiteX582" fmla="*/ 2179831 w 5286254"/>
                <a:gd name="connsiteY582" fmla="*/ 4671586 h 6851881"/>
                <a:gd name="connsiteX583" fmla="*/ 2179677 w 5286254"/>
                <a:gd name="connsiteY583" fmla="*/ 4671741 h 6851881"/>
                <a:gd name="connsiteX584" fmla="*/ 2176744 w 5286254"/>
                <a:gd name="connsiteY584" fmla="*/ 4674829 h 6851881"/>
                <a:gd name="connsiteX585" fmla="*/ 2173656 w 5286254"/>
                <a:gd name="connsiteY585" fmla="*/ 4677917 h 6851881"/>
                <a:gd name="connsiteX586" fmla="*/ 2170568 w 5286254"/>
                <a:gd name="connsiteY586" fmla="*/ 4681004 h 6851881"/>
                <a:gd name="connsiteX587" fmla="*/ 2167480 w 5286254"/>
                <a:gd name="connsiteY587" fmla="*/ 4684092 h 6851881"/>
                <a:gd name="connsiteX588" fmla="*/ 2164392 w 5286254"/>
                <a:gd name="connsiteY588" fmla="*/ 4687180 h 6851881"/>
                <a:gd name="connsiteX589" fmla="*/ 2161305 w 5286254"/>
                <a:gd name="connsiteY589" fmla="*/ 4690268 h 6851881"/>
                <a:gd name="connsiteX590" fmla="*/ 2158217 w 5286254"/>
                <a:gd name="connsiteY590" fmla="*/ 4693356 h 6851881"/>
                <a:gd name="connsiteX591" fmla="*/ 2155129 w 5286254"/>
                <a:gd name="connsiteY591" fmla="*/ 4696443 h 6851881"/>
                <a:gd name="connsiteX592" fmla="*/ 2152041 w 5286254"/>
                <a:gd name="connsiteY592" fmla="*/ 4699531 h 6851881"/>
                <a:gd name="connsiteX593" fmla="*/ 2148953 w 5286254"/>
                <a:gd name="connsiteY593" fmla="*/ 4702619 h 6851881"/>
                <a:gd name="connsiteX594" fmla="*/ 2145866 w 5286254"/>
                <a:gd name="connsiteY594" fmla="*/ 4705707 h 6851881"/>
                <a:gd name="connsiteX595" fmla="*/ 2142778 w 5286254"/>
                <a:gd name="connsiteY595" fmla="*/ 4708795 h 6851881"/>
                <a:gd name="connsiteX596" fmla="*/ 2139690 w 5286254"/>
                <a:gd name="connsiteY596" fmla="*/ 4711882 h 6851881"/>
                <a:gd name="connsiteX597" fmla="*/ 2136602 w 5286254"/>
                <a:gd name="connsiteY597" fmla="*/ 4714970 h 6851881"/>
                <a:gd name="connsiteX598" fmla="*/ 2133514 w 5286254"/>
                <a:gd name="connsiteY598" fmla="*/ 4718058 h 6851881"/>
                <a:gd name="connsiteX599" fmla="*/ 2130427 w 5286254"/>
                <a:gd name="connsiteY599" fmla="*/ 4721146 h 6851881"/>
                <a:gd name="connsiteX600" fmla="*/ 2127339 w 5286254"/>
                <a:gd name="connsiteY600" fmla="*/ 4724234 h 6851881"/>
                <a:gd name="connsiteX601" fmla="*/ 2124251 w 5286254"/>
                <a:gd name="connsiteY601" fmla="*/ 4727321 h 6851881"/>
                <a:gd name="connsiteX602" fmla="*/ 2121163 w 5286254"/>
                <a:gd name="connsiteY602" fmla="*/ 4730409 h 6851881"/>
                <a:gd name="connsiteX603" fmla="*/ 2118075 w 5286254"/>
                <a:gd name="connsiteY603" fmla="*/ 4733497 h 6851881"/>
                <a:gd name="connsiteX604" fmla="*/ 2114988 w 5286254"/>
                <a:gd name="connsiteY604" fmla="*/ 4736585 h 6851881"/>
                <a:gd name="connsiteX605" fmla="*/ 2111900 w 5286254"/>
                <a:gd name="connsiteY605" fmla="*/ 4739673 h 6851881"/>
                <a:gd name="connsiteX606" fmla="*/ 2111900 w 5286254"/>
                <a:gd name="connsiteY606" fmla="*/ 4739827 h 6851881"/>
                <a:gd name="connsiteX607" fmla="*/ 2103408 w 5286254"/>
                <a:gd name="connsiteY607" fmla="*/ 4752178 h 6851881"/>
                <a:gd name="connsiteX608" fmla="*/ 2075155 w 5286254"/>
                <a:gd name="connsiteY608" fmla="*/ 4780586 h 6851881"/>
                <a:gd name="connsiteX609" fmla="*/ 1949636 w 5286254"/>
                <a:gd name="connsiteY609" fmla="*/ 4910273 h 6851881"/>
                <a:gd name="connsiteX610" fmla="*/ 1860553 w 5286254"/>
                <a:gd name="connsiteY610" fmla="*/ 5002135 h 6851881"/>
                <a:gd name="connsiteX611" fmla="*/ 1779190 w 5286254"/>
                <a:gd name="connsiteY611" fmla="*/ 5086432 h 6851881"/>
                <a:gd name="connsiteX612" fmla="*/ 1688099 w 5286254"/>
                <a:gd name="connsiteY612" fmla="*/ 5180610 h 6851881"/>
                <a:gd name="connsiteX613" fmla="*/ 1602567 w 5286254"/>
                <a:gd name="connsiteY613" fmla="*/ 5269384 h 6851881"/>
                <a:gd name="connsiteX614" fmla="*/ 1522285 w 5286254"/>
                <a:gd name="connsiteY614" fmla="*/ 5352601 h 6851881"/>
                <a:gd name="connsiteX615" fmla="*/ 1435672 w 5286254"/>
                <a:gd name="connsiteY615" fmla="*/ 5442455 h 6851881"/>
                <a:gd name="connsiteX616" fmla="*/ 1353228 w 5286254"/>
                <a:gd name="connsiteY616" fmla="*/ 5527833 h 6851881"/>
                <a:gd name="connsiteX617" fmla="*/ 1260131 w 5286254"/>
                <a:gd name="connsiteY617" fmla="*/ 5624327 h 6851881"/>
                <a:gd name="connsiteX618" fmla="*/ 1179848 w 5286254"/>
                <a:gd name="connsiteY618" fmla="*/ 5707543 h 6851881"/>
                <a:gd name="connsiteX619" fmla="*/ 1093235 w 5286254"/>
                <a:gd name="connsiteY619" fmla="*/ 5797398 h 6851881"/>
                <a:gd name="connsiteX620" fmla="*/ 1012952 w 5286254"/>
                <a:gd name="connsiteY620" fmla="*/ 5880614 h 6851881"/>
                <a:gd name="connsiteX621" fmla="*/ 923097 w 5286254"/>
                <a:gd name="connsiteY621" fmla="*/ 5973865 h 6851881"/>
                <a:gd name="connsiteX622" fmla="*/ 847138 w 5286254"/>
                <a:gd name="connsiteY622" fmla="*/ 6052604 h 6851881"/>
                <a:gd name="connsiteX623" fmla="*/ 750798 w 5286254"/>
                <a:gd name="connsiteY623" fmla="*/ 6152494 h 6851881"/>
                <a:gd name="connsiteX624" fmla="*/ 667273 w 5286254"/>
                <a:gd name="connsiteY624" fmla="*/ 6238953 h 6851881"/>
                <a:gd name="connsiteX625" fmla="*/ 580661 w 5286254"/>
                <a:gd name="connsiteY625" fmla="*/ 6328808 h 6851881"/>
                <a:gd name="connsiteX626" fmla="*/ 499297 w 5286254"/>
                <a:gd name="connsiteY626" fmla="*/ 6413105 h 6851881"/>
                <a:gd name="connsiteX627" fmla="*/ 410523 w 5286254"/>
                <a:gd name="connsiteY627" fmla="*/ 6505275 h 6851881"/>
                <a:gd name="connsiteX628" fmla="*/ 334563 w 5286254"/>
                <a:gd name="connsiteY628" fmla="*/ 6584014 h 6851881"/>
                <a:gd name="connsiteX629" fmla="*/ 238224 w 5286254"/>
                <a:gd name="connsiteY629" fmla="*/ 6683905 h 6851881"/>
                <a:gd name="connsiteX630" fmla="*/ 157941 w 5286254"/>
                <a:gd name="connsiteY630" fmla="*/ 6767121 h 6851881"/>
                <a:gd name="connsiteX631" fmla="*/ 77195 w 5286254"/>
                <a:gd name="connsiteY631" fmla="*/ 6851881 h 6851881"/>
                <a:gd name="connsiteX632" fmla="*/ 0 w 5286254"/>
                <a:gd name="connsiteY632" fmla="*/ 6851881 h 6851881"/>
                <a:gd name="connsiteX633" fmla="*/ 0 w 5286254"/>
                <a:gd name="connsiteY633" fmla="*/ 5264752 h 6851881"/>
                <a:gd name="connsiteX634" fmla="*/ 37362 w 5286254"/>
                <a:gd name="connsiteY634" fmla="*/ 5228008 h 6851881"/>
                <a:gd name="connsiteX635" fmla="*/ 58051 w 5286254"/>
                <a:gd name="connsiteY635" fmla="*/ 5205312 h 6851881"/>
                <a:gd name="connsiteX636" fmla="*/ 176622 w 5286254"/>
                <a:gd name="connsiteY636" fmla="*/ 5079794 h 6851881"/>
                <a:gd name="connsiteX637" fmla="*/ 267249 w 5286254"/>
                <a:gd name="connsiteY637" fmla="*/ 4983145 h 6851881"/>
                <a:gd name="connsiteX638" fmla="*/ 362044 w 5286254"/>
                <a:gd name="connsiteY638" fmla="*/ 4882020 h 6851881"/>
                <a:gd name="connsiteX639" fmla="*/ 454833 w 5286254"/>
                <a:gd name="connsiteY639" fmla="*/ 4783210 h 6851881"/>
                <a:gd name="connsiteX640" fmla="*/ 550863 w 5286254"/>
                <a:gd name="connsiteY640" fmla="*/ 4681004 h 6851881"/>
                <a:gd name="connsiteX641" fmla="*/ 641490 w 5286254"/>
                <a:gd name="connsiteY641" fmla="*/ 4584356 h 6851881"/>
                <a:gd name="connsiteX642" fmla="*/ 739528 w 5286254"/>
                <a:gd name="connsiteY642" fmla="*/ 4479989 h 6851881"/>
                <a:gd name="connsiteX643" fmla="*/ 826912 w 5286254"/>
                <a:gd name="connsiteY643" fmla="*/ 4386737 h 6851881"/>
                <a:gd name="connsiteX644" fmla="*/ 930354 w 5286254"/>
                <a:gd name="connsiteY644" fmla="*/ 4276812 h 6851881"/>
                <a:gd name="connsiteX645" fmla="*/ 1019900 w 5286254"/>
                <a:gd name="connsiteY645" fmla="*/ 4181244 h 6851881"/>
                <a:gd name="connsiteX646" fmla="*/ 1115622 w 5286254"/>
                <a:gd name="connsiteY646" fmla="*/ 4078884 h 6851881"/>
                <a:gd name="connsiteX647" fmla="*/ 1173055 w 5286254"/>
                <a:gd name="connsiteY647" fmla="*/ 4016664 h 6851881"/>
                <a:gd name="connsiteX648" fmla="*/ 1188802 w 5286254"/>
                <a:gd name="connsiteY648" fmla="*/ 4001997 h 6851881"/>
                <a:gd name="connsiteX649" fmla="*/ 1191890 w 5286254"/>
                <a:gd name="connsiteY649" fmla="*/ 3998910 h 6851881"/>
                <a:gd name="connsiteX650" fmla="*/ 1194978 w 5286254"/>
                <a:gd name="connsiteY650" fmla="*/ 3995822 h 6851881"/>
                <a:gd name="connsiteX651" fmla="*/ 1198066 w 5286254"/>
                <a:gd name="connsiteY651" fmla="*/ 3992734 h 6851881"/>
                <a:gd name="connsiteX652" fmla="*/ 1201154 w 5286254"/>
                <a:gd name="connsiteY652" fmla="*/ 3989646 h 6851881"/>
                <a:gd name="connsiteX653" fmla="*/ 1204241 w 5286254"/>
                <a:gd name="connsiteY653" fmla="*/ 3986558 h 6851881"/>
                <a:gd name="connsiteX654" fmla="*/ 1207329 w 5286254"/>
                <a:gd name="connsiteY654" fmla="*/ 3983471 h 6851881"/>
                <a:gd name="connsiteX655" fmla="*/ 1210417 w 5286254"/>
                <a:gd name="connsiteY655" fmla="*/ 3980383 h 6851881"/>
                <a:gd name="connsiteX656" fmla="*/ 1213505 w 5286254"/>
                <a:gd name="connsiteY656" fmla="*/ 3977295 h 6851881"/>
                <a:gd name="connsiteX657" fmla="*/ 1216901 w 5286254"/>
                <a:gd name="connsiteY657" fmla="*/ 3971428 h 6851881"/>
                <a:gd name="connsiteX658" fmla="*/ 1217056 w 5286254"/>
                <a:gd name="connsiteY658" fmla="*/ 3971274 h 6851881"/>
                <a:gd name="connsiteX659" fmla="*/ 1219989 w 5286254"/>
                <a:gd name="connsiteY659" fmla="*/ 3968340 h 6851881"/>
                <a:gd name="connsiteX660" fmla="*/ 1220144 w 5286254"/>
                <a:gd name="connsiteY660" fmla="*/ 3968186 h 6851881"/>
                <a:gd name="connsiteX661" fmla="*/ 1223077 w 5286254"/>
                <a:gd name="connsiteY661" fmla="*/ 3965252 h 6851881"/>
                <a:gd name="connsiteX662" fmla="*/ 1223231 w 5286254"/>
                <a:gd name="connsiteY662" fmla="*/ 3965098 h 6851881"/>
                <a:gd name="connsiteX663" fmla="*/ 1226165 w 5286254"/>
                <a:gd name="connsiteY663" fmla="*/ 3962011 h 6851881"/>
                <a:gd name="connsiteX664" fmla="*/ 1229253 w 5286254"/>
                <a:gd name="connsiteY664" fmla="*/ 3958923 h 6851881"/>
                <a:gd name="connsiteX665" fmla="*/ 1232340 w 5286254"/>
                <a:gd name="connsiteY665" fmla="*/ 3955835 h 6851881"/>
                <a:gd name="connsiteX666" fmla="*/ 1235428 w 5286254"/>
                <a:gd name="connsiteY666" fmla="*/ 3952747 h 6851881"/>
                <a:gd name="connsiteX667" fmla="*/ 1238516 w 5286254"/>
                <a:gd name="connsiteY667" fmla="*/ 3949659 h 6851881"/>
                <a:gd name="connsiteX668" fmla="*/ 1241604 w 5286254"/>
                <a:gd name="connsiteY668" fmla="*/ 3946572 h 6851881"/>
                <a:gd name="connsiteX669" fmla="*/ 1244692 w 5286254"/>
                <a:gd name="connsiteY669" fmla="*/ 3943484 h 6851881"/>
                <a:gd name="connsiteX670" fmla="*/ 1247779 w 5286254"/>
                <a:gd name="connsiteY670" fmla="*/ 3940396 h 6851881"/>
                <a:gd name="connsiteX671" fmla="*/ 1250867 w 5286254"/>
                <a:gd name="connsiteY671" fmla="*/ 3937154 h 6851881"/>
                <a:gd name="connsiteX672" fmla="*/ 1272636 w 5286254"/>
                <a:gd name="connsiteY672" fmla="*/ 3912914 h 6851881"/>
                <a:gd name="connsiteX673" fmla="*/ 1334238 w 5286254"/>
                <a:gd name="connsiteY673" fmla="*/ 3847762 h 6851881"/>
                <a:gd name="connsiteX674" fmla="*/ 1337326 w 5286254"/>
                <a:gd name="connsiteY674" fmla="*/ 3844674 h 6851881"/>
                <a:gd name="connsiteX675" fmla="*/ 1340413 w 5286254"/>
                <a:gd name="connsiteY675" fmla="*/ 3841586 h 6851881"/>
                <a:gd name="connsiteX676" fmla="*/ 1343501 w 5286254"/>
                <a:gd name="connsiteY676" fmla="*/ 3838499 h 6851881"/>
                <a:gd name="connsiteX677" fmla="*/ 1346589 w 5286254"/>
                <a:gd name="connsiteY677" fmla="*/ 3835411 h 6851881"/>
                <a:gd name="connsiteX678" fmla="*/ 1349677 w 5286254"/>
                <a:gd name="connsiteY678" fmla="*/ 3832323 h 6851881"/>
                <a:gd name="connsiteX679" fmla="*/ 1352765 w 5286254"/>
                <a:gd name="connsiteY679" fmla="*/ 3829235 h 6851881"/>
                <a:gd name="connsiteX680" fmla="*/ 1356161 w 5286254"/>
                <a:gd name="connsiteY680" fmla="*/ 3823522 h 6851881"/>
                <a:gd name="connsiteX681" fmla="*/ 1356316 w 5286254"/>
                <a:gd name="connsiteY681" fmla="*/ 3823214 h 6851881"/>
                <a:gd name="connsiteX682" fmla="*/ 1359095 w 5286254"/>
                <a:gd name="connsiteY682" fmla="*/ 3820280 h 6851881"/>
                <a:gd name="connsiteX683" fmla="*/ 1359249 w 5286254"/>
                <a:gd name="connsiteY683" fmla="*/ 3820126 h 6851881"/>
                <a:gd name="connsiteX684" fmla="*/ 1362182 w 5286254"/>
                <a:gd name="connsiteY684" fmla="*/ 3817193 h 6851881"/>
                <a:gd name="connsiteX685" fmla="*/ 1362337 w 5286254"/>
                <a:gd name="connsiteY685" fmla="*/ 3817038 h 6851881"/>
                <a:gd name="connsiteX686" fmla="*/ 1365270 w 5286254"/>
                <a:gd name="connsiteY686" fmla="*/ 3813950 h 6851881"/>
                <a:gd name="connsiteX687" fmla="*/ 1365270 w 5286254"/>
                <a:gd name="connsiteY687" fmla="*/ 3813796 h 6851881"/>
                <a:gd name="connsiteX688" fmla="*/ 1368204 w 5286254"/>
                <a:gd name="connsiteY688" fmla="*/ 3810708 h 6851881"/>
                <a:gd name="connsiteX689" fmla="*/ 1371291 w 5286254"/>
                <a:gd name="connsiteY689" fmla="*/ 3807621 h 6851881"/>
                <a:gd name="connsiteX690" fmla="*/ 1374379 w 5286254"/>
                <a:gd name="connsiteY690" fmla="*/ 3804533 h 6851881"/>
                <a:gd name="connsiteX691" fmla="*/ 1395839 w 5286254"/>
                <a:gd name="connsiteY691" fmla="*/ 3782455 h 6851881"/>
                <a:gd name="connsiteX692" fmla="*/ 1435981 w 5286254"/>
                <a:gd name="connsiteY692" fmla="*/ 3739534 h 6851881"/>
                <a:gd name="connsiteX693" fmla="*/ 1439069 w 5286254"/>
                <a:gd name="connsiteY693" fmla="*/ 3736447 h 6851881"/>
                <a:gd name="connsiteX694" fmla="*/ 1442156 w 5286254"/>
                <a:gd name="connsiteY694" fmla="*/ 3733359 h 6851881"/>
                <a:gd name="connsiteX695" fmla="*/ 1445244 w 5286254"/>
                <a:gd name="connsiteY695" fmla="*/ 3729962 h 6851881"/>
                <a:gd name="connsiteX696" fmla="*/ 1504221 w 5286254"/>
                <a:gd name="connsiteY696" fmla="*/ 3665891 h 6851881"/>
                <a:gd name="connsiteX697" fmla="*/ 1556714 w 5286254"/>
                <a:gd name="connsiteY697" fmla="*/ 3610156 h 6851881"/>
                <a:gd name="connsiteX698" fmla="*/ 1556714 w 5286254"/>
                <a:gd name="connsiteY698" fmla="*/ 3610002 h 6851881"/>
                <a:gd name="connsiteX699" fmla="*/ 1559647 w 5286254"/>
                <a:gd name="connsiteY699" fmla="*/ 3606914 h 6851881"/>
                <a:gd name="connsiteX700" fmla="*/ 1602876 w 5286254"/>
                <a:gd name="connsiteY700" fmla="*/ 3560751 h 6851881"/>
                <a:gd name="connsiteX701" fmla="*/ 1649193 w 5286254"/>
                <a:gd name="connsiteY701" fmla="*/ 3511346 h 6851881"/>
                <a:gd name="connsiteX702" fmla="*/ 1686247 w 5286254"/>
                <a:gd name="connsiteY702" fmla="*/ 3471513 h 6851881"/>
                <a:gd name="connsiteX703" fmla="*/ 1686556 w 5286254"/>
                <a:gd name="connsiteY703" fmla="*/ 3471051 h 6851881"/>
                <a:gd name="connsiteX704" fmla="*/ 1689180 w 5286254"/>
                <a:gd name="connsiteY704" fmla="*/ 3468271 h 6851881"/>
                <a:gd name="connsiteX705" fmla="*/ 1689489 w 5286254"/>
                <a:gd name="connsiteY705" fmla="*/ 3467963 h 6851881"/>
                <a:gd name="connsiteX706" fmla="*/ 1692268 w 5286254"/>
                <a:gd name="connsiteY706" fmla="*/ 3465029 h 6851881"/>
                <a:gd name="connsiteX707" fmla="*/ 1692422 w 5286254"/>
                <a:gd name="connsiteY707" fmla="*/ 3464875 h 6851881"/>
                <a:gd name="connsiteX708" fmla="*/ 1695356 w 5286254"/>
                <a:gd name="connsiteY708" fmla="*/ 3461787 h 6851881"/>
                <a:gd name="connsiteX709" fmla="*/ 1695510 w 5286254"/>
                <a:gd name="connsiteY709" fmla="*/ 3461633 h 6851881"/>
                <a:gd name="connsiteX710" fmla="*/ 1698444 w 5286254"/>
                <a:gd name="connsiteY710" fmla="*/ 3458545 h 6851881"/>
                <a:gd name="connsiteX711" fmla="*/ 1707553 w 5286254"/>
                <a:gd name="connsiteY711" fmla="*/ 3448973 h 6851881"/>
                <a:gd name="connsiteX712" fmla="*/ 1735652 w 5286254"/>
                <a:gd name="connsiteY712" fmla="*/ 3418558 h 6851881"/>
                <a:gd name="connsiteX713" fmla="*/ 1735806 w 5286254"/>
                <a:gd name="connsiteY713" fmla="*/ 3418404 h 6851881"/>
                <a:gd name="connsiteX714" fmla="*/ 1738585 w 5286254"/>
                <a:gd name="connsiteY714" fmla="*/ 3415472 h 6851881"/>
                <a:gd name="connsiteX715" fmla="*/ 1738739 w 5286254"/>
                <a:gd name="connsiteY715" fmla="*/ 3415316 h 6851881"/>
                <a:gd name="connsiteX716" fmla="*/ 1741673 w 5286254"/>
                <a:gd name="connsiteY716" fmla="*/ 3412384 h 6851881"/>
                <a:gd name="connsiteX717" fmla="*/ 1778881 w 5286254"/>
                <a:gd name="connsiteY717" fmla="*/ 3372707 h 6851881"/>
                <a:gd name="connsiteX718" fmla="*/ 1779190 w 5286254"/>
                <a:gd name="connsiteY718" fmla="*/ 3372243 h 6851881"/>
                <a:gd name="connsiteX719" fmla="*/ 1781814 w 5286254"/>
                <a:gd name="connsiteY719" fmla="*/ 3369463 h 6851881"/>
                <a:gd name="connsiteX720" fmla="*/ 1800187 w 5286254"/>
                <a:gd name="connsiteY720" fmla="*/ 3350166 h 6851881"/>
                <a:gd name="connsiteX721" fmla="*/ 1817787 w 5286254"/>
                <a:gd name="connsiteY721" fmla="*/ 3331485 h 6851881"/>
                <a:gd name="connsiteX722" fmla="*/ 1846349 w 5286254"/>
                <a:gd name="connsiteY722" fmla="*/ 3300761 h 6851881"/>
                <a:gd name="connsiteX723" fmla="*/ 1874603 w 5286254"/>
                <a:gd name="connsiteY723" fmla="*/ 3270501 h 6851881"/>
                <a:gd name="connsiteX724" fmla="*/ 1874757 w 5286254"/>
                <a:gd name="connsiteY724" fmla="*/ 3270348 h 6851881"/>
                <a:gd name="connsiteX725" fmla="*/ 1877536 w 5286254"/>
                <a:gd name="connsiteY725" fmla="*/ 3267414 h 6851881"/>
                <a:gd name="connsiteX726" fmla="*/ 1877690 w 5286254"/>
                <a:gd name="connsiteY726" fmla="*/ 3267259 h 6851881"/>
                <a:gd name="connsiteX727" fmla="*/ 1880624 w 5286254"/>
                <a:gd name="connsiteY727" fmla="*/ 3264171 h 6851881"/>
                <a:gd name="connsiteX728" fmla="*/ 1883557 w 5286254"/>
                <a:gd name="connsiteY728" fmla="*/ 3261083 h 6851881"/>
                <a:gd name="connsiteX729" fmla="*/ 1920765 w 5286254"/>
                <a:gd name="connsiteY729" fmla="*/ 3221097 h 6851881"/>
                <a:gd name="connsiteX730" fmla="*/ 1932807 w 5286254"/>
                <a:gd name="connsiteY730" fmla="*/ 3208129 h 6851881"/>
                <a:gd name="connsiteX731" fmla="*/ 1960752 w 5286254"/>
                <a:gd name="connsiteY731" fmla="*/ 3177559 h 6851881"/>
                <a:gd name="connsiteX732" fmla="*/ 1978661 w 5286254"/>
                <a:gd name="connsiteY732" fmla="*/ 3159341 h 6851881"/>
                <a:gd name="connsiteX733" fmla="*/ 1979124 w 5286254"/>
                <a:gd name="connsiteY733" fmla="*/ 3159032 h 6851881"/>
                <a:gd name="connsiteX734" fmla="*/ 2013399 w 5286254"/>
                <a:gd name="connsiteY734" fmla="*/ 3122751 h 6851881"/>
                <a:gd name="connsiteX735" fmla="*/ 2015560 w 5286254"/>
                <a:gd name="connsiteY735" fmla="*/ 3121361 h 6851881"/>
                <a:gd name="connsiteX736" fmla="*/ 2016641 w 5286254"/>
                <a:gd name="connsiteY736" fmla="*/ 3119354 h 6851881"/>
                <a:gd name="connsiteX737" fmla="*/ 2028066 w 5286254"/>
                <a:gd name="connsiteY737" fmla="*/ 3107003 h 6851881"/>
                <a:gd name="connsiteX738" fmla="*/ 2028529 w 5286254"/>
                <a:gd name="connsiteY738" fmla="*/ 3106695 h 6851881"/>
                <a:gd name="connsiteX739" fmla="*/ 2096306 w 5286254"/>
                <a:gd name="connsiteY739" fmla="*/ 3035213 h 6851881"/>
                <a:gd name="connsiteX740" fmla="*/ 2167789 w 5286254"/>
                <a:gd name="connsiteY740" fmla="*/ 2959253 h 6851881"/>
                <a:gd name="connsiteX741" fmla="*/ 2170877 w 5286254"/>
                <a:gd name="connsiteY741" fmla="*/ 2964966 h 6851881"/>
                <a:gd name="connsiteX742" fmla="*/ 2188786 w 5286254"/>
                <a:gd name="connsiteY742" fmla="*/ 2949217 h 6851881"/>
                <a:gd name="connsiteX743" fmla="*/ 2211327 w 5286254"/>
                <a:gd name="connsiteY743" fmla="*/ 2925133 h 6851881"/>
                <a:gd name="connsiteX744" fmla="*/ 2226766 w 5286254"/>
                <a:gd name="connsiteY744" fmla="*/ 2909385 h 6851881"/>
                <a:gd name="connsiteX745" fmla="*/ 2251005 w 5286254"/>
                <a:gd name="connsiteY745" fmla="*/ 2884684 h 6851881"/>
                <a:gd name="connsiteX746" fmla="*/ 2266444 w 5286254"/>
                <a:gd name="connsiteY746" fmla="*/ 2869244 h 6851881"/>
                <a:gd name="connsiteX747" fmla="*/ 2284817 w 5286254"/>
                <a:gd name="connsiteY747" fmla="*/ 2850716 h 6851881"/>
                <a:gd name="connsiteX748" fmla="*/ 2300101 w 5286254"/>
                <a:gd name="connsiteY748" fmla="*/ 2835123 h 6851881"/>
                <a:gd name="connsiteX749" fmla="*/ 2321716 w 5286254"/>
                <a:gd name="connsiteY749" fmla="*/ 2813663 h 6851881"/>
                <a:gd name="connsiteX750" fmla="*/ 2331134 w 5286254"/>
                <a:gd name="connsiteY750" fmla="*/ 2801466 h 6851881"/>
                <a:gd name="connsiteX751" fmla="*/ 2343485 w 5286254"/>
                <a:gd name="connsiteY751" fmla="*/ 2789115 h 6851881"/>
                <a:gd name="connsiteX752" fmla="*/ 2346573 w 5286254"/>
                <a:gd name="connsiteY752" fmla="*/ 2789115 h 6851881"/>
                <a:gd name="connsiteX753" fmla="*/ 2350896 w 5286254"/>
                <a:gd name="connsiteY753" fmla="*/ 2786027 h 6851881"/>
                <a:gd name="connsiteX754" fmla="*/ 2378068 w 5286254"/>
                <a:gd name="connsiteY754" fmla="*/ 2803936 h 6851881"/>
                <a:gd name="connsiteX755" fmla="*/ 2381465 w 5286254"/>
                <a:gd name="connsiteY755" fmla="*/ 2807024 h 6851881"/>
                <a:gd name="connsiteX756" fmla="*/ 2405550 w 5286254"/>
                <a:gd name="connsiteY756" fmla="*/ 2831109 h 6851881"/>
                <a:gd name="connsiteX757" fmla="*/ 3555600 w 5286254"/>
                <a:gd name="connsiteY757" fmla="*/ 1703909 h 6851881"/>
                <a:gd name="connsiteX758" fmla="*/ 3624458 w 5286254"/>
                <a:gd name="connsiteY758" fmla="*/ 1410568 h 6851881"/>
                <a:gd name="connsiteX759" fmla="*/ 3609328 w 5286254"/>
                <a:gd name="connsiteY759" fmla="*/ 1399760 h 6851881"/>
                <a:gd name="connsiteX760" fmla="*/ 3613496 w 5286254"/>
                <a:gd name="connsiteY760" fmla="*/ 1379226 h 6851881"/>
                <a:gd name="connsiteX761" fmla="*/ 3591727 w 5286254"/>
                <a:gd name="connsiteY761" fmla="*/ 1381389 h 6851881"/>
                <a:gd name="connsiteX762" fmla="*/ 3575671 w 5286254"/>
                <a:gd name="connsiteY762" fmla="*/ 1374595 h 6851881"/>
                <a:gd name="connsiteX763" fmla="*/ 3546491 w 5286254"/>
                <a:gd name="connsiteY763" fmla="*/ 1333681 h 6851881"/>
                <a:gd name="connsiteX764" fmla="*/ 3560386 w 5286254"/>
                <a:gd name="connsiteY764" fmla="*/ 1310677 h 6851881"/>
                <a:gd name="connsiteX765" fmla="*/ 3598057 w 5286254"/>
                <a:gd name="connsiteY765" fmla="*/ 1314846 h 6851881"/>
                <a:gd name="connsiteX766" fmla="*/ 3644992 w 5286254"/>
                <a:gd name="connsiteY766" fmla="*/ 1322720 h 6851881"/>
                <a:gd name="connsiteX767" fmla="*/ 3654718 w 5286254"/>
                <a:gd name="connsiteY767" fmla="*/ 1281343 h 6851881"/>
                <a:gd name="connsiteX768" fmla="*/ 3643139 w 5286254"/>
                <a:gd name="connsiteY768" fmla="*/ 1279645 h 6851881"/>
                <a:gd name="connsiteX769" fmla="*/ 3610408 w 5286254"/>
                <a:gd name="connsiteY769" fmla="*/ 1261272 h 6851881"/>
                <a:gd name="connsiteX770" fmla="*/ 3600064 w 5286254"/>
                <a:gd name="connsiteY770" fmla="*/ 1252472 h 6851881"/>
                <a:gd name="connsiteX771" fmla="*/ 3544947 w 5286254"/>
                <a:gd name="connsiteY771" fmla="*/ 1235798 h 6851881"/>
                <a:gd name="connsiteX772" fmla="*/ 3515459 w 5286254"/>
                <a:gd name="connsiteY772" fmla="*/ 1218352 h 6851881"/>
                <a:gd name="connsiteX773" fmla="*/ 3505732 w 5286254"/>
                <a:gd name="connsiteY773" fmla="*/ 1204611 h 6851881"/>
                <a:gd name="connsiteX774" fmla="*/ 3511599 w 5286254"/>
                <a:gd name="connsiteY774" fmla="*/ 1187166 h 6851881"/>
                <a:gd name="connsiteX775" fmla="*/ 3529662 w 5286254"/>
                <a:gd name="connsiteY775" fmla="*/ 1183461 h 6851881"/>
                <a:gd name="connsiteX776" fmla="*/ 3542940 w 5286254"/>
                <a:gd name="connsiteY776" fmla="*/ 1180219 h 6851881"/>
                <a:gd name="connsiteX777" fmla="*/ 3568878 w 5286254"/>
                <a:gd name="connsiteY777" fmla="*/ 1178829 h 6851881"/>
                <a:gd name="connsiteX778" fmla="*/ 3576597 w 5286254"/>
                <a:gd name="connsiteY778" fmla="*/ 1176513 h 6851881"/>
                <a:gd name="connsiteX779" fmla="*/ 3597903 w 5286254"/>
                <a:gd name="connsiteY779" fmla="*/ 1155052 h 6851881"/>
                <a:gd name="connsiteX780" fmla="*/ 3597285 w 5286254"/>
                <a:gd name="connsiteY780" fmla="*/ 1143474 h 6851881"/>
                <a:gd name="connsiteX781" fmla="*/ 3525185 w 5286254"/>
                <a:gd name="connsiteY781" fmla="*/ 1115683 h 6851881"/>
                <a:gd name="connsiteX782" fmla="*/ 3510210 w 5286254"/>
                <a:gd name="connsiteY782" fmla="*/ 1112749 h 6851881"/>
                <a:gd name="connsiteX783" fmla="*/ 3492609 w 5286254"/>
                <a:gd name="connsiteY783" fmla="*/ 1094224 h 6851881"/>
                <a:gd name="connsiteX784" fmla="*/ 3491837 w 5286254"/>
                <a:gd name="connsiteY784" fmla="*/ 1067359 h 6851881"/>
                <a:gd name="connsiteX785" fmla="*/ 3486896 w 5286254"/>
                <a:gd name="connsiteY785" fmla="*/ 1046825 h 6851881"/>
                <a:gd name="connsiteX786" fmla="*/ 3482111 w 5286254"/>
                <a:gd name="connsiteY786" fmla="*/ 1037252 h 6851881"/>
                <a:gd name="connsiteX787" fmla="*/ 3466517 w 5286254"/>
                <a:gd name="connsiteY787" fmla="*/ 1025518 h 6851881"/>
                <a:gd name="connsiteX788" fmla="*/ 3460341 w 5286254"/>
                <a:gd name="connsiteY788" fmla="*/ 1026290 h 6851881"/>
                <a:gd name="connsiteX789" fmla="*/ 3445983 w 5286254"/>
                <a:gd name="connsiteY789" fmla="*/ 1007763 h 6851881"/>
                <a:gd name="connsiteX790" fmla="*/ 3444131 w 5286254"/>
                <a:gd name="connsiteY790" fmla="*/ 970401 h 6851881"/>
                <a:gd name="connsiteX791" fmla="*/ 3436257 w 5286254"/>
                <a:gd name="connsiteY791" fmla="*/ 937670 h 6851881"/>
                <a:gd name="connsiteX792" fmla="*/ 3438572 w 5286254"/>
                <a:gd name="connsiteY792" fmla="*/ 918680 h 6851881"/>
                <a:gd name="connsiteX793" fmla="*/ 3442741 w 5286254"/>
                <a:gd name="connsiteY793" fmla="*/ 876532 h 6851881"/>
                <a:gd name="connsiteX794" fmla="*/ 3437646 w 5286254"/>
                <a:gd name="connsiteY794" fmla="*/ 869276 h 6851881"/>
                <a:gd name="connsiteX795" fmla="*/ 3432088 w 5286254"/>
                <a:gd name="connsiteY795" fmla="*/ 846426 h 6851881"/>
                <a:gd name="connsiteX796" fmla="*/ 3427611 w 5286254"/>
                <a:gd name="connsiteY796" fmla="*/ 824194 h 6851881"/>
                <a:gd name="connsiteX797" fmla="*/ 3426993 w 5286254"/>
                <a:gd name="connsiteY797" fmla="*/ 813232 h 6851881"/>
                <a:gd name="connsiteX798" fmla="*/ 3430235 w 5286254"/>
                <a:gd name="connsiteY798" fmla="*/ 791772 h 6851881"/>
                <a:gd name="connsiteX799" fmla="*/ 3439344 w 5286254"/>
                <a:gd name="connsiteY799" fmla="*/ 757189 h 6851881"/>
                <a:gd name="connsiteX800" fmla="*/ 3447064 w 5286254"/>
                <a:gd name="connsiteY800" fmla="*/ 747462 h 6851881"/>
                <a:gd name="connsiteX801" fmla="*/ 3446601 w 5286254"/>
                <a:gd name="connsiteY801" fmla="*/ 734030 h 6851881"/>
                <a:gd name="connsiteX802" fmla="*/ 3448917 w 5286254"/>
                <a:gd name="connsiteY802" fmla="*/ 705932 h 6851881"/>
                <a:gd name="connsiteX803" fmla="*/ 3446292 w 5286254"/>
                <a:gd name="connsiteY803" fmla="*/ 689721 h 6851881"/>
                <a:gd name="connsiteX804" fmla="*/ 3438881 w 5286254"/>
                <a:gd name="connsiteY804" fmla="*/ 669496 h 6851881"/>
                <a:gd name="connsiteX805" fmla="*/ 3441043 w 5286254"/>
                <a:gd name="connsiteY805" fmla="*/ 655292 h 6851881"/>
                <a:gd name="connsiteX806" fmla="*/ 3444285 w 5286254"/>
                <a:gd name="connsiteY806" fmla="*/ 611754 h 6851881"/>
                <a:gd name="connsiteX807" fmla="*/ 3444594 w 5286254"/>
                <a:gd name="connsiteY807" fmla="*/ 587052 h 6851881"/>
                <a:gd name="connsiteX808" fmla="*/ 3452777 w 5286254"/>
                <a:gd name="connsiteY808" fmla="*/ 547991 h 6851881"/>
                <a:gd name="connsiteX809" fmla="*/ 3465745 w 5286254"/>
                <a:gd name="connsiteY809" fmla="*/ 524524 h 6851881"/>
                <a:gd name="connsiteX810" fmla="*/ 3478405 w 5286254"/>
                <a:gd name="connsiteY810" fmla="*/ 488551 h 6851881"/>
                <a:gd name="connsiteX811" fmla="*/ 3507122 w 5286254"/>
                <a:gd name="connsiteY811" fmla="*/ 412591 h 6851881"/>
                <a:gd name="connsiteX812" fmla="*/ 3521943 w 5286254"/>
                <a:gd name="connsiteY812" fmla="*/ 377545 h 6851881"/>
                <a:gd name="connsiteX813" fmla="*/ 3534449 w 5286254"/>
                <a:gd name="connsiteY813" fmla="*/ 344660 h 6851881"/>
                <a:gd name="connsiteX814" fmla="*/ 3554983 w 5286254"/>
                <a:gd name="connsiteY814" fmla="*/ 290314 h 6851881"/>
                <a:gd name="connsiteX815" fmla="*/ 3557298 w 5286254"/>
                <a:gd name="connsiteY815" fmla="*/ 283058 h 6851881"/>
                <a:gd name="connsiteX816" fmla="*/ 3553130 w 5286254"/>
                <a:gd name="connsiteY816" fmla="*/ 278889 h 6851881"/>
                <a:gd name="connsiteX817" fmla="*/ 3556990 w 5286254"/>
                <a:gd name="connsiteY817" fmla="*/ 270089 h 6851881"/>
                <a:gd name="connsiteX818" fmla="*/ 3562702 w 5286254"/>
                <a:gd name="connsiteY818" fmla="*/ 260208 h 6851881"/>
                <a:gd name="connsiteX819" fmla="*/ 3565481 w 5286254"/>
                <a:gd name="connsiteY819" fmla="*/ 254187 h 6851881"/>
                <a:gd name="connsiteX820" fmla="*/ 3566407 w 5286254"/>
                <a:gd name="connsiteY820" fmla="*/ 251871 h 6851881"/>
                <a:gd name="connsiteX821" fmla="*/ 3595124 w 5286254"/>
                <a:gd name="connsiteY821" fmla="*/ 211267 h 6851881"/>
                <a:gd name="connsiteX822" fmla="*/ 3639897 w 5286254"/>
                <a:gd name="connsiteY822" fmla="*/ 146269 h 6851881"/>
                <a:gd name="connsiteX823" fmla="*/ 3645455 w 5286254"/>
                <a:gd name="connsiteY823" fmla="*/ 139321 h 6851881"/>
                <a:gd name="connsiteX824" fmla="*/ 3686214 w 5286254"/>
                <a:gd name="connsiteY824" fmla="*/ 88527 h 6851881"/>
                <a:gd name="connsiteX825" fmla="*/ 3698565 w 5286254"/>
                <a:gd name="connsiteY825" fmla="*/ 77411 h 6851881"/>
                <a:gd name="connsiteX826" fmla="*/ 3699491 w 5286254"/>
                <a:gd name="connsiteY826" fmla="*/ 75404 h 6851881"/>
                <a:gd name="connsiteX827" fmla="*/ 3702425 w 5286254"/>
                <a:gd name="connsiteY827" fmla="*/ 72470 h 6851881"/>
                <a:gd name="connsiteX828" fmla="*/ 3714158 w 5286254"/>
                <a:gd name="connsiteY828" fmla="*/ 59656 h 6851881"/>
                <a:gd name="connsiteX829" fmla="*/ 3773753 w 5286254"/>
                <a:gd name="connsiteY829" fmla="*/ 26925 h 6851881"/>
                <a:gd name="connsiteX830" fmla="*/ 3822231 w 5286254"/>
                <a:gd name="connsiteY830" fmla="*/ 24455 h 6851881"/>
                <a:gd name="connsiteX831" fmla="*/ 3925210 w 5286254"/>
                <a:gd name="connsiteY831" fmla="*/ 46996 h 6851881"/>
                <a:gd name="connsiteX832" fmla="*/ 4013829 w 5286254"/>
                <a:gd name="connsiteY832" fmla="*/ 61663 h 6851881"/>
                <a:gd name="connsiteX833" fmla="*/ 4097354 w 5286254"/>
                <a:gd name="connsiteY833" fmla="*/ 62589 h 6851881"/>
                <a:gd name="connsiteX834" fmla="*/ 4158493 w 5286254"/>
                <a:gd name="connsiteY834" fmla="*/ 42982 h 6851881"/>
                <a:gd name="connsiteX835" fmla="*/ 4262706 w 5286254"/>
                <a:gd name="connsiteY835" fmla="*/ 2840 h 6851881"/>
                <a:gd name="connsiteX836" fmla="*/ 4292966 w 5286254"/>
                <a:gd name="connsiteY836" fmla="*/ 235 h 68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Lst>
              <a:rect l="l" t="t" r="r" b="b"/>
              <a:pathLst>
                <a:path w="5286254" h="6851881">
                  <a:moveTo>
                    <a:pt x="2467151" y="4137706"/>
                  </a:moveTo>
                  <a:cubicBezTo>
                    <a:pt x="2467306" y="4138015"/>
                    <a:pt x="2467614" y="4138169"/>
                    <a:pt x="2467769" y="4138324"/>
                  </a:cubicBezTo>
                  <a:cubicBezTo>
                    <a:pt x="2467923" y="4138169"/>
                    <a:pt x="2468078" y="4138015"/>
                    <a:pt x="2468232" y="4137706"/>
                  </a:cubicBezTo>
                  <a:cubicBezTo>
                    <a:pt x="2467923" y="4137706"/>
                    <a:pt x="2467460" y="4137706"/>
                    <a:pt x="2467151" y="4137706"/>
                  </a:cubicBezTo>
                  <a:close/>
                  <a:moveTo>
                    <a:pt x="2642847" y="4131685"/>
                  </a:moveTo>
                  <a:cubicBezTo>
                    <a:pt x="2642692" y="4131839"/>
                    <a:pt x="2642538" y="4131994"/>
                    <a:pt x="2642384" y="4132148"/>
                  </a:cubicBezTo>
                  <a:cubicBezTo>
                    <a:pt x="2642538" y="4132148"/>
                    <a:pt x="2642692" y="4132148"/>
                    <a:pt x="2642847" y="4132148"/>
                  </a:cubicBezTo>
                  <a:cubicBezTo>
                    <a:pt x="2642847" y="4131994"/>
                    <a:pt x="2642847" y="4131839"/>
                    <a:pt x="2642847" y="4131685"/>
                  </a:cubicBezTo>
                  <a:close/>
                  <a:moveTo>
                    <a:pt x="2942363" y="3841432"/>
                  </a:moveTo>
                  <a:cubicBezTo>
                    <a:pt x="2942209" y="3841586"/>
                    <a:pt x="2941900" y="3841741"/>
                    <a:pt x="2941746" y="3841895"/>
                  </a:cubicBezTo>
                  <a:cubicBezTo>
                    <a:pt x="2941900" y="3842049"/>
                    <a:pt x="2942055" y="3842049"/>
                    <a:pt x="2942209" y="3842049"/>
                  </a:cubicBezTo>
                  <a:cubicBezTo>
                    <a:pt x="2942209" y="3841895"/>
                    <a:pt x="2942363" y="3841586"/>
                    <a:pt x="2942363" y="3841432"/>
                  </a:cubicBezTo>
                  <a:close/>
                  <a:moveTo>
                    <a:pt x="1515800" y="3680712"/>
                  </a:moveTo>
                  <a:cubicBezTo>
                    <a:pt x="1515646" y="3680712"/>
                    <a:pt x="1515646" y="3680866"/>
                    <a:pt x="1515646" y="3680866"/>
                  </a:cubicBezTo>
                  <a:cubicBezTo>
                    <a:pt x="1515646" y="3680866"/>
                    <a:pt x="1515800" y="3680866"/>
                    <a:pt x="1515800" y="3680866"/>
                  </a:cubicBezTo>
                  <a:cubicBezTo>
                    <a:pt x="1515800" y="3680866"/>
                    <a:pt x="1515800" y="3680866"/>
                    <a:pt x="1515800" y="3680712"/>
                  </a:cubicBezTo>
                  <a:close/>
                  <a:moveTo>
                    <a:pt x="3099532" y="3671603"/>
                  </a:moveTo>
                  <a:cubicBezTo>
                    <a:pt x="3099687" y="3671757"/>
                    <a:pt x="3099687" y="3671757"/>
                    <a:pt x="3099841" y="3671912"/>
                  </a:cubicBezTo>
                  <a:cubicBezTo>
                    <a:pt x="3099841" y="3671757"/>
                    <a:pt x="3099841" y="3671757"/>
                    <a:pt x="3099841" y="3671603"/>
                  </a:cubicBezTo>
                  <a:cubicBezTo>
                    <a:pt x="3099841" y="3671603"/>
                    <a:pt x="3099687" y="3671603"/>
                    <a:pt x="3099532" y="3671603"/>
                  </a:cubicBezTo>
                  <a:close/>
                  <a:moveTo>
                    <a:pt x="3170706" y="3594408"/>
                  </a:moveTo>
                  <a:cubicBezTo>
                    <a:pt x="3170552" y="3594408"/>
                    <a:pt x="3170552" y="3594563"/>
                    <a:pt x="3170397" y="3594563"/>
                  </a:cubicBezTo>
                  <a:cubicBezTo>
                    <a:pt x="3170552" y="3594563"/>
                    <a:pt x="3170706" y="3594717"/>
                    <a:pt x="3170706" y="3594871"/>
                  </a:cubicBezTo>
                  <a:cubicBezTo>
                    <a:pt x="3170706" y="3594717"/>
                    <a:pt x="3170706" y="3594563"/>
                    <a:pt x="3170706" y="3594408"/>
                  </a:cubicBezTo>
                  <a:close/>
                  <a:moveTo>
                    <a:pt x="3238637" y="3519838"/>
                  </a:moveTo>
                  <a:cubicBezTo>
                    <a:pt x="3238637" y="3519992"/>
                    <a:pt x="3238637" y="3519992"/>
                    <a:pt x="3238637" y="3520146"/>
                  </a:cubicBezTo>
                  <a:cubicBezTo>
                    <a:pt x="3238792" y="3520146"/>
                    <a:pt x="3238792" y="3520146"/>
                    <a:pt x="3238792" y="3519992"/>
                  </a:cubicBezTo>
                  <a:cubicBezTo>
                    <a:pt x="3238792" y="3519992"/>
                    <a:pt x="3238637" y="3519838"/>
                    <a:pt x="3238637" y="3519838"/>
                  </a:cubicBezTo>
                  <a:close/>
                  <a:moveTo>
                    <a:pt x="3238637" y="3517058"/>
                  </a:moveTo>
                  <a:cubicBezTo>
                    <a:pt x="3238637" y="3517058"/>
                    <a:pt x="3238637" y="3517213"/>
                    <a:pt x="3238637" y="3517368"/>
                  </a:cubicBezTo>
                  <a:cubicBezTo>
                    <a:pt x="3238792" y="3517368"/>
                    <a:pt x="3238792" y="3517213"/>
                    <a:pt x="3238946" y="3517058"/>
                  </a:cubicBezTo>
                  <a:cubicBezTo>
                    <a:pt x="3238792" y="3517058"/>
                    <a:pt x="3238792" y="3517058"/>
                    <a:pt x="3238637" y="3517058"/>
                  </a:cubicBezTo>
                  <a:close/>
                  <a:moveTo>
                    <a:pt x="3266428" y="3486180"/>
                  </a:moveTo>
                  <a:cubicBezTo>
                    <a:pt x="3266428" y="3486335"/>
                    <a:pt x="3266428" y="3486335"/>
                    <a:pt x="3266428" y="3486490"/>
                  </a:cubicBezTo>
                  <a:cubicBezTo>
                    <a:pt x="3266582" y="3486335"/>
                    <a:pt x="3266582" y="3486335"/>
                    <a:pt x="3266582" y="3486180"/>
                  </a:cubicBezTo>
                  <a:close/>
                  <a:moveTo>
                    <a:pt x="3272449" y="3479696"/>
                  </a:moveTo>
                  <a:lnTo>
                    <a:pt x="3272449" y="3480005"/>
                  </a:lnTo>
                  <a:cubicBezTo>
                    <a:pt x="3272603" y="3480005"/>
                    <a:pt x="3272603" y="3479851"/>
                    <a:pt x="3272758" y="3479696"/>
                  </a:cubicBezTo>
                  <a:cubicBezTo>
                    <a:pt x="3272603" y="3479696"/>
                    <a:pt x="3272449" y="3479696"/>
                    <a:pt x="3272449" y="3479696"/>
                  </a:cubicBezTo>
                  <a:close/>
                  <a:moveTo>
                    <a:pt x="3275537" y="3476608"/>
                  </a:moveTo>
                  <a:lnTo>
                    <a:pt x="3275382" y="3476917"/>
                  </a:lnTo>
                  <a:cubicBezTo>
                    <a:pt x="3275537" y="3476763"/>
                    <a:pt x="3275537" y="3476763"/>
                    <a:pt x="3275691" y="3476608"/>
                  </a:cubicBezTo>
                  <a:close/>
                  <a:moveTo>
                    <a:pt x="3538463" y="3183889"/>
                  </a:moveTo>
                  <a:cubicBezTo>
                    <a:pt x="3538308" y="3183889"/>
                    <a:pt x="3538308" y="3183889"/>
                    <a:pt x="3538308" y="3184044"/>
                  </a:cubicBezTo>
                  <a:cubicBezTo>
                    <a:pt x="3538308" y="3184044"/>
                    <a:pt x="3538463" y="3184044"/>
                    <a:pt x="3538463" y="3184044"/>
                  </a:cubicBezTo>
                  <a:cubicBezTo>
                    <a:pt x="3538463" y="3184044"/>
                    <a:pt x="3538463" y="3183889"/>
                    <a:pt x="3538463" y="3183889"/>
                  </a:cubicBezTo>
                  <a:close/>
                  <a:moveTo>
                    <a:pt x="2028529" y="3110091"/>
                  </a:moveTo>
                  <a:cubicBezTo>
                    <a:pt x="2028529" y="3110555"/>
                    <a:pt x="2028529" y="3110864"/>
                    <a:pt x="2028529" y="3111326"/>
                  </a:cubicBezTo>
                  <a:cubicBezTo>
                    <a:pt x="2028992" y="3111018"/>
                    <a:pt x="2029301" y="3110555"/>
                    <a:pt x="2029764" y="3110245"/>
                  </a:cubicBezTo>
                  <a:cubicBezTo>
                    <a:pt x="2029301" y="3110245"/>
                    <a:pt x="2028838" y="3110091"/>
                    <a:pt x="2028529" y="3110091"/>
                  </a:cubicBezTo>
                  <a:close/>
                  <a:moveTo>
                    <a:pt x="3785641" y="2915406"/>
                  </a:moveTo>
                  <a:cubicBezTo>
                    <a:pt x="3785641" y="2915406"/>
                    <a:pt x="3785487" y="2915406"/>
                    <a:pt x="3785487" y="2915562"/>
                  </a:cubicBezTo>
                  <a:cubicBezTo>
                    <a:pt x="3785487" y="2915562"/>
                    <a:pt x="3785641" y="2915715"/>
                    <a:pt x="3785641" y="2915715"/>
                  </a:cubicBezTo>
                  <a:cubicBezTo>
                    <a:pt x="3785641" y="2915562"/>
                    <a:pt x="3785641" y="2915562"/>
                    <a:pt x="3785641" y="2915406"/>
                  </a:cubicBezTo>
                  <a:close/>
                  <a:moveTo>
                    <a:pt x="3981099" y="2685055"/>
                  </a:moveTo>
                  <a:cubicBezTo>
                    <a:pt x="3981562" y="2685982"/>
                    <a:pt x="3982025" y="2686754"/>
                    <a:pt x="3982334" y="2687681"/>
                  </a:cubicBezTo>
                  <a:cubicBezTo>
                    <a:pt x="3982488" y="2687526"/>
                    <a:pt x="3982643" y="2687371"/>
                    <a:pt x="3982643" y="2687217"/>
                  </a:cubicBezTo>
                  <a:cubicBezTo>
                    <a:pt x="3982334" y="2686136"/>
                    <a:pt x="3981871" y="2685519"/>
                    <a:pt x="3981099" y="2685055"/>
                  </a:cubicBezTo>
                  <a:close/>
                  <a:moveTo>
                    <a:pt x="4121902" y="2532522"/>
                  </a:moveTo>
                  <a:cubicBezTo>
                    <a:pt x="4121748" y="2532522"/>
                    <a:pt x="4121748" y="2532677"/>
                    <a:pt x="4121594" y="2532830"/>
                  </a:cubicBezTo>
                  <a:cubicBezTo>
                    <a:pt x="4121748" y="2532677"/>
                    <a:pt x="4121748" y="2532677"/>
                    <a:pt x="4122057" y="2532677"/>
                  </a:cubicBezTo>
                  <a:cubicBezTo>
                    <a:pt x="4122057" y="2532522"/>
                    <a:pt x="4121902" y="2532522"/>
                    <a:pt x="4121902" y="2532522"/>
                  </a:cubicBezTo>
                  <a:close/>
                  <a:moveTo>
                    <a:pt x="4003485" y="594303"/>
                  </a:moveTo>
                  <a:cubicBezTo>
                    <a:pt x="4008426" y="595538"/>
                    <a:pt x="4009815" y="599243"/>
                    <a:pt x="4009970" y="603412"/>
                  </a:cubicBezTo>
                  <a:cubicBezTo>
                    <a:pt x="4010433" y="607426"/>
                    <a:pt x="4009043" y="610977"/>
                    <a:pt x="4004566" y="611132"/>
                  </a:cubicBezTo>
                  <a:cubicBezTo>
                    <a:pt x="3998854" y="611286"/>
                    <a:pt x="3998699" y="606809"/>
                    <a:pt x="3998545" y="602486"/>
                  </a:cubicBezTo>
                  <a:cubicBezTo>
                    <a:pt x="3998545" y="598780"/>
                    <a:pt x="3999008" y="595384"/>
                    <a:pt x="4003485" y="594303"/>
                  </a:cubicBezTo>
                  <a:close/>
                  <a:moveTo>
                    <a:pt x="4651151" y="408728"/>
                  </a:moveTo>
                  <a:cubicBezTo>
                    <a:pt x="4673229" y="407339"/>
                    <a:pt x="4693608" y="413669"/>
                    <a:pt x="4713216" y="422624"/>
                  </a:cubicBezTo>
                  <a:cubicBezTo>
                    <a:pt x="4745020" y="437291"/>
                    <a:pt x="4774509" y="455972"/>
                    <a:pt x="4800601" y="479130"/>
                  </a:cubicBezTo>
                  <a:cubicBezTo>
                    <a:pt x="4823605" y="499664"/>
                    <a:pt x="4839507" y="525447"/>
                    <a:pt x="4850314" y="554164"/>
                  </a:cubicBezTo>
                  <a:cubicBezTo>
                    <a:pt x="4855563" y="568059"/>
                    <a:pt x="4860658" y="582108"/>
                    <a:pt x="4863592" y="596775"/>
                  </a:cubicBezTo>
                  <a:cubicBezTo>
                    <a:pt x="4866834" y="612678"/>
                    <a:pt x="4868687" y="628117"/>
                    <a:pt x="4864364" y="644791"/>
                  </a:cubicBezTo>
                  <a:cubicBezTo>
                    <a:pt x="4856953" y="673816"/>
                    <a:pt x="4853402" y="703922"/>
                    <a:pt x="4849079" y="735263"/>
                  </a:cubicBezTo>
                  <a:cubicBezTo>
                    <a:pt x="4871929" y="728316"/>
                    <a:pt x="4894315" y="728933"/>
                    <a:pt x="4916547" y="729242"/>
                  </a:cubicBezTo>
                  <a:cubicBezTo>
                    <a:pt x="4955454" y="729860"/>
                    <a:pt x="4989111" y="742519"/>
                    <a:pt x="5017364" y="770310"/>
                  </a:cubicBezTo>
                  <a:cubicBezTo>
                    <a:pt x="5046698" y="799181"/>
                    <a:pt x="5074643" y="829132"/>
                    <a:pt x="5099191" y="862017"/>
                  </a:cubicBezTo>
                  <a:cubicBezTo>
                    <a:pt x="5107065" y="872361"/>
                    <a:pt x="5107991" y="884713"/>
                    <a:pt x="5109998" y="896755"/>
                  </a:cubicBezTo>
                  <a:cubicBezTo>
                    <a:pt x="5114321" y="923001"/>
                    <a:pt x="5117100" y="949711"/>
                    <a:pt x="5117254" y="976111"/>
                  </a:cubicBezTo>
                  <a:cubicBezTo>
                    <a:pt x="5117409" y="996182"/>
                    <a:pt x="5119261" y="1017179"/>
                    <a:pt x="5112777" y="1036941"/>
                  </a:cubicBezTo>
                  <a:cubicBezTo>
                    <a:pt x="5107837" y="1052071"/>
                    <a:pt x="5105212" y="1067666"/>
                    <a:pt x="5103822" y="1083413"/>
                  </a:cubicBezTo>
                  <a:cubicBezTo>
                    <a:pt x="5103668" y="1084648"/>
                    <a:pt x="5102279" y="1086037"/>
                    <a:pt x="5101507" y="1087273"/>
                  </a:cubicBezTo>
                  <a:cubicBezTo>
                    <a:pt x="5101043" y="1087119"/>
                    <a:pt x="5100580" y="1086963"/>
                    <a:pt x="5100117" y="1086809"/>
                  </a:cubicBezTo>
                  <a:cubicBezTo>
                    <a:pt x="5100117" y="1086963"/>
                    <a:pt x="5100117" y="1086963"/>
                    <a:pt x="5100117" y="1087119"/>
                  </a:cubicBezTo>
                  <a:lnTo>
                    <a:pt x="5101507" y="1087273"/>
                  </a:lnTo>
                  <a:cubicBezTo>
                    <a:pt x="5101043" y="1088200"/>
                    <a:pt x="5100735" y="1089126"/>
                    <a:pt x="5100580" y="1090052"/>
                  </a:cubicBezTo>
                  <a:cubicBezTo>
                    <a:pt x="5104749" y="1094684"/>
                    <a:pt x="5110461" y="1095455"/>
                    <a:pt x="5115865" y="1096227"/>
                  </a:cubicBezTo>
                  <a:cubicBezTo>
                    <a:pt x="5132385" y="1098544"/>
                    <a:pt x="5146280" y="1105182"/>
                    <a:pt x="5159712" y="1115681"/>
                  </a:cubicBezTo>
                  <a:cubicBezTo>
                    <a:pt x="5174224" y="1127106"/>
                    <a:pt x="5188582" y="1138530"/>
                    <a:pt x="5201088" y="1152116"/>
                  </a:cubicBezTo>
                  <a:cubicBezTo>
                    <a:pt x="5224710" y="1177745"/>
                    <a:pt x="5245552" y="1205690"/>
                    <a:pt x="5261300" y="1236723"/>
                  </a:cubicBezTo>
                  <a:cubicBezTo>
                    <a:pt x="5270564" y="1254940"/>
                    <a:pt x="5275967" y="1275782"/>
                    <a:pt x="5279210" y="1296470"/>
                  </a:cubicBezTo>
                  <a:cubicBezTo>
                    <a:pt x="5281680" y="1313145"/>
                    <a:pt x="5283841" y="1329819"/>
                    <a:pt x="5286157" y="1346494"/>
                  </a:cubicBezTo>
                  <a:cubicBezTo>
                    <a:pt x="5286157" y="1374129"/>
                    <a:pt x="5286157" y="1401764"/>
                    <a:pt x="5286003" y="1429400"/>
                  </a:cubicBezTo>
                  <a:cubicBezTo>
                    <a:pt x="5285848" y="1434958"/>
                    <a:pt x="5287392" y="1440671"/>
                    <a:pt x="5284304" y="1444994"/>
                  </a:cubicBezTo>
                  <a:cubicBezTo>
                    <a:pt x="5283841" y="1450243"/>
                    <a:pt x="5283069" y="1455492"/>
                    <a:pt x="5280753" y="1460279"/>
                  </a:cubicBezTo>
                  <a:cubicBezTo>
                    <a:pt x="5280290" y="1465992"/>
                    <a:pt x="5276430" y="1470469"/>
                    <a:pt x="5274269" y="1475564"/>
                  </a:cubicBezTo>
                  <a:cubicBezTo>
                    <a:pt x="5273960" y="1480658"/>
                    <a:pt x="5272416" y="1485135"/>
                    <a:pt x="5267784" y="1487914"/>
                  </a:cubicBezTo>
                  <a:lnTo>
                    <a:pt x="5266395" y="1488223"/>
                  </a:lnTo>
                  <a:lnTo>
                    <a:pt x="5265005" y="1487761"/>
                  </a:lnTo>
                  <a:cubicBezTo>
                    <a:pt x="5257904" y="1493472"/>
                    <a:pt x="5251574" y="1491619"/>
                    <a:pt x="5246170" y="1485289"/>
                  </a:cubicBezTo>
                  <a:cubicBezTo>
                    <a:pt x="5240303" y="1478187"/>
                    <a:pt x="5233047" y="1477724"/>
                    <a:pt x="5225482" y="1481431"/>
                  </a:cubicBezTo>
                  <a:cubicBezTo>
                    <a:pt x="5216064" y="1486216"/>
                    <a:pt x="5206646" y="1487452"/>
                    <a:pt x="5195839" y="1485598"/>
                  </a:cubicBezTo>
                  <a:cubicBezTo>
                    <a:pt x="5186884" y="1484054"/>
                    <a:pt x="5177466" y="1485907"/>
                    <a:pt x="5168203" y="1486371"/>
                  </a:cubicBezTo>
                  <a:cubicBezTo>
                    <a:pt x="5162182" y="1486679"/>
                    <a:pt x="5156160" y="1487452"/>
                    <a:pt x="5151066" y="1479268"/>
                  </a:cubicBezTo>
                  <a:cubicBezTo>
                    <a:pt x="5148596" y="1490539"/>
                    <a:pt x="5145199" y="1498258"/>
                    <a:pt x="5138406" y="1504279"/>
                  </a:cubicBezTo>
                  <a:cubicBezTo>
                    <a:pt x="5133928" y="1508139"/>
                    <a:pt x="5128988" y="1511072"/>
                    <a:pt x="5123121" y="1510609"/>
                  </a:cubicBezTo>
                  <a:cubicBezTo>
                    <a:pt x="5105212" y="1509220"/>
                    <a:pt x="5088692" y="1514624"/>
                    <a:pt x="5072944" y="1521726"/>
                  </a:cubicBezTo>
                  <a:cubicBezTo>
                    <a:pt x="5057969" y="1528519"/>
                    <a:pt x="5044382" y="1538246"/>
                    <a:pt x="5032649" y="1549516"/>
                  </a:cubicBezTo>
                  <a:cubicBezTo>
                    <a:pt x="5024312" y="1557390"/>
                    <a:pt x="5013350" y="1558316"/>
                    <a:pt x="5004704" y="1564646"/>
                  </a:cubicBezTo>
                  <a:cubicBezTo>
                    <a:pt x="5001462" y="1567117"/>
                    <a:pt x="4996985" y="1564646"/>
                    <a:pt x="4993742" y="1561405"/>
                  </a:cubicBezTo>
                  <a:cubicBezTo>
                    <a:pt x="4989419" y="1557082"/>
                    <a:pt x="4985714" y="1552140"/>
                    <a:pt x="4982472" y="1546891"/>
                  </a:cubicBezTo>
                  <a:cubicBezTo>
                    <a:pt x="4976914" y="1538091"/>
                    <a:pt x="4972591" y="1536548"/>
                    <a:pt x="4963328" y="1540870"/>
                  </a:cubicBezTo>
                  <a:cubicBezTo>
                    <a:pt x="4955299" y="1544731"/>
                    <a:pt x="4947580" y="1547509"/>
                    <a:pt x="4938317" y="1545348"/>
                  </a:cubicBezTo>
                  <a:cubicBezTo>
                    <a:pt x="4933222" y="1544112"/>
                    <a:pt x="4928435" y="1546738"/>
                    <a:pt x="4923649" y="1549052"/>
                  </a:cubicBezTo>
                  <a:cubicBezTo>
                    <a:pt x="4912996" y="1553994"/>
                    <a:pt x="4902035" y="1558470"/>
                    <a:pt x="4889684" y="1555692"/>
                  </a:cubicBezTo>
                  <a:cubicBezTo>
                    <a:pt x="4885052" y="1554611"/>
                    <a:pt x="4880420" y="1555692"/>
                    <a:pt x="4876252" y="1558008"/>
                  </a:cubicBezTo>
                  <a:cubicBezTo>
                    <a:pt x="4854637" y="1570205"/>
                    <a:pt x="4830244" y="1572057"/>
                    <a:pt x="4806622" y="1575916"/>
                  </a:cubicBezTo>
                  <a:cubicBezTo>
                    <a:pt x="4796895" y="1577614"/>
                    <a:pt x="4786397" y="1574681"/>
                    <a:pt x="4776361" y="1572983"/>
                  </a:cubicBezTo>
                  <a:cubicBezTo>
                    <a:pt x="4770340" y="1571902"/>
                    <a:pt x="4766172" y="1566962"/>
                    <a:pt x="4764782" y="1561405"/>
                  </a:cubicBezTo>
                  <a:cubicBezTo>
                    <a:pt x="4762157" y="1550905"/>
                    <a:pt x="4756291" y="1543031"/>
                    <a:pt x="4749189" y="1535466"/>
                  </a:cubicBezTo>
                  <a:cubicBezTo>
                    <a:pt x="4743477" y="1529445"/>
                    <a:pt x="4741624" y="1521108"/>
                    <a:pt x="4739154" y="1513234"/>
                  </a:cubicBezTo>
                  <a:cubicBezTo>
                    <a:pt x="4736683" y="1505978"/>
                    <a:pt x="4733750" y="1499031"/>
                    <a:pt x="4727574" y="1493627"/>
                  </a:cubicBezTo>
                  <a:cubicBezTo>
                    <a:pt x="4719855" y="1486833"/>
                    <a:pt x="4711827" y="1483283"/>
                    <a:pt x="4701019" y="1486061"/>
                  </a:cubicBezTo>
                  <a:cubicBezTo>
                    <a:pt x="4690212" y="1488840"/>
                    <a:pt x="4686506" y="1486216"/>
                    <a:pt x="4681721" y="1476027"/>
                  </a:cubicBezTo>
                  <a:cubicBezTo>
                    <a:pt x="4676471" y="1464756"/>
                    <a:pt x="4671531" y="1453485"/>
                    <a:pt x="4677089" y="1440671"/>
                  </a:cubicBezTo>
                  <a:cubicBezTo>
                    <a:pt x="4677861" y="1438972"/>
                    <a:pt x="4677706" y="1436657"/>
                    <a:pt x="4677398" y="1434649"/>
                  </a:cubicBezTo>
                  <a:cubicBezTo>
                    <a:pt x="4675082" y="1419519"/>
                    <a:pt x="4682801" y="1408558"/>
                    <a:pt x="4693608" y="1400067"/>
                  </a:cubicBezTo>
                  <a:cubicBezTo>
                    <a:pt x="4719700" y="1379532"/>
                    <a:pt x="4741161" y="1353287"/>
                    <a:pt x="4770958" y="1337076"/>
                  </a:cubicBezTo>
                  <a:cubicBezTo>
                    <a:pt x="4791183" y="1313608"/>
                    <a:pt x="4820980" y="1301257"/>
                    <a:pt x="4841205" y="1277635"/>
                  </a:cubicBezTo>
                  <a:cubicBezTo>
                    <a:pt x="4843830" y="1274547"/>
                    <a:pt x="4847226" y="1271924"/>
                    <a:pt x="4850778" y="1269915"/>
                  </a:cubicBezTo>
                  <a:cubicBezTo>
                    <a:pt x="4880729" y="1253550"/>
                    <a:pt x="4904968" y="1229621"/>
                    <a:pt x="4931678" y="1208778"/>
                  </a:cubicBezTo>
                  <a:cubicBezTo>
                    <a:pt x="4951131" y="1193802"/>
                    <a:pt x="4970738" y="1179135"/>
                    <a:pt x="4989883" y="1163542"/>
                  </a:cubicBezTo>
                  <a:cubicBezTo>
                    <a:pt x="5003469" y="1152580"/>
                    <a:pt x="5016901" y="1141618"/>
                    <a:pt x="5029561" y="1129576"/>
                  </a:cubicBezTo>
                  <a:cubicBezTo>
                    <a:pt x="5041140" y="1118614"/>
                    <a:pt x="5053337" y="1108733"/>
                    <a:pt x="5068158" y="1102095"/>
                  </a:cubicBezTo>
                  <a:cubicBezTo>
                    <a:pt x="5074797" y="1099160"/>
                    <a:pt x="5080819" y="1095147"/>
                    <a:pt x="5086068" y="1090207"/>
                  </a:cubicBezTo>
                  <a:cubicBezTo>
                    <a:pt x="5085759" y="1089280"/>
                    <a:pt x="5085604" y="1088200"/>
                    <a:pt x="5085450" y="1087119"/>
                  </a:cubicBezTo>
                  <a:cubicBezTo>
                    <a:pt x="5070783" y="1083722"/>
                    <a:pt x="5056888" y="1085729"/>
                    <a:pt x="5043456" y="1092059"/>
                  </a:cubicBezTo>
                  <a:cubicBezTo>
                    <a:pt x="5027554" y="1099315"/>
                    <a:pt x="5012115" y="1107034"/>
                    <a:pt x="4998837" y="1118768"/>
                  </a:cubicBezTo>
                  <a:cubicBezTo>
                    <a:pt x="4980774" y="1134671"/>
                    <a:pt x="4959777" y="1147021"/>
                    <a:pt x="4942176" y="1163696"/>
                  </a:cubicBezTo>
                  <a:cubicBezTo>
                    <a:pt x="4912996" y="1191485"/>
                    <a:pt x="4878568" y="1212019"/>
                    <a:pt x="4844447" y="1233017"/>
                  </a:cubicBezTo>
                  <a:cubicBezTo>
                    <a:pt x="4835184" y="1238574"/>
                    <a:pt x="4826229" y="1244442"/>
                    <a:pt x="4818356" y="1252006"/>
                  </a:cubicBezTo>
                  <a:cubicBezTo>
                    <a:pt x="4811254" y="1258645"/>
                    <a:pt x="4803071" y="1263431"/>
                    <a:pt x="4793190" y="1266210"/>
                  </a:cubicBezTo>
                  <a:cubicBezTo>
                    <a:pt x="4776825" y="1270842"/>
                    <a:pt x="4762157" y="1279179"/>
                    <a:pt x="4750424" y="1292148"/>
                  </a:cubicBezTo>
                  <a:cubicBezTo>
                    <a:pt x="4748417" y="1294309"/>
                    <a:pt x="4745792" y="1296162"/>
                    <a:pt x="4743013" y="1297397"/>
                  </a:cubicBezTo>
                  <a:cubicBezTo>
                    <a:pt x="4717076" y="1309594"/>
                    <a:pt x="4690675" y="1320401"/>
                    <a:pt x="4661959" y="1324262"/>
                  </a:cubicBezTo>
                  <a:cubicBezTo>
                    <a:pt x="4658871" y="1324724"/>
                    <a:pt x="4655783" y="1323798"/>
                    <a:pt x="4652695" y="1323798"/>
                  </a:cubicBezTo>
                  <a:cubicBezTo>
                    <a:pt x="4640807" y="1323490"/>
                    <a:pt x="4629073" y="1322717"/>
                    <a:pt x="4617803" y="1327812"/>
                  </a:cubicBezTo>
                  <a:cubicBezTo>
                    <a:pt x="4610547" y="1331055"/>
                    <a:pt x="4602518" y="1331518"/>
                    <a:pt x="4595262" y="1328430"/>
                  </a:cubicBezTo>
                  <a:cubicBezTo>
                    <a:pt x="4582448" y="1323026"/>
                    <a:pt x="4570714" y="1326886"/>
                    <a:pt x="4560370" y="1333525"/>
                  </a:cubicBezTo>
                  <a:cubicBezTo>
                    <a:pt x="4550643" y="1339855"/>
                    <a:pt x="4542152" y="1339083"/>
                    <a:pt x="4533197" y="1333833"/>
                  </a:cubicBezTo>
                  <a:cubicBezTo>
                    <a:pt x="4518376" y="1324879"/>
                    <a:pt x="4502937" y="1317777"/>
                    <a:pt x="4491203" y="1303418"/>
                  </a:cubicBezTo>
                  <a:cubicBezTo>
                    <a:pt x="4483947" y="1294618"/>
                    <a:pt x="4472368" y="1288133"/>
                    <a:pt x="4463413" y="1279796"/>
                  </a:cubicBezTo>
                  <a:cubicBezTo>
                    <a:pt x="4460788" y="1277327"/>
                    <a:pt x="4457546" y="1275165"/>
                    <a:pt x="4455848" y="1272231"/>
                  </a:cubicBezTo>
                  <a:cubicBezTo>
                    <a:pt x="4451062" y="1264357"/>
                    <a:pt x="4444423" y="1259881"/>
                    <a:pt x="4435469" y="1257564"/>
                  </a:cubicBezTo>
                  <a:cubicBezTo>
                    <a:pt x="4428984" y="1255867"/>
                    <a:pt x="4423735" y="1251543"/>
                    <a:pt x="4420338" y="1245213"/>
                  </a:cubicBezTo>
                  <a:cubicBezTo>
                    <a:pt x="4418331" y="1241663"/>
                    <a:pt x="4416170" y="1238111"/>
                    <a:pt x="4413699" y="1234869"/>
                  </a:cubicBezTo>
                  <a:cubicBezTo>
                    <a:pt x="4404127" y="1221437"/>
                    <a:pt x="4404282" y="1219277"/>
                    <a:pt x="4417714" y="1209704"/>
                  </a:cubicBezTo>
                  <a:cubicBezTo>
                    <a:pt x="4423426" y="1205536"/>
                    <a:pt x="4424352" y="1200132"/>
                    <a:pt x="4421264" y="1194882"/>
                  </a:cubicBezTo>
                  <a:cubicBezTo>
                    <a:pt x="4411538" y="1178362"/>
                    <a:pt x="4419412" y="1165858"/>
                    <a:pt x="4429293" y="1153043"/>
                  </a:cubicBezTo>
                  <a:cubicBezTo>
                    <a:pt x="4437784" y="1142082"/>
                    <a:pt x="4445041" y="1130348"/>
                    <a:pt x="4452606" y="1118923"/>
                  </a:cubicBezTo>
                  <a:cubicBezTo>
                    <a:pt x="4456620" y="1112902"/>
                    <a:pt x="4460788" y="1107034"/>
                    <a:pt x="4467119" y="1103174"/>
                  </a:cubicBezTo>
                  <a:cubicBezTo>
                    <a:pt x="4479470" y="1095765"/>
                    <a:pt x="4487961" y="1084802"/>
                    <a:pt x="4493365" y="1071834"/>
                  </a:cubicBezTo>
                  <a:cubicBezTo>
                    <a:pt x="4501238" y="1052843"/>
                    <a:pt x="4516832" y="1039566"/>
                    <a:pt x="4528875" y="1023818"/>
                  </a:cubicBezTo>
                  <a:cubicBezTo>
                    <a:pt x="4536903" y="1013474"/>
                    <a:pt x="4545085" y="1002821"/>
                    <a:pt x="4553886" y="992940"/>
                  </a:cubicBezTo>
                  <a:cubicBezTo>
                    <a:pt x="4571332" y="973487"/>
                    <a:pt x="4589087" y="954188"/>
                    <a:pt x="4607922" y="935970"/>
                  </a:cubicBezTo>
                  <a:cubicBezTo>
                    <a:pt x="4631698" y="913120"/>
                    <a:pt x="4654393" y="889344"/>
                    <a:pt x="4678478" y="866958"/>
                  </a:cubicBezTo>
                  <a:cubicBezTo>
                    <a:pt x="4710437" y="837160"/>
                    <a:pt x="4742859" y="807981"/>
                    <a:pt x="4780067" y="784668"/>
                  </a:cubicBezTo>
                  <a:cubicBezTo>
                    <a:pt x="4792572" y="776794"/>
                    <a:pt x="4804615" y="767839"/>
                    <a:pt x="4816657" y="759039"/>
                  </a:cubicBezTo>
                  <a:cubicBezTo>
                    <a:pt x="4820671" y="756260"/>
                    <a:pt x="4826847" y="752709"/>
                    <a:pt x="4824377" y="747306"/>
                  </a:cubicBezTo>
                  <a:cubicBezTo>
                    <a:pt x="4821443" y="740667"/>
                    <a:pt x="4815113" y="745762"/>
                    <a:pt x="4810790" y="747151"/>
                  </a:cubicBezTo>
                  <a:cubicBezTo>
                    <a:pt x="4794425" y="752400"/>
                    <a:pt x="4781456" y="763516"/>
                    <a:pt x="4768642" y="774478"/>
                  </a:cubicBezTo>
                  <a:cubicBezTo>
                    <a:pt x="4752277" y="788373"/>
                    <a:pt x="4736529" y="803195"/>
                    <a:pt x="4719855" y="816781"/>
                  </a:cubicBezTo>
                  <a:cubicBezTo>
                    <a:pt x="4705960" y="828206"/>
                    <a:pt x="4692528" y="840094"/>
                    <a:pt x="4679713" y="852754"/>
                  </a:cubicBezTo>
                  <a:cubicBezTo>
                    <a:pt x="4676471" y="855996"/>
                    <a:pt x="4673075" y="859238"/>
                    <a:pt x="4669369" y="862017"/>
                  </a:cubicBezTo>
                  <a:cubicBezTo>
                    <a:pt x="4632624" y="890734"/>
                    <a:pt x="4599894" y="924236"/>
                    <a:pt x="4562686" y="952644"/>
                  </a:cubicBezTo>
                  <a:cubicBezTo>
                    <a:pt x="4539219" y="970553"/>
                    <a:pt x="4515288" y="986456"/>
                    <a:pt x="4488887" y="999270"/>
                  </a:cubicBezTo>
                  <a:cubicBezTo>
                    <a:pt x="4487035" y="1000196"/>
                    <a:pt x="4484873" y="1000814"/>
                    <a:pt x="4483484" y="1002203"/>
                  </a:cubicBezTo>
                  <a:cubicBezTo>
                    <a:pt x="4467736" y="1017642"/>
                    <a:pt x="4446585" y="1020884"/>
                    <a:pt x="4426514" y="1024899"/>
                  </a:cubicBezTo>
                  <a:cubicBezTo>
                    <a:pt x="4414317" y="1027369"/>
                    <a:pt x="4401194" y="1027523"/>
                    <a:pt x="4389306" y="1019804"/>
                  </a:cubicBezTo>
                  <a:cubicBezTo>
                    <a:pt x="4376028" y="1011312"/>
                    <a:pt x="4363060" y="1002203"/>
                    <a:pt x="4348547" y="995256"/>
                  </a:cubicBezTo>
                  <a:cubicBezTo>
                    <a:pt x="4338975" y="990624"/>
                    <a:pt x="4334806" y="980280"/>
                    <a:pt x="4329094" y="971943"/>
                  </a:cubicBezTo>
                  <a:cubicBezTo>
                    <a:pt x="4324153" y="964841"/>
                    <a:pt x="4318441" y="960364"/>
                    <a:pt x="4309950" y="957739"/>
                  </a:cubicBezTo>
                  <a:cubicBezTo>
                    <a:pt x="4292195" y="952335"/>
                    <a:pt x="4281387" y="939984"/>
                    <a:pt x="4275520" y="921921"/>
                  </a:cubicBezTo>
                  <a:cubicBezTo>
                    <a:pt x="4269499" y="903703"/>
                    <a:pt x="4266875" y="885176"/>
                    <a:pt x="4264713" y="866340"/>
                  </a:cubicBezTo>
                  <a:cubicBezTo>
                    <a:pt x="4263324" y="854915"/>
                    <a:pt x="4264404" y="844417"/>
                    <a:pt x="4269190" y="833455"/>
                  </a:cubicBezTo>
                  <a:cubicBezTo>
                    <a:pt x="4274594" y="821413"/>
                    <a:pt x="4276756" y="807826"/>
                    <a:pt x="4282931" y="795938"/>
                  </a:cubicBezTo>
                  <a:cubicBezTo>
                    <a:pt x="4298062" y="766913"/>
                    <a:pt x="4314890" y="738814"/>
                    <a:pt x="4333571" y="711641"/>
                  </a:cubicBezTo>
                  <a:cubicBezTo>
                    <a:pt x="4345613" y="694041"/>
                    <a:pt x="4356575" y="675205"/>
                    <a:pt x="4366147" y="656061"/>
                  </a:cubicBezTo>
                  <a:cubicBezTo>
                    <a:pt x="4376028" y="636299"/>
                    <a:pt x="4387144" y="617309"/>
                    <a:pt x="4399032" y="598782"/>
                  </a:cubicBezTo>
                  <a:cubicBezTo>
                    <a:pt x="4409840" y="581954"/>
                    <a:pt x="4418486" y="563890"/>
                    <a:pt x="4429447" y="547062"/>
                  </a:cubicBezTo>
                  <a:cubicBezTo>
                    <a:pt x="4446739" y="520507"/>
                    <a:pt x="4463413" y="493334"/>
                    <a:pt x="4485799" y="470484"/>
                  </a:cubicBezTo>
                  <a:cubicBezTo>
                    <a:pt x="4489968" y="466161"/>
                    <a:pt x="4494600" y="461993"/>
                    <a:pt x="4499077" y="457824"/>
                  </a:cubicBezTo>
                  <a:cubicBezTo>
                    <a:pt x="4497687" y="456435"/>
                    <a:pt x="4496298" y="455200"/>
                    <a:pt x="4494909" y="453810"/>
                  </a:cubicBezTo>
                  <a:cubicBezTo>
                    <a:pt x="4494909" y="452884"/>
                    <a:pt x="4495217" y="452112"/>
                    <a:pt x="4495681" y="451340"/>
                  </a:cubicBezTo>
                  <a:cubicBezTo>
                    <a:pt x="4512200" y="441922"/>
                    <a:pt x="4531345" y="440224"/>
                    <a:pt x="4549099" y="433894"/>
                  </a:cubicBezTo>
                  <a:cubicBezTo>
                    <a:pt x="4565774" y="427873"/>
                    <a:pt x="4582911" y="422778"/>
                    <a:pt x="4600048" y="417837"/>
                  </a:cubicBezTo>
                  <a:cubicBezTo>
                    <a:pt x="4616722" y="413051"/>
                    <a:pt x="4633860" y="409809"/>
                    <a:pt x="4651151" y="408728"/>
                  </a:cubicBezTo>
                  <a:close/>
                  <a:moveTo>
                    <a:pt x="4337585" y="243375"/>
                  </a:moveTo>
                  <a:cubicBezTo>
                    <a:pt x="4339592" y="248007"/>
                    <a:pt x="4343915" y="249859"/>
                    <a:pt x="4347621" y="251866"/>
                  </a:cubicBezTo>
                  <a:cubicBezTo>
                    <a:pt x="4370470" y="265453"/>
                    <a:pt x="4392085" y="280737"/>
                    <a:pt x="4413854" y="296022"/>
                  </a:cubicBezTo>
                  <a:cubicBezTo>
                    <a:pt x="4424352" y="303278"/>
                    <a:pt x="4434233" y="311152"/>
                    <a:pt x="4443651" y="319952"/>
                  </a:cubicBezTo>
                  <a:cubicBezTo>
                    <a:pt x="4454767" y="330297"/>
                    <a:pt x="4462796" y="342185"/>
                    <a:pt x="4468353" y="356388"/>
                  </a:cubicBezTo>
                  <a:cubicBezTo>
                    <a:pt x="4479933" y="386031"/>
                    <a:pt x="4486726" y="416755"/>
                    <a:pt x="4491821" y="448096"/>
                  </a:cubicBezTo>
                  <a:cubicBezTo>
                    <a:pt x="4478852" y="449022"/>
                    <a:pt x="4468353" y="455352"/>
                    <a:pt x="4460943" y="465696"/>
                  </a:cubicBezTo>
                  <a:cubicBezTo>
                    <a:pt x="4439328" y="496266"/>
                    <a:pt x="4415861" y="525291"/>
                    <a:pt x="4396099" y="557250"/>
                  </a:cubicBezTo>
                  <a:cubicBezTo>
                    <a:pt x="4385446" y="574696"/>
                    <a:pt x="4372786" y="591061"/>
                    <a:pt x="4359663" y="606809"/>
                  </a:cubicBezTo>
                  <a:cubicBezTo>
                    <a:pt x="4348856" y="619778"/>
                    <a:pt x="4341754" y="635217"/>
                    <a:pt x="4330792" y="648340"/>
                  </a:cubicBezTo>
                  <a:cubicBezTo>
                    <a:pt x="4302693" y="682151"/>
                    <a:pt x="4276292" y="717661"/>
                    <a:pt x="4249274" y="752399"/>
                  </a:cubicBezTo>
                  <a:cubicBezTo>
                    <a:pt x="4242172" y="761508"/>
                    <a:pt x="4233681" y="768610"/>
                    <a:pt x="4222719" y="772778"/>
                  </a:cubicBezTo>
                  <a:cubicBezTo>
                    <a:pt x="4207434" y="778645"/>
                    <a:pt x="4193385" y="779417"/>
                    <a:pt x="4175939" y="780806"/>
                  </a:cubicBezTo>
                  <a:cubicBezTo>
                    <a:pt x="4158493" y="782196"/>
                    <a:pt x="4147377" y="776020"/>
                    <a:pt x="4138422" y="762434"/>
                  </a:cubicBezTo>
                  <a:cubicBezTo>
                    <a:pt x="4135798" y="758574"/>
                    <a:pt x="4131629" y="756258"/>
                    <a:pt x="4127769" y="753634"/>
                  </a:cubicBezTo>
                  <a:cubicBezTo>
                    <a:pt x="4107235" y="739893"/>
                    <a:pt x="4087010" y="725843"/>
                    <a:pt x="4071571" y="706082"/>
                  </a:cubicBezTo>
                  <a:cubicBezTo>
                    <a:pt x="4066168" y="699288"/>
                    <a:pt x="4057985" y="697436"/>
                    <a:pt x="4049803" y="695892"/>
                  </a:cubicBezTo>
                  <a:cubicBezTo>
                    <a:pt x="4029886" y="692032"/>
                    <a:pt x="4014756" y="668874"/>
                    <a:pt x="4019079" y="648649"/>
                  </a:cubicBezTo>
                  <a:cubicBezTo>
                    <a:pt x="4019851" y="645098"/>
                    <a:pt x="4020314" y="641701"/>
                    <a:pt x="4020005" y="637996"/>
                  </a:cubicBezTo>
                  <a:cubicBezTo>
                    <a:pt x="4019233" y="627188"/>
                    <a:pt x="4019388" y="627188"/>
                    <a:pt x="4031276" y="626262"/>
                  </a:cubicBezTo>
                  <a:cubicBezTo>
                    <a:pt x="4036679" y="625953"/>
                    <a:pt x="4040848" y="618851"/>
                    <a:pt x="4039458" y="612367"/>
                  </a:cubicBezTo>
                  <a:cubicBezTo>
                    <a:pt x="4039149" y="610977"/>
                    <a:pt x="4038377" y="609434"/>
                    <a:pt x="4037605" y="608198"/>
                  </a:cubicBezTo>
                  <a:cubicBezTo>
                    <a:pt x="4034672" y="603721"/>
                    <a:pt x="4028188" y="601096"/>
                    <a:pt x="4029732" y="594149"/>
                  </a:cubicBezTo>
                  <a:cubicBezTo>
                    <a:pt x="4031121" y="587973"/>
                    <a:pt x="4038069" y="586893"/>
                    <a:pt x="4041157" y="582570"/>
                  </a:cubicBezTo>
                  <a:cubicBezTo>
                    <a:pt x="4040539" y="579327"/>
                    <a:pt x="4038841" y="576703"/>
                    <a:pt x="4036371" y="576703"/>
                  </a:cubicBezTo>
                  <a:cubicBezTo>
                    <a:pt x="4025254" y="576703"/>
                    <a:pt x="4014756" y="570836"/>
                    <a:pt x="4002714" y="578092"/>
                  </a:cubicBezTo>
                  <a:cubicBezTo>
                    <a:pt x="3988047" y="586893"/>
                    <a:pt x="3973688" y="582570"/>
                    <a:pt x="3961028" y="570527"/>
                  </a:cubicBezTo>
                  <a:cubicBezTo>
                    <a:pt x="3957169" y="566822"/>
                    <a:pt x="3956397" y="562808"/>
                    <a:pt x="3957941" y="558022"/>
                  </a:cubicBezTo>
                  <a:cubicBezTo>
                    <a:pt x="3964734" y="535481"/>
                    <a:pt x="3973688" y="528996"/>
                    <a:pt x="3998236" y="528842"/>
                  </a:cubicBezTo>
                  <a:cubicBezTo>
                    <a:pt x="4004103" y="528842"/>
                    <a:pt x="4008889" y="527916"/>
                    <a:pt x="4013366" y="523284"/>
                  </a:cubicBezTo>
                  <a:cubicBezTo>
                    <a:pt x="4024328" y="512322"/>
                    <a:pt x="4025563" y="512477"/>
                    <a:pt x="4038841" y="521277"/>
                  </a:cubicBezTo>
                  <a:cubicBezTo>
                    <a:pt x="4043627" y="524519"/>
                    <a:pt x="4051810" y="521431"/>
                    <a:pt x="4052582" y="514329"/>
                  </a:cubicBezTo>
                  <a:cubicBezTo>
                    <a:pt x="4054434" y="498118"/>
                    <a:pt x="4067557" y="484686"/>
                    <a:pt x="4064161" y="467086"/>
                  </a:cubicBezTo>
                  <a:cubicBezTo>
                    <a:pt x="4063543" y="463844"/>
                    <a:pt x="4064470" y="459675"/>
                    <a:pt x="4066013" y="456587"/>
                  </a:cubicBezTo>
                  <a:cubicBezTo>
                    <a:pt x="4074659" y="440222"/>
                    <a:pt x="4076358" y="421695"/>
                    <a:pt x="4084694" y="405021"/>
                  </a:cubicBezTo>
                  <a:cubicBezTo>
                    <a:pt x="4092723" y="389119"/>
                    <a:pt x="4101369" y="373217"/>
                    <a:pt x="4103684" y="354845"/>
                  </a:cubicBezTo>
                  <a:cubicBezTo>
                    <a:pt x="4105383" y="341876"/>
                    <a:pt x="4112639" y="334002"/>
                    <a:pt x="4125454" y="327981"/>
                  </a:cubicBezTo>
                  <a:cubicBezTo>
                    <a:pt x="4142436" y="320107"/>
                    <a:pt x="4160963" y="318563"/>
                    <a:pt x="4177637" y="310380"/>
                  </a:cubicBezTo>
                  <a:cubicBezTo>
                    <a:pt x="4186283" y="306212"/>
                    <a:pt x="4196936" y="308836"/>
                    <a:pt x="4206662" y="308682"/>
                  </a:cubicBezTo>
                  <a:cubicBezTo>
                    <a:pt x="4210677" y="308682"/>
                    <a:pt x="4213301" y="310843"/>
                    <a:pt x="4215617" y="313931"/>
                  </a:cubicBezTo>
                  <a:cubicBezTo>
                    <a:pt x="4219477" y="319180"/>
                    <a:pt x="4225498" y="320879"/>
                    <a:pt x="4231211" y="323195"/>
                  </a:cubicBezTo>
                  <a:cubicBezTo>
                    <a:pt x="4235534" y="325047"/>
                    <a:pt x="4240628" y="326128"/>
                    <a:pt x="4243871" y="321651"/>
                  </a:cubicBezTo>
                  <a:cubicBezTo>
                    <a:pt x="4246804" y="317637"/>
                    <a:pt x="4250818" y="312850"/>
                    <a:pt x="4247730" y="307601"/>
                  </a:cubicBezTo>
                  <a:cubicBezTo>
                    <a:pt x="4240474" y="295404"/>
                    <a:pt x="4248194" y="288148"/>
                    <a:pt x="4256067" y="281355"/>
                  </a:cubicBezTo>
                  <a:cubicBezTo>
                    <a:pt x="4267029" y="271937"/>
                    <a:pt x="4278608" y="263291"/>
                    <a:pt x="4289879" y="254491"/>
                  </a:cubicBezTo>
                  <a:cubicBezTo>
                    <a:pt x="4298524" y="247852"/>
                    <a:pt x="4309023" y="248779"/>
                    <a:pt x="4319058" y="248007"/>
                  </a:cubicBezTo>
                  <a:cubicBezTo>
                    <a:pt x="4325543" y="247544"/>
                    <a:pt x="4332490" y="249396"/>
                    <a:pt x="4337585" y="243375"/>
                  </a:cubicBezTo>
                  <a:close/>
                  <a:moveTo>
                    <a:pt x="4292966" y="235"/>
                  </a:moveTo>
                  <a:cubicBezTo>
                    <a:pt x="4302886" y="949"/>
                    <a:pt x="4312652" y="3304"/>
                    <a:pt x="4322301" y="7472"/>
                  </a:cubicBezTo>
                  <a:cubicBezTo>
                    <a:pt x="4335732" y="26153"/>
                    <a:pt x="4348547" y="44989"/>
                    <a:pt x="4351171" y="69074"/>
                  </a:cubicBezTo>
                  <a:cubicBezTo>
                    <a:pt x="4352098" y="77411"/>
                    <a:pt x="4358274" y="85130"/>
                    <a:pt x="4356112" y="94239"/>
                  </a:cubicBezTo>
                  <a:cubicBezTo>
                    <a:pt x="4352407" y="91614"/>
                    <a:pt x="4348547" y="90379"/>
                    <a:pt x="4346077" y="95320"/>
                  </a:cubicBezTo>
                  <a:cubicBezTo>
                    <a:pt x="4335732" y="116471"/>
                    <a:pt x="4317051" y="130984"/>
                    <a:pt x="4303774" y="149819"/>
                  </a:cubicBezTo>
                  <a:cubicBezTo>
                    <a:pt x="4299914" y="155223"/>
                    <a:pt x="4295900" y="160936"/>
                    <a:pt x="4293739" y="167111"/>
                  </a:cubicBezTo>
                  <a:cubicBezTo>
                    <a:pt x="4290342" y="176992"/>
                    <a:pt x="4282931" y="180852"/>
                    <a:pt x="4273977" y="181624"/>
                  </a:cubicBezTo>
                  <a:cubicBezTo>
                    <a:pt x="4258383" y="182859"/>
                    <a:pt x="4245414" y="188726"/>
                    <a:pt x="4233835" y="199070"/>
                  </a:cubicBezTo>
                  <a:cubicBezTo>
                    <a:pt x="4225035" y="206944"/>
                    <a:pt x="4213147" y="208024"/>
                    <a:pt x="4202494" y="211267"/>
                  </a:cubicBezTo>
                  <a:cubicBezTo>
                    <a:pt x="4189834" y="214972"/>
                    <a:pt x="4178563" y="220376"/>
                    <a:pt x="4169454" y="229948"/>
                  </a:cubicBezTo>
                  <a:cubicBezTo>
                    <a:pt x="4164205" y="235506"/>
                    <a:pt x="4157567" y="239520"/>
                    <a:pt x="4150619" y="242917"/>
                  </a:cubicBezTo>
                  <a:cubicBezTo>
                    <a:pt x="4142282" y="247085"/>
                    <a:pt x="4134254" y="251562"/>
                    <a:pt x="4126534" y="256657"/>
                  </a:cubicBezTo>
                  <a:cubicBezTo>
                    <a:pt x="4117888" y="262370"/>
                    <a:pt x="4109088" y="267310"/>
                    <a:pt x="4098744" y="269163"/>
                  </a:cubicBezTo>
                  <a:cubicBezTo>
                    <a:pt x="4095193" y="269780"/>
                    <a:pt x="4091642" y="271016"/>
                    <a:pt x="4088708" y="273023"/>
                  </a:cubicBezTo>
                  <a:cubicBezTo>
                    <a:pt x="4080680" y="278426"/>
                    <a:pt x="4071726" y="279661"/>
                    <a:pt x="4062308" y="279353"/>
                  </a:cubicBezTo>
                  <a:cubicBezTo>
                    <a:pt x="4050883" y="278889"/>
                    <a:pt x="4039767" y="280125"/>
                    <a:pt x="4029268" y="285219"/>
                  </a:cubicBezTo>
                  <a:cubicBezTo>
                    <a:pt x="4021394" y="289079"/>
                    <a:pt x="4013057" y="288307"/>
                    <a:pt x="4005338" y="285219"/>
                  </a:cubicBezTo>
                  <a:cubicBezTo>
                    <a:pt x="3994685" y="280897"/>
                    <a:pt x="3983878" y="279044"/>
                    <a:pt x="3972607" y="277500"/>
                  </a:cubicBezTo>
                  <a:cubicBezTo>
                    <a:pt x="3956242" y="275338"/>
                    <a:pt x="3940803" y="269317"/>
                    <a:pt x="3925364" y="263759"/>
                  </a:cubicBezTo>
                  <a:cubicBezTo>
                    <a:pt x="3916100" y="260363"/>
                    <a:pt x="3908844" y="261443"/>
                    <a:pt x="3900970" y="267001"/>
                  </a:cubicBezTo>
                  <a:cubicBezTo>
                    <a:pt x="3890009" y="275030"/>
                    <a:pt x="3886766" y="273795"/>
                    <a:pt x="3880128" y="261598"/>
                  </a:cubicBezTo>
                  <a:cubicBezTo>
                    <a:pt x="3873489" y="249247"/>
                    <a:pt x="3865306" y="238594"/>
                    <a:pt x="3850948" y="233808"/>
                  </a:cubicBezTo>
                  <a:cubicBezTo>
                    <a:pt x="3841067" y="230411"/>
                    <a:pt x="3832884" y="224390"/>
                    <a:pt x="3829333" y="213583"/>
                  </a:cubicBezTo>
                  <a:cubicBezTo>
                    <a:pt x="3828716" y="211112"/>
                    <a:pt x="3827018" y="208796"/>
                    <a:pt x="3825319" y="207098"/>
                  </a:cubicBezTo>
                  <a:cubicBezTo>
                    <a:pt x="3822386" y="204165"/>
                    <a:pt x="3819607" y="204937"/>
                    <a:pt x="3818372" y="208796"/>
                  </a:cubicBezTo>
                  <a:cubicBezTo>
                    <a:pt x="3816210" y="215281"/>
                    <a:pt x="3815438" y="221611"/>
                    <a:pt x="3817445" y="228404"/>
                  </a:cubicBezTo>
                  <a:cubicBezTo>
                    <a:pt x="3826246" y="257429"/>
                    <a:pt x="3838288" y="285065"/>
                    <a:pt x="3850485" y="312701"/>
                  </a:cubicBezTo>
                  <a:cubicBezTo>
                    <a:pt x="3860211" y="334779"/>
                    <a:pt x="3867931" y="357628"/>
                    <a:pt x="3874878" y="380632"/>
                  </a:cubicBezTo>
                  <a:cubicBezTo>
                    <a:pt x="3879201" y="394836"/>
                    <a:pt x="3874415" y="403173"/>
                    <a:pt x="3860366" y="407496"/>
                  </a:cubicBezTo>
                  <a:cubicBezTo>
                    <a:pt x="3857896" y="408268"/>
                    <a:pt x="3854653" y="407959"/>
                    <a:pt x="3853418" y="410275"/>
                  </a:cubicBezTo>
                  <a:cubicBezTo>
                    <a:pt x="3847706" y="420928"/>
                    <a:pt x="3837825" y="420465"/>
                    <a:pt x="3827944" y="420465"/>
                  </a:cubicBezTo>
                  <a:cubicBezTo>
                    <a:pt x="3817754" y="420311"/>
                    <a:pt x="3816519" y="422163"/>
                    <a:pt x="3819144" y="432044"/>
                  </a:cubicBezTo>
                  <a:cubicBezTo>
                    <a:pt x="3820687" y="437757"/>
                    <a:pt x="3824238" y="442080"/>
                    <a:pt x="3827635" y="446557"/>
                  </a:cubicBezTo>
                  <a:cubicBezTo>
                    <a:pt x="3833502" y="454276"/>
                    <a:pt x="3838906" y="462305"/>
                    <a:pt x="3843383" y="471105"/>
                  </a:cubicBezTo>
                  <a:cubicBezTo>
                    <a:pt x="3847243" y="478670"/>
                    <a:pt x="3847551" y="484846"/>
                    <a:pt x="3839523" y="489477"/>
                  </a:cubicBezTo>
                  <a:cubicBezTo>
                    <a:pt x="3833193" y="493183"/>
                    <a:pt x="3832113" y="497506"/>
                    <a:pt x="3834274" y="504762"/>
                  </a:cubicBezTo>
                  <a:cubicBezTo>
                    <a:pt x="3837362" y="515260"/>
                    <a:pt x="3836744" y="516032"/>
                    <a:pt x="3825937" y="520201"/>
                  </a:cubicBezTo>
                  <a:cubicBezTo>
                    <a:pt x="3819144" y="522826"/>
                    <a:pt x="3817754" y="527303"/>
                    <a:pt x="3818681" y="533478"/>
                  </a:cubicBezTo>
                  <a:cubicBezTo>
                    <a:pt x="3822077" y="554475"/>
                    <a:pt x="3815438" y="555556"/>
                    <a:pt x="3799845" y="560188"/>
                  </a:cubicBezTo>
                  <a:cubicBezTo>
                    <a:pt x="3790890" y="562967"/>
                    <a:pt x="3782090" y="565283"/>
                    <a:pt x="3774834" y="571458"/>
                  </a:cubicBezTo>
                  <a:cubicBezTo>
                    <a:pt x="3771437" y="574237"/>
                    <a:pt x="3767423" y="574546"/>
                    <a:pt x="3763409" y="575627"/>
                  </a:cubicBezTo>
                  <a:cubicBezTo>
                    <a:pt x="3751058" y="578869"/>
                    <a:pt x="3737626" y="576862"/>
                    <a:pt x="3726047" y="583655"/>
                  </a:cubicBezTo>
                  <a:cubicBezTo>
                    <a:pt x="3724812" y="584273"/>
                    <a:pt x="3722959" y="584581"/>
                    <a:pt x="3721569" y="584118"/>
                  </a:cubicBezTo>
                  <a:cubicBezTo>
                    <a:pt x="3704586" y="579023"/>
                    <a:pt x="3686986" y="586589"/>
                    <a:pt x="3669849" y="582420"/>
                  </a:cubicBezTo>
                  <a:cubicBezTo>
                    <a:pt x="3667533" y="581957"/>
                    <a:pt x="3664754" y="582420"/>
                    <a:pt x="3662284" y="583038"/>
                  </a:cubicBezTo>
                  <a:cubicBezTo>
                    <a:pt x="3659196" y="583964"/>
                    <a:pt x="3656571" y="586280"/>
                    <a:pt x="3656108" y="589368"/>
                  </a:cubicBezTo>
                  <a:cubicBezTo>
                    <a:pt x="3655490" y="592764"/>
                    <a:pt x="3658115" y="595080"/>
                    <a:pt x="3660894" y="596470"/>
                  </a:cubicBezTo>
                  <a:cubicBezTo>
                    <a:pt x="3665063" y="598477"/>
                    <a:pt x="3669231" y="600638"/>
                    <a:pt x="3673708" y="601719"/>
                  </a:cubicBezTo>
                  <a:cubicBezTo>
                    <a:pt x="3693779" y="606505"/>
                    <a:pt x="3709218" y="619628"/>
                    <a:pt x="3725583" y="631053"/>
                  </a:cubicBezTo>
                  <a:cubicBezTo>
                    <a:pt x="3738552" y="640007"/>
                    <a:pt x="3738861" y="645411"/>
                    <a:pt x="3729443" y="658843"/>
                  </a:cubicBezTo>
                  <a:cubicBezTo>
                    <a:pt x="3731450" y="660850"/>
                    <a:pt x="3733612" y="662857"/>
                    <a:pt x="3735619" y="664864"/>
                  </a:cubicBezTo>
                  <a:cubicBezTo>
                    <a:pt x="3753374" y="667335"/>
                    <a:pt x="3771283" y="665173"/>
                    <a:pt x="3789192" y="667489"/>
                  </a:cubicBezTo>
                  <a:cubicBezTo>
                    <a:pt x="3805558" y="669650"/>
                    <a:pt x="3819453" y="676135"/>
                    <a:pt x="3832113" y="686170"/>
                  </a:cubicBezTo>
                  <a:cubicBezTo>
                    <a:pt x="3873952" y="718901"/>
                    <a:pt x="3910079" y="756880"/>
                    <a:pt x="3939877" y="800882"/>
                  </a:cubicBezTo>
                  <a:cubicBezTo>
                    <a:pt x="3949912" y="815703"/>
                    <a:pt x="3960565" y="829906"/>
                    <a:pt x="3968902" y="845963"/>
                  </a:cubicBezTo>
                  <a:cubicBezTo>
                    <a:pt x="3976313" y="860321"/>
                    <a:pt x="3987738" y="872363"/>
                    <a:pt x="3994994" y="887339"/>
                  </a:cubicBezTo>
                  <a:cubicBezTo>
                    <a:pt x="4001169" y="900308"/>
                    <a:pt x="4004103" y="913277"/>
                    <a:pt x="4004257" y="927172"/>
                  </a:cubicBezTo>
                  <a:cubicBezTo>
                    <a:pt x="4009815" y="934737"/>
                    <a:pt x="4013366" y="943228"/>
                    <a:pt x="4012594" y="952800"/>
                  </a:cubicBezTo>
                  <a:cubicBezTo>
                    <a:pt x="4012131" y="960366"/>
                    <a:pt x="4014601" y="967004"/>
                    <a:pt x="4018924" y="972871"/>
                  </a:cubicBezTo>
                  <a:cubicBezTo>
                    <a:pt x="4026644" y="983215"/>
                    <a:pt x="4031893" y="994949"/>
                    <a:pt x="4038686" y="1005756"/>
                  </a:cubicBezTo>
                  <a:cubicBezTo>
                    <a:pt x="4043781" y="1013784"/>
                    <a:pt x="4047486" y="1021813"/>
                    <a:pt x="4046869" y="1031539"/>
                  </a:cubicBezTo>
                  <a:cubicBezTo>
                    <a:pt x="4046715" y="1035708"/>
                    <a:pt x="4047486" y="1039722"/>
                    <a:pt x="4050111" y="1043120"/>
                  </a:cubicBezTo>
                  <a:cubicBezTo>
                    <a:pt x="4061227" y="1057632"/>
                    <a:pt x="4063697" y="1076005"/>
                    <a:pt x="4071880" y="1091908"/>
                  </a:cubicBezTo>
                  <a:cubicBezTo>
                    <a:pt x="4077901" y="1103486"/>
                    <a:pt x="4075894" y="1116918"/>
                    <a:pt x="4075431" y="1129732"/>
                  </a:cubicBezTo>
                  <a:cubicBezTo>
                    <a:pt x="4074813" y="1145018"/>
                    <a:pt x="4073733" y="1160302"/>
                    <a:pt x="4078056" y="1175433"/>
                  </a:cubicBezTo>
                  <a:cubicBezTo>
                    <a:pt x="4078673" y="1177284"/>
                    <a:pt x="4079136" y="1179600"/>
                    <a:pt x="4078519" y="1181454"/>
                  </a:cubicBezTo>
                  <a:cubicBezTo>
                    <a:pt x="4072034" y="1201988"/>
                    <a:pt x="4079445" y="1221749"/>
                    <a:pt x="4081915" y="1241819"/>
                  </a:cubicBezTo>
                  <a:cubicBezTo>
                    <a:pt x="4084231" y="1250465"/>
                    <a:pt x="4087628" y="1258494"/>
                    <a:pt x="4091488" y="1266675"/>
                  </a:cubicBezTo>
                  <a:cubicBezTo>
                    <a:pt x="4097509" y="1279182"/>
                    <a:pt x="4100442" y="1293077"/>
                    <a:pt x="4094112" y="1306972"/>
                  </a:cubicBezTo>
                  <a:cubicBezTo>
                    <a:pt x="4092877" y="1320867"/>
                    <a:pt x="4095039" y="1323492"/>
                    <a:pt x="4108007" y="1322565"/>
                  </a:cubicBezTo>
                  <a:cubicBezTo>
                    <a:pt x="4111558" y="1322411"/>
                    <a:pt x="4114955" y="1321639"/>
                    <a:pt x="4118506" y="1321176"/>
                  </a:cubicBezTo>
                  <a:cubicBezTo>
                    <a:pt x="4127306" y="1311912"/>
                    <a:pt x="4137033" y="1308825"/>
                    <a:pt x="4148303" y="1317162"/>
                  </a:cubicBezTo>
                  <a:cubicBezTo>
                    <a:pt x="4151700" y="1319632"/>
                    <a:pt x="4155559" y="1320404"/>
                    <a:pt x="4159882" y="1320404"/>
                  </a:cubicBezTo>
                  <a:cubicBezTo>
                    <a:pt x="4174395" y="1320558"/>
                    <a:pt x="4182886" y="1327506"/>
                    <a:pt x="4187055" y="1342173"/>
                  </a:cubicBezTo>
                  <a:cubicBezTo>
                    <a:pt x="4194466" y="1368420"/>
                    <a:pt x="4195701" y="1395130"/>
                    <a:pt x="4195701" y="1422456"/>
                  </a:cubicBezTo>
                  <a:cubicBezTo>
                    <a:pt x="4195701" y="1444534"/>
                    <a:pt x="4191841" y="1467229"/>
                    <a:pt x="4198480" y="1489152"/>
                  </a:cubicBezTo>
                  <a:cubicBezTo>
                    <a:pt x="4199252" y="1491468"/>
                    <a:pt x="4198943" y="1494247"/>
                    <a:pt x="4198634" y="1496717"/>
                  </a:cubicBezTo>
                  <a:cubicBezTo>
                    <a:pt x="4193539" y="1530065"/>
                    <a:pt x="4204347" y="1563877"/>
                    <a:pt x="4194002" y="1597225"/>
                  </a:cubicBezTo>
                  <a:cubicBezTo>
                    <a:pt x="4195083" y="1597534"/>
                    <a:pt x="4196318" y="1597997"/>
                    <a:pt x="4197399" y="1598306"/>
                  </a:cubicBezTo>
                  <a:cubicBezTo>
                    <a:pt x="4201876" y="1591512"/>
                    <a:pt x="4207589" y="1585183"/>
                    <a:pt x="4210677" y="1577772"/>
                  </a:cubicBezTo>
                  <a:cubicBezTo>
                    <a:pt x="4215000" y="1567736"/>
                    <a:pt x="4221638" y="1559245"/>
                    <a:pt x="4227351" y="1550290"/>
                  </a:cubicBezTo>
                  <a:cubicBezTo>
                    <a:pt x="4234298" y="1539483"/>
                    <a:pt x="4240783" y="1538248"/>
                    <a:pt x="4254832" y="1543806"/>
                  </a:cubicBezTo>
                  <a:lnTo>
                    <a:pt x="4267123" y="1550258"/>
                  </a:lnTo>
                  <a:lnTo>
                    <a:pt x="4266874" y="1550754"/>
                  </a:lnTo>
                  <a:lnTo>
                    <a:pt x="4267184" y="1550290"/>
                  </a:lnTo>
                  <a:lnTo>
                    <a:pt x="4267123" y="1550258"/>
                  </a:lnTo>
                  <a:lnTo>
                    <a:pt x="4267184" y="1550136"/>
                  </a:lnTo>
                  <a:cubicBezTo>
                    <a:pt x="4273513" y="1549133"/>
                    <a:pt x="4278492" y="1550329"/>
                    <a:pt x="4282506" y="1553089"/>
                  </a:cubicBezTo>
                  <a:lnTo>
                    <a:pt x="4291972" y="1565334"/>
                  </a:lnTo>
                  <a:lnTo>
                    <a:pt x="4291654" y="1565652"/>
                  </a:lnTo>
                  <a:lnTo>
                    <a:pt x="4291268" y="1565884"/>
                  </a:lnTo>
                  <a:cubicBezTo>
                    <a:pt x="4291423" y="1565884"/>
                    <a:pt x="4291423" y="1565884"/>
                    <a:pt x="4291423" y="1565884"/>
                  </a:cubicBezTo>
                  <a:lnTo>
                    <a:pt x="4291654" y="1565652"/>
                  </a:lnTo>
                  <a:lnTo>
                    <a:pt x="4292040" y="1565421"/>
                  </a:lnTo>
                  <a:lnTo>
                    <a:pt x="4291972" y="1565334"/>
                  </a:lnTo>
                  <a:lnTo>
                    <a:pt x="4292040" y="1565266"/>
                  </a:lnTo>
                  <a:cubicBezTo>
                    <a:pt x="4293739" y="1565729"/>
                    <a:pt x="4294665" y="1566810"/>
                    <a:pt x="4294974" y="1568508"/>
                  </a:cubicBezTo>
                  <a:lnTo>
                    <a:pt x="4295053" y="1568583"/>
                  </a:lnTo>
                  <a:lnTo>
                    <a:pt x="4304546" y="1577463"/>
                  </a:lnTo>
                  <a:cubicBezTo>
                    <a:pt x="4306244" y="1577772"/>
                    <a:pt x="4307325" y="1578698"/>
                    <a:pt x="4307788" y="1580396"/>
                  </a:cubicBezTo>
                  <a:cubicBezTo>
                    <a:pt x="4307479" y="1580551"/>
                    <a:pt x="4307016" y="1580860"/>
                    <a:pt x="4306707" y="1581168"/>
                  </a:cubicBezTo>
                  <a:cubicBezTo>
                    <a:pt x="4306707" y="1581168"/>
                    <a:pt x="4306862" y="1581323"/>
                    <a:pt x="4306862" y="1581323"/>
                  </a:cubicBezTo>
                  <a:lnTo>
                    <a:pt x="4307788" y="1580396"/>
                  </a:lnTo>
                  <a:cubicBezTo>
                    <a:pt x="4309486" y="1580860"/>
                    <a:pt x="4310413" y="1581786"/>
                    <a:pt x="4310876" y="1583484"/>
                  </a:cubicBezTo>
                  <a:cubicBezTo>
                    <a:pt x="4313963" y="1584565"/>
                    <a:pt x="4315971" y="1586572"/>
                    <a:pt x="4316897" y="1589814"/>
                  </a:cubicBezTo>
                  <a:cubicBezTo>
                    <a:pt x="4318595" y="1590277"/>
                    <a:pt x="4319522" y="1591204"/>
                    <a:pt x="4319985" y="1592902"/>
                  </a:cubicBezTo>
                  <a:cubicBezTo>
                    <a:pt x="4330638" y="1598151"/>
                    <a:pt x="4338203" y="1606180"/>
                    <a:pt x="4341445" y="1617759"/>
                  </a:cubicBezTo>
                  <a:cubicBezTo>
                    <a:pt x="4341136" y="1617913"/>
                    <a:pt x="4340982" y="1618222"/>
                    <a:pt x="4340673" y="1618376"/>
                  </a:cubicBezTo>
                  <a:cubicBezTo>
                    <a:pt x="4340827" y="1618376"/>
                    <a:pt x="4340827" y="1618376"/>
                    <a:pt x="4340827" y="1618376"/>
                  </a:cubicBezTo>
                  <a:lnTo>
                    <a:pt x="4341445" y="1617759"/>
                  </a:lnTo>
                  <a:cubicBezTo>
                    <a:pt x="4343297" y="1618068"/>
                    <a:pt x="4344069" y="1619303"/>
                    <a:pt x="4344378" y="1621001"/>
                  </a:cubicBezTo>
                  <a:cubicBezTo>
                    <a:pt x="4344224" y="1621155"/>
                    <a:pt x="4343915" y="1621155"/>
                    <a:pt x="4343761" y="1621310"/>
                  </a:cubicBezTo>
                  <a:cubicBezTo>
                    <a:pt x="4343761" y="1621310"/>
                    <a:pt x="4343915" y="1621464"/>
                    <a:pt x="4343915" y="1621464"/>
                  </a:cubicBezTo>
                  <a:lnTo>
                    <a:pt x="4344378" y="1621001"/>
                  </a:lnTo>
                  <a:cubicBezTo>
                    <a:pt x="4346077" y="1621310"/>
                    <a:pt x="4347157" y="1622390"/>
                    <a:pt x="4347466" y="1624090"/>
                  </a:cubicBezTo>
                  <a:cubicBezTo>
                    <a:pt x="4347466" y="1624090"/>
                    <a:pt x="4347003" y="1624552"/>
                    <a:pt x="4347003" y="1624552"/>
                  </a:cubicBezTo>
                  <a:cubicBezTo>
                    <a:pt x="4347003" y="1624706"/>
                    <a:pt x="4347157" y="1624706"/>
                    <a:pt x="4347157" y="1624861"/>
                  </a:cubicBezTo>
                  <a:cubicBezTo>
                    <a:pt x="4347312" y="1624552"/>
                    <a:pt x="4347312" y="1624398"/>
                    <a:pt x="4347466" y="1624090"/>
                  </a:cubicBezTo>
                  <a:cubicBezTo>
                    <a:pt x="4350863" y="1624706"/>
                    <a:pt x="4353179" y="1626405"/>
                    <a:pt x="4353951" y="1629956"/>
                  </a:cubicBezTo>
                  <a:cubicBezTo>
                    <a:pt x="4357964" y="1633970"/>
                    <a:pt x="4362133" y="1638139"/>
                    <a:pt x="4366302" y="1642153"/>
                  </a:cubicBezTo>
                  <a:cubicBezTo>
                    <a:pt x="4383593" y="1656975"/>
                    <a:pt x="4397334" y="1674730"/>
                    <a:pt x="4409685" y="1693565"/>
                  </a:cubicBezTo>
                  <a:cubicBezTo>
                    <a:pt x="4421728" y="1712092"/>
                    <a:pt x="4431609" y="1731854"/>
                    <a:pt x="4448900" y="1746521"/>
                  </a:cubicBezTo>
                  <a:cubicBezTo>
                    <a:pt x="4453378" y="1750381"/>
                    <a:pt x="4457237" y="1755784"/>
                    <a:pt x="4459708" y="1761342"/>
                  </a:cubicBezTo>
                  <a:cubicBezTo>
                    <a:pt x="4467427" y="1778789"/>
                    <a:pt x="4483638" y="1787434"/>
                    <a:pt x="4496298" y="1799940"/>
                  </a:cubicBezTo>
                  <a:cubicBezTo>
                    <a:pt x="4510193" y="1813526"/>
                    <a:pt x="4526095" y="1822018"/>
                    <a:pt x="4543850" y="1828657"/>
                  </a:cubicBezTo>
                  <a:cubicBezTo>
                    <a:pt x="4553422" y="1832207"/>
                    <a:pt x="4561914" y="1838229"/>
                    <a:pt x="4571023" y="1843015"/>
                  </a:cubicBezTo>
                  <a:cubicBezTo>
                    <a:pt x="4577970" y="1846720"/>
                    <a:pt x="4585690" y="1848882"/>
                    <a:pt x="4593255" y="1845794"/>
                  </a:cubicBezTo>
                  <a:cubicBezTo>
                    <a:pt x="4609311" y="1839155"/>
                    <a:pt x="4625368" y="1843015"/>
                    <a:pt x="4641579" y="1844713"/>
                  </a:cubicBezTo>
                  <a:cubicBezTo>
                    <a:pt x="4670295" y="1847801"/>
                    <a:pt x="4697314" y="1857991"/>
                    <a:pt x="4725722" y="1861541"/>
                  </a:cubicBezTo>
                  <a:cubicBezTo>
                    <a:pt x="4734830" y="1862622"/>
                    <a:pt x="4744248" y="1863394"/>
                    <a:pt x="4753357" y="1862931"/>
                  </a:cubicBezTo>
                  <a:cubicBezTo>
                    <a:pt x="4772811" y="1861850"/>
                    <a:pt x="4792418" y="1864629"/>
                    <a:pt x="4811871" y="1862159"/>
                  </a:cubicBezTo>
                  <a:cubicBezTo>
                    <a:pt x="4821752" y="1860924"/>
                    <a:pt x="4830707" y="1858454"/>
                    <a:pt x="4838889" y="1852278"/>
                  </a:cubicBezTo>
                  <a:cubicBezTo>
                    <a:pt x="4845374" y="1847338"/>
                    <a:pt x="4852784" y="1844250"/>
                    <a:pt x="4861276" y="1842860"/>
                  </a:cubicBezTo>
                  <a:cubicBezTo>
                    <a:pt x="4875171" y="1840544"/>
                    <a:pt x="4887522" y="1834060"/>
                    <a:pt x="4897403" y="1823870"/>
                  </a:cubicBezTo>
                  <a:cubicBezTo>
                    <a:pt x="4904968" y="1815996"/>
                    <a:pt x="4913305" y="1814607"/>
                    <a:pt x="4922260" y="1819856"/>
                  </a:cubicBezTo>
                  <a:cubicBezTo>
                    <a:pt x="4929825" y="1824334"/>
                    <a:pt x="4936618" y="1823870"/>
                    <a:pt x="4944029" y="1820474"/>
                  </a:cubicBezTo>
                  <a:cubicBezTo>
                    <a:pt x="4952212" y="1816768"/>
                    <a:pt x="4960085" y="1818158"/>
                    <a:pt x="4967496" y="1822790"/>
                  </a:cubicBezTo>
                  <a:cubicBezTo>
                    <a:pt x="4978921" y="1829892"/>
                    <a:pt x="4990346" y="1836685"/>
                    <a:pt x="5001616" y="1843787"/>
                  </a:cubicBezTo>
                  <a:cubicBezTo>
                    <a:pt x="5011497" y="1850117"/>
                    <a:pt x="5018908" y="1858454"/>
                    <a:pt x="5020297" y="1870651"/>
                  </a:cubicBezTo>
                  <a:cubicBezTo>
                    <a:pt x="5020761" y="1874356"/>
                    <a:pt x="5022304" y="1876363"/>
                    <a:pt x="5026473" y="1876054"/>
                  </a:cubicBezTo>
                  <a:cubicBezTo>
                    <a:pt x="5023848" y="1884391"/>
                    <a:pt x="5020452" y="1892265"/>
                    <a:pt x="5014894" y="1899058"/>
                  </a:cubicBezTo>
                  <a:cubicBezTo>
                    <a:pt x="5013659" y="1901837"/>
                    <a:pt x="5012269" y="1904616"/>
                    <a:pt x="5008718" y="1905080"/>
                  </a:cubicBezTo>
                  <a:cubicBezTo>
                    <a:pt x="5008564" y="1908476"/>
                    <a:pt x="5009490" y="1912181"/>
                    <a:pt x="5005476" y="1914188"/>
                  </a:cubicBezTo>
                  <a:cubicBezTo>
                    <a:pt x="4999300" y="1925459"/>
                    <a:pt x="4991581" y="1935803"/>
                    <a:pt x="4986641" y="1947845"/>
                  </a:cubicBezTo>
                  <a:cubicBezTo>
                    <a:pt x="4986486" y="1949698"/>
                    <a:pt x="4985405" y="1950779"/>
                    <a:pt x="4983553" y="1951088"/>
                  </a:cubicBezTo>
                  <a:cubicBezTo>
                    <a:pt x="4977068" y="1966681"/>
                    <a:pt x="4964717" y="1978569"/>
                    <a:pt x="4955608" y="1992464"/>
                  </a:cubicBezTo>
                  <a:cubicBezTo>
                    <a:pt x="4947580" y="2004815"/>
                    <a:pt x="4941713" y="2018247"/>
                    <a:pt x="4932450" y="2029981"/>
                  </a:cubicBezTo>
                  <a:cubicBezTo>
                    <a:pt x="4917628" y="2048662"/>
                    <a:pt x="4908365" y="2071049"/>
                    <a:pt x="4891999" y="2089112"/>
                  </a:cubicBezTo>
                  <a:cubicBezTo>
                    <a:pt x="4884125" y="2097913"/>
                    <a:pt x="4876560" y="2107793"/>
                    <a:pt x="4870848" y="2118598"/>
                  </a:cubicBezTo>
                  <a:cubicBezTo>
                    <a:pt x="4868995" y="2122150"/>
                    <a:pt x="4867297" y="2126164"/>
                    <a:pt x="4862665" y="2127090"/>
                  </a:cubicBezTo>
                  <a:cubicBezTo>
                    <a:pt x="4849851" y="2125545"/>
                    <a:pt x="4842903" y="2134810"/>
                    <a:pt x="4837500" y="2143612"/>
                  </a:cubicBezTo>
                  <a:cubicBezTo>
                    <a:pt x="4826538" y="2161212"/>
                    <a:pt x="4809555" y="2172174"/>
                    <a:pt x="4794888" y="2185605"/>
                  </a:cubicBezTo>
                  <a:cubicBezTo>
                    <a:pt x="4788712" y="2191163"/>
                    <a:pt x="4780839" y="2195331"/>
                    <a:pt x="4772501" y="2195023"/>
                  </a:cubicBezTo>
                  <a:cubicBezTo>
                    <a:pt x="4747182" y="2194096"/>
                    <a:pt x="4724486" y="2205521"/>
                    <a:pt x="4700093" y="2208609"/>
                  </a:cubicBezTo>
                  <a:cubicBezTo>
                    <a:pt x="4694998" y="2209226"/>
                    <a:pt x="4689285" y="2210462"/>
                    <a:pt x="4686043" y="2214320"/>
                  </a:cubicBezTo>
                  <a:cubicBezTo>
                    <a:pt x="4666899" y="2237789"/>
                    <a:pt x="4637410" y="2244890"/>
                    <a:pt x="4612245" y="2256780"/>
                  </a:cubicBezTo>
                  <a:cubicBezTo>
                    <a:pt x="4588315" y="2268050"/>
                    <a:pt x="4563766" y="2277927"/>
                    <a:pt x="4541226" y="2291978"/>
                  </a:cubicBezTo>
                  <a:cubicBezTo>
                    <a:pt x="4538601" y="2293675"/>
                    <a:pt x="4535513" y="2294293"/>
                    <a:pt x="4532425" y="2294448"/>
                  </a:cubicBezTo>
                  <a:cubicBezTo>
                    <a:pt x="4523008" y="2294911"/>
                    <a:pt x="4516986" y="2298616"/>
                    <a:pt x="4515905" y="2308962"/>
                  </a:cubicBezTo>
                  <a:cubicBezTo>
                    <a:pt x="4515134" y="2315600"/>
                    <a:pt x="4510502" y="2319615"/>
                    <a:pt x="4503863" y="2316217"/>
                  </a:cubicBezTo>
                  <a:cubicBezTo>
                    <a:pt x="4476382" y="2302014"/>
                    <a:pt x="4450136" y="2308806"/>
                    <a:pt x="4424043" y="2320079"/>
                  </a:cubicBezTo>
                  <a:cubicBezTo>
                    <a:pt x="4421728" y="2321158"/>
                    <a:pt x="4419258" y="2321776"/>
                    <a:pt x="4416633" y="2322086"/>
                  </a:cubicBezTo>
                  <a:cubicBezTo>
                    <a:pt x="4415398" y="2322086"/>
                    <a:pt x="4414317" y="2322086"/>
                    <a:pt x="4413391" y="2321930"/>
                  </a:cubicBezTo>
                  <a:cubicBezTo>
                    <a:pt x="4410457" y="2323320"/>
                    <a:pt x="4407215" y="2323629"/>
                    <a:pt x="4404127" y="2323784"/>
                  </a:cubicBezTo>
                  <a:cubicBezTo>
                    <a:pt x="4395790" y="2324246"/>
                    <a:pt x="4389614" y="2328570"/>
                    <a:pt x="4383439" y="2333201"/>
                  </a:cubicBezTo>
                  <a:cubicBezTo>
                    <a:pt x="4377109" y="2337988"/>
                    <a:pt x="4373713" y="2343853"/>
                    <a:pt x="4379425" y="2351419"/>
                  </a:cubicBezTo>
                  <a:cubicBezTo>
                    <a:pt x="4382667" y="2355742"/>
                    <a:pt x="4383285" y="2360373"/>
                    <a:pt x="4379888" y="2364078"/>
                  </a:cubicBezTo>
                  <a:cubicBezTo>
                    <a:pt x="4377263" y="2367166"/>
                    <a:pt x="4372786" y="2367166"/>
                    <a:pt x="4368463" y="2365931"/>
                  </a:cubicBezTo>
                  <a:cubicBezTo>
                    <a:pt x="4365530" y="2365005"/>
                    <a:pt x="4362442" y="2365159"/>
                    <a:pt x="4359817" y="2363152"/>
                  </a:cubicBezTo>
                  <a:cubicBezTo>
                    <a:pt x="4354105" y="2358674"/>
                    <a:pt x="4350554" y="2360373"/>
                    <a:pt x="4345922" y="2365777"/>
                  </a:cubicBezTo>
                  <a:cubicBezTo>
                    <a:pt x="4338820" y="2374113"/>
                    <a:pt x="4331101" y="2372878"/>
                    <a:pt x="4324771" y="2363923"/>
                  </a:cubicBezTo>
                  <a:cubicBezTo>
                    <a:pt x="4322301" y="2360373"/>
                    <a:pt x="4321065" y="2355895"/>
                    <a:pt x="4318132" y="2352654"/>
                  </a:cubicBezTo>
                  <a:lnTo>
                    <a:pt x="4219477" y="2435718"/>
                  </a:lnTo>
                  <a:cubicBezTo>
                    <a:pt x="4214228" y="2442511"/>
                    <a:pt x="4209905" y="2449921"/>
                    <a:pt x="4202494" y="2454708"/>
                  </a:cubicBezTo>
                  <a:cubicBezTo>
                    <a:pt x="4194466" y="2463199"/>
                    <a:pt x="4188445" y="2473698"/>
                    <a:pt x="4178100" y="2480028"/>
                  </a:cubicBezTo>
                  <a:cubicBezTo>
                    <a:pt x="4173468" y="2490527"/>
                    <a:pt x="4164823" y="2497475"/>
                    <a:pt x="4156331" y="2504577"/>
                  </a:cubicBezTo>
                  <a:cubicBezTo>
                    <a:pt x="4148766" y="2516466"/>
                    <a:pt x="4139503" y="2526809"/>
                    <a:pt x="4128695" y="2535763"/>
                  </a:cubicBezTo>
                  <a:cubicBezTo>
                    <a:pt x="4120667" y="2545181"/>
                    <a:pt x="4114028" y="2555833"/>
                    <a:pt x="4103839" y="2563398"/>
                  </a:cubicBezTo>
                  <a:cubicBezTo>
                    <a:pt x="4096737" y="2573743"/>
                    <a:pt x="4089172" y="2583468"/>
                    <a:pt x="4079136" y="2591034"/>
                  </a:cubicBezTo>
                  <a:cubicBezTo>
                    <a:pt x="4069873" y="2603385"/>
                    <a:pt x="4060455" y="2615581"/>
                    <a:pt x="4048413" y="2625462"/>
                  </a:cubicBezTo>
                  <a:cubicBezTo>
                    <a:pt x="4041002" y="2637348"/>
                    <a:pt x="4031276" y="2647383"/>
                    <a:pt x="4020622" y="2656339"/>
                  </a:cubicBezTo>
                  <a:cubicBezTo>
                    <a:pt x="4013521" y="2668690"/>
                    <a:pt x="4003794" y="2678571"/>
                    <a:pt x="3992832" y="2687371"/>
                  </a:cubicBezTo>
                  <a:cubicBezTo>
                    <a:pt x="3984495" y="2701266"/>
                    <a:pt x="3972607" y="2712074"/>
                    <a:pt x="3961800" y="2723808"/>
                  </a:cubicBezTo>
                  <a:cubicBezTo>
                    <a:pt x="3961337" y="2725352"/>
                    <a:pt x="3961337" y="2727050"/>
                    <a:pt x="3960410" y="2728131"/>
                  </a:cubicBezTo>
                  <a:cubicBezTo>
                    <a:pt x="3941421" y="2749437"/>
                    <a:pt x="3922276" y="2770743"/>
                    <a:pt x="3903132" y="2791894"/>
                  </a:cubicBezTo>
                  <a:cubicBezTo>
                    <a:pt x="3896802" y="2799922"/>
                    <a:pt x="3890472" y="2807951"/>
                    <a:pt x="3882289" y="2814281"/>
                  </a:cubicBezTo>
                  <a:cubicBezTo>
                    <a:pt x="3869938" y="2830645"/>
                    <a:pt x="3855888" y="2845467"/>
                    <a:pt x="3841685" y="2860135"/>
                  </a:cubicBezTo>
                  <a:cubicBezTo>
                    <a:pt x="3836898" y="2872486"/>
                    <a:pt x="3825628" y="2878970"/>
                    <a:pt x="3817291" y="2888079"/>
                  </a:cubicBezTo>
                  <a:cubicBezTo>
                    <a:pt x="3816365" y="2889160"/>
                    <a:pt x="3815284" y="2890241"/>
                    <a:pt x="3814358" y="2891321"/>
                  </a:cubicBezTo>
                  <a:cubicBezTo>
                    <a:pt x="3813277" y="2892402"/>
                    <a:pt x="3812351" y="2893328"/>
                    <a:pt x="3811270" y="2894409"/>
                  </a:cubicBezTo>
                  <a:cubicBezTo>
                    <a:pt x="3810343" y="2895490"/>
                    <a:pt x="3809263" y="2896416"/>
                    <a:pt x="3808336" y="2897497"/>
                  </a:cubicBezTo>
                  <a:cubicBezTo>
                    <a:pt x="3803087" y="2907687"/>
                    <a:pt x="3795059" y="2915252"/>
                    <a:pt x="3785332" y="2921119"/>
                  </a:cubicBezTo>
                  <a:cubicBezTo>
                    <a:pt x="3774525" y="2934705"/>
                    <a:pt x="3763718" y="2948446"/>
                    <a:pt x="3752910" y="2962033"/>
                  </a:cubicBezTo>
                  <a:cubicBezTo>
                    <a:pt x="3733457" y="2989513"/>
                    <a:pt x="3713696" y="3016532"/>
                    <a:pt x="3686831" y="3037682"/>
                  </a:cubicBezTo>
                  <a:cubicBezTo>
                    <a:pt x="3675252" y="3046791"/>
                    <a:pt x="3664445" y="3056826"/>
                    <a:pt x="3653174" y="3066553"/>
                  </a:cubicBezTo>
                  <a:cubicBezTo>
                    <a:pt x="3623532" y="3098976"/>
                    <a:pt x="3593889" y="3131398"/>
                    <a:pt x="3564091" y="3163664"/>
                  </a:cubicBezTo>
                  <a:cubicBezTo>
                    <a:pt x="3555755" y="3172619"/>
                    <a:pt x="3549270" y="3183272"/>
                    <a:pt x="3538772" y="3190066"/>
                  </a:cubicBezTo>
                  <a:cubicBezTo>
                    <a:pt x="3509592" y="3222025"/>
                    <a:pt x="3480258" y="3254136"/>
                    <a:pt x="3451078" y="3286250"/>
                  </a:cubicBezTo>
                  <a:cubicBezTo>
                    <a:pt x="3420509" y="3319907"/>
                    <a:pt x="3390094" y="3353716"/>
                    <a:pt x="3359679" y="3387526"/>
                  </a:cubicBezTo>
                  <a:cubicBezTo>
                    <a:pt x="3355820" y="3400650"/>
                    <a:pt x="3343932" y="3406824"/>
                    <a:pt x="3335286" y="3415780"/>
                  </a:cubicBezTo>
                  <a:cubicBezTo>
                    <a:pt x="3334205" y="3416862"/>
                    <a:pt x="3333279" y="3417787"/>
                    <a:pt x="3332198" y="3418869"/>
                  </a:cubicBezTo>
                  <a:cubicBezTo>
                    <a:pt x="3331735" y="3422572"/>
                    <a:pt x="3329727" y="3424734"/>
                    <a:pt x="3326177" y="3425351"/>
                  </a:cubicBezTo>
                  <a:cubicBezTo>
                    <a:pt x="3325250" y="3426123"/>
                    <a:pt x="3324478" y="3427049"/>
                    <a:pt x="3323552" y="3427821"/>
                  </a:cubicBezTo>
                  <a:cubicBezTo>
                    <a:pt x="3323552" y="3427821"/>
                    <a:pt x="3323552" y="3427976"/>
                    <a:pt x="3323398" y="3427976"/>
                  </a:cubicBezTo>
                  <a:cubicBezTo>
                    <a:pt x="3323089" y="3428748"/>
                    <a:pt x="3322626" y="3429674"/>
                    <a:pt x="3322471" y="3430600"/>
                  </a:cubicBezTo>
                  <a:cubicBezTo>
                    <a:pt x="3322008" y="3432299"/>
                    <a:pt x="3321082" y="3433379"/>
                    <a:pt x="3319383" y="3433842"/>
                  </a:cubicBezTo>
                  <a:cubicBezTo>
                    <a:pt x="3318611" y="3435078"/>
                    <a:pt x="3317531" y="3436004"/>
                    <a:pt x="3316450" y="3437085"/>
                  </a:cubicBezTo>
                  <a:cubicBezTo>
                    <a:pt x="3315524" y="3438320"/>
                    <a:pt x="3314598" y="3439401"/>
                    <a:pt x="3313671" y="3440635"/>
                  </a:cubicBezTo>
                  <a:cubicBezTo>
                    <a:pt x="3312745" y="3441717"/>
                    <a:pt x="3311664" y="3442643"/>
                    <a:pt x="3310583" y="3443723"/>
                  </a:cubicBezTo>
                  <a:cubicBezTo>
                    <a:pt x="3309503" y="3444804"/>
                    <a:pt x="3308576" y="3445730"/>
                    <a:pt x="3307495" y="3446811"/>
                  </a:cubicBezTo>
                  <a:cubicBezTo>
                    <a:pt x="3306415" y="3447892"/>
                    <a:pt x="3305488" y="3448973"/>
                    <a:pt x="3304408" y="3450053"/>
                  </a:cubicBezTo>
                  <a:cubicBezTo>
                    <a:pt x="3303481" y="3451134"/>
                    <a:pt x="3302401" y="3452061"/>
                    <a:pt x="3301474" y="3453141"/>
                  </a:cubicBezTo>
                  <a:cubicBezTo>
                    <a:pt x="3301011" y="3456692"/>
                    <a:pt x="3298849" y="3458854"/>
                    <a:pt x="3295299" y="3459471"/>
                  </a:cubicBezTo>
                  <a:cubicBezTo>
                    <a:pt x="3294218" y="3460397"/>
                    <a:pt x="3293292" y="3461478"/>
                    <a:pt x="3292211" y="3462559"/>
                  </a:cubicBezTo>
                  <a:cubicBezTo>
                    <a:pt x="3291130" y="3463640"/>
                    <a:pt x="3290204" y="3464566"/>
                    <a:pt x="3289123" y="3465647"/>
                  </a:cubicBezTo>
                  <a:cubicBezTo>
                    <a:pt x="3287888" y="3466573"/>
                    <a:pt x="3286807" y="3467345"/>
                    <a:pt x="3285572" y="3468271"/>
                  </a:cubicBezTo>
                  <a:lnTo>
                    <a:pt x="3284954" y="3467963"/>
                  </a:lnTo>
                  <a:cubicBezTo>
                    <a:pt x="3284800" y="3469815"/>
                    <a:pt x="3283874" y="3470742"/>
                    <a:pt x="3282021" y="3471051"/>
                  </a:cubicBezTo>
                  <a:lnTo>
                    <a:pt x="3281867" y="3471205"/>
                  </a:lnTo>
                  <a:cubicBezTo>
                    <a:pt x="3282176" y="3472131"/>
                    <a:pt x="3282176" y="3473212"/>
                    <a:pt x="3282021" y="3474138"/>
                  </a:cubicBezTo>
                  <a:cubicBezTo>
                    <a:pt x="3281095" y="3475373"/>
                    <a:pt x="3280323" y="3476608"/>
                    <a:pt x="3279397" y="3477844"/>
                  </a:cubicBezTo>
                  <a:lnTo>
                    <a:pt x="3276386" y="3480854"/>
                  </a:lnTo>
                  <a:lnTo>
                    <a:pt x="3276000" y="3480468"/>
                  </a:lnTo>
                  <a:lnTo>
                    <a:pt x="3275691" y="3480005"/>
                  </a:lnTo>
                  <a:cubicBezTo>
                    <a:pt x="3275691" y="3480005"/>
                    <a:pt x="3275691" y="3480159"/>
                    <a:pt x="3275691" y="3480159"/>
                  </a:cubicBezTo>
                  <a:lnTo>
                    <a:pt x="3276000" y="3480468"/>
                  </a:lnTo>
                  <a:lnTo>
                    <a:pt x="3276309" y="3480931"/>
                  </a:lnTo>
                  <a:lnTo>
                    <a:pt x="3276386" y="3480854"/>
                  </a:lnTo>
                  <a:lnTo>
                    <a:pt x="3276463" y="3480931"/>
                  </a:lnTo>
                  <a:cubicBezTo>
                    <a:pt x="3275537" y="3482012"/>
                    <a:pt x="3274456" y="3483093"/>
                    <a:pt x="3273530" y="3484174"/>
                  </a:cubicBezTo>
                  <a:cubicBezTo>
                    <a:pt x="3272449" y="3485254"/>
                    <a:pt x="3271523" y="3486180"/>
                    <a:pt x="3270442" y="3487262"/>
                  </a:cubicBezTo>
                  <a:cubicBezTo>
                    <a:pt x="3269515" y="3488342"/>
                    <a:pt x="3268435" y="3489268"/>
                    <a:pt x="3267509" y="3490349"/>
                  </a:cubicBezTo>
                  <a:cubicBezTo>
                    <a:pt x="3265656" y="3497606"/>
                    <a:pt x="3261024" y="3502237"/>
                    <a:pt x="3254231" y="3505016"/>
                  </a:cubicBezTo>
                  <a:cubicBezTo>
                    <a:pt x="3253459" y="3505325"/>
                    <a:pt x="3252533" y="3505479"/>
                    <a:pt x="3251761" y="3505634"/>
                  </a:cubicBezTo>
                  <a:cubicBezTo>
                    <a:pt x="3251606" y="3505479"/>
                    <a:pt x="3251452" y="3505171"/>
                    <a:pt x="3251298" y="3505016"/>
                  </a:cubicBezTo>
                  <a:cubicBezTo>
                    <a:pt x="3251298" y="3505016"/>
                    <a:pt x="3251298" y="3505171"/>
                    <a:pt x="3251298" y="3505171"/>
                  </a:cubicBezTo>
                  <a:lnTo>
                    <a:pt x="3251761" y="3505634"/>
                  </a:lnTo>
                  <a:cubicBezTo>
                    <a:pt x="3250834" y="3506714"/>
                    <a:pt x="3249754" y="3507795"/>
                    <a:pt x="3248827" y="3508876"/>
                  </a:cubicBezTo>
                  <a:cubicBezTo>
                    <a:pt x="3248673" y="3508722"/>
                    <a:pt x="3248519" y="3508413"/>
                    <a:pt x="3248364" y="3508258"/>
                  </a:cubicBezTo>
                  <a:cubicBezTo>
                    <a:pt x="3248364" y="3508258"/>
                    <a:pt x="3248364" y="3508413"/>
                    <a:pt x="3248364" y="3508413"/>
                  </a:cubicBezTo>
                  <a:lnTo>
                    <a:pt x="3248827" y="3508876"/>
                  </a:lnTo>
                  <a:cubicBezTo>
                    <a:pt x="3248673" y="3509648"/>
                    <a:pt x="3248519" y="3510420"/>
                    <a:pt x="3248364" y="3511346"/>
                  </a:cubicBezTo>
                  <a:cubicBezTo>
                    <a:pt x="3247438" y="3512581"/>
                    <a:pt x="3246666" y="3513817"/>
                    <a:pt x="3245739" y="3515052"/>
                  </a:cubicBezTo>
                  <a:cubicBezTo>
                    <a:pt x="3244813" y="3515978"/>
                    <a:pt x="3243732" y="3516904"/>
                    <a:pt x="3242806" y="3517830"/>
                  </a:cubicBezTo>
                  <a:lnTo>
                    <a:pt x="3242767" y="3517779"/>
                  </a:lnTo>
                  <a:lnTo>
                    <a:pt x="3242806" y="3517676"/>
                  </a:lnTo>
                  <a:lnTo>
                    <a:pt x="3242700" y="3517689"/>
                  </a:lnTo>
                  <a:lnTo>
                    <a:pt x="3241880" y="3516596"/>
                  </a:lnTo>
                  <a:cubicBezTo>
                    <a:pt x="3241725" y="3517058"/>
                    <a:pt x="3241725" y="3517368"/>
                    <a:pt x="3241571" y="3517830"/>
                  </a:cubicBezTo>
                  <a:lnTo>
                    <a:pt x="3242700" y="3517689"/>
                  </a:lnTo>
                  <a:lnTo>
                    <a:pt x="3242767" y="3517779"/>
                  </a:lnTo>
                  <a:lnTo>
                    <a:pt x="3241880" y="3520146"/>
                  </a:lnTo>
                  <a:cubicBezTo>
                    <a:pt x="3241108" y="3521381"/>
                    <a:pt x="3240181" y="3522771"/>
                    <a:pt x="3239409" y="3524006"/>
                  </a:cubicBezTo>
                  <a:cubicBezTo>
                    <a:pt x="3238483" y="3524933"/>
                    <a:pt x="3237403" y="3526013"/>
                    <a:pt x="3236476" y="3527094"/>
                  </a:cubicBezTo>
                  <a:cubicBezTo>
                    <a:pt x="3236476" y="3527094"/>
                    <a:pt x="3236013" y="3526631"/>
                    <a:pt x="3236013" y="3526631"/>
                  </a:cubicBezTo>
                  <a:cubicBezTo>
                    <a:pt x="3235859" y="3526631"/>
                    <a:pt x="3235859" y="3526631"/>
                    <a:pt x="3235859" y="3526631"/>
                  </a:cubicBezTo>
                  <a:cubicBezTo>
                    <a:pt x="3236167" y="3526785"/>
                    <a:pt x="3236322" y="3526940"/>
                    <a:pt x="3236476" y="3527094"/>
                  </a:cubicBezTo>
                  <a:cubicBezTo>
                    <a:pt x="3236322" y="3529564"/>
                    <a:pt x="3235550" y="3531726"/>
                    <a:pt x="3233388" y="3533269"/>
                  </a:cubicBezTo>
                  <a:cubicBezTo>
                    <a:pt x="3233388" y="3533269"/>
                    <a:pt x="3232771" y="3532807"/>
                    <a:pt x="3232771" y="3532807"/>
                  </a:cubicBezTo>
                  <a:cubicBezTo>
                    <a:pt x="3232771" y="3532961"/>
                    <a:pt x="3232616" y="3532961"/>
                    <a:pt x="3232616" y="3532961"/>
                  </a:cubicBezTo>
                  <a:cubicBezTo>
                    <a:pt x="3232925" y="3532961"/>
                    <a:pt x="3233080" y="3533115"/>
                    <a:pt x="3233388" y="3533269"/>
                  </a:cubicBezTo>
                  <a:cubicBezTo>
                    <a:pt x="3223970" y="3551796"/>
                    <a:pt x="3214707" y="3570169"/>
                    <a:pt x="3205289" y="3588696"/>
                  </a:cubicBezTo>
                  <a:cubicBezTo>
                    <a:pt x="3198959" y="3598422"/>
                    <a:pt x="3197261" y="3610464"/>
                    <a:pt x="3190005" y="3619728"/>
                  </a:cubicBezTo>
                  <a:cubicBezTo>
                    <a:pt x="3190931" y="3620654"/>
                    <a:pt x="3191858" y="3621581"/>
                    <a:pt x="3192784" y="3622507"/>
                  </a:cubicBezTo>
                  <a:cubicBezTo>
                    <a:pt x="3191086" y="3626984"/>
                    <a:pt x="3187226" y="3629300"/>
                    <a:pt x="3183520" y="3631770"/>
                  </a:cubicBezTo>
                  <a:cubicBezTo>
                    <a:pt x="3183366" y="3633469"/>
                    <a:pt x="3182440" y="3634549"/>
                    <a:pt x="3180587" y="3634858"/>
                  </a:cubicBezTo>
                  <a:cubicBezTo>
                    <a:pt x="3172713" y="3645511"/>
                    <a:pt x="3162986" y="3654311"/>
                    <a:pt x="3153260" y="3662957"/>
                  </a:cubicBezTo>
                  <a:cubicBezTo>
                    <a:pt x="3146158" y="3672684"/>
                    <a:pt x="3137667" y="3681021"/>
                    <a:pt x="3128558" y="3688740"/>
                  </a:cubicBezTo>
                  <a:cubicBezTo>
                    <a:pt x="3124852" y="3694298"/>
                    <a:pt x="3120529" y="3699084"/>
                    <a:pt x="3115126" y="3702790"/>
                  </a:cubicBezTo>
                  <a:cubicBezTo>
                    <a:pt x="3105090" y="3715141"/>
                    <a:pt x="3093974" y="3726411"/>
                    <a:pt x="3081932" y="3736910"/>
                  </a:cubicBezTo>
                  <a:cubicBezTo>
                    <a:pt x="3069426" y="3752503"/>
                    <a:pt x="3054914" y="3766089"/>
                    <a:pt x="3040710" y="3780139"/>
                  </a:cubicBezTo>
                  <a:cubicBezTo>
                    <a:pt x="3040555" y="3781528"/>
                    <a:pt x="3039629" y="3782300"/>
                    <a:pt x="3038239" y="3782455"/>
                  </a:cubicBezTo>
                  <a:lnTo>
                    <a:pt x="3037776" y="3782918"/>
                  </a:lnTo>
                  <a:cubicBezTo>
                    <a:pt x="3037622" y="3784462"/>
                    <a:pt x="3036696" y="3785388"/>
                    <a:pt x="3035152" y="3785543"/>
                  </a:cubicBezTo>
                  <a:lnTo>
                    <a:pt x="3034843" y="3786006"/>
                  </a:lnTo>
                  <a:cubicBezTo>
                    <a:pt x="3034689" y="3787704"/>
                    <a:pt x="3033762" y="3788476"/>
                    <a:pt x="3032218" y="3788785"/>
                  </a:cubicBezTo>
                  <a:lnTo>
                    <a:pt x="3031909" y="3789094"/>
                  </a:lnTo>
                  <a:cubicBezTo>
                    <a:pt x="3030057" y="3793262"/>
                    <a:pt x="3026969" y="3796350"/>
                    <a:pt x="3022955" y="3798357"/>
                  </a:cubicBezTo>
                  <a:lnTo>
                    <a:pt x="3022800" y="3798511"/>
                  </a:lnTo>
                  <a:cubicBezTo>
                    <a:pt x="3022492" y="3800210"/>
                    <a:pt x="3021565" y="3801136"/>
                    <a:pt x="3019867" y="3801445"/>
                  </a:cubicBezTo>
                  <a:cubicBezTo>
                    <a:pt x="3007979" y="3816112"/>
                    <a:pt x="2994547" y="3829235"/>
                    <a:pt x="2980652" y="3841895"/>
                  </a:cubicBezTo>
                  <a:cubicBezTo>
                    <a:pt x="2980034" y="3843593"/>
                    <a:pt x="2978954" y="3844674"/>
                    <a:pt x="2977255" y="3845137"/>
                  </a:cubicBezTo>
                  <a:cubicBezTo>
                    <a:pt x="2976792" y="3846681"/>
                    <a:pt x="2975866" y="3847762"/>
                    <a:pt x="2974168" y="3848225"/>
                  </a:cubicBezTo>
                  <a:cubicBezTo>
                    <a:pt x="2973705" y="3849769"/>
                    <a:pt x="2972778" y="3850850"/>
                    <a:pt x="2971080" y="3851313"/>
                  </a:cubicBezTo>
                  <a:cubicBezTo>
                    <a:pt x="2956722" y="3868759"/>
                    <a:pt x="2941283" y="3885124"/>
                    <a:pt x="2924300" y="3900255"/>
                  </a:cubicBezTo>
                  <a:cubicBezTo>
                    <a:pt x="2923837" y="3901798"/>
                    <a:pt x="2922910" y="3902879"/>
                    <a:pt x="2921212" y="3903342"/>
                  </a:cubicBezTo>
                  <a:cubicBezTo>
                    <a:pt x="2920749" y="3905040"/>
                    <a:pt x="2919822" y="3905967"/>
                    <a:pt x="2918124" y="3906430"/>
                  </a:cubicBezTo>
                  <a:cubicBezTo>
                    <a:pt x="2905773" y="3922023"/>
                    <a:pt x="2891106" y="3935455"/>
                    <a:pt x="2877056" y="3949505"/>
                  </a:cubicBezTo>
                  <a:cubicBezTo>
                    <a:pt x="2855287" y="3974670"/>
                    <a:pt x="2831511" y="3997829"/>
                    <a:pt x="2807735" y="4020833"/>
                  </a:cubicBezTo>
                  <a:cubicBezTo>
                    <a:pt x="2806655" y="4021913"/>
                    <a:pt x="2805574" y="4022840"/>
                    <a:pt x="2804339" y="4023921"/>
                  </a:cubicBezTo>
                  <a:cubicBezTo>
                    <a:pt x="2804030" y="4025619"/>
                    <a:pt x="2802949" y="4026700"/>
                    <a:pt x="2801251" y="4027163"/>
                  </a:cubicBezTo>
                  <a:cubicBezTo>
                    <a:pt x="2800942" y="4028861"/>
                    <a:pt x="2799861" y="4029788"/>
                    <a:pt x="2798163" y="4030251"/>
                  </a:cubicBezTo>
                  <a:cubicBezTo>
                    <a:pt x="2798163" y="4030251"/>
                    <a:pt x="2798317" y="4030405"/>
                    <a:pt x="2798317" y="4030405"/>
                  </a:cubicBezTo>
                  <a:cubicBezTo>
                    <a:pt x="2778710" y="4054799"/>
                    <a:pt x="2756015" y="4076413"/>
                    <a:pt x="2733474" y="4097874"/>
                  </a:cubicBezTo>
                  <a:cubicBezTo>
                    <a:pt x="2732393" y="4098954"/>
                    <a:pt x="2731312" y="4099880"/>
                    <a:pt x="2730232" y="4100961"/>
                  </a:cubicBezTo>
                  <a:cubicBezTo>
                    <a:pt x="2729768" y="4102659"/>
                    <a:pt x="2728842" y="4103740"/>
                    <a:pt x="2727144" y="4104203"/>
                  </a:cubicBezTo>
                  <a:cubicBezTo>
                    <a:pt x="2726681" y="4105747"/>
                    <a:pt x="2725600" y="4106828"/>
                    <a:pt x="2723902" y="4107291"/>
                  </a:cubicBezTo>
                  <a:lnTo>
                    <a:pt x="2723902" y="4107446"/>
                  </a:lnTo>
                  <a:cubicBezTo>
                    <a:pt x="2703831" y="4131530"/>
                    <a:pt x="2682062" y="4153917"/>
                    <a:pt x="2659058" y="4175069"/>
                  </a:cubicBezTo>
                  <a:cubicBezTo>
                    <a:pt x="2657823" y="4175841"/>
                    <a:pt x="2656588" y="4176767"/>
                    <a:pt x="2655816" y="4178156"/>
                  </a:cubicBezTo>
                  <a:cubicBezTo>
                    <a:pt x="2654580" y="4178928"/>
                    <a:pt x="2653500" y="4180009"/>
                    <a:pt x="2652728" y="4181244"/>
                  </a:cubicBezTo>
                  <a:cubicBezTo>
                    <a:pt x="2651493" y="4182016"/>
                    <a:pt x="2650412" y="4183097"/>
                    <a:pt x="2649640" y="4184332"/>
                  </a:cubicBezTo>
                  <a:cubicBezTo>
                    <a:pt x="2649177" y="4186030"/>
                    <a:pt x="2648096" y="4187111"/>
                    <a:pt x="2646552" y="4187574"/>
                  </a:cubicBezTo>
                  <a:cubicBezTo>
                    <a:pt x="2646089" y="4189118"/>
                    <a:pt x="2645008" y="4190199"/>
                    <a:pt x="2643464" y="4190662"/>
                  </a:cubicBezTo>
                  <a:cubicBezTo>
                    <a:pt x="2623702" y="4213203"/>
                    <a:pt x="2604095" y="4235589"/>
                    <a:pt x="2581554" y="4255351"/>
                  </a:cubicBezTo>
                  <a:cubicBezTo>
                    <a:pt x="2580473" y="4256278"/>
                    <a:pt x="2579393" y="4257204"/>
                    <a:pt x="2578466" y="4258439"/>
                  </a:cubicBezTo>
                  <a:cubicBezTo>
                    <a:pt x="2577231" y="4259365"/>
                    <a:pt x="2576305" y="4260292"/>
                    <a:pt x="2575379" y="4261527"/>
                  </a:cubicBezTo>
                  <a:cubicBezTo>
                    <a:pt x="2574143" y="4262453"/>
                    <a:pt x="2573217" y="4263380"/>
                    <a:pt x="2572291" y="4264615"/>
                  </a:cubicBezTo>
                  <a:cubicBezTo>
                    <a:pt x="2571056" y="4265541"/>
                    <a:pt x="2569975" y="4266467"/>
                    <a:pt x="2569203" y="4267703"/>
                  </a:cubicBezTo>
                  <a:cubicBezTo>
                    <a:pt x="2567968" y="4268475"/>
                    <a:pt x="2566887" y="4269555"/>
                    <a:pt x="2566115" y="4270790"/>
                  </a:cubicBezTo>
                  <a:cubicBezTo>
                    <a:pt x="2564880" y="4271562"/>
                    <a:pt x="2563799" y="4272643"/>
                    <a:pt x="2563027" y="4273878"/>
                  </a:cubicBezTo>
                  <a:cubicBezTo>
                    <a:pt x="2561792" y="4274650"/>
                    <a:pt x="2560711" y="4275731"/>
                    <a:pt x="2559940" y="4276966"/>
                  </a:cubicBezTo>
                  <a:cubicBezTo>
                    <a:pt x="2558704" y="4277738"/>
                    <a:pt x="2557624" y="4278819"/>
                    <a:pt x="2556852" y="4280054"/>
                  </a:cubicBezTo>
                  <a:cubicBezTo>
                    <a:pt x="2541104" y="4298272"/>
                    <a:pt x="2525819" y="4316953"/>
                    <a:pt x="2507138" y="4332392"/>
                  </a:cubicBezTo>
                  <a:cubicBezTo>
                    <a:pt x="2506212" y="4333473"/>
                    <a:pt x="2504977" y="4334399"/>
                    <a:pt x="2504050" y="4335480"/>
                  </a:cubicBezTo>
                  <a:cubicBezTo>
                    <a:pt x="2502970" y="4336406"/>
                    <a:pt x="2501889" y="4337487"/>
                    <a:pt x="2500962" y="4338567"/>
                  </a:cubicBezTo>
                  <a:cubicBezTo>
                    <a:pt x="2499882" y="4339494"/>
                    <a:pt x="2498801" y="4340575"/>
                    <a:pt x="2497875" y="4341655"/>
                  </a:cubicBezTo>
                  <a:cubicBezTo>
                    <a:pt x="2496794" y="4342582"/>
                    <a:pt x="2495713" y="4343662"/>
                    <a:pt x="2494787" y="4344743"/>
                  </a:cubicBezTo>
                  <a:cubicBezTo>
                    <a:pt x="2493706" y="4345670"/>
                    <a:pt x="2492471" y="4346596"/>
                    <a:pt x="2491699" y="4347831"/>
                  </a:cubicBezTo>
                  <a:cubicBezTo>
                    <a:pt x="2470084" y="4370526"/>
                    <a:pt x="2450323" y="4394765"/>
                    <a:pt x="2426701" y="4415608"/>
                  </a:cubicBezTo>
                  <a:cubicBezTo>
                    <a:pt x="2425775" y="4416689"/>
                    <a:pt x="2424848" y="4417770"/>
                    <a:pt x="2423768" y="4418696"/>
                  </a:cubicBezTo>
                  <a:cubicBezTo>
                    <a:pt x="2422687" y="4419777"/>
                    <a:pt x="2421606" y="4420703"/>
                    <a:pt x="2420680" y="4421784"/>
                  </a:cubicBezTo>
                  <a:cubicBezTo>
                    <a:pt x="2419599" y="4422710"/>
                    <a:pt x="2418518" y="4423791"/>
                    <a:pt x="2417592" y="4424871"/>
                  </a:cubicBezTo>
                  <a:cubicBezTo>
                    <a:pt x="2416511" y="4425798"/>
                    <a:pt x="2415430" y="4426878"/>
                    <a:pt x="2414504" y="4427959"/>
                  </a:cubicBezTo>
                  <a:cubicBezTo>
                    <a:pt x="2413423" y="4428886"/>
                    <a:pt x="2412343" y="4429966"/>
                    <a:pt x="2411416" y="4431047"/>
                  </a:cubicBezTo>
                  <a:cubicBezTo>
                    <a:pt x="2410336" y="4431973"/>
                    <a:pt x="2409100" y="4432900"/>
                    <a:pt x="2408329" y="4434135"/>
                  </a:cubicBezTo>
                  <a:cubicBezTo>
                    <a:pt x="2380538" y="4462851"/>
                    <a:pt x="2355064" y="4494038"/>
                    <a:pt x="2324958" y="4520593"/>
                  </a:cubicBezTo>
                  <a:cubicBezTo>
                    <a:pt x="2323877" y="4521520"/>
                    <a:pt x="2322796" y="4522446"/>
                    <a:pt x="2321870" y="4523681"/>
                  </a:cubicBezTo>
                  <a:cubicBezTo>
                    <a:pt x="2320635" y="4524607"/>
                    <a:pt x="2319709" y="4525688"/>
                    <a:pt x="2318782" y="4526769"/>
                  </a:cubicBezTo>
                  <a:cubicBezTo>
                    <a:pt x="2317702" y="4527695"/>
                    <a:pt x="2316467" y="4528622"/>
                    <a:pt x="2315695" y="4529856"/>
                  </a:cubicBezTo>
                  <a:cubicBezTo>
                    <a:pt x="2293154" y="4554405"/>
                    <a:pt x="2271076" y="4579261"/>
                    <a:pt x="2247300" y="4602574"/>
                  </a:cubicBezTo>
                  <a:cubicBezTo>
                    <a:pt x="2235257" y="4614308"/>
                    <a:pt x="2224296" y="4627277"/>
                    <a:pt x="2211018" y="4637929"/>
                  </a:cubicBezTo>
                  <a:cubicBezTo>
                    <a:pt x="2203453" y="4645803"/>
                    <a:pt x="2198358" y="4655993"/>
                    <a:pt x="2188940" y="4662323"/>
                  </a:cubicBezTo>
                  <a:cubicBezTo>
                    <a:pt x="2188014" y="4663404"/>
                    <a:pt x="2187088" y="4664330"/>
                    <a:pt x="2186007" y="4665257"/>
                  </a:cubicBezTo>
                  <a:lnTo>
                    <a:pt x="2185853" y="4665411"/>
                  </a:lnTo>
                  <a:cubicBezTo>
                    <a:pt x="2184926" y="4666337"/>
                    <a:pt x="2184000" y="4667418"/>
                    <a:pt x="2182919" y="4668344"/>
                  </a:cubicBezTo>
                  <a:lnTo>
                    <a:pt x="2182765" y="4668499"/>
                  </a:lnTo>
                  <a:cubicBezTo>
                    <a:pt x="2181839" y="4669579"/>
                    <a:pt x="2180912" y="4670660"/>
                    <a:pt x="2179831" y="4671586"/>
                  </a:cubicBezTo>
                  <a:lnTo>
                    <a:pt x="2179677" y="4671741"/>
                  </a:lnTo>
                  <a:cubicBezTo>
                    <a:pt x="2178751" y="4672822"/>
                    <a:pt x="2177824" y="4673902"/>
                    <a:pt x="2176744" y="4674829"/>
                  </a:cubicBezTo>
                  <a:cubicBezTo>
                    <a:pt x="2175663" y="4675909"/>
                    <a:pt x="2174737" y="4676836"/>
                    <a:pt x="2173656" y="4677917"/>
                  </a:cubicBezTo>
                  <a:cubicBezTo>
                    <a:pt x="2172575" y="4678997"/>
                    <a:pt x="2171649" y="4679924"/>
                    <a:pt x="2170568" y="4681004"/>
                  </a:cubicBezTo>
                  <a:cubicBezTo>
                    <a:pt x="2169487" y="4682085"/>
                    <a:pt x="2168561" y="4683012"/>
                    <a:pt x="2167480" y="4684092"/>
                  </a:cubicBezTo>
                  <a:cubicBezTo>
                    <a:pt x="2166400" y="4685173"/>
                    <a:pt x="2165319" y="4686099"/>
                    <a:pt x="2164392" y="4687180"/>
                  </a:cubicBezTo>
                  <a:cubicBezTo>
                    <a:pt x="2163312" y="4688106"/>
                    <a:pt x="2162231" y="4689187"/>
                    <a:pt x="2161305" y="4690268"/>
                  </a:cubicBezTo>
                  <a:cubicBezTo>
                    <a:pt x="2160224" y="4691194"/>
                    <a:pt x="2159143" y="4692275"/>
                    <a:pt x="2158217" y="4693356"/>
                  </a:cubicBezTo>
                  <a:cubicBezTo>
                    <a:pt x="2157136" y="4694282"/>
                    <a:pt x="2156055" y="4695363"/>
                    <a:pt x="2155129" y="4696443"/>
                  </a:cubicBezTo>
                  <a:cubicBezTo>
                    <a:pt x="2154048" y="4697369"/>
                    <a:pt x="2152968" y="4698451"/>
                    <a:pt x="2152041" y="4699531"/>
                  </a:cubicBezTo>
                  <a:cubicBezTo>
                    <a:pt x="2150961" y="4700457"/>
                    <a:pt x="2149880" y="4701538"/>
                    <a:pt x="2148953" y="4702619"/>
                  </a:cubicBezTo>
                  <a:cubicBezTo>
                    <a:pt x="2147873" y="4703545"/>
                    <a:pt x="2146792" y="4704626"/>
                    <a:pt x="2145866" y="4705707"/>
                  </a:cubicBezTo>
                  <a:cubicBezTo>
                    <a:pt x="2144785" y="4706633"/>
                    <a:pt x="2143704" y="4707714"/>
                    <a:pt x="2142778" y="4708795"/>
                  </a:cubicBezTo>
                  <a:cubicBezTo>
                    <a:pt x="2141697" y="4709721"/>
                    <a:pt x="2140616" y="4710802"/>
                    <a:pt x="2139690" y="4711882"/>
                  </a:cubicBezTo>
                  <a:cubicBezTo>
                    <a:pt x="2138455" y="4712808"/>
                    <a:pt x="2137529" y="4713735"/>
                    <a:pt x="2136602" y="4714970"/>
                  </a:cubicBezTo>
                  <a:cubicBezTo>
                    <a:pt x="2135367" y="4715896"/>
                    <a:pt x="2134441" y="4716823"/>
                    <a:pt x="2133514" y="4718058"/>
                  </a:cubicBezTo>
                  <a:cubicBezTo>
                    <a:pt x="2132279" y="4718984"/>
                    <a:pt x="2131353" y="4719911"/>
                    <a:pt x="2130427" y="4721146"/>
                  </a:cubicBezTo>
                  <a:cubicBezTo>
                    <a:pt x="2129192" y="4722072"/>
                    <a:pt x="2128265" y="4722998"/>
                    <a:pt x="2127339" y="4724234"/>
                  </a:cubicBezTo>
                  <a:cubicBezTo>
                    <a:pt x="2126104" y="4725160"/>
                    <a:pt x="2125177" y="4726086"/>
                    <a:pt x="2124251" y="4727321"/>
                  </a:cubicBezTo>
                  <a:cubicBezTo>
                    <a:pt x="2123016" y="4728247"/>
                    <a:pt x="2121935" y="4729174"/>
                    <a:pt x="2121163" y="4730409"/>
                  </a:cubicBezTo>
                  <a:cubicBezTo>
                    <a:pt x="2119928" y="4731181"/>
                    <a:pt x="2118847" y="4732262"/>
                    <a:pt x="2118075" y="4733497"/>
                  </a:cubicBezTo>
                  <a:cubicBezTo>
                    <a:pt x="2116840" y="4734269"/>
                    <a:pt x="2115760" y="4735350"/>
                    <a:pt x="2114988" y="4736585"/>
                  </a:cubicBezTo>
                  <a:cubicBezTo>
                    <a:pt x="2113753" y="4737511"/>
                    <a:pt x="2112672" y="4738437"/>
                    <a:pt x="2111900" y="4739673"/>
                  </a:cubicBezTo>
                  <a:cubicBezTo>
                    <a:pt x="2111900" y="4739673"/>
                    <a:pt x="2111900" y="4739827"/>
                    <a:pt x="2111900" y="4739827"/>
                  </a:cubicBezTo>
                  <a:cubicBezTo>
                    <a:pt x="2111591" y="4745539"/>
                    <a:pt x="2106959" y="4748627"/>
                    <a:pt x="2103408" y="4752178"/>
                  </a:cubicBezTo>
                  <a:cubicBezTo>
                    <a:pt x="2094145" y="4761596"/>
                    <a:pt x="2084573" y="4771168"/>
                    <a:pt x="2075155" y="4780586"/>
                  </a:cubicBezTo>
                  <a:cubicBezTo>
                    <a:pt x="2032389" y="4823043"/>
                    <a:pt x="1991321" y="4867044"/>
                    <a:pt x="1949636" y="4910273"/>
                  </a:cubicBezTo>
                  <a:cubicBezTo>
                    <a:pt x="1919993" y="4940997"/>
                    <a:pt x="1888961" y="4970485"/>
                    <a:pt x="1860553" y="5002135"/>
                  </a:cubicBezTo>
                  <a:cubicBezTo>
                    <a:pt x="1834307" y="5031161"/>
                    <a:pt x="1805127" y="5057253"/>
                    <a:pt x="1779190" y="5086432"/>
                  </a:cubicBezTo>
                  <a:cubicBezTo>
                    <a:pt x="1750010" y="5119163"/>
                    <a:pt x="1717279" y="5148188"/>
                    <a:pt x="1688099" y="5180610"/>
                  </a:cubicBezTo>
                  <a:cubicBezTo>
                    <a:pt x="1660618" y="5211179"/>
                    <a:pt x="1629895" y="5238815"/>
                    <a:pt x="1602567" y="5269384"/>
                  </a:cubicBezTo>
                  <a:cubicBezTo>
                    <a:pt x="1576784" y="5298101"/>
                    <a:pt x="1547913" y="5323884"/>
                    <a:pt x="1522285" y="5352601"/>
                  </a:cubicBezTo>
                  <a:cubicBezTo>
                    <a:pt x="1494495" y="5383633"/>
                    <a:pt x="1463462" y="5411423"/>
                    <a:pt x="1435672" y="5442455"/>
                  </a:cubicBezTo>
                  <a:cubicBezTo>
                    <a:pt x="1409271" y="5471944"/>
                    <a:pt x="1379628" y="5498344"/>
                    <a:pt x="1353228" y="5527833"/>
                  </a:cubicBezTo>
                  <a:cubicBezTo>
                    <a:pt x="1323431" y="5561181"/>
                    <a:pt x="1290082" y="5591133"/>
                    <a:pt x="1260131" y="5624327"/>
                  </a:cubicBezTo>
                  <a:cubicBezTo>
                    <a:pt x="1234193" y="5653043"/>
                    <a:pt x="1205477" y="5678826"/>
                    <a:pt x="1179848" y="5707543"/>
                  </a:cubicBezTo>
                  <a:cubicBezTo>
                    <a:pt x="1152058" y="5738575"/>
                    <a:pt x="1121025" y="5766365"/>
                    <a:pt x="1093235" y="5797398"/>
                  </a:cubicBezTo>
                  <a:cubicBezTo>
                    <a:pt x="1067452" y="5826114"/>
                    <a:pt x="1038581" y="5851897"/>
                    <a:pt x="1012952" y="5880614"/>
                  </a:cubicBezTo>
                  <a:cubicBezTo>
                    <a:pt x="984236" y="5912881"/>
                    <a:pt x="951968" y="5941752"/>
                    <a:pt x="923097" y="5973865"/>
                  </a:cubicBezTo>
                  <a:cubicBezTo>
                    <a:pt x="898704" y="6001038"/>
                    <a:pt x="871840" y="6025741"/>
                    <a:pt x="847138" y="6052604"/>
                  </a:cubicBezTo>
                  <a:cubicBezTo>
                    <a:pt x="815796" y="6086725"/>
                    <a:pt x="781985" y="6118374"/>
                    <a:pt x="750798" y="6152494"/>
                  </a:cubicBezTo>
                  <a:cubicBezTo>
                    <a:pt x="723780" y="6182138"/>
                    <a:pt x="693983" y="6209156"/>
                    <a:pt x="667273" y="6238953"/>
                  </a:cubicBezTo>
                  <a:cubicBezTo>
                    <a:pt x="639483" y="6269985"/>
                    <a:pt x="608451" y="6297776"/>
                    <a:pt x="580661" y="6328808"/>
                  </a:cubicBezTo>
                  <a:cubicBezTo>
                    <a:pt x="554569" y="6357988"/>
                    <a:pt x="525389" y="6384079"/>
                    <a:pt x="499297" y="6413105"/>
                  </a:cubicBezTo>
                  <a:cubicBezTo>
                    <a:pt x="470735" y="6444909"/>
                    <a:pt x="439085" y="6473625"/>
                    <a:pt x="410523" y="6505275"/>
                  </a:cubicBezTo>
                  <a:cubicBezTo>
                    <a:pt x="386129" y="6532448"/>
                    <a:pt x="359111" y="6556996"/>
                    <a:pt x="334563" y="6584014"/>
                  </a:cubicBezTo>
                  <a:cubicBezTo>
                    <a:pt x="303376" y="6618289"/>
                    <a:pt x="269410" y="6649785"/>
                    <a:pt x="238224" y="6683905"/>
                  </a:cubicBezTo>
                  <a:cubicBezTo>
                    <a:pt x="212132" y="6712467"/>
                    <a:pt x="183415" y="6738250"/>
                    <a:pt x="157941" y="6767121"/>
                  </a:cubicBezTo>
                  <a:cubicBezTo>
                    <a:pt x="132158" y="6796455"/>
                    <a:pt x="102669" y="6822238"/>
                    <a:pt x="77195" y="6851881"/>
                  </a:cubicBezTo>
                  <a:cubicBezTo>
                    <a:pt x="51412" y="6851881"/>
                    <a:pt x="25783" y="6851881"/>
                    <a:pt x="0" y="6851881"/>
                  </a:cubicBezTo>
                  <a:cubicBezTo>
                    <a:pt x="0" y="6322787"/>
                    <a:pt x="0" y="5793847"/>
                    <a:pt x="0" y="5264752"/>
                  </a:cubicBezTo>
                  <a:cubicBezTo>
                    <a:pt x="14049" y="5254100"/>
                    <a:pt x="25783" y="5240977"/>
                    <a:pt x="37362" y="5228008"/>
                  </a:cubicBezTo>
                  <a:cubicBezTo>
                    <a:pt x="44156" y="5220443"/>
                    <a:pt x="50949" y="5212723"/>
                    <a:pt x="58051" y="5205312"/>
                  </a:cubicBezTo>
                  <a:cubicBezTo>
                    <a:pt x="98346" y="5164090"/>
                    <a:pt x="136789" y="5121324"/>
                    <a:pt x="176622" y="5079794"/>
                  </a:cubicBezTo>
                  <a:cubicBezTo>
                    <a:pt x="207191" y="5047835"/>
                    <a:pt x="236989" y="5015413"/>
                    <a:pt x="267249" y="4983145"/>
                  </a:cubicBezTo>
                  <a:cubicBezTo>
                    <a:pt x="298745" y="4949488"/>
                    <a:pt x="330394" y="4915677"/>
                    <a:pt x="362044" y="4882020"/>
                  </a:cubicBezTo>
                  <a:cubicBezTo>
                    <a:pt x="393077" y="4849135"/>
                    <a:pt x="423800" y="4816096"/>
                    <a:pt x="454833" y="4783210"/>
                  </a:cubicBezTo>
                  <a:cubicBezTo>
                    <a:pt x="486946" y="4749245"/>
                    <a:pt x="518905" y="4715124"/>
                    <a:pt x="550863" y="4681004"/>
                  </a:cubicBezTo>
                  <a:cubicBezTo>
                    <a:pt x="581124" y="4648891"/>
                    <a:pt x="611075" y="4616469"/>
                    <a:pt x="641490" y="4584356"/>
                  </a:cubicBezTo>
                  <a:cubicBezTo>
                    <a:pt x="674221" y="4549773"/>
                    <a:pt x="706797" y="4514727"/>
                    <a:pt x="739528" y="4479989"/>
                  </a:cubicBezTo>
                  <a:cubicBezTo>
                    <a:pt x="768707" y="4448956"/>
                    <a:pt x="797578" y="4417770"/>
                    <a:pt x="826912" y="4386737"/>
                  </a:cubicBezTo>
                  <a:cubicBezTo>
                    <a:pt x="861496" y="4350147"/>
                    <a:pt x="895770" y="4313402"/>
                    <a:pt x="930354" y="4276812"/>
                  </a:cubicBezTo>
                  <a:cubicBezTo>
                    <a:pt x="960305" y="4245007"/>
                    <a:pt x="989948" y="4213048"/>
                    <a:pt x="1019900" y="4181244"/>
                  </a:cubicBezTo>
                  <a:cubicBezTo>
                    <a:pt x="1051859" y="4147278"/>
                    <a:pt x="1084280" y="4113467"/>
                    <a:pt x="1115622" y="4078884"/>
                  </a:cubicBezTo>
                  <a:cubicBezTo>
                    <a:pt x="1134457" y="4057886"/>
                    <a:pt x="1155917" y="4039205"/>
                    <a:pt x="1173055" y="4016664"/>
                  </a:cubicBezTo>
                  <a:cubicBezTo>
                    <a:pt x="1177378" y="4011106"/>
                    <a:pt x="1182318" y="4005548"/>
                    <a:pt x="1188802" y="4001997"/>
                  </a:cubicBezTo>
                  <a:cubicBezTo>
                    <a:pt x="1190038" y="4001071"/>
                    <a:pt x="1190964" y="3999990"/>
                    <a:pt x="1191890" y="3998910"/>
                  </a:cubicBezTo>
                  <a:cubicBezTo>
                    <a:pt x="1192971" y="3997983"/>
                    <a:pt x="1194052" y="3996902"/>
                    <a:pt x="1194978" y="3995822"/>
                  </a:cubicBezTo>
                  <a:cubicBezTo>
                    <a:pt x="1196059" y="3994895"/>
                    <a:pt x="1197139" y="3993815"/>
                    <a:pt x="1198066" y="3992734"/>
                  </a:cubicBezTo>
                  <a:cubicBezTo>
                    <a:pt x="1199301" y="3991807"/>
                    <a:pt x="1200227" y="3990881"/>
                    <a:pt x="1201154" y="3989646"/>
                  </a:cubicBezTo>
                  <a:cubicBezTo>
                    <a:pt x="1202389" y="3988720"/>
                    <a:pt x="1203315" y="3987794"/>
                    <a:pt x="1204241" y="3986558"/>
                  </a:cubicBezTo>
                  <a:cubicBezTo>
                    <a:pt x="1205477" y="3985632"/>
                    <a:pt x="1206403" y="3984706"/>
                    <a:pt x="1207329" y="3983471"/>
                  </a:cubicBezTo>
                  <a:cubicBezTo>
                    <a:pt x="1208564" y="3982699"/>
                    <a:pt x="1209645" y="3981618"/>
                    <a:pt x="1210417" y="3980383"/>
                  </a:cubicBezTo>
                  <a:cubicBezTo>
                    <a:pt x="1211652" y="3979611"/>
                    <a:pt x="1212733" y="3978530"/>
                    <a:pt x="1213505" y="3977295"/>
                  </a:cubicBezTo>
                  <a:cubicBezTo>
                    <a:pt x="1213659" y="3974825"/>
                    <a:pt x="1214431" y="3972509"/>
                    <a:pt x="1216901" y="3971428"/>
                  </a:cubicBezTo>
                  <a:lnTo>
                    <a:pt x="1217056" y="3971274"/>
                  </a:lnTo>
                  <a:cubicBezTo>
                    <a:pt x="1217982" y="3970193"/>
                    <a:pt x="1218909" y="3969267"/>
                    <a:pt x="1219989" y="3968340"/>
                  </a:cubicBezTo>
                  <a:lnTo>
                    <a:pt x="1220144" y="3968186"/>
                  </a:lnTo>
                  <a:cubicBezTo>
                    <a:pt x="1221070" y="3967105"/>
                    <a:pt x="1221996" y="3966179"/>
                    <a:pt x="1223077" y="3965252"/>
                  </a:cubicBezTo>
                  <a:lnTo>
                    <a:pt x="1223231" y="3965098"/>
                  </a:lnTo>
                  <a:cubicBezTo>
                    <a:pt x="1224158" y="3964017"/>
                    <a:pt x="1225084" y="3962937"/>
                    <a:pt x="1226165" y="3962011"/>
                  </a:cubicBezTo>
                  <a:cubicBezTo>
                    <a:pt x="1227246" y="3960929"/>
                    <a:pt x="1228172" y="3959849"/>
                    <a:pt x="1229253" y="3958923"/>
                  </a:cubicBezTo>
                  <a:cubicBezTo>
                    <a:pt x="1230333" y="3957842"/>
                    <a:pt x="1231414" y="3956916"/>
                    <a:pt x="1232340" y="3955835"/>
                  </a:cubicBezTo>
                  <a:cubicBezTo>
                    <a:pt x="1233421" y="3954908"/>
                    <a:pt x="1234502" y="3953828"/>
                    <a:pt x="1235428" y="3952747"/>
                  </a:cubicBezTo>
                  <a:cubicBezTo>
                    <a:pt x="1236509" y="3951821"/>
                    <a:pt x="1237590" y="3950740"/>
                    <a:pt x="1238516" y="3949659"/>
                  </a:cubicBezTo>
                  <a:cubicBezTo>
                    <a:pt x="1239597" y="3948733"/>
                    <a:pt x="1240677" y="3947652"/>
                    <a:pt x="1241604" y="3946572"/>
                  </a:cubicBezTo>
                  <a:cubicBezTo>
                    <a:pt x="1242839" y="3945645"/>
                    <a:pt x="1243765" y="3944719"/>
                    <a:pt x="1244692" y="3943484"/>
                  </a:cubicBezTo>
                  <a:cubicBezTo>
                    <a:pt x="1245927" y="3942557"/>
                    <a:pt x="1246853" y="3941631"/>
                    <a:pt x="1247779" y="3940396"/>
                  </a:cubicBezTo>
                  <a:cubicBezTo>
                    <a:pt x="1249015" y="3939624"/>
                    <a:pt x="1249941" y="3938389"/>
                    <a:pt x="1250867" y="3937154"/>
                  </a:cubicBezTo>
                  <a:cubicBezTo>
                    <a:pt x="1258124" y="3929125"/>
                    <a:pt x="1262755" y="3918627"/>
                    <a:pt x="1272636" y="3912914"/>
                  </a:cubicBezTo>
                  <a:cubicBezTo>
                    <a:pt x="1293324" y="3891300"/>
                    <a:pt x="1311388" y="3867369"/>
                    <a:pt x="1334238" y="3847762"/>
                  </a:cubicBezTo>
                  <a:cubicBezTo>
                    <a:pt x="1335473" y="3846835"/>
                    <a:pt x="1336399" y="3845755"/>
                    <a:pt x="1337326" y="3844674"/>
                  </a:cubicBezTo>
                  <a:cubicBezTo>
                    <a:pt x="1338561" y="3843748"/>
                    <a:pt x="1339487" y="3842821"/>
                    <a:pt x="1340413" y="3841586"/>
                  </a:cubicBezTo>
                  <a:cubicBezTo>
                    <a:pt x="1341649" y="3840660"/>
                    <a:pt x="1342729" y="3839733"/>
                    <a:pt x="1343501" y="3838499"/>
                  </a:cubicBezTo>
                  <a:cubicBezTo>
                    <a:pt x="1344736" y="3837727"/>
                    <a:pt x="1345817" y="3836646"/>
                    <a:pt x="1346589" y="3835411"/>
                  </a:cubicBezTo>
                  <a:cubicBezTo>
                    <a:pt x="1347824" y="3834639"/>
                    <a:pt x="1348905" y="3833558"/>
                    <a:pt x="1349677" y="3832323"/>
                  </a:cubicBezTo>
                  <a:cubicBezTo>
                    <a:pt x="1350912" y="3831551"/>
                    <a:pt x="1351993" y="3830470"/>
                    <a:pt x="1352765" y="3829235"/>
                  </a:cubicBezTo>
                  <a:cubicBezTo>
                    <a:pt x="1352919" y="3826765"/>
                    <a:pt x="1353691" y="3824603"/>
                    <a:pt x="1356161" y="3823522"/>
                  </a:cubicBezTo>
                  <a:lnTo>
                    <a:pt x="1356316" y="3823214"/>
                  </a:lnTo>
                  <a:cubicBezTo>
                    <a:pt x="1357088" y="3821979"/>
                    <a:pt x="1358014" y="3821052"/>
                    <a:pt x="1359095" y="3820280"/>
                  </a:cubicBezTo>
                  <a:lnTo>
                    <a:pt x="1359249" y="3820126"/>
                  </a:lnTo>
                  <a:cubicBezTo>
                    <a:pt x="1360175" y="3819045"/>
                    <a:pt x="1361102" y="3818119"/>
                    <a:pt x="1362182" y="3817193"/>
                  </a:cubicBezTo>
                  <a:lnTo>
                    <a:pt x="1362337" y="3817038"/>
                  </a:lnTo>
                  <a:cubicBezTo>
                    <a:pt x="1363263" y="3815958"/>
                    <a:pt x="1364189" y="3814877"/>
                    <a:pt x="1365270" y="3813950"/>
                  </a:cubicBezTo>
                  <a:lnTo>
                    <a:pt x="1365270" y="3813796"/>
                  </a:lnTo>
                  <a:cubicBezTo>
                    <a:pt x="1366196" y="3812715"/>
                    <a:pt x="1367123" y="3811635"/>
                    <a:pt x="1368204" y="3810708"/>
                  </a:cubicBezTo>
                  <a:cubicBezTo>
                    <a:pt x="1369284" y="3809627"/>
                    <a:pt x="1370365" y="3808701"/>
                    <a:pt x="1371291" y="3807621"/>
                  </a:cubicBezTo>
                  <a:cubicBezTo>
                    <a:pt x="1372372" y="3806694"/>
                    <a:pt x="1373298" y="3805613"/>
                    <a:pt x="1374379" y="3804533"/>
                  </a:cubicBezTo>
                  <a:cubicBezTo>
                    <a:pt x="1380400" y="3796041"/>
                    <a:pt x="1387657" y="3788785"/>
                    <a:pt x="1395839" y="3782455"/>
                  </a:cubicBezTo>
                  <a:cubicBezTo>
                    <a:pt x="1407110" y="3766089"/>
                    <a:pt x="1421005" y="3752349"/>
                    <a:pt x="1435981" y="3739534"/>
                  </a:cubicBezTo>
                  <a:cubicBezTo>
                    <a:pt x="1437216" y="3738763"/>
                    <a:pt x="1438142" y="3737682"/>
                    <a:pt x="1439069" y="3736447"/>
                  </a:cubicBezTo>
                  <a:cubicBezTo>
                    <a:pt x="1440304" y="3735675"/>
                    <a:pt x="1441384" y="3734594"/>
                    <a:pt x="1442156" y="3733359"/>
                  </a:cubicBezTo>
                  <a:cubicBezTo>
                    <a:pt x="1443237" y="3732278"/>
                    <a:pt x="1444163" y="3731043"/>
                    <a:pt x="1445244" y="3729962"/>
                  </a:cubicBezTo>
                  <a:cubicBezTo>
                    <a:pt x="1462381" y="3706341"/>
                    <a:pt x="1484614" y="3687196"/>
                    <a:pt x="1504221" y="3665891"/>
                  </a:cubicBezTo>
                  <a:cubicBezTo>
                    <a:pt x="1520895" y="3646592"/>
                    <a:pt x="1538650" y="3628219"/>
                    <a:pt x="1556714" y="3610156"/>
                  </a:cubicBezTo>
                  <a:cubicBezTo>
                    <a:pt x="1556714" y="3610156"/>
                    <a:pt x="1556714" y="3610002"/>
                    <a:pt x="1556714" y="3610002"/>
                  </a:cubicBezTo>
                  <a:cubicBezTo>
                    <a:pt x="1557640" y="3608920"/>
                    <a:pt x="1558566" y="3607840"/>
                    <a:pt x="1559647" y="3606914"/>
                  </a:cubicBezTo>
                  <a:cubicBezTo>
                    <a:pt x="1573851" y="3591320"/>
                    <a:pt x="1586974" y="3574801"/>
                    <a:pt x="1602876" y="3560751"/>
                  </a:cubicBezTo>
                  <a:cubicBezTo>
                    <a:pt x="1617698" y="3543614"/>
                    <a:pt x="1632828" y="3526940"/>
                    <a:pt x="1649193" y="3511346"/>
                  </a:cubicBezTo>
                  <a:cubicBezTo>
                    <a:pt x="1660155" y="3496834"/>
                    <a:pt x="1673896" y="3484791"/>
                    <a:pt x="1686247" y="3471513"/>
                  </a:cubicBezTo>
                  <a:cubicBezTo>
                    <a:pt x="1686247" y="3471513"/>
                    <a:pt x="1686556" y="3471051"/>
                    <a:pt x="1686556" y="3471051"/>
                  </a:cubicBezTo>
                  <a:cubicBezTo>
                    <a:pt x="1686710" y="3469507"/>
                    <a:pt x="1687636" y="3468580"/>
                    <a:pt x="1689180" y="3468271"/>
                  </a:cubicBezTo>
                  <a:lnTo>
                    <a:pt x="1689489" y="3467963"/>
                  </a:lnTo>
                  <a:cubicBezTo>
                    <a:pt x="1689798" y="3466419"/>
                    <a:pt x="1690724" y="3465492"/>
                    <a:pt x="1692268" y="3465029"/>
                  </a:cubicBezTo>
                  <a:lnTo>
                    <a:pt x="1692422" y="3464875"/>
                  </a:lnTo>
                  <a:cubicBezTo>
                    <a:pt x="1693349" y="3463794"/>
                    <a:pt x="1694275" y="3462713"/>
                    <a:pt x="1695356" y="3461787"/>
                  </a:cubicBezTo>
                  <a:lnTo>
                    <a:pt x="1695510" y="3461633"/>
                  </a:lnTo>
                  <a:cubicBezTo>
                    <a:pt x="1696437" y="3460552"/>
                    <a:pt x="1697363" y="3459626"/>
                    <a:pt x="1698444" y="3458545"/>
                  </a:cubicBezTo>
                  <a:cubicBezTo>
                    <a:pt x="1700451" y="3454376"/>
                    <a:pt x="1703538" y="3451289"/>
                    <a:pt x="1707553" y="3448973"/>
                  </a:cubicBezTo>
                  <a:cubicBezTo>
                    <a:pt x="1716353" y="3438320"/>
                    <a:pt x="1724999" y="3427512"/>
                    <a:pt x="1735652" y="3418558"/>
                  </a:cubicBezTo>
                  <a:lnTo>
                    <a:pt x="1735806" y="3418404"/>
                  </a:lnTo>
                  <a:cubicBezTo>
                    <a:pt x="1736115" y="3416862"/>
                    <a:pt x="1737041" y="3415780"/>
                    <a:pt x="1738585" y="3415472"/>
                  </a:cubicBezTo>
                  <a:lnTo>
                    <a:pt x="1738739" y="3415316"/>
                  </a:lnTo>
                  <a:cubicBezTo>
                    <a:pt x="1739202" y="3413773"/>
                    <a:pt x="1740129" y="3412845"/>
                    <a:pt x="1741673" y="3412384"/>
                  </a:cubicBezTo>
                  <a:cubicBezTo>
                    <a:pt x="1753098" y="3398334"/>
                    <a:pt x="1765912" y="3385519"/>
                    <a:pt x="1778881" y="3372707"/>
                  </a:cubicBezTo>
                  <a:cubicBezTo>
                    <a:pt x="1778881" y="3372707"/>
                    <a:pt x="1779190" y="3372243"/>
                    <a:pt x="1779190" y="3372243"/>
                  </a:cubicBezTo>
                  <a:cubicBezTo>
                    <a:pt x="1779344" y="3370700"/>
                    <a:pt x="1780270" y="3369774"/>
                    <a:pt x="1781814" y="3369463"/>
                  </a:cubicBezTo>
                  <a:cubicBezTo>
                    <a:pt x="1786755" y="3361899"/>
                    <a:pt x="1793085" y="3355570"/>
                    <a:pt x="1800187" y="3350166"/>
                  </a:cubicBezTo>
                  <a:cubicBezTo>
                    <a:pt x="1804973" y="3343064"/>
                    <a:pt x="1811148" y="3337044"/>
                    <a:pt x="1817787" y="3331485"/>
                  </a:cubicBezTo>
                  <a:cubicBezTo>
                    <a:pt x="1825506" y="3319596"/>
                    <a:pt x="1835851" y="3310025"/>
                    <a:pt x="1846349" y="3300761"/>
                  </a:cubicBezTo>
                  <a:cubicBezTo>
                    <a:pt x="1855458" y="3290264"/>
                    <a:pt x="1863795" y="3279301"/>
                    <a:pt x="1874603" y="3270501"/>
                  </a:cubicBezTo>
                  <a:lnTo>
                    <a:pt x="1874757" y="3270348"/>
                  </a:lnTo>
                  <a:cubicBezTo>
                    <a:pt x="1875066" y="3268804"/>
                    <a:pt x="1875992" y="3267877"/>
                    <a:pt x="1877536" y="3267414"/>
                  </a:cubicBezTo>
                  <a:lnTo>
                    <a:pt x="1877690" y="3267259"/>
                  </a:lnTo>
                  <a:cubicBezTo>
                    <a:pt x="1877999" y="3265561"/>
                    <a:pt x="1879080" y="3264635"/>
                    <a:pt x="1880624" y="3264171"/>
                  </a:cubicBezTo>
                  <a:cubicBezTo>
                    <a:pt x="1880933" y="3262628"/>
                    <a:pt x="1882013" y="3261547"/>
                    <a:pt x="1883557" y="3261083"/>
                  </a:cubicBezTo>
                  <a:cubicBezTo>
                    <a:pt x="1895291" y="3247035"/>
                    <a:pt x="1907642" y="3233757"/>
                    <a:pt x="1920765" y="3221097"/>
                  </a:cubicBezTo>
                  <a:cubicBezTo>
                    <a:pt x="1924007" y="3216002"/>
                    <a:pt x="1928021" y="3211680"/>
                    <a:pt x="1932807" y="3208129"/>
                  </a:cubicBezTo>
                  <a:cubicBezTo>
                    <a:pt x="1941299" y="3197166"/>
                    <a:pt x="1951026" y="3187286"/>
                    <a:pt x="1960752" y="3177559"/>
                  </a:cubicBezTo>
                  <a:cubicBezTo>
                    <a:pt x="1966310" y="3171229"/>
                    <a:pt x="1971714" y="3164591"/>
                    <a:pt x="1978661" y="3159341"/>
                  </a:cubicBezTo>
                  <a:cubicBezTo>
                    <a:pt x="1978816" y="3159187"/>
                    <a:pt x="1978970" y="3159032"/>
                    <a:pt x="1979124" y="3159032"/>
                  </a:cubicBezTo>
                  <a:cubicBezTo>
                    <a:pt x="1989777" y="3146219"/>
                    <a:pt x="2001048" y="3133867"/>
                    <a:pt x="2013399" y="3122751"/>
                  </a:cubicBezTo>
                  <a:cubicBezTo>
                    <a:pt x="2013862" y="3121671"/>
                    <a:pt x="2014480" y="3121208"/>
                    <a:pt x="2015560" y="3121361"/>
                  </a:cubicBezTo>
                  <a:cubicBezTo>
                    <a:pt x="2015252" y="3120434"/>
                    <a:pt x="2015715" y="3119663"/>
                    <a:pt x="2016641" y="3119354"/>
                  </a:cubicBezTo>
                  <a:cubicBezTo>
                    <a:pt x="2019575" y="3114415"/>
                    <a:pt x="2023280" y="3110245"/>
                    <a:pt x="2028066" y="3107003"/>
                  </a:cubicBezTo>
                  <a:cubicBezTo>
                    <a:pt x="2028221" y="3106850"/>
                    <a:pt x="2028375" y="3106695"/>
                    <a:pt x="2028529" y="3106695"/>
                  </a:cubicBezTo>
                  <a:cubicBezTo>
                    <a:pt x="2050761" y="3082455"/>
                    <a:pt x="2072376" y="3057754"/>
                    <a:pt x="2096306" y="3035213"/>
                  </a:cubicBezTo>
                  <a:cubicBezTo>
                    <a:pt x="2119156" y="3009121"/>
                    <a:pt x="2142778" y="2983493"/>
                    <a:pt x="2167789" y="2959253"/>
                  </a:cubicBezTo>
                  <a:cubicBezTo>
                    <a:pt x="2167943" y="2961569"/>
                    <a:pt x="2168407" y="2963884"/>
                    <a:pt x="2170877" y="2964966"/>
                  </a:cubicBezTo>
                  <a:cubicBezTo>
                    <a:pt x="2176898" y="2959717"/>
                    <a:pt x="2182765" y="2954467"/>
                    <a:pt x="2188786" y="2949217"/>
                  </a:cubicBezTo>
                  <a:cubicBezTo>
                    <a:pt x="2195116" y="2940108"/>
                    <a:pt x="2203916" y="2933315"/>
                    <a:pt x="2211327" y="2925133"/>
                  </a:cubicBezTo>
                  <a:cubicBezTo>
                    <a:pt x="2216422" y="2919883"/>
                    <a:pt x="2221671" y="2914634"/>
                    <a:pt x="2226766" y="2909385"/>
                  </a:cubicBezTo>
                  <a:cubicBezTo>
                    <a:pt x="2233714" y="2900122"/>
                    <a:pt x="2241896" y="2891939"/>
                    <a:pt x="2251005" y="2884684"/>
                  </a:cubicBezTo>
                  <a:cubicBezTo>
                    <a:pt x="2255019" y="2878352"/>
                    <a:pt x="2260269" y="2873412"/>
                    <a:pt x="2266444" y="2869244"/>
                  </a:cubicBezTo>
                  <a:cubicBezTo>
                    <a:pt x="2271076" y="2861678"/>
                    <a:pt x="2277715" y="2855966"/>
                    <a:pt x="2284817" y="2850716"/>
                  </a:cubicBezTo>
                  <a:cubicBezTo>
                    <a:pt x="2288676" y="2844387"/>
                    <a:pt x="2294080" y="2839446"/>
                    <a:pt x="2300101" y="2835123"/>
                  </a:cubicBezTo>
                  <a:cubicBezTo>
                    <a:pt x="2306277" y="2827095"/>
                    <a:pt x="2313379" y="2819684"/>
                    <a:pt x="2321716" y="2813663"/>
                  </a:cubicBezTo>
                  <a:cubicBezTo>
                    <a:pt x="2324958" y="2809648"/>
                    <a:pt x="2328046" y="2805481"/>
                    <a:pt x="2331134" y="2801466"/>
                  </a:cubicBezTo>
                  <a:cubicBezTo>
                    <a:pt x="2334067" y="2796217"/>
                    <a:pt x="2338235" y="2792049"/>
                    <a:pt x="2343485" y="2789115"/>
                  </a:cubicBezTo>
                  <a:cubicBezTo>
                    <a:pt x="2344566" y="2789115"/>
                    <a:pt x="2345492" y="2789115"/>
                    <a:pt x="2346573" y="2789115"/>
                  </a:cubicBezTo>
                  <a:cubicBezTo>
                    <a:pt x="2347036" y="2786489"/>
                    <a:pt x="2347653" y="2783093"/>
                    <a:pt x="2350896" y="2786027"/>
                  </a:cubicBezTo>
                  <a:cubicBezTo>
                    <a:pt x="2359233" y="2793283"/>
                    <a:pt x="2366952" y="2801158"/>
                    <a:pt x="2378068" y="2803936"/>
                  </a:cubicBezTo>
                  <a:cubicBezTo>
                    <a:pt x="2379458" y="2804245"/>
                    <a:pt x="2380847" y="2805788"/>
                    <a:pt x="2381465" y="2807024"/>
                  </a:cubicBezTo>
                  <a:cubicBezTo>
                    <a:pt x="2386560" y="2818140"/>
                    <a:pt x="2400609" y="2820148"/>
                    <a:pt x="2405550" y="2831109"/>
                  </a:cubicBezTo>
                  <a:lnTo>
                    <a:pt x="3555600" y="1703909"/>
                  </a:lnTo>
                  <a:lnTo>
                    <a:pt x="3624458" y="1410568"/>
                  </a:lnTo>
                  <a:cubicBezTo>
                    <a:pt x="3617974" y="1409796"/>
                    <a:pt x="3611952" y="1407325"/>
                    <a:pt x="3609328" y="1399760"/>
                  </a:cubicBezTo>
                  <a:cubicBezTo>
                    <a:pt x="3604696" y="1391887"/>
                    <a:pt x="3613959" y="1387100"/>
                    <a:pt x="3613496" y="1379226"/>
                  </a:cubicBezTo>
                  <a:cubicBezTo>
                    <a:pt x="3606085" y="1377528"/>
                    <a:pt x="3599138" y="1381697"/>
                    <a:pt x="3591727" y="1381389"/>
                  </a:cubicBezTo>
                  <a:cubicBezTo>
                    <a:pt x="3585243" y="1381079"/>
                    <a:pt x="3580611" y="1379381"/>
                    <a:pt x="3575671" y="1374595"/>
                  </a:cubicBezTo>
                  <a:cubicBezTo>
                    <a:pt x="3563319" y="1362552"/>
                    <a:pt x="3555909" y="1347422"/>
                    <a:pt x="3546491" y="1333681"/>
                  </a:cubicBezTo>
                  <a:cubicBezTo>
                    <a:pt x="3538308" y="1321948"/>
                    <a:pt x="3545719" y="1310677"/>
                    <a:pt x="3560386" y="1310677"/>
                  </a:cubicBezTo>
                  <a:cubicBezTo>
                    <a:pt x="3573201" y="1310677"/>
                    <a:pt x="3585706" y="1313611"/>
                    <a:pt x="3598057" y="1314846"/>
                  </a:cubicBezTo>
                  <a:cubicBezTo>
                    <a:pt x="3613959" y="1316390"/>
                    <a:pt x="3629244" y="1321021"/>
                    <a:pt x="3644992" y="1322720"/>
                  </a:cubicBezTo>
                  <a:lnTo>
                    <a:pt x="3654718" y="1281343"/>
                  </a:lnTo>
                  <a:cubicBezTo>
                    <a:pt x="3651168" y="1279954"/>
                    <a:pt x="3646999" y="1279645"/>
                    <a:pt x="3643139" y="1279645"/>
                  </a:cubicBezTo>
                  <a:cubicBezTo>
                    <a:pt x="3628781" y="1279645"/>
                    <a:pt x="3617047" y="1275322"/>
                    <a:pt x="3610408" y="1261272"/>
                  </a:cubicBezTo>
                  <a:cubicBezTo>
                    <a:pt x="3608247" y="1256949"/>
                    <a:pt x="3604542" y="1253398"/>
                    <a:pt x="3600064" y="1252472"/>
                  </a:cubicBezTo>
                  <a:cubicBezTo>
                    <a:pt x="3581229" y="1248303"/>
                    <a:pt x="3564709" y="1236416"/>
                    <a:pt x="3544947" y="1235798"/>
                  </a:cubicBezTo>
                  <a:cubicBezTo>
                    <a:pt x="3531515" y="1235489"/>
                    <a:pt x="3523487" y="1226998"/>
                    <a:pt x="3515459" y="1218352"/>
                  </a:cubicBezTo>
                  <a:cubicBezTo>
                    <a:pt x="3511599" y="1214338"/>
                    <a:pt x="3508820" y="1209243"/>
                    <a:pt x="3505732" y="1204611"/>
                  </a:cubicBezTo>
                  <a:cubicBezTo>
                    <a:pt x="3499865" y="1195967"/>
                    <a:pt x="3501409" y="1190563"/>
                    <a:pt x="3511599" y="1187166"/>
                  </a:cubicBezTo>
                  <a:cubicBezTo>
                    <a:pt x="3517466" y="1185314"/>
                    <a:pt x="3523641" y="1184079"/>
                    <a:pt x="3529662" y="1183461"/>
                  </a:cubicBezTo>
                  <a:cubicBezTo>
                    <a:pt x="3534294" y="1182997"/>
                    <a:pt x="3539235" y="1182689"/>
                    <a:pt x="3542940" y="1180219"/>
                  </a:cubicBezTo>
                  <a:cubicBezTo>
                    <a:pt x="3551586" y="1174506"/>
                    <a:pt x="3559923" y="1173270"/>
                    <a:pt x="3568878" y="1178829"/>
                  </a:cubicBezTo>
                  <a:cubicBezTo>
                    <a:pt x="3572274" y="1180836"/>
                    <a:pt x="3575053" y="1179447"/>
                    <a:pt x="3576597" y="1176513"/>
                  </a:cubicBezTo>
                  <a:cubicBezTo>
                    <a:pt x="3581383" y="1167096"/>
                    <a:pt x="3588640" y="1160302"/>
                    <a:pt x="3597903" y="1155052"/>
                  </a:cubicBezTo>
                  <a:cubicBezTo>
                    <a:pt x="3603615" y="1151810"/>
                    <a:pt x="3603461" y="1146253"/>
                    <a:pt x="3597285" y="1143474"/>
                  </a:cubicBezTo>
                  <a:cubicBezTo>
                    <a:pt x="3573664" y="1132975"/>
                    <a:pt x="3553130" y="1115065"/>
                    <a:pt x="3525185" y="1115683"/>
                  </a:cubicBezTo>
                  <a:cubicBezTo>
                    <a:pt x="3520245" y="1115838"/>
                    <a:pt x="3515150" y="1113830"/>
                    <a:pt x="3510210" y="1112749"/>
                  </a:cubicBezTo>
                  <a:cubicBezTo>
                    <a:pt x="3500328" y="1110434"/>
                    <a:pt x="3494307" y="1105339"/>
                    <a:pt x="3492609" y="1094224"/>
                  </a:cubicBezTo>
                  <a:cubicBezTo>
                    <a:pt x="3491219" y="1085115"/>
                    <a:pt x="3488286" y="1077085"/>
                    <a:pt x="3491837" y="1067359"/>
                  </a:cubicBezTo>
                  <a:cubicBezTo>
                    <a:pt x="3494153" y="1060874"/>
                    <a:pt x="3489830" y="1053464"/>
                    <a:pt x="3486896" y="1046825"/>
                  </a:cubicBezTo>
                  <a:cubicBezTo>
                    <a:pt x="3485507" y="1043583"/>
                    <a:pt x="3483037" y="1040957"/>
                    <a:pt x="3482111" y="1037252"/>
                  </a:cubicBezTo>
                  <a:cubicBezTo>
                    <a:pt x="3479023" y="1025518"/>
                    <a:pt x="3477633" y="1024746"/>
                    <a:pt x="3466517" y="1025518"/>
                  </a:cubicBezTo>
                  <a:cubicBezTo>
                    <a:pt x="3464356" y="1025518"/>
                    <a:pt x="3462349" y="1026136"/>
                    <a:pt x="3460341" y="1026290"/>
                  </a:cubicBezTo>
                  <a:cubicBezTo>
                    <a:pt x="3444439" y="1027834"/>
                    <a:pt x="3438881" y="1021658"/>
                    <a:pt x="3445983" y="1007763"/>
                  </a:cubicBezTo>
                  <a:cubicBezTo>
                    <a:pt x="3452931" y="994331"/>
                    <a:pt x="3445829" y="982598"/>
                    <a:pt x="3444131" y="970401"/>
                  </a:cubicBezTo>
                  <a:cubicBezTo>
                    <a:pt x="3442587" y="959439"/>
                    <a:pt x="3440734" y="948169"/>
                    <a:pt x="3436257" y="937670"/>
                  </a:cubicBezTo>
                  <a:cubicBezTo>
                    <a:pt x="3433323" y="931032"/>
                    <a:pt x="3434867" y="924856"/>
                    <a:pt x="3438572" y="918680"/>
                  </a:cubicBezTo>
                  <a:cubicBezTo>
                    <a:pt x="3446601" y="905403"/>
                    <a:pt x="3441660" y="890581"/>
                    <a:pt x="3442741" y="876532"/>
                  </a:cubicBezTo>
                  <a:cubicBezTo>
                    <a:pt x="3443050" y="873290"/>
                    <a:pt x="3440271" y="870974"/>
                    <a:pt x="3437646" y="869276"/>
                  </a:cubicBezTo>
                  <a:cubicBezTo>
                    <a:pt x="3428228" y="863409"/>
                    <a:pt x="3428228" y="855226"/>
                    <a:pt x="3432088" y="846426"/>
                  </a:cubicBezTo>
                  <a:cubicBezTo>
                    <a:pt x="3436102" y="837781"/>
                    <a:pt x="3438109" y="830215"/>
                    <a:pt x="3427611" y="824194"/>
                  </a:cubicBezTo>
                  <a:cubicBezTo>
                    <a:pt x="3423597" y="821878"/>
                    <a:pt x="3424060" y="816937"/>
                    <a:pt x="3426993" y="813232"/>
                  </a:cubicBezTo>
                  <a:cubicBezTo>
                    <a:pt x="3432243" y="806593"/>
                    <a:pt x="3432088" y="799954"/>
                    <a:pt x="3430235" y="791772"/>
                  </a:cubicBezTo>
                  <a:cubicBezTo>
                    <a:pt x="3427302" y="779267"/>
                    <a:pt x="3431316" y="767378"/>
                    <a:pt x="3439344" y="757189"/>
                  </a:cubicBezTo>
                  <a:cubicBezTo>
                    <a:pt x="3441969" y="753947"/>
                    <a:pt x="3444439" y="750550"/>
                    <a:pt x="3447064" y="747462"/>
                  </a:cubicBezTo>
                  <a:cubicBezTo>
                    <a:pt x="3451078" y="742677"/>
                    <a:pt x="3450769" y="738817"/>
                    <a:pt x="3446601" y="734030"/>
                  </a:cubicBezTo>
                  <a:cubicBezTo>
                    <a:pt x="3434558" y="720135"/>
                    <a:pt x="3434867" y="718282"/>
                    <a:pt x="3448917" y="705932"/>
                  </a:cubicBezTo>
                  <a:cubicBezTo>
                    <a:pt x="3457099" y="698676"/>
                    <a:pt x="3456327" y="693735"/>
                    <a:pt x="3446292" y="689721"/>
                  </a:cubicBezTo>
                  <a:cubicBezTo>
                    <a:pt x="3431471" y="683853"/>
                    <a:pt x="3430853" y="682310"/>
                    <a:pt x="3438881" y="669496"/>
                  </a:cubicBezTo>
                  <a:cubicBezTo>
                    <a:pt x="3441815" y="664864"/>
                    <a:pt x="3441815" y="660850"/>
                    <a:pt x="3441043" y="655292"/>
                  </a:cubicBezTo>
                  <a:cubicBezTo>
                    <a:pt x="3438881" y="640779"/>
                    <a:pt x="3437028" y="625495"/>
                    <a:pt x="3444285" y="611754"/>
                  </a:cubicBezTo>
                  <a:cubicBezTo>
                    <a:pt x="3448762" y="603108"/>
                    <a:pt x="3448608" y="595698"/>
                    <a:pt x="3444594" y="587052"/>
                  </a:cubicBezTo>
                  <a:cubicBezTo>
                    <a:pt x="3436257" y="568988"/>
                    <a:pt x="3437955" y="561114"/>
                    <a:pt x="3452777" y="547991"/>
                  </a:cubicBezTo>
                  <a:cubicBezTo>
                    <a:pt x="3460033" y="541507"/>
                    <a:pt x="3464201" y="534405"/>
                    <a:pt x="3465745" y="524524"/>
                  </a:cubicBezTo>
                  <a:cubicBezTo>
                    <a:pt x="3467598" y="512018"/>
                    <a:pt x="3472229" y="500130"/>
                    <a:pt x="3478405" y="488551"/>
                  </a:cubicBezTo>
                  <a:cubicBezTo>
                    <a:pt x="3491374" y="464621"/>
                    <a:pt x="3501100" y="439301"/>
                    <a:pt x="3507122" y="412591"/>
                  </a:cubicBezTo>
                  <a:cubicBezTo>
                    <a:pt x="3509901" y="400240"/>
                    <a:pt x="3514378" y="388198"/>
                    <a:pt x="3521943" y="377545"/>
                  </a:cubicBezTo>
                  <a:cubicBezTo>
                    <a:pt x="3529045" y="367664"/>
                    <a:pt x="3531515" y="355776"/>
                    <a:pt x="3534449" y="344660"/>
                  </a:cubicBezTo>
                  <a:cubicBezTo>
                    <a:pt x="3539389" y="325670"/>
                    <a:pt x="3544484" y="307143"/>
                    <a:pt x="3554983" y="290314"/>
                  </a:cubicBezTo>
                  <a:cubicBezTo>
                    <a:pt x="3556372" y="288307"/>
                    <a:pt x="3556526" y="285528"/>
                    <a:pt x="3557298" y="283058"/>
                  </a:cubicBezTo>
                  <a:cubicBezTo>
                    <a:pt x="3555909" y="281668"/>
                    <a:pt x="3554519" y="280279"/>
                    <a:pt x="3553130" y="278889"/>
                  </a:cubicBezTo>
                  <a:cubicBezTo>
                    <a:pt x="3552821" y="275184"/>
                    <a:pt x="3555291" y="272868"/>
                    <a:pt x="3556990" y="270089"/>
                  </a:cubicBezTo>
                  <a:cubicBezTo>
                    <a:pt x="3557762" y="266075"/>
                    <a:pt x="3560232" y="263142"/>
                    <a:pt x="3562702" y="260208"/>
                  </a:cubicBezTo>
                  <a:cubicBezTo>
                    <a:pt x="3562702" y="257738"/>
                    <a:pt x="3563319" y="255577"/>
                    <a:pt x="3565481" y="254187"/>
                  </a:cubicBezTo>
                  <a:cubicBezTo>
                    <a:pt x="3565790" y="253415"/>
                    <a:pt x="3566099" y="252643"/>
                    <a:pt x="3566407" y="251871"/>
                  </a:cubicBezTo>
                  <a:cubicBezTo>
                    <a:pt x="3578913" y="240446"/>
                    <a:pt x="3585089" y="224544"/>
                    <a:pt x="3595124" y="211267"/>
                  </a:cubicBezTo>
                  <a:cubicBezTo>
                    <a:pt x="3611026" y="190270"/>
                    <a:pt x="3623223" y="166802"/>
                    <a:pt x="3639897" y="146269"/>
                  </a:cubicBezTo>
                  <a:cubicBezTo>
                    <a:pt x="3641132" y="143335"/>
                    <a:pt x="3642676" y="140865"/>
                    <a:pt x="3645455" y="139321"/>
                  </a:cubicBezTo>
                  <a:cubicBezTo>
                    <a:pt x="3658424" y="121875"/>
                    <a:pt x="3671084" y="104120"/>
                    <a:pt x="3686214" y="88527"/>
                  </a:cubicBezTo>
                  <a:cubicBezTo>
                    <a:pt x="3690074" y="84513"/>
                    <a:pt x="3693316" y="79881"/>
                    <a:pt x="3698565" y="77411"/>
                  </a:cubicBezTo>
                  <a:cubicBezTo>
                    <a:pt x="3698102" y="76330"/>
                    <a:pt x="3698411" y="75712"/>
                    <a:pt x="3699491" y="75404"/>
                  </a:cubicBezTo>
                  <a:cubicBezTo>
                    <a:pt x="3699646" y="73551"/>
                    <a:pt x="3700881" y="72933"/>
                    <a:pt x="3702425" y="72470"/>
                  </a:cubicBezTo>
                  <a:cubicBezTo>
                    <a:pt x="3704741" y="66603"/>
                    <a:pt x="3710916" y="64442"/>
                    <a:pt x="3714158" y="59656"/>
                  </a:cubicBezTo>
                  <a:cubicBezTo>
                    <a:pt x="3730369" y="42210"/>
                    <a:pt x="3751830" y="34336"/>
                    <a:pt x="3773753" y="26925"/>
                  </a:cubicBezTo>
                  <a:cubicBezTo>
                    <a:pt x="3789809" y="21521"/>
                    <a:pt x="3805866" y="21985"/>
                    <a:pt x="3822231" y="24455"/>
                  </a:cubicBezTo>
                  <a:cubicBezTo>
                    <a:pt x="3856969" y="29859"/>
                    <a:pt x="3890781" y="39894"/>
                    <a:pt x="3925210" y="46996"/>
                  </a:cubicBezTo>
                  <a:cubicBezTo>
                    <a:pt x="3954544" y="53017"/>
                    <a:pt x="3984032" y="59038"/>
                    <a:pt x="4013829" y="61663"/>
                  </a:cubicBezTo>
                  <a:cubicBezTo>
                    <a:pt x="4041465" y="64133"/>
                    <a:pt x="4069564" y="66140"/>
                    <a:pt x="4097354" y="62589"/>
                  </a:cubicBezTo>
                  <a:cubicBezTo>
                    <a:pt x="4118815" y="59810"/>
                    <a:pt x="4138885" y="51782"/>
                    <a:pt x="4158493" y="42982"/>
                  </a:cubicBezTo>
                  <a:cubicBezTo>
                    <a:pt x="4192458" y="27697"/>
                    <a:pt x="4226116" y="11332"/>
                    <a:pt x="4262706" y="2840"/>
                  </a:cubicBezTo>
                  <a:cubicBezTo>
                    <a:pt x="4272973" y="447"/>
                    <a:pt x="4283047" y="-479"/>
                    <a:pt x="4292966" y="235"/>
                  </a:cubicBezTo>
                  <a:close/>
                </a:path>
              </a:pathLst>
            </a:custGeom>
            <a:gradFill flip="none" rotWithShape="1">
              <a:gsLst>
                <a:gs pos="0">
                  <a:schemeClr val="accent1"/>
                </a:gs>
                <a:gs pos="50000">
                  <a:schemeClr val="accent1">
                    <a:alpha val="50000"/>
                  </a:schemeClr>
                </a:gs>
                <a:gs pos="9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23" name="图形 3">
              <a:extLst>
                <a:ext uri="{FF2B5EF4-FFF2-40B4-BE49-F238E27FC236}">
                  <a16:creationId xmlns:a16="http://schemas.microsoft.com/office/drawing/2014/main" id="{329CE254-8CD9-4BD0-9E3C-204A1C4514EF}"/>
                </a:ext>
              </a:extLst>
            </p:cNvPr>
            <p:cNvGrpSpPr/>
            <p:nvPr/>
          </p:nvGrpSpPr>
          <p:grpSpPr>
            <a:xfrm>
              <a:off x="5619035" y="283744"/>
              <a:ext cx="2696812" cy="3344750"/>
              <a:chOff x="5619035" y="283744"/>
              <a:chExt cx="2696812" cy="3344750"/>
            </a:xfrm>
            <a:solidFill>
              <a:schemeClr val="accent1">
                <a:lumMod val="75000"/>
              </a:schemeClr>
            </a:solidFill>
          </p:grpSpPr>
          <p:sp>
            <p:nvSpPr>
              <p:cNvPr id="124" name="任意多边形: 形状 123">
                <a:extLst>
                  <a:ext uri="{FF2B5EF4-FFF2-40B4-BE49-F238E27FC236}">
                    <a16:creationId xmlns:a16="http://schemas.microsoft.com/office/drawing/2014/main" id="{B9E0A817-F38C-48AD-8461-458A02E3542A}"/>
                  </a:ext>
                </a:extLst>
              </p:cNvPr>
              <p:cNvSpPr/>
              <p:nvPr/>
            </p:nvSpPr>
            <p:spPr>
              <a:xfrm>
                <a:off x="6641613" y="2127598"/>
                <a:ext cx="1674234" cy="1500896"/>
              </a:xfrm>
              <a:custGeom>
                <a:avLst/>
                <a:gdLst>
                  <a:gd name="connsiteX0" fmla="*/ 1669882 w 1674234"/>
                  <a:gd name="connsiteY0" fmla="*/ 203 h 1500896"/>
                  <a:gd name="connsiteX1" fmla="*/ 1646106 w 1674234"/>
                  <a:gd name="connsiteY1" fmla="*/ 18267 h 1500896"/>
                  <a:gd name="connsiteX2" fmla="*/ 1633755 w 1674234"/>
                  <a:gd name="connsiteY2" fmla="*/ 35713 h 1500896"/>
                  <a:gd name="connsiteX3" fmla="*/ 1604575 w 1674234"/>
                  <a:gd name="connsiteY3" fmla="*/ 60415 h 1500896"/>
                  <a:gd name="connsiteX4" fmla="*/ 1574932 w 1674234"/>
                  <a:gd name="connsiteY4" fmla="*/ 68907 h 1500896"/>
                  <a:gd name="connsiteX5" fmla="*/ 1564433 w 1674234"/>
                  <a:gd name="connsiteY5" fmla="*/ 70296 h 1500896"/>
                  <a:gd name="connsiteX6" fmla="*/ 1516881 w 1674234"/>
                  <a:gd name="connsiteY6" fmla="*/ 81721 h 1500896"/>
                  <a:gd name="connsiteX7" fmla="*/ 1483687 w 1674234"/>
                  <a:gd name="connsiteY7" fmla="*/ 100866 h 1500896"/>
                  <a:gd name="connsiteX8" fmla="*/ 1475196 w 1674234"/>
                  <a:gd name="connsiteY8" fmla="*/ 107196 h 1500896"/>
                  <a:gd name="connsiteX9" fmla="*/ 1437834 w 1674234"/>
                  <a:gd name="connsiteY9" fmla="*/ 124333 h 1500896"/>
                  <a:gd name="connsiteX10" fmla="*/ 1422858 w 1674234"/>
                  <a:gd name="connsiteY10" fmla="*/ 134060 h 1500896"/>
                  <a:gd name="connsiteX11" fmla="*/ 1411433 w 1674234"/>
                  <a:gd name="connsiteY11" fmla="*/ 136838 h 1500896"/>
                  <a:gd name="connsiteX12" fmla="*/ 1402478 w 1674234"/>
                  <a:gd name="connsiteY12" fmla="*/ 137610 h 1500896"/>
                  <a:gd name="connsiteX13" fmla="*/ 1358477 w 1674234"/>
                  <a:gd name="connsiteY13" fmla="*/ 162313 h 1500896"/>
                  <a:gd name="connsiteX14" fmla="*/ 1337480 w 1674234"/>
                  <a:gd name="connsiteY14" fmla="*/ 169260 h 1500896"/>
                  <a:gd name="connsiteX15" fmla="*/ 1324357 w 1674234"/>
                  <a:gd name="connsiteY15" fmla="*/ 178987 h 1500896"/>
                  <a:gd name="connsiteX16" fmla="*/ 1323585 w 1674234"/>
                  <a:gd name="connsiteY16" fmla="*/ 189640 h 1500896"/>
                  <a:gd name="connsiteX17" fmla="*/ 1314939 w 1674234"/>
                  <a:gd name="connsiteY17" fmla="*/ 192728 h 1500896"/>
                  <a:gd name="connsiteX18" fmla="*/ 1272482 w 1674234"/>
                  <a:gd name="connsiteY18" fmla="*/ 183155 h 1500896"/>
                  <a:gd name="connsiteX19" fmla="*/ 1227709 w 1674234"/>
                  <a:gd name="connsiteY19" fmla="*/ 197977 h 1500896"/>
                  <a:gd name="connsiteX20" fmla="*/ 1211189 w 1674234"/>
                  <a:gd name="connsiteY20" fmla="*/ 200447 h 1500896"/>
                  <a:gd name="connsiteX21" fmla="*/ 1186796 w 1674234"/>
                  <a:gd name="connsiteY21" fmla="*/ 231788 h 1500896"/>
                  <a:gd name="connsiteX22" fmla="*/ 1176915 w 1674234"/>
                  <a:gd name="connsiteY22" fmla="*/ 239662 h 1500896"/>
                  <a:gd name="connsiteX23" fmla="*/ 1158234 w 1674234"/>
                  <a:gd name="connsiteY23" fmla="*/ 238736 h 1500896"/>
                  <a:gd name="connsiteX24" fmla="*/ 1135075 w 1674234"/>
                  <a:gd name="connsiteY24" fmla="*/ 234413 h 1500896"/>
                  <a:gd name="connsiteX25" fmla="*/ 1126120 w 1674234"/>
                  <a:gd name="connsiteY25" fmla="*/ 226230 h 1500896"/>
                  <a:gd name="connsiteX26" fmla="*/ 1115776 w 1674234"/>
                  <a:gd name="connsiteY26" fmla="*/ 223606 h 1500896"/>
                  <a:gd name="connsiteX27" fmla="*/ 1111453 w 1674234"/>
                  <a:gd name="connsiteY27" fmla="*/ 223297 h 1500896"/>
                  <a:gd name="connsiteX28" fmla="*/ 1095860 w 1674234"/>
                  <a:gd name="connsiteY28" fmla="*/ 230399 h 1500896"/>
                  <a:gd name="connsiteX29" fmla="*/ 1061431 w 1674234"/>
                  <a:gd name="connsiteY29" fmla="*/ 276098 h 1500896"/>
                  <a:gd name="connsiteX30" fmla="*/ 1033641 w 1674234"/>
                  <a:gd name="connsiteY30" fmla="*/ 306822 h 1500896"/>
                  <a:gd name="connsiteX31" fmla="*/ 1011409 w 1674234"/>
                  <a:gd name="connsiteY31" fmla="*/ 331215 h 1500896"/>
                  <a:gd name="connsiteX32" fmla="*/ 987787 w 1674234"/>
                  <a:gd name="connsiteY32" fmla="*/ 357153 h 1500896"/>
                  <a:gd name="connsiteX33" fmla="*/ 965400 w 1674234"/>
                  <a:gd name="connsiteY33" fmla="*/ 381238 h 1500896"/>
                  <a:gd name="connsiteX34" fmla="*/ 937765 w 1674234"/>
                  <a:gd name="connsiteY34" fmla="*/ 411961 h 1500896"/>
                  <a:gd name="connsiteX35" fmla="*/ 913062 w 1674234"/>
                  <a:gd name="connsiteY35" fmla="*/ 439906 h 1500896"/>
                  <a:gd name="connsiteX36" fmla="*/ 888205 w 1674234"/>
                  <a:gd name="connsiteY36" fmla="*/ 467696 h 1500896"/>
                  <a:gd name="connsiteX37" fmla="*/ 857327 w 1674234"/>
                  <a:gd name="connsiteY37" fmla="*/ 501971 h 1500896"/>
                  <a:gd name="connsiteX38" fmla="*/ 829537 w 1674234"/>
                  <a:gd name="connsiteY38" fmla="*/ 533312 h 1500896"/>
                  <a:gd name="connsiteX39" fmla="*/ 802210 w 1674234"/>
                  <a:gd name="connsiteY39" fmla="*/ 564344 h 1500896"/>
                  <a:gd name="connsiteX40" fmla="*/ 770869 w 1674234"/>
                  <a:gd name="connsiteY40" fmla="*/ 601243 h 1500896"/>
                  <a:gd name="connsiteX41" fmla="*/ 712510 w 1674234"/>
                  <a:gd name="connsiteY41" fmla="*/ 668094 h 1500896"/>
                  <a:gd name="connsiteX42" fmla="*/ 691204 w 1674234"/>
                  <a:gd name="connsiteY42" fmla="*/ 691098 h 1500896"/>
                  <a:gd name="connsiteX43" fmla="*/ 650754 w 1674234"/>
                  <a:gd name="connsiteY43" fmla="*/ 736798 h 1500896"/>
                  <a:gd name="connsiteX44" fmla="*/ 627595 w 1674234"/>
                  <a:gd name="connsiteY44" fmla="*/ 762581 h 1500896"/>
                  <a:gd name="connsiteX45" fmla="*/ 623427 w 1674234"/>
                  <a:gd name="connsiteY45" fmla="*/ 766904 h 1500896"/>
                  <a:gd name="connsiteX46" fmla="*/ 619258 w 1674234"/>
                  <a:gd name="connsiteY46" fmla="*/ 771227 h 1500896"/>
                  <a:gd name="connsiteX47" fmla="*/ 615553 w 1674234"/>
                  <a:gd name="connsiteY47" fmla="*/ 775858 h 1500896"/>
                  <a:gd name="connsiteX48" fmla="*/ 593938 w 1674234"/>
                  <a:gd name="connsiteY48" fmla="*/ 797319 h 1500896"/>
                  <a:gd name="connsiteX49" fmla="*/ 560745 w 1674234"/>
                  <a:gd name="connsiteY49" fmla="*/ 839004 h 1500896"/>
                  <a:gd name="connsiteX50" fmla="*/ 507943 w 1674234"/>
                  <a:gd name="connsiteY50" fmla="*/ 902458 h 1500896"/>
                  <a:gd name="connsiteX51" fmla="*/ 461935 w 1674234"/>
                  <a:gd name="connsiteY51" fmla="*/ 942908 h 1500896"/>
                  <a:gd name="connsiteX52" fmla="*/ 347532 w 1674234"/>
                  <a:gd name="connsiteY52" fmla="*/ 1066574 h 1500896"/>
                  <a:gd name="connsiteX53" fmla="*/ 227880 w 1674234"/>
                  <a:gd name="connsiteY53" fmla="*/ 1196571 h 1500896"/>
                  <a:gd name="connsiteX54" fmla="*/ 167976 w 1674234"/>
                  <a:gd name="connsiteY54" fmla="*/ 1264348 h 1500896"/>
                  <a:gd name="connsiteX55" fmla="*/ 145436 w 1674234"/>
                  <a:gd name="connsiteY55" fmla="*/ 1291058 h 1500896"/>
                  <a:gd name="connsiteX56" fmla="*/ 141730 w 1674234"/>
                  <a:gd name="connsiteY56" fmla="*/ 1295689 h 1500896"/>
                  <a:gd name="connsiteX57" fmla="*/ 136944 w 1674234"/>
                  <a:gd name="connsiteY57" fmla="*/ 1301093 h 1500896"/>
                  <a:gd name="connsiteX58" fmla="*/ 133084 w 1674234"/>
                  <a:gd name="connsiteY58" fmla="*/ 1304644 h 1500896"/>
                  <a:gd name="connsiteX59" fmla="*/ 131231 w 1674234"/>
                  <a:gd name="connsiteY59" fmla="*/ 1307423 h 1500896"/>
                  <a:gd name="connsiteX60" fmla="*/ 129688 w 1674234"/>
                  <a:gd name="connsiteY60" fmla="*/ 1310202 h 1500896"/>
                  <a:gd name="connsiteX61" fmla="*/ 128761 w 1674234"/>
                  <a:gd name="connsiteY61" fmla="*/ 1311437 h 1500896"/>
                  <a:gd name="connsiteX62" fmla="*/ 126600 w 1674234"/>
                  <a:gd name="connsiteY62" fmla="*/ 1313753 h 1500896"/>
                  <a:gd name="connsiteX63" fmla="*/ 125519 w 1674234"/>
                  <a:gd name="connsiteY63" fmla="*/ 1314834 h 1500896"/>
                  <a:gd name="connsiteX64" fmla="*/ 123358 w 1674234"/>
                  <a:gd name="connsiteY64" fmla="*/ 1317149 h 1500896"/>
                  <a:gd name="connsiteX65" fmla="*/ 120115 w 1674234"/>
                  <a:gd name="connsiteY65" fmla="*/ 1320546 h 1500896"/>
                  <a:gd name="connsiteX66" fmla="*/ 116719 w 1674234"/>
                  <a:gd name="connsiteY66" fmla="*/ 1323943 h 1500896"/>
                  <a:gd name="connsiteX67" fmla="*/ 113168 w 1674234"/>
                  <a:gd name="connsiteY67" fmla="*/ 1327493 h 1500896"/>
                  <a:gd name="connsiteX68" fmla="*/ 109771 w 1674234"/>
                  <a:gd name="connsiteY68" fmla="*/ 1331353 h 1500896"/>
                  <a:gd name="connsiteX69" fmla="*/ 106066 w 1674234"/>
                  <a:gd name="connsiteY69" fmla="*/ 1335059 h 1500896"/>
                  <a:gd name="connsiteX70" fmla="*/ 102052 w 1674234"/>
                  <a:gd name="connsiteY70" fmla="*/ 1338455 h 1500896"/>
                  <a:gd name="connsiteX71" fmla="*/ 98347 w 1674234"/>
                  <a:gd name="connsiteY71" fmla="*/ 1342006 h 1500896"/>
                  <a:gd name="connsiteX72" fmla="*/ 96031 w 1674234"/>
                  <a:gd name="connsiteY72" fmla="*/ 1344322 h 1500896"/>
                  <a:gd name="connsiteX73" fmla="*/ 94950 w 1674234"/>
                  <a:gd name="connsiteY73" fmla="*/ 1345557 h 1500896"/>
                  <a:gd name="connsiteX74" fmla="*/ 92943 w 1674234"/>
                  <a:gd name="connsiteY74" fmla="*/ 1348027 h 1500896"/>
                  <a:gd name="connsiteX75" fmla="*/ 92017 w 1674234"/>
                  <a:gd name="connsiteY75" fmla="*/ 1349417 h 1500896"/>
                  <a:gd name="connsiteX76" fmla="*/ 91245 w 1674234"/>
                  <a:gd name="connsiteY76" fmla="*/ 1350806 h 1500896"/>
                  <a:gd name="connsiteX77" fmla="*/ 88929 w 1674234"/>
                  <a:gd name="connsiteY77" fmla="*/ 1354666 h 1500896"/>
                  <a:gd name="connsiteX78" fmla="*/ 85841 w 1674234"/>
                  <a:gd name="connsiteY78" fmla="*/ 1358063 h 1500896"/>
                  <a:gd name="connsiteX79" fmla="*/ 82290 w 1674234"/>
                  <a:gd name="connsiteY79" fmla="*/ 1361459 h 1500896"/>
                  <a:gd name="connsiteX80" fmla="*/ 78585 w 1674234"/>
                  <a:gd name="connsiteY80" fmla="*/ 1365165 h 1500896"/>
                  <a:gd name="connsiteX81" fmla="*/ 75034 w 1674234"/>
                  <a:gd name="connsiteY81" fmla="*/ 1369488 h 1500896"/>
                  <a:gd name="connsiteX82" fmla="*/ 66079 w 1674234"/>
                  <a:gd name="connsiteY82" fmla="*/ 1379214 h 1500896"/>
                  <a:gd name="connsiteX83" fmla="*/ 63146 w 1674234"/>
                  <a:gd name="connsiteY83" fmla="*/ 1381530 h 1500896"/>
                  <a:gd name="connsiteX84" fmla="*/ 59286 w 1674234"/>
                  <a:gd name="connsiteY84" fmla="*/ 1385081 h 1500896"/>
                  <a:gd name="connsiteX85" fmla="*/ 57433 w 1674234"/>
                  <a:gd name="connsiteY85" fmla="*/ 1387860 h 1500896"/>
                  <a:gd name="connsiteX86" fmla="*/ 54963 w 1674234"/>
                  <a:gd name="connsiteY86" fmla="*/ 1391874 h 1500896"/>
                  <a:gd name="connsiteX87" fmla="*/ 52184 w 1674234"/>
                  <a:gd name="connsiteY87" fmla="*/ 1395580 h 1500896"/>
                  <a:gd name="connsiteX88" fmla="*/ 50640 w 1674234"/>
                  <a:gd name="connsiteY88" fmla="*/ 1398204 h 1500896"/>
                  <a:gd name="connsiteX89" fmla="*/ 47861 w 1674234"/>
                  <a:gd name="connsiteY89" fmla="*/ 1402064 h 1500896"/>
                  <a:gd name="connsiteX90" fmla="*/ 44773 w 1674234"/>
                  <a:gd name="connsiteY90" fmla="*/ 1406232 h 1500896"/>
                  <a:gd name="connsiteX91" fmla="*/ 40759 w 1674234"/>
                  <a:gd name="connsiteY91" fmla="*/ 1412717 h 1500896"/>
                  <a:gd name="connsiteX92" fmla="*/ 13895 w 1674234"/>
                  <a:gd name="connsiteY92" fmla="*/ 1465364 h 1500896"/>
                  <a:gd name="connsiteX93" fmla="*/ 0 w 1674234"/>
                  <a:gd name="connsiteY93" fmla="*/ 1497168 h 1500896"/>
                  <a:gd name="connsiteX94" fmla="*/ 4014 w 1674234"/>
                  <a:gd name="connsiteY94" fmla="*/ 1500719 h 1500896"/>
                  <a:gd name="connsiteX95" fmla="*/ 71791 w 1674234"/>
                  <a:gd name="connsiteY95" fmla="*/ 1431089 h 1500896"/>
                  <a:gd name="connsiteX96" fmla="*/ 245789 w 1674234"/>
                  <a:gd name="connsiteY96" fmla="*/ 1249527 h 1500896"/>
                  <a:gd name="connsiteX97" fmla="*/ 386284 w 1674234"/>
                  <a:gd name="connsiteY97" fmla="*/ 1102547 h 1500896"/>
                  <a:gd name="connsiteX98" fmla="*/ 477837 w 1674234"/>
                  <a:gd name="connsiteY98" fmla="*/ 1007134 h 1500896"/>
                  <a:gd name="connsiteX99" fmla="*/ 564604 w 1674234"/>
                  <a:gd name="connsiteY99" fmla="*/ 917897 h 1500896"/>
                  <a:gd name="connsiteX100" fmla="*/ 619721 w 1674234"/>
                  <a:gd name="connsiteY100" fmla="*/ 862317 h 1500896"/>
                  <a:gd name="connsiteX101" fmla="*/ 661252 w 1674234"/>
                  <a:gd name="connsiteY101" fmla="*/ 821403 h 1500896"/>
                  <a:gd name="connsiteX102" fmla="*/ 690432 w 1674234"/>
                  <a:gd name="connsiteY102" fmla="*/ 799480 h 1500896"/>
                  <a:gd name="connsiteX103" fmla="*/ 770869 w 1674234"/>
                  <a:gd name="connsiteY103" fmla="*/ 723829 h 1500896"/>
                  <a:gd name="connsiteX104" fmla="*/ 779360 w 1674234"/>
                  <a:gd name="connsiteY104" fmla="*/ 714874 h 1500896"/>
                  <a:gd name="connsiteX105" fmla="*/ 932824 w 1674234"/>
                  <a:gd name="connsiteY105" fmla="*/ 570365 h 1500896"/>
                  <a:gd name="connsiteX106" fmla="*/ 973274 w 1674234"/>
                  <a:gd name="connsiteY106" fmla="*/ 533003 h 1500896"/>
                  <a:gd name="connsiteX107" fmla="*/ 1118710 w 1674234"/>
                  <a:gd name="connsiteY107" fmla="*/ 415204 h 1500896"/>
                  <a:gd name="connsiteX108" fmla="*/ 1230488 w 1674234"/>
                  <a:gd name="connsiteY108" fmla="*/ 345110 h 1500896"/>
                  <a:gd name="connsiteX109" fmla="*/ 1333929 w 1674234"/>
                  <a:gd name="connsiteY109" fmla="*/ 279186 h 1500896"/>
                  <a:gd name="connsiteX110" fmla="*/ 1455743 w 1674234"/>
                  <a:gd name="connsiteY110" fmla="*/ 196587 h 1500896"/>
                  <a:gd name="connsiteX111" fmla="*/ 1519043 w 1674234"/>
                  <a:gd name="connsiteY111" fmla="*/ 150425 h 1500896"/>
                  <a:gd name="connsiteX112" fmla="*/ 1626344 w 1674234"/>
                  <a:gd name="connsiteY112" fmla="*/ 58563 h 1500896"/>
                  <a:gd name="connsiteX113" fmla="*/ 1673896 w 1674234"/>
                  <a:gd name="connsiteY113" fmla="*/ 6379 h 1500896"/>
                  <a:gd name="connsiteX114" fmla="*/ 1669882 w 1674234"/>
                  <a:gd name="connsiteY114" fmla="*/ 203 h 15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4234" h="1500896">
                    <a:moveTo>
                      <a:pt x="1669882" y="203"/>
                    </a:moveTo>
                    <a:cubicBezTo>
                      <a:pt x="1659229" y="2519"/>
                      <a:pt x="1651664" y="9158"/>
                      <a:pt x="1646106" y="18267"/>
                    </a:cubicBezTo>
                    <a:cubicBezTo>
                      <a:pt x="1642400" y="24288"/>
                      <a:pt x="1639930" y="31699"/>
                      <a:pt x="1633755" y="35713"/>
                    </a:cubicBezTo>
                    <a:cubicBezTo>
                      <a:pt x="1622947" y="42815"/>
                      <a:pt x="1614301" y="52387"/>
                      <a:pt x="1604575" y="60415"/>
                    </a:cubicBezTo>
                    <a:cubicBezTo>
                      <a:pt x="1595929" y="67517"/>
                      <a:pt x="1586511" y="72304"/>
                      <a:pt x="1574932" y="68907"/>
                    </a:cubicBezTo>
                    <a:cubicBezTo>
                      <a:pt x="1571072" y="67826"/>
                      <a:pt x="1567984" y="69679"/>
                      <a:pt x="1564433" y="70296"/>
                    </a:cubicBezTo>
                    <a:cubicBezTo>
                      <a:pt x="1548377" y="73230"/>
                      <a:pt x="1533401" y="80177"/>
                      <a:pt x="1516881" y="81721"/>
                    </a:cubicBezTo>
                    <a:cubicBezTo>
                      <a:pt x="1503758" y="82956"/>
                      <a:pt x="1490789" y="87279"/>
                      <a:pt x="1483687" y="100866"/>
                    </a:cubicBezTo>
                    <a:cubicBezTo>
                      <a:pt x="1482143" y="103645"/>
                      <a:pt x="1478438" y="106115"/>
                      <a:pt x="1475196" y="107196"/>
                    </a:cubicBezTo>
                    <a:cubicBezTo>
                      <a:pt x="1462227" y="111673"/>
                      <a:pt x="1449721" y="117077"/>
                      <a:pt x="1437834" y="124333"/>
                    </a:cubicBezTo>
                    <a:cubicBezTo>
                      <a:pt x="1432739" y="127421"/>
                      <a:pt x="1426409" y="127884"/>
                      <a:pt x="1422858" y="134060"/>
                    </a:cubicBezTo>
                    <a:cubicBezTo>
                      <a:pt x="1420851" y="137610"/>
                      <a:pt x="1415602" y="137456"/>
                      <a:pt x="1411433" y="136838"/>
                    </a:cubicBezTo>
                    <a:cubicBezTo>
                      <a:pt x="1408345" y="136530"/>
                      <a:pt x="1405103" y="135449"/>
                      <a:pt x="1402478" y="137610"/>
                    </a:cubicBezTo>
                    <a:cubicBezTo>
                      <a:pt x="1389201" y="148418"/>
                      <a:pt x="1371292" y="150888"/>
                      <a:pt x="1358477" y="162313"/>
                    </a:cubicBezTo>
                    <a:cubicBezTo>
                      <a:pt x="1352765" y="167408"/>
                      <a:pt x="1346280" y="171576"/>
                      <a:pt x="1337480" y="169260"/>
                    </a:cubicBezTo>
                    <a:cubicBezTo>
                      <a:pt x="1329606" y="167253"/>
                      <a:pt x="1326210" y="172657"/>
                      <a:pt x="1324357" y="178987"/>
                    </a:cubicBezTo>
                    <a:cubicBezTo>
                      <a:pt x="1323431" y="182383"/>
                      <a:pt x="1324203" y="186089"/>
                      <a:pt x="1323585" y="189640"/>
                    </a:cubicBezTo>
                    <a:cubicBezTo>
                      <a:pt x="1322659" y="195044"/>
                      <a:pt x="1318336" y="196896"/>
                      <a:pt x="1314939" y="192728"/>
                    </a:cubicBezTo>
                    <a:cubicBezTo>
                      <a:pt x="1303206" y="178678"/>
                      <a:pt x="1286531" y="181920"/>
                      <a:pt x="1272482" y="183155"/>
                    </a:cubicBezTo>
                    <a:cubicBezTo>
                      <a:pt x="1257197" y="184699"/>
                      <a:pt x="1241604" y="189640"/>
                      <a:pt x="1227709" y="197977"/>
                    </a:cubicBezTo>
                    <a:cubicBezTo>
                      <a:pt x="1222305" y="199984"/>
                      <a:pt x="1216593" y="199521"/>
                      <a:pt x="1211189" y="200447"/>
                    </a:cubicBezTo>
                    <a:cubicBezTo>
                      <a:pt x="1193897" y="203072"/>
                      <a:pt x="1184943" y="214342"/>
                      <a:pt x="1186796" y="231788"/>
                    </a:cubicBezTo>
                    <a:cubicBezTo>
                      <a:pt x="1187722" y="240589"/>
                      <a:pt x="1183553" y="241515"/>
                      <a:pt x="1176915" y="239662"/>
                    </a:cubicBezTo>
                    <a:cubicBezTo>
                      <a:pt x="1170739" y="237964"/>
                      <a:pt x="1164409" y="233178"/>
                      <a:pt x="1158234" y="238736"/>
                    </a:cubicBezTo>
                    <a:cubicBezTo>
                      <a:pt x="1148352" y="247845"/>
                      <a:pt x="1141251" y="245066"/>
                      <a:pt x="1135075" y="234413"/>
                    </a:cubicBezTo>
                    <a:cubicBezTo>
                      <a:pt x="1133068" y="230862"/>
                      <a:pt x="1130134" y="227928"/>
                      <a:pt x="1126120" y="226230"/>
                    </a:cubicBezTo>
                    <a:cubicBezTo>
                      <a:pt x="1122724" y="225304"/>
                      <a:pt x="1118864" y="225458"/>
                      <a:pt x="1115776" y="223606"/>
                    </a:cubicBezTo>
                    <a:cubicBezTo>
                      <a:pt x="1114387" y="223297"/>
                      <a:pt x="1112997" y="223142"/>
                      <a:pt x="1111453" y="223297"/>
                    </a:cubicBezTo>
                    <a:cubicBezTo>
                      <a:pt x="1106050" y="225304"/>
                      <a:pt x="1099256" y="222834"/>
                      <a:pt x="1095860" y="230399"/>
                    </a:cubicBezTo>
                    <a:cubicBezTo>
                      <a:pt x="1087677" y="248154"/>
                      <a:pt x="1074245" y="262049"/>
                      <a:pt x="1061431" y="276098"/>
                    </a:cubicBezTo>
                    <a:cubicBezTo>
                      <a:pt x="1052167" y="286288"/>
                      <a:pt x="1043676" y="297250"/>
                      <a:pt x="1033641" y="306822"/>
                    </a:cubicBezTo>
                    <a:cubicBezTo>
                      <a:pt x="1025149" y="313924"/>
                      <a:pt x="1020209" y="324268"/>
                      <a:pt x="1011409" y="331215"/>
                    </a:cubicBezTo>
                    <a:cubicBezTo>
                      <a:pt x="1003226" y="339552"/>
                      <a:pt x="995970" y="348661"/>
                      <a:pt x="987787" y="357153"/>
                    </a:cubicBezTo>
                    <a:cubicBezTo>
                      <a:pt x="981303" y="366107"/>
                      <a:pt x="973274" y="373518"/>
                      <a:pt x="965400" y="381238"/>
                    </a:cubicBezTo>
                    <a:cubicBezTo>
                      <a:pt x="956909" y="392199"/>
                      <a:pt x="948109" y="402698"/>
                      <a:pt x="937765" y="411961"/>
                    </a:cubicBezTo>
                    <a:cubicBezTo>
                      <a:pt x="928965" y="420762"/>
                      <a:pt x="922789" y="431878"/>
                      <a:pt x="913062" y="439906"/>
                    </a:cubicBezTo>
                    <a:cubicBezTo>
                      <a:pt x="905188" y="449633"/>
                      <a:pt x="897777" y="459513"/>
                      <a:pt x="888205" y="467696"/>
                    </a:cubicBezTo>
                    <a:cubicBezTo>
                      <a:pt x="878016" y="479121"/>
                      <a:pt x="868752" y="491627"/>
                      <a:pt x="857327" y="501971"/>
                    </a:cubicBezTo>
                    <a:cubicBezTo>
                      <a:pt x="849762" y="514013"/>
                      <a:pt x="838492" y="522659"/>
                      <a:pt x="829537" y="533312"/>
                    </a:cubicBezTo>
                    <a:cubicBezTo>
                      <a:pt x="821818" y="544891"/>
                      <a:pt x="811010" y="553691"/>
                      <a:pt x="802210" y="564344"/>
                    </a:cubicBezTo>
                    <a:cubicBezTo>
                      <a:pt x="792175" y="577004"/>
                      <a:pt x="780132" y="587966"/>
                      <a:pt x="770869" y="601243"/>
                    </a:cubicBezTo>
                    <a:cubicBezTo>
                      <a:pt x="752188" y="624248"/>
                      <a:pt x="731345" y="645244"/>
                      <a:pt x="712510" y="668094"/>
                    </a:cubicBezTo>
                    <a:cubicBezTo>
                      <a:pt x="704945" y="675351"/>
                      <a:pt x="698152" y="683379"/>
                      <a:pt x="691204" y="691098"/>
                    </a:cubicBezTo>
                    <a:cubicBezTo>
                      <a:pt x="677463" y="706074"/>
                      <a:pt x="663877" y="721204"/>
                      <a:pt x="650754" y="736798"/>
                    </a:cubicBezTo>
                    <a:cubicBezTo>
                      <a:pt x="644578" y="746833"/>
                      <a:pt x="635315" y="754089"/>
                      <a:pt x="627595" y="762581"/>
                    </a:cubicBezTo>
                    <a:cubicBezTo>
                      <a:pt x="626206" y="763970"/>
                      <a:pt x="624816" y="765514"/>
                      <a:pt x="623427" y="766904"/>
                    </a:cubicBezTo>
                    <a:cubicBezTo>
                      <a:pt x="622037" y="768293"/>
                      <a:pt x="620648" y="769683"/>
                      <a:pt x="619258" y="771227"/>
                    </a:cubicBezTo>
                    <a:cubicBezTo>
                      <a:pt x="617869" y="772771"/>
                      <a:pt x="616634" y="774314"/>
                      <a:pt x="615553" y="775858"/>
                    </a:cubicBezTo>
                    <a:cubicBezTo>
                      <a:pt x="609532" y="784041"/>
                      <a:pt x="602430" y="791297"/>
                      <a:pt x="593938" y="797319"/>
                    </a:cubicBezTo>
                    <a:cubicBezTo>
                      <a:pt x="581124" y="809824"/>
                      <a:pt x="572324" y="825572"/>
                      <a:pt x="560745" y="839004"/>
                    </a:cubicBezTo>
                    <a:cubicBezTo>
                      <a:pt x="543916" y="860773"/>
                      <a:pt x="529249" y="884395"/>
                      <a:pt x="507943" y="902458"/>
                    </a:cubicBezTo>
                    <a:cubicBezTo>
                      <a:pt x="492350" y="915736"/>
                      <a:pt x="476293" y="928396"/>
                      <a:pt x="461935" y="942908"/>
                    </a:cubicBezTo>
                    <a:cubicBezTo>
                      <a:pt x="422411" y="982895"/>
                      <a:pt x="386438" y="1025970"/>
                      <a:pt x="347532" y="1066574"/>
                    </a:cubicBezTo>
                    <a:cubicBezTo>
                      <a:pt x="306619" y="1108878"/>
                      <a:pt x="267558" y="1153033"/>
                      <a:pt x="227880" y="1196571"/>
                    </a:cubicBezTo>
                    <a:cubicBezTo>
                      <a:pt x="207500" y="1218803"/>
                      <a:pt x="185731" y="1239800"/>
                      <a:pt x="167976" y="1264348"/>
                    </a:cubicBezTo>
                    <a:cubicBezTo>
                      <a:pt x="163345" y="1275619"/>
                      <a:pt x="152846" y="1282103"/>
                      <a:pt x="145436" y="1291058"/>
                    </a:cubicBezTo>
                    <a:cubicBezTo>
                      <a:pt x="144046" y="1292447"/>
                      <a:pt x="142811" y="1293991"/>
                      <a:pt x="141730" y="1295689"/>
                    </a:cubicBezTo>
                    <a:cubicBezTo>
                      <a:pt x="140341" y="1297696"/>
                      <a:pt x="138642" y="1299395"/>
                      <a:pt x="136944" y="1301093"/>
                    </a:cubicBezTo>
                    <a:cubicBezTo>
                      <a:pt x="135554" y="1302174"/>
                      <a:pt x="134319" y="1303254"/>
                      <a:pt x="133084" y="1304644"/>
                    </a:cubicBezTo>
                    <a:cubicBezTo>
                      <a:pt x="132312" y="1305570"/>
                      <a:pt x="131695" y="1306497"/>
                      <a:pt x="131231" y="1307423"/>
                    </a:cubicBezTo>
                    <a:cubicBezTo>
                      <a:pt x="130769" y="1308349"/>
                      <a:pt x="130151" y="1309276"/>
                      <a:pt x="129688" y="1310202"/>
                    </a:cubicBezTo>
                    <a:cubicBezTo>
                      <a:pt x="129379" y="1310665"/>
                      <a:pt x="129070" y="1310974"/>
                      <a:pt x="128761" y="1311437"/>
                    </a:cubicBezTo>
                    <a:cubicBezTo>
                      <a:pt x="128144" y="1312209"/>
                      <a:pt x="127372" y="1312981"/>
                      <a:pt x="126600" y="1313753"/>
                    </a:cubicBezTo>
                    <a:cubicBezTo>
                      <a:pt x="126291" y="1314062"/>
                      <a:pt x="125828" y="1314525"/>
                      <a:pt x="125519" y="1314834"/>
                    </a:cubicBezTo>
                    <a:cubicBezTo>
                      <a:pt x="124747" y="1315605"/>
                      <a:pt x="123975" y="1316223"/>
                      <a:pt x="123358" y="1317149"/>
                    </a:cubicBezTo>
                    <a:cubicBezTo>
                      <a:pt x="122277" y="1318230"/>
                      <a:pt x="121196" y="1319465"/>
                      <a:pt x="120115" y="1320546"/>
                    </a:cubicBezTo>
                    <a:cubicBezTo>
                      <a:pt x="119035" y="1321627"/>
                      <a:pt x="117800" y="1322708"/>
                      <a:pt x="116719" y="1323943"/>
                    </a:cubicBezTo>
                    <a:cubicBezTo>
                      <a:pt x="115484" y="1325023"/>
                      <a:pt x="114249" y="1326259"/>
                      <a:pt x="113168" y="1327493"/>
                    </a:cubicBezTo>
                    <a:cubicBezTo>
                      <a:pt x="111933" y="1328729"/>
                      <a:pt x="110852" y="1329964"/>
                      <a:pt x="109771" y="1331353"/>
                    </a:cubicBezTo>
                    <a:cubicBezTo>
                      <a:pt x="108691" y="1332588"/>
                      <a:pt x="107301" y="1333824"/>
                      <a:pt x="106066" y="1335059"/>
                    </a:cubicBezTo>
                    <a:cubicBezTo>
                      <a:pt x="104676" y="1336139"/>
                      <a:pt x="103441" y="1337220"/>
                      <a:pt x="102052" y="1338455"/>
                    </a:cubicBezTo>
                    <a:cubicBezTo>
                      <a:pt x="100817" y="1339536"/>
                      <a:pt x="99582" y="1340771"/>
                      <a:pt x="98347" y="1342006"/>
                    </a:cubicBezTo>
                    <a:cubicBezTo>
                      <a:pt x="97575" y="1342778"/>
                      <a:pt x="96803" y="1343550"/>
                      <a:pt x="96031" y="1344322"/>
                    </a:cubicBezTo>
                    <a:cubicBezTo>
                      <a:pt x="95722" y="1344785"/>
                      <a:pt x="95259" y="1345094"/>
                      <a:pt x="94950" y="1345557"/>
                    </a:cubicBezTo>
                    <a:cubicBezTo>
                      <a:pt x="94178" y="1346329"/>
                      <a:pt x="93560" y="1347101"/>
                      <a:pt x="92943" y="1348027"/>
                    </a:cubicBezTo>
                    <a:cubicBezTo>
                      <a:pt x="92634" y="1348491"/>
                      <a:pt x="92325" y="1348954"/>
                      <a:pt x="92017" y="1349417"/>
                    </a:cubicBezTo>
                    <a:cubicBezTo>
                      <a:pt x="91708" y="1349880"/>
                      <a:pt x="91553" y="1350343"/>
                      <a:pt x="91245" y="1350806"/>
                    </a:cubicBezTo>
                    <a:cubicBezTo>
                      <a:pt x="90473" y="1352196"/>
                      <a:pt x="89855" y="1353431"/>
                      <a:pt x="88929" y="1354666"/>
                    </a:cubicBezTo>
                    <a:cubicBezTo>
                      <a:pt x="88002" y="1355901"/>
                      <a:pt x="86922" y="1356982"/>
                      <a:pt x="85841" y="1358063"/>
                    </a:cubicBezTo>
                    <a:cubicBezTo>
                      <a:pt x="84606" y="1359143"/>
                      <a:pt x="83525" y="1360224"/>
                      <a:pt x="82290" y="1361459"/>
                    </a:cubicBezTo>
                    <a:cubicBezTo>
                      <a:pt x="81055" y="1362694"/>
                      <a:pt x="79820" y="1363775"/>
                      <a:pt x="78585" y="1365165"/>
                    </a:cubicBezTo>
                    <a:cubicBezTo>
                      <a:pt x="77350" y="1366554"/>
                      <a:pt x="76114" y="1367944"/>
                      <a:pt x="75034" y="1369488"/>
                    </a:cubicBezTo>
                    <a:cubicBezTo>
                      <a:pt x="72563" y="1373193"/>
                      <a:pt x="69630" y="1376589"/>
                      <a:pt x="66079" y="1379214"/>
                    </a:cubicBezTo>
                    <a:cubicBezTo>
                      <a:pt x="65153" y="1379986"/>
                      <a:pt x="64072" y="1380604"/>
                      <a:pt x="63146" y="1381530"/>
                    </a:cubicBezTo>
                    <a:cubicBezTo>
                      <a:pt x="61756" y="1382611"/>
                      <a:pt x="60367" y="1383846"/>
                      <a:pt x="59286" y="1385081"/>
                    </a:cubicBezTo>
                    <a:cubicBezTo>
                      <a:pt x="58668" y="1386007"/>
                      <a:pt x="57896" y="1386934"/>
                      <a:pt x="57433" y="1387860"/>
                    </a:cubicBezTo>
                    <a:cubicBezTo>
                      <a:pt x="56661" y="1389249"/>
                      <a:pt x="55889" y="1390639"/>
                      <a:pt x="54963" y="1391874"/>
                    </a:cubicBezTo>
                    <a:cubicBezTo>
                      <a:pt x="54036" y="1393109"/>
                      <a:pt x="52956" y="1394344"/>
                      <a:pt x="52184" y="1395580"/>
                    </a:cubicBezTo>
                    <a:cubicBezTo>
                      <a:pt x="51566" y="1396506"/>
                      <a:pt x="51103" y="1397278"/>
                      <a:pt x="50640" y="1398204"/>
                    </a:cubicBezTo>
                    <a:cubicBezTo>
                      <a:pt x="49714" y="1399594"/>
                      <a:pt x="48787" y="1400829"/>
                      <a:pt x="47861" y="1402064"/>
                    </a:cubicBezTo>
                    <a:cubicBezTo>
                      <a:pt x="46780" y="1403454"/>
                      <a:pt x="45700" y="1404843"/>
                      <a:pt x="44773" y="1406232"/>
                    </a:cubicBezTo>
                    <a:cubicBezTo>
                      <a:pt x="43384" y="1408394"/>
                      <a:pt x="41994" y="1410555"/>
                      <a:pt x="40759" y="1412717"/>
                    </a:cubicBezTo>
                    <a:cubicBezTo>
                      <a:pt x="29334" y="1429082"/>
                      <a:pt x="23004" y="1447918"/>
                      <a:pt x="13895" y="1465364"/>
                    </a:cubicBezTo>
                    <a:cubicBezTo>
                      <a:pt x="7565" y="1475245"/>
                      <a:pt x="3088" y="1485898"/>
                      <a:pt x="0" y="1497168"/>
                    </a:cubicBezTo>
                    <a:cubicBezTo>
                      <a:pt x="155" y="1499638"/>
                      <a:pt x="926" y="1501491"/>
                      <a:pt x="4014" y="1500719"/>
                    </a:cubicBezTo>
                    <a:cubicBezTo>
                      <a:pt x="26555" y="1477561"/>
                      <a:pt x="49405" y="1454556"/>
                      <a:pt x="71791" y="1431089"/>
                    </a:cubicBezTo>
                    <a:cubicBezTo>
                      <a:pt x="129842" y="1370568"/>
                      <a:pt x="187738" y="1310048"/>
                      <a:pt x="245789" y="1249527"/>
                    </a:cubicBezTo>
                    <a:cubicBezTo>
                      <a:pt x="292723" y="1200585"/>
                      <a:pt x="339504" y="1151489"/>
                      <a:pt x="386284" y="1102547"/>
                    </a:cubicBezTo>
                    <a:cubicBezTo>
                      <a:pt x="416699" y="1070743"/>
                      <a:pt x="447268" y="1038784"/>
                      <a:pt x="477837" y="1007134"/>
                    </a:cubicBezTo>
                    <a:cubicBezTo>
                      <a:pt x="506708" y="977337"/>
                      <a:pt x="535579" y="947540"/>
                      <a:pt x="564604" y="917897"/>
                    </a:cubicBezTo>
                    <a:cubicBezTo>
                      <a:pt x="582822" y="899216"/>
                      <a:pt x="601349" y="880689"/>
                      <a:pt x="619721" y="862317"/>
                    </a:cubicBezTo>
                    <a:cubicBezTo>
                      <a:pt x="633462" y="848576"/>
                      <a:pt x="647512" y="834990"/>
                      <a:pt x="661252" y="821403"/>
                    </a:cubicBezTo>
                    <a:cubicBezTo>
                      <a:pt x="672831" y="816617"/>
                      <a:pt x="681786" y="808126"/>
                      <a:pt x="690432" y="799480"/>
                    </a:cubicBezTo>
                    <a:cubicBezTo>
                      <a:pt x="716369" y="773234"/>
                      <a:pt x="744159" y="749149"/>
                      <a:pt x="770869" y="723829"/>
                    </a:cubicBezTo>
                    <a:cubicBezTo>
                      <a:pt x="773648" y="720741"/>
                      <a:pt x="776273" y="717653"/>
                      <a:pt x="779360" y="714874"/>
                    </a:cubicBezTo>
                    <a:cubicBezTo>
                      <a:pt x="830772" y="667013"/>
                      <a:pt x="884500" y="621623"/>
                      <a:pt x="932824" y="570365"/>
                    </a:cubicBezTo>
                    <a:cubicBezTo>
                      <a:pt x="946256" y="557860"/>
                      <a:pt x="959842" y="545509"/>
                      <a:pt x="973274" y="533003"/>
                    </a:cubicBezTo>
                    <a:cubicBezTo>
                      <a:pt x="1018974" y="490237"/>
                      <a:pt x="1066989" y="450404"/>
                      <a:pt x="1118710" y="415204"/>
                    </a:cubicBezTo>
                    <a:cubicBezTo>
                      <a:pt x="1155146" y="390501"/>
                      <a:pt x="1193125" y="368269"/>
                      <a:pt x="1230488" y="345110"/>
                    </a:cubicBezTo>
                    <a:cubicBezTo>
                      <a:pt x="1265225" y="323496"/>
                      <a:pt x="1299346" y="301109"/>
                      <a:pt x="1333929" y="279186"/>
                    </a:cubicBezTo>
                    <a:cubicBezTo>
                      <a:pt x="1375460" y="252940"/>
                      <a:pt x="1415602" y="224686"/>
                      <a:pt x="1455743" y="196587"/>
                    </a:cubicBezTo>
                    <a:cubicBezTo>
                      <a:pt x="1477049" y="181611"/>
                      <a:pt x="1498354" y="166327"/>
                      <a:pt x="1519043" y="150425"/>
                    </a:cubicBezTo>
                    <a:cubicBezTo>
                      <a:pt x="1556405" y="121708"/>
                      <a:pt x="1592995" y="92065"/>
                      <a:pt x="1626344" y="58563"/>
                    </a:cubicBezTo>
                    <a:cubicBezTo>
                      <a:pt x="1643018" y="41889"/>
                      <a:pt x="1657067" y="22899"/>
                      <a:pt x="1673896" y="6379"/>
                    </a:cubicBezTo>
                    <a:cubicBezTo>
                      <a:pt x="1674513" y="2519"/>
                      <a:pt x="1674822" y="-877"/>
                      <a:pt x="1669882" y="203"/>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5" name="任意多边形: 形状 124">
                <a:extLst>
                  <a:ext uri="{FF2B5EF4-FFF2-40B4-BE49-F238E27FC236}">
                    <a16:creationId xmlns:a16="http://schemas.microsoft.com/office/drawing/2014/main" id="{6D18B1E0-D5BF-47F5-B4EF-828898364374}"/>
                  </a:ext>
                </a:extLst>
              </p:cNvPr>
              <p:cNvSpPr/>
              <p:nvPr/>
            </p:nvSpPr>
            <p:spPr>
              <a:xfrm>
                <a:off x="5619035" y="283744"/>
                <a:ext cx="1668923" cy="2688261"/>
              </a:xfrm>
              <a:custGeom>
                <a:avLst/>
                <a:gdLst>
                  <a:gd name="connsiteX0" fmla="*/ 1033694 w 1668923"/>
                  <a:gd name="connsiteY0" fmla="*/ 2037045 h 2688261"/>
                  <a:gd name="connsiteX1" fmla="*/ 1031687 w 1668923"/>
                  <a:gd name="connsiteY1" fmla="*/ 2033803 h 2688261"/>
                  <a:gd name="connsiteX2" fmla="*/ 1028908 w 1668923"/>
                  <a:gd name="connsiteY2" fmla="*/ 2032877 h 2688261"/>
                  <a:gd name="connsiteX3" fmla="*/ 1029525 w 1668923"/>
                  <a:gd name="connsiteY3" fmla="*/ 2031796 h 2688261"/>
                  <a:gd name="connsiteX4" fmla="*/ 1042031 w 1668923"/>
                  <a:gd name="connsiteY4" fmla="*/ 2027010 h 2688261"/>
                  <a:gd name="connsiteX5" fmla="*/ 1048979 w 1668923"/>
                  <a:gd name="connsiteY5" fmla="*/ 2017901 h 2688261"/>
                  <a:gd name="connsiteX6" fmla="*/ 1054691 w 1668923"/>
                  <a:gd name="connsiteY6" fmla="*/ 2004314 h 2688261"/>
                  <a:gd name="connsiteX7" fmla="*/ 1068741 w 1668923"/>
                  <a:gd name="connsiteY7" fmla="*/ 1995051 h 2688261"/>
                  <a:gd name="connsiteX8" fmla="*/ 1086804 w 1668923"/>
                  <a:gd name="connsiteY8" fmla="*/ 1981773 h 2688261"/>
                  <a:gd name="connsiteX9" fmla="*/ 1082790 w 1668923"/>
                  <a:gd name="connsiteY9" fmla="*/ 1978531 h 2688261"/>
                  <a:gd name="connsiteX10" fmla="*/ 1087731 w 1668923"/>
                  <a:gd name="connsiteY10" fmla="*/ 1980384 h 2688261"/>
                  <a:gd name="connsiteX11" fmla="*/ 1101008 w 1668923"/>
                  <a:gd name="connsiteY11" fmla="*/ 1968959 h 2688261"/>
                  <a:gd name="connsiteX12" fmla="*/ 1111507 w 1668923"/>
                  <a:gd name="connsiteY12" fmla="*/ 1940397 h 2688261"/>
                  <a:gd name="connsiteX13" fmla="*/ 1110426 w 1668923"/>
                  <a:gd name="connsiteY13" fmla="*/ 1904270 h 2688261"/>
                  <a:gd name="connsiteX14" fmla="*/ 1110426 w 1668923"/>
                  <a:gd name="connsiteY14" fmla="*/ 1889603 h 2688261"/>
                  <a:gd name="connsiteX15" fmla="*/ 1113051 w 1668923"/>
                  <a:gd name="connsiteY15" fmla="*/ 1847763 h 2688261"/>
                  <a:gd name="connsiteX16" fmla="*/ 1121388 w 1668923"/>
                  <a:gd name="connsiteY16" fmla="*/ 1808394 h 2688261"/>
                  <a:gd name="connsiteX17" fmla="*/ 1147943 w 1668923"/>
                  <a:gd name="connsiteY17" fmla="*/ 1780758 h 2688261"/>
                  <a:gd name="connsiteX18" fmla="*/ 1163845 w 1668923"/>
                  <a:gd name="connsiteY18" fmla="*/ 1785235 h 2688261"/>
                  <a:gd name="connsiteX19" fmla="*/ 1164617 w 1668923"/>
                  <a:gd name="connsiteY19" fmla="*/ 1797432 h 2688261"/>
                  <a:gd name="connsiteX20" fmla="*/ 1178203 w 1668923"/>
                  <a:gd name="connsiteY20" fmla="*/ 1823678 h 2688261"/>
                  <a:gd name="connsiteX21" fmla="*/ 1188856 w 1668923"/>
                  <a:gd name="connsiteY21" fmla="*/ 1839889 h 2688261"/>
                  <a:gd name="connsiteX22" fmla="*/ 1197348 w 1668923"/>
                  <a:gd name="connsiteY22" fmla="*/ 1859497 h 2688261"/>
                  <a:gd name="connsiteX23" fmla="*/ 1214021 w 1668923"/>
                  <a:gd name="connsiteY23" fmla="*/ 1856718 h 2688261"/>
                  <a:gd name="connsiteX24" fmla="*/ 1251693 w 1668923"/>
                  <a:gd name="connsiteY24" fmla="*/ 1820899 h 2688261"/>
                  <a:gd name="connsiteX25" fmla="*/ 1252773 w 1668923"/>
                  <a:gd name="connsiteY25" fmla="*/ 1816885 h 2688261"/>
                  <a:gd name="connsiteX26" fmla="*/ 1248142 w 1668923"/>
                  <a:gd name="connsiteY26" fmla="*/ 1813488 h 2688261"/>
                  <a:gd name="connsiteX27" fmla="*/ 1253545 w 1668923"/>
                  <a:gd name="connsiteY27" fmla="*/ 1813643 h 2688261"/>
                  <a:gd name="connsiteX28" fmla="*/ 1257405 w 1668923"/>
                  <a:gd name="connsiteY28" fmla="*/ 1811481 h 2688261"/>
                  <a:gd name="connsiteX29" fmla="*/ 1292297 w 1668923"/>
                  <a:gd name="connsiteY29" fmla="*/ 1773038 h 2688261"/>
                  <a:gd name="connsiteX30" fmla="*/ 1293841 w 1668923"/>
                  <a:gd name="connsiteY30" fmla="*/ 1771494 h 2688261"/>
                  <a:gd name="connsiteX31" fmla="*/ 1296775 w 1668923"/>
                  <a:gd name="connsiteY31" fmla="*/ 1768407 h 2688261"/>
                  <a:gd name="connsiteX32" fmla="*/ 1298164 w 1668923"/>
                  <a:gd name="connsiteY32" fmla="*/ 1766863 h 2688261"/>
                  <a:gd name="connsiteX33" fmla="*/ 1300789 w 1668923"/>
                  <a:gd name="connsiteY33" fmla="*/ 1763466 h 2688261"/>
                  <a:gd name="connsiteX34" fmla="*/ 1346797 w 1668923"/>
                  <a:gd name="connsiteY34" fmla="*/ 1700321 h 2688261"/>
                  <a:gd name="connsiteX35" fmla="*/ 1366405 w 1668923"/>
                  <a:gd name="connsiteY35" fmla="*/ 1681176 h 2688261"/>
                  <a:gd name="connsiteX36" fmla="*/ 1408707 w 1668923"/>
                  <a:gd name="connsiteY36" fmla="*/ 1672839 h 2688261"/>
                  <a:gd name="connsiteX37" fmla="*/ 1430631 w 1668923"/>
                  <a:gd name="connsiteY37" fmla="*/ 1624052 h 2688261"/>
                  <a:gd name="connsiteX38" fmla="*/ 1429087 w 1668923"/>
                  <a:gd name="connsiteY38" fmla="*/ 1623898 h 2688261"/>
                  <a:gd name="connsiteX39" fmla="*/ 1428623 w 1668923"/>
                  <a:gd name="connsiteY39" fmla="*/ 1622354 h 2688261"/>
                  <a:gd name="connsiteX40" fmla="*/ 1437424 w 1668923"/>
                  <a:gd name="connsiteY40" fmla="*/ 1621891 h 2688261"/>
                  <a:gd name="connsiteX41" fmla="*/ 1439277 w 1668923"/>
                  <a:gd name="connsiteY41" fmla="*/ 1618185 h 2688261"/>
                  <a:gd name="connsiteX42" fmla="*/ 1444217 w 1668923"/>
                  <a:gd name="connsiteY42" fmla="*/ 1607532 h 2688261"/>
                  <a:gd name="connsiteX43" fmla="*/ 1480344 w 1668923"/>
                  <a:gd name="connsiteY43" fmla="*/ 1586690 h 2688261"/>
                  <a:gd name="connsiteX44" fmla="*/ 1485902 w 1668923"/>
                  <a:gd name="connsiteY44" fmla="*/ 1585146 h 2688261"/>
                  <a:gd name="connsiteX45" fmla="*/ 1489145 w 1668923"/>
                  <a:gd name="connsiteY45" fmla="*/ 1582367 h 2688261"/>
                  <a:gd name="connsiteX46" fmla="*/ 1493930 w 1668923"/>
                  <a:gd name="connsiteY46" fmla="*/ 1567854 h 2688261"/>
                  <a:gd name="connsiteX47" fmla="*/ 1557230 w 1668923"/>
                  <a:gd name="connsiteY47" fmla="*/ 1496526 h 2688261"/>
                  <a:gd name="connsiteX48" fmla="*/ 1601695 w 1668923"/>
                  <a:gd name="connsiteY48" fmla="*/ 1451907 h 2688261"/>
                  <a:gd name="connsiteX49" fmla="*/ 1604474 w 1668923"/>
                  <a:gd name="connsiteY49" fmla="*/ 1448665 h 2688261"/>
                  <a:gd name="connsiteX50" fmla="*/ 1630257 w 1668923"/>
                  <a:gd name="connsiteY50" fmla="*/ 1436931 h 2688261"/>
                  <a:gd name="connsiteX51" fmla="*/ 1646159 w 1668923"/>
                  <a:gd name="connsiteY51" fmla="*/ 1405899 h 2688261"/>
                  <a:gd name="connsiteX52" fmla="*/ 1638131 w 1668923"/>
                  <a:gd name="connsiteY52" fmla="*/ 1397871 h 2688261"/>
                  <a:gd name="connsiteX53" fmla="*/ 1650019 w 1668923"/>
                  <a:gd name="connsiteY53" fmla="*/ 1390923 h 2688261"/>
                  <a:gd name="connsiteX54" fmla="*/ 1649092 w 1668923"/>
                  <a:gd name="connsiteY54" fmla="*/ 1376256 h 2688261"/>
                  <a:gd name="connsiteX55" fmla="*/ 1649247 w 1668923"/>
                  <a:gd name="connsiteY55" fmla="*/ 1360972 h 2688261"/>
                  <a:gd name="connsiteX56" fmla="*/ 1667928 w 1668923"/>
                  <a:gd name="connsiteY56" fmla="*/ 1324536 h 2688261"/>
                  <a:gd name="connsiteX57" fmla="*/ 1636741 w 1668923"/>
                  <a:gd name="connsiteY57" fmla="*/ 1285784 h 2688261"/>
                  <a:gd name="connsiteX58" fmla="*/ 1608797 w 1668923"/>
                  <a:gd name="connsiteY58" fmla="*/ 1271734 h 2688261"/>
                  <a:gd name="connsiteX59" fmla="*/ 1606326 w 1668923"/>
                  <a:gd name="connsiteY59" fmla="*/ 1252281 h 2688261"/>
                  <a:gd name="connsiteX60" fmla="*/ 1601231 w 1668923"/>
                  <a:gd name="connsiteY60" fmla="*/ 1231284 h 2688261"/>
                  <a:gd name="connsiteX61" fmla="*/ 1569736 w 1668923"/>
                  <a:gd name="connsiteY61" fmla="*/ 1207354 h 2688261"/>
                  <a:gd name="connsiteX62" fmla="*/ 1552907 w 1668923"/>
                  <a:gd name="connsiteY62" fmla="*/ 1201024 h 2688261"/>
                  <a:gd name="connsiteX63" fmla="*/ 1539321 w 1668923"/>
                  <a:gd name="connsiteY63" fmla="*/ 1205964 h 2688261"/>
                  <a:gd name="connsiteX64" fmla="*/ 1543335 w 1668923"/>
                  <a:gd name="connsiteY64" fmla="*/ 1218624 h 2688261"/>
                  <a:gd name="connsiteX65" fmla="*/ 1547350 w 1668923"/>
                  <a:gd name="connsiteY65" fmla="*/ 1227887 h 2688261"/>
                  <a:gd name="connsiteX66" fmla="*/ 1528977 w 1668923"/>
                  <a:gd name="connsiteY66" fmla="*/ 1221712 h 2688261"/>
                  <a:gd name="connsiteX67" fmla="*/ 1525889 w 1668923"/>
                  <a:gd name="connsiteY67" fmla="*/ 1207199 h 2688261"/>
                  <a:gd name="connsiteX68" fmla="*/ 1520949 w 1668923"/>
                  <a:gd name="connsiteY68" fmla="*/ 1185585 h 2688261"/>
                  <a:gd name="connsiteX69" fmla="*/ 1512149 w 1668923"/>
                  <a:gd name="connsiteY69" fmla="*/ 1177093 h 2688261"/>
                  <a:gd name="connsiteX70" fmla="*/ 1518479 w 1668923"/>
                  <a:gd name="connsiteY70" fmla="*/ 1167675 h 2688261"/>
                  <a:gd name="connsiteX71" fmla="*/ 1558002 w 1668923"/>
                  <a:gd name="connsiteY71" fmla="*/ 1172616 h 2688261"/>
                  <a:gd name="connsiteX72" fmla="*/ 1621302 w 1668923"/>
                  <a:gd name="connsiteY72" fmla="*/ 1169065 h 2688261"/>
                  <a:gd name="connsiteX73" fmla="*/ 1629948 w 1668923"/>
                  <a:gd name="connsiteY73" fmla="*/ 1157486 h 2688261"/>
                  <a:gd name="connsiteX74" fmla="*/ 1618832 w 1668923"/>
                  <a:gd name="connsiteY74" fmla="*/ 1146215 h 2688261"/>
                  <a:gd name="connsiteX75" fmla="*/ 1566802 w 1668923"/>
                  <a:gd name="connsiteY75" fmla="*/ 1127380 h 2688261"/>
                  <a:gd name="connsiteX76" fmla="*/ 1551827 w 1668923"/>
                  <a:gd name="connsiteY76" fmla="*/ 1125218 h 2688261"/>
                  <a:gd name="connsiteX77" fmla="*/ 1470927 w 1668923"/>
                  <a:gd name="connsiteY77" fmla="*/ 1129387 h 2688261"/>
                  <a:gd name="connsiteX78" fmla="*/ 1447922 w 1668923"/>
                  <a:gd name="connsiteY78" fmla="*/ 1119815 h 2688261"/>
                  <a:gd name="connsiteX79" fmla="*/ 1449003 w 1668923"/>
                  <a:gd name="connsiteY79" fmla="*/ 1109316 h 2688261"/>
                  <a:gd name="connsiteX80" fmla="*/ 1438505 w 1668923"/>
                  <a:gd name="connsiteY80" fmla="*/ 1097582 h 2688261"/>
                  <a:gd name="connsiteX81" fmla="*/ 1398363 w 1668923"/>
                  <a:gd name="connsiteY81" fmla="*/ 1075968 h 2688261"/>
                  <a:gd name="connsiteX82" fmla="*/ 1391107 w 1668923"/>
                  <a:gd name="connsiteY82" fmla="*/ 1062536 h 2688261"/>
                  <a:gd name="connsiteX83" fmla="*/ 1385240 w 1668923"/>
                  <a:gd name="connsiteY83" fmla="*/ 1042002 h 2688261"/>
                  <a:gd name="connsiteX84" fmla="*/ 1406237 w 1668923"/>
                  <a:gd name="connsiteY84" fmla="*/ 1035826 h 2688261"/>
                  <a:gd name="connsiteX85" fmla="*/ 1413956 w 1668923"/>
                  <a:gd name="connsiteY85" fmla="*/ 1036290 h 2688261"/>
                  <a:gd name="connsiteX86" fmla="*/ 1505664 w 1668923"/>
                  <a:gd name="connsiteY86" fmla="*/ 1053581 h 2688261"/>
                  <a:gd name="connsiteX87" fmla="*/ 1526044 w 1668923"/>
                  <a:gd name="connsiteY87" fmla="*/ 1027798 h 2688261"/>
                  <a:gd name="connsiteX88" fmla="*/ 1468147 w 1668923"/>
                  <a:gd name="connsiteY88" fmla="*/ 995839 h 2688261"/>
                  <a:gd name="connsiteX89" fmla="*/ 1454870 w 1668923"/>
                  <a:gd name="connsiteY89" fmla="*/ 988738 h 2688261"/>
                  <a:gd name="connsiteX90" fmla="*/ 1384314 w 1668923"/>
                  <a:gd name="connsiteY90" fmla="*/ 954926 h 2688261"/>
                  <a:gd name="connsiteX91" fmla="*/ 1344790 w 1668923"/>
                  <a:gd name="connsiteY91" fmla="*/ 925592 h 2688261"/>
                  <a:gd name="connsiteX92" fmla="*/ 1347723 w 1668923"/>
                  <a:gd name="connsiteY92" fmla="*/ 913086 h 2688261"/>
                  <a:gd name="connsiteX93" fmla="*/ 1395121 w 1668923"/>
                  <a:gd name="connsiteY93" fmla="*/ 902588 h 2688261"/>
                  <a:gd name="connsiteX94" fmla="*/ 1419360 w 1668923"/>
                  <a:gd name="connsiteY94" fmla="*/ 892398 h 2688261"/>
                  <a:gd name="connsiteX95" fmla="*/ 1429395 w 1668923"/>
                  <a:gd name="connsiteY95" fmla="*/ 882826 h 2688261"/>
                  <a:gd name="connsiteX96" fmla="*/ 1426925 w 1668923"/>
                  <a:gd name="connsiteY96" fmla="*/ 858432 h 2688261"/>
                  <a:gd name="connsiteX97" fmla="*/ 1353899 w 1668923"/>
                  <a:gd name="connsiteY97" fmla="*/ 832186 h 2688261"/>
                  <a:gd name="connsiteX98" fmla="*/ 1327961 w 1668923"/>
                  <a:gd name="connsiteY98" fmla="*/ 800382 h 2688261"/>
                  <a:gd name="connsiteX99" fmla="*/ 1329197 w 1668923"/>
                  <a:gd name="connsiteY99" fmla="*/ 791273 h 2688261"/>
                  <a:gd name="connsiteX100" fmla="*/ 1316845 w 1668923"/>
                  <a:gd name="connsiteY100" fmla="*/ 750668 h 2688261"/>
                  <a:gd name="connsiteX101" fmla="*/ 1292915 w 1668923"/>
                  <a:gd name="connsiteY101" fmla="*/ 743721 h 2688261"/>
                  <a:gd name="connsiteX102" fmla="*/ 1283960 w 1668923"/>
                  <a:gd name="connsiteY102" fmla="*/ 730134 h 2688261"/>
                  <a:gd name="connsiteX103" fmla="*/ 1284887 w 1668923"/>
                  <a:gd name="connsiteY103" fmla="*/ 704351 h 2688261"/>
                  <a:gd name="connsiteX104" fmla="*/ 1275932 w 1668923"/>
                  <a:gd name="connsiteY104" fmla="*/ 663747 h 2688261"/>
                  <a:gd name="connsiteX105" fmla="*/ 1275932 w 1668923"/>
                  <a:gd name="connsiteY105" fmla="*/ 643985 h 2688261"/>
                  <a:gd name="connsiteX106" fmla="*/ 1272690 w 1668923"/>
                  <a:gd name="connsiteY106" fmla="*/ 583310 h 2688261"/>
                  <a:gd name="connsiteX107" fmla="*/ 1267749 w 1668923"/>
                  <a:gd name="connsiteY107" fmla="*/ 530971 h 2688261"/>
                  <a:gd name="connsiteX108" fmla="*/ 1269139 w 1668923"/>
                  <a:gd name="connsiteY108" fmla="*/ 515841 h 2688261"/>
                  <a:gd name="connsiteX109" fmla="*/ 1280872 w 1668923"/>
                  <a:gd name="connsiteY109" fmla="*/ 475854 h 2688261"/>
                  <a:gd name="connsiteX110" fmla="*/ 1284423 w 1668923"/>
                  <a:gd name="connsiteY110" fmla="*/ 456401 h 2688261"/>
                  <a:gd name="connsiteX111" fmla="*/ 1287048 w 1668923"/>
                  <a:gd name="connsiteY111" fmla="*/ 429228 h 2688261"/>
                  <a:gd name="connsiteX112" fmla="*/ 1288592 w 1668923"/>
                  <a:gd name="connsiteY112" fmla="*/ 414253 h 2688261"/>
                  <a:gd name="connsiteX113" fmla="*/ 1279483 w 1668923"/>
                  <a:gd name="connsiteY113" fmla="*/ 382911 h 2688261"/>
                  <a:gd name="connsiteX114" fmla="*/ 1278402 w 1668923"/>
                  <a:gd name="connsiteY114" fmla="*/ 372259 h 2688261"/>
                  <a:gd name="connsiteX115" fmla="*/ 1282416 w 1668923"/>
                  <a:gd name="connsiteY115" fmla="*/ 335823 h 2688261"/>
                  <a:gd name="connsiteX116" fmla="*/ 1281953 w 1668923"/>
                  <a:gd name="connsiteY116" fmla="*/ 307569 h 2688261"/>
                  <a:gd name="connsiteX117" fmla="*/ 1288438 w 1668923"/>
                  <a:gd name="connsiteY117" fmla="*/ 274067 h 2688261"/>
                  <a:gd name="connsiteX118" fmla="*/ 1301098 w 1668923"/>
                  <a:gd name="connsiteY118" fmla="*/ 256929 h 2688261"/>
                  <a:gd name="connsiteX119" fmla="*/ 1347106 w 1668923"/>
                  <a:gd name="connsiteY119" fmla="*/ 132954 h 2688261"/>
                  <a:gd name="connsiteX120" fmla="*/ 1390952 w 1668923"/>
                  <a:gd name="connsiteY120" fmla="*/ 18088 h 2688261"/>
                  <a:gd name="connsiteX121" fmla="*/ 1393114 w 1668923"/>
                  <a:gd name="connsiteY121" fmla="*/ 3267 h 2688261"/>
                  <a:gd name="connsiteX122" fmla="*/ 1387401 w 1668923"/>
                  <a:gd name="connsiteY122" fmla="*/ 333 h 2688261"/>
                  <a:gd name="connsiteX123" fmla="*/ 1322404 w 1668923"/>
                  <a:gd name="connsiteY123" fmla="*/ 98525 h 2688261"/>
                  <a:gd name="connsiteX124" fmla="*/ 1297238 w 1668923"/>
                  <a:gd name="connsiteY124" fmla="*/ 143298 h 2688261"/>
                  <a:gd name="connsiteX125" fmla="*/ 1226990 w 1668923"/>
                  <a:gd name="connsiteY125" fmla="*/ 250908 h 2688261"/>
                  <a:gd name="connsiteX126" fmla="*/ 1165543 w 1668923"/>
                  <a:gd name="connsiteY126" fmla="*/ 341998 h 2688261"/>
                  <a:gd name="connsiteX127" fmla="*/ 1114440 w 1668923"/>
                  <a:gd name="connsiteY127" fmla="*/ 461805 h 2688261"/>
                  <a:gd name="connsiteX128" fmla="*/ 1087113 w 1668923"/>
                  <a:gd name="connsiteY128" fmla="*/ 589331 h 2688261"/>
                  <a:gd name="connsiteX129" fmla="*/ 1076460 w 1668923"/>
                  <a:gd name="connsiteY129" fmla="*/ 712997 h 2688261"/>
                  <a:gd name="connsiteX130" fmla="*/ 1074144 w 1668923"/>
                  <a:gd name="connsiteY130" fmla="*/ 784788 h 2688261"/>
                  <a:gd name="connsiteX131" fmla="*/ 1071365 w 1668923"/>
                  <a:gd name="connsiteY131" fmla="*/ 951993 h 2688261"/>
                  <a:gd name="connsiteX132" fmla="*/ 1079085 w 1668923"/>
                  <a:gd name="connsiteY132" fmla="*/ 1097737 h 2688261"/>
                  <a:gd name="connsiteX133" fmla="*/ 1091436 w 1668923"/>
                  <a:gd name="connsiteY133" fmla="*/ 1257222 h 2688261"/>
                  <a:gd name="connsiteX134" fmla="*/ 1095450 w 1668923"/>
                  <a:gd name="connsiteY134" fmla="*/ 1323146 h 2688261"/>
                  <a:gd name="connsiteX135" fmla="*/ 1097920 w 1668923"/>
                  <a:gd name="connsiteY135" fmla="*/ 1392158 h 2688261"/>
                  <a:gd name="connsiteX136" fmla="*/ 1063800 w 1668923"/>
                  <a:gd name="connsiteY136" fmla="*/ 1519839 h 2688261"/>
                  <a:gd name="connsiteX137" fmla="*/ 1045891 w 1668923"/>
                  <a:gd name="connsiteY137" fmla="*/ 1552570 h 2688261"/>
                  <a:gd name="connsiteX138" fmla="*/ 1022887 w 1668923"/>
                  <a:gd name="connsiteY138" fmla="*/ 1584837 h 2688261"/>
                  <a:gd name="connsiteX139" fmla="*/ 970858 w 1668923"/>
                  <a:gd name="connsiteY139" fmla="*/ 1646438 h 2688261"/>
                  <a:gd name="connsiteX140" fmla="*/ 936737 w 1668923"/>
                  <a:gd name="connsiteY140" fmla="*/ 1683955 h 2688261"/>
                  <a:gd name="connsiteX141" fmla="*/ 746220 w 1668923"/>
                  <a:gd name="connsiteY141" fmla="*/ 1887441 h 2688261"/>
                  <a:gd name="connsiteX142" fmla="*/ 430184 w 1668923"/>
                  <a:gd name="connsiteY142" fmla="*/ 2223085 h 2688261"/>
                  <a:gd name="connsiteX143" fmla="*/ 55634 w 1668923"/>
                  <a:gd name="connsiteY143" fmla="*/ 2622337 h 2688261"/>
                  <a:gd name="connsiteX144" fmla="*/ 1443 w 1668923"/>
                  <a:gd name="connsiteY144" fmla="*/ 2681314 h 2688261"/>
                  <a:gd name="connsiteX145" fmla="*/ 3450 w 1668923"/>
                  <a:gd name="connsiteY145" fmla="*/ 2688262 h 2688261"/>
                  <a:gd name="connsiteX146" fmla="*/ 24447 w 1668923"/>
                  <a:gd name="connsiteY146" fmla="*/ 2673595 h 2688261"/>
                  <a:gd name="connsiteX147" fmla="*/ 47297 w 1668923"/>
                  <a:gd name="connsiteY147" fmla="*/ 2649510 h 2688261"/>
                  <a:gd name="connsiteX148" fmla="*/ 62890 w 1668923"/>
                  <a:gd name="connsiteY148" fmla="*/ 2633299 h 2688261"/>
                  <a:gd name="connsiteX149" fmla="*/ 85894 w 1668923"/>
                  <a:gd name="connsiteY149" fmla="*/ 2608905 h 2688261"/>
                  <a:gd name="connsiteX150" fmla="*/ 101642 w 1668923"/>
                  <a:gd name="connsiteY150" fmla="*/ 2593003 h 2688261"/>
                  <a:gd name="connsiteX151" fmla="*/ 120169 w 1668923"/>
                  <a:gd name="connsiteY151" fmla="*/ 2574476 h 2688261"/>
                  <a:gd name="connsiteX152" fmla="*/ 136071 w 1668923"/>
                  <a:gd name="connsiteY152" fmla="*/ 2558729 h 2688261"/>
                  <a:gd name="connsiteX153" fmla="*/ 156914 w 1668923"/>
                  <a:gd name="connsiteY153" fmla="*/ 2537732 h 2688261"/>
                  <a:gd name="connsiteX154" fmla="*/ 167567 w 1668923"/>
                  <a:gd name="connsiteY154" fmla="*/ 2525380 h 2688261"/>
                  <a:gd name="connsiteX155" fmla="*/ 176521 w 1668923"/>
                  <a:gd name="connsiteY155" fmla="*/ 2515654 h 2688261"/>
                  <a:gd name="connsiteX156" fmla="*/ 179609 w 1668923"/>
                  <a:gd name="connsiteY156" fmla="*/ 2513647 h 2688261"/>
                  <a:gd name="connsiteX157" fmla="*/ 183006 w 1668923"/>
                  <a:gd name="connsiteY157" fmla="*/ 2512721 h 2688261"/>
                  <a:gd name="connsiteX158" fmla="*/ 251863 w 1668923"/>
                  <a:gd name="connsiteY158" fmla="*/ 2566448 h 2688261"/>
                  <a:gd name="connsiteX159" fmla="*/ 255415 w 1668923"/>
                  <a:gd name="connsiteY159" fmla="*/ 2568764 h 2688261"/>
                  <a:gd name="connsiteX160" fmla="*/ 299879 w 1668923"/>
                  <a:gd name="connsiteY160" fmla="*/ 2605509 h 2688261"/>
                  <a:gd name="connsiteX161" fmla="*/ 336778 w 1668923"/>
                  <a:gd name="connsiteY161" fmla="*/ 2604119 h 2688261"/>
                  <a:gd name="connsiteX162" fmla="*/ 369045 w 1668923"/>
                  <a:gd name="connsiteY162" fmla="*/ 2595628 h 2688261"/>
                  <a:gd name="connsiteX163" fmla="*/ 376611 w 1668923"/>
                  <a:gd name="connsiteY163" fmla="*/ 2595937 h 2688261"/>
                  <a:gd name="connsiteX164" fmla="*/ 385565 w 1668923"/>
                  <a:gd name="connsiteY164" fmla="*/ 2590224 h 2688261"/>
                  <a:gd name="connsiteX165" fmla="*/ 388499 w 1668923"/>
                  <a:gd name="connsiteY165" fmla="*/ 2587136 h 2688261"/>
                  <a:gd name="connsiteX166" fmla="*/ 390969 w 1668923"/>
                  <a:gd name="connsiteY166" fmla="*/ 2583740 h 2688261"/>
                  <a:gd name="connsiteX167" fmla="*/ 389579 w 1668923"/>
                  <a:gd name="connsiteY167" fmla="*/ 2573396 h 2688261"/>
                  <a:gd name="connsiteX168" fmla="*/ 375375 w 1668923"/>
                  <a:gd name="connsiteY168" fmla="*/ 2563515 h 2688261"/>
                  <a:gd name="connsiteX169" fmla="*/ 372133 w 1668923"/>
                  <a:gd name="connsiteY169" fmla="*/ 2563515 h 2688261"/>
                  <a:gd name="connsiteX170" fmla="*/ 375067 w 1668923"/>
                  <a:gd name="connsiteY170" fmla="*/ 2562434 h 2688261"/>
                  <a:gd name="connsiteX171" fmla="*/ 388499 w 1668923"/>
                  <a:gd name="connsiteY171" fmla="*/ 2562125 h 2688261"/>
                  <a:gd name="connsiteX172" fmla="*/ 431265 w 1668923"/>
                  <a:gd name="connsiteY172" fmla="*/ 2543444 h 2688261"/>
                  <a:gd name="connsiteX173" fmla="*/ 431265 w 1668923"/>
                  <a:gd name="connsiteY173" fmla="*/ 2533718 h 2688261"/>
                  <a:gd name="connsiteX174" fmla="*/ 431573 w 1668923"/>
                  <a:gd name="connsiteY174" fmla="*/ 2533872 h 2688261"/>
                  <a:gd name="connsiteX175" fmla="*/ 444079 w 1668923"/>
                  <a:gd name="connsiteY175" fmla="*/ 2527079 h 2688261"/>
                  <a:gd name="connsiteX176" fmla="*/ 470634 w 1668923"/>
                  <a:gd name="connsiteY176" fmla="*/ 2499134 h 2688261"/>
                  <a:gd name="connsiteX177" fmla="*/ 487926 w 1668923"/>
                  <a:gd name="connsiteY177" fmla="*/ 2474277 h 2688261"/>
                  <a:gd name="connsiteX178" fmla="*/ 476501 w 1668923"/>
                  <a:gd name="connsiteY178" fmla="*/ 2464551 h 2688261"/>
                  <a:gd name="connsiteX179" fmla="*/ 498115 w 1668923"/>
                  <a:gd name="connsiteY179" fmla="*/ 2467793 h 2688261"/>
                  <a:gd name="connsiteX180" fmla="*/ 510004 w 1668923"/>
                  <a:gd name="connsiteY180" fmla="*/ 2460845 h 2688261"/>
                  <a:gd name="connsiteX181" fmla="*/ 512628 w 1668923"/>
                  <a:gd name="connsiteY181" fmla="*/ 2458066 h 2688261"/>
                  <a:gd name="connsiteX182" fmla="*/ 525597 w 1668923"/>
                  <a:gd name="connsiteY182" fmla="*/ 2450810 h 2688261"/>
                  <a:gd name="connsiteX183" fmla="*/ 575156 w 1668923"/>
                  <a:gd name="connsiteY183" fmla="*/ 2398626 h 2688261"/>
                  <a:gd name="connsiteX184" fmla="*/ 578707 w 1668923"/>
                  <a:gd name="connsiteY184" fmla="*/ 2393686 h 2688261"/>
                  <a:gd name="connsiteX185" fmla="*/ 583339 w 1668923"/>
                  <a:gd name="connsiteY185" fmla="*/ 2387510 h 2688261"/>
                  <a:gd name="connsiteX186" fmla="*/ 589823 w 1668923"/>
                  <a:gd name="connsiteY186" fmla="*/ 2380254 h 2688261"/>
                  <a:gd name="connsiteX187" fmla="*/ 596153 w 1668923"/>
                  <a:gd name="connsiteY187" fmla="*/ 2375313 h 2688261"/>
                  <a:gd name="connsiteX188" fmla="*/ 627803 w 1668923"/>
                  <a:gd name="connsiteY188" fmla="*/ 2341193 h 2688261"/>
                  <a:gd name="connsiteX189" fmla="*/ 630891 w 1668923"/>
                  <a:gd name="connsiteY189" fmla="*/ 2338569 h 2688261"/>
                  <a:gd name="connsiteX190" fmla="*/ 646175 w 1668923"/>
                  <a:gd name="connsiteY190" fmla="*/ 2322821 h 2688261"/>
                  <a:gd name="connsiteX191" fmla="*/ 647565 w 1668923"/>
                  <a:gd name="connsiteY191" fmla="*/ 2321431 h 2688261"/>
                  <a:gd name="connsiteX192" fmla="*/ 650190 w 1668923"/>
                  <a:gd name="connsiteY192" fmla="*/ 2318498 h 2688261"/>
                  <a:gd name="connsiteX193" fmla="*/ 652505 w 1668923"/>
                  <a:gd name="connsiteY193" fmla="*/ 2315410 h 2688261"/>
                  <a:gd name="connsiteX194" fmla="*/ 661614 w 1668923"/>
                  <a:gd name="connsiteY194" fmla="*/ 2308771 h 2688261"/>
                  <a:gd name="connsiteX195" fmla="*/ 710710 w 1668923"/>
                  <a:gd name="connsiteY195" fmla="*/ 2256279 h 2688261"/>
                  <a:gd name="connsiteX196" fmla="*/ 784818 w 1668923"/>
                  <a:gd name="connsiteY196" fmla="*/ 2174607 h 2688261"/>
                  <a:gd name="connsiteX197" fmla="*/ 821254 w 1668923"/>
                  <a:gd name="connsiteY197" fmla="*/ 2135392 h 2688261"/>
                  <a:gd name="connsiteX198" fmla="*/ 827738 w 1668923"/>
                  <a:gd name="connsiteY198" fmla="*/ 2125356 h 2688261"/>
                  <a:gd name="connsiteX199" fmla="*/ 876062 w 1668923"/>
                  <a:gd name="connsiteY199" fmla="*/ 2078422 h 2688261"/>
                  <a:gd name="connsiteX200" fmla="*/ 918983 w 1668923"/>
                  <a:gd name="connsiteY200" fmla="*/ 2032568 h 2688261"/>
                  <a:gd name="connsiteX201" fmla="*/ 922379 w 1668923"/>
                  <a:gd name="connsiteY201" fmla="*/ 2030097 h 2688261"/>
                  <a:gd name="connsiteX202" fmla="*/ 950015 w 1668923"/>
                  <a:gd name="connsiteY202" fmla="*/ 2018827 h 2688261"/>
                  <a:gd name="connsiteX203" fmla="*/ 962829 w 1668923"/>
                  <a:gd name="connsiteY203" fmla="*/ 2014658 h 2688261"/>
                  <a:gd name="connsiteX204" fmla="*/ 976107 w 1668923"/>
                  <a:gd name="connsiteY204" fmla="*/ 2021606 h 2688261"/>
                  <a:gd name="connsiteX205" fmla="*/ 948008 w 1668923"/>
                  <a:gd name="connsiteY205" fmla="*/ 2050631 h 2688261"/>
                  <a:gd name="connsiteX206" fmla="*/ 962675 w 1668923"/>
                  <a:gd name="connsiteY206" fmla="*/ 2059123 h 2688261"/>
                  <a:gd name="connsiteX207" fmla="*/ 979040 w 1668923"/>
                  <a:gd name="connsiteY207" fmla="*/ 2062519 h 2688261"/>
                  <a:gd name="connsiteX208" fmla="*/ 1000963 w 1668923"/>
                  <a:gd name="connsiteY208" fmla="*/ 2067306 h 2688261"/>
                  <a:gd name="connsiteX209" fmla="*/ 1011308 w 1668923"/>
                  <a:gd name="connsiteY209" fmla="*/ 2057425 h 2688261"/>
                  <a:gd name="connsiteX210" fmla="*/ 999729 w 1668923"/>
                  <a:gd name="connsiteY210" fmla="*/ 2047235 h 2688261"/>
                  <a:gd name="connsiteX211" fmla="*/ 999265 w 1668923"/>
                  <a:gd name="connsiteY211" fmla="*/ 2047080 h 2688261"/>
                  <a:gd name="connsiteX212" fmla="*/ 1033694 w 1668923"/>
                  <a:gd name="connsiteY212" fmla="*/ 2037045 h 2688261"/>
                  <a:gd name="connsiteX213" fmla="*/ 423700 w 1668923"/>
                  <a:gd name="connsiteY213" fmla="*/ 2522601 h 2688261"/>
                  <a:gd name="connsiteX214" fmla="*/ 429412 w 1668923"/>
                  <a:gd name="connsiteY214" fmla="*/ 2530475 h 2688261"/>
                  <a:gd name="connsiteX215" fmla="*/ 423700 w 1668923"/>
                  <a:gd name="connsiteY215" fmla="*/ 2522601 h 2688261"/>
                  <a:gd name="connsiteX216" fmla="*/ 995560 w 1668923"/>
                  <a:gd name="connsiteY216" fmla="*/ 2046308 h 2688261"/>
                  <a:gd name="connsiteX217" fmla="*/ 998802 w 1668923"/>
                  <a:gd name="connsiteY217" fmla="*/ 2046926 h 2688261"/>
                  <a:gd name="connsiteX218" fmla="*/ 999574 w 1668923"/>
                  <a:gd name="connsiteY218" fmla="*/ 2047080 h 2688261"/>
                  <a:gd name="connsiteX219" fmla="*/ 995560 w 1668923"/>
                  <a:gd name="connsiteY219" fmla="*/ 2046308 h 26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68923" h="2688261">
                    <a:moveTo>
                      <a:pt x="1033694" y="2037045"/>
                    </a:moveTo>
                    <a:cubicBezTo>
                      <a:pt x="1033540" y="2035656"/>
                      <a:pt x="1032922" y="2034575"/>
                      <a:pt x="1031687" y="2033803"/>
                    </a:cubicBezTo>
                    <a:cubicBezTo>
                      <a:pt x="1030607" y="2033494"/>
                      <a:pt x="1029217" y="2032568"/>
                      <a:pt x="1028908" y="2032877"/>
                    </a:cubicBezTo>
                    <a:cubicBezTo>
                      <a:pt x="1027210" y="2034112"/>
                      <a:pt x="1027982" y="2033185"/>
                      <a:pt x="1029525" y="2031796"/>
                    </a:cubicBezTo>
                    <a:cubicBezTo>
                      <a:pt x="1033077" y="2028554"/>
                      <a:pt x="1037245" y="2027473"/>
                      <a:pt x="1042031" y="2027010"/>
                    </a:cubicBezTo>
                    <a:cubicBezTo>
                      <a:pt x="1047126" y="2026547"/>
                      <a:pt x="1051140" y="2023613"/>
                      <a:pt x="1048979" y="2017901"/>
                    </a:cubicBezTo>
                    <a:cubicBezTo>
                      <a:pt x="1046508" y="2011108"/>
                      <a:pt x="1045428" y="2005086"/>
                      <a:pt x="1054691" y="2004314"/>
                    </a:cubicBezTo>
                    <a:cubicBezTo>
                      <a:pt x="1061485" y="2003851"/>
                      <a:pt x="1059014" y="1991809"/>
                      <a:pt x="1068741" y="1995051"/>
                    </a:cubicBezTo>
                    <a:cubicBezTo>
                      <a:pt x="1079085" y="1998447"/>
                      <a:pt x="1084488" y="1991346"/>
                      <a:pt x="1086804" y="1981773"/>
                    </a:cubicBezTo>
                    <a:cubicBezTo>
                      <a:pt x="1085878" y="1980075"/>
                      <a:pt x="1084952" y="1978531"/>
                      <a:pt x="1082790" y="1978531"/>
                    </a:cubicBezTo>
                    <a:cubicBezTo>
                      <a:pt x="1084797" y="1978068"/>
                      <a:pt x="1085878" y="1980384"/>
                      <a:pt x="1087731" y="1980384"/>
                    </a:cubicBezTo>
                    <a:cubicBezTo>
                      <a:pt x="1094061" y="1978686"/>
                      <a:pt x="1097612" y="1973900"/>
                      <a:pt x="1101008" y="1968959"/>
                    </a:cubicBezTo>
                    <a:cubicBezTo>
                      <a:pt x="1105640" y="1959850"/>
                      <a:pt x="1107956" y="1949815"/>
                      <a:pt x="1111507" y="1940397"/>
                    </a:cubicBezTo>
                    <a:cubicBezTo>
                      <a:pt x="1115984" y="1928200"/>
                      <a:pt x="1119535" y="1916158"/>
                      <a:pt x="1110426" y="1904270"/>
                    </a:cubicBezTo>
                    <a:cubicBezTo>
                      <a:pt x="1107184" y="1899947"/>
                      <a:pt x="1108264" y="1894234"/>
                      <a:pt x="1110426" y="1889603"/>
                    </a:cubicBezTo>
                    <a:cubicBezTo>
                      <a:pt x="1116756" y="1876016"/>
                      <a:pt x="1116138" y="1861967"/>
                      <a:pt x="1113051" y="1847763"/>
                    </a:cubicBezTo>
                    <a:cubicBezTo>
                      <a:pt x="1104714" y="1832324"/>
                      <a:pt x="1108264" y="1819664"/>
                      <a:pt x="1121388" y="1808394"/>
                    </a:cubicBezTo>
                    <a:cubicBezTo>
                      <a:pt x="1130960" y="1800056"/>
                      <a:pt x="1139451" y="1790330"/>
                      <a:pt x="1147943" y="1780758"/>
                    </a:cubicBezTo>
                    <a:cubicBezTo>
                      <a:pt x="1155199" y="1772575"/>
                      <a:pt x="1161220" y="1774582"/>
                      <a:pt x="1163845" y="1785235"/>
                    </a:cubicBezTo>
                    <a:cubicBezTo>
                      <a:pt x="1164771" y="1789249"/>
                      <a:pt x="1164771" y="1793418"/>
                      <a:pt x="1164617" y="1797432"/>
                    </a:cubicBezTo>
                    <a:cubicBezTo>
                      <a:pt x="1163999" y="1808857"/>
                      <a:pt x="1165852" y="1818583"/>
                      <a:pt x="1178203" y="1823678"/>
                    </a:cubicBezTo>
                    <a:cubicBezTo>
                      <a:pt x="1184687" y="1826457"/>
                      <a:pt x="1187003" y="1833405"/>
                      <a:pt x="1188856" y="1839889"/>
                    </a:cubicBezTo>
                    <a:cubicBezTo>
                      <a:pt x="1190863" y="1846837"/>
                      <a:pt x="1193025" y="1853630"/>
                      <a:pt x="1197348" y="1859497"/>
                    </a:cubicBezTo>
                    <a:cubicBezTo>
                      <a:pt x="1204295" y="1866753"/>
                      <a:pt x="1209081" y="1861504"/>
                      <a:pt x="1214021" y="1856718"/>
                    </a:cubicBezTo>
                    <a:cubicBezTo>
                      <a:pt x="1226527" y="1844675"/>
                      <a:pt x="1237643" y="1831089"/>
                      <a:pt x="1251693" y="1820899"/>
                    </a:cubicBezTo>
                    <a:cubicBezTo>
                      <a:pt x="1252619" y="1819664"/>
                      <a:pt x="1252928" y="1818429"/>
                      <a:pt x="1252773" y="1816885"/>
                    </a:cubicBezTo>
                    <a:cubicBezTo>
                      <a:pt x="1251847" y="1814878"/>
                      <a:pt x="1249377" y="1815032"/>
                      <a:pt x="1248142" y="1813488"/>
                    </a:cubicBezTo>
                    <a:cubicBezTo>
                      <a:pt x="1249840" y="1814723"/>
                      <a:pt x="1251693" y="1814106"/>
                      <a:pt x="1253545" y="1813643"/>
                    </a:cubicBezTo>
                    <a:cubicBezTo>
                      <a:pt x="1254935" y="1813334"/>
                      <a:pt x="1256325" y="1812408"/>
                      <a:pt x="1257405" y="1811481"/>
                    </a:cubicBezTo>
                    <a:cubicBezTo>
                      <a:pt x="1265279" y="1795270"/>
                      <a:pt x="1277630" y="1783074"/>
                      <a:pt x="1292297" y="1773038"/>
                    </a:cubicBezTo>
                    <a:cubicBezTo>
                      <a:pt x="1292760" y="1772575"/>
                      <a:pt x="1293378" y="1772112"/>
                      <a:pt x="1293841" y="1771494"/>
                    </a:cubicBezTo>
                    <a:cubicBezTo>
                      <a:pt x="1294922" y="1770568"/>
                      <a:pt x="1295848" y="1769487"/>
                      <a:pt x="1296775" y="1768407"/>
                    </a:cubicBezTo>
                    <a:cubicBezTo>
                      <a:pt x="1297238" y="1767789"/>
                      <a:pt x="1297701" y="1767326"/>
                      <a:pt x="1298164" y="1766863"/>
                    </a:cubicBezTo>
                    <a:cubicBezTo>
                      <a:pt x="1299090" y="1765782"/>
                      <a:pt x="1300017" y="1764701"/>
                      <a:pt x="1300789" y="1763466"/>
                    </a:cubicBezTo>
                    <a:cubicBezTo>
                      <a:pt x="1317772" y="1743550"/>
                      <a:pt x="1333674" y="1723016"/>
                      <a:pt x="1346797" y="1700321"/>
                    </a:cubicBezTo>
                    <a:cubicBezTo>
                      <a:pt x="1351583" y="1692138"/>
                      <a:pt x="1358685" y="1686580"/>
                      <a:pt x="1366405" y="1681176"/>
                    </a:cubicBezTo>
                    <a:cubicBezTo>
                      <a:pt x="1379373" y="1672067"/>
                      <a:pt x="1391724" y="1660642"/>
                      <a:pt x="1408707" y="1672839"/>
                    </a:cubicBezTo>
                    <a:cubicBezTo>
                      <a:pt x="1431711" y="1662341"/>
                      <a:pt x="1439585" y="1644740"/>
                      <a:pt x="1430631" y="1624052"/>
                    </a:cubicBezTo>
                    <a:cubicBezTo>
                      <a:pt x="1430476" y="1624052"/>
                      <a:pt x="1429087" y="1623898"/>
                      <a:pt x="1429087" y="1623898"/>
                    </a:cubicBezTo>
                    <a:cubicBezTo>
                      <a:pt x="1429087" y="1623898"/>
                      <a:pt x="1428623" y="1622508"/>
                      <a:pt x="1428623" y="1622354"/>
                    </a:cubicBezTo>
                    <a:cubicBezTo>
                      <a:pt x="1431557" y="1621891"/>
                      <a:pt x="1434490" y="1623589"/>
                      <a:pt x="1437424" y="1621891"/>
                    </a:cubicBezTo>
                    <a:cubicBezTo>
                      <a:pt x="1438350" y="1620810"/>
                      <a:pt x="1438968" y="1619575"/>
                      <a:pt x="1439277" y="1618185"/>
                    </a:cubicBezTo>
                    <a:cubicBezTo>
                      <a:pt x="1439585" y="1614017"/>
                      <a:pt x="1440821" y="1610157"/>
                      <a:pt x="1444217" y="1607532"/>
                    </a:cubicBezTo>
                    <a:cubicBezTo>
                      <a:pt x="1467839" y="1611855"/>
                      <a:pt x="1470772" y="1610157"/>
                      <a:pt x="1480344" y="1586690"/>
                    </a:cubicBezTo>
                    <a:cubicBezTo>
                      <a:pt x="1480962" y="1584991"/>
                      <a:pt x="1484050" y="1585454"/>
                      <a:pt x="1485902" y="1585146"/>
                    </a:cubicBezTo>
                    <a:cubicBezTo>
                      <a:pt x="1487137" y="1584528"/>
                      <a:pt x="1488218" y="1583602"/>
                      <a:pt x="1489145" y="1582367"/>
                    </a:cubicBezTo>
                    <a:cubicBezTo>
                      <a:pt x="1492078" y="1577890"/>
                      <a:pt x="1490689" y="1572177"/>
                      <a:pt x="1493930" y="1567854"/>
                    </a:cubicBezTo>
                    <a:cubicBezTo>
                      <a:pt x="1513229" y="1542534"/>
                      <a:pt x="1535462" y="1519684"/>
                      <a:pt x="1557230" y="1496526"/>
                    </a:cubicBezTo>
                    <a:cubicBezTo>
                      <a:pt x="1571589" y="1481241"/>
                      <a:pt x="1588108" y="1468118"/>
                      <a:pt x="1601695" y="1451907"/>
                    </a:cubicBezTo>
                    <a:cubicBezTo>
                      <a:pt x="1602621" y="1450827"/>
                      <a:pt x="1603547" y="1449746"/>
                      <a:pt x="1604474" y="1448665"/>
                    </a:cubicBezTo>
                    <a:cubicBezTo>
                      <a:pt x="1610032" y="1438167"/>
                      <a:pt x="1622537" y="1442644"/>
                      <a:pt x="1630257" y="1436931"/>
                    </a:cubicBezTo>
                    <a:cubicBezTo>
                      <a:pt x="1639984" y="1428903"/>
                      <a:pt x="1646931" y="1419485"/>
                      <a:pt x="1646159" y="1405899"/>
                    </a:cubicBezTo>
                    <a:cubicBezTo>
                      <a:pt x="1645850" y="1400341"/>
                      <a:pt x="1644615" y="1396790"/>
                      <a:pt x="1638131" y="1397871"/>
                    </a:cubicBezTo>
                    <a:cubicBezTo>
                      <a:pt x="1642454" y="1396018"/>
                      <a:pt x="1646468" y="1393857"/>
                      <a:pt x="1650019" y="1390923"/>
                    </a:cubicBezTo>
                    <a:cubicBezTo>
                      <a:pt x="1654187" y="1385674"/>
                      <a:pt x="1654959" y="1379653"/>
                      <a:pt x="1649092" y="1376256"/>
                    </a:cubicBezTo>
                    <a:cubicBezTo>
                      <a:pt x="1639057" y="1370389"/>
                      <a:pt x="1644306" y="1365758"/>
                      <a:pt x="1649247" y="1360972"/>
                    </a:cubicBezTo>
                    <a:cubicBezTo>
                      <a:pt x="1660054" y="1351091"/>
                      <a:pt x="1665149" y="1338276"/>
                      <a:pt x="1667928" y="1324536"/>
                    </a:cubicBezTo>
                    <a:cubicBezTo>
                      <a:pt x="1672714" y="1301223"/>
                      <a:pt x="1659900" y="1285784"/>
                      <a:pt x="1636741" y="1285784"/>
                    </a:cubicBezTo>
                    <a:cubicBezTo>
                      <a:pt x="1625008" y="1285784"/>
                      <a:pt x="1616053" y="1280226"/>
                      <a:pt x="1608797" y="1271734"/>
                    </a:cubicBezTo>
                    <a:cubicBezTo>
                      <a:pt x="1603856" y="1266022"/>
                      <a:pt x="1600305" y="1259383"/>
                      <a:pt x="1606326" y="1252281"/>
                    </a:cubicBezTo>
                    <a:cubicBezTo>
                      <a:pt x="1614509" y="1242709"/>
                      <a:pt x="1610032" y="1236070"/>
                      <a:pt x="1601231" y="1231284"/>
                    </a:cubicBezTo>
                    <a:cubicBezTo>
                      <a:pt x="1589498" y="1224800"/>
                      <a:pt x="1578073" y="1218470"/>
                      <a:pt x="1569736" y="1207354"/>
                    </a:cubicBezTo>
                    <a:cubicBezTo>
                      <a:pt x="1565876" y="1202259"/>
                      <a:pt x="1559392" y="1200869"/>
                      <a:pt x="1552907" y="1201024"/>
                    </a:cubicBezTo>
                    <a:cubicBezTo>
                      <a:pt x="1547813" y="1201178"/>
                      <a:pt x="1541637" y="1200406"/>
                      <a:pt x="1539321" y="1205964"/>
                    </a:cubicBezTo>
                    <a:cubicBezTo>
                      <a:pt x="1537314" y="1210441"/>
                      <a:pt x="1540865" y="1214764"/>
                      <a:pt x="1543335" y="1218624"/>
                    </a:cubicBezTo>
                    <a:cubicBezTo>
                      <a:pt x="1545188" y="1221403"/>
                      <a:pt x="1549048" y="1223256"/>
                      <a:pt x="1547350" y="1227887"/>
                    </a:cubicBezTo>
                    <a:cubicBezTo>
                      <a:pt x="1540247" y="1228351"/>
                      <a:pt x="1534226" y="1225572"/>
                      <a:pt x="1528977" y="1221712"/>
                    </a:cubicBezTo>
                    <a:cubicBezTo>
                      <a:pt x="1524037" y="1218007"/>
                      <a:pt x="1520795" y="1212448"/>
                      <a:pt x="1525889" y="1207199"/>
                    </a:cubicBezTo>
                    <a:cubicBezTo>
                      <a:pt x="1536234" y="1196855"/>
                      <a:pt x="1529749" y="1191143"/>
                      <a:pt x="1520949" y="1185585"/>
                    </a:cubicBezTo>
                    <a:cubicBezTo>
                      <a:pt x="1517398" y="1183423"/>
                      <a:pt x="1513847" y="1181107"/>
                      <a:pt x="1512149" y="1177093"/>
                    </a:cubicBezTo>
                    <a:cubicBezTo>
                      <a:pt x="1509524" y="1170918"/>
                      <a:pt x="1511222" y="1165514"/>
                      <a:pt x="1518479" y="1167675"/>
                    </a:cubicBezTo>
                    <a:cubicBezTo>
                      <a:pt x="1531447" y="1171535"/>
                      <a:pt x="1544879" y="1169065"/>
                      <a:pt x="1558002" y="1172616"/>
                    </a:cubicBezTo>
                    <a:cubicBezTo>
                      <a:pt x="1578999" y="1178328"/>
                      <a:pt x="1600923" y="1185276"/>
                      <a:pt x="1621302" y="1169065"/>
                    </a:cubicBezTo>
                    <a:cubicBezTo>
                      <a:pt x="1625316" y="1165823"/>
                      <a:pt x="1630566" y="1163661"/>
                      <a:pt x="1629948" y="1157486"/>
                    </a:cubicBezTo>
                    <a:cubicBezTo>
                      <a:pt x="1629330" y="1151001"/>
                      <a:pt x="1624545" y="1147142"/>
                      <a:pt x="1618832" y="1146215"/>
                    </a:cubicBezTo>
                    <a:cubicBezTo>
                      <a:pt x="1600151" y="1143282"/>
                      <a:pt x="1583940" y="1134173"/>
                      <a:pt x="1566802" y="1127380"/>
                    </a:cubicBezTo>
                    <a:cubicBezTo>
                      <a:pt x="1562017" y="1125527"/>
                      <a:pt x="1557076" y="1123983"/>
                      <a:pt x="1551827" y="1125218"/>
                    </a:cubicBezTo>
                    <a:cubicBezTo>
                      <a:pt x="1525117" y="1131548"/>
                      <a:pt x="1497790" y="1126608"/>
                      <a:pt x="1470927" y="1129387"/>
                    </a:cubicBezTo>
                    <a:cubicBezTo>
                      <a:pt x="1461972" y="1130313"/>
                      <a:pt x="1453326" y="1128306"/>
                      <a:pt x="1447922" y="1119815"/>
                    </a:cubicBezTo>
                    <a:cubicBezTo>
                      <a:pt x="1446533" y="1116109"/>
                      <a:pt x="1447922" y="1112713"/>
                      <a:pt x="1449003" y="1109316"/>
                    </a:cubicBezTo>
                    <a:cubicBezTo>
                      <a:pt x="1452400" y="1099126"/>
                      <a:pt x="1447922" y="1095421"/>
                      <a:pt x="1438505" y="1097582"/>
                    </a:cubicBezTo>
                    <a:cubicBezTo>
                      <a:pt x="1418588" y="1102214"/>
                      <a:pt x="1408244" y="1089554"/>
                      <a:pt x="1398363" y="1075968"/>
                    </a:cubicBezTo>
                    <a:cubicBezTo>
                      <a:pt x="1395430" y="1071799"/>
                      <a:pt x="1394040" y="1066704"/>
                      <a:pt x="1391107" y="1062536"/>
                    </a:cubicBezTo>
                    <a:cubicBezTo>
                      <a:pt x="1386784" y="1056360"/>
                      <a:pt x="1380300" y="1050339"/>
                      <a:pt x="1385240" y="1042002"/>
                    </a:cubicBezTo>
                    <a:cubicBezTo>
                      <a:pt x="1390026" y="1033974"/>
                      <a:pt x="1398672" y="1036290"/>
                      <a:pt x="1406237" y="1035826"/>
                    </a:cubicBezTo>
                    <a:cubicBezTo>
                      <a:pt x="1408862" y="1035672"/>
                      <a:pt x="1411486" y="1035672"/>
                      <a:pt x="1413956" y="1036290"/>
                    </a:cubicBezTo>
                    <a:cubicBezTo>
                      <a:pt x="1444217" y="1043700"/>
                      <a:pt x="1475558" y="1045553"/>
                      <a:pt x="1505664" y="1053581"/>
                    </a:cubicBezTo>
                    <a:cubicBezTo>
                      <a:pt x="1530058" y="1053890"/>
                      <a:pt x="1535153" y="1047251"/>
                      <a:pt x="1526044" y="1027798"/>
                    </a:cubicBezTo>
                    <a:cubicBezTo>
                      <a:pt x="1507980" y="1014675"/>
                      <a:pt x="1493313" y="995994"/>
                      <a:pt x="1468147" y="995839"/>
                    </a:cubicBezTo>
                    <a:cubicBezTo>
                      <a:pt x="1462898" y="995839"/>
                      <a:pt x="1458112" y="992752"/>
                      <a:pt x="1454870" y="988738"/>
                    </a:cubicBezTo>
                    <a:cubicBezTo>
                      <a:pt x="1436806" y="965888"/>
                      <a:pt x="1410406" y="959867"/>
                      <a:pt x="1384314" y="954926"/>
                    </a:cubicBezTo>
                    <a:cubicBezTo>
                      <a:pt x="1365478" y="951375"/>
                      <a:pt x="1354671" y="939642"/>
                      <a:pt x="1344790" y="925592"/>
                    </a:cubicBezTo>
                    <a:cubicBezTo>
                      <a:pt x="1341239" y="920497"/>
                      <a:pt x="1341548" y="914476"/>
                      <a:pt x="1347723" y="913086"/>
                    </a:cubicBezTo>
                    <a:cubicBezTo>
                      <a:pt x="1363626" y="909381"/>
                      <a:pt x="1379065" y="900890"/>
                      <a:pt x="1395121" y="902588"/>
                    </a:cubicBezTo>
                    <a:cubicBezTo>
                      <a:pt x="1406700" y="903669"/>
                      <a:pt x="1413802" y="902434"/>
                      <a:pt x="1419360" y="892398"/>
                    </a:cubicBezTo>
                    <a:cubicBezTo>
                      <a:pt x="1421676" y="888230"/>
                      <a:pt x="1425690" y="885759"/>
                      <a:pt x="1429395" y="882826"/>
                    </a:cubicBezTo>
                    <a:cubicBezTo>
                      <a:pt x="1442828" y="872636"/>
                      <a:pt x="1441747" y="867541"/>
                      <a:pt x="1426925" y="858432"/>
                    </a:cubicBezTo>
                    <a:cubicBezTo>
                      <a:pt x="1404384" y="844537"/>
                      <a:pt x="1380763" y="834811"/>
                      <a:pt x="1353899" y="832186"/>
                    </a:cubicBezTo>
                    <a:cubicBezTo>
                      <a:pt x="1334600" y="830333"/>
                      <a:pt x="1327498" y="819681"/>
                      <a:pt x="1327961" y="800382"/>
                    </a:cubicBezTo>
                    <a:cubicBezTo>
                      <a:pt x="1327961" y="797294"/>
                      <a:pt x="1328888" y="794206"/>
                      <a:pt x="1329197" y="791273"/>
                    </a:cubicBezTo>
                    <a:cubicBezTo>
                      <a:pt x="1330740" y="775988"/>
                      <a:pt x="1323947" y="763174"/>
                      <a:pt x="1316845" y="750668"/>
                    </a:cubicBezTo>
                    <a:cubicBezTo>
                      <a:pt x="1311750" y="741559"/>
                      <a:pt x="1301406" y="744493"/>
                      <a:pt x="1292915" y="743721"/>
                    </a:cubicBezTo>
                    <a:cubicBezTo>
                      <a:pt x="1283960" y="742949"/>
                      <a:pt x="1281181" y="738317"/>
                      <a:pt x="1283960" y="730134"/>
                    </a:cubicBezTo>
                    <a:cubicBezTo>
                      <a:pt x="1287048" y="721489"/>
                      <a:pt x="1286122" y="713152"/>
                      <a:pt x="1284887" y="704351"/>
                    </a:cubicBezTo>
                    <a:cubicBezTo>
                      <a:pt x="1282725" y="690611"/>
                      <a:pt x="1279328" y="677179"/>
                      <a:pt x="1275932" y="663747"/>
                    </a:cubicBezTo>
                    <a:cubicBezTo>
                      <a:pt x="1274234" y="657108"/>
                      <a:pt x="1273925" y="650778"/>
                      <a:pt x="1275932" y="643985"/>
                    </a:cubicBezTo>
                    <a:cubicBezTo>
                      <a:pt x="1282108" y="623451"/>
                      <a:pt x="1281799" y="604770"/>
                      <a:pt x="1272690" y="583310"/>
                    </a:cubicBezTo>
                    <a:cubicBezTo>
                      <a:pt x="1266514" y="568643"/>
                      <a:pt x="1267441" y="548726"/>
                      <a:pt x="1267749" y="530971"/>
                    </a:cubicBezTo>
                    <a:cubicBezTo>
                      <a:pt x="1267749" y="526031"/>
                      <a:pt x="1269911" y="520936"/>
                      <a:pt x="1269139" y="515841"/>
                    </a:cubicBezTo>
                    <a:cubicBezTo>
                      <a:pt x="1266514" y="500557"/>
                      <a:pt x="1270683" y="487433"/>
                      <a:pt x="1280872" y="475854"/>
                    </a:cubicBezTo>
                    <a:cubicBezTo>
                      <a:pt x="1285813" y="470296"/>
                      <a:pt x="1289982" y="463503"/>
                      <a:pt x="1284423" y="456401"/>
                    </a:cubicBezTo>
                    <a:cubicBezTo>
                      <a:pt x="1276241" y="446057"/>
                      <a:pt x="1279174" y="437720"/>
                      <a:pt x="1287048" y="429228"/>
                    </a:cubicBezTo>
                    <a:cubicBezTo>
                      <a:pt x="1291062" y="424906"/>
                      <a:pt x="1294150" y="417186"/>
                      <a:pt x="1288592" y="414253"/>
                    </a:cubicBezTo>
                    <a:cubicBezTo>
                      <a:pt x="1273771" y="406379"/>
                      <a:pt x="1273925" y="396035"/>
                      <a:pt x="1279483" y="382911"/>
                    </a:cubicBezTo>
                    <a:cubicBezTo>
                      <a:pt x="1280718" y="379824"/>
                      <a:pt x="1278865" y="375810"/>
                      <a:pt x="1278402" y="372259"/>
                    </a:cubicBezTo>
                    <a:cubicBezTo>
                      <a:pt x="1277013" y="359907"/>
                      <a:pt x="1277167" y="347556"/>
                      <a:pt x="1282416" y="335823"/>
                    </a:cubicBezTo>
                    <a:cubicBezTo>
                      <a:pt x="1286739" y="326250"/>
                      <a:pt x="1286739" y="316987"/>
                      <a:pt x="1281953" y="307569"/>
                    </a:cubicBezTo>
                    <a:cubicBezTo>
                      <a:pt x="1275315" y="294755"/>
                      <a:pt x="1278402" y="283793"/>
                      <a:pt x="1288438" y="274067"/>
                    </a:cubicBezTo>
                    <a:cubicBezTo>
                      <a:pt x="1293532" y="269126"/>
                      <a:pt x="1299708" y="264186"/>
                      <a:pt x="1301098" y="256929"/>
                    </a:cubicBezTo>
                    <a:cubicBezTo>
                      <a:pt x="1309280" y="213083"/>
                      <a:pt x="1333520" y="175103"/>
                      <a:pt x="1347106" y="132954"/>
                    </a:cubicBezTo>
                    <a:cubicBezTo>
                      <a:pt x="1359611" y="94357"/>
                      <a:pt x="1372580" y="54987"/>
                      <a:pt x="1390952" y="18088"/>
                    </a:cubicBezTo>
                    <a:cubicBezTo>
                      <a:pt x="1393268" y="13456"/>
                      <a:pt x="1394967" y="8516"/>
                      <a:pt x="1393114" y="3267"/>
                    </a:cubicBezTo>
                    <a:cubicBezTo>
                      <a:pt x="1391879" y="951"/>
                      <a:pt x="1390335" y="-747"/>
                      <a:pt x="1387401" y="333"/>
                    </a:cubicBezTo>
                    <a:cubicBezTo>
                      <a:pt x="1362854" y="31211"/>
                      <a:pt x="1344944" y="66412"/>
                      <a:pt x="1322404" y="98525"/>
                    </a:cubicBezTo>
                    <a:cubicBezTo>
                      <a:pt x="1318852" y="116126"/>
                      <a:pt x="1305883" y="128631"/>
                      <a:pt x="1297238" y="143298"/>
                    </a:cubicBezTo>
                    <a:cubicBezTo>
                      <a:pt x="1275469" y="180197"/>
                      <a:pt x="1250766" y="215398"/>
                      <a:pt x="1226990" y="250908"/>
                    </a:cubicBezTo>
                    <a:cubicBezTo>
                      <a:pt x="1206611" y="281323"/>
                      <a:pt x="1184842" y="310811"/>
                      <a:pt x="1165543" y="341998"/>
                    </a:cubicBezTo>
                    <a:cubicBezTo>
                      <a:pt x="1142539" y="379206"/>
                      <a:pt x="1127563" y="420274"/>
                      <a:pt x="1114440" y="461805"/>
                    </a:cubicBezTo>
                    <a:cubicBezTo>
                      <a:pt x="1101317" y="503336"/>
                      <a:pt x="1093289" y="546102"/>
                      <a:pt x="1087113" y="589331"/>
                    </a:cubicBezTo>
                    <a:cubicBezTo>
                      <a:pt x="1081401" y="630398"/>
                      <a:pt x="1079394" y="671775"/>
                      <a:pt x="1076460" y="712997"/>
                    </a:cubicBezTo>
                    <a:cubicBezTo>
                      <a:pt x="1074762" y="736928"/>
                      <a:pt x="1074916" y="760858"/>
                      <a:pt x="1074144" y="784788"/>
                    </a:cubicBezTo>
                    <a:cubicBezTo>
                      <a:pt x="1072292" y="840523"/>
                      <a:pt x="1068895" y="896104"/>
                      <a:pt x="1071365" y="951993"/>
                    </a:cubicBezTo>
                    <a:cubicBezTo>
                      <a:pt x="1073527" y="1000626"/>
                      <a:pt x="1075997" y="1049258"/>
                      <a:pt x="1079085" y="1097737"/>
                    </a:cubicBezTo>
                    <a:cubicBezTo>
                      <a:pt x="1082481" y="1151001"/>
                      <a:pt x="1087422" y="1204111"/>
                      <a:pt x="1091436" y="1257222"/>
                    </a:cubicBezTo>
                    <a:cubicBezTo>
                      <a:pt x="1093134" y="1279145"/>
                      <a:pt x="1093134" y="1301223"/>
                      <a:pt x="1095450" y="1323146"/>
                    </a:cubicBezTo>
                    <a:cubicBezTo>
                      <a:pt x="1097920" y="1346150"/>
                      <a:pt x="1099001" y="1369154"/>
                      <a:pt x="1097920" y="1392158"/>
                    </a:cubicBezTo>
                    <a:cubicBezTo>
                      <a:pt x="1095759" y="1436931"/>
                      <a:pt x="1082481" y="1479234"/>
                      <a:pt x="1063800" y="1519839"/>
                    </a:cubicBezTo>
                    <a:cubicBezTo>
                      <a:pt x="1055000" y="1529257"/>
                      <a:pt x="1052067" y="1541762"/>
                      <a:pt x="1045891" y="1552570"/>
                    </a:cubicBezTo>
                    <a:cubicBezTo>
                      <a:pt x="1040487" y="1564921"/>
                      <a:pt x="1031687" y="1574647"/>
                      <a:pt x="1022887" y="1584837"/>
                    </a:cubicBezTo>
                    <a:cubicBezTo>
                      <a:pt x="1005441" y="1605216"/>
                      <a:pt x="983209" y="1621736"/>
                      <a:pt x="970858" y="1646438"/>
                    </a:cubicBezTo>
                    <a:cubicBezTo>
                      <a:pt x="960513" y="1659871"/>
                      <a:pt x="948317" y="1671604"/>
                      <a:pt x="936737" y="1683955"/>
                    </a:cubicBezTo>
                    <a:cubicBezTo>
                      <a:pt x="873129" y="1751733"/>
                      <a:pt x="809829" y="1819818"/>
                      <a:pt x="746220" y="1887441"/>
                    </a:cubicBezTo>
                    <a:cubicBezTo>
                      <a:pt x="640926" y="1999374"/>
                      <a:pt x="535478" y="2111152"/>
                      <a:pt x="430184" y="2223085"/>
                    </a:cubicBezTo>
                    <a:cubicBezTo>
                      <a:pt x="305283" y="2356015"/>
                      <a:pt x="180381" y="2489099"/>
                      <a:pt x="55634" y="2622337"/>
                    </a:cubicBezTo>
                    <a:cubicBezTo>
                      <a:pt x="37416" y="2641790"/>
                      <a:pt x="18272" y="2660472"/>
                      <a:pt x="1443" y="2681314"/>
                    </a:cubicBezTo>
                    <a:cubicBezTo>
                      <a:pt x="-1336" y="2684556"/>
                      <a:pt x="208" y="2686718"/>
                      <a:pt x="3450" y="2688262"/>
                    </a:cubicBezTo>
                    <a:cubicBezTo>
                      <a:pt x="13794" y="2688107"/>
                      <a:pt x="17654" y="2678690"/>
                      <a:pt x="24447" y="2673595"/>
                    </a:cubicBezTo>
                    <a:cubicBezTo>
                      <a:pt x="32012" y="2665567"/>
                      <a:pt x="40349" y="2658156"/>
                      <a:pt x="47297" y="2649510"/>
                    </a:cubicBezTo>
                    <a:cubicBezTo>
                      <a:pt x="52546" y="2644106"/>
                      <a:pt x="59031" y="2639783"/>
                      <a:pt x="62890" y="2633299"/>
                    </a:cubicBezTo>
                    <a:cubicBezTo>
                      <a:pt x="69529" y="2624190"/>
                      <a:pt x="78175" y="2616934"/>
                      <a:pt x="85894" y="2608905"/>
                    </a:cubicBezTo>
                    <a:cubicBezTo>
                      <a:pt x="90989" y="2603502"/>
                      <a:pt x="96393" y="2598252"/>
                      <a:pt x="101642" y="2593003"/>
                    </a:cubicBezTo>
                    <a:cubicBezTo>
                      <a:pt x="107663" y="2586828"/>
                      <a:pt x="113839" y="2580498"/>
                      <a:pt x="120169" y="2574476"/>
                    </a:cubicBezTo>
                    <a:cubicBezTo>
                      <a:pt x="125418" y="2569073"/>
                      <a:pt x="130667" y="2563824"/>
                      <a:pt x="136071" y="2558729"/>
                    </a:cubicBezTo>
                    <a:cubicBezTo>
                      <a:pt x="143019" y="2551781"/>
                      <a:pt x="149966" y="2544679"/>
                      <a:pt x="156914" y="2537732"/>
                    </a:cubicBezTo>
                    <a:cubicBezTo>
                      <a:pt x="160773" y="2533718"/>
                      <a:pt x="164479" y="2529858"/>
                      <a:pt x="167567" y="2525380"/>
                    </a:cubicBezTo>
                    <a:cubicBezTo>
                      <a:pt x="170037" y="2521675"/>
                      <a:pt x="172816" y="2518279"/>
                      <a:pt x="176521" y="2515654"/>
                    </a:cubicBezTo>
                    <a:cubicBezTo>
                      <a:pt x="177448" y="2515036"/>
                      <a:pt x="178528" y="2514264"/>
                      <a:pt x="179609" y="2513647"/>
                    </a:cubicBezTo>
                    <a:cubicBezTo>
                      <a:pt x="180690" y="2513184"/>
                      <a:pt x="181771" y="2512875"/>
                      <a:pt x="183006" y="2512721"/>
                    </a:cubicBezTo>
                    <a:cubicBezTo>
                      <a:pt x="208017" y="2528005"/>
                      <a:pt x="229631" y="2547613"/>
                      <a:pt x="251863" y="2566448"/>
                    </a:cubicBezTo>
                    <a:cubicBezTo>
                      <a:pt x="252944" y="2567374"/>
                      <a:pt x="254179" y="2568146"/>
                      <a:pt x="255415" y="2568764"/>
                    </a:cubicBezTo>
                    <a:cubicBezTo>
                      <a:pt x="270854" y="2580343"/>
                      <a:pt x="285829" y="2592231"/>
                      <a:pt x="299879" y="2605509"/>
                    </a:cubicBezTo>
                    <a:cubicBezTo>
                      <a:pt x="317942" y="2622337"/>
                      <a:pt x="319795" y="2621874"/>
                      <a:pt x="336778" y="2604119"/>
                    </a:cubicBezTo>
                    <a:cubicBezTo>
                      <a:pt x="346041" y="2594547"/>
                      <a:pt x="354070" y="2583277"/>
                      <a:pt x="369045" y="2595628"/>
                    </a:cubicBezTo>
                    <a:cubicBezTo>
                      <a:pt x="370744" y="2597017"/>
                      <a:pt x="373986" y="2596245"/>
                      <a:pt x="376611" y="2595937"/>
                    </a:cubicBezTo>
                    <a:cubicBezTo>
                      <a:pt x="380316" y="2595010"/>
                      <a:pt x="382941" y="2592540"/>
                      <a:pt x="385565" y="2590224"/>
                    </a:cubicBezTo>
                    <a:cubicBezTo>
                      <a:pt x="386646" y="2589298"/>
                      <a:pt x="387572" y="2588217"/>
                      <a:pt x="388499" y="2587136"/>
                    </a:cubicBezTo>
                    <a:cubicBezTo>
                      <a:pt x="389425" y="2586056"/>
                      <a:pt x="390197" y="2584975"/>
                      <a:pt x="390969" y="2583740"/>
                    </a:cubicBezTo>
                    <a:cubicBezTo>
                      <a:pt x="392667" y="2579880"/>
                      <a:pt x="393902" y="2573705"/>
                      <a:pt x="389579" y="2573396"/>
                    </a:cubicBezTo>
                    <a:cubicBezTo>
                      <a:pt x="381860" y="2573087"/>
                      <a:pt x="380934" y="2565522"/>
                      <a:pt x="375375" y="2563515"/>
                    </a:cubicBezTo>
                    <a:cubicBezTo>
                      <a:pt x="374140" y="2562434"/>
                      <a:pt x="372133" y="2564287"/>
                      <a:pt x="372133" y="2563515"/>
                    </a:cubicBezTo>
                    <a:cubicBezTo>
                      <a:pt x="372133" y="2561971"/>
                      <a:pt x="374140" y="2563206"/>
                      <a:pt x="375067" y="2562434"/>
                    </a:cubicBezTo>
                    <a:cubicBezTo>
                      <a:pt x="379544" y="2561508"/>
                      <a:pt x="383867" y="2560890"/>
                      <a:pt x="388499" y="2562125"/>
                    </a:cubicBezTo>
                    <a:cubicBezTo>
                      <a:pt x="403629" y="2565985"/>
                      <a:pt x="424163" y="2556876"/>
                      <a:pt x="431265" y="2543444"/>
                    </a:cubicBezTo>
                    <a:cubicBezTo>
                      <a:pt x="432963" y="2540202"/>
                      <a:pt x="433581" y="2536960"/>
                      <a:pt x="431265" y="2533718"/>
                    </a:cubicBezTo>
                    <a:cubicBezTo>
                      <a:pt x="431419" y="2533718"/>
                      <a:pt x="431419" y="2533872"/>
                      <a:pt x="431573" y="2533872"/>
                    </a:cubicBezTo>
                    <a:cubicBezTo>
                      <a:pt x="438058" y="2535879"/>
                      <a:pt x="440682" y="2530784"/>
                      <a:pt x="444079" y="2527079"/>
                    </a:cubicBezTo>
                    <a:cubicBezTo>
                      <a:pt x="452725" y="2517661"/>
                      <a:pt x="461062" y="2507934"/>
                      <a:pt x="470634" y="2499134"/>
                    </a:cubicBezTo>
                    <a:cubicBezTo>
                      <a:pt x="478199" y="2492187"/>
                      <a:pt x="485147" y="2484621"/>
                      <a:pt x="487926" y="2474277"/>
                    </a:cubicBezTo>
                    <a:cubicBezTo>
                      <a:pt x="487463" y="2469028"/>
                      <a:pt x="482059" y="2468719"/>
                      <a:pt x="476501" y="2464551"/>
                    </a:cubicBezTo>
                    <a:cubicBezTo>
                      <a:pt x="485456" y="2468410"/>
                      <a:pt x="491014" y="2475204"/>
                      <a:pt x="498115" y="2467793"/>
                    </a:cubicBezTo>
                    <a:cubicBezTo>
                      <a:pt x="501821" y="2465014"/>
                      <a:pt x="506144" y="2463316"/>
                      <a:pt x="510004" y="2460845"/>
                    </a:cubicBezTo>
                    <a:cubicBezTo>
                      <a:pt x="511084" y="2460073"/>
                      <a:pt x="511856" y="2459147"/>
                      <a:pt x="512628" y="2458066"/>
                    </a:cubicBezTo>
                    <a:cubicBezTo>
                      <a:pt x="515407" y="2452972"/>
                      <a:pt x="521583" y="2453743"/>
                      <a:pt x="525597" y="2450810"/>
                    </a:cubicBezTo>
                    <a:cubicBezTo>
                      <a:pt x="543043" y="2434290"/>
                      <a:pt x="558173" y="2415609"/>
                      <a:pt x="575156" y="2398626"/>
                    </a:cubicBezTo>
                    <a:cubicBezTo>
                      <a:pt x="576700" y="2397237"/>
                      <a:pt x="577781" y="2395539"/>
                      <a:pt x="578707" y="2393686"/>
                    </a:cubicBezTo>
                    <a:cubicBezTo>
                      <a:pt x="579942" y="2391370"/>
                      <a:pt x="581641" y="2389517"/>
                      <a:pt x="583339" y="2387510"/>
                    </a:cubicBezTo>
                    <a:cubicBezTo>
                      <a:pt x="585346" y="2385040"/>
                      <a:pt x="587353" y="2382415"/>
                      <a:pt x="589823" y="2380254"/>
                    </a:cubicBezTo>
                    <a:cubicBezTo>
                      <a:pt x="591985" y="2378556"/>
                      <a:pt x="594300" y="2377166"/>
                      <a:pt x="596153" y="2375313"/>
                    </a:cubicBezTo>
                    <a:cubicBezTo>
                      <a:pt x="603409" y="2360955"/>
                      <a:pt x="616841" y="2352155"/>
                      <a:pt x="627803" y="2341193"/>
                    </a:cubicBezTo>
                    <a:cubicBezTo>
                      <a:pt x="628884" y="2340267"/>
                      <a:pt x="629964" y="2339495"/>
                      <a:pt x="630891" y="2338569"/>
                    </a:cubicBezTo>
                    <a:cubicBezTo>
                      <a:pt x="636294" y="2333628"/>
                      <a:pt x="640309" y="2327298"/>
                      <a:pt x="646175" y="2322821"/>
                    </a:cubicBezTo>
                    <a:cubicBezTo>
                      <a:pt x="646639" y="2322358"/>
                      <a:pt x="647102" y="2321894"/>
                      <a:pt x="647565" y="2321431"/>
                    </a:cubicBezTo>
                    <a:cubicBezTo>
                      <a:pt x="648491" y="2320505"/>
                      <a:pt x="649418" y="2319579"/>
                      <a:pt x="650190" y="2318498"/>
                    </a:cubicBezTo>
                    <a:cubicBezTo>
                      <a:pt x="650961" y="2317572"/>
                      <a:pt x="651888" y="2316491"/>
                      <a:pt x="652505" y="2315410"/>
                    </a:cubicBezTo>
                    <a:cubicBezTo>
                      <a:pt x="654667" y="2312014"/>
                      <a:pt x="658218" y="2310470"/>
                      <a:pt x="661614" y="2308771"/>
                    </a:cubicBezTo>
                    <a:cubicBezTo>
                      <a:pt x="678289" y="2291634"/>
                      <a:pt x="694808" y="2274342"/>
                      <a:pt x="710710" y="2256279"/>
                    </a:cubicBezTo>
                    <a:cubicBezTo>
                      <a:pt x="735259" y="2228952"/>
                      <a:pt x="760424" y="2202088"/>
                      <a:pt x="784818" y="2174607"/>
                    </a:cubicBezTo>
                    <a:cubicBezTo>
                      <a:pt x="796706" y="2161175"/>
                      <a:pt x="811064" y="2150367"/>
                      <a:pt x="821254" y="2135392"/>
                    </a:cubicBezTo>
                    <a:cubicBezTo>
                      <a:pt x="822180" y="2131223"/>
                      <a:pt x="824650" y="2128290"/>
                      <a:pt x="827738" y="2125356"/>
                    </a:cubicBezTo>
                    <a:cubicBezTo>
                      <a:pt x="844258" y="2110072"/>
                      <a:pt x="860314" y="2094478"/>
                      <a:pt x="876062" y="2078422"/>
                    </a:cubicBezTo>
                    <a:cubicBezTo>
                      <a:pt x="890729" y="2063446"/>
                      <a:pt x="902463" y="2045845"/>
                      <a:pt x="918983" y="2032568"/>
                    </a:cubicBezTo>
                    <a:cubicBezTo>
                      <a:pt x="920063" y="2031796"/>
                      <a:pt x="921298" y="2031024"/>
                      <a:pt x="922379" y="2030097"/>
                    </a:cubicBezTo>
                    <a:cubicBezTo>
                      <a:pt x="931179" y="2025003"/>
                      <a:pt x="944457" y="2028862"/>
                      <a:pt x="950015" y="2018827"/>
                    </a:cubicBezTo>
                    <a:cubicBezTo>
                      <a:pt x="953875" y="2011571"/>
                      <a:pt x="958043" y="2014041"/>
                      <a:pt x="962829" y="2014658"/>
                    </a:cubicBezTo>
                    <a:cubicBezTo>
                      <a:pt x="968078" y="2015276"/>
                      <a:pt x="971475" y="2019136"/>
                      <a:pt x="976107" y="2021606"/>
                    </a:cubicBezTo>
                    <a:cubicBezTo>
                      <a:pt x="963447" y="2022224"/>
                      <a:pt x="947390" y="2039052"/>
                      <a:pt x="948008" y="2050631"/>
                    </a:cubicBezTo>
                    <a:cubicBezTo>
                      <a:pt x="948471" y="2058968"/>
                      <a:pt x="956036" y="2063909"/>
                      <a:pt x="962675" y="2059123"/>
                    </a:cubicBezTo>
                    <a:cubicBezTo>
                      <a:pt x="970240" y="2053874"/>
                      <a:pt x="974254" y="2050786"/>
                      <a:pt x="979040" y="2062519"/>
                    </a:cubicBezTo>
                    <a:cubicBezTo>
                      <a:pt x="982745" y="2071320"/>
                      <a:pt x="992781" y="2069621"/>
                      <a:pt x="1000963" y="2067306"/>
                    </a:cubicBezTo>
                    <a:cubicBezTo>
                      <a:pt x="1005904" y="2065916"/>
                      <a:pt x="1011308" y="2063755"/>
                      <a:pt x="1011308" y="2057425"/>
                    </a:cubicBezTo>
                    <a:cubicBezTo>
                      <a:pt x="1011308" y="2050168"/>
                      <a:pt x="1005286" y="2048624"/>
                      <a:pt x="999729" y="2047235"/>
                    </a:cubicBezTo>
                    <a:cubicBezTo>
                      <a:pt x="999574" y="2047080"/>
                      <a:pt x="999419" y="2047080"/>
                      <a:pt x="999265" y="2047080"/>
                    </a:cubicBezTo>
                    <a:cubicBezTo>
                      <a:pt x="1018409" y="2051249"/>
                      <a:pt x="1025666" y="2049087"/>
                      <a:pt x="1033694" y="2037045"/>
                    </a:cubicBezTo>
                    <a:close/>
                    <a:moveTo>
                      <a:pt x="423700" y="2522601"/>
                    </a:moveTo>
                    <a:cubicBezTo>
                      <a:pt x="429875" y="2522756"/>
                      <a:pt x="428640" y="2527233"/>
                      <a:pt x="429412" y="2530475"/>
                    </a:cubicBezTo>
                    <a:cubicBezTo>
                      <a:pt x="427559" y="2527851"/>
                      <a:pt x="425552" y="2525226"/>
                      <a:pt x="423700" y="2522601"/>
                    </a:cubicBezTo>
                    <a:close/>
                    <a:moveTo>
                      <a:pt x="995560" y="2046308"/>
                    </a:moveTo>
                    <a:cubicBezTo>
                      <a:pt x="996486" y="2046926"/>
                      <a:pt x="997567" y="2047235"/>
                      <a:pt x="998802" y="2046926"/>
                    </a:cubicBezTo>
                    <a:cubicBezTo>
                      <a:pt x="999111" y="2046926"/>
                      <a:pt x="999265" y="2047080"/>
                      <a:pt x="999574" y="2047080"/>
                    </a:cubicBezTo>
                    <a:cubicBezTo>
                      <a:pt x="998185" y="2046926"/>
                      <a:pt x="996486" y="2048316"/>
                      <a:pt x="995560" y="2046308"/>
                    </a:cubicBezTo>
                    <a:close/>
                  </a:path>
                </a:pathLst>
              </a:custGeom>
              <a:grpFill/>
              <a:ln w="1541"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spTree>
    <p:extLst>
      <p:ext uri="{BB962C8B-B14F-4D97-AF65-F5344CB8AC3E}">
        <p14:creationId xmlns:p14="http://schemas.microsoft.com/office/powerpoint/2010/main" val="17401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57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A15CF5E7-DA84-4913-B162-4F9D27C1FD2B}"/>
              </a:ext>
            </a:extLst>
          </p:cNvPr>
          <p:cNvSpPr/>
          <p:nvPr/>
        </p:nvSpPr>
        <p:spPr>
          <a:xfrm>
            <a:off x="1706377" y="2792760"/>
            <a:ext cx="812044" cy="418579"/>
          </a:xfrm>
          <a:custGeom>
            <a:avLst/>
            <a:gdLst/>
            <a:ahLst/>
            <a:cxnLst/>
            <a:rect l="l" t="t" r="r" b="b"/>
            <a:pathLst>
              <a:path w="812044" h="418579">
                <a:moveTo>
                  <a:pt x="0" y="0"/>
                </a:moveTo>
                <a:lnTo>
                  <a:pt x="812044" y="0"/>
                </a:lnTo>
                <a:lnTo>
                  <a:pt x="812044" y="49671"/>
                </a:lnTo>
                <a:lnTo>
                  <a:pt x="812044" y="93203"/>
                </a:lnTo>
                <a:lnTo>
                  <a:pt x="812044" y="191988"/>
                </a:lnTo>
                <a:cubicBezTo>
                  <a:pt x="812044" y="234776"/>
                  <a:pt x="804881" y="271425"/>
                  <a:pt x="790557" y="301935"/>
                </a:cubicBezTo>
                <a:cubicBezTo>
                  <a:pt x="776232" y="332445"/>
                  <a:pt x="755210" y="355699"/>
                  <a:pt x="727491" y="371698"/>
                </a:cubicBezTo>
                <a:cubicBezTo>
                  <a:pt x="699771" y="387697"/>
                  <a:pt x="666564" y="395697"/>
                  <a:pt x="627869" y="395697"/>
                </a:cubicBezTo>
                <a:lnTo>
                  <a:pt x="532991" y="395697"/>
                </a:lnTo>
                <a:cubicBezTo>
                  <a:pt x="493179" y="395697"/>
                  <a:pt x="459042" y="387697"/>
                  <a:pt x="430579" y="371698"/>
                </a:cubicBezTo>
                <a:cubicBezTo>
                  <a:pt x="402115" y="355699"/>
                  <a:pt x="380442" y="332445"/>
                  <a:pt x="365559" y="301935"/>
                </a:cubicBezTo>
                <a:lnTo>
                  <a:pt x="364311" y="298862"/>
                </a:lnTo>
                <a:lnTo>
                  <a:pt x="0" y="418579"/>
                </a:lnTo>
                <a:lnTo>
                  <a:pt x="0" y="314213"/>
                </a:lnTo>
                <a:lnTo>
                  <a:pt x="344092" y="210986"/>
                </a:lnTo>
                <a:lnTo>
                  <a:pt x="343235" y="191988"/>
                </a:lnTo>
                <a:lnTo>
                  <a:pt x="343235" y="93203"/>
                </a:lnTo>
                <a:lnTo>
                  <a:pt x="0" y="93203"/>
                </a:lnTo>
                <a:lnTo>
                  <a:pt x="0" y="0"/>
                </a:lnTo>
                <a:close/>
                <a:moveTo>
                  <a:pt x="430858" y="93203"/>
                </a:moveTo>
                <a:lnTo>
                  <a:pt x="430858" y="199802"/>
                </a:lnTo>
                <a:cubicBezTo>
                  <a:pt x="430858" y="221382"/>
                  <a:pt x="434857" y="239892"/>
                  <a:pt x="442857" y="255333"/>
                </a:cubicBezTo>
                <a:cubicBezTo>
                  <a:pt x="450856" y="270774"/>
                  <a:pt x="462577" y="282494"/>
                  <a:pt x="478018" y="290494"/>
                </a:cubicBezTo>
                <a:cubicBezTo>
                  <a:pt x="493458" y="298493"/>
                  <a:pt x="511969" y="302493"/>
                  <a:pt x="533549" y="302493"/>
                </a:cubicBezTo>
                <a:lnTo>
                  <a:pt x="616707" y="302493"/>
                </a:lnTo>
                <a:cubicBezTo>
                  <a:pt x="639403" y="302493"/>
                  <a:pt x="658844" y="298493"/>
                  <a:pt x="675029" y="290494"/>
                </a:cubicBezTo>
                <a:cubicBezTo>
                  <a:pt x="691214" y="282494"/>
                  <a:pt x="703492" y="270774"/>
                  <a:pt x="711864" y="255333"/>
                </a:cubicBezTo>
                <a:cubicBezTo>
                  <a:pt x="720235" y="239892"/>
                  <a:pt x="724421" y="221382"/>
                  <a:pt x="724421" y="199802"/>
                </a:cubicBezTo>
                <a:lnTo>
                  <a:pt x="724421" y="93203"/>
                </a:lnTo>
                <a:lnTo>
                  <a:pt x="430858"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 name="任意多边形: 形状 36">
            <a:extLst>
              <a:ext uri="{FF2B5EF4-FFF2-40B4-BE49-F238E27FC236}">
                <a16:creationId xmlns:a16="http://schemas.microsoft.com/office/drawing/2014/main" id="{7AC75F62-220D-403A-A556-9B31989895CE}"/>
              </a:ext>
            </a:extLst>
          </p:cNvPr>
          <p:cNvSpPr/>
          <p:nvPr/>
        </p:nvSpPr>
        <p:spPr>
          <a:xfrm>
            <a:off x="1706377" y="3268042"/>
            <a:ext cx="811486" cy="472158"/>
          </a:xfrm>
          <a:custGeom>
            <a:avLst/>
            <a:gdLst/>
            <a:ahLst/>
            <a:cxnLst/>
            <a:rect l="l" t="t" r="r" b="b"/>
            <a:pathLst>
              <a:path w="811486" h="472158">
                <a:moveTo>
                  <a:pt x="0" y="0"/>
                </a:moveTo>
                <a:lnTo>
                  <a:pt x="811486" y="187524"/>
                </a:lnTo>
                <a:lnTo>
                  <a:pt x="811486" y="284634"/>
                </a:lnTo>
                <a:lnTo>
                  <a:pt x="0" y="472158"/>
                </a:lnTo>
                <a:lnTo>
                  <a:pt x="0" y="370582"/>
                </a:lnTo>
                <a:lnTo>
                  <a:pt x="186965" y="333800"/>
                </a:lnTo>
                <a:lnTo>
                  <a:pt x="186965" y="138358"/>
                </a:lnTo>
                <a:lnTo>
                  <a:pt x="0" y="101576"/>
                </a:lnTo>
                <a:lnTo>
                  <a:pt x="0" y="0"/>
                </a:lnTo>
                <a:close/>
                <a:moveTo>
                  <a:pt x="274588" y="155597"/>
                </a:moveTo>
                <a:lnTo>
                  <a:pt x="274588" y="316561"/>
                </a:lnTo>
                <a:lnTo>
                  <a:pt x="683679" y="236079"/>
                </a:lnTo>
                <a:lnTo>
                  <a:pt x="274588" y="15559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 name="任意多边形: 形状 35">
            <a:extLst>
              <a:ext uri="{FF2B5EF4-FFF2-40B4-BE49-F238E27FC236}">
                <a16:creationId xmlns:a16="http://schemas.microsoft.com/office/drawing/2014/main" id="{25B9C27B-1B77-444D-AF01-8F4D10B59D8C}"/>
              </a:ext>
            </a:extLst>
          </p:cNvPr>
          <p:cNvSpPr/>
          <p:nvPr/>
        </p:nvSpPr>
        <p:spPr>
          <a:xfrm>
            <a:off x="1706935" y="3811935"/>
            <a:ext cx="810928" cy="398487"/>
          </a:xfrm>
          <a:custGeom>
            <a:avLst/>
            <a:gdLst/>
            <a:ahLst/>
            <a:cxnLst/>
            <a:rect l="l" t="t" r="r" b="b"/>
            <a:pathLst>
              <a:path w="810928" h="398487">
                <a:moveTo>
                  <a:pt x="0" y="0"/>
                </a:moveTo>
                <a:lnTo>
                  <a:pt x="810928" y="0"/>
                </a:lnTo>
                <a:lnTo>
                  <a:pt x="810928" y="84274"/>
                </a:lnTo>
                <a:lnTo>
                  <a:pt x="207408"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任意多边形: 形状 34">
            <a:extLst>
              <a:ext uri="{FF2B5EF4-FFF2-40B4-BE49-F238E27FC236}">
                <a16:creationId xmlns:a16="http://schemas.microsoft.com/office/drawing/2014/main" id="{F3F0B472-702E-455A-BB9D-11B164C2CD78}"/>
              </a:ext>
            </a:extLst>
          </p:cNvPr>
          <p:cNvSpPr/>
          <p:nvPr/>
        </p:nvSpPr>
        <p:spPr>
          <a:xfrm>
            <a:off x="1698006" y="4320704"/>
            <a:ext cx="828229" cy="392348"/>
          </a:xfrm>
          <a:custGeom>
            <a:avLst/>
            <a:gdLst/>
            <a:ahLst/>
            <a:cxnLst/>
            <a:rect l="l" t="t" r="r" b="b"/>
            <a:pathLst>
              <a:path w="828229" h="392348">
                <a:moveTo>
                  <a:pt x="190873" y="0"/>
                </a:moveTo>
                <a:lnTo>
                  <a:pt x="231056" y="0"/>
                </a:lnTo>
                <a:lnTo>
                  <a:pt x="231056" y="92645"/>
                </a:lnTo>
                <a:lnTo>
                  <a:pt x="192547" y="92645"/>
                </a:lnTo>
                <a:cubicBezTo>
                  <a:pt x="158316" y="92645"/>
                  <a:pt x="132458" y="101482"/>
                  <a:pt x="114970" y="119155"/>
                </a:cubicBezTo>
                <a:cubicBezTo>
                  <a:pt x="97483" y="136829"/>
                  <a:pt x="88739" y="162966"/>
                  <a:pt x="88739" y="197569"/>
                </a:cubicBezTo>
                <a:cubicBezTo>
                  <a:pt x="88739" y="231427"/>
                  <a:pt x="97483" y="256914"/>
                  <a:pt x="114970" y="274029"/>
                </a:cubicBezTo>
                <a:cubicBezTo>
                  <a:pt x="132458" y="291145"/>
                  <a:pt x="158316" y="299702"/>
                  <a:pt x="192547" y="299702"/>
                </a:cubicBezTo>
                <a:lnTo>
                  <a:pt x="252264" y="299702"/>
                </a:lnTo>
                <a:cubicBezTo>
                  <a:pt x="274960" y="299702"/>
                  <a:pt x="294401" y="294400"/>
                  <a:pt x="310586" y="283796"/>
                </a:cubicBezTo>
                <a:cubicBezTo>
                  <a:pt x="326771" y="273192"/>
                  <a:pt x="340166" y="259798"/>
                  <a:pt x="350770" y="243613"/>
                </a:cubicBezTo>
                <a:cubicBezTo>
                  <a:pt x="361374" y="227428"/>
                  <a:pt x="373001" y="205755"/>
                  <a:pt x="385651" y="178593"/>
                </a:cubicBezTo>
                <a:cubicBezTo>
                  <a:pt x="386023" y="177849"/>
                  <a:pt x="386396" y="177012"/>
                  <a:pt x="386768" y="176082"/>
                </a:cubicBezTo>
                <a:cubicBezTo>
                  <a:pt x="387140" y="175152"/>
                  <a:pt x="387512" y="174315"/>
                  <a:pt x="387884" y="173570"/>
                </a:cubicBezTo>
                <a:lnTo>
                  <a:pt x="391791" y="165757"/>
                </a:lnTo>
                <a:cubicBezTo>
                  <a:pt x="408534" y="130410"/>
                  <a:pt x="424347" y="101761"/>
                  <a:pt x="439230" y="79809"/>
                </a:cubicBezTo>
                <a:cubicBezTo>
                  <a:pt x="454112" y="57857"/>
                  <a:pt x="474483" y="39160"/>
                  <a:pt x="500342" y="23719"/>
                </a:cubicBezTo>
                <a:cubicBezTo>
                  <a:pt x="526201" y="8278"/>
                  <a:pt x="558478" y="558"/>
                  <a:pt x="597173" y="558"/>
                </a:cubicBezTo>
                <a:lnTo>
                  <a:pt x="640706" y="558"/>
                </a:lnTo>
                <a:cubicBezTo>
                  <a:pt x="681633" y="558"/>
                  <a:pt x="716050" y="7999"/>
                  <a:pt x="743955" y="22882"/>
                </a:cubicBezTo>
                <a:cubicBezTo>
                  <a:pt x="771860" y="37765"/>
                  <a:pt x="792882" y="59810"/>
                  <a:pt x="807021" y="89017"/>
                </a:cubicBezTo>
                <a:cubicBezTo>
                  <a:pt x="821160" y="118225"/>
                  <a:pt x="828229" y="154223"/>
                  <a:pt x="828229" y="197011"/>
                </a:cubicBezTo>
                <a:cubicBezTo>
                  <a:pt x="828229" y="238683"/>
                  <a:pt x="821067" y="273750"/>
                  <a:pt x="806742" y="302214"/>
                </a:cubicBezTo>
                <a:cubicBezTo>
                  <a:pt x="792417" y="330677"/>
                  <a:pt x="771116" y="352071"/>
                  <a:pt x="742839" y="366396"/>
                </a:cubicBezTo>
                <a:cubicBezTo>
                  <a:pt x="714562" y="380721"/>
                  <a:pt x="679773" y="387883"/>
                  <a:pt x="638473" y="387883"/>
                </a:cubicBezTo>
                <a:lnTo>
                  <a:pt x="596057" y="387883"/>
                </a:lnTo>
                <a:lnTo>
                  <a:pt x="596057" y="295237"/>
                </a:lnTo>
                <a:lnTo>
                  <a:pt x="636241" y="295237"/>
                </a:lnTo>
                <a:cubicBezTo>
                  <a:pt x="670471" y="295237"/>
                  <a:pt x="696330" y="286959"/>
                  <a:pt x="713817" y="270402"/>
                </a:cubicBezTo>
                <a:cubicBezTo>
                  <a:pt x="731305" y="253845"/>
                  <a:pt x="740048" y="229381"/>
                  <a:pt x="740048" y="197011"/>
                </a:cubicBezTo>
                <a:cubicBezTo>
                  <a:pt x="740048" y="162780"/>
                  <a:pt x="731677" y="136922"/>
                  <a:pt x="714934" y="119434"/>
                </a:cubicBezTo>
                <a:cubicBezTo>
                  <a:pt x="698191" y="101947"/>
                  <a:pt x="673820" y="93203"/>
                  <a:pt x="641822" y="93203"/>
                </a:cubicBezTo>
                <a:lnTo>
                  <a:pt x="596615" y="93203"/>
                </a:lnTo>
                <a:cubicBezTo>
                  <a:pt x="573919" y="93203"/>
                  <a:pt x="554664" y="98691"/>
                  <a:pt x="538851" y="109668"/>
                </a:cubicBezTo>
                <a:cubicBezTo>
                  <a:pt x="523038" y="120643"/>
                  <a:pt x="510202" y="134317"/>
                  <a:pt x="500342" y="150688"/>
                </a:cubicBezTo>
                <a:cubicBezTo>
                  <a:pt x="490482" y="167059"/>
                  <a:pt x="478855" y="189383"/>
                  <a:pt x="465461" y="217661"/>
                </a:cubicBezTo>
                <a:cubicBezTo>
                  <a:pt x="464344" y="220637"/>
                  <a:pt x="463135" y="223335"/>
                  <a:pt x="461833" y="225753"/>
                </a:cubicBezTo>
                <a:cubicBezTo>
                  <a:pt x="460531" y="228172"/>
                  <a:pt x="459321" y="230869"/>
                  <a:pt x="458205" y="233846"/>
                </a:cubicBezTo>
                <a:cubicBezTo>
                  <a:pt x="457461" y="235334"/>
                  <a:pt x="456717" y="236915"/>
                  <a:pt x="455973" y="238590"/>
                </a:cubicBezTo>
                <a:cubicBezTo>
                  <a:pt x="455229" y="240264"/>
                  <a:pt x="454484" y="241845"/>
                  <a:pt x="453740" y="243334"/>
                </a:cubicBezTo>
                <a:cubicBezTo>
                  <a:pt x="438858" y="274960"/>
                  <a:pt x="424068" y="300912"/>
                  <a:pt x="409371" y="321189"/>
                </a:cubicBezTo>
                <a:cubicBezTo>
                  <a:pt x="394674" y="341467"/>
                  <a:pt x="374675" y="358396"/>
                  <a:pt x="349375" y="371977"/>
                </a:cubicBezTo>
                <a:cubicBezTo>
                  <a:pt x="324074" y="385557"/>
                  <a:pt x="292076" y="392348"/>
                  <a:pt x="253380" y="392348"/>
                </a:cubicBezTo>
                <a:lnTo>
                  <a:pt x="190873" y="392348"/>
                </a:lnTo>
                <a:cubicBezTo>
                  <a:pt x="149201" y="392348"/>
                  <a:pt x="114226" y="384999"/>
                  <a:pt x="85949" y="370303"/>
                </a:cubicBezTo>
                <a:cubicBezTo>
                  <a:pt x="57671" y="355606"/>
                  <a:pt x="36277" y="333840"/>
                  <a:pt x="21767" y="305004"/>
                </a:cubicBezTo>
                <a:cubicBezTo>
                  <a:pt x="7256" y="276169"/>
                  <a:pt x="0" y="240357"/>
                  <a:pt x="0" y="197569"/>
                </a:cubicBezTo>
                <a:cubicBezTo>
                  <a:pt x="0" y="154409"/>
                  <a:pt x="7163" y="118132"/>
                  <a:pt x="21488" y="88738"/>
                </a:cubicBezTo>
                <a:cubicBezTo>
                  <a:pt x="35812" y="59345"/>
                  <a:pt x="57206" y="37207"/>
                  <a:pt x="85670" y="22324"/>
                </a:cubicBezTo>
                <a:cubicBezTo>
                  <a:pt x="114133" y="7441"/>
                  <a:pt x="149201" y="0"/>
                  <a:pt x="190873"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任意多边形: 形状 32">
            <a:extLst>
              <a:ext uri="{FF2B5EF4-FFF2-40B4-BE49-F238E27FC236}">
                <a16:creationId xmlns:a16="http://schemas.microsoft.com/office/drawing/2014/main" id="{D567FF83-50E7-4424-B2A8-8E0C68C385CA}"/>
              </a:ext>
            </a:extLst>
          </p:cNvPr>
          <p:cNvSpPr/>
          <p:nvPr/>
        </p:nvSpPr>
        <p:spPr>
          <a:xfrm>
            <a:off x="1706377" y="4984849"/>
            <a:ext cx="811486" cy="394022"/>
          </a:xfrm>
          <a:custGeom>
            <a:avLst/>
            <a:gdLst/>
            <a:ahLst/>
            <a:cxnLst/>
            <a:rect l="l" t="t" r="r" b="b"/>
            <a:pathLst>
              <a:path w="811486" h="394022">
                <a:moveTo>
                  <a:pt x="723863" y="0"/>
                </a:moveTo>
                <a:lnTo>
                  <a:pt x="811486" y="0"/>
                </a:lnTo>
                <a:lnTo>
                  <a:pt x="811486" y="394022"/>
                </a:lnTo>
                <a:lnTo>
                  <a:pt x="723863" y="394022"/>
                </a:lnTo>
                <a:lnTo>
                  <a:pt x="723863" y="243892"/>
                </a:lnTo>
                <a:lnTo>
                  <a:pt x="0" y="243892"/>
                </a:lnTo>
                <a:lnTo>
                  <a:pt x="0" y="150688"/>
                </a:lnTo>
                <a:lnTo>
                  <a:pt x="723863" y="150688"/>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 name="任意多边形: 形状 31">
            <a:extLst>
              <a:ext uri="{FF2B5EF4-FFF2-40B4-BE49-F238E27FC236}">
                <a16:creationId xmlns:a16="http://schemas.microsoft.com/office/drawing/2014/main" id="{8C6BE420-C51D-47FD-94D6-289AC0A56B7A}"/>
              </a:ext>
            </a:extLst>
          </p:cNvPr>
          <p:cNvSpPr/>
          <p:nvPr/>
        </p:nvSpPr>
        <p:spPr>
          <a:xfrm>
            <a:off x="1706377" y="54367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任意多边形: 形状 30">
            <a:extLst>
              <a:ext uri="{FF2B5EF4-FFF2-40B4-BE49-F238E27FC236}">
                <a16:creationId xmlns:a16="http://schemas.microsoft.com/office/drawing/2014/main" id="{CAA07483-FFDD-4CE1-827A-EDB655B6A459}"/>
              </a:ext>
            </a:extLst>
          </p:cNvPr>
          <p:cNvSpPr/>
          <p:nvPr/>
        </p:nvSpPr>
        <p:spPr>
          <a:xfrm>
            <a:off x="1698006" y="5650260"/>
            <a:ext cx="828229" cy="402952"/>
          </a:xfrm>
          <a:custGeom>
            <a:avLst/>
            <a:gdLst/>
            <a:ahLst/>
            <a:cxnLst/>
            <a:rect l="l" t="t" r="r" b="b"/>
            <a:pathLst>
              <a:path w="828229" h="402952">
                <a:moveTo>
                  <a:pt x="204267" y="0"/>
                </a:moveTo>
                <a:lnTo>
                  <a:pt x="624521" y="0"/>
                </a:lnTo>
                <a:cubicBezTo>
                  <a:pt x="667681" y="0"/>
                  <a:pt x="704516" y="7906"/>
                  <a:pt x="735025" y="23719"/>
                </a:cubicBezTo>
                <a:cubicBezTo>
                  <a:pt x="765535" y="39532"/>
                  <a:pt x="788697" y="62507"/>
                  <a:pt x="804510" y="92645"/>
                </a:cubicBezTo>
                <a:cubicBezTo>
                  <a:pt x="820323" y="122783"/>
                  <a:pt x="828229" y="159060"/>
                  <a:pt x="828229" y="201476"/>
                </a:cubicBezTo>
                <a:cubicBezTo>
                  <a:pt x="828229" y="243892"/>
                  <a:pt x="820323" y="280169"/>
                  <a:pt x="804510" y="310306"/>
                </a:cubicBezTo>
                <a:cubicBezTo>
                  <a:pt x="788697" y="340444"/>
                  <a:pt x="765535" y="363419"/>
                  <a:pt x="735025" y="379232"/>
                </a:cubicBezTo>
                <a:cubicBezTo>
                  <a:pt x="704516" y="395045"/>
                  <a:pt x="667681" y="402952"/>
                  <a:pt x="624521" y="402952"/>
                </a:cubicBezTo>
                <a:lnTo>
                  <a:pt x="204267" y="402952"/>
                </a:lnTo>
                <a:cubicBezTo>
                  <a:pt x="161107" y="402952"/>
                  <a:pt x="124272" y="395045"/>
                  <a:pt x="93762" y="379232"/>
                </a:cubicBezTo>
                <a:cubicBezTo>
                  <a:pt x="63252" y="363419"/>
                  <a:pt x="39998" y="340444"/>
                  <a:pt x="23999" y="310306"/>
                </a:cubicBezTo>
                <a:cubicBezTo>
                  <a:pt x="8000" y="280169"/>
                  <a:pt x="0" y="243892"/>
                  <a:pt x="0" y="201476"/>
                </a:cubicBezTo>
                <a:cubicBezTo>
                  <a:pt x="0" y="159060"/>
                  <a:pt x="8000" y="122783"/>
                  <a:pt x="23999" y="92645"/>
                </a:cubicBezTo>
                <a:cubicBezTo>
                  <a:pt x="39998" y="62507"/>
                  <a:pt x="63252" y="39532"/>
                  <a:pt x="93762" y="23719"/>
                </a:cubicBezTo>
                <a:cubicBezTo>
                  <a:pt x="124272" y="7906"/>
                  <a:pt x="161107" y="0"/>
                  <a:pt x="204267" y="0"/>
                </a:cubicBezTo>
                <a:close/>
                <a:moveTo>
                  <a:pt x="200360" y="93203"/>
                </a:moveTo>
                <a:cubicBezTo>
                  <a:pt x="177292" y="93203"/>
                  <a:pt x="157572" y="97482"/>
                  <a:pt x="141201" y="106040"/>
                </a:cubicBezTo>
                <a:cubicBezTo>
                  <a:pt x="124830" y="114597"/>
                  <a:pt x="112366" y="126969"/>
                  <a:pt x="103808" y="143154"/>
                </a:cubicBezTo>
                <a:cubicBezTo>
                  <a:pt x="95250" y="159339"/>
                  <a:pt x="90972" y="178779"/>
                  <a:pt x="90972" y="201476"/>
                </a:cubicBezTo>
                <a:cubicBezTo>
                  <a:pt x="90972" y="224544"/>
                  <a:pt x="95250" y="244171"/>
                  <a:pt x="103808" y="260356"/>
                </a:cubicBezTo>
                <a:cubicBezTo>
                  <a:pt x="112366" y="276541"/>
                  <a:pt x="124830" y="288819"/>
                  <a:pt x="141201" y="297191"/>
                </a:cubicBezTo>
                <a:cubicBezTo>
                  <a:pt x="157572" y="305562"/>
                  <a:pt x="177292" y="309748"/>
                  <a:pt x="200360" y="309748"/>
                </a:cubicBezTo>
                <a:lnTo>
                  <a:pt x="627869" y="309748"/>
                </a:lnTo>
                <a:cubicBezTo>
                  <a:pt x="650938" y="309748"/>
                  <a:pt x="670657" y="305562"/>
                  <a:pt x="687028" y="297191"/>
                </a:cubicBezTo>
                <a:cubicBezTo>
                  <a:pt x="703400" y="288819"/>
                  <a:pt x="715864" y="276541"/>
                  <a:pt x="724421" y="260356"/>
                </a:cubicBezTo>
                <a:cubicBezTo>
                  <a:pt x="732979" y="244171"/>
                  <a:pt x="737258" y="224544"/>
                  <a:pt x="737258" y="201476"/>
                </a:cubicBezTo>
                <a:cubicBezTo>
                  <a:pt x="737258" y="178779"/>
                  <a:pt x="732979" y="159339"/>
                  <a:pt x="724421" y="143154"/>
                </a:cubicBezTo>
                <a:cubicBezTo>
                  <a:pt x="715864" y="126969"/>
                  <a:pt x="703400" y="114597"/>
                  <a:pt x="687028" y="106040"/>
                </a:cubicBezTo>
                <a:cubicBezTo>
                  <a:pt x="670657" y="97482"/>
                  <a:pt x="650938" y="93203"/>
                  <a:pt x="627869" y="93203"/>
                </a:cubicBezTo>
                <a:lnTo>
                  <a:pt x="200360"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 name="任意多边形: 形状 29">
            <a:extLst>
              <a:ext uri="{FF2B5EF4-FFF2-40B4-BE49-F238E27FC236}">
                <a16:creationId xmlns:a16="http://schemas.microsoft.com/office/drawing/2014/main" id="{EFE1BE10-81C1-4DCD-9162-91F8E71F0765}"/>
              </a:ext>
            </a:extLst>
          </p:cNvPr>
          <p:cNvSpPr/>
          <p:nvPr/>
        </p:nvSpPr>
        <p:spPr>
          <a:xfrm>
            <a:off x="1706935" y="6164610"/>
            <a:ext cx="810928" cy="398487"/>
          </a:xfrm>
          <a:custGeom>
            <a:avLst/>
            <a:gdLst/>
            <a:ahLst/>
            <a:cxnLst/>
            <a:rect l="l" t="t" r="r" b="b"/>
            <a:pathLst>
              <a:path w="810928" h="398487">
                <a:moveTo>
                  <a:pt x="0" y="0"/>
                </a:moveTo>
                <a:lnTo>
                  <a:pt x="810928" y="0"/>
                </a:lnTo>
                <a:lnTo>
                  <a:pt x="810928" y="84273"/>
                </a:lnTo>
                <a:lnTo>
                  <a:pt x="207409"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 name="任意多边形: 形状 39">
            <a:extLst>
              <a:ext uri="{FF2B5EF4-FFF2-40B4-BE49-F238E27FC236}">
                <a16:creationId xmlns:a16="http://schemas.microsoft.com/office/drawing/2014/main" id="{E653C74B-37F6-470A-89F5-5C4472BA9003}"/>
              </a:ext>
            </a:extLst>
          </p:cNvPr>
          <p:cNvSpPr/>
          <p:nvPr/>
        </p:nvSpPr>
        <p:spPr>
          <a:xfrm rot="3215891">
            <a:off x="1403257" y="4520296"/>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 name="任意多边形: 形状 40">
            <a:extLst>
              <a:ext uri="{FF2B5EF4-FFF2-40B4-BE49-F238E27FC236}">
                <a16:creationId xmlns:a16="http://schemas.microsoft.com/office/drawing/2014/main" id="{4BEE26F9-430B-4ECA-848C-A7CE05F2FB87}"/>
              </a:ext>
            </a:extLst>
          </p:cNvPr>
          <p:cNvSpPr/>
          <p:nvPr/>
        </p:nvSpPr>
        <p:spPr>
          <a:xfrm rot="3667468">
            <a:off x="2288911" y="2659189"/>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任意多边形: 形状 41">
            <a:extLst>
              <a:ext uri="{FF2B5EF4-FFF2-40B4-BE49-F238E27FC236}">
                <a16:creationId xmlns:a16="http://schemas.microsoft.com/office/drawing/2014/main" id="{6CD613B5-9B61-413D-A9CC-1CBF347CE3DA}"/>
              </a:ext>
            </a:extLst>
          </p:cNvPr>
          <p:cNvSpPr/>
          <p:nvPr/>
        </p:nvSpPr>
        <p:spPr>
          <a:xfrm rot="11468393">
            <a:off x="2636081" y="530542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D95C3BE7-F888-4137-9D0A-3F57EA68862F}"/>
              </a:ext>
            </a:extLst>
          </p:cNvPr>
          <p:cNvSpPr/>
          <p:nvPr/>
        </p:nvSpPr>
        <p:spPr>
          <a:xfrm rot="18389171">
            <a:off x="1877390" y="6242021"/>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任意多边形: 形状 38">
            <a:extLst>
              <a:ext uri="{FF2B5EF4-FFF2-40B4-BE49-F238E27FC236}">
                <a16:creationId xmlns:a16="http://schemas.microsoft.com/office/drawing/2014/main" id="{52C2C248-2532-4FB3-AA5B-ED287643732F}"/>
              </a:ext>
            </a:extLst>
          </p:cNvPr>
          <p:cNvSpPr/>
          <p:nvPr/>
        </p:nvSpPr>
        <p:spPr>
          <a:xfrm>
            <a:off x="1706377" y="2346424"/>
            <a:ext cx="811486" cy="394023"/>
          </a:xfrm>
          <a:custGeom>
            <a:avLst/>
            <a:gdLst/>
            <a:ahLst/>
            <a:cxnLst/>
            <a:rect l="l" t="t" r="r" b="b"/>
            <a:pathLst>
              <a:path w="811486" h="394023">
                <a:moveTo>
                  <a:pt x="723863" y="0"/>
                </a:moveTo>
                <a:lnTo>
                  <a:pt x="811486" y="0"/>
                </a:lnTo>
                <a:lnTo>
                  <a:pt x="811486" y="394023"/>
                </a:lnTo>
                <a:lnTo>
                  <a:pt x="723863" y="394023"/>
                </a:lnTo>
                <a:lnTo>
                  <a:pt x="723863" y="243892"/>
                </a:lnTo>
                <a:lnTo>
                  <a:pt x="0" y="243892"/>
                </a:lnTo>
                <a:lnTo>
                  <a:pt x="0" y="150689"/>
                </a:lnTo>
                <a:lnTo>
                  <a:pt x="723863" y="150689"/>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 name="任意多边形: 形状 33">
            <a:extLst>
              <a:ext uri="{FF2B5EF4-FFF2-40B4-BE49-F238E27FC236}">
                <a16:creationId xmlns:a16="http://schemas.microsoft.com/office/drawing/2014/main" id="{FEEC4042-6063-4DF6-A246-CFC516DF044A}"/>
              </a:ext>
            </a:extLst>
          </p:cNvPr>
          <p:cNvSpPr/>
          <p:nvPr/>
        </p:nvSpPr>
        <p:spPr>
          <a:xfrm>
            <a:off x="1706377" y="48271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97CA6FB-F37C-42E2-A0AB-F321F0C0E9D7}"/>
              </a:ext>
            </a:extLst>
          </p:cNvPr>
          <p:cNvSpPr txBox="1"/>
          <p:nvPr>
            <p:custDataLst>
              <p:tags r:id="rId1"/>
            </p:custDataLst>
          </p:nvPr>
        </p:nvSpPr>
        <p:spPr>
          <a:xfrm>
            <a:off x="4589532" y="2996137"/>
            <a:ext cx="4288353" cy="707886"/>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40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疫情防控整体概述</a:t>
            </a:r>
          </a:p>
        </p:txBody>
      </p:sp>
      <p:sp>
        <p:nvSpPr>
          <p:cNvPr id="50" name="文字方塊 37">
            <a:extLst>
              <a:ext uri="{FF2B5EF4-FFF2-40B4-BE49-F238E27FC236}">
                <a16:creationId xmlns:a16="http://schemas.microsoft.com/office/drawing/2014/main" id="{D3377066-5431-402D-9BA0-6B5E3FEDF5E0}"/>
              </a:ext>
            </a:extLst>
          </p:cNvPr>
          <p:cNvSpPr txBox="1"/>
          <p:nvPr/>
        </p:nvSpPr>
        <p:spPr>
          <a:xfrm>
            <a:off x="5285531" y="2081516"/>
            <a:ext cx="3324167" cy="830997"/>
          </a:xfrm>
          <a:prstGeom prst="rect">
            <a:avLst/>
          </a:prstGeom>
          <a:noFill/>
        </p:spPr>
        <p:txBody>
          <a:bodyPr wrap="squar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ONE</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cxnSp>
        <p:nvCxnSpPr>
          <p:cNvPr id="47" name="直接连接符 46">
            <a:extLst>
              <a:ext uri="{FF2B5EF4-FFF2-40B4-BE49-F238E27FC236}">
                <a16:creationId xmlns:a16="http://schemas.microsoft.com/office/drawing/2014/main" id="{81963E79-7A3D-4491-A73D-0C4CEF5AC261}"/>
              </a:ext>
            </a:extLst>
          </p:cNvPr>
          <p:cNvCxnSpPr>
            <a:cxnSpLocks/>
          </p:cNvCxnSpPr>
          <p:nvPr/>
        </p:nvCxnSpPr>
        <p:spPr>
          <a:xfrm>
            <a:off x="4710182" y="3808116"/>
            <a:ext cx="4813863"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4C4D40E1-ABA2-49D9-8CEB-606F79CF1859}"/>
              </a:ext>
            </a:extLst>
          </p:cNvPr>
          <p:cNvSpPr/>
          <p:nvPr/>
        </p:nvSpPr>
        <p:spPr>
          <a:xfrm>
            <a:off x="4589532" y="3936224"/>
            <a:ext cx="2192853" cy="1200329"/>
          </a:xfrm>
          <a:prstGeom prst="rect">
            <a:avLst/>
          </a:prstGeom>
          <a:noFill/>
        </p:spPr>
        <p:txBody>
          <a:bodyPr wrap="square" rtlCol="0">
            <a:noAutofit/>
          </a:bodyPr>
          <a:lstStyle/>
          <a:p>
            <a:r>
              <a:rPr lang="en-US" altLang="zh-CN"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Overall overview of epidemic prevention and control</a:t>
            </a:r>
            <a:endParaRPr lang="zh-CN" altLang="en-US"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68" name="组合 67">
            <a:extLst>
              <a:ext uri="{FF2B5EF4-FFF2-40B4-BE49-F238E27FC236}">
                <a16:creationId xmlns:a16="http://schemas.microsoft.com/office/drawing/2014/main" id="{B1BE6075-6BE1-4B60-90C0-2F72CBDF6CAC}"/>
              </a:ext>
            </a:extLst>
          </p:cNvPr>
          <p:cNvGrpSpPr/>
          <p:nvPr/>
        </p:nvGrpSpPr>
        <p:grpSpPr>
          <a:xfrm>
            <a:off x="4511301" y="2052651"/>
            <a:ext cx="849174" cy="735301"/>
            <a:chOff x="6773112" y="1409419"/>
            <a:chExt cx="570685" cy="494157"/>
          </a:xfrm>
        </p:grpSpPr>
        <p:sp>
          <p:nvSpPr>
            <p:cNvPr id="61" name="椭圆 60">
              <a:extLst>
                <a:ext uri="{FF2B5EF4-FFF2-40B4-BE49-F238E27FC236}">
                  <a16:creationId xmlns:a16="http://schemas.microsoft.com/office/drawing/2014/main" id="{2164B966-999D-4C10-8AD6-FFCB3618B22C}"/>
                </a:ext>
              </a:extLst>
            </p:cNvPr>
            <p:cNvSpPr/>
            <p:nvPr/>
          </p:nvSpPr>
          <p:spPr>
            <a:xfrm>
              <a:off x="7298078" y="146657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2" name="椭圆 61">
              <a:extLst>
                <a:ext uri="{FF2B5EF4-FFF2-40B4-BE49-F238E27FC236}">
                  <a16:creationId xmlns:a16="http://schemas.microsoft.com/office/drawing/2014/main" id="{8D9E8328-2269-49C6-9E69-8B6E557D5FD4}"/>
                </a:ext>
              </a:extLst>
            </p:cNvPr>
            <p:cNvSpPr/>
            <p:nvPr/>
          </p:nvSpPr>
          <p:spPr>
            <a:xfrm>
              <a:off x="7256426" y="1884667"/>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3" name="椭圆 62">
              <a:extLst>
                <a:ext uri="{FF2B5EF4-FFF2-40B4-BE49-F238E27FC236}">
                  <a16:creationId xmlns:a16="http://schemas.microsoft.com/office/drawing/2014/main" id="{4087370B-CD82-4E73-9608-539D83EEC137}"/>
                </a:ext>
              </a:extLst>
            </p:cNvPr>
            <p:cNvSpPr/>
            <p:nvPr/>
          </p:nvSpPr>
          <p:spPr>
            <a:xfrm>
              <a:off x="6773112" y="1748152"/>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64" name="直接连接符 63">
              <a:extLst>
                <a:ext uri="{FF2B5EF4-FFF2-40B4-BE49-F238E27FC236}">
                  <a16:creationId xmlns:a16="http://schemas.microsoft.com/office/drawing/2014/main" id="{EA6CEB17-97DB-4BAC-B2C9-F38B4FB4EE7A}"/>
                </a:ext>
              </a:extLst>
            </p:cNvPr>
            <p:cNvCxnSpPr>
              <a:stCxn id="61" idx="3"/>
              <a:endCxn id="63" idx="7"/>
            </p:cNvCxnSpPr>
            <p:nvPr/>
          </p:nvCxnSpPr>
          <p:spPr>
            <a:xfrm flipH="1">
              <a:off x="6800662" y="1505594"/>
              <a:ext cx="504111" cy="247285"/>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4689F742-BEED-44BA-8D04-FA85818A4EE0}"/>
                </a:ext>
              </a:extLst>
            </p:cNvPr>
            <p:cNvCxnSpPr>
              <a:cxnSpLocks/>
              <a:stCxn id="61" idx="3"/>
              <a:endCxn id="62" idx="1"/>
            </p:cNvCxnSpPr>
            <p:nvPr/>
          </p:nvCxnSpPr>
          <p:spPr>
            <a:xfrm flipH="1">
              <a:off x="7259195" y="1505594"/>
              <a:ext cx="45578" cy="38184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E177898F-47DB-4CB6-A9D4-06251813C57F}"/>
                </a:ext>
              </a:extLst>
            </p:cNvPr>
            <p:cNvCxnSpPr>
              <a:cxnSpLocks/>
              <a:stCxn id="63" idx="7"/>
              <a:endCxn id="62" idx="0"/>
            </p:cNvCxnSpPr>
            <p:nvPr/>
          </p:nvCxnSpPr>
          <p:spPr>
            <a:xfrm>
              <a:off x="6800662" y="1752879"/>
              <a:ext cx="465219" cy="13178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7" name="任意多边形: 形状 66">
              <a:extLst>
                <a:ext uri="{FF2B5EF4-FFF2-40B4-BE49-F238E27FC236}">
                  <a16:creationId xmlns:a16="http://schemas.microsoft.com/office/drawing/2014/main" id="{4CE6CDC1-C4EA-4C78-B5CB-60820CC814C9}"/>
                </a:ext>
              </a:extLst>
            </p:cNvPr>
            <p:cNvSpPr/>
            <p:nvPr/>
          </p:nvSpPr>
          <p:spPr>
            <a:xfrm>
              <a:off x="6884665" y="1409419"/>
              <a:ext cx="367928" cy="476964"/>
            </a:xfrm>
            <a:custGeom>
              <a:avLst/>
              <a:gdLst>
                <a:gd name="connsiteX0" fmla="*/ 423256 w 1469475"/>
                <a:gd name="connsiteY0" fmla="*/ 1575839 h 1904965"/>
                <a:gd name="connsiteX1" fmla="*/ 1046219 w 1469475"/>
                <a:gd name="connsiteY1" fmla="*/ 1575839 h 1904965"/>
                <a:gd name="connsiteX2" fmla="*/ 1093247 w 1469475"/>
                <a:gd name="connsiteY2" fmla="*/ 1622868 h 1904965"/>
                <a:gd name="connsiteX3" fmla="*/ 1093247 w 1469475"/>
                <a:gd name="connsiteY3" fmla="*/ 1634607 h 1904965"/>
                <a:gd name="connsiteX4" fmla="*/ 1034554 w 1469475"/>
                <a:gd name="connsiteY4" fmla="*/ 1669896 h 1904965"/>
                <a:gd name="connsiteX5" fmla="*/ 423256 w 1469475"/>
                <a:gd name="connsiteY5" fmla="*/ 1669896 h 1904965"/>
                <a:gd name="connsiteX6" fmla="*/ 376228 w 1469475"/>
                <a:gd name="connsiteY6" fmla="*/ 1634607 h 1904965"/>
                <a:gd name="connsiteX7" fmla="*/ 376228 w 1469475"/>
                <a:gd name="connsiteY7" fmla="*/ 1622868 h 1904965"/>
                <a:gd name="connsiteX8" fmla="*/ 423256 w 1469475"/>
                <a:gd name="connsiteY8" fmla="*/ 1575839 h 1904965"/>
                <a:gd name="connsiteX9" fmla="*/ 423256 w 1469475"/>
                <a:gd name="connsiteY9" fmla="*/ 1399464 h 1904965"/>
                <a:gd name="connsiteX10" fmla="*/ 1046219 w 1469475"/>
                <a:gd name="connsiteY10" fmla="*/ 1399464 h 1904965"/>
                <a:gd name="connsiteX11" fmla="*/ 1093247 w 1469475"/>
                <a:gd name="connsiteY11" fmla="*/ 1446493 h 1904965"/>
                <a:gd name="connsiteX12" fmla="*/ 1093247 w 1469475"/>
                <a:gd name="connsiteY12" fmla="*/ 1458305 h 1904965"/>
                <a:gd name="connsiteX13" fmla="*/ 1034554 w 1469475"/>
                <a:gd name="connsiteY13" fmla="*/ 1505260 h 1904965"/>
                <a:gd name="connsiteX14" fmla="*/ 423256 w 1469475"/>
                <a:gd name="connsiteY14" fmla="*/ 1505260 h 1904965"/>
                <a:gd name="connsiteX15" fmla="*/ 376228 w 1469475"/>
                <a:gd name="connsiteY15" fmla="*/ 1458305 h 1904965"/>
                <a:gd name="connsiteX16" fmla="*/ 376228 w 1469475"/>
                <a:gd name="connsiteY16" fmla="*/ 1446493 h 1904965"/>
                <a:gd name="connsiteX17" fmla="*/ 423256 w 1469475"/>
                <a:gd name="connsiteY17" fmla="*/ 1399464 h 1904965"/>
                <a:gd name="connsiteX18" fmla="*/ 423256 w 1469475"/>
                <a:gd name="connsiteY18" fmla="*/ 1234901 h 1904965"/>
                <a:gd name="connsiteX19" fmla="*/ 1046219 w 1469475"/>
                <a:gd name="connsiteY19" fmla="*/ 1234901 h 1904965"/>
                <a:gd name="connsiteX20" fmla="*/ 1093247 w 1469475"/>
                <a:gd name="connsiteY20" fmla="*/ 1281930 h 1904965"/>
                <a:gd name="connsiteX21" fmla="*/ 1093247 w 1469475"/>
                <a:gd name="connsiteY21" fmla="*/ 1293668 h 1904965"/>
                <a:gd name="connsiteX22" fmla="*/ 1034554 w 1469475"/>
                <a:gd name="connsiteY22" fmla="*/ 1340697 h 1904965"/>
                <a:gd name="connsiteX23" fmla="*/ 423256 w 1469475"/>
                <a:gd name="connsiteY23" fmla="*/ 1340697 h 1904965"/>
                <a:gd name="connsiteX24" fmla="*/ 376228 w 1469475"/>
                <a:gd name="connsiteY24" fmla="*/ 1293668 h 1904965"/>
                <a:gd name="connsiteX25" fmla="*/ 376228 w 1469475"/>
                <a:gd name="connsiteY25" fmla="*/ 1281930 h 1904965"/>
                <a:gd name="connsiteX26" fmla="*/ 423256 w 1469475"/>
                <a:gd name="connsiteY26" fmla="*/ 1234901 h 1904965"/>
                <a:gd name="connsiteX27" fmla="*/ 649375 w 1469475"/>
                <a:gd name="connsiteY27" fmla="*/ 564690 h 1904965"/>
                <a:gd name="connsiteX28" fmla="*/ 820321 w 1469475"/>
                <a:gd name="connsiteY28" fmla="*/ 564690 h 1904965"/>
                <a:gd name="connsiteX29" fmla="*/ 820321 w 1469475"/>
                <a:gd name="connsiteY29" fmla="*/ 743706 h 1904965"/>
                <a:gd name="connsiteX30" fmla="*/ 999337 w 1469475"/>
                <a:gd name="connsiteY30" fmla="*/ 743706 h 1904965"/>
                <a:gd name="connsiteX31" fmla="*/ 999337 w 1469475"/>
                <a:gd name="connsiteY31" fmla="*/ 914726 h 1904965"/>
                <a:gd name="connsiteX32" fmla="*/ 820247 w 1469475"/>
                <a:gd name="connsiteY32" fmla="*/ 914726 h 1904965"/>
                <a:gd name="connsiteX33" fmla="*/ 820247 w 1469475"/>
                <a:gd name="connsiteY33" fmla="*/ 1093742 h 1904965"/>
                <a:gd name="connsiteX34" fmla="*/ 649301 w 1469475"/>
                <a:gd name="connsiteY34" fmla="*/ 1093742 h 1904965"/>
                <a:gd name="connsiteX35" fmla="*/ 649375 w 1469475"/>
                <a:gd name="connsiteY35" fmla="*/ 914726 h 1904965"/>
                <a:gd name="connsiteX36" fmla="*/ 470358 w 1469475"/>
                <a:gd name="connsiteY36" fmla="*/ 914726 h 1904965"/>
                <a:gd name="connsiteX37" fmla="*/ 470358 w 1469475"/>
                <a:gd name="connsiteY37" fmla="*/ 743706 h 1904965"/>
                <a:gd name="connsiteX38" fmla="*/ 649375 w 1469475"/>
                <a:gd name="connsiteY38" fmla="*/ 743706 h 1904965"/>
                <a:gd name="connsiteX39" fmla="*/ 1087378 w 1469475"/>
                <a:gd name="connsiteY39" fmla="*/ 353392 h 1904965"/>
                <a:gd name="connsiteX40" fmla="*/ 1087378 w 1469475"/>
                <a:gd name="connsiteY40" fmla="*/ 482519 h 1904965"/>
                <a:gd name="connsiteX41" fmla="*/ 382097 w 1469475"/>
                <a:gd name="connsiteY41" fmla="*/ 482519 h 1904965"/>
                <a:gd name="connsiteX42" fmla="*/ 382097 w 1469475"/>
                <a:gd name="connsiteY42" fmla="*/ 365131 h 1904965"/>
                <a:gd name="connsiteX43" fmla="*/ 164636 w 1469475"/>
                <a:gd name="connsiteY43" fmla="*/ 365131 h 1904965"/>
                <a:gd name="connsiteX44" fmla="*/ 94057 w 1469475"/>
                <a:gd name="connsiteY44" fmla="*/ 435637 h 1904965"/>
                <a:gd name="connsiteX45" fmla="*/ 94057 w 1469475"/>
                <a:gd name="connsiteY45" fmla="*/ 1728664 h 1904965"/>
                <a:gd name="connsiteX46" fmla="*/ 164636 w 1469475"/>
                <a:gd name="connsiteY46" fmla="*/ 1799170 h 1904965"/>
                <a:gd name="connsiteX47" fmla="*/ 1293173 w 1469475"/>
                <a:gd name="connsiteY47" fmla="*/ 1799170 h 1904965"/>
                <a:gd name="connsiteX48" fmla="*/ 1363680 w 1469475"/>
                <a:gd name="connsiteY48" fmla="*/ 1728664 h 1904965"/>
                <a:gd name="connsiteX49" fmla="*/ 1363313 w 1469475"/>
                <a:gd name="connsiteY49" fmla="*/ 423898 h 1904965"/>
                <a:gd name="connsiteX50" fmla="*/ 1292807 w 1469475"/>
                <a:gd name="connsiteY50" fmla="*/ 353392 h 1904965"/>
                <a:gd name="connsiteX51" fmla="*/ 464416 w 1469475"/>
                <a:gd name="connsiteY51" fmla="*/ 224265 h 1904965"/>
                <a:gd name="connsiteX52" fmla="*/ 464562 w 1469475"/>
                <a:gd name="connsiteY52" fmla="*/ 400347 h 1904965"/>
                <a:gd name="connsiteX53" fmla="*/ 1005280 w 1469475"/>
                <a:gd name="connsiteY53" fmla="*/ 400347 h 1904965"/>
                <a:gd name="connsiteX54" fmla="*/ 1005280 w 1469475"/>
                <a:gd name="connsiteY54" fmla="*/ 224265 h 1904965"/>
                <a:gd name="connsiteX55" fmla="*/ 895229 w 1469475"/>
                <a:gd name="connsiteY55" fmla="*/ 224265 h 1904965"/>
                <a:gd name="connsiteX56" fmla="*/ 789173 w 1469475"/>
                <a:gd name="connsiteY56" fmla="*/ 330322 h 1904965"/>
                <a:gd name="connsiteX57" fmla="*/ 574467 w 1469475"/>
                <a:gd name="connsiteY57" fmla="*/ 224265 h 1904965"/>
                <a:gd name="connsiteX58" fmla="*/ 734774 w 1469475"/>
                <a:gd name="connsiteY58" fmla="*/ 73642 h 1904965"/>
                <a:gd name="connsiteX59" fmla="*/ 638883 w 1469475"/>
                <a:gd name="connsiteY59" fmla="*/ 169607 h 1904965"/>
                <a:gd name="connsiteX60" fmla="*/ 638883 w 1469475"/>
                <a:gd name="connsiteY60" fmla="*/ 169680 h 1904965"/>
                <a:gd name="connsiteX61" fmla="*/ 734921 w 1469475"/>
                <a:gd name="connsiteY61" fmla="*/ 265571 h 1904965"/>
                <a:gd name="connsiteX62" fmla="*/ 830812 w 1469475"/>
                <a:gd name="connsiteY62" fmla="*/ 169533 h 1904965"/>
                <a:gd name="connsiteX63" fmla="*/ 734774 w 1469475"/>
                <a:gd name="connsiteY63" fmla="*/ 73642 h 1904965"/>
                <a:gd name="connsiteX64" fmla="*/ 762583 w 1469475"/>
                <a:gd name="connsiteY64" fmla="*/ 2287 h 1904965"/>
                <a:gd name="connsiteX65" fmla="*/ 899558 w 1469475"/>
                <a:gd name="connsiteY65" fmla="*/ 129988 h 1904965"/>
                <a:gd name="connsiteX66" fmla="*/ 1087378 w 1469475"/>
                <a:gd name="connsiteY66" fmla="*/ 129988 h 1904965"/>
                <a:gd name="connsiteX67" fmla="*/ 1087378 w 1469475"/>
                <a:gd name="connsiteY67" fmla="*/ 259335 h 1904965"/>
                <a:gd name="connsiteX68" fmla="*/ 1375492 w 1469475"/>
                <a:gd name="connsiteY68" fmla="*/ 259335 h 1904965"/>
                <a:gd name="connsiteX69" fmla="*/ 1469475 w 1469475"/>
                <a:gd name="connsiteY69" fmla="*/ 353392 h 1904965"/>
                <a:gd name="connsiteX70" fmla="*/ 1469475 w 1469475"/>
                <a:gd name="connsiteY70" fmla="*/ 1810908 h 1904965"/>
                <a:gd name="connsiteX71" fmla="*/ 1375492 w 1469475"/>
                <a:gd name="connsiteY71" fmla="*/ 1904965 h 1904965"/>
                <a:gd name="connsiteX72" fmla="*/ 93984 w 1469475"/>
                <a:gd name="connsiteY72" fmla="*/ 1904965 h 1904965"/>
                <a:gd name="connsiteX73" fmla="*/ 0 w 1469475"/>
                <a:gd name="connsiteY73" fmla="*/ 1810908 h 1904965"/>
                <a:gd name="connsiteX74" fmla="*/ 0 w 1469475"/>
                <a:gd name="connsiteY74" fmla="*/ 353392 h 1904965"/>
                <a:gd name="connsiteX75" fmla="*/ 82245 w 1469475"/>
                <a:gd name="connsiteY75" fmla="*/ 259335 h 1904965"/>
                <a:gd name="connsiteX76" fmla="*/ 382097 w 1469475"/>
                <a:gd name="connsiteY76" fmla="*/ 259335 h 1904965"/>
                <a:gd name="connsiteX77" fmla="*/ 382097 w 1469475"/>
                <a:gd name="connsiteY77" fmla="*/ 129988 h 1904965"/>
                <a:gd name="connsiteX78" fmla="*/ 570065 w 1469475"/>
                <a:gd name="connsiteY78" fmla="*/ 129988 h 1904965"/>
                <a:gd name="connsiteX79" fmla="*/ 695355 w 1469475"/>
                <a:gd name="connsiteY79" fmla="*/ 4698 h 1904965"/>
                <a:gd name="connsiteX80" fmla="*/ 762583 w 1469475"/>
                <a:gd name="connsiteY80" fmla="*/ 2287 h 19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69475" h="1904965">
                  <a:moveTo>
                    <a:pt x="423256" y="1575839"/>
                  </a:moveTo>
                  <a:lnTo>
                    <a:pt x="1046219" y="1575839"/>
                  </a:lnTo>
                  <a:cubicBezTo>
                    <a:pt x="1071452" y="1577544"/>
                    <a:pt x="1091543" y="1597634"/>
                    <a:pt x="1093247" y="1622868"/>
                  </a:cubicBezTo>
                  <a:lnTo>
                    <a:pt x="1093247" y="1634607"/>
                  </a:lnTo>
                  <a:cubicBezTo>
                    <a:pt x="1082034" y="1656620"/>
                    <a:pt x="1059255" y="1670316"/>
                    <a:pt x="1034554" y="1669896"/>
                  </a:cubicBezTo>
                  <a:lnTo>
                    <a:pt x="423256" y="1669896"/>
                  </a:lnTo>
                  <a:cubicBezTo>
                    <a:pt x="399779" y="1669896"/>
                    <a:pt x="376228" y="1658084"/>
                    <a:pt x="376228" y="1634607"/>
                  </a:cubicBezTo>
                  <a:lnTo>
                    <a:pt x="376228" y="1622868"/>
                  </a:lnTo>
                  <a:cubicBezTo>
                    <a:pt x="377932" y="1597634"/>
                    <a:pt x="398023" y="1577544"/>
                    <a:pt x="423256" y="1575839"/>
                  </a:cubicBezTo>
                  <a:close/>
                  <a:moveTo>
                    <a:pt x="423256" y="1399464"/>
                  </a:moveTo>
                  <a:lnTo>
                    <a:pt x="1046219" y="1399464"/>
                  </a:lnTo>
                  <a:cubicBezTo>
                    <a:pt x="1071452" y="1401169"/>
                    <a:pt x="1091543" y="1421259"/>
                    <a:pt x="1093247" y="1446493"/>
                  </a:cubicBezTo>
                  <a:lnTo>
                    <a:pt x="1093247" y="1458305"/>
                  </a:lnTo>
                  <a:cubicBezTo>
                    <a:pt x="1081582" y="1493521"/>
                    <a:pt x="1058105" y="1505260"/>
                    <a:pt x="1034554" y="1505260"/>
                  </a:cubicBezTo>
                  <a:lnTo>
                    <a:pt x="423256" y="1505260"/>
                  </a:lnTo>
                  <a:cubicBezTo>
                    <a:pt x="398049" y="1503560"/>
                    <a:pt x="377967" y="1483510"/>
                    <a:pt x="376228" y="1458305"/>
                  </a:cubicBezTo>
                  <a:lnTo>
                    <a:pt x="376228" y="1446493"/>
                  </a:lnTo>
                  <a:cubicBezTo>
                    <a:pt x="377964" y="1421273"/>
                    <a:pt x="398037" y="1401200"/>
                    <a:pt x="423256" y="1399464"/>
                  </a:cubicBezTo>
                  <a:close/>
                  <a:moveTo>
                    <a:pt x="423256" y="1234901"/>
                  </a:moveTo>
                  <a:lnTo>
                    <a:pt x="1046219" y="1234901"/>
                  </a:lnTo>
                  <a:cubicBezTo>
                    <a:pt x="1071452" y="1236605"/>
                    <a:pt x="1091543" y="1256696"/>
                    <a:pt x="1093247" y="1281930"/>
                  </a:cubicBezTo>
                  <a:lnTo>
                    <a:pt x="1093247" y="1293668"/>
                  </a:lnTo>
                  <a:cubicBezTo>
                    <a:pt x="1081582" y="1328958"/>
                    <a:pt x="1058105" y="1340697"/>
                    <a:pt x="1034554" y="1340697"/>
                  </a:cubicBezTo>
                  <a:lnTo>
                    <a:pt x="423256" y="1340697"/>
                  </a:lnTo>
                  <a:cubicBezTo>
                    <a:pt x="398023" y="1338992"/>
                    <a:pt x="377932" y="1318902"/>
                    <a:pt x="376228" y="1293668"/>
                  </a:cubicBezTo>
                  <a:lnTo>
                    <a:pt x="376228" y="1281930"/>
                  </a:lnTo>
                  <a:cubicBezTo>
                    <a:pt x="377964" y="1256710"/>
                    <a:pt x="398037" y="1236637"/>
                    <a:pt x="423256" y="1234901"/>
                  </a:cubicBezTo>
                  <a:close/>
                  <a:moveTo>
                    <a:pt x="649375" y="564690"/>
                  </a:moveTo>
                  <a:lnTo>
                    <a:pt x="820321" y="564690"/>
                  </a:lnTo>
                  <a:lnTo>
                    <a:pt x="820321" y="743706"/>
                  </a:lnTo>
                  <a:lnTo>
                    <a:pt x="999337" y="743706"/>
                  </a:lnTo>
                  <a:lnTo>
                    <a:pt x="999337" y="914726"/>
                  </a:lnTo>
                  <a:lnTo>
                    <a:pt x="820247" y="914726"/>
                  </a:lnTo>
                  <a:lnTo>
                    <a:pt x="820247" y="1093742"/>
                  </a:lnTo>
                  <a:lnTo>
                    <a:pt x="649301" y="1093742"/>
                  </a:lnTo>
                  <a:lnTo>
                    <a:pt x="649375" y="914726"/>
                  </a:lnTo>
                  <a:lnTo>
                    <a:pt x="470358" y="914726"/>
                  </a:lnTo>
                  <a:lnTo>
                    <a:pt x="470358" y="743706"/>
                  </a:lnTo>
                  <a:lnTo>
                    <a:pt x="649375" y="743706"/>
                  </a:lnTo>
                  <a:close/>
                  <a:moveTo>
                    <a:pt x="1087378" y="353392"/>
                  </a:moveTo>
                  <a:lnTo>
                    <a:pt x="1087378" y="482519"/>
                  </a:lnTo>
                  <a:lnTo>
                    <a:pt x="382097" y="482519"/>
                  </a:lnTo>
                  <a:lnTo>
                    <a:pt x="382097" y="365131"/>
                  </a:lnTo>
                  <a:lnTo>
                    <a:pt x="164636" y="365131"/>
                  </a:lnTo>
                  <a:cubicBezTo>
                    <a:pt x="129347" y="365131"/>
                    <a:pt x="94057" y="400420"/>
                    <a:pt x="94057" y="435637"/>
                  </a:cubicBezTo>
                  <a:lnTo>
                    <a:pt x="94057" y="1728664"/>
                  </a:lnTo>
                  <a:cubicBezTo>
                    <a:pt x="94057" y="1763953"/>
                    <a:pt x="129347" y="1799170"/>
                    <a:pt x="164636" y="1799170"/>
                  </a:cubicBezTo>
                  <a:lnTo>
                    <a:pt x="1293173" y="1799170"/>
                  </a:lnTo>
                  <a:cubicBezTo>
                    <a:pt x="1328463" y="1799170"/>
                    <a:pt x="1363680" y="1763953"/>
                    <a:pt x="1363680" y="1728664"/>
                  </a:cubicBezTo>
                  <a:lnTo>
                    <a:pt x="1363313" y="423898"/>
                  </a:lnTo>
                  <a:cubicBezTo>
                    <a:pt x="1363313" y="388682"/>
                    <a:pt x="1328096" y="353392"/>
                    <a:pt x="1292807" y="353392"/>
                  </a:cubicBezTo>
                  <a:close/>
                  <a:moveTo>
                    <a:pt x="464416" y="224265"/>
                  </a:moveTo>
                  <a:lnTo>
                    <a:pt x="464562" y="400347"/>
                  </a:lnTo>
                  <a:lnTo>
                    <a:pt x="1005280" y="400347"/>
                  </a:lnTo>
                  <a:lnTo>
                    <a:pt x="1005280" y="224265"/>
                  </a:lnTo>
                  <a:lnTo>
                    <a:pt x="895229" y="224265"/>
                  </a:lnTo>
                  <a:cubicBezTo>
                    <a:pt x="878315" y="274200"/>
                    <a:pt x="839107" y="313407"/>
                    <a:pt x="789173" y="330322"/>
                  </a:cubicBezTo>
                  <a:cubicBezTo>
                    <a:pt x="700597" y="360324"/>
                    <a:pt x="604470" y="312841"/>
                    <a:pt x="574467" y="224265"/>
                  </a:cubicBezTo>
                  <a:close/>
                  <a:moveTo>
                    <a:pt x="734774" y="73642"/>
                  </a:moveTo>
                  <a:cubicBezTo>
                    <a:pt x="681820" y="73723"/>
                    <a:pt x="638924" y="116652"/>
                    <a:pt x="638883" y="169607"/>
                  </a:cubicBezTo>
                  <a:cubicBezTo>
                    <a:pt x="638883" y="169631"/>
                    <a:pt x="638883" y="169656"/>
                    <a:pt x="638883" y="169680"/>
                  </a:cubicBezTo>
                  <a:cubicBezTo>
                    <a:pt x="638924" y="222680"/>
                    <a:pt x="681921" y="265612"/>
                    <a:pt x="734921" y="265571"/>
                  </a:cubicBezTo>
                  <a:cubicBezTo>
                    <a:pt x="787921" y="265531"/>
                    <a:pt x="830853" y="222533"/>
                    <a:pt x="830812" y="169533"/>
                  </a:cubicBezTo>
                  <a:cubicBezTo>
                    <a:pt x="830772" y="116534"/>
                    <a:pt x="787774" y="73602"/>
                    <a:pt x="734774" y="73642"/>
                  </a:cubicBezTo>
                  <a:close/>
                  <a:moveTo>
                    <a:pt x="762583" y="2287"/>
                  </a:moveTo>
                  <a:cubicBezTo>
                    <a:pt x="827703" y="13135"/>
                    <a:pt x="883215" y="61748"/>
                    <a:pt x="899558" y="129988"/>
                  </a:cubicBezTo>
                  <a:lnTo>
                    <a:pt x="1087378" y="129988"/>
                  </a:lnTo>
                  <a:lnTo>
                    <a:pt x="1087378" y="259335"/>
                  </a:lnTo>
                  <a:lnTo>
                    <a:pt x="1375492" y="259335"/>
                  </a:lnTo>
                  <a:cubicBezTo>
                    <a:pt x="1422520" y="259335"/>
                    <a:pt x="1469475" y="306363"/>
                    <a:pt x="1469475" y="353392"/>
                  </a:cubicBezTo>
                  <a:lnTo>
                    <a:pt x="1469475" y="1810908"/>
                  </a:lnTo>
                  <a:cubicBezTo>
                    <a:pt x="1469475" y="1857937"/>
                    <a:pt x="1422520" y="1904965"/>
                    <a:pt x="1375492" y="1904965"/>
                  </a:cubicBezTo>
                  <a:lnTo>
                    <a:pt x="93984" y="1904965"/>
                  </a:lnTo>
                  <a:cubicBezTo>
                    <a:pt x="46955" y="1904965"/>
                    <a:pt x="0" y="1857937"/>
                    <a:pt x="0" y="1810908"/>
                  </a:cubicBezTo>
                  <a:lnTo>
                    <a:pt x="0" y="353392"/>
                  </a:lnTo>
                  <a:cubicBezTo>
                    <a:pt x="0" y="306363"/>
                    <a:pt x="35216" y="259335"/>
                    <a:pt x="82245" y="259335"/>
                  </a:cubicBezTo>
                  <a:lnTo>
                    <a:pt x="382097" y="259335"/>
                  </a:lnTo>
                  <a:lnTo>
                    <a:pt x="382097" y="129988"/>
                  </a:lnTo>
                  <a:lnTo>
                    <a:pt x="570065" y="129988"/>
                  </a:lnTo>
                  <a:cubicBezTo>
                    <a:pt x="584917" y="67972"/>
                    <a:pt x="633339" y="19550"/>
                    <a:pt x="695355" y="4698"/>
                  </a:cubicBezTo>
                  <a:cubicBezTo>
                    <a:pt x="718102" y="-750"/>
                    <a:pt x="740876" y="-1330"/>
                    <a:pt x="762583" y="2287"/>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71" name="任意多边形: 形状 70">
            <a:extLst>
              <a:ext uri="{FF2B5EF4-FFF2-40B4-BE49-F238E27FC236}">
                <a16:creationId xmlns:a16="http://schemas.microsoft.com/office/drawing/2014/main" id="{468190EE-5355-4E25-BF2C-CFC930F608FC}"/>
              </a:ext>
            </a:extLst>
          </p:cNvPr>
          <p:cNvSpPr/>
          <p:nvPr/>
        </p:nvSpPr>
        <p:spPr>
          <a:xfrm>
            <a:off x="1817980" y="977962"/>
            <a:ext cx="664432" cy="765664"/>
          </a:xfrm>
          <a:custGeom>
            <a:avLst/>
            <a:gdLst>
              <a:gd name="connsiteX0" fmla="*/ 487040 w 1395636"/>
              <a:gd name="connsiteY0" fmla="*/ 1155279 h 1608274"/>
              <a:gd name="connsiteX1" fmla="*/ 464716 w 1395636"/>
              <a:gd name="connsiteY1" fmla="*/ 1177603 h 1608274"/>
              <a:gd name="connsiteX2" fmla="*/ 464716 w 1395636"/>
              <a:gd name="connsiteY2" fmla="*/ 1261133 h 1608274"/>
              <a:gd name="connsiteX3" fmla="*/ 487040 w 1395636"/>
              <a:gd name="connsiteY3" fmla="*/ 1283457 h 1608274"/>
              <a:gd name="connsiteX4" fmla="*/ 1151372 w 1395636"/>
              <a:gd name="connsiteY4" fmla="*/ 1283457 h 1608274"/>
              <a:gd name="connsiteX5" fmla="*/ 1173882 w 1395636"/>
              <a:gd name="connsiteY5" fmla="*/ 1261133 h 1608274"/>
              <a:gd name="connsiteX6" fmla="*/ 1173882 w 1395636"/>
              <a:gd name="connsiteY6" fmla="*/ 1177603 h 1608274"/>
              <a:gd name="connsiteX7" fmla="*/ 1151558 w 1395636"/>
              <a:gd name="connsiteY7" fmla="*/ 1155279 h 1608274"/>
              <a:gd name="connsiteX8" fmla="*/ 288355 w 1395636"/>
              <a:gd name="connsiteY8" fmla="*/ 1155093 h 1608274"/>
              <a:gd name="connsiteX9" fmla="*/ 224173 w 1395636"/>
              <a:gd name="connsiteY9" fmla="*/ 1219275 h 1608274"/>
              <a:gd name="connsiteX10" fmla="*/ 288355 w 1395636"/>
              <a:gd name="connsiteY10" fmla="*/ 1283457 h 1608274"/>
              <a:gd name="connsiteX11" fmla="*/ 352537 w 1395636"/>
              <a:gd name="connsiteY11" fmla="*/ 1219275 h 1608274"/>
              <a:gd name="connsiteX12" fmla="*/ 288355 w 1395636"/>
              <a:gd name="connsiteY12" fmla="*/ 1155093 h 1608274"/>
              <a:gd name="connsiteX13" fmla="*/ 487040 w 1395636"/>
              <a:gd name="connsiteY13" fmla="*/ 746001 h 1608274"/>
              <a:gd name="connsiteX14" fmla="*/ 464716 w 1395636"/>
              <a:gd name="connsiteY14" fmla="*/ 768325 h 1608274"/>
              <a:gd name="connsiteX15" fmla="*/ 464716 w 1395636"/>
              <a:gd name="connsiteY15" fmla="*/ 851855 h 1608274"/>
              <a:gd name="connsiteX16" fmla="*/ 487040 w 1395636"/>
              <a:gd name="connsiteY16" fmla="*/ 874179 h 1608274"/>
              <a:gd name="connsiteX17" fmla="*/ 1151372 w 1395636"/>
              <a:gd name="connsiteY17" fmla="*/ 874179 h 1608274"/>
              <a:gd name="connsiteX18" fmla="*/ 1173882 w 1395636"/>
              <a:gd name="connsiteY18" fmla="*/ 851855 h 1608274"/>
              <a:gd name="connsiteX19" fmla="*/ 1173882 w 1395636"/>
              <a:gd name="connsiteY19" fmla="*/ 768325 h 1608274"/>
              <a:gd name="connsiteX20" fmla="*/ 1151558 w 1395636"/>
              <a:gd name="connsiteY20" fmla="*/ 746001 h 1608274"/>
              <a:gd name="connsiteX21" fmla="*/ 288355 w 1395636"/>
              <a:gd name="connsiteY21" fmla="*/ 745815 h 1608274"/>
              <a:gd name="connsiteX22" fmla="*/ 224173 w 1395636"/>
              <a:gd name="connsiteY22" fmla="*/ 809997 h 1608274"/>
              <a:gd name="connsiteX23" fmla="*/ 288355 w 1395636"/>
              <a:gd name="connsiteY23" fmla="*/ 874179 h 1608274"/>
              <a:gd name="connsiteX24" fmla="*/ 352537 w 1395636"/>
              <a:gd name="connsiteY24" fmla="*/ 809997 h 1608274"/>
              <a:gd name="connsiteX25" fmla="*/ 288355 w 1395636"/>
              <a:gd name="connsiteY25" fmla="*/ 745815 h 1608274"/>
              <a:gd name="connsiteX26" fmla="*/ 487040 w 1395636"/>
              <a:gd name="connsiteY26" fmla="*/ 336724 h 1608274"/>
              <a:gd name="connsiteX27" fmla="*/ 464716 w 1395636"/>
              <a:gd name="connsiteY27" fmla="*/ 359048 h 1608274"/>
              <a:gd name="connsiteX28" fmla="*/ 464716 w 1395636"/>
              <a:gd name="connsiteY28" fmla="*/ 442578 h 1608274"/>
              <a:gd name="connsiteX29" fmla="*/ 487040 w 1395636"/>
              <a:gd name="connsiteY29" fmla="*/ 464902 h 1608274"/>
              <a:gd name="connsiteX30" fmla="*/ 1151372 w 1395636"/>
              <a:gd name="connsiteY30" fmla="*/ 464902 h 1608274"/>
              <a:gd name="connsiteX31" fmla="*/ 1173882 w 1395636"/>
              <a:gd name="connsiteY31" fmla="*/ 442578 h 1608274"/>
              <a:gd name="connsiteX32" fmla="*/ 1173882 w 1395636"/>
              <a:gd name="connsiteY32" fmla="*/ 359048 h 1608274"/>
              <a:gd name="connsiteX33" fmla="*/ 1151558 w 1395636"/>
              <a:gd name="connsiteY33" fmla="*/ 336724 h 1608274"/>
              <a:gd name="connsiteX34" fmla="*/ 288355 w 1395636"/>
              <a:gd name="connsiteY34" fmla="*/ 336538 h 1608274"/>
              <a:gd name="connsiteX35" fmla="*/ 224173 w 1395636"/>
              <a:gd name="connsiteY35" fmla="*/ 400720 h 1608274"/>
              <a:gd name="connsiteX36" fmla="*/ 288355 w 1395636"/>
              <a:gd name="connsiteY36" fmla="*/ 464902 h 1608274"/>
              <a:gd name="connsiteX37" fmla="*/ 352537 w 1395636"/>
              <a:gd name="connsiteY37" fmla="*/ 400720 h 1608274"/>
              <a:gd name="connsiteX38" fmla="*/ 288355 w 1395636"/>
              <a:gd name="connsiteY38" fmla="*/ 336538 h 1608274"/>
              <a:gd name="connsiteX39" fmla="*/ 44648 w 1395636"/>
              <a:gd name="connsiteY39" fmla="*/ 0 h 1608274"/>
              <a:gd name="connsiteX40" fmla="*/ 1350987 w 1395636"/>
              <a:gd name="connsiteY40" fmla="*/ 0 h 1608274"/>
              <a:gd name="connsiteX41" fmla="*/ 1395636 w 1395636"/>
              <a:gd name="connsiteY41" fmla="*/ 44648 h 1608274"/>
              <a:gd name="connsiteX42" fmla="*/ 1395636 w 1395636"/>
              <a:gd name="connsiteY42" fmla="*/ 1563626 h 1608274"/>
              <a:gd name="connsiteX43" fmla="*/ 1350987 w 1395636"/>
              <a:gd name="connsiteY43" fmla="*/ 1608274 h 1608274"/>
              <a:gd name="connsiteX44" fmla="*/ 44648 w 1395636"/>
              <a:gd name="connsiteY44" fmla="*/ 1608274 h 1608274"/>
              <a:gd name="connsiteX45" fmla="*/ 0 w 1395636"/>
              <a:gd name="connsiteY45" fmla="*/ 1563626 h 1608274"/>
              <a:gd name="connsiteX46" fmla="*/ 0 w 1395636"/>
              <a:gd name="connsiteY46" fmla="*/ 44648 h 1608274"/>
              <a:gd name="connsiteX47" fmla="*/ 44648 w 1395636"/>
              <a:gd name="connsiteY47" fmla="*/ 0 h 1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5636" h="1608274">
                <a:moveTo>
                  <a:pt x="487040" y="1155279"/>
                </a:moveTo>
                <a:cubicBezTo>
                  <a:pt x="474762" y="1155279"/>
                  <a:pt x="464716" y="1165325"/>
                  <a:pt x="464716" y="1177603"/>
                </a:cubicBezTo>
                <a:lnTo>
                  <a:pt x="464716" y="1261133"/>
                </a:lnTo>
                <a:cubicBezTo>
                  <a:pt x="464716" y="1273411"/>
                  <a:pt x="474762" y="1283457"/>
                  <a:pt x="487040" y="1283457"/>
                </a:cubicBezTo>
                <a:lnTo>
                  <a:pt x="1151372" y="1283457"/>
                </a:lnTo>
                <a:cubicBezTo>
                  <a:pt x="1163650" y="1283457"/>
                  <a:pt x="1173696" y="1273411"/>
                  <a:pt x="1173882" y="1261133"/>
                </a:cubicBezTo>
                <a:lnTo>
                  <a:pt x="1173882" y="1177603"/>
                </a:lnTo>
                <a:cubicBezTo>
                  <a:pt x="1173882" y="1165325"/>
                  <a:pt x="1163836" y="1155279"/>
                  <a:pt x="1151558" y="1155279"/>
                </a:cubicBezTo>
                <a:close/>
                <a:moveTo>
                  <a:pt x="288355" y="1155093"/>
                </a:moveTo>
                <a:cubicBezTo>
                  <a:pt x="252908" y="1155093"/>
                  <a:pt x="224173" y="1183828"/>
                  <a:pt x="224173" y="1219275"/>
                </a:cubicBezTo>
                <a:cubicBezTo>
                  <a:pt x="224173" y="1254722"/>
                  <a:pt x="252908" y="1283457"/>
                  <a:pt x="288355" y="1283457"/>
                </a:cubicBezTo>
                <a:cubicBezTo>
                  <a:pt x="323802" y="1283457"/>
                  <a:pt x="352537" y="1254722"/>
                  <a:pt x="352537" y="1219275"/>
                </a:cubicBezTo>
                <a:cubicBezTo>
                  <a:pt x="352537" y="1183828"/>
                  <a:pt x="323802" y="1155093"/>
                  <a:pt x="288355" y="1155093"/>
                </a:cubicBezTo>
                <a:close/>
                <a:moveTo>
                  <a:pt x="487040" y="746001"/>
                </a:moveTo>
                <a:cubicBezTo>
                  <a:pt x="474762" y="746001"/>
                  <a:pt x="464716" y="756047"/>
                  <a:pt x="464716" y="768325"/>
                </a:cubicBezTo>
                <a:lnTo>
                  <a:pt x="464716" y="851855"/>
                </a:lnTo>
                <a:cubicBezTo>
                  <a:pt x="464716" y="864133"/>
                  <a:pt x="474762" y="874179"/>
                  <a:pt x="487040" y="874179"/>
                </a:cubicBezTo>
                <a:lnTo>
                  <a:pt x="1151372" y="874179"/>
                </a:lnTo>
                <a:cubicBezTo>
                  <a:pt x="1163650" y="874179"/>
                  <a:pt x="1173696" y="864133"/>
                  <a:pt x="1173882" y="851855"/>
                </a:cubicBezTo>
                <a:lnTo>
                  <a:pt x="1173882" y="768325"/>
                </a:lnTo>
                <a:cubicBezTo>
                  <a:pt x="1173882" y="756047"/>
                  <a:pt x="1163836" y="746001"/>
                  <a:pt x="1151558" y="746001"/>
                </a:cubicBezTo>
                <a:close/>
                <a:moveTo>
                  <a:pt x="288355" y="745815"/>
                </a:moveTo>
                <a:cubicBezTo>
                  <a:pt x="252908" y="745815"/>
                  <a:pt x="224173" y="774550"/>
                  <a:pt x="224173" y="809997"/>
                </a:cubicBezTo>
                <a:cubicBezTo>
                  <a:pt x="224173" y="845444"/>
                  <a:pt x="252908" y="874179"/>
                  <a:pt x="288355" y="874179"/>
                </a:cubicBezTo>
                <a:cubicBezTo>
                  <a:pt x="323802" y="874179"/>
                  <a:pt x="352537" y="845444"/>
                  <a:pt x="352537" y="809997"/>
                </a:cubicBezTo>
                <a:cubicBezTo>
                  <a:pt x="352537" y="774550"/>
                  <a:pt x="323802" y="745815"/>
                  <a:pt x="288355" y="745815"/>
                </a:cubicBezTo>
                <a:close/>
                <a:moveTo>
                  <a:pt x="487040" y="336724"/>
                </a:moveTo>
                <a:cubicBezTo>
                  <a:pt x="474762" y="336724"/>
                  <a:pt x="464716" y="346770"/>
                  <a:pt x="464716" y="359048"/>
                </a:cubicBezTo>
                <a:lnTo>
                  <a:pt x="464716" y="442578"/>
                </a:lnTo>
                <a:cubicBezTo>
                  <a:pt x="464716" y="454856"/>
                  <a:pt x="474762" y="464902"/>
                  <a:pt x="487040" y="464902"/>
                </a:cubicBezTo>
                <a:lnTo>
                  <a:pt x="1151372" y="464902"/>
                </a:lnTo>
                <a:cubicBezTo>
                  <a:pt x="1163650" y="464902"/>
                  <a:pt x="1173696" y="454856"/>
                  <a:pt x="1173882" y="442578"/>
                </a:cubicBezTo>
                <a:lnTo>
                  <a:pt x="1173882" y="359048"/>
                </a:lnTo>
                <a:cubicBezTo>
                  <a:pt x="1173882" y="346770"/>
                  <a:pt x="1163836" y="336724"/>
                  <a:pt x="1151558" y="336724"/>
                </a:cubicBezTo>
                <a:close/>
                <a:moveTo>
                  <a:pt x="288355" y="336538"/>
                </a:moveTo>
                <a:cubicBezTo>
                  <a:pt x="252908" y="336538"/>
                  <a:pt x="224173" y="365273"/>
                  <a:pt x="224173" y="400720"/>
                </a:cubicBezTo>
                <a:cubicBezTo>
                  <a:pt x="224173" y="436167"/>
                  <a:pt x="252908" y="464902"/>
                  <a:pt x="288355" y="464902"/>
                </a:cubicBezTo>
                <a:cubicBezTo>
                  <a:pt x="323802" y="464902"/>
                  <a:pt x="352537" y="436167"/>
                  <a:pt x="352537" y="400720"/>
                </a:cubicBezTo>
                <a:cubicBezTo>
                  <a:pt x="352537" y="365273"/>
                  <a:pt x="323802" y="336538"/>
                  <a:pt x="288355" y="336538"/>
                </a:cubicBezTo>
                <a:close/>
                <a:moveTo>
                  <a:pt x="44648" y="0"/>
                </a:moveTo>
                <a:lnTo>
                  <a:pt x="1350987" y="0"/>
                </a:lnTo>
                <a:cubicBezTo>
                  <a:pt x="1375544" y="0"/>
                  <a:pt x="1395636" y="20092"/>
                  <a:pt x="1395636" y="44648"/>
                </a:cubicBezTo>
                <a:lnTo>
                  <a:pt x="1395636" y="1563626"/>
                </a:lnTo>
                <a:cubicBezTo>
                  <a:pt x="1395636" y="1588182"/>
                  <a:pt x="1375544" y="1608274"/>
                  <a:pt x="1350987" y="1608274"/>
                </a:cubicBezTo>
                <a:lnTo>
                  <a:pt x="44648" y="1608274"/>
                </a:lnTo>
                <a:cubicBezTo>
                  <a:pt x="20092" y="1608274"/>
                  <a:pt x="0" y="1588182"/>
                  <a:pt x="0" y="1563626"/>
                </a:cubicBezTo>
                <a:lnTo>
                  <a:pt x="0" y="44648"/>
                </a:lnTo>
                <a:cubicBezTo>
                  <a:pt x="0" y="20092"/>
                  <a:pt x="20092" y="0"/>
                  <a:pt x="44648" y="0"/>
                </a:cubicBezTo>
                <a:close/>
              </a:path>
            </a:pathLst>
          </a:custGeom>
          <a:gradFill>
            <a:gsLst>
              <a:gs pos="0">
                <a:schemeClr val="accent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2" name="PA-文本框 27">
            <a:extLst>
              <a:ext uri="{FF2B5EF4-FFF2-40B4-BE49-F238E27FC236}">
                <a16:creationId xmlns:a16="http://schemas.microsoft.com/office/drawing/2014/main" id="{571905D1-0E70-46DE-922D-2ABF82518CE9}"/>
              </a:ext>
            </a:extLst>
          </p:cNvPr>
          <p:cNvSpPr txBox="1"/>
          <p:nvPr>
            <p:custDataLst>
              <p:tags r:id="rId2"/>
            </p:custDataLst>
          </p:nvPr>
        </p:nvSpPr>
        <p:spPr>
          <a:xfrm>
            <a:off x="1670937" y="557519"/>
            <a:ext cx="1015663" cy="2631426"/>
          </a:xfrm>
          <a:prstGeom prst="rect">
            <a:avLst/>
          </a:prstGeom>
          <a:noFill/>
        </p:spPr>
        <p:txBody>
          <a:bodyPr vert="eaVert" wrap="none" rtlCol="0">
            <a:noAutofit/>
            <a:scene3d>
              <a:camera prst="orthographicFront"/>
              <a:lightRig rig="threePt" dir="t"/>
            </a:scene3d>
            <a:sp3d extrusionH="57150">
              <a:bevelT w="38100" h="107950" prst="angle"/>
            </a:sp3d>
          </a:bodyPr>
          <a:lstStyle/>
          <a:p>
            <a:pPr lvl="0"/>
            <a:r>
              <a:rPr lang="en-US" altLang="zh-CN"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Part 01</a:t>
            </a:r>
            <a:endParaRPr lang="zh-CN" altLang="en-US"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endParaRPr>
          </a:p>
        </p:txBody>
      </p:sp>
      <p:sp>
        <p:nvSpPr>
          <p:cNvPr id="73" name="椭圆 72">
            <a:extLst>
              <a:ext uri="{FF2B5EF4-FFF2-40B4-BE49-F238E27FC236}">
                <a16:creationId xmlns:a16="http://schemas.microsoft.com/office/drawing/2014/main" id="{53BAB7DF-F664-43DA-8AC6-12E6ED165262}"/>
              </a:ext>
            </a:extLst>
          </p:cNvPr>
          <p:cNvSpPr/>
          <p:nvPr/>
        </p:nvSpPr>
        <p:spPr>
          <a:xfrm rot="20224074">
            <a:off x="1079208" y="1170266"/>
            <a:ext cx="2141974" cy="381056"/>
          </a:xfrm>
          <a:prstGeom prst="ellipse">
            <a:avLst/>
          </a:prstGeom>
          <a:noFill/>
          <a:ln w="76200">
            <a:gradFill flip="none" rotWithShape="1">
              <a:gsLst>
                <a:gs pos="4000">
                  <a:schemeClr val="accent1">
                    <a:alpha val="0"/>
                  </a:schemeClr>
                </a:gs>
                <a:gs pos="67000">
                  <a:schemeClr val="accent1">
                    <a:alpha val="14000"/>
                  </a:schemeClr>
                </a:gs>
                <a:gs pos="43000">
                  <a:schemeClr val="accent1"/>
                </a:gs>
                <a:gs pos="91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4" name="椭圆 73">
            <a:extLst>
              <a:ext uri="{FF2B5EF4-FFF2-40B4-BE49-F238E27FC236}">
                <a16:creationId xmlns:a16="http://schemas.microsoft.com/office/drawing/2014/main" id="{92216467-7984-4834-974D-0FA33524AE15}"/>
              </a:ext>
            </a:extLst>
          </p:cNvPr>
          <p:cNvSpPr/>
          <p:nvPr/>
        </p:nvSpPr>
        <p:spPr>
          <a:xfrm rot="19932436">
            <a:off x="1079208" y="1170266"/>
            <a:ext cx="2141974" cy="381056"/>
          </a:xfrm>
          <a:prstGeom prst="ellipse">
            <a:avLst/>
          </a:prstGeom>
          <a:noFill/>
          <a:ln w="76200">
            <a:gradFill flip="none" rotWithShape="1">
              <a:gsLst>
                <a:gs pos="4000">
                  <a:schemeClr val="accent1">
                    <a:alpha val="0"/>
                  </a:schemeClr>
                </a:gs>
                <a:gs pos="50000">
                  <a:schemeClr val="accent1"/>
                </a:gs>
                <a:gs pos="7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extLst>
      <p:ext uri="{BB962C8B-B14F-4D97-AF65-F5344CB8AC3E}">
        <p14:creationId xmlns:p14="http://schemas.microsoft.com/office/powerpoint/2010/main" val="271692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形状 26">
            <a:extLst>
              <a:ext uri="{FF2B5EF4-FFF2-40B4-BE49-F238E27FC236}">
                <a16:creationId xmlns:a16="http://schemas.microsoft.com/office/drawing/2014/main" id="{FD9F72D4-7F0C-4FE2-8F1A-7F0FEB2F65B2}"/>
              </a:ext>
            </a:extLst>
          </p:cNvPr>
          <p:cNvSpPr/>
          <p:nvPr/>
        </p:nvSpPr>
        <p:spPr>
          <a:xfrm>
            <a:off x="4826272" y="916910"/>
            <a:ext cx="8893628" cy="6620984"/>
          </a:xfrm>
          <a:custGeom>
            <a:avLst/>
            <a:gdLst>
              <a:gd name="connsiteX0" fmla="*/ 8082590 w 8438127"/>
              <a:gd name="connsiteY0" fmla="*/ 345333 h 6535414"/>
              <a:gd name="connsiteX1" fmla="*/ 6888790 w 8438127"/>
              <a:gd name="connsiteY1" fmla="*/ 751733 h 6535414"/>
              <a:gd name="connsiteX2" fmla="*/ 4348790 w 8438127"/>
              <a:gd name="connsiteY2" fmla="*/ 1056533 h 6535414"/>
              <a:gd name="connsiteX3" fmla="*/ 1948490 w 8438127"/>
              <a:gd name="connsiteY3" fmla="*/ 2517033 h 6535414"/>
              <a:gd name="connsiteX4" fmla="*/ 43490 w 8438127"/>
              <a:gd name="connsiteY4" fmla="*/ 4523633 h 6535414"/>
              <a:gd name="connsiteX5" fmla="*/ 970590 w 8438127"/>
              <a:gd name="connsiteY5" fmla="*/ 5628533 h 6535414"/>
              <a:gd name="connsiteX6" fmla="*/ 4831390 w 8438127"/>
              <a:gd name="connsiteY6" fmla="*/ 5374533 h 6535414"/>
              <a:gd name="connsiteX7" fmla="*/ 8171490 w 8438127"/>
              <a:gd name="connsiteY7" fmla="*/ 6301633 h 6535414"/>
              <a:gd name="connsiteX8" fmla="*/ 8082590 w 8438127"/>
              <a:gd name="connsiteY8" fmla="*/ 345333 h 6535414"/>
              <a:gd name="connsiteX0" fmla="*/ 8082590 w 8529685"/>
              <a:gd name="connsiteY0" fmla="*/ 421353 h 6611434"/>
              <a:gd name="connsiteX1" fmla="*/ 5034590 w 8529685"/>
              <a:gd name="connsiteY1" fmla="*/ 561053 h 6611434"/>
              <a:gd name="connsiteX2" fmla="*/ 4348790 w 8529685"/>
              <a:gd name="connsiteY2" fmla="*/ 1132553 h 6611434"/>
              <a:gd name="connsiteX3" fmla="*/ 1948490 w 8529685"/>
              <a:gd name="connsiteY3" fmla="*/ 2593053 h 6611434"/>
              <a:gd name="connsiteX4" fmla="*/ 43490 w 8529685"/>
              <a:gd name="connsiteY4" fmla="*/ 4599653 h 6611434"/>
              <a:gd name="connsiteX5" fmla="*/ 970590 w 8529685"/>
              <a:gd name="connsiteY5" fmla="*/ 5704553 h 6611434"/>
              <a:gd name="connsiteX6" fmla="*/ 4831390 w 8529685"/>
              <a:gd name="connsiteY6" fmla="*/ 5450553 h 6611434"/>
              <a:gd name="connsiteX7" fmla="*/ 8171490 w 8529685"/>
              <a:gd name="connsiteY7" fmla="*/ 6377653 h 6611434"/>
              <a:gd name="connsiteX8" fmla="*/ 8082590 w 8529685"/>
              <a:gd name="connsiteY8" fmla="*/ 421353 h 6611434"/>
              <a:gd name="connsiteX0" fmla="*/ 8082590 w 8529685"/>
              <a:gd name="connsiteY0" fmla="*/ 430903 h 6620984"/>
              <a:gd name="connsiteX1" fmla="*/ 5034590 w 8529685"/>
              <a:gd name="connsiteY1" fmla="*/ 570603 h 6620984"/>
              <a:gd name="connsiteX2" fmla="*/ 3548690 w 8529685"/>
              <a:gd name="connsiteY2" fmla="*/ 1408803 h 6620984"/>
              <a:gd name="connsiteX3" fmla="*/ 1948490 w 8529685"/>
              <a:gd name="connsiteY3" fmla="*/ 2602603 h 6620984"/>
              <a:gd name="connsiteX4" fmla="*/ 43490 w 8529685"/>
              <a:gd name="connsiteY4" fmla="*/ 4609203 h 6620984"/>
              <a:gd name="connsiteX5" fmla="*/ 970590 w 8529685"/>
              <a:gd name="connsiteY5" fmla="*/ 5714103 h 6620984"/>
              <a:gd name="connsiteX6" fmla="*/ 4831390 w 8529685"/>
              <a:gd name="connsiteY6" fmla="*/ 5460103 h 6620984"/>
              <a:gd name="connsiteX7" fmla="*/ 8171490 w 8529685"/>
              <a:gd name="connsiteY7" fmla="*/ 6387203 h 6620984"/>
              <a:gd name="connsiteX8" fmla="*/ 8082590 w 8529685"/>
              <a:gd name="connsiteY8" fmla="*/ 430903 h 6620984"/>
              <a:gd name="connsiteX0" fmla="*/ 8082590 w 8529685"/>
              <a:gd name="connsiteY0" fmla="*/ 430903 h 6620984"/>
              <a:gd name="connsiteX1" fmla="*/ 5034590 w 8529685"/>
              <a:gd name="connsiteY1" fmla="*/ 570603 h 6620984"/>
              <a:gd name="connsiteX2" fmla="*/ 3548690 w 8529685"/>
              <a:gd name="connsiteY2" fmla="*/ 1408803 h 6620984"/>
              <a:gd name="connsiteX3" fmla="*/ 1948490 w 8529685"/>
              <a:gd name="connsiteY3" fmla="*/ 3174103 h 6620984"/>
              <a:gd name="connsiteX4" fmla="*/ 43490 w 8529685"/>
              <a:gd name="connsiteY4" fmla="*/ 4609203 h 6620984"/>
              <a:gd name="connsiteX5" fmla="*/ 970590 w 8529685"/>
              <a:gd name="connsiteY5" fmla="*/ 5714103 h 6620984"/>
              <a:gd name="connsiteX6" fmla="*/ 4831390 w 8529685"/>
              <a:gd name="connsiteY6" fmla="*/ 5460103 h 6620984"/>
              <a:gd name="connsiteX7" fmla="*/ 8171490 w 8529685"/>
              <a:gd name="connsiteY7" fmla="*/ 6387203 h 6620984"/>
              <a:gd name="connsiteX8" fmla="*/ 8082590 w 8529685"/>
              <a:gd name="connsiteY8" fmla="*/ 430903 h 6620984"/>
              <a:gd name="connsiteX0" fmla="*/ 8409543 w 8856638"/>
              <a:gd name="connsiteY0" fmla="*/ 430903 h 6620984"/>
              <a:gd name="connsiteX1" fmla="*/ 5361543 w 8856638"/>
              <a:gd name="connsiteY1" fmla="*/ 570603 h 6620984"/>
              <a:gd name="connsiteX2" fmla="*/ 3875643 w 8856638"/>
              <a:gd name="connsiteY2" fmla="*/ 1408803 h 6620984"/>
              <a:gd name="connsiteX3" fmla="*/ 2275443 w 8856638"/>
              <a:gd name="connsiteY3" fmla="*/ 3174103 h 6620984"/>
              <a:gd name="connsiteX4" fmla="*/ 27543 w 8856638"/>
              <a:gd name="connsiteY4" fmla="*/ 4520303 h 6620984"/>
              <a:gd name="connsiteX5" fmla="*/ 1297543 w 8856638"/>
              <a:gd name="connsiteY5" fmla="*/ 5714103 h 6620984"/>
              <a:gd name="connsiteX6" fmla="*/ 5158343 w 8856638"/>
              <a:gd name="connsiteY6" fmla="*/ 5460103 h 6620984"/>
              <a:gd name="connsiteX7" fmla="*/ 8498443 w 8856638"/>
              <a:gd name="connsiteY7" fmla="*/ 6387203 h 6620984"/>
              <a:gd name="connsiteX8" fmla="*/ 8409543 w 8856638"/>
              <a:gd name="connsiteY8" fmla="*/ 430903 h 6620984"/>
              <a:gd name="connsiteX0" fmla="*/ 8446533 w 8893628"/>
              <a:gd name="connsiteY0" fmla="*/ 430903 h 6620984"/>
              <a:gd name="connsiteX1" fmla="*/ 5398533 w 8893628"/>
              <a:gd name="connsiteY1" fmla="*/ 570603 h 6620984"/>
              <a:gd name="connsiteX2" fmla="*/ 3912633 w 8893628"/>
              <a:gd name="connsiteY2" fmla="*/ 1408803 h 6620984"/>
              <a:gd name="connsiteX3" fmla="*/ 2312433 w 8893628"/>
              <a:gd name="connsiteY3" fmla="*/ 3174103 h 6620984"/>
              <a:gd name="connsiteX4" fmla="*/ 26433 w 8893628"/>
              <a:gd name="connsiteY4" fmla="*/ 5231503 h 6620984"/>
              <a:gd name="connsiteX5" fmla="*/ 1334533 w 8893628"/>
              <a:gd name="connsiteY5" fmla="*/ 5714103 h 6620984"/>
              <a:gd name="connsiteX6" fmla="*/ 5195333 w 8893628"/>
              <a:gd name="connsiteY6" fmla="*/ 5460103 h 6620984"/>
              <a:gd name="connsiteX7" fmla="*/ 8535433 w 8893628"/>
              <a:gd name="connsiteY7" fmla="*/ 6387203 h 6620984"/>
              <a:gd name="connsiteX8" fmla="*/ 8446533 w 8893628"/>
              <a:gd name="connsiteY8" fmla="*/ 430903 h 66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628" h="6620984">
                <a:moveTo>
                  <a:pt x="8446533" y="430903"/>
                </a:moveTo>
                <a:cubicBezTo>
                  <a:pt x="7923716" y="-538530"/>
                  <a:pt x="6154183" y="407620"/>
                  <a:pt x="5398533" y="570603"/>
                </a:cubicBezTo>
                <a:cubicBezTo>
                  <a:pt x="4642883" y="733586"/>
                  <a:pt x="4426983" y="974886"/>
                  <a:pt x="3912633" y="1408803"/>
                </a:cubicBezTo>
                <a:cubicBezTo>
                  <a:pt x="3398283" y="1842720"/>
                  <a:pt x="2960133" y="2536986"/>
                  <a:pt x="2312433" y="3174103"/>
                </a:cubicBezTo>
                <a:cubicBezTo>
                  <a:pt x="1664733" y="3811220"/>
                  <a:pt x="189416" y="4808170"/>
                  <a:pt x="26433" y="5231503"/>
                </a:cubicBezTo>
                <a:cubicBezTo>
                  <a:pt x="-136550" y="5654836"/>
                  <a:pt x="473050" y="5676003"/>
                  <a:pt x="1334533" y="5714103"/>
                </a:cubicBezTo>
                <a:cubicBezTo>
                  <a:pt x="2196016" y="5752203"/>
                  <a:pt x="3995183" y="5347920"/>
                  <a:pt x="5195333" y="5460103"/>
                </a:cubicBezTo>
                <a:cubicBezTo>
                  <a:pt x="6395483" y="5572286"/>
                  <a:pt x="7993566" y="7219053"/>
                  <a:pt x="8535433" y="6387203"/>
                </a:cubicBezTo>
                <a:cubicBezTo>
                  <a:pt x="9077300" y="5555353"/>
                  <a:pt x="8969350" y="1400336"/>
                  <a:pt x="8446533" y="430903"/>
                </a:cubicBezTo>
                <a:close/>
              </a:path>
            </a:pathLst>
          </a:custGeom>
          <a:noFill/>
          <a:ln>
            <a:gradFill>
              <a:gsLst>
                <a:gs pos="0">
                  <a:schemeClr val="accent1">
                    <a:alpha val="1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 name="任意多边形: 形状 24">
            <a:extLst>
              <a:ext uri="{FF2B5EF4-FFF2-40B4-BE49-F238E27FC236}">
                <a16:creationId xmlns:a16="http://schemas.microsoft.com/office/drawing/2014/main" id="{10B61C7A-1ED6-4806-A593-D8723E8C9CD7}"/>
              </a:ext>
            </a:extLst>
          </p:cNvPr>
          <p:cNvSpPr/>
          <p:nvPr/>
        </p:nvSpPr>
        <p:spPr>
          <a:xfrm>
            <a:off x="6377123" y="1583587"/>
            <a:ext cx="7846790" cy="5586349"/>
          </a:xfrm>
          <a:custGeom>
            <a:avLst/>
            <a:gdLst>
              <a:gd name="connsiteX0" fmla="*/ 7427777 w 7846790"/>
              <a:gd name="connsiteY0" fmla="*/ 1426313 h 5586349"/>
              <a:gd name="connsiteX1" fmla="*/ 7427777 w 7846790"/>
              <a:gd name="connsiteY1" fmla="*/ 1337413 h 5586349"/>
              <a:gd name="connsiteX2" fmla="*/ 4900477 w 7846790"/>
              <a:gd name="connsiteY2" fmla="*/ 3913 h 5586349"/>
              <a:gd name="connsiteX3" fmla="*/ 3300277 w 7846790"/>
              <a:gd name="connsiteY3" fmla="*/ 931013 h 5586349"/>
              <a:gd name="connsiteX4" fmla="*/ 2500177 w 7846790"/>
              <a:gd name="connsiteY4" fmla="*/ 981813 h 5586349"/>
              <a:gd name="connsiteX5" fmla="*/ 1420677 w 7846790"/>
              <a:gd name="connsiteY5" fmla="*/ 2175613 h 5586349"/>
              <a:gd name="connsiteX6" fmla="*/ 137977 w 7846790"/>
              <a:gd name="connsiteY6" fmla="*/ 3331313 h 5586349"/>
              <a:gd name="connsiteX7" fmla="*/ 849177 w 7846790"/>
              <a:gd name="connsiteY7" fmla="*/ 4664813 h 5586349"/>
              <a:gd name="connsiteX8" fmla="*/ 7338877 w 7846790"/>
              <a:gd name="connsiteY8" fmla="*/ 5426813 h 5586349"/>
              <a:gd name="connsiteX9" fmla="*/ 7427777 w 7846790"/>
              <a:gd name="connsiteY9" fmla="*/ 1426313 h 558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6790" h="5586349">
                <a:moveTo>
                  <a:pt x="7427777" y="1426313"/>
                </a:moveTo>
                <a:cubicBezTo>
                  <a:pt x="7442594" y="744746"/>
                  <a:pt x="7848994" y="1574480"/>
                  <a:pt x="7427777" y="1337413"/>
                </a:cubicBezTo>
                <a:cubicBezTo>
                  <a:pt x="7006560" y="1100346"/>
                  <a:pt x="5588394" y="71646"/>
                  <a:pt x="4900477" y="3913"/>
                </a:cubicBezTo>
                <a:cubicBezTo>
                  <a:pt x="4212560" y="-63820"/>
                  <a:pt x="3700327" y="768030"/>
                  <a:pt x="3300277" y="931013"/>
                </a:cubicBezTo>
                <a:cubicBezTo>
                  <a:pt x="2900227" y="1093996"/>
                  <a:pt x="2813444" y="774380"/>
                  <a:pt x="2500177" y="981813"/>
                </a:cubicBezTo>
                <a:cubicBezTo>
                  <a:pt x="2186910" y="1189246"/>
                  <a:pt x="1814377" y="1784030"/>
                  <a:pt x="1420677" y="2175613"/>
                </a:cubicBezTo>
                <a:cubicBezTo>
                  <a:pt x="1026977" y="2567196"/>
                  <a:pt x="233227" y="2916446"/>
                  <a:pt x="137977" y="3331313"/>
                </a:cubicBezTo>
                <a:cubicBezTo>
                  <a:pt x="42727" y="3746180"/>
                  <a:pt x="-350973" y="4315563"/>
                  <a:pt x="849177" y="4664813"/>
                </a:cubicBezTo>
                <a:cubicBezTo>
                  <a:pt x="2049327" y="5014063"/>
                  <a:pt x="6242444" y="5960213"/>
                  <a:pt x="7338877" y="5426813"/>
                </a:cubicBezTo>
                <a:cubicBezTo>
                  <a:pt x="8435310" y="4893413"/>
                  <a:pt x="7412960" y="2107880"/>
                  <a:pt x="7427777" y="1426313"/>
                </a:cubicBezTo>
                <a:close/>
              </a:path>
            </a:pathLst>
          </a:custGeom>
          <a:gradFill flip="none" rotWithShape="1">
            <a:gsLst>
              <a:gs pos="0">
                <a:schemeClr val="accent1">
                  <a:alpha val="20000"/>
                </a:schemeClr>
              </a:gs>
              <a:gs pos="92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 name="任意多边形: 形状 23">
            <a:extLst>
              <a:ext uri="{FF2B5EF4-FFF2-40B4-BE49-F238E27FC236}">
                <a16:creationId xmlns:a16="http://schemas.microsoft.com/office/drawing/2014/main" id="{5C6AF7B6-3C96-4DF7-BAA8-8C7769E43881}"/>
              </a:ext>
            </a:extLst>
          </p:cNvPr>
          <p:cNvSpPr/>
          <p:nvPr/>
        </p:nvSpPr>
        <p:spPr>
          <a:xfrm>
            <a:off x="7801089" y="2260112"/>
            <a:ext cx="6549265" cy="4000161"/>
          </a:xfrm>
          <a:custGeom>
            <a:avLst/>
            <a:gdLst>
              <a:gd name="connsiteX0" fmla="*/ 5073927 w 6468923"/>
              <a:gd name="connsiteY0" fmla="*/ 443326 h 4011200"/>
              <a:gd name="connsiteX1" fmla="*/ 3905527 w 6468923"/>
              <a:gd name="connsiteY1" fmla="*/ 49626 h 4011200"/>
              <a:gd name="connsiteX2" fmla="*/ 2051327 w 6468923"/>
              <a:gd name="connsiteY2" fmla="*/ 710026 h 4011200"/>
              <a:gd name="connsiteX3" fmla="*/ 44727 w 6468923"/>
              <a:gd name="connsiteY3" fmla="*/ 1776826 h 4011200"/>
              <a:gd name="connsiteX4" fmla="*/ 794027 w 6468923"/>
              <a:gd name="connsiteY4" fmla="*/ 3021426 h 4011200"/>
              <a:gd name="connsiteX5" fmla="*/ 2356127 w 6468923"/>
              <a:gd name="connsiteY5" fmla="*/ 3288126 h 4011200"/>
              <a:gd name="connsiteX6" fmla="*/ 3867427 w 6468923"/>
              <a:gd name="connsiteY6" fmla="*/ 3961226 h 4011200"/>
              <a:gd name="connsiteX7" fmla="*/ 6445527 w 6468923"/>
              <a:gd name="connsiteY7" fmla="*/ 3567526 h 4011200"/>
              <a:gd name="connsiteX8" fmla="*/ 5073927 w 6468923"/>
              <a:gd name="connsiteY8" fmla="*/ 443326 h 4011200"/>
              <a:gd name="connsiteX0" fmla="*/ 5073927 w 6470281"/>
              <a:gd name="connsiteY0" fmla="*/ 416962 h 3984836"/>
              <a:gd name="connsiteX1" fmla="*/ 3461027 w 6470281"/>
              <a:gd name="connsiteY1" fmla="*/ 61362 h 3984836"/>
              <a:gd name="connsiteX2" fmla="*/ 2051327 w 6470281"/>
              <a:gd name="connsiteY2" fmla="*/ 683662 h 3984836"/>
              <a:gd name="connsiteX3" fmla="*/ 44727 w 6470281"/>
              <a:gd name="connsiteY3" fmla="*/ 1750462 h 3984836"/>
              <a:gd name="connsiteX4" fmla="*/ 794027 w 6470281"/>
              <a:gd name="connsiteY4" fmla="*/ 2995062 h 3984836"/>
              <a:gd name="connsiteX5" fmla="*/ 2356127 w 6470281"/>
              <a:gd name="connsiteY5" fmla="*/ 3261762 h 3984836"/>
              <a:gd name="connsiteX6" fmla="*/ 3867427 w 6470281"/>
              <a:gd name="connsiteY6" fmla="*/ 3934862 h 3984836"/>
              <a:gd name="connsiteX7" fmla="*/ 6445527 w 6470281"/>
              <a:gd name="connsiteY7" fmla="*/ 3541162 h 3984836"/>
              <a:gd name="connsiteX8" fmla="*/ 5073927 w 6470281"/>
              <a:gd name="connsiteY8" fmla="*/ 416962 h 3984836"/>
              <a:gd name="connsiteX0" fmla="*/ 5064660 w 6461014"/>
              <a:gd name="connsiteY0" fmla="*/ 432287 h 4000161"/>
              <a:gd name="connsiteX1" fmla="*/ 3451760 w 6461014"/>
              <a:gd name="connsiteY1" fmla="*/ 76687 h 4000161"/>
              <a:gd name="connsiteX2" fmla="*/ 1864260 w 6461014"/>
              <a:gd name="connsiteY2" fmla="*/ 914887 h 4000161"/>
              <a:gd name="connsiteX3" fmla="*/ 35460 w 6461014"/>
              <a:gd name="connsiteY3" fmla="*/ 1765787 h 4000161"/>
              <a:gd name="connsiteX4" fmla="*/ 784760 w 6461014"/>
              <a:gd name="connsiteY4" fmla="*/ 3010387 h 4000161"/>
              <a:gd name="connsiteX5" fmla="*/ 2346860 w 6461014"/>
              <a:gd name="connsiteY5" fmla="*/ 3277087 h 4000161"/>
              <a:gd name="connsiteX6" fmla="*/ 3858160 w 6461014"/>
              <a:gd name="connsiteY6" fmla="*/ 3950187 h 4000161"/>
              <a:gd name="connsiteX7" fmla="*/ 6436260 w 6461014"/>
              <a:gd name="connsiteY7" fmla="*/ 3556487 h 4000161"/>
              <a:gd name="connsiteX8" fmla="*/ 5064660 w 6461014"/>
              <a:gd name="connsiteY8" fmla="*/ 432287 h 4000161"/>
              <a:gd name="connsiteX0" fmla="*/ 5064660 w 6461014"/>
              <a:gd name="connsiteY0" fmla="*/ 432287 h 4000161"/>
              <a:gd name="connsiteX1" fmla="*/ 3451760 w 6461014"/>
              <a:gd name="connsiteY1" fmla="*/ 76687 h 4000161"/>
              <a:gd name="connsiteX2" fmla="*/ 1864260 w 6461014"/>
              <a:gd name="connsiteY2" fmla="*/ 914887 h 4000161"/>
              <a:gd name="connsiteX3" fmla="*/ 35460 w 6461014"/>
              <a:gd name="connsiteY3" fmla="*/ 1854687 h 4000161"/>
              <a:gd name="connsiteX4" fmla="*/ 784760 w 6461014"/>
              <a:gd name="connsiteY4" fmla="*/ 3010387 h 4000161"/>
              <a:gd name="connsiteX5" fmla="*/ 2346860 w 6461014"/>
              <a:gd name="connsiteY5" fmla="*/ 3277087 h 4000161"/>
              <a:gd name="connsiteX6" fmla="*/ 3858160 w 6461014"/>
              <a:gd name="connsiteY6" fmla="*/ 3950187 h 4000161"/>
              <a:gd name="connsiteX7" fmla="*/ 6436260 w 6461014"/>
              <a:gd name="connsiteY7" fmla="*/ 3556487 h 4000161"/>
              <a:gd name="connsiteX8" fmla="*/ 5064660 w 6461014"/>
              <a:gd name="connsiteY8" fmla="*/ 432287 h 4000161"/>
              <a:gd name="connsiteX0" fmla="*/ 5152911 w 6549265"/>
              <a:gd name="connsiteY0" fmla="*/ 432287 h 4000161"/>
              <a:gd name="connsiteX1" fmla="*/ 3540011 w 6549265"/>
              <a:gd name="connsiteY1" fmla="*/ 76687 h 4000161"/>
              <a:gd name="connsiteX2" fmla="*/ 1952511 w 6549265"/>
              <a:gd name="connsiteY2" fmla="*/ 914887 h 4000161"/>
              <a:gd name="connsiteX3" fmla="*/ 123711 w 6549265"/>
              <a:gd name="connsiteY3" fmla="*/ 1854687 h 4000161"/>
              <a:gd name="connsiteX4" fmla="*/ 415811 w 6549265"/>
              <a:gd name="connsiteY4" fmla="*/ 2870687 h 4000161"/>
              <a:gd name="connsiteX5" fmla="*/ 2435111 w 6549265"/>
              <a:gd name="connsiteY5" fmla="*/ 3277087 h 4000161"/>
              <a:gd name="connsiteX6" fmla="*/ 3946411 w 6549265"/>
              <a:gd name="connsiteY6" fmla="*/ 3950187 h 4000161"/>
              <a:gd name="connsiteX7" fmla="*/ 6524511 w 6549265"/>
              <a:gd name="connsiteY7" fmla="*/ 3556487 h 4000161"/>
              <a:gd name="connsiteX8" fmla="*/ 5152911 w 6549265"/>
              <a:gd name="connsiteY8" fmla="*/ 432287 h 400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9265" h="4000161">
                <a:moveTo>
                  <a:pt x="5152911" y="432287"/>
                </a:moveTo>
                <a:cubicBezTo>
                  <a:pt x="4655494" y="-147680"/>
                  <a:pt x="4073411" y="-3746"/>
                  <a:pt x="3540011" y="76687"/>
                </a:cubicBezTo>
                <a:cubicBezTo>
                  <a:pt x="3006611" y="157120"/>
                  <a:pt x="2521894" y="618554"/>
                  <a:pt x="1952511" y="914887"/>
                </a:cubicBezTo>
                <a:cubicBezTo>
                  <a:pt x="1383128" y="1211220"/>
                  <a:pt x="379828" y="1528720"/>
                  <a:pt x="123711" y="1854687"/>
                </a:cubicBezTo>
                <a:cubicBezTo>
                  <a:pt x="-132406" y="2180654"/>
                  <a:pt x="30578" y="2633620"/>
                  <a:pt x="415811" y="2870687"/>
                </a:cubicBezTo>
                <a:cubicBezTo>
                  <a:pt x="801044" y="3107754"/>
                  <a:pt x="1846678" y="3097170"/>
                  <a:pt x="2435111" y="3277087"/>
                </a:cubicBezTo>
                <a:cubicBezTo>
                  <a:pt x="3023544" y="3457004"/>
                  <a:pt x="3264844" y="3903620"/>
                  <a:pt x="3946411" y="3950187"/>
                </a:cubicBezTo>
                <a:cubicBezTo>
                  <a:pt x="4627978" y="3996754"/>
                  <a:pt x="6323428" y="4140687"/>
                  <a:pt x="6524511" y="3556487"/>
                </a:cubicBezTo>
                <a:cubicBezTo>
                  <a:pt x="6725594" y="2972287"/>
                  <a:pt x="5650328" y="1012254"/>
                  <a:pt x="5152911" y="432287"/>
                </a:cubicBezTo>
                <a:close/>
              </a:path>
            </a:pathLst>
          </a:custGeom>
          <a:gradFill flip="none" rotWithShape="1">
            <a:gsLst>
              <a:gs pos="0">
                <a:schemeClr val="accent1">
                  <a:alpha val="20000"/>
                </a:schemeClr>
              </a:gs>
              <a:gs pos="79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36" name="组合 135">
            <a:extLst>
              <a:ext uri="{FF2B5EF4-FFF2-40B4-BE49-F238E27FC236}">
                <a16:creationId xmlns:a16="http://schemas.microsoft.com/office/drawing/2014/main" id="{850A0AED-0065-C3DB-4DBC-E432352C5350}"/>
              </a:ext>
            </a:extLst>
          </p:cNvPr>
          <p:cNvGrpSpPr/>
          <p:nvPr/>
        </p:nvGrpSpPr>
        <p:grpSpPr>
          <a:xfrm>
            <a:off x="6477000" y="1455389"/>
            <a:ext cx="4864427" cy="4616520"/>
            <a:chOff x="-907013" y="1521426"/>
            <a:chExt cx="4246572" cy="4030153"/>
          </a:xfrm>
        </p:grpSpPr>
        <p:grpSp>
          <p:nvGrpSpPr>
            <p:cNvPr id="137" name="图形 2">
              <a:extLst>
                <a:ext uri="{FF2B5EF4-FFF2-40B4-BE49-F238E27FC236}">
                  <a16:creationId xmlns:a16="http://schemas.microsoft.com/office/drawing/2014/main" id="{9E0FF93E-ADD3-9859-9085-9FCCFF283594}"/>
                </a:ext>
              </a:extLst>
            </p:cNvPr>
            <p:cNvGrpSpPr/>
            <p:nvPr/>
          </p:nvGrpSpPr>
          <p:grpSpPr>
            <a:xfrm>
              <a:off x="-907013" y="1521426"/>
              <a:ext cx="4242836" cy="4030153"/>
              <a:chOff x="-907013" y="1521426"/>
              <a:chExt cx="4242836" cy="4030153"/>
            </a:xfrm>
          </p:grpSpPr>
          <p:sp>
            <p:nvSpPr>
              <p:cNvPr id="299" name="任意多边形: 形状 298">
                <a:extLst>
                  <a:ext uri="{FF2B5EF4-FFF2-40B4-BE49-F238E27FC236}">
                    <a16:creationId xmlns:a16="http://schemas.microsoft.com/office/drawing/2014/main" id="{738D6480-BD28-81E2-2790-F284B096122E}"/>
                  </a:ext>
                </a:extLst>
              </p:cNvPr>
              <p:cNvSpPr/>
              <p:nvPr/>
            </p:nvSpPr>
            <p:spPr>
              <a:xfrm>
                <a:off x="-907013" y="1521426"/>
                <a:ext cx="4242836" cy="4030153"/>
              </a:xfrm>
              <a:custGeom>
                <a:avLst/>
                <a:gdLst>
                  <a:gd name="connsiteX0" fmla="*/ 1329827 w 4242836"/>
                  <a:gd name="connsiteY0" fmla="*/ 247843 h 4030153"/>
                  <a:gd name="connsiteX1" fmla="*/ 248168 w 4242836"/>
                  <a:gd name="connsiteY1" fmla="*/ 1182245 h 4030153"/>
                  <a:gd name="connsiteX2" fmla="*/ 354086 w 4242836"/>
                  <a:gd name="connsiteY2" fmla="*/ 3018475 h 4030153"/>
                  <a:gd name="connsiteX3" fmla="*/ 2327476 w 4242836"/>
                  <a:gd name="connsiteY3" fmla="*/ 3831624 h 4030153"/>
                  <a:gd name="connsiteX4" fmla="*/ 4130749 w 4242836"/>
                  <a:gd name="connsiteY4" fmla="*/ 3377662 h 4030153"/>
                  <a:gd name="connsiteX5" fmla="*/ 3876907 w 4242836"/>
                  <a:gd name="connsiteY5" fmla="*/ 1539528 h 4030153"/>
                  <a:gd name="connsiteX6" fmla="*/ 1329827 w 4242836"/>
                  <a:gd name="connsiteY6" fmla="*/ 247843 h 403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30153">
                    <a:moveTo>
                      <a:pt x="1329827" y="247843"/>
                    </a:moveTo>
                    <a:cubicBezTo>
                      <a:pt x="1329827" y="247843"/>
                      <a:pt x="608118" y="615603"/>
                      <a:pt x="248168" y="1182245"/>
                    </a:cubicBezTo>
                    <a:cubicBezTo>
                      <a:pt x="-111782" y="1748887"/>
                      <a:pt x="-83302" y="2477645"/>
                      <a:pt x="354086" y="3018475"/>
                    </a:cubicBezTo>
                    <a:cubicBezTo>
                      <a:pt x="791474" y="3559304"/>
                      <a:pt x="1627483" y="3488724"/>
                      <a:pt x="2327476" y="3831624"/>
                    </a:cubicBezTo>
                    <a:cubicBezTo>
                      <a:pt x="3027468" y="4174524"/>
                      <a:pt x="3799755" y="4103848"/>
                      <a:pt x="4130749" y="3377662"/>
                    </a:cubicBezTo>
                    <a:cubicBezTo>
                      <a:pt x="4461742" y="2651477"/>
                      <a:pt x="3962632" y="2379728"/>
                      <a:pt x="3876907" y="1539528"/>
                    </a:cubicBezTo>
                    <a:cubicBezTo>
                      <a:pt x="3791182" y="699328"/>
                      <a:pt x="3033659" y="-530826"/>
                      <a:pt x="1329827" y="247843"/>
                    </a:cubicBezTo>
                    <a:close/>
                  </a:path>
                </a:pathLst>
              </a:custGeom>
              <a:solidFill>
                <a:schemeClr val="accent1"/>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0" name="任意多边形: 形状 299">
                <a:extLst>
                  <a:ext uri="{FF2B5EF4-FFF2-40B4-BE49-F238E27FC236}">
                    <a16:creationId xmlns:a16="http://schemas.microsoft.com/office/drawing/2014/main" id="{51EB4389-208A-A57C-A4FA-76A0A8AB9143}"/>
                  </a:ext>
                </a:extLst>
              </p:cNvPr>
              <p:cNvSpPr/>
              <p:nvPr/>
            </p:nvSpPr>
            <p:spPr>
              <a:xfrm>
                <a:off x="-907013" y="1521426"/>
                <a:ext cx="4242836" cy="4030153"/>
              </a:xfrm>
              <a:custGeom>
                <a:avLst/>
                <a:gdLst>
                  <a:gd name="connsiteX0" fmla="*/ 1329827 w 4242836"/>
                  <a:gd name="connsiteY0" fmla="*/ 247843 h 4030153"/>
                  <a:gd name="connsiteX1" fmla="*/ 248168 w 4242836"/>
                  <a:gd name="connsiteY1" fmla="*/ 1182245 h 4030153"/>
                  <a:gd name="connsiteX2" fmla="*/ 354086 w 4242836"/>
                  <a:gd name="connsiteY2" fmla="*/ 3018475 h 4030153"/>
                  <a:gd name="connsiteX3" fmla="*/ 2327476 w 4242836"/>
                  <a:gd name="connsiteY3" fmla="*/ 3831624 h 4030153"/>
                  <a:gd name="connsiteX4" fmla="*/ 4130749 w 4242836"/>
                  <a:gd name="connsiteY4" fmla="*/ 3377662 h 4030153"/>
                  <a:gd name="connsiteX5" fmla="*/ 3876907 w 4242836"/>
                  <a:gd name="connsiteY5" fmla="*/ 1539528 h 4030153"/>
                  <a:gd name="connsiteX6" fmla="*/ 1329827 w 4242836"/>
                  <a:gd name="connsiteY6" fmla="*/ 247843 h 403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30153">
                    <a:moveTo>
                      <a:pt x="1329827" y="247843"/>
                    </a:moveTo>
                    <a:cubicBezTo>
                      <a:pt x="1329827" y="247843"/>
                      <a:pt x="608118" y="615603"/>
                      <a:pt x="248168" y="1182245"/>
                    </a:cubicBezTo>
                    <a:cubicBezTo>
                      <a:pt x="-111782" y="1748887"/>
                      <a:pt x="-83302" y="2477645"/>
                      <a:pt x="354086" y="3018475"/>
                    </a:cubicBezTo>
                    <a:cubicBezTo>
                      <a:pt x="791474" y="3559304"/>
                      <a:pt x="1627483" y="3488724"/>
                      <a:pt x="2327476" y="3831624"/>
                    </a:cubicBezTo>
                    <a:cubicBezTo>
                      <a:pt x="3027468" y="4174524"/>
                      <a:pt x="3799755" y="4103848"/>
                      <a:pt x="4130749" y="3377662"/>
                    </a:cubicBezTo>
                    <a:cubicBezTo>
                      <a:pt x="4461742" y="2651477"/>
                      <a:pt x="3962632" y="2379728"/>
                      <a:pt x="3876907" y="1539528"/>
                    </a:cubicBezTo>
                    <a:cubicBezTo>
                      <a:pt x="3791182" y="699328"/>
                      <a:pt x="3033659" y="-530826"/>
                      <a:pt x="1329827" y="247843"/>
                    </a:cubicBezTo>
                    <a:close/>
                  </a:path>
                </a:pathLst>
              </a:custGeom>
              <a:solidFill>
                <a:srgbClr val="FFFFFF">
                  <a:alpha val="70000"/>
                </a:srgbClr>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138" name="图形 2">
              <a:extLst>
                <a:ext uri="{FF2B5EF4-FFF2-40B4-BE49-F238E27FC236}">
                  <a16:creationId xmlns:a16="http://schemas.microsoft.com/office/drawing/2014/main" id="{845047A2-97C3-2CD1-AF9F-E4D0E562E58F}"/>
                </a:ext>
              </a:extLst>
            </p:cNvPr>
            <p:cNvGrpSpPr/>
            <p:nvPr/>
          </p:nvGrpSpPr>
          <p:grpSpPr>
            <a:xfrm>
              <a:off x="-852070" y="1528211"/>
              <a:ext cx="4191629" cy="2449874"/>
              <a:chOff x="-852070" y="1528211"/>
              <a:chExt cx="4191629" cy="2449874"/>
            </a:xfrm>
          </p:grpSpPr>
          <p:sp>
            <p:nvSpPr>
              <p:cNvPr id="275" name="任意多边形: 形状 274">
                <a:extLst>
                  <a:ext uri="{FF2B5EF4-FFF2-40B4-BE49-F238E27FC236}">
                    <a16:creationId xmlns:a16="http://schemas.microsoft.com/office/drawing/2014/main" id="{160B0B73-0FBA-63C3-5963-D5F7D9A1F172}"/>
                  </a:ext>
                </a:extLst>
              </p:cNvPr>
              <p:cNvSpPr/>
              <p:nvPr/>
            </p:nvSpPr>
            <p:spPr>
              <a:xfrm>
                <a:off x="3014280" y="3576447"/>
                <a:ext cx="325278" cy="339280"/>
              </a:xfrm>
              <a:custGeom>
                <a:avLst/>
                <a:gdLst>
                  <a:gd name="connsiteX0" fmla="*/ 285179 w 325278"/>
                  <a:gd name="connsiteY0" fmla="*/ 76390 h 339280"/>
                  <a:gd name="connsiteX1" fmla="*/ 245650 w 325278"/>
                  <a:gd name="connsiteY1" fmla="*/ 76390 h 339280"/>
                  <a:gd name="connsiteX2" fmla="*/ 245650 w 325278"/>
                  <a:gd name="connsiteY2" fmla="*/ 69628 h 339280"/>
                  <a:gd name="connsiteX3" fmla="*/ 176022 w 325278"/>
                  <a:gd name="connsiteY3" fmla="*/ 0 h 339280"/>
                  <a:gd name="connsiteX4" fmla="*/ 149257 w 325278"/>
                  <a:gd name="connsiteY4" fmla="*/ 0 h 339280"/>
                  <a:gd name="connsiteX5" fmla="*/ 79534 w 325278"/>
                  <a:gd name="connsiteY5" fmla="*/ 69628 h 339280"/>
                  <a:gd name="connsiteX6" fmla="*/ 79534 w 325278"/>
                  <a:gd name="connsiteY6" fmla="*/ 76390 h 339280"/>
                  <a:gd name="connsiteX7" fmla="*/ 40100 w 325278"/>
                  <a:gd name="connsiteY7" fmla="*/ 76390 h 339280"/>
                  <a:gd name="connsiteX8" fmla="*/ 0 w 325278"/>
                  <a:gd name="connsiteY8" fmla="*/ 116300 h 339280"/>
                  <a:gd name="connsiteX9" fmla="*/ 0 w 325278"/>
                  <a:gd name="connsiteY9" fmla="*/ 116491 h 339280"/>
                  <a:gd name="connsiteX10" fmla="*/ 0 w 325278"/>
                  <a:gd name="connsiteY10" fmla="*/ 299180 h 339280"/>
                  <a:gd name="connsiteX11" fmla="*/ 40100 w 325278"/>
                  <a:gd name="connsiteY11" fmla="*/ 339280 h 339280"/>
                  <a:gd name="connsiteX12" fmla="*/ 285179 w 325278"/>
                  <a:gd name="connsiteY12" fmla="*/ 339280 h 339280"/>
                  <a:gd name="connsiteX13" fmla="*/ 325279 w 325278"/>
                  <a:gd name="connsiteY13" fmla="*/ 299180 h 339280"/>
                  <a:gd name="connsiteX14" fmla="*/ 325279 w 325278"/>
                  <a:gd name="connsiteY14" fmla="*/ 116491 h 339280"/>
                  <a:gd name="connsiteX15" fmla="*/ 285179 w 325278"/>
                  <a:gd name="connsiteY15" fmla="*/ 76390 h 339280"/>
                  <a:gd name="connsiteX16" fmla="*/ 98584 w 325278"/>
                  <a:gd name="connsiteY16" fmla="*/ 69628 h 339280"/>
                  <a:gd name="connsiteX17" fmla="*/ 149257 w 325278"/>
                  <a:gd name="connsiteY17" fmla="*/ 19050 h 339280"/>
                  <a:gd name="connsiteX18" fmla="*/ 176022 w 325278"/>
                  <a:gd name="connsiteY18" fmla="*/ 19050 h 339280"/>
                  <a:gd name="connsiteX19" fmla="*/ 226600 w 325278"/>
                  <a:gd name="connsiteY19" fmla="*/ 69628 h 339280"/>
                  <a:gd name="connsiteX20" fmla="*/ 226600 w 325278"/>
                  <a:gd name="connsiteY20" fmla="*/ 76390 h 339280"/>
                  <a:gd name="connsiteX21" fmla="*/ 98584 w 325278"/>
                  <a:gd name="connsiteY21" fmla="*/ 76390 h 33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278" h="339280">
                    <a:moveTo>
                      <a:pt x="285179" y="76390"/>
                    </a:moveTo>
                    <a:lnTo>
                      <a:pt x="245650" y="76390"/>
                    </a:lnTo>
                    <a:lnTo>
                      <a:pt x="245650" y="69628"/>
                    </a:lnTo>
                    <a:cubicBezTo>
                      <a:pt x="245597" y="31195"/>
                      <a:pt x="214455" y="52"/>
                      <a:pt x="176022" y="0"/>
                    </a:cubicBezTo>
                    <a:lnTo>
                      <a:pt x="149257" y="0"/>
                    </a:lnTo>
                    <a:cubicBezTo>
                      <a:pt x="110787" y="0"/>
                      <a:pt x="79586" y="31158"/>
                      <a:pt x="79534" y="69628"/>
                    </a:cubicBezTo>
                    <a:lnTo>
                      <a:pt x="79534" y="76390"/>
                    </a:lnTo>
                    <a:lnTo>
                      <a:pt x="40100" y="76390"/>
                    </a:lnTo>
                    <a:cubicBezTo>
                      <a:pt x="18006" y="76338"/>
                      <a:pt x="53" y="94206"/>
                      <a:pt x="0" y="116300"/>
                    </a:cubicBezTo>
                    <a:cubicBezTo>
                      <a:pt x="0" y="116364"/>
                      <a:pt x="0" y="116427"/>
                      <a:pt x="0" y="116491"/>
                    </a:cubicBezTo>
                    <a:lnTo>
                      <a:pt x="0" y="299180"/>
                    </a:lnTo>
                    <a:cubicBezTo>
                      <a:pt x="0" y="321327"/>
                      <a:pt x="17954" y="339280"/>
                      <a:pt x="40100" y="339280"/>
                    </a:cubicBezTo>
                    <a:lnTo>
                      <a:pt x="285179" y="339280"/>
                    </a:lnTo>
                    <a:cubicBezTo>
                      <a:pt x="307304" y="339228"/>
                      <a:pt x="325227" y="321305"/>
                      <a:pt x="325279" y="299180"/>
                    </a:cubicBezTo>
                    <a:lnTo>
                      <a:pt x="325279" y="116491"/>
                    </a:lnTo>
                    <a:cubicBezTo>
                      <a:pt x="325279" y="94344"/>
                      <a:pt x="307325" y="76390"/>
                      <a:pt x="285179" y="76390"/>
                    </a:cubicBezTo>
                    <a:close/>
                    <a:moveTo>
                      <a:pt x="98584" y="69628"/>
                    </a:moveTo>
                    <a:cubicBezTo>
                      <a:pt x="98636" y="41679"/>
                      <a:pt x="121308" y="19050"/>
                      <a:pt x="149257" y="19050"/>
                    </a:cubicBezTo>
                    <a:lnTo>
                      <a:pt x="176022" y="19050"/>
                    </a:lnTo>
                    <a:cubicBezTo>
                      <a:pt x="203955" y="19050"/>
                      <a:pt x="226600" y="41695"/>
                      <a:pt x="226600" y="69628"/>
                    </a:cubicBezTo>
                    <a:lnTo>
                      <a:pt x="226600" y="76390"/>
                    </a:lnTo>
                    <a:lnTo>
                      <a:pt x="98584" y="76390"/>
                    </a:ln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6" name="任意多边形: 形状 275">
                <a:extLst>
                  <a:ext uri="{FF2B5EF4-FFF2-40B4-BE49-F238E27FC236}">
                    <a16:creationId xmlns:a16="http://schemas.microsoft.com/office/drawing/2014/main" id="{BBDE30FB-3615-ABF6-68F7-AA00520181BA}"/>
                  </a:ext>
                </a:extLst>
              </p:cNvPr>
              <p:cNvSpPr/>
              <p:nvPr/>
            </p:nvSpPr>
            <p:spPr>
              <a:xfrm>
                <a:off x="3103815" y="3715226"/>
                <a:ext cx="146113" cy="146018"/>
              </a:xfrm>
              <a:custGeom>
                <a:avLst/>
                <a:gdLst>
                  <a:gd name="connsiteX0" fmla="*/ 146113 w 146113"/>
                  <a:gd name="connsiteY0" fmla="*/ 50387 h 146018"/>
                  <a:gd name="connsiteX1" fmla="*/ 95631 w 146113"/>
                  <a:gd name="connsiteY1" fmla="*/ 50387 h 146018"/>
                  <a:gd name="connsiteX2" fmla="*/ 95631 w 146113"/>
                  <a:gd name="connsiteY2" fmla="*/ 0 h 146018"/>
                  <a:gd name="connsiteX3" fmla="*/ 50482 w 146113"/>
                  <a:gd name="connsiteY3" fmla="*/ 0 h 146018"/>
                  <a:gd name="connsiteX4" fmla="*/ 50482 w 146113"/>
                  <a:gd name="connsiteY4" fmla="*/ 50387 h 146018"/>
                  <a:gd name="connsiteX5" fmla="*/ 0 w 146113"/>
                  <a:gd name="connsiteY5" fmla="*/ 50387 h 146018"/>
                  <a:gd name="connsiteX6" fmla="*/ 0 w 146113"/>
                  <a:gd name="connsiteY6" fmla="*/ 95631 h 146018"/>
                  <a:gd name="connsiteX7" fmla="*/ 50482 w 146113"/>
                  <a:gd name="connsiteY7" fmla="*/ 95631 h 146018"/>
                  <a:gd name="connsiteX8" fmla="*/ 50482 w 146113"/>
                  <a:gd name="connsiteY8" fmla="*/ 146018 h 146018"/>
                  <a:gd name="connsiteX9" fmla="*/ 95631 w 146113"/>
                  <a:gd name="connsiteY9" fmla="*/ 146018 h 146018"/>
                  <a:gd name="connsiteX10" fmla="*/ 95631 w 146113"/>
                  <a:gd name="connsiteY10" fmla="*/ 95631 h 146018"/>
                  <a:gd name="connsiteX11" fmla="*/ 146113 w 146113"/>
                  <a:gd name="connsiteY11" fmla="*/ 95631 h 146018"/>
                  <a:gd name="connsiteX12" fmla="*/ 146113 w 146113"/>
                  <a:gd name="connsiteY12" fmla="*/ 50387 h 1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13" h="146018">
                    <a:moveTo>
                      <a:pt x="146113" y="50387"/>
                    </a:moveTo>
                    <a:lnTo>
                      <a:pt x="95631" y="50387"/>
                    </a:lnTo>
                    <a:lnTo>
                      <a:pt x="95631" y="0"/>
                    </a:lnTo>
                    <a:lnTo>
                      <a:pt x="50482" y="0"/>
                    </a:lnTo>
                    <a:lnTo>
                      <a:pt x="50482" y="50387"/>
                    </a:lnTo>
                    <a:lnTo>
                      <a:pt x="0" y="50387"/>
                    </a:lnTo>
                    <a:lnTo>
                      <a:pt x="0" y="95631"/>
                    </a:lnTo>
                    <a:lnTo>
                      <a:pt x="50482" y="95631"/>
                    </a:lnTo>
                    <a:lnTo>
                      <a:pt x="50482" y="146018"/>
                    </a:lnTo>
                    <a:lnTo>
                      <a:pt x="95631" y="146018"/>
                    </a:lnTo>
                    <a:lnTo>
                      <a:pt x="95631" y="95631"/>
                    </a:lnTo>
                    <a:lnTo>
                      <a:pt x="146113" y="95631"/>
                    </a:lnTo>
                    <a:lnTo>
                      <a:pt x="146113" y="50387"/>
                    </a:lnTo>
                    <a:close/>
                  </a:path>
                </a:pathLst>
              </a:custGeom>
              <a:solidFill>
                <a:srgbClr val="FFFFFF"/>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7" name="任意多边形: 形状 276">
                <a:extLst>
                  <a:ext uri="{FF2B5EF4-FFF2-40B4-BE49-F238E27FC236}">
                    <a16:creationId xmlns:a16="http://schemas.microsoft.com/office/drawing/2014/main" id="{105C3C59-E0F3-D1F3-8810-813A1D83B012}"/>
                  </a:ext>
                </a:extLst>
              </p:cNvPr>
              <p:cNvSpPr/>
              <p:nvPr/>
            </p:nvSpPr>
            <p:spPr>
              <a:xfrm>
                <a:off x="3161632" y="2283332"/>
                <a:ext cx="119444" cy="280797"/>
              </a:xfrm>
              <a:custGeom>
                <a:avLst/>
                <a:gdLst>
                  <a:gd name="connsiteX0" fmla="*/ 59722 w 119444"/>
                  <a:gd name="connsiteY0" fmla="*/ 280797 h 280797"/>
                  <a:gd name="connsiteX1" fmla="*/ 59722 w 119444"/>
                  <a:gd name="connsiteY1" fmla="*/ 280797 h 280797"/>
                  <a:gd name="connsiteX2" fmla="*/ 0 w 119444"/>
                  <a:gd name="connsiteY2" fmla="*/ 221075 h 280797"/>
                  <a:gd name="connsiteX3" fmla="*/ 0 w 119444"/>
                  <a:gd name="connsiteY3" fmla="*/ 220980 h 280797"/>
                  <a:gd name="connsiteX4" fmla="*/ 0 w 119444"/>
                  <a:gd name="connsiteY4" fmla="*/ 59817 h 280797"/>
                  <a:gd name="connsiteX5" fmla="*/ 59627 w 119444"/>
                  <a:gd name="connsiteY5" fmla="*/ 0 h 280797"/>
                  <a:gd name="connsiteX6" fmla="*/ 59722 w 119444"/>
                  <a:gd name="connsiteY6" fmla="*/ 0 h 280797"/>
                  <a:gd name="connsiteX7" fmla="*/ 59722 w 119444"/>
                  <a:gd name="connsiteY7" fmla="*/ 0 h 280797"/>
                  <a:gd name="connsiteX8" fmla="*/ 119444 w 119444"/>
                  <a:gd name="connsiteY8" fmla="*/ 59722 h 280797"/>
                  <a:gd name="connsiteX9" fmla="*/ 119444 w 119444"/>
                  <a:gd name="connsiteY9" fmla="*/ 59817 h 280797"/>
                  <a:gd name="connsiteX10" fmla="*/ 119444 w 119444"/>
                  <a:gd name="connsiteY10" fmla="*/ 220694 h 280797"/>
                  <a:gd name="connsiteX11" fmla="*/ 60104 w 119444"/>
                  <a:gd name="connsiteY11" fmla="*/ 280796 h 280797"/>
                  <a:gd name="connsiteX12" fmla="*/ 59722 w 119444"/>
                  <a:gd name="connsiteY12" fmla="*/ 280797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44" h="280797">
                    <a:moveTo>
                      <a:pt x="59722" y="280797"/>
                    </a:moveTo>
                    <a:lnTo>
                      <a:pt x="59722" y="280797"/>
                    </a:lnTo>
                    <a:cubicBezTo>
                      <a:pt x="26738" y="280797"/>
                      <a:pt x="0" y="254059"/>
                      <a:pt x="0" y="221075"/>
                    </a:cubicBezTo>
                    <a:cubicBezTo>
                      <a:pt x="0" y="221044"/>
                      <a:pt x="0" y="221012"/>
                      <a:pt x="0" y="220980"/>
                    </a:cubicBezTo>
                    <a:lnTo>
                      <a:pt x="0" y="59817"/>
                    </a:lnTo>
                    <a:cubicBezTo>
                      <a:pt x="-52" y="26834"/>
                      <a:pt x="26643" y="53"/>
                      <a:pt x="59627" y="0"/>
                    </a:cubicBezTo>
                    <a:cubicBezTo>
                      <a:pt x="59658" y="0"/>
                      <a:pt x="59690" y="0"/>
                      <a:pt x="59722" y="0"/>
                    </a:cubicBezTo>
                    <a:lnTo>
                      <a:pt x="59722" y="0"/>
                    </a:lnTo>
                    <a:cubicBezTo>
                      <a:pt x="92705" y="0"/>
                      <a:pt x="119444" y="26738"/>
                      <a:pt x="119444" y="59722"/>
                    </a:cubicBezTo>
                    <a:cubicBezTo>
                      <a:pt x="119444" y="59754"/>
                      <a:pt x="119444" y="59785"/>
                      <a:pt x="119444" y="59817"/>
                    </a:cubicBezTo>
                    <a:lnTo>
                      <a:pt x="119444" y="220694"/>
                    </a:lnTo>
                    <a:cubicBezTo>
                      <a:pt x="119654" y="253677"/>
                      <a:pt x="93087" y="280586"/>
                      <a:pt x="60104" y="280796"/>
                    </a:cubicBezTo>
                    <a:cubicBezTo>
                      <a:pt x="59977" y="280797"/>
                      <a:pt x="59849" y="280797"/>
                      <a:pt x="59722" y="28079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8" name="任意多边形: 形状 277">
                <a:extLst>
                  <a:ext uri="{FF2B5EF4-FFF2-40B4-BE49-F238E27FC236}">
                    <a16:creationId xmlns:a16="http://schemas.microsoft.com/office/drawing/2014/main" id="{78A96542-7082-3549-0EFF-4480809F7B75}"/>
                  </a:ext>
                </a:extLst>
              </p:cNvPr>
              <p:cNvSpPr/>
              <p:nvPr/>
            </p:nvSpPr>
            <p:spPr>
              <a:xfrm>
                <a:off x="3161632" y="2423826"/>
                <a:ext cx="119443" cy="140303"/>
              </a:xfrm>
              <a:custGeom>
                <a:avLst/>
                <a:gdLst>
                  <a:gd name="connsiteX0" fmla="*/ 59722 w 119443"/>
                  <a:gd name="connsiteY0" fmla="*/ 140303 h 140303"/>
                  <a:gd name="connsiteX1" fmla="*/ 59722 w 119443"/>
                  <a:gd name="connsiteY1" fmla="*/ 140303 h 140303"/>
                  <a:gd name="connsiteX2" fmla="*/ 0 w 119443"/>
                  <a:gd name="connsiteY2" fmla="*/ 80582 h 140303"/>
                  <a:gd name="connsiteX3" fmla="*/ 0 w 119443"/>
                  <a:gd name="connsiteY3" fmla="*/ 80486 h 140303"/>
                  <a:gd name="connsiteX4" fmla="*/ 0 w 119443"/>
                  <a:gd name="connsiteY4" fmla="*/ 0 h 140303"/>
                  <a:gd name="connsiteX5" fmla="*/ 119444 w 119443"/>
                  <a:gd name="connsiteY5" fmla="*/ 0 h 140303"/>
                  <a:gd name="connsiteX6" fmla="*/ 119444 w 119443"/>
                  <a:gd name="connsiteY6" fmla="*/ 80486 h 140303"/>
                  <a:gd name="connsiteX7" fmla="*/ 59817 w 119443"/>
                  <a:gd name="connsiteY7" fmla="*/ 140303 h 140303"/>
                  <a:gd name="connsiteX8" fmla="*/ 59722 w 119443"/>
                  <a:gd name="connsiteY8" fmla="*/ 140303 h 14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3" h="140303">
                    <a:moveTo>
                      <a:pt x="59722" y="140303"/>
                    </a:moveTo>
                    <a:lnTo>
                      <a:pt x="59722" y="140303"/>
                    </a:lnTo>
                    <a:cubicBezTo>
                      <a:pt x="26738" y="140303"/>
                      <a:pt x="0" y="113565"/>
                      <a:pt x="0" y="80582"/>
                    </a:cubicBezTo>
                    <a:cubicBezTo>
                      <a:pt x="0" y="80550"/>
                      <a:pt x="0" y="80518"/>
                      <a:pt x="0" y="80486"/>
                    </a:cubicBezTo>
                    <a:lnTo>
                      <a:pt x="0" y="0"/>
                    </a:lnTo>
                    <a:lnTo>
                      <a:pt x="119444" y="0"/>
                    </a:lnTo>
                    <a:lnTo>
                      <a:pt x="119444" y="80486"/>
                    </a:lnTo>
                    <a:cubicBezTo>
                      <a:pt x="119496" y="113470"/>
                      <a:pt x="92800" y="140251"/>
                      <a:pt x="59817" y="140303"/>
                    </a:cubicBezTo>
                    <a:cubicBezTo>
                      <a:pt x="59786" y="140303"/>
                      <a:pt x="59754" y="140303"/>
                      <a:pt x="59722" y="14030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9" name="任意多边形: 形状 278">
                <a:extLst>
                  <a:ext uri="{FF2B5EF4-FFF2-40B4-BE49-F238E27FC236}">
                    <a16:creationId xmlns:a16="http://schemas.microsoft.com/office/drawing/2014/main" id="{EA5C5F58-111B-C878-96BC-333450047BE5}"/>
                  </a:ext>
                </a:extLst>
              </p:cNvPr>
              <p:cNvSpPr/>
              <p:nvPr/>
            </p:nvSpPr>
            <p:spPr>
              <a:xfrm>
                <a:off x="2907851" y="2128967"/>
                <a:ext cx="245165" cy="220311"/>
              </a:xfrm>
              <a:custGeom>
                <a:avLst/>
                <a:gdLst>
                  <a:gd name="connsiteX0" fmla="*/ 13084 w 245165"/>
                  <a:gd name="connsiteY0" fmla="*/ 197799 h 220311"/>
                  <a:gd name="connsiteX1" fmla="*/ 13084 w 245165"/>
                  <a:gd name="connsiteY1" fmla="*/ 197799 h 220311"/>
                  <a:gd name="connsiteX2" fmla="*/ 22361 w 245165"/>
                  <a:gd name="connsiteY2" fmla="*/ 113987 h 220311"/>
                  <a:gd name="connsiteX3" fmla="*/ 22609 w 245165"/>
                  <a:gd name="connsiteY3" fmla="*/ 113789 h 220311"/>
                  <a:gd name="connsiteX4" fmla="*/ 148053 w 245165"/>
                  <a:gd name="connsiteY4" fmla="*/ 13014 h 220311"/>
                  <a:gd name="connsiteX5" fmla="*/ 232159 w 245165"/>
                  <a:gd name="connsiteY5" fmla="*/ 22539 h 220311"/>
                  <a:gd name="connsiteX6" fmla="*/ 232159 w 245165"/>
                  <a:gd name="connsiteY6" fmla="*/ 22539 h 220311"/>
                  <a:gd name="connsiteX7" fmla="*/ 222634 w 245165"/>
                  <a:gd name="connsiteY7" fmla="*/ 106550 h 220311"/>
                  <a:gd name="connsiteX8" fmla="*/ 97094 w 245165"/>
                  <a:gd name="connsiteY8" fmla="*/ 207229 h 220311"/>
                  <a:gd name="connsiteX9" fmla="*/ 13153 w 245165"/>
                  <a:gd name="connsiteY9" fmla="*/ 197887 h 220311"/>
                  <a:gd name="connsiteX10" fmla="*/ 13084 w 245165"/>
                  <a:gd name="connsiteY10" fmla="*/ 197800 h 2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5" h="220311">
                    <a:moveTo>
                      <a:pt x="13084" y="197799"/>
                    </a:moveTo>
                    <a:lnTo>
                      <a:pt x="13084" y="197799"/>
                    </a:lnTo>
                    <a:cubicBezTo>
                      <a:pt x="-7499" y="172093"/>
                      <a:pt x="-3345" y="134569"/>
                      <a:pt x="22361" y="113987"/>
                    </a:cubicBezTo>
                    <a:cubicBezTo>
                      <a:pt x="22443" y="113921"/>
                      <a:pt x="22526" y="113855"/>
                      <a:pt x="22609" y="113789"/>
                    </a:cubicBezTo>
                    <a:lnTo>
                      <a:pt x="148053" y="13014"/>
                    </a:lnTo>
                    <a:cubicBezTo>
                      <a:pt x="173919" y="-7546"/>
                      <a:pt x="211547" y="-3285"/>
                      <a:pt x="232159" y="22539"/>
                    </a:cubicBezTo>
                    <a:lnTo>
                      <a:pt x="232159" y="22539"/>
                    </a:lnTo>
                    <a:cubicBezTo>
                      <a:pt x="252709" y="48374"/>
                      <a:pt x="248446" y="85972"/>
                      <a:pt x="222634" y="106550"/>
                    </a:cubicBezTo>
                    <a:lnTo>
                      <a:pt x="97094" y="207229"/>
                    </a:lnTo>
                    <a:cubicBezTo>
                      <a:pt x="71335" y="227829"/>
                      <a:pt x="33753" y="223646"/>
                      <a:pt x="13153" y="197887"/>
                    </a:cubicBezTo>
                    <a:cubicBezTo>
                      <a:pt x="13130" y="197858"/>
                      <a:pt x="13107" y="197829"/>
                      <a:pt x="13084" y="19780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0" name="任意多边形: 形状 279">
                <a:extLst>
                  <a:ext uri="{FF2B5EF4-FFF2-40B4-BE49-F238E27FC236}">
                    <a16:creationId xmlns:a16="http://schemas.microsoft.com/office/drawing/2014/main" id="{034183B6-5906-01F0-62F8-80254C5B82BF}"/>
                  </a:ext>
                </a:extLst>
              </p:cNvPr>
              <p:cNvSpPr/>
              <p:nvPr/>
            </p:nvSpPr>
            <p:spPr>
              <a:xfrm>
                <a:off x="2907851" y="2192369"/>
                <a:ext cx="160149" cy="156875"/>
              </a:xfrm>
              <a:custGeom>
                <a:avLst/>
                <a:gdLst>
                  <a:gd name="connsiteX0" fmla="*/ 13084 w 160149"/>
                  <a:gd name="connsiteY0" fmla="*/ 134398 h 156875"/>
                  <a:gd name="connsiteX1" fmla="*/ 13084 w 160149"/>
                  <a:gd name="connsiteY1" fmla="*/ 134398 h 156875"/>
                  <a:gd name="connsiteX2" fmla="*/ 22361 w 160149"/>
                  <a:gd name="connsiteY2" fmla="*/ 50585 h 156875"/>
                  <a:gd name="connsiteX3" fmla="*/ 22609 w 160149"/>
                  <a:gd name="connsiteY3" fmla="*/ 50387 h 156875"/>
                  <a:gd name="connsiteX4" fmla="*/ 85379 w 160149"/>
                  <a:gd name="connsiteY4" fmla="*/ 0 h 156875"/>
                  <a:gd name="connsiteX5" fmla="*/ 160150 w 160149"/>
                  <a:gd name="connsiteY5" fmla="*/ 93250 h 156875"/>
                  <a:gd name="connsiteX6" fmla="*/ 97380 w 160149"/>
                  <a:gd name="connsiteY6" fmla="*/ 143542 h 156875"/>
                  <a:gd name="connsiteX7" fmla="*/ 13378 w 160149"/>
                  <a:gd name="connsiteY7" fmla="*/ 134764 h 156875"/>
                  <a:gd name="connsiteX8" fmla="*/ 13084 w 160149"/>
                  <a:gd name="connsiteY8" fmla="*/ 134398 h 15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49" h="156875">
                    <a:moveTo>
                      <a:pt x="13084" y="134398"/>
                    </a:moveTo>
                    <a:lnTo>
                      <a:pt x="13084" y="134398"/>
                    </a:lnTo>
                    <a:cubicBezTo>
                      <a:pt x="-7499" y="108692"/>
                      <a:pt x="-3345" y="71168"/>
                      <a:pt x="22361" y="50585"/>
                    </a:cubicBezTo>
                    <a:cubicBezTo>
                      <a:pt x="22443" y="50519"/>
                      <a:pt x="22526" y="50453"/>
                      <a:pt x="22609" y="50387"/>
                    </a:cubicBezTo>
                    <a:lnTo>
                      <a:pt x="85379" y="0"/>
                    </a:lnTo>
                    <a:lnTo>
                      <a:pt x="160150" y="93250"/>
                    </a:lnTo>
                    <a:lnTo>
                      <a:pt x="97380" y="143542"/>
                    </a:lnTo>
                    <a:cubicBezTo>
                      <a:pt x="71760" y="164314"/>
                      <a:pt x="34151" y="160384"/>
                      <a:pt x="13378" y="134764"/>
                    </a:cubicBezTo>
                    <a:cubicBezTo>
                      <a:pt x="13280" y="134642"/>
                      <a:pt x="13182" y="134520"/>
                      <a:pt x="13084" y="134398"/>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1" name="任意多边形: 形状 280">
                <a:extLst>
                  <a:ext uri="{FF2B5EF4-FFF2-40B4-BE49-F238E27FC236}">
                    <a16:creationId xmlns:a16="http://schemas.microsoft.com/office/drawing/2014/main" id="{6BE5FBB0-3ECF-E7CA-44E5-BC61B9E1C947}"/>
                  </a:ext>
                </a:extLst>
              </p:cNvPr>
              <p:cNvSpPr/>
              <p:nvPr/>
            </p:nvSpPr>
            <p:spPr>
              <a:xfrm>
                <a:off x="1849543" y="1528211"/>
                <a:ext cx="510034" cy="431853"/>
              </a:xfrm>
              <a:custGeom>
                <a:avLst/>
                <a:gdLst>
                  <a:gd name="connsiteX0" fmla="*/ 474079 w 510034"/>
                  <a:gd name="connsiteY0" fmla="*/ 360025 h 431853"/>
                  <a:gd name="connsiteX1" fmla="*/ 453315 w 510034"/>
                  <a:gd name="connsiteY1" fmla="*/ 366692 h 431853"/>
                  <a:gd name="connsiteX2" fmla="*/ 314535 w 510034"/>
                  <a:gd name="connsiteY2" fmla="*/ 258965 h 431853"/>
                  <a:gd name="connsiteX3" fmla="*/ 310154 w 510034"/>
                  <a:gd name="connsiteY3" fmla="*/ 178002 h 431853"/>
                  <a:gd name="connsiteX4" fmla="*/ 394926 w 510034"/>
                  <a:gd name="connsiteY4" fmla="*/ 69608 h 431853"/>
                  <a:gd name="connsiteX5" fmla="*/ 441474 w 510034"/>
                  <a:gd name="connsiteY5" fmla="*/ 48968 h 431853"/>
                  <a:gd name="connsiteX6" fmla="*/ 420834 w 510034"/>
                  <a:gd name="connsiteY6" fmla="*/ 2421 h 431853"/>
                  <a:gd name="connsiteX7" fmla="*/ 374287 w 510034"/>
                  <a:gd name="connsiteY7" fmla="*/ 23060 h 431853"/>
                  <a:gd name="connsiteX8" fmla="*/ 371876 w 510034"/>
                  <a:gd name="connsiteY8" fmla="*/ 36080 h 431853"/>
                  <a:gd name="connsiteX9" fmla="*/ 378448 w 510034"/>
                  <a:gd name="connsiteY9" fmla="*/ 56749 h 431853"/>
                  <a:gd name="connsiteX10" fmla="*/ 295962 w 510034"/>
                  <a:gd name="connsiteY10" fmla="*/ 162381 h 431853"/>
                  <a:gd name="connsiteX11" fmla="*/ 186311 w 510034"/>
                  <a:gd name="connsiteY11" fmla="*/ 171784 h 431853"/>
                  <a:gd name="connsiteX12" fmla="*/ 168136 w 510034"/>
                  <a:gd name="connsiteY12" fmla="*/ 217626 h 431853"/>
                  <a:gd name="connsiteX13" fmla="*/ 71743 w 510034"/>
                  <a:gd name="connsiteY13" fmla="*/ 217626 h 431853"/>
                  <a:gd name="connsiteX14" fmla="*/ 31611 w 510034"/>
                  <a:gd name="connsiteY14" fmla="*/ 186288 h 431853"/>
                  <a:gd name="connsiteX15" fmla="*/ 273 w 510034"/>
                  <a:gd name="connsiteY15" fmla="*/ 226420 h 431853"/>
                  <a:gd name="connsiteX16" fmla="*/ 40405 w 510034"/>
                  <a:gd name="connsiteY16" fmla="*/ 257758 h 431853"/>
                  <a:gd name="connsiteX17" fmla="*/ 68028 w 510034"/>
                  <a:gd name="connsiteY17" fmla="*/ 238486 h 431853"/>
                  <a:gd name="connsiteX18" fmla="*/ 169946 w 510034"/>
                  <a:gd name="connsiteY18" fmla="*/ 238486 h 431853"/>
                  <a:gd name="connsiteX19" fmla="*/ 262514 w 510034"/>
                  <a:gd name="connsiteY19" fmla="*/ 298257 h 431853"/>
                  <a:gd name="connsiteX20" fmla="*/ 302534 w 510034"/>
                  <a:gd name="connsiteY20" fmla="*/ 275824 h 431853"/>
                  <a:gd name="connsiteX21" fmla="*/ 440551 w 510034"/>
                  <a:gd name="connsiteY21" fmla="*/ 383171 h 431853"/>
                  <a:gd name="connsiteX22" fmla="*/ 461352 w 510034"/>
                  <a:gd name="connsiteY22" fmla="*/ 429498 h 431853"/>
                  <a:gd name="connsiteX23" fmla="*/ 507680 w 510034"/>
                  <a:gd name="connsiteY23" fmla="*/ 408698 h 431853"/>
                  <a:gd name="connsiteX24" fmla="*/ 486879 w 510034"/>
                  <a:gd name="connsiteY24" fmla="*/ 362370 h 431853"/>
                  <a:gd name="connsiteX25" fmla="*/ 474079 w 510034"/>
                  <a:gd name="connsiteY25" fmla="*/ 360025 h 43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34" h="431853">
                    <a:moveTo>
                      <a:pt x="474079" y="360025"/>
                    </a:moveTo>
                    <a:cubicBezTo>
                      <a:pt x="466632" y="360028"/>
                      <a:pt x="459372" y="362360"/>
                      <a:pt x="453315" y="366692"/>
                    </a:cubicBezTo>
                    <a:lnTo>
                      <a:pt x="314535" y="258965"/>
                    </a:lnTo>
                    <a:cubicBezTo>
                      <a:pt x="328405" y="233298"/>
                      <a:pt x="326712" y="202022"/>
                      <a:pt x="310154" y="178002"/>
                    </a:cubicBezTo>
                    <a:lnTo>
                      <a:pt x="394926" y="69608"/>
                    </a:lnTo>
                    <a:cubicBezTo>
                      <a:pt x="413480" y="76762"/>
                      <a:pt x="434320" y="67521"/>
                      <a:pt x="441474" y="48968"/>
                    </a:cubicBezTo>
                    <a:cubicBezTo>
                      <a:pt x="448628" y="30415"/>
                      <a:pt x="439387" y="9575"/>
                      <a:pt x="420834" y="2421"/>
                    </a:cubicBezTo>
                    <a:cubicBezTo>
                      <a:pt x="402281" y="-4734"/>
                      <a:pt x="381441" y="4507"/>
                      <a:pt x="374287" y="23060"/>
                    </a:cubicBezTo>
                    <a:cubicBezTo>
                      <a:pt x="372685" y="27214"/>
                      <a:pt x="371868" y="31628"/>
                      <a:pt x="371876" y="36080"/>
                    </a:cubicBezTo>
                    <a:cubicBezTo>
                      <a:pt x="371833" y="43490"/>
                      <a:pt x="374134" y="50724"/>
                      <a:pt x="378448" y="56749"/>
                    </a:cubicBezTo>
                    <a:lnTo>
                      <a:pt x="295962" y="162381"/>
                    </a:lnTo>
                    <a:cubicBezTo>
                      <a:pt x="263086" y="134698"/>
                      <a:pt x="213994" y="138908"/>
                      <a:pt x="186311" y="171784"/>
                    </a:cubicBezTo>
                    <a:cubicBezTo>
                      <a:pt x="175443" y="184690"/>
                      <a:pt x="169064" y="200779"/>
                      <a:pt x="168136" y="217626"/>
                    </a:cubicBezTo>
                    <a:lnTo>
                      <a:pt x="71743" y="217626"/>
                    </a:lnTo>
                    <a:cubicBezTo>
                      <a:pt x="69315" y="197890"/>
                      <a:pt x="51347" y="183860"/>
                      <a:pt x="31611" y="186288"/>
                    </a:cubicBezTo>
                    <a:cubicBezTo>
                      <a:pt x="11875" y="188716"/>
                      <a:pt x="-2155" y="206684"/>
                      <a:pt x="273" y="226420"/>
                    </a:cubicBezTo>
                    <a:cubicBezTo>
                      <a:pt x="2702" y="246156"/>
                      <a:pt x="20669" y="260186"/>
                      <a:pt x="40405" y="257758"/>
                    </a:cubicBezTo>
                    <a:cubicBezTo>
                      <a:pt x="52235" y="256302"/>
                      <a:pt x="62578" y="249086"/>
                      <a:pt x="68028" y="238486"/>
                    </a:cubicBezTo>
                    <a:lnTo>
                      <a:pt x="169946" y="238486"/>
                    </a:lnTo>
                    <a:cubicBezTo>
                      <a:pt x="179003" y="280553"/>
                      <a:pt x="220446" y="307313"/>
                      <a:pt x="262514" y="298257"/>
                    </a:cubicBezTo>
                    <a:cubicBezTo>
                      <a:pt x="277803" y="294965"/>
                      <a:pt x="291748" y="287149"/>
                      <a:pt x="302534" y="275824"/>
                    </a:cubicBezTo>
                    <a:lnTo>
                      <a:pt x="440551" y="383171"/>
                    </a:lnTo>
                    <a:cubicBezTo>
                      <a:pt x="433502" y="401708"/>
                      <a:pt x="442815" y="422449"/>
                      <a:pt x="461352" y="429498"/>
                    </a:cubicBezTo>
                    <a:cubicBezTo>
                      <a:pt x="479889" y="436548"/>
                      <a:pt x="500631" y="427235"/>
                      <a:pt x="507680" y="408698"/>
                    </a:cubicBezTo>
                    <a:cubicBezTo>
                      <a:pt x="514729" y="390160"/>
                      <a:pt x="505416" y="369419"/>
                      <a:pt x="486879" y="362370"/>
                    </a:cubicBezTo>
                    <a:cubicBezTo>
                      <a:pt x="482791" y="360815"/>
                      <a:pt x="478453" y="360020"/>
                      <a:pt x="474079" y="360025"/>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2" name="任意多边形: 形状 281">
                <a:extLst>
                  <a:ext uri="{FF2B5EF4-FFF2-40B4-BE49-F238E27FC236}">
                    <a16:creationId xmlns:a16="http://schemas.microsoft.com/office/drawing/2014/main" id="{5DAA981B-9236-AF73-0791-2870D4CDA19E}"/>
                  </a:ext>
                </a:extLst>
              </p:cNvPr>
              <p:cNvSpPr/>
              <p:nvPr/>
            </p:nvSpPr>
            <p:spPr>
              <a:xfrm>
                <a:off x="-539020" y="2159793"/>
                <a:ext cx="87058" cy="405479"/>
              </a:xfrm>
              <a:custGeom>
                <a:avLst/>
                <a:gdLst>
                  <a:gd name="connsiteX0" fmla="*/ 43529 w 87058"/>
                  <a:gd name="connsiteY0" fmla="*/ 405479 h 405479"/>
                  <a:gd name="connsiteX1" fmla="*/ 43529 w 87058"/>
                  <a:gd name="connsiteY1" fmla="*/ 405479 h 405479"/>
                  <a:gd name="connsiteX2" fmla="*/ 0 w 87058"/>
                  <a:gd name="connsiteY2" fmla="*/ 361950 h 405479"/>
                  <a:gd name="connsiteX3" fmla="*/ 0 w 87058"/>
                  <a:gd name="connsiteY3" fmla="*/ 0 h 405479"/>
                  <a:gd name="connsiteX4" fmla="*/ 87058 w 87058"/>
                  <a:gd name="connsiteY4" fmla="*/ 0 h 405479"/>
                  <a:gd name="connsiteX5" fmla="*/ 87058 w 87058"/>
                  <a:gd name="connsiteY5" fmla="*/ 361950 h 405479"/>
                  <a:gd name="connsiteX6" fmla="*/ 43529 w 87058"/>
                  <a:gd name="connsiteY6" fmla="*/ 405479 h 4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8" h="405479">
                    <a:moveTo>
                      <a:pt x="43529" y="405479"/>
                    </a:moveTo>
                    <a:lnTo>
                      <a:pt x="43529" y="405479"/>
                    </a:lnTo>
                    <a:cubicBezTo>
                      <a:pt x="19510" y="405427"/>
                      <a:pt x="52" y="385969"/>
                      <a:pt x="0" y="361950"/>
                    </a:cubicBezTo>
                    <a:lnTo>
                      <a:pt x="0" y="0"/>
                    </a:lnTo>
                    <a:lnTo>
                      <a:pt x="87058" y="0"/>
                    </a:lnTo>
                    <a:lnTo>
                      <a:pt x="87058" y="361950"/>
                    </a:lnTo>
                    <a:cubicBezTo>
                      <a:pt x="87058" y="385991"/>
                      <a:pt x="67570" y="405479"/>
                      <a:pt x="43529" y="405479"/>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3" name="任意多边形: 形状 282">
                <a:extLst>
                  <a:ext uri="{FF2B5EF4-FFF2-40B4-BE49-F238E27FC236}">
                    <a16:creationId xmlns:a16="http://schemas.microsoft.com/office/drawing/2014/main" id="{525E6288-2BB8-3B5F-9DA9-4B6E6DE3B5DF}"/>
                  </a:ext>
                </a:extLst>
              </p:cNvPr>
              <p:cNvSpPr/>
              <p:nvPr/>
            </p:nvSpPr>
            <p:spPr>
              <a:xfrm>
                <a:off x="-539020" y="2299144"/>
                <a:ext cx="87058" cy="266128"/>
              </a:xfrm>
              <a:custGeom>
                <a:avLst/>
                <a:gdLst>
                  <a:gd name="connsiteX0" fmla="*/ 43529 w 87058"/>
                  <a:gd name="connsiteY0" fmla="*/ 266129 h 266128"/>
                  <a:gd name="connsiteX1" fmla="*/ 43529 w 87058"/>
                  <a:gd name="connsiteY1" fmla="*/ 266129 h 266128"/>
                  <a:gd name="connsiteX2" fmla="*/ 0 w 87058"/>
                  <a:gd name="connsiteY2" fmla="*/ 222599 h 266128"/>
                  <a:gd name="connsiteX3" fmla="*/ 0 w 87058"/>
                  <a:gd name="connsiteY3" fmla="*/ 0 h 266128"/>
                  <a:gd name="connsiteX4" fmla="*/ 87058 w 87058"/>
                  <a:gd name="connsiteY4" fmla="*/ 0 h 266128"/>
                  <a:gd name="connsiteX5" fmla="*/ 87058 w 87058"/>
                  <a:gd name="connsiteY5" fmla="*/ 222599 h 266128"/>
                  <a:gd name="connsiteX6" fmla="*/ 43529 w 87058"/>
                  <a:gd name="connsiteY6" fmla="*/ 266129 h 26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8" h="266128">
                    <a:moveTo>
                      <a:pt x="43529" y="266129"/>
                    </a:moveTo>
                    <a:lnTo>
                      <a:pt x="43529" y="266129"/>
                    </a:lnTo>
                    <a:cubicBezTo>
                      <a:pt x="19510" y="266076"/>
                      <a:pt x="52" y="246618"/>
                      <a:pt x="0" y="222599"/>
                    </a:cubicBezTo>
                    <a:lnTo>
                      <a:pt x="0" y="0"/>
                    </a:lnTo>
                    <a:lnTo>
                      <a:pt x="87058" y="0"/>
                    </a:lnTo>
                    <a:lnTo>
                      <a:pt x="87058" y="222599"/>
                    </a:lnTo>
                    <a:cubicBezTo>
                      <a:pt x="87058" y="246640"/>
                      <a:pt x="67570" y="266129"/>
                      <a:pt x="43529" y="266129"/>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4" name="任意多边形: 形状 283">
                <a:extLst>
                  <a:ext uri="{FF2B5EF4-FFF2-40B4-BE49-F238E27FC236}">
                    <a16:creationId xmlns:a16="http://schemas.microsoft.com/office/drawing/2014/main" id="{16D10E95-D488-A30A-BF05-1CA46216E3FE}"/>
                  </a:ext>
                </a:extLst>
              </p:cNvPr>
              <p:cNvSpPr/>
              <p:nvPr/>
            </p:nvSpPr>
            <p:spPr>
              <a:xfrm>
                <a:off x="-551403" y="2138648"/>
                <a:ext cx="111918" cy="31718"/>
              </a:xfrm>
              <a:custGeom>
                <a:avLst/>
                <a:gdLst>
                  <a:gd name="connsiteX0" fmla="*/ 0 w 111918"/>
                  <a:gd name="connsiteY0" fmla="*/ 0 h 31718"/>
                  <a:gd name="connsiteX1" fmla="*/ 111919 w 111918"/>
                  <a:gd name="connsiteY1" fmla="*/ 0 h 31718"/>
                  <a:gd name="connsiteX2" fmla="*/ 111919 w 111918"/>
                  <a:gd name="connsiteY2" fmla="*/ 31718 h 31718"/>
                  <a:gd name="connsiteX3" fmla="*/ 0 w 111918"/>
                  <a:gd name="connsiteY3" fmla="*/ 31718 h 31718"/>
                </a:gdLst>
                <a:ahLst/>
                <a:cxnLst>
                  <a:cxn ang="0">
                    <a:pos x="connsiteX0" y="connsiteY0"/>
                  </a:cxn>
                  <a:cxn ang="0">
                    <a:pos x="connsiteX1" y="connsiteY1"/>
                  </a:cxn>
                  <a:cxn ang="0">
                    <a:pos x="connsiteX2" y="connsiteY2"/>
                  </a:cxn>
                  <a:cxn ang="0">
                    <a:pos x="connsiteX3" y="connsiteY3"/>
                  </a:cxn>
                </a:cxnLst>
                <a:rect l="l" t="t" r="r" b="b"/>
                <a:pathLst>
                  <a:path w="111918" h="31718">
                    <a:moveTo>
                      <a:pt x="0" y="0"/>
                    </a:moveTo>
                    <a:lnTo>
                      <a:pt x="111919" y="0"/>
                    </a:lnTo>
                    <a:lnTo>
                      <a:pt x="111919" y="31718"/>
                    </a:lnTo>
                    <a:lnTo>
                      <a:pt x="0" y="31718"/>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5" name="任意多边形: 形状 284">
                <a:extLst>
                  <a:ext uri="{FF2B5EF4-FFF2-40B4-BE49-F238E27FC236}">
                    <a16:creationId xmlns:a16="http://schemas.microsoft.com/office/drawing/2014/main" id="{B9A4E7A9-8D25-D6AA-239D-52EF07E16696}"/>
                  </a:ext>
                </a:extLst>
              </p:cNvPr>
              <p:cNvSpPr/>
              <p:nvPr/>
            </p:nvSpPr>
            <p:spPr>
              <a:xfrm>
                <a:off x="-670941" y="2159793"/>
                <a:ext cx="87058" cy="405479"/>
              </a:xfrm>
              <a:custGeom>
                <a:avLst/>
                <a:gdLst>
                  <a:gd name="connsiteX0" fmla="*/ 43529 w 87058"/>
                  <a:gd name="connsiteY0" fmla="*/ 405479 h 405479"/>
                  <a:gd name="connsiteX1" fmla="*/ 43529 w 87058"/>
                  <a:gd name="connsiteY1" fmla="*/ 405479 h 405479"/>
                  <a:gd name="connsiteX2" fmla="*/ 0 w 87058"/>
                  <a:gd name="connsiteY2" fmla="*/ 361950 h 405479"/>
                  <a:gd name="connsiteX3" fmla="*/ 0 w 87058"/>
                  <a:gd name="connsiteY3" fmla="*/ 0 h 405479"/>
                  <a:gd name="connsiteX4" fmla="*/ 87058 w 87058"/>
                  <a:gd name="connsiteY4" fmla="*/ 0 h 405479"/>
                  <a:gd name="connsiteX5" fmla="*/ 87058 w 87058"/>
                  <a:gd name="connsiteY5" fmla="*/ 361950 h 405479"/>
                  <a:gd name="connsiteX6" fmla="*/ 43529 w 87058"/>
                  <a:gd name="connsiteY6" fmla="*/ 405479 h 4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8" h="405479">
                    <a:moveTo>
                      <a:pt x="43529" y="405479"/>
                    </a:moveTo>
                    <a:lnTo>
                      <a:pt x="43529" y="405479"/>
                    </a:lnTo>
                    <a:cubicBezTo>
                      <a:pt x="19510" y="405427"/>
                      <a:pt x="52" y="385969"/>
                      <a:pt x="0" y="361950"/>
                    </a:cubicBezTo>
                    <a:lnTo>
                      <a:pt x="0" y="0"/>
                    </a:lnTo>
                    <a:lnTo>
                      <a:pt x="87058" y="0"/>
                    </a:lnTo>
                    <a:lnTo>
                      <a:pt x="87058" y="361950"/>
                    </a:lnTo>
                    <a:cubicBezTo>
                      <a:pt x="87058" y="385991"/>
                      <a:pt x="67570" y="405479"/>
                      <a:pt x="43529" y="405479"/>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6" name="任意多边形: 形状 285">
                <a:extLst>
                  <a:ext uri="{FF2B5EF4-FFF2-40B4-BE49-F238E27FC236}">
                    <a16:creationId xmlns:a16="http://schemas.microsoft.com/office/drawing/2014/main" id="{3E25436E-1D0A-29F3-6E30-43B2B116267F}"/>
                  </a:ext>
                </a:extLst>
              </p:cNvPr>
              <p:cNvSpPr/>
              <p:nvPr/>
            </p:nvSpPr>
            <p:spPr>
              <a:xfrm>
                <a:off x="-670941" y="2299144"/>
                <a:ext cx="87058" cy="266128"/>
              </a:xfrm>
              <a:custGeom>
                <a:avLst/>
                <a:gdLst>
                  <a:gd name="connsiteX0" fmla="*/ 43529 w 87058"/>
                  <a:gd name="connsiteY0" fmla="*/ 266129 h 266128"/>
                  <a:gd name="connsiteX1" fmla="*/ 43529 w 87058"/>
                  <a:gd name="connsiteY1" fmla="*/ 266129 h 266128"/>
                  <a:gd name="connsiteX2" fmla="*/ 0 w 87058"/>
                  <a:gd name="connsiteY2" fmla="*/ 222599 h 266128"/>
                  <a:gd name="connsiteX3" fmla="*/ 0 w 87058"/>
                  <a:gd name="connsiteY3" fmla="*/ 0 h 266128"/>
                  <a:gd name="connsiteX4" fmla="*/ 87058 w 87058"/>
                  <a:gd name="connsiteY4" fmla="*/ 0 h 266128"/>
                  <a:gd name="connsiteX5" fmla="*/ 87058 w 87058"/>
                  <a:gd name="connsiteY5" fmla="*/ 222599 h 266128"/>
                  <a:gd name="connsiteX6" fmla="*/ 43529 w 87058"/>
                  <a:gd name="connsiteY6" fmla="*/ 266129 h 26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8" h="266128">
                    <a:moveTo>
                      <a:pt x="43529" y="266129"/>
                    </a:moveTo>
                    <a:lnTo>
                      <a:pt x="43529" y="266129"/>
                    </a:lnTo>
                    <a:cubicBezTo>
                      <a:pt x="19510" y="266076"/>
                      <a:pt x="52" y="246618"/>
                      <a:pt x="0" y="222599"/>
                    </a:cubicBezTo>
                    <a:lnTo>
                      <a:pt x="0" y="0"/>
                    </a:lnTo>
                    <a:lnTo>
                      <a:pt x="87058" y="0"/>
                    </a:lnTo>
                    <a:lnTo>
                      <a:pt x="87058" y="222599"/>
                    </a:lnTo>
                    <a:cubicBezTo>
                      <a:pt x="87058" y="246640"/>
                      <a:pt x="67570" y="266129"/>
                      <a:pt x="43529" y="266129"/>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7" name="任意多边形: 形状 286">
                <a:extLst>
                  <a:ext uri="{FF2B5EF4-FFF2-40B4-BE49-F238E27FC236}">
                    <a16:creationId xmlns:a16="http://schemas.microsoft.com/office/drawing/2014/main" id="{79BB3C9C-F3E4-6C8A-D423-2B035999A08F}"/>
                  </a:ext>
                </a:extLst>
              </p:cNvPr>
              <p:cNvSpPr/>
              <p:nvPr/>
            </p:nvSpPr>
            <p:spPr>
              <a:xfrm>
                <a:off x="-683324" y="2138648"/>
                <a:ext cx="111918" cy="31718"/>
              </a:xfrm>
              <a:custGeom>
                <a:avLst/>
                <a:gdLst>
                  <a:gd name="connsiteX0" fmla="*/ 0 w 111918"/>
                  <a:gd name="connsiteY0" fmla="*/ 0 h 31718"/>
                  <a:gd name="connsiteX1" fmla="*/ 111919 w 111918"/>
                  <a:gd name="connsiteY1" fmla="*/ 0 h 31718"/>
                  <a:gd name="connsiteX2" fmla="*/ 111919 w 111918"/>
                  <a:gd name="connsiteY2" fmla="*/ 31718 h 31718"/>
                  <a:gd name="connsiteX3" fmla="*/ 0 w 111918"/>
                  <a:gd name="connsiteY3" fmla="*/ 31718 h 31718"/>
                </a:gdLst>
                <a:ahLst/>
                <a:cxnLst>
                  <a:cxn ang="0">
                    <a:pos x="connsiteX0" y="connsiteY0"/>
                  </a:cxn>
                  <a:cxn ang="0">
                    <a:pos x="connsiteX1" y="connsiteY1"/>
                  </a:cxn>
                  <a:cxn ang="0">
                    <a:pos x="connsiteX2" y="connsiteY2"/>
                  </a:cxn>
                  <a:cxn ang="0">
                    <a:pos x="connsiteX3" y="connsiteY3"/>
                  </a:cxn>
                </a:cxnLst>
                <a:rect l="l" t="t" r="r" b="b"/>
                <a:pathLst>
                  <a:path w="111918" h="31718">
                    <a:moveTo>
                      <a:pt x="0" y="0"/>
                    </a:moveTo>
                    <a:lnTo>
                      <a:pt x="111919" y="0"/>
                    </a:lnTo>
                    <a:lnTo>
                      <a:pt x="111919" y="31718"/>
                    </a:lnTo>
                    <a:lnTo>
                      <a:pt x="0" y="31718"/>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8" name="任意多边形: 形状 287">
                <a:extLst>
                  <a:ext uri="{FF2B5EF4-FFF2-40B4-BE49-F238E27FC236}">
                    <a16:creationId xmlns:a16="http://schemas.microsoft.com/office/drawing/2014/main" id="{4F638CF1-E765-1C1B-10B2-93AF068B4D43}"/>
                  </a:ext>
                </a:extLst>
              </p:cNvPr>
              <p:cNvSpPr/>
              <p:nvPr/>
            </p:nvSpPr>
            <p:spPr>
              <a:xfrm>
                <a:off x="484249" y="1601839"/>
                <a:ext cx="426151" cy="235914"/>
              </a:xfrm>
              <a:custGeom>
                <a:avLst/>
                <a:gdLst>
                  <a:gd name="connsiteX0" fmla="*/ 144209 w 426151"/>
                  <a:gd name="connsiteY0" fmla="*/ 180003 h 235914"/>
                  <a:gd name="connsiteX1" fmla="*/ 178879 w 426151"/>
                  <a:gd name="connsiteY1" fmla="*/ 96754 h 235914"/>
                  <a:gd name="connsiteX2" fmla="*/ 185833 w 426151"/>
                  <a:gd name="connsiteY2" fmla="*/ 92373 h 235914"/>
                  <a:gd name="connsiteX3" fmla="*/ 192310 w 426151"/>
                  <a:gd name="connsiteY3" fmla="*/ 97421 h 235914"/>
                  <a:gd name="connsiteX4" fmla="*/ 234315 w 426151"/>
                  <a:gd name="connsiteY4" fmla="*/ 235914 h 235914"/>
                  <a:gd name="connsiteX5" fmla="*/ 266319 w 426151"/>
                  <a:gd name="connsiteY5" fmla="*/ 133902 h 235914"/>
                  <a:gd name="connsiteX6" fmla="*/ 272987 w 426151"/>
                  <a:gd name="connsiteY6" fmla="*/ 128853 h 235914"/>
                  <a:gd name="connsiteX7" fmla="*/ 279845 w 426151"/>
                  <a:gd name="connsiteY7" fmla="*/ 133616 h 235914"/>
                  <a:gd name="connsiteX8" fmla="*/ 297656 w 426151"/>
                  <a:gd name="connsiteY8" fmla="*/ 184860 h 235914"/>
                  <a:gd name="connsiteX9" fmla="*/ 393954 w 426151"/>
                  <a:gd name="connsiteY9" fmla="*/ 184860 h 235914"/>
                  <a:gd name="connsiteX10" fmla="*/ 426149 w 426151"/>
                  <a:gd name="connsiteY10" fmla="*/ 108660 h 235914"/>
                  <a:gd name="connsiteX11" fmla="*/ 318975 w 426151"/>
                  <a:gd name="connsiteY11" fmla="*/ 3 h 235914"/>
                  <a:gd name="connsiteX12" fmla="*/ 212979 w 426151"/>
                  <a:gd name="connsiteY12" fmla="*/ 84086 h 235914"/>
                  <a:gd name="connsiteX13" fmla="*/ 83249 w 426151"/>
                  <a:gd name="connsiteY13" fmla="*/ 3695 h 235914"/>
                  <a:gd name="connsiteX14" fmla="*/ 0 w 426151"/>
                  <a:gd name="connsiteY14" fmla="*/ 108756 h 235914"/>
                  <a:gd name="connsiteX15" fmla="*/ 28099 w 426151"/>
                  <a:gd name="connsiteY15" fmla="*/ 180479 h 2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151" h="235914">
                    <a:moveTo>
                      <a:pt x="144209" y="180003"/>
                    </a:moveTo>
                    <a:lnTo>
                      <a:pt x="178879" y="96754"/>
                    </a:lnTo>
                    <a:cubicBezTo>
                      <a:pt x="180084" y="94010"/>
                      <a:pt x="182838" y="92275"/>
                      <a:pt x="185833" y="92373"/>
                    </a:cubicBezTo>
                    <a:cubicBezTo>
                      <a:pt x="188840" y="92522"/>
                      <a:pt x="191430" y="94541"/>
                      <a:pt x="192310" y="97421"/>
                    </a:cubicBezTo>
                    <a:lnTo>
                      <a:pt x="234315" y="235914"/>
                    </a:lnTo>
                    <a:lnTo>
                      <a:pt x="266319" y="133902"/>
                    </a:lnTo>
                    <a:cubicBezTo>
                      <a:pt x="267221" y="130958"/>
                      <a:pt x="269908" y="128923"/>
                      <a:pt x="272987" y="128853"/>
                    </a:cubicBezTo>
                    <a:cubicBezTo>
                      <a:pt x="276016" y="128936"/>
                      <a:pt x="278709" y="130806"/>
                      <a:pt x="279845" y="133616"/>
                    </a:cubicBezTo>
                    <a:lnTo>
                      <a:pt x="297656" y="184860"/>
                    </a:lnTo>
                    <a:lnTo>
                      <a:pt x="393954" y="184860"/>
                    </a:lnTo>
                    <a:cubicBezTo>
                      <a:pt x="413661" y="164264"/>
                      <a:pt x="425118" y="137147"/>
                      <a:pt x="426149" y="108660"/>
                    </a:cubicBezTo>
                    <a:cubicBezTo>
                      <a:pt x="426558" y="49060"/>
                      <a:pt x="378575" y="412"/>
                      <a:pt x="318975" y="3"/>
                    </a:cubicBezTo>
                    <a:cubicBezTo>
                      <a:pt x="268279" y="-346"/>
                      <a:pt x="224175" y="34640"/>
                      <a:pt x="212979" y="84086"/>
                    </a:cubicBezTo>
                    <a:cubicBezTo>
                      <a:pt x="199354" y="26062"/>
                      <a:pt x="141272" y="-9930"/>
                      <a:pt x="83249" y="3695"/>
                    </a:cubicBezTo>
                    <a:cubicBezTo>
                      <a:pt x="34477" y="15147"/>
                      <a:pt x="0" y="58658"/>
                      <a:pt x="0" y="108756"/>
                    </a:cubicBezTo>
                    <a:cubicBezTo>
                      <a:pt x="1059" y="135138"/>
                      <a:pt x="10955" y="160398"/>
                      <a:pt x="28099" y="180479"/>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89" name="任意多边形: 形状 288">
                <a:extLst>
                  <a:ext uri="{FF2B5EF4-FFF2-40B4-BE49-F238E27FC236}">
                    <a16:creationId xmlns:a16="http://schemas.microsoft.com/office/drawing/2014/main" id="{09FD26B8-6F06-DAB2-6770-C18E81FE6E3D}"/>
                  </a:ext>
                </a:extLst>
              </p:cNvPr>
              <p:cNvSpPr/>
              <p:nvPr/>
            </p:nvSpPr>
            <p:spPr>
              <a:xfrm>
                <a:off x="523874" y="1722405"/>
                <a:ext cx="340995" cy="243173"/>
              </a:xfrm>
              <a:custGeom>
                <a:avLst/>
                <a:gdLst>
                  <a:gd name="connsiteX0" fmla="*/ 252984 w 340995"/>
                  <a:gd name="connsiteY0" fmla="*/ 78581 h 243173"/>
                  <a:gd name="connsiteX1" fmla="*/ 246221 w 340995"/>
                  <a:gd name="connsiteY1" fmla="*/ 73819 h 243173"/>
                  <a:gd name="connsiteX2" fmla="*/ 233839 w 340995"/>
                  <a:gd name="connsiteY2" fmla="*/ 38195 h 243173"/>
                  <a:gd name="connsiteX3" fmla="*/ 201359 w 340995"/>
                  <a:gd name="connsiteY3" fmla="*/ 141732 h 243173"/>
                  <a:gd name="connsiteX4" fmla="*/ 194500 w 340995"/>
                  <a:gd name="connsiteY4" fmla="*/ 146780 h 243173"/>
                  <a:gd name="connsiteX5" fmla="*/ 194500 w 340995"/>
                  <a:gd name="connsiteY5" fmla="*/ 146780 h 243173"/>
                  <a:gd name="connsiteX6" fmla="*/ 187738 w 340995"/>
                  <a:gd name="connsiteY6" fmla="*/ 141637 h 243173"/>
                  <a:gd name="connsiteX7" fmla="*/ 144780 w 340995"/>
                  <a:gd name="connsiteY7" fmla="*/ 0 h 243173"/>
                  <a:gd name="connsiteX8" fmla="*/ 116205 w 340995"/>
                  <a:gd name="connsiteY8" fmla="*/ 69342 h 243173"/>
                  <a:gd name="connsiteX9" fmla="*/ 109633 w 340995"/>
                  <a:gd name="connsiteY9" fmla="*/ 73723 h 243173"/>
                  <a:gd name="connsiteX10" fmla="*/ 0 w 340995"/>
                  <a:gd name="connsiteY10" fmla="*/ 73723 h 243173"/>
                  <a:gd name="connsiteX11" fmla="*/ 74771 w 340995"/>
                  <a:gd name="connsiteY11" fmla="*/ 144875 h 243173"/>
                  <a:gd name="connsiteX12" fmla="*/ 174212 w 340995"/>
                  <a:gd name="connsiteY12" fmla="*/ 243173 h 243173"/>
                  <a:gd name="connsiteX13" fmla="*/ 304133 w 340995"/>
                  <a:gd name="connsiteY13" fmla="*/ 114681 h 243173"/>
                  <a:gd name="connsiteX14" fmla="*/ 340995 w 340995"/>
                  <a:gd name="connsiteY14" fmla="*/ 78581 h 24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 h="243173">
                    <a:moveTo>
                      <a:pt x="252984" y="78581"/>
                    </a:moveTo>
                    <a:cubicBezTo>
                      <a:pt x="249947" y="78593"/>
                      <a:pt x="247234" y="76683"/>
                      <a:pt x="246221" y="73819"/>
                    </a:cubicBezTo>
                    <a:lnTo>
                      <a:pt x="233839" y="38195"/>
                    </a:lnTo>
                    <a:lnTo>
                      <a:pt x="201359" y="141732"/>
                    </a:lnTo>
                    <a:cubicBezTo>
                      <a:pt x="200409" y="144724"/>
                      <a:pt x="197639" y="146762"/>
                      <a:pt x="194500" y="146780"/>
                    </a:cubicBezTo>
                    <a:lnTo>
                      <a:pt x="194500" y="146780"/>
                    </a:lnTo>
                    <a:cubicBezTo>
                      <a:pt x="191350" y="146770"/>
                      <a:pt x="188589" y="144670"/>
                      <a:pt x="187738" y="141637"/>
                    </a:cubicBezTo>
                    <a:lnTo>
                      <a:pt x="144780" y="0"/>
                    </a:lnTo>
                    <a:lnTo>
                      <a:pt x="116205" y="69342"/>
                    </a:lnTo>
                    <a:cubicBezTo>
                      <a:pt x="115094" y="71991"/>
                      <a:pt x="112505" y="73717"/>
                      <a:pt x="109633" y="73723"/>
                    </a:cubicBezTo>
                    <a:lnTo>
                      <a:pt x="0" y="73723"/>
                    </a:lnTo>
                    <a:cubicBezTo>
                      <a:pt x="23527" y="100013"/>
                      <a:pt x="52864" y="123253"/>
                      <a:pt x="74771" y="144875"/>
                    </a:cubicBezTo>
                    <a:cubicBezTo>
                      <a:pt x="107918" y="177641"/>
                      <a:pt x="140398" y="211550"/>
                      <a:pt x="174212" y="243173"/>
                    </a:cubicBezTo>
                    <a:cubicBezTo>
                      <a:pt x="217551" y="200406"/>
                      <a:pt x="261175" y="157448"/>
                      <a:pt x="304133" y="114681"/>
                    </a:cubicBezTo>
                    <a:cubicBezTo>
                      <a:pt x="316039" y="102775"/>
                      <a:pt x="328993" y="90964"/>
                      <a:pt x="340995" y="78581"/>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0" name="任意多边形: 形状 289">
                <a:extLst>
                  <a:ext uri="{FF2B5EF4-FFF2-40B4-BE49-F238E27FC236}">
                    <a16:creationId xmlns:a16="http://schemas.microsoft.com/office/drawing/2014/main" id="{3FAD2000-1A39-0F06-DC2A-50D8ECAC2BA0}"/>
                  </a:ext>
                </a:extLst>
              </p:cNvPr>
              <p:cNvSpPr/>
              <p:nvPr/>
            </p:nvSpPr>
            <p:spPr>
              <a:xfrm rot="-9652200">
                <a:off x="-806024" y="3788101"/>
                <a:ext cx="49434" cy="154209"/>
              </a:xfrm>
              <a:custGeom>
                <a:avLst/>
                <a:gdLst>
                  <a:gd name="connsiteX0" fmla="*/ 0 w 49434"/>
                  <a:gd name="connsiteY0" fmla="*/ 0 h 154209"/>
                  <a:gd name="connsiteX1" fmla="*/ 49435 w 49434"/>
                  <a:gd name="connsiteY1" fmla="*/ 0 h 154209"/>
                  <a:gd name="connsiteX2" fmla="*/ 49435 w 49434"/>
                  <a:gd name="connsiteY2" fmla="*/ 154210 h 154209"/>
                  <a:gd name="connsiteX3" fmla="*/ 0 w 49434"/>
                  <a:gd name="connsiteY3" fmla="*/ 154210 h 154209"/>
                </a:gdLst>
                <a:ahLst/>
                <a:cxnLst>
                  <a:cxn ang="0">
                    <a:pos x="connsiteX0" y="connsiteY0"/>
                  </a:cxn>
                  <a:cxn ang="0">
                    <a:pos x="connsiteX1" y="connsiteY1"/>
                  </a:cxn>
                  <a:cxn ang="0">
                    <a:pos x="connsiteX2" y="connsiteY2"/>
                  </a:cxn>
                  <a:cxn ang="0">
                    <a:pos x="connsiteX3" y="connsiteY3"/>
                  </a:cxn>
                </a:cxnLst>
                <a:rect l="l" t="t" r="r" b="b"/>
                <a:pathLst>
                  <a:path w="49434" h="154209">
                    <a:moveTo>
                      <a:pt x="0" y="0"/>
                    </a:moveTo>
                    <a:lnTo>
                      <a:pt x="49435" y="0"/>
                    </a:lnTo>
                    <a:lnTo>
                      <a:pt x="49435" y="154210"/>
                    </a:lnTo>
                    <a:lnTo>
                      <a:pt x="0" y="154210"/>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1" name="任意多边形: 形状 290">
                <a:extLst>
                  <a:ext uri="{FF2B5EF4-FFF2-40B4-BE49-F238E27FC236}">
                    <a16:creationId xmlns:a16="http://schemas.microsoft.com/office/drawing/2014/main" id="{0D390ED0-CC35-D10E-2883-7385724D2E70}"/>
                  </a:ext>
                </a:extLst>
              </p:cNvPr>
              <p:cNvSpPr/>
              <p:nvPr/>
            </p:nvSpPr>
            <p:spPr>
              <a:xfrm rot="-9652200">
                <a:off x="-849416" y="3937334"/>
                <a:ext cx="76295" cy="29051"/>
              </a:xfrm>
              <a:custGeom>
                <a:avLst/>
                <a:gdLst>
                  <a:gd name="connsiteX0" fmla="*/ 0 w 76295"/>
                  <a:gd name="connsiteY0" fmla="*/ 0 h 29051"/>
                  <a:gd name="connsiteX1" fmla="*/ 76295 w 76295"/>
                  <a:gd name="connsiteY1" fmla="*/ 0 h 29051"/>
                  <a:gd name="connsiteX2" fmla="*/ 76295 w 76295"/>
                  <a:gd name="connsiteY2" fmla="*/ 29051 h 29051"/>
                  <a:gd name="connsiteX3" fmla="*/ 0 w 76295"/>
                  <a:gd name="connsiteY3" fmla="*/ 29051 h 29051"/>
                </a:gdLst>
                <a:ahLst/>
                <a:cxnLst>
                  <a:cxn ang="0">
                    <a:pos x="connsiteX0" y="connsiteY0"/>
                  </a:cxn>
                  <a:cxn ang="0">
                    <a:pos x="connsiteX1" y="connsiteY1"/>
                  </a:cxn>
                  <a:cxn ang="0">
                    <a:pos x="connsiteX2" y="connsiteY2"/>
                  </a:cxn>
                  <a:cxn ang="0">
                    <a:pos x="connsiteX3" y="connsiteY3"/>
                  </a:cxn>
                </a:cxnLst>
                <a:rect l="l" t="t" r="r" b="b"/>
                <a:pathLst>
                  <a:path w="76295" h="29051">
                    <a:moveTo>
                      <a:pt x="0" y="0"/>
                    </a:moveTo>
                    <a:lnTo>
                      <a:pt x="76295" y="0"/>
                    </a:lnTo>
                    <a:lnTo>
                      <a:pt x="76295" y="29051"/>
                    </a:lnTo>
                    <a:lnTo>
                      <a:pt x="0" y="29051"/>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2" name="任意多边形: 形状 291">
                <a:extLst>
                  <a:ext uri="{FF2B5EF4-FFF2-40B4-BE49-F238E27FC236}">
                    <a16:creationId xmlns:a16="http://schemas.microsoft.com/office/drawing/2014/main" id="{086D4DF6-1164-FA7D-80FF-05F693F375D6}"/>
                  </a:ext>
                </a:extLst>
              </p:cNvPr>
              <p:cNvSpPr/>
              <p:nvPr/>
            </p:nvSpPr>
            <p:spPr>
              <a:xfrm rot="-9652200">
                <a:off x="-788490" y="3570122"/>
                <a:ext cx="122205" cy="279368"/>
              </a:xfrm>
              <a:custGeom>
                <a:avLst/>
                <a:gdLst>
                  <a:gd name="connsiteX0" fmla="*/ 0 w 122205"/>
                  <a:gd name="connsiteY0" fmla="*/ 0 h 279368"/>
                  <a:gd name="connsiteX1" fmla="*/ 122206 w 122205"/>
                  <a:gd name="connsiteY1" fmla="*/ 0 h 279368"/>
                  <a:gd name="connsiteX2" fmla="*/ 122206 w 122205"/>
                  <a:gd name="connsiteY2" fmla="*/ 279368 h 279368"/>
                  <a:gd name="connsiteX3" fmla="*/ 0 w 122205"/>
                  <a:gd name="connsiteY3" fmla="*/ 279368 h 279368"/>
                </a:gdLst>
                <a:ahLst/>
                <a:cxnLst>
                  <a:cxn ang="0">
                    <a:pos x="connsiteX0" y="connsiteY0"/>
                  </a:cxn>
                  <a:cxn ang="0">
                    <a:pos x="connsiteX1" y="connsiteY1"/>
                  </a:cxn>
                  <a:cxn ang="0">
                    <a:pos x="connsiteX2" y="connsiteY2"/>
                  </a:cxn>
                  <a:cxn ang="0">
                    <a:pos x="connsiteX3" y="connsiteY3"/>
                  </a:cxn>
                </a:cxnLst>
                <a:rect l="l" t="t" r="r" b="b"/>
                <a:pathLst>
                  <a:path w="122205" h="279368">
                    <a:moveTo>
                      <a:pt x="0" y="0"/>
                    </a:moveTo>
                    <a:lnTo>
                      <a:pt x="122206" y="0"/>
                    </a:lnTo>
                    <a:lnTo>
                      <a:pt x="122206" y="279368"/>
                    </a:lnTo>
                    <a:lnTo>
                      <a:pt x="0" y="279368"/>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3" name="任意多边形: 形状 292">
                <a:extLst>
                  <a:ext uri="{FF2B5EF4-FFF2-40B4-BE49-F238E27FC236}">
                    <a16:creationId xmlns:a16="http://schemas.microsoft.com/office/drawing/2014/main" id="{FA4D77C1-3D60-FF06-4DEF-659A992EC761}"/>
                  </a:ext>
                </a:extLst>
              </p:cNvPr>
              <p:cNvSpPr/>
              <p:nvPr/>
            </p:nvSpPr>
            <p:spPr>
              <a:xfrm rot="-9652200">
                <a:off x="-751975" y="3573669"/>
                <a:ext cx="90201" cy="154209"/>
              </a:xfrm>
              <a:custGeom>
                <a:avLst/>
                <a:gdLst>
                  <a:gd name="connsiteX0" fmla="*/ 0 w 90201"/>
                  <a:gd name="connsiteY0" fmla="*/ 0 h 154209"/>
                  <a:gd name="connsiteX1" fmla="*/ 90202 w 90201"/>
                  <a:gd name="connsiteY1" fmla="*/ 0 h 154209"/>
                  <a:gd name="connsiteX2" fmla="*/ 90202 w 90201"/>
                  <a:gd name="connsiteY2" fmla="*/ 154210 h 154209"/>
                  <a:gd name="connsiteX3" fmla="*/ 0 w 90201"/>
                  <a:gd name="connsiteY3" fmla="*/ 154210 h 154209"/>
                </a:gdLst>
                <a:ahLst/>
                <a:cxnLst>
                  <a:cxn ang="0">
                    <a:pos x="connsiteX0" y="connsiteY0"/>
                  </a:cxn>
                  <a:cxn ang="0">
                    <a:pos x="connsiteX1" y="connsiteY1"/>
                  </a:cxn>
                  <a:cxn ang="0">
                    <a:pos x="connsiteX2" y="connsiteY2"/>
                  </a:cxn>
                  <a:cxn ang="0">
                    <a:pos x="connsiteX3" y="connsiteY3"/>
                  </a:cxn>
                </a:cxnLst>
                <a:rect l="l" t="t" r="r" b="b"/>
                <a:pathLst>
                  <a:path w="90201" h="154209">
                    <a:moveTo>
                      <a:pt x="0" y="0"/>
                    </a:moveTo>
                    <a:lnTo>
                      <a:pt x="90202" y="0"/>
                    </a:lnTo>
                    <a:lnTo>
                      <a:pt x="90202" y="154210"/>
                    </a:lnTo>
                    <a:lnTo>
                      <a:pt x="0" y="154210"/>
                    </a:lnTo>
                    <a:close/>
                  </a:path>
                </a:pathLst>
              </a:custGeom>
              <a:solidFill>
                <a:srgbClr val="263238"/>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4" name="任意多边形: 形状 293">
                <a:extLst>
                  <a:ext uri="{FF2B5EF4-FFF2-40B4-BE49-F238E27FC236}">
                    <a16:creationId xmlns:a16="http://schemas.microsoft.com/office/drawing/2014/main" id="{4E37E537-CBF7-EC5D-08A7-A42E2EA25EDC}"/>
                  </a:ext>
                </a:extLst>
              </p:cNvPr>
              <p:cNvSpPr/>
              <p:nvPr/>
            </p:nvSpPr>
            <p:spPr>
              <a:xfrm rot="-9652200">
                <a:off x="-765923" y="3672604"/>
                <a:ext cx="49434" cy="154209"/>
              </a:xfrm>
              <a:custGeom>
                <a:avLst/>
                <a:gdLst>
                  <a:gd name="connsiteX0" fmla="*/ 0 w 49434"/>
                  <a:gd name="connsiteY0" fmla="*/ 0 h 154209"/>
                  <a:gd name="connsiteX1" fmla="*/ 49435 w 49434"/>
                  <a:gd name="connsiteY1" fmla="*/ 0 h 154209"/>
                  <a:gd name="connsiteX2" fmla="*/ 49435 w 49434"/>
                  <a:gd name="connsiteY2" fmla="*/ 154210 h 154209"/>
                  <a:gd name="connsiteX3" fmla="*/ 0 w 49434"/>
                  <a:gd name="connsiteY3" fmla="*/ 154210 h 154209"/>
                </a:gdLst>
                <a:ahLst/>
                <a:cxnLst>
                  <a:cxn ang="0">
                    <a:pos x="connsiteX0" y="connsiteY0"/>
                  </a:cxn>
                  <a:cxn ang="0">
                    <a:pos x="connsiteX1" y="connsiteY1"/>
                  </a:cxn>
                  <a:cxn ang="0">
                    <a:pos x="connsiteX2" y="connsiteY2"/>
                  </a:cxn>
                  <a:cxn ang="0">
                    <a:pos x="connsiteX3" y="connsiteY3"/>
                  </a:cxn>
                </a:cxnLst>
                <a:rect l="l" t="t" r="r" b="b"/>
                <a:pathLst>
                  <a:path w="49434" h="154209">
                    <a:moveTo>
                      <a:pt x="0" y="0"/>
                    </a:moveTo>
                    <a:lnTo>
                      <a:pt x="49435" y="0"/>
                    </a:lnTo>
                    <a:lnTo>
                      <a:pt x="49435" y="154210"/>
                    </a:lnTo>
                    <a:lnTo>
                      <a:pt x="0" y="154210"/>
                    </a:lnTo>
                    <a:close/>
                  </a:path>
                </a:pathLst>
              </a:custGeom>
              <a:solidFill>
                <a:srgbClr val="263238"/>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5" name="任意多边形: 形状 294">
                <a:extLst>
                  <a:ext uri="{FF2B5EF4-FFF2-40B4-BE49-F238E27FC236}">
                    <a16:creationId xmlns:a16="http://schemas.microsoft.com/office/drawing/2014/main" id="{903CE2D3-709F-D18A-23AF-C92A3D936339}"/>
                  </a:ext>
                </a:extLst>
              </p:cNvPr>
              <p:cNvSpPr/>
              <p:nvPr/>
            </p:nvSpPr>
            <p:spPr>
              <a:xfrm rot="-9652200">
                <a:off x="-837171" y="3807871"/>
                <a:ext cx="139636" cy="34956"/>
              </a:xfrm>
              <a:custGeom>
                <a:avLst/>
                <a:gdLst>
                  <a:gd name="connsiteX0" fmla="*/ 0 w 139636"/>
                  <a:gd name="connsiteY0" fmla="*/ 0 h 34956"/>
                  <a:gd name="connsiteX1" fmla="*/ 139637 w 139636"/>
                  <a:gd name="connsiteY1" fmla="*/ 0 h 34956"/>
                  <a:gd name="connsiteX2" fmla="*/ 139637 w 139636"/>
                  <a:gd name="connsiteY2" fmla="*/ 34957 h 34956"/>
                  <a:gd name="connsiteX3" fmla="*/ 0 w 139636"/>
                  <a:gd name="connsiteY3" fmla="*/ 34957 h 34956"/>
                </a:gdLst>
                <a:ahLst/>
                <a:cxnLst>
                  <a:cxn ang="0">
                    <a:pos x="connsiteX0" y="connsiteY0"/>
                  </a:cxn>
                  <a:cxn ang="0">
                    <a:pos x="connsiteX1" y="connsiteY1"/>
                  </a:cxn>
                  <a:cxn ang="0">
                    <a:pos x="connsiteX2" y="connsiteY2"/>
                  </a:cxn>
                  <a:cxn ang="0">
                    <a:pos x="connsiteX3" y="connsiteY3"/>
                  </a:cxn>
                </a:cxnLst>
                <a:rect l="l" t="t" r="r" b="b"/>
                <a:pathLst>
                  <a:path w="139636" h="34956">
                    <a:moveTo>
                      <a:pt x="0" y="0"/>
                    </a:moveTo>
                    <a:lnTo>
                      <a:pt x="139637" y="0"/>
                    </a:lnTo>
                    <a:lnTo>
                      <a:pt x="139637" y="34957"/>
                    </a:lnTo>
                    <a:lnTo>
                      <a:pt x="0" y="34957"/>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6" name="任意多边形: 形状 295">
                <a:extLst>
                  <a:ext uri="{FF2B5EF4-FFF2-40B4-BE49-F238E27FC236}">
                    <a16:creationId xmlns:a16="http://schemas.microsoft.com/office/drawing/2014/main" id="{E8FFAE4E-C810-9658-20BE-804E140089B0}"/>
                  </a:ext>
                </a:extLst>
              </p:cNvPr>
              <p:cNvSpPr/>
              <p:nvPr/>
            </p:nvSpPr>
            <p:spPr>
              <a:xfrm rot="-9652200">
                <a:off x="-705564" y="3518942"/>
                <a:ext cx="72771" cy="46577"/>
              </a:xfrm>
              <a:custGeom>
                <a:avLst/>
                <a:gdLst>
                  <a:gd name="connsiteX0" fmla="*/ 0 w 72771"/>
                  <a:gd name="connsiteY0" fmla="*/ 0 h 46577"/>
                  <a:gd name="connsiteX1" fmla="*/ 72771 w 72771"/>
                  <a:gd name="connsiteY1" fmla="*/ 0 h 46577"/>
                  <a:gd name="connsiteX2" fmla="*/ 72771 w 72771"/>
                  <a:gd name="connsiteY2" fmla="*/ 46577 h 46577"/>
                  <a:gd name="connsiteX3" fmla="*/ 0 w 72771"/>
                  <a:gd name="connsiteY3" fmla="*/ 46577 h 46577"/>
                </a:gdLst>
                <a:ahLst/>
                <a:cxnLst>
                  <a:cxn ang="0">
                    <a:pos x="connsiteX0" y="connsiteY0"/>
                  </a:cxn>
                  <a:cxn ang="0">
                    <a:pos x="connsiteX1" y="connsiteY1"/>
                  </a:cxn>
                  <a:cxn ang="0">
                    <a:pos x="connsiteX2" y="connsiteY2"/>
                  </a:cxn>
                  <a:cxn ang="0">
                    <a:pos x="connsiteX3" y="connsiteY3"/>
                  </a:cxn>
                </a:cxnLst>
                <a:rect l="l" t="t" r="r" b="b"/>
                <a:pathLst>
                  <a:path w="72771" h="46577">
                    <a:moveTo>
                      <a:pt x="0" y="0"/>
                    </a:moveTo>
                    <a:lnTo>
                      <a:pt x="72771" y="0"/>
                    </a:lnTo>
                    <a:lnTo>
                      <a:pt x="72771" y="46577"/>
                    </a:lnTo>
                    <a:lnTo>
                      <a:pt x="0" y="46577"/>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7" name="任意多边形: 形状 296">
                <a:extLst>
                  <a:ext uri="{FF2B5EF4-FFF2-40B4-BE49-F238E27FC236}">
                    <a16:creationId xmlns:a16="http://schemas.microsoft.com/office/drawing/2014/main" id="{95864988-29BF-D551-E729-9EB3E56EA82B}"/>
                  </a:ext>
                </a:extLst>
              </p:cNvPr>
              <p:cNvSpPr/>
              <p:nvPr/>
            </p:nvSpPr>
            <p:spPr>
              <a:xfrm rot="-9652200">
                <a:off x="-748504" y="3552159"/>
                <a:ext cx="139636" cy="34956"/>
              </a:xfrm>
              <a:custGeom>
                <a:avLst/>
                <a:gdLst>
                  <a:gd name="connsiteX0" fmla="*/ 0 w 139636"/>
                  <a:gd name="connsiteY0" fmla="*/ 0 h 34956"/>
                  <a:gd name="connsiteX1" fmla="*/ 139636 w 139636"/>
                  <a:gd name="connsiteY1" fmla="*/ 0 h 34956"/>
                  <a:gd name="connsiteX2" fmla="*/ 139636 w 139636"/>
                  <a:gd name="connsiteY2" fmla="*/ 34957 h 34956"/>
                  <a:gd name="connsiteX3" fmla="*/ 0 w 139636"/>
                  <a:gd name="connsiteY3" fmla="*/ 34957 h 34956"/>
                </a:gdLst>
                <a:ahLst/>
                <a:cxnLst>
                  <a:cxn ang="0">
                    <a:pos x="connsiteX0" y="connsiteY0"/>
                  </a:cxn>
                  <a:cxn ang="0">
                    <a:pos x="connsiteX1" y="connsiteY1"/>
                  </a:cxn>
                  <a:cxn ang="0">
                    <a:pos x="connsiteX2" y="connsiteY2"/>
                  </a:cxn>
                  <a:cxn ang="0">
                    <a:pos x="connsiteX3" y="connsiteY3"/>
                  </a:cxn>
                </a:cxnLst>
                <a:rect l="l" t="t" r="r" b="b"/>
                <a:pathLst>
                  <a:path w="139636" h="34956">
                    <a:moveTo>
                      <a:pt x="0" y="0"/>
                    </a:moveTo>
                    <a:lnTo>
                      <a:pt x="139636" y="0"/>
                    </a:lnTo>
                    <a:lnTo>
                      <a:pt x="139636" y="34957"/>
                    </a:lnTo>
                    <a:lnTo>
                      <a:pt x="0" y="34957"/>
                    </a:lnTo>
                    <a:close/>
                  </a:path>
                </a:pathLst>
              </a:custGeom>
              <a:solidFill>
                <a:srgbClr val="FFFFFF"/>
              </a:solidFill>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8" name="任意多边形: 形状 297">
                <a:extLst>
                  <a:ext uri="{FF2B5EF4-FFF2-40B4-BE49-F238E27FC236}">
                    <a16:creationId xmlns:a16="http://schemas.microsoft.com/office/drawing/2014/main" id="{1606E31E-54BC-A3AF-B8C1-9511DDC3E916}"/>
                  </a:ext>
                </a:extLst>
              </p:cNvPr>
              <p:cNvSpPr/>
              <p:nvPr/>
            </p:nvSpPr>
            <p:spPr>
              <a:xfrm>
                <a:off x="-660845" y="3354800"/>
                <a:ext cx="55244" cy="159448"/>
              </a:xfrm>
              <a:custGeom>
                <a:avLst/>
                <a:gdLst>
                  <a:gd name="connsiteX0" fmla="*/ 0 w 55244"/>
                  <a:gd name="connsiteY0" fmla="*/ 159449 h 159448"/>
                  <a:gd name="connsiteX1" fmla="*/ 55245 w 55244"/>
                  <a:gd name="connsiteY1" fmla="*/ 0 h 159448"/>
                </a:gdLst>
                <a:ahLst/>
                <a:cxnLst>
                  <a:cxn ang="0">
                    <a:pos x="connsiteX0" y="connsiteY0"/>
                  </a:cxn>
                  <a:cxn ang="0">
                    <a:pos x="connsiteX1" y="connsiteY1"/>
                  </a:cxn>
                </a:cxnLst>
                <a:rect l="l" t="t" r="r" b="b"/>
                <a:pathLst>
                  <a:path w="55244" h="159448">
                    <a:moveTo>
                      <a:pt x="0" y="159449"/>
                    </a:moveTo>
                    <a:lnTo>
                      <a:pt x="55245" y="0"/>
                    </a:lnTo>
                  </a:path>
                </a:pathLst>
              </a:custGeom>
              <a:ln w="9525" cap="flat">
                <a:solidFill>
                  <a:srgbClr val="263238"/>
                </a:solid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139" name="图形 2">
              <a:extLst>
                <a:ext uri="{FF2B5EF4-FFF2-40B4-BE49-F238E27FC236}">
                  <a16:creationId xmlns:a16="http://schemas.microsoft.com/office/drawing/2014/main" id="{A55132A4-0B9C-8A84-5ABA-28D158A96DF2}"/>
                </a:ext>
              </a:extLst>
            </p:cNvPr>
            <p:cNvGrpSpPr/>
            <p:nvPr/>
          </p:nvGrpSpPr>
          <p:grpSpPr>
            <a:xfrm>
              <a:off x="1885858" y="2024998"/>
              <a:ext cx="1206947" cy="3470926"/>
              <a:chOff x="1885858" y="2024998"/>
              <a:chExt cx="1206947" cy="3470926"/>
            </a:xfrm>
          </p:grpSpPr>
          <p:sp>
            <p:nvSpPr>
              <p:cNvPr id="239" name="任意多边形: 形状 238">
                <a:extLst>
                  <a:ext uri="{FF2B5EF4-FFF2-40B4-BE49-F238E27FC236}">
                    <a16:creationId xmlns:a16="http://schemas.microsoft.com/office/drawing/2014/main" id="{4FAB3E50-EF9A-FB6A-4533-E2ECCB57B490}"/>
                  </a:ext>
                </a:extLst>
              </p:cNvPr>
              <p:cNvSpPr/>
              <p:nvPr/>
            </p:nvSpPr>
            <p:spPr>
              <a:xfrm>
                <a:off x="1912333" y="5271135"/>
                <a:ext cx="996886" cy="224790"/>
              </a:xfrm>
              <a:custGeom>
                <a:avLst/>
                <a:gdLst>
                  <a:gd name="connsiteX0" fmla="*/ 996887 w 996886"/>
                  <a:gd name="connsiteY0" fmla="*/ 112395 h 224790"/>
                  <a:gd name="connsiteX1" fmla="*/ 498443 w 996886"/>
                  <a:gd name="connsiteY1" fmla="*/ 224790 h 224790"/>
                  <a:gd name="connsiteX2" fmla="*/ 0 w 996886"/>
                  <a:gd name="connsiteY2" fmla="*/ 112395 h 224790"/>
                  <a:gd name="connsiteX3" fmla="*/ 498443 w 996886"/>
                  <a:gd name="connsiteY3" fmla="*/ 0 h 224790"/>
                  <a:gd name="connsiteX4" fmla="*/ 996887 w 996886"/>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86" h="224790">
                    <a:moveTo>
                      <a:pt x="996887" y="112395"/>
                    </a:moveTo>
                    <a:cubicBezTo>
                      <a:pt x="996887" y="174469"/>
                      <a:pt x="773726" y="224790"/>
                      <a:pt x="498443" y="224790"/>
                    </a:cubicBezTo>
                    <a:cubicBezTo>
                      <a:pt x="223161" y="224790"/>
                      <a:pt x="0" y="174469"/>
                      <a:pt x="0" y="112395"/>
                    </a:cubicBezTo>
                    <a:cubicBezTo>
                      <a:pt x="0" y="50321"/>
                      <a:pt x="223161" y="0"/>
                      <a:pt x="498443" y="0"/>
                    </a:cubicBezTo>
                    <a:cubicBezTo>
                      <a:pt x="773726" y="0"/>
                      <a:pt x="996887" y="50321"/>
                      <a:pt x="996887"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0" name="任意多边形: 形状 239">
                <a:extLst>
                  <a:ext uri="{FF2B5EF4-FFF2-40B4-BE49-F238E27FC236}">
                    <a16:creationId xmlns:a16="http://schemas.microsoft.com/office/drawing/2014/main" id="{892A099C-3600-C4EA-A3D2-55F201BDD3F5}"/>
                  </a:ext>
                </a:extLst>
              </p:cNvPr>
              <p:cNvSpPr/>
              <p:nvPr/>
            </p:nvSpPr>
            <p:spPr>
              <a:xfrm>
                <a:off x="1885858" y="2843021"/>
                <a:ext cx="186046" cy="783812"/>
              </a:xfrm>
              <a:custGeom>
                <a:avLst/>
                <a:gdLst>
                  <a:gd name="connsiteX0" fmla="*/ 140584 w 186046"/>
                  <a:gd name="connsiteY0" fmla="*/ 0 h 783812"/>
                  <a:gd name="connsiteX1" fmla="*/ 73909 w 186046"/>
                  <a:gd name="connsiteY1" fmla="*/ 59341 h 783812"/>
                  <a:gd name="connsiteX2" fmla="*/ 45810 w 186046"/>
                  <a:gd name="connsiteY2" fmla="*/ 448723 h 783812"/>
                  <a:gd name="connsiteX3" fmla="*/ 567 w 186046"/>
                  <a:gd name="connsiteY3" fmla="*/ 613791 h 783812"/>
                  <a:gd name="connsiteX4" fmla="*/ 18569 w 186046"/>
                  <a:gd name="connsiteY4" fmla="*/ 709041 h 783812"/>
                  <a:gd name="connsiteX5" fmla="*/ 71528 w 186046"/>
                  <a:gd name="connsiteY5" fmla="*/ 783812 h 783812"/>
                  <a:gd name="connsiteX6" fmla="*/ 183446 w 186046"/>
                  <a:gd name="connsiteY6" fmla="*/ 610934 h 783812"/>
                  <a:gd name="connsiteX7" fmla="*/ 185161 w 186046"/>
                  <a:gd name="connsiteY7" fmla="*/ 497491 h 783812"/>
                  <a:gd name="connsiteX8" fmla="*/ 140584 w 186046"/>
                  <a:gd name="connsiteY8" fmla="*/ 0 h 7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046" h="783812">
                    <a:moveTo>
                      <a:pt x="140584" y="0"/>
                    </a:moveTo>
                    <a:cubicBezTo>
                      <a:pt x="140584" y="0"/>
                      <a:pt x="73147" y="41243"/>
                      <a:pt x="73909" y="59341"/>
                    </a:cubicBezTo>
                    <a:cubicBezTo>
                      <a:pt x="74671" y="77438"/>
                      <a:pt x="48763" y="407480"/>
                      <a:pt x="45810" y="448723"/>
                    </a:cubicBezTo>
                    <a:cubicBezTo>
                      <a:pt x="42858" y="489966"/>
                      <a:pt x="3615" y="575120"/>
                      <a:pt x="567" y="613791"/>
                    </a:cubicBezTo>
                    <a:cubicBezTo>
                      <a:pt x="-2482" y="652463"/>
                      <a:pt x="7234" y="691229"/>
                      <a:pt x="18569" y="709041"/>
                    </a:cubicBezTo>
                    <a:cubicBezTo>
                      <a:pt x="29903" y="726853"/>
                      <a:pt x="71528" y="783812"/>
                      <a:pt x="71528" y="783812"/>
                    </a:cubicBezTo>
                    <a:lnTo>
                      <a:pt x="183446" y="610934"/>
                    </a:lnTo>
                    <a:cubicBezTo>
                      <a:pt x="186190" y="573183"/>
                      <a:pt x="186763" y="535307"/>
                      <a:pt x="185161" y="497491"/>
                    </a:cubicBezTo>
                    <a:cubicBezTo>
                      <a:pt x="183446" y="415100"/>
                      <a:pt x="140584" y="0"/>
                      <a:pt x="140584"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1" name="任意多边形: 形状 240">
                <a:extLst>
                  <a:ext uri="{FF2B5EF4-FFF2-40B4-BE49-F238E27FC236}">
                    <a16:creationId xmlns:a16="http://schemas.microsoft.com/office/drawing/2014/main" id="{C5B3D795-4026-D7D4-11B8-C53BFB233816}"/>
                  </a:ext>
                </a:extLst>
              </p:cNvPr>
              <p:cNvSpPr/>
              <p:nvPr/>
            </p:nvSpPr>
            <p:spPr>
              <a:xfrm>
                <a:off x="2076955" y="2024998"/>
                <a:ext cx="744857" cy="845931"/>
              </a:xfrm>
              <a:custGeom>
                <a:avLst/>
                <a:gdLst>
                  <a:gd name="connsiteX0" fmla="*/ 380112 w 744857"/>
                  <a:gd name="connsiteY0" fmla="*/ 207 h 845931"/>
                  <a:gd name="connsiteX1" fmla="*/ 193232 w 744857"/>
                  <a:gd name="connsiteY1" fmla="*/ 75169 h 845931"/>
                  <a:gd name="connsiteX2" fmla="*/ 139511 w 744857"/>
                  <a:gd name="connsiteY2" fmla="*/ 322819 h 845931"/>
                  <a:gd name="connsiteX3" fmla="*/ 36641 w 744857"/>
                  <a:gd name="connsiteY3" fmla="*/ 521510 h 845931"/>
                  <a:gd name="connsiteX4" fmla="*/ 72455 w 744857"/>
                  <a:gd name="connsiteY4" fmla="*/ 611712 h 845931"/>
                  <a:gd name="connsiteX5" fmla="*/ 1017 w 744857"/>
                  <a:gd name="connsiteY5" fmla="*/ 722678 h 845931"/>
                  <a:gd name="connsiteX6" fmla="*/ 48642 w 744857"/>
                  <a:gd name="connsiteY6" fmla="*/ 841265 h 845931"/>
                  <a:gd name="connsiteX7" fmla="*/ 734442 w 744857"/>
                  <a:gd name="connsiteY7" fmla="*/ 845932 h 845931"/>
                  <a:gd name="connsiteX8" fmla="*/ 732823 w 744857"/>
                  <a:gd name="connsiteY8" fmla="*/ 719535 h 845931"/>
                  <a:gd name="connsiteX9" fmla="*/ 675673 w 744857"/>
                  <a:gd name="connsiteY9" fmla="*/ 621618 h 845931"/>
                  <a:gd name="connsiteX10" fmla="*/ 702057 w 744857"/>
                  <a:gd name="connsiteY10" fmla="*/ 487506 h 845931"/>
                  <a:gd name="connsiteX11" fmla="*/ 640240 w 744857"/>
                  <a:gd name="connsiteY11" fmla="*/ 345679 h 845931"/>
                  <a:gd name="connsiteX12" fmla="*/ 557849 w 744857"/>
                  <a:gd name="connsiteY12" fmla="*/ 59929 h 845931"/>
                  <a:gd name="connsiteX13" fmla="*/ 380112 w 744857"/>
                  <a:gd name="connsiteY13" fmla="*/ 207 h 8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857" h="845931">
                    <a:moveTo>
                      <a:pt x="380112" y="207"/>
                    </a:moveTo>
                    <a:cubicBezTo>
                      <a:pt x="380112" y="207"/>
                      <a:pt x="261050" y="-7413"/>
                      <a:pt x="193232" y="75169"/>
                    </a:cubicBezTo>
                    <a:cubicBezTo>
                      <a:pt x="125414" y="157751"/>
                      <a:pt x="139987" y="284052"/>
                      <a:pt x="139511" y="322819"/>
                    </a:cubicBezTo>
                    <a:cubicBezTo>
                      <a:pt x="139035" y="361586"/>
                      <a:pt x="23877" y="475219"/>
                      <a:pt x="36641" y="521510"/>
                    </a:cubicBezTo>
                    <a:cubicBezTo>
                      <a:pt x="49404" y="567802"/>
                      <a:pt x="83313" y="573041"/>
                      <a:pt x="72455" y="611712"/>
                    </a:cubicBezTo>
                    <a:cubicBezTo>
                      <a:pt x="61596" y="650384"/>
                      <a:pt x="-9270" y="673625"/>
                      <a:pt x="1017" y="722678"/>
                    </a:cubicBezTo>
                    <a:cubicBezTo>
                      <a:pt x="11304" y="771732"/>
                      <a:pt x="48642" y="841265"/>
                      <a:pt x="48642" y="841265"/>
                    </a:cubicBezTo>
                    <a:lnTo>
                      <a:pt x="734442" y="845932"/>
                    </a:lnTo>
                    <a:cubicBezTo>
                      <a:pt x="734442" y="845932"/>
                      <a:pt x="758922" y="773732"/>
                      <a:pt x="732823" y="719535"/>
                    </a:cubicBezTo>
                    <a:cubicBezTo>
                      <a:pt x="706724" y="665338"/>
                      <a:pt x="669672" y="647431"/>
                      <a:pt x="675673" y="621618"/>
                    </a:cubicBezTo>
                    <a:cubicBezTo>
                      <a:pt x="681674" y="595805"/>
                      <a:pt x="714821" y="533893"/>
                      <a:pt x="702057" y="487506"/>
                    </a:cubicBezTo>
                    <a:cubicBezTo>
                      <a:pt x="689294" y="441119"/>
                      <a:pt x="644907" y="428261"/>
                      <a:pt x="640240" y="345679"/>
                    </a:cubicBezTo>
                    <a:cubicBezTo>
                      <a:pt x="635573" y="263097"/>
                      <a:pt x="623381" y="126604"/>
                      <a:pt x="557849" y="59929"/>
                    </a:cubicBezTo>
                    <a:cubicBezTo>
                      <a:pt x="492317" y="-6746"/>
                      <a:pt x="380112" y="207"/>
                      <a:pt x="380112" y="207"/>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2" name="任意多边形: 形状 241">
                <a:extLst>
                  <a:ext uri="{FF2B5EF4-FFF2-40B4-BE49-F238E27FC236}">
                    <a16:creationId xmlns:a16="http://schemas.microsoft.com/office/drawing/2014/main" id="{B65D5E8D-FE03-B2D2-535C-4F13A883F113}"/>
                  </a:ext>
                </a:extLst>
              </p:cNvPr>
              <p:cNvSpPr/>
              <p:nvPr/>
            </p:nvSpPr>
            <p:spPr>
              <a:xfrm>
                <a:off x="2085081" y="5201983"/>
                <a:ext cx="284602" cy="243359"/>
              </a:xfrm>
              <a:custGeom>
                <a:avLst/>
                <a:gdLst>
                  <a:gd name="connsiteX0" fmla="*/ 161103 w 284602"/>
                  <a:gd name="connsiteY0" fmla="*/ 5620 h 243359"/>
                  <a:gd name="connsiteX1" fmla="*/ 84903 w 284602"/>
                  <a:gd name="connsiteY1" fmla="*/ 119158 h 243359"/>
                  <a:gd name="connsiteX2" fmla="*/ 35 w 284602"/>
                  <a:gd name="connsiteY2" fmla="*/ 219837 h 243359"/>
                  <a:gd name="connsiteX3" fmla="*/ 147673 w 284602"/>
                  <a:gd name="connsiteY3" fmla="*/ 232600 h 243359"/>
                  <a:gd name="connsiteX4" fmla="*/ 245209 w 284602"/>
                  <a:gd name="connsiteY4" fmla="*/ 175450 h 243359"/>
                  <a:gd name="connsiteX5" fmla="*/ 284547 w 284602"/>
                  <a:gd name="connsiteY5" fmla="*/ 139255 h 243359"/>
                  <a:gd name="connsiteX6" fmla="*/ 279689 w 284602"/>
                  <a:gd name="connsiteY6" fmla="*/ 0 h 2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02" h="243359">
                    <a:moveTo>
                      <a:pt x="161103" y="5620"/>
                    </a:moveTo>
                    <a:cubicBezTo>
                      <a:pt x="140041" y="46204"/>
                      <a:pt x="114480" y="84289"/>
                      <a:pt x="84903" y="119158"/>
                    </a:cubicBezTo>
                    <a:cubicBezTo>
                      <a:pt x="41088" y="168211"/>
                      <a:pt x="-1394" y="194024"/>
                      <a:pt x="35" y="219837"/>
                    </a:cubicBezTo>
                    <a:cubicBezTo>
                      <a:pt x="1464" y="245650"/>
                      <a:pt x="97095" y="250698"/>
                      <a:pt x="147673" y="232600"/>
                    </a:cubicBezTo>
                    <a:cubicBezTo>
                      <a:pt x="198250" y="214503"/>
                      <a:pt x="235017" y="178403"/>
                      <a:pt x="245209" y="175450"/>
                    </a:cubicBezTo>
                    <a:cubicBezTo>
                      <a:pt x="255400" y="172498"/>
                      <a:pt x="283880" y="175450"/>
                      <a:pt x="284547" y="139255"/>
                    </a:cubicBezTo>
                    <a:cubicBezTo>
                      <a:pt x="285214" y="103060"/>
                      <a:pt x="279689" y="0"/>
                      <a:pt x="279689"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3" name="任意多边形: 形状 242">
                <a:extLst>
                  <a:ext uri="{FF2B5EF4-FFF2-40B4-BE49-F238E27FC236}">
                    <a16:creationId xmlns:a16="http://schemas.microsoft.com/office/drawing/2014/main" id="{2B9CC527-A4D7-A401-E596-3942BE5914FC}"/>
                  </a:ext>
                </a:extLst>
              </p:cNvPr>
              <p:cNvSpPr/>
              <p:nvPr/>
            </p:nvSpPr>
            <p:spPr>
              <a:xfrm>
                <a:off x="2084986" y="5242029"/>
                <a:ext cx="284451" cy="203448"/>
              </a:xfrm>
              <a:custGeom>
                <a:avLst/>
                <a:gdLst>
                  <a:gd name="connsiteX0" fmla="*/ 147577 w 284451"/>
                  <a:gd name="connsiteY0" fmla="*/ 192554 h 203448"/>
                  <a:gd name="connsiteX1" fmla="*/ 245113 w 284451"/>
                  <a:gd name="connsiteY1" fmla="*/ 135404 h 203448"/>
                  <a:gd name="connsiteX2" fmla="*/ 284451 w 284451"/>
                  <a:gd name="connsiteY2" fmla="*/ 99209 h 203448"/>
                  <a:gd name="connsiteX3" fmla="*/ 282070 w 284451"/>
                  <a:gd name="connsiteY3" fmla="*/ 10912 h 203448"/>
                  <a:gd name="connsiteX4" fmla="*/ 204918 w 284451"/>
                  <a:gd name="connsiteY4" fmla="*/ 58537 h 203448"/>
                  <a:gd name="connsiteX5" fmla="*/ 176343 w 284451"/>
                  <a:gd name="connsiteY5" fmla="*/ 9579 h 203448"/>
                  <a:gd name="connsiteX6" fmla="*/ 130051 w 284451"/>
                  <a:gd name="connsiteY6" fmla="*/ 19104 h 203448"/>
                  <a:gd name="connsiteX7" fmla="*/ 121574 w 284451"/>
                  <a:gd name="connsiteY7" fmla="*/ 31867 h 203448"/>
                  <a:gd name="connsiteX8" fmla="*/ 120907 w 284451"/>
                  <a:gd name="connsiteY8" fmla="*/ 33106 h 203448"/>
                  <a:gd name="connsiteX9" fmla="*/ 120907 w 284451"/>
                  <a:gd name="connsiteY9" fmla="*/ 33106 h 203448"/>
                  <a:gd name="connsiteX10" fmla="*/ 84903 w 284451"/>
                  <a:gd name="connsiteY10" fmla="*/ 79492 h 203448"/>
                  <a:gd name="connsiteX11" fmla="*/ 35 w 284451"/>
                  <a:gd name="connsiteY11" fmla="*/ 180172 h 203448"/>
                  <a:gd name="connsiteX12" fmla="*/ 147577 w 284451"/>
                  <a:gd name="connsiteY12" fmla="*/ 192554 h 2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451" h="203448">
                    <a:moveTo>
                      <a:pt x="147577" y="192554"/>
                    </a:moveTo>
                    <a:cubicBezTo>
                      <a:pt x="198250" y="174457"/>
                      <a:pt x="234921" y="138357"/>
                      <a:pt x="245113" y="135404"/>
                    </a:cubicBezTo>
                    <a:cubicBezTo>
                      <a:pt x="255305" y="132451"/>
                      <a:pt x="283785" y="135404"/>
                      <a:pt x="284451" y="99209"/>
                    </a:cubicBezTo>
                    <a:cubicBezTo>
                      <a:pt x="284451" y="80159"/>
                      <a:pt x="283404" y="42059"/>
                      <a:pt x="282070" y="10912"/>
                    </a:cubicBezTo>
                    <a:cubicBezTo>
                      <a:pt x="266809" y="39526"/>
                      <a:pt x="237337" y="57719"/>
                      <a:pt x="204918" y="58537"/>
                    </a:cubicBezTo>
                    <a:cubicBezTo>
                      <a:pt x="204918" y="58537"/>
                      <a:pt x="203965" y="40440"/>
                      <a:pt x="176343" y="9579"/>
                    </a:cubicBezTo>
                    <a:cubicBezTo>
                      <a:pt x="158531" y="-10614"/>
                      <a:pt x="140529" y="5292"/>
                      <a:pt x="130051" y="19104"/>
                    </a:cubicBezTo>
                    <a:lnTo>
                      <a:pt x="121574" y="31867"/>
                    </a:lnTo>
                    <a:lnTo>
                      <a:pt x="120907" y="33106"/>
                    </a:lnTo>
                    <a:lnTo>
                      <a:pt x="120907" y="33106"/>
                    </a:lnTo>
                    <a:cubicBezTo>
                      <a:pt x="109912" y="49323"/>
                      <a:pt x="97886" y="64818"/>
                      <a:pt x="84903" y="79492"/>
                    </a:cubicBezTo>
                    <a:cubicBezTo>
                      <a:pt x="41088" y="128546"/>
                      <a:pt x="-1394" y="154359"/>
                      <a:pt x="35" y="180172"/>
                    </a:cubicBezTo>
                    <a:cubicBezTo>
                      <a:pt x="1464" y="205984"/>
                      <a:pt x="96999" y="210651"/>
                      <a:pt x="147577" y="192554"/>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4" name="任意多边形: 形状 243">
                <a:extLst>
                  <a:ext uri="{FF2B5EF4-FFF2-40B4-BE49-F238E27FC236}">
                    <a16:creationId xmlns:a16="http://schemas.microsoft.com/office/drawing/2014/main" id="{5C8E4866-FCA5-8D78-75A6-7F23FE4F15C7}"/>
                  </a:ext>
                </a:extLst>
              </p:cNvPr>
              <p:cNvSpPr/>
              <p:nvPr/>
            </p:nvSpPr>
            <p:spPr>
              <a:xfrm>
                <a:off x="2479737" y="5202364"/>
                <a:ext cx="303187" cy="242585"/>
              </a:xfrm>
              <a:custGeom>
                <a:avLst/>
                <a:gdLst>
                  <a:gd name="connsiteX0" fmla="*/ 119348 w 303187"/>
                  <a:gd name="connsiteY0" fmla="*/ 5048 h 242585"/>
                  <a:gd name="connsiteX1" fmla="*/ 207931 w 303187"/>
                  <a:gd name="connsiteY1" fmla="*/ 118491 h 242585"/>
                  <a:gd name="connsiteX2" fmla="*/ 303181 w 303187"/>
                  <a:gd name="connsiteY2" fmla="*/ 218980 h 242585"/>
                  <a:gd name="connsiteX3" fmla="*/ 156876 w 303187"/>
                  <a:gd name="connsiteY3" fmla="*/ 231934 h 242585"/>
                  <a:gd name="connsiteX4" fmla="*/ 53340 w 303187"/>
                  <a:gd name="connsiteY4" fmla="*/ 175260 h 242585"/>
                  <a:gd name="connsiteX5" fmla="*/ 10096 w 303187"/>
                  <a:gd name="connsiteY5" fmla="*/ 139255 h 242585"/>
                  <a:gd name="connsiteX6" fmla="*/ 0 w 303187"/>
                  <a:gd name="connsiteY6" fmla="*/ 0 h 2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187" h="242585">
                    <a:moveTo>
                      <a:pt x="119348" y="5048"/>
                    </a:moveTo>
                    <a:cubicBezTo>
                      <a:pt x="144943" y="45775"/>
                      <a:pt x="174624" y="83786"/>
                      <a:pt x="207931" y="118491"/>
                    </a:cubicBezTo>
                    <a:cubicBezTo>
                      <a:pt x="256984" y="167450"/>
                      <a:pt x="302228" y="193167"/>
                      <a:pt x="303181" y="218980"/>
                    </a:cubicBezTo>
                    <a:cubicBezTo>
                      <a:pt x="304133" y="244793"/>
                      <a:pt x="209455" y="249936"/>
                      <a:pt x="156876" y="231934"/>
                    </a:cubicBezTo>
                    <a:cubicBezTo>
                      <a:pt x="104299" y="213932"/>
                      <a:pt x="63722" y="177832"/>
                      <a:pt x="53340" y="175260"/>
                    </a:cubicBezTo>
                    <a:cubicBezTo>
                      <a:pt x="42958" y="172688"/>
                      <a:pt x="14573" y="175260"/>
                      <a:pt x="10096" y="139255"/>
                    </a:cubicBezTo>
                    <a:cubicBezTo>
                      <a:pt x="5620" y="103251"/>
                      <a:pt x="0" y="0"/>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5" name="任意多边形: 形状 244">
                <a:extLst>
                  <a:ext uri="{FF2B5EF4-FFF2-40B4-BE49-F238E27FC236}">
                    <a16:creationId xmlns:a16="http://schemas.microsoft.com/office/drawing/2014/main" id="{24B29CCF-D132-BE18-78CE-7B907B20D861}"/>
                  </a:ext>
                </a:extLst>
              </p:cNvPr>
              <p:cNvSpPr/>
              <p:nvPr/>
            </p:nvSpPr>
            <p:spPr>
              <a:xfrm>
                <a:off x="2483166" y="5241691"/>
                <a:ext cx="299568" cy="203358"/>
              </a:xfrm>
              <a:custGeom>
                <a:avLst/>
                <a:gdLst>
                  <a:gd name="connsiteX0" fmla="*/ 153829 w 299568"/>
                  <a:gd name="connsiteY0" fmla="*/ 192607 h 203358"/>
                  <a:gd name="connsiteX1" fmla="*/ 50292 w 299568"/>
                  <a:gd name="connsiteY1" fmla="*/ 135933 h 203358"/>
                  <a:gd name="connsiteX2" fmla="*/ 7048 w 299568"/>
                  <a:gd name="connsiteY2" fmla="*/ 99929 h 203358"/>
                  <a:gd name="connsiteX3" fmla="*/ 0 w 299568"/>
                  <a:gd name="connsiteY3" fmla="*/ 11537 h 203358"/>
                  <a:gd name="connsiteX4" fmla="*/ 82201 w 299568"/>
                  <a:gd name="connsiteY4" fmla="*/ 58590 h 203358"/>
                  <a:gd name="connsiteX5" fmla="*/ 105346 w 299568"/>
                  <a:gd name="connsiteY5" fmla="*/ 9536 h 203358"/>
                  <a:gd name="connsiteX6" fmla="*/ 152971 w 299568"/>
                  <a:gd name="connsiteY6" fmla="*/ 19061 h 203358"/>
                  <a:gd name="connsiteX7" fmla="*/ 162496 w 299568"/>
                  <a:gd name="connsiteY7" fmla="*/ 31825 h 203358"/>
                  <a:gd name="connsiteX8" fmla="*/ 163354 w 299568"/>
                  <a:gd name="connsiteY8" fmla="*/ 33063 h 203358"/>
                  <a:gd name="connsiteX9" fmla="*/ 163354 w 299568"/>
                  <a:gd name="connsiteY9" fmla="*/ 33063 h 203358"/>
                  <a:gd name="connsiteX10" fmla="*/ 204311 w 299568"/>
                  <a:gd name="connsiteY10" fmla="*/ 79450 h 203358"/>
                  <a:gd name="connsiteX11" fmla="*/ 299561 w 299568"/>
                  <a:gd name="connsiteY11" fmla="*/ 179939 h 203358"/>
                  <a:gd name="connsiteX12" fmla="*/ 153829 w 299568"/>
                  <a:gd name="connsiteY12" fmla="*/ 192607 h 2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568" h="203358">
                    <a:moveTo>
                      <a:pt x="153829" y="192607"/>
                    </a:moveTo>
                    <a:cubicBezTo>
                      <a:pt x="101346" y="174605"/>
                      <a:pt x="60674" y="138505"/>
                      <a:pt x="50292" y="135933"/>
                    </a:cubicBezTo>
                    <a:cubicBezTo>
                      <a:pt x="39910" y="133361"/>
                      <a:pt x="11525" y="135933"/>
                      <a:pt x="7048" y="99929"/>
                    </a:cubicBezTo>
                    <a:cubicBezTo>
                      <a:pt x="4667" y="80879"/>
                      <a:pt x="2000" y="42779"/>
                      <a:pt x="0" y="11537"/>
                    </a:cubicBezTo>
                    <a:cubicBezTo>
                      <a:pt x="17887" y="39897"/>
                      <a:pt x="48687" y="57528"/>
                      <a:pt x="82201" y="58590"/>
                    </a:cubicBezTo>
                    <a:cubicBezTo>
                      <a:pt x="82201" y="58590"/>
                      <a:pt x="81248" y="40493"/>
                      <a:pt x="105346" y="9536"/>
                    </a:cubicBezTo>
                    <a:cubicBezTo>
                      <a:pt x="121063" y="-10561"/>
                      <a:pt x="140779" y="5250"/>
                      <a:pt x="152971" y="19061"/>
                    </a:cubicBezTo>
                    <a:cubicBezTo>
                      <a:pt x="156115" y="23252"/>
                      <a:pt x="159353" y="27444"/>
                      <a:pt x="162496" y="31825"/>
                    </a:cubicBezTo>
                    <a:lnTo>
                      <a:pt x="163354" y="33063"/>
                    </a:lnTo>
                    <a:lnTo>
                      <a:pt x="163354" y="33063"/>
                    </a:lnTo>
                    <a:cubicBezTo>
                      <a:pt x="176155" y="49256"/>
                      <a:pt x="189828" y="64742"/>
                      <a:pt x="204311" y="79450"/>
                    </a:cubicBezTo>
                    <a:cubicBezTo>
                      <a:pt x="253365" y="128409"/>
                      <a:pt x="298609" y="154126"/>
                      <a:pt x="299561" y="179939"/>
                    </a:cubicBezTo>
                    <a:cubicBezTo>
                      <a:pt x="300514" y="205752"/>
                      <a:pt x="206407" y="210609"/>
                      <a:pt x="153829" y="19260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6" name="任意多边形: 形状 245">
                <a:extLst>
                  <a:ext uri="{FF2B5EF4-FFF2-40B4-BE49-F238E27FC236}">
                    <a16:creationId xmlns:a16="http://schemas.microsoft.com/office/drawing/2014/main" id="{001592C3-A6BC-1499-4C2C-6D0A06BD3FCD}"/>
                  </a:ext>
                </a:extLst>
              </p:cNvPr>
              <p:cNvSpPr/>
              <p:nvPr/>
            </p:nvSpPr>
            <p:spPr>
              <a:xfrm>
                <a:off x="2039015" y="3825525"/>
                <a:ext cx="743807" cy="1398047"/>
              </a:xfrm>
              <a:custGeom>
                <a:avLst/>
                <a:gdLst>
                  <a:gd name="connsiteX0" fmla="*/ 0 w 743807"/>
                  <a:gd name="connsiteY0" fmla="*/ 20669 h 1398047"/>
                  <a:gd name="connsiteX1" fmla="*/ 37052 w 743807"/>
                  <a:gd name="connsiteY1" fmla="*/ 662749 h 1398047"/>
                  <a:gd name="connsiteX2" fmla="*/ 152591 w 743807"/>
                  <a:gd name="connsiteY2" fmla="*/ 1374457 h 1398047"/>
                  <a:gd name="connsiteX3" fmla="*/ 243840 w 743807"/>
                  <a:gd name="connsiteY3" fmla="*/ 1392364 h 1398047"/>
                  <a:gd name="connsiteX4" fmla="*/ 346996 w 743807"/>
                  <a:gd name="connsiteY4" fmla="*/ 1392364 h 1398047"/>
                  <a:gd name="connsiteX5" fmla="*/ 356521 w 743807"/>
                  <a:gd name="connsiteY5" fmla="*/ 941070 h 1398047"/>
                  <a:gd name="connsiteX6" fmla="*/ 360045 w 743807"/>
                  <a:gd name="connsiteY6" fmla="*/ 286036 h 1398047"/>
                  <a:gd name="connsiteX7" fmla="*/ 411766 w 743807"/>
                  <a:gd name="connsiteY7" fmla="*/ 1394841 h 1398047"/>
                  <a:gd name="connsiteX8" fmla="*/ 569214 w 743807"/>
                  <a:gd name="connsiteY8" fmla="*/ 1397317 h 1398047"/>
                  <a:gd name="connsiteX9" fmla="*/ 597313 w 743807"/>
                  <a:gd name="connsiteY9" fmla="*/ 1392174 h 1398047"/>
                  <a:gd name="connsiteX10" fmla="*/ 688658 w 743807"/>
                  <a:gd name="connsiteY10" fmla="*/ 690658 h 1398047"/>
                  <a:gd name="connsiteX11" fmla="*/ 740950 w 743807"/>
                  <a:gd name="connsiteY11" fmla="*/ 223933 h 1398047"/>
                  <a:gd name="connsiteX12" fmla="*/ 743807 w 743807"/>
                  <a:gd name="connsiteY12" fmla="*/ 38290 h 1398047"/>
                  <a:gd name="connsiteX13" fmla="*/ 180308 w 743807"/>
                  <a:gd name="connsiteY13" fmla="*/ 12859 h 1398047"/>
                  <a:gd name="connsiteX14" fmla="*/ 1238 w 743807"/>
                  <a:gd name="connsiteY14" fmla="*/ 0 h 139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3807" h="1398047">
                    <a:moveTo>
                      <a:pt x="0" y="20669"/>
                    </a:moveTo>
                    <a:cubicBezTo>
                      <a:pt x="0" y="20669"/>
                      <a:pt x="15907" y="557022"/>
                      <a:pt x="37052" y="662749"/>
                    </a:cubicBezTo>
                    <a:cubicBezTo>
                      <a:pt x="58198" y="768477"/>
                      <a:pt x="152591" y="1374457"/>
                      <a:pt x="152591" y="1374457"/>
                    </a:cubicBezTo>
                    <a:cubicBezTo>
                      <a:pt x="181444" y="1386665"/>
                      <a:pt x="212513" y="1392762"/>
                      <a:pt x="243840" y="1392364"/>
                    </a:cubicBezTo>
                    <a:lnTo>
                      <a:pt x="346996" y="1392364"/>
                    </a:lnTo>
                    <a:lnTo>
                      <a:pt x="356521" y="941070"/>
                    </a:lnTo>
                    <a:lnTo>
                      <a:pt x="360045" y="286036"/>
                    </a:lnTo>
                    <a:lnTo>
                      <a:pt x="411766" y="1394841"/>
                    </a:lnTo>
                    <a:cubicBezTo>
                      <a:pt x="411766" y="1394841"/>
                      <a:pt x="553879" y="1399889"/>
                      <a:pt x="569214" y="1397317"/>
                    </a:cubicBezTo>
                    <a:cubicBezTo>
                      <a:pt x="584549" y="1394746"/>
                      <a:pt x="597313" y="1392174"/>
                      <a:pt x="597313" y="1392174"/>
                    </a:cubicBezTo>
                    <a:lnTo>
                      <a:pt x="688658" y="690658"/>
                    </a:lnTo>
                    <a:lnTo>
                      <a:pt x="740950" y="223933"/>
                    </a:lnTo>
                    <a:lnTo>
                      <a:pt x="743807" y="38290"/>
                    </a:lnTo>
                    <a:cubicBezTo>
                      <a:pt x="743807" y="38290"/>
                      <a:pt x="307181" y="23146"/>
                      <a:pt x="180308" y="12859"/>
                    </a:cubicBezTo>
                    <a:cubicBezTo>
                      <a:pt x="53435" y="2572"/>
                      <a:pt x="1238" y="0"/>
                      <a:pt x="1238" y="0"/>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7" name="任意多边形: 形状 246">
                <a:extLst>
                  <a:ext uri="{FF2B5EF4-FFF2-40B4-BE49-F238E27FC236}">
                    <a16:creationId xmlns:a16="http://schemas.microsoft.com/office/drawing/2014/main" id="{3E75370C-DFFE-3C2A-6E1D-061037D53844}"/>
                  </a:ext>
                </a:extLst>
              </p:cNvPr>
              <p:cNvSpPr/>
              <p:nvPr/>
            </p:nvSpPr>
            <p:spPr>
              <a:xfrm>
                <a:off x="2624993" y="4793170"/>
                <a:ext cx="3619" cy="24860"/>
              </a:xfrm>
              <a:custGeom>
                <a:avLst/>
                <a:gdLst>
                  <a:gd name="connsiteX0" fmla="*/ 3619 w 3619"/>
                  <a:gd name="connsiteY0" fmla="*/ 0 h 24860"/>
                  <a:gd name="connsiteX1" fmla="*/ 0 w 3619"/>
                  <a:gd name="connsiteY1" fmla="*/ 24860 h 24860"/>
                </a:gdLst>
                <a:ahLst/>
                <a:cxnLst>
                  <a:cxn ang="0">
                    <a:pos x="connsiteX0" y="connsiteY0"/>
                  </a:cxn>
                  <a:cxn ang="0">
                    <a:pos x="connsiteX1" y="connsiteY1"/>
                  </a:cxn>
                </a:cxnLst>
                <a:rect l="l" t="t" r="r" b="b"/>
                <a:pathLst>
                  <a:path w="3619" h="24860">
                    <a:moveTo>
                      <a:pt x="3619" y="0"/>
                    </a:moveTo>
                    <a:cubicBezTo>
                      <a:pt x="2476" y="8954"/>
                      <a:pt x="1333" y="17240"/>
                      <a:pt x="0" y="2486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8" name="任意多边形: 形状 247">
                <a:extLst>
                  <a:ext uri="{FF2B5EF4-FFF2-40B4-BE49-F238E27FC236}">
                    <a16:creationId xmlns:a16="http://schemas.microsoft.com/office/drawing/2014/main" id="{B6D5A9E4-877D-5BE7-B225-06B227A1C5DB}"/>
                  </a:ext>
                </a:extLst>
              </p:cNvPr>
              <p:cNvSpPr/>
              <p:nvPr/>
            </p:nvSpPr>
            <p:spPr>
              <a:xfrm>
                <a:off x="2633661" y="4147470"/>
                <a:ext cx="9183" cy="589597"/>
              </a:xfrm>
              <a:custGeom>
                <a:avLst/>
                <a:gdLst>
                  <a:gd name="connsiteX0" fmla="*/ 6668 w 9183"/>
                  <a:gd name="connsiteY0" fmla="*/ 0 h 589597"/>
                  <a:gd name="connsiteX1" fmla="*/ 0 w 9183"/>
                  <a:gd name="connsiteY1" fmla="*/ 589597 h 589597"/>
                </a:gdLst>
                <a:ahLst/>
                <a:cxnLst>
                  <a:cxn ang="0">
                    <a:pos x="connsiteX0" y="connsiteY0"/>
                  </a:cxn>
                  <a:cxn ang="0">
                    <a:pos x="connsiteX1" y="connsiteY1"/>
                  </a:cxn>
                </a:cxnLst>
                <a:rect l="l" t="t" r="r" b="b"/>
                <a:pathLst>
                  <a:path w="9183" h="589597">
                    <a:moveTo>
                      <a:pt x="6668" y="0"/>
                    </a:moveTo>
                    <a:cubicBezTo>
                      <a:pt x="6668" y="0"/>
                      <a:pt x="15526" y="382143"/>
                      <a:pt x="0" y="58959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9" name="任意多边形: 形状 248">
                <a:extLst>
                  <a:ext uri="{FF2B5EF4-FFF2-40B4-BE49-F238E27FC236}">
                    <a16:creationId xmlns:a16="http://schemas.microsoft.com/office/drawing/2014/main" id="{82EFB9BF-52B1-FD09-7ECA-DC24EE0BDFDD}"/>
                  </a:ext>
                </a:extLst>
              </p:cNvPr>
              <p:cNvSpPr/>
              <p:nvPr/>
            </p:nvSpPr>
            <p:spPr>
              <a:xfrm>
                <a:off x="2172175" y="4116800"/>
                <a:ext cx="21812" cy="309467"/>
              </a:xfrm>
              <a:custGeom>
                <a:avLst/>
                <a:gdLst>
                  <a:gd name="connsiteX0" fmla="*/ 0 w 21812"/>
                  <a:gd name="connsiteY0" fmla="*/ 0 h 309467"/>
                  <a:gd name="connsiteX1" fmla="*/ 21812 w 21812"/>
                  <a:gd name="connsiteY1" fmla="*/ 309467 h 309467"/>
                </a:gdLst>
                <a:ahLst/>
                <a:cxnLst>
                  <a:cxn ang="0">
                    <a:pos x="connsiteX0" y="connsiteY0"/>
                  </a:cxn>
                  <a:cxn ang="0">
                    <a:pos x="connsiteX1" y="connsiteY1"/>
                  </a:cxn>
                </a:cxnLst>
                <a:rect l="l" t="t" r="r" b="b"/>
                <a:pathLst>
                  <a:path w="21812" h="309467">
                    <a:moveTo>
                      <a:pt x="0" y="0"/>
                    </a:moveTo>
                    <a:cubicBezTo>
                      <a:pt x="0" y="0"/>
                      <a:pt x="10954" y="252794"/>
                      <a:pt x="21812" y="30946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0" name="任意多边形: 形状 249">
                <a:extLst>
                  <a:ext uri="{FF2B5EF4-FFF2-40B4-BE49-F238E27FC236}">
                    <a16:creationId xmlns:a16="http://schemas.microsoft.com/office/drawing/2014/main" id="{5812072D-1670-6C00-3EFF-88576ED9AD64}"/>
                  </a:ext>
                </a:extLst>
              </p:cNvPr>
              <p:cNvSpPr/>
              <p:nvPr/>
            </p:nvSpPr>
            <p:spPr>
              <a:xfrm>
                <a:off x="2579178" y="3955732"/>
                <a:ext cx="192976" cy="207168"/>
              </a:xfrm>
              <a:custGeom>
                <a:avLst/>
                <a:gdLst>
                  <a:gd name="connsiteX0" fmla="*/ 0 w 192976"/>
                  <a:gd name="connsiteY0" fmla="*/ 0 h 207168"/>
                  <a:gd name="connsiteX1" fmla="*/ 0 w 192976"/>
                  <a:gd name="connsiteY1" fmla="*/ 192977 h 207168"/>
                  <a:gd name="connsiteX2" fmla="*/ 75533 w 192976"/>
                  <a:gd name="connsiteY2" fmla="*/ 206026 h 207168"/>
                  <a:gd name="connsiteX3" fmla="*/ 187738 w 192976"/>
                  <a:gd name="connsiteY3" fmla="*/ 206026 h 207168"/>
                  <a:gd name="connsiteX4" fmla="*/ 192977 w 192976"/>
                  <a:gd name="connsiteY4" fmla="*/ 132969 h 2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76" h="207168">
                    <a:moveTo>
                      <a:pt x="0" y="0"/>
                    </a:moveTo>
                    <a:lnTo>
                      <a:pt x="0" y="192977"/>
                    </a:lnTo>
                    <a:cubicBezTo>
                      <a:pt x="24724" y="199633"/>
                      <a:pt x="50009" y="204002"/>
                      <a:pt x="75533" y="206026"/>
                    </a:cubicBezTo>
                    <a:cubicBezTo>
                      <a:pt x="114681" y="208598"/>
                      <a:pt x="187738" y="206026"/>
                      <a:pt x="187738" y="206026"/>
                    </a:cubicBezTo>
                    <a:lnTo>
                      <a:pt x="192977" y="132969"/>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1" name="任意多边形: 形状 250">
                <a:extLst>
                  <a:ext uri="{FF2B5EF4-FFF2-40B4-BE49-F238E27FC236}">
                    <a16:creationId xmlns:a16="http://schemas.microsoft.com/office/drawing/2014/main" id="{CBA40000-2E3A-1B57-2D0F-3CC3EB0E6435}"/>
                  </a:ext>
                </a:extLst>
              </p:cNvPr>
              <p:cNvSpPr/>
              <p:nvPr/>
            </p:nvSpPr>
            <p:spPr>
              <a:xfrm>
                <a:off x="2041873" y="4073080"/>
                <a:ext cx="226885" cy="72961"/>
              </a:xfrm>
              <a:custGeom>
                <a:avLst/>
                <a:gdLst>
                  <a:gd name="connsiteX0" fmla="*/ 5239 w 226885"/>
                  <a:gd name="connsiteY0" fmla="*/ 31242 h 72961"/>
                  <a:gd name="connsiteX1" fmla="*/ 146113 w 226885"/>
                  <a:gd name="connsiteY1" fmla="*/ 65151 h 72961"/>
                  <a:gd name="connsiteX2" fmla="*/ 226885 w 226885"/>
                  <a:gd name="connsiteY2" fmla="*/ 72962 h 72961"/>
                  <a:gd name="connsiteX3" fmla="*/ 221742 w 226885"/>
                  <a:gd name="connsiteY3" fmla="*/ 20860 h 72961"/>
                  <a:gd name="connsiteX4" fmla="*/ 0 w 226885"/>
                  <a:gd name="connsiteY4" fmla="*/ 0 h 7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85" h="72961">
                    <a:moveTo>
                      <a:pt x="5239" y="31242"/>
                    </a:moveTo>
                    <a:cubicBezTo>
                      <a:pt x="5239" y="31242"/>
                      <a:pt x="104394" y="62579"/>
                      <a:pt x="146113" y="65151"/>
                    </a:cubicBezTo>
                    <a:cubicBezTo>
                      <a:pt x="187833" y="67723"/>
                      <a:pt x="226885" y="72962"/>
                      <a:pt x="226885" y="72962"/>
                    </a:cubicBezTo>
                    <a:lnTo>
                      <a:pt x="221742" y="20860"/>
                    </a:lnTo>
                    <a:lnTo>
                      <a:pt x="0" y="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2" name="任意多边形: 形状 251">
                <a:extLst>
                  <a:ext uri="{FF2B5EF4-FFF2-40B4-BE49-F238E27FC236}">
                    <a16:creationId xmlns:a16="http://schemas.microsoft.com/office/drawing/2014/main" id="{D78637A4-EB52-81C4-E91D-8FFE8D8155E7}"/>
                  </a:ext>
                </a:extLst>
              </p:cNvPr>
              <p:cNvSpPr/>
              <p:nvPr/>
            </p:nvSpPr>
            <p:spPr>
              <a:xfrm>
                <a:off x="2054446" y="2639091"/>
                <a:ext cx="703135" cy="1261550"/>
              </a:xfrm>
              <a:custGeom>
                <a:avLst/>
                <a:gdLst>
                  <a:gd name="connsiteX0" fmla="*/ 293656 w 703135"/>
                  <a:gd name="connsiteY0" fmla="*/ 0 h 1261550"/>
                  <a:gd name="connsiteX1" fmla="*/ 215837 w 703135"/>
                  <a:gd name="connsiteY1" fmla="*/ 87725 h 1261550"/>
                  <a:gd name="connsiteX2" fmla="*/ 0 w 703135"/>
                  <a:gd name="connsiteY2" fmla="*/ 245173 h 1261550"/>
                  <a:gd name="connsiteX3" fmla="*/ 46006 w 703135"/>
                  <a:gd name="connsiteY3" fmla="*/ 1199483 h 1261550"/>
                  <a:gd name="connsiteX4" fmla="*/ 365665 w 703135"/>
                  <a:gd name="connsiteY4" fmla="*/ 1258633 h 1261550"/>
                  <a:gd name="connsiteX5" fmla="*/ 703136 w 703135"/>
                  <a:gd name="connsiteY5" fmla="*/ 1237679 h 1261550"/>
                  <a:gd name="connsiteX6" fmla="*/ 675227 w 703135"/>
                  <a:gd name="connsiteY6" fmla="*/ 237553 h 1261550"/>
                  <a:gd name="connsiteX7" fmla="*/ 548164 w 703135"/>
                  <a:gd name="connsiteY7" fmla="*/ 80296 h 1261550"/>
                  <a:gd name="connsiteX8" fmla="*/ 428339 w 703135"/>
                  <a:gd name="connsiteY8" fmla="*/ 10763 h 1261550"/>
                  <a:gd name="connsiteX9" fmla="*/ 293656 w 703135"/>
                  <a:gd name="connsiteY9" fmla="*/ 0 h 126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3135" h="1261550">
                    <a:moveTo>
                      <a:pt x="293656" y="0"/>
                    </a:moveTo>
                    <a:lnTo>
                      <a:pt x="215837" y="87725"/>
                    </a:lnTo>
                    <a:lnTo>
                      <a:pt x="0" y="245173"/>
                    </a:lnTo>
                    <a:lnTo>
                      <a:pt x="46006" y="1199483"/>
                    </a:lnTo>
                    <a:cubicBezTo>
                      <a:pt x="46006" y="1199483"/>
                      <a:pt x="218027" y="1245775"/>
                      <a:pt x="365665" y="1258633"/>
                    </a:cubicBezTo>
                    <a:cubicBezTo>
                      <a:pt x="513302" y="1271492"/>
                      <a:pt x="703136" y="1237679"/>
                      <a:pt x="703136" y="1237679"/>
                    </a:cubicBezTo>
                    <a:lnTo>
                      <a:pt x="675227" y="237553"/>
                    </a:lnTo>
                    <a:cubicBezTo>
                      <a:pt x="675227" y="237553"/>
                      <a:pt x="591217" y="113728"/>
                      <a:pt x="548164" y="80296"/>
                    </a:cubicBezTo>
                    <a:cubicBezTo>
                      <a:pt x="505111" y="46863"/>
                      <a:pt x="485394" y="15907"/>
                      <a:pt x="428339" y="10763"/>
                    </a:cubicBezTo>
                    <a:cubicBezTo>
                      <a:pt x="371285" y="5620"/>
                      <a:pt x="293656" y="0"/>
                      <a:pt x="293656" y="0"/>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3" name="任意多边形: 形状 252">
                <a:extLst>
                  <a:ext uri="{FF2B5EF4-FFF2-40B4-BE49-F238E27FC236}">
                    <a16:creationId xmlns:a16="http://schemas.microsoft.com/office/drawing/2014/main" id="{A859C9A7-A05A-C230-4C2B-48B9D929B2B5}"/>
                  </a:ext>
                </a:extLst>
              </p:cNvPr>
              <p:cNvSpPr/>
              <p:nvPr/>
            </p:nvSpPr>
            <p:spPr>
              <a:xfrm>
                <a:off x="1953195" y="2640234"/>
                <a:ext cx="394906" cy="1474469"/>
              </a:xfrm>
              <a:custGeom>
                <a:avLst/>
                <a:gdLst>
                  <a:gd name="connsiteX0" fmla="*/ 304610 w 394906"/>
                  <a:gd name="connsiteY0" fmla="*/ 45815 h 1474469"/>
                  <a:gd name="connsiteX1" fmla="*/ 73247 w 394906"/>
                  <a:gd name="connsiteY1" fmla="*/ 203263 h 1474469"/>
                  <a:gd name="connsiteX2" fmla="*/ 109538 w 394906"/>
                  <a:gd name="connsiteY2" fmla="*/ 783431 h 1474469"/>
                  <a:gd name="connsiteX3" fmla="*/ 97250 w 394906"/>
                  <a:gd name="connsiteY3" fmla="*/ 841724 h 1474469"/>
                  <a:gd name="connsiteX4" fmla="*/ 0 w 394906"/>
                  <a:gd name="connsiteY4" fmla="*/ 953738 h 1474469"/>
                  <a:gd name="connsiteX5" fmla="*/ 41434 w 394906"/>
                  <a:gd name="connsiteY5" fmla="*/ 1150525 h 1474469"/>
                  <a:gd name="connsiteX6" fmla="*/ 22955 w 394906"/>
                  <a:gd name="connsiteY6" fmla="*/ 1428179 h 1474469"/>
                  <a:gd name="connsiteX7" fmla="*/ 177165 w 394906"/>
                  <a:gd name="connsiteY7" fmla="*/ 1466755 h 1474469"/>
                  <a:gd name="connsiteX8" fmla="*/ 316802 w 394906"/>
                  <a:gd name="connsiteY8" fmla="*/ 1474470 h 1474469"/>
                  <a:gd name="connsiteX9" fmla="*/ 324803 w 394906"/>
                  <a:gd name="connsiteY9" fmla="*/ 1095375 h 1474469"/>
                  <a:gd name="connsiteX10" fmla="*/ 359188 w 394906"/>
                  <a:gd name="connsiteY10" fmla="*/ 438150 h 1474469"/>
                  <a:gd name="connsiteX11" fmla="*/ 394907 w 394906"/>
                  <a:gd name="connsiteY11" fmla="*/ 0 h 14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906" h="1474469">
                    <a:moveTo>
                      <a:pt x="304610" y="45815"/>
                    </a:moveTo>
                    <a:lnTo>
                      <a:pt x="73247" y="203263"/>
                    </a:lnTo>
                    <a:lnTo>
                      <a:pt x="109538" y="783431"/>
                    </a:lnTo>
                    <a:lnTo>
                      <a:pt x="97250" y="841724"/>
                    </a:lnTo>
                    <a:lnTo>
                      <a:pt x="0" y="953738"/>
                    </a:lnTo>
                    <a:lnTo>
                      <a:pt x="41434" y="1150525"/>
                    </a:lnTo>
                    <a:lnTo>
                      <a:pt x="22955" y="1428179"/>
                    </a:lnTo>
                    <a:cubicBezTo>
                      <a:pt x="22955" y="1428179"/>
                      <a:pt x="114872" y="1459135"/>
                      <a:pt x="177165" y="1466755"/>
                    </a:cubicBezTo>
                    <a:cubicBezTo>
                      <a:pt x="223547" y="1471726"/>
                      <a:pt x="270154" y="1474301"/>
                      <a:pt x="316802" y="1474470"/>
                    </a:cubicBezTo>
                    <a:lnTo>
                      <a:pt x="324803" y="1095375"/>
                    </a:lnTo>
                    <a:cubicBezTo>
                      <a:pt x="324803" y="1095375"/>
                      <a:pt x="355568" y="466058"/>
                      <a:pt x="359188" y="438150"/>
                    </a:cubicBezTo>
                    <a:cubicBezTo>
                      <a:pt x="362808" y="410242"/>
                      <a:pt x="394907" y="0"/>
                      <a:pt x="394907"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4" name="任意多边形: 形状 253">
                <a:extLst>
                  <a:ext uri="{FF2B5EF4-FFF2-40B4-BE49-F238E27FC236}">
                    <a16:creationId xmlns:a16="http://schemas.microsoft.com/office/drawing/2014/main" id="{ECBDE5BF-FA4C-8758-4FA7-234F43B616C4}"/>
                  </a:ext>
                </a:extLst>
              </p:cNvPr>
              <p:cNvSpPr/>
              <p:nvPr/>
            </p:nvSpPr>
            <p:spPr>
              <a:xfrm>
                <a:off x="2149505" y="2709767"/>
                <a:ext cx="120872" cy="747807"/>
              </a:xfrm>
              <a:custGeom>
                <a:avLst/>
                <a:gdLst>
                  <a:gd name="connsiteX0" fmla="*/ 112014 w 120872"/>
                  <a:gd name="connsiteY0" fmla="*/ 0 h 747807"/>
                  <a:gd name="connsiteX1" fmla="*/ 0 w 120872"/>
                  <a:gd name="connsiteY1" fmla="*/ 280892 h 747807"/>
                  <a:gd name="connsiteX2" fmla="*/ 120872 w 120872"/>
                  <a:gd name="connsiteY2" fmla="*/ 331089 h 747807"/>
                  <a:gd name="connsiteX3" fmla="*/ 6763 w 120872"/>
                  <a:gd name="connsiteY3" fmla="*/ 351853 h 747807"/>
                  <a:gd name="connsiteX4" fmla="*/ 107823 w 120872"/>
                  <a:gd name="connsiteY4" fmla="*/ 747808 h 74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72" h="747807">
                    <a:moveTo>
                      <a:pt x="112014" y="0"/>
                    </a:moveTo>
                    <a:lnTo>
                      <a:pt x="0" y="280892"/>
                    </a:lnTo>
                    <a:lnTo>
                      <a:pt x="120872" y="331089"/>
                    </a:lnTo>
                    <a:lnTo>
                      <a:pt x="6763" y="351853"/>
                    </a:lnTo>
                    <a:lnTo>
                      <a:pt x="107823" y="747808"/>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5" name="任意多边形: 形状 254">
                <a:extLst>
                  <a:ext uri="{FF2B5EF4-FFF2-40B4-BE49-F238E27FC236}">
                    <a16:creationId xmlns:a16="http://schemas.microsoft.com/office/drawing/2014/main" id="{88584C6E-CC71-009E-DAFD-9302D2703DE9}"/>
                  </a:ext>
                </a:extLst>
              </p:cNvPr>
              <p:cNvSpPr/>
              <p:nvPr/>
            </p:nvSpPr>
            <p:spPr>
              <a:xfrm>
                <a:off x="2328670" y="2564320"/>
                <a:ext cx="223551" cy="412527"/>
              </a:xfrm>
              <a:custGeom>
                <a:avLst/>
                <a:gdLst>
                  <a:gd name="connsiteX0" fmla="*/ 0 w 223551"/>
                  <a:gd name="connsiteY0" fmla="*/ 0 h 412527"/>
                  <a:gd name="connsiteX1" fmla="*/ 71819 w 223551"/>
                  <a:gd name="connsiteY1" fmla="*/ 330041 h 412527"/>
                  <a:gd name="connsiteX2" fmla="*/ 112395 w 223551"/>
                  <a:gd name="connsiteY2" fmla="*/ 412528 h 412527"/>
                  <a:gd name="connsiteX3" fmla="*/ 194977 w 223551"/>
                  <a:gd name="connsiteY3" fmla="*/ 172593 h 412527"/>
                  <a:gd name="connsiteX4" fmla="*/ 223552 w 223551"/>
                  <a:gd name="connsiteY4" fmla="*/ 30766 h 412527"/>
                  <a:gd name="connsiteX5" fmla="*/ 0 w 223551"/>
                  <a:gd name="connsiteY5" fmla="*/ 0 h 41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551" h="412527">
                    <a:moveTo>
                      <a:pt x="0" y="0"/>
                    </a:moveTo>
                    <a:cubicBezTo>
                      <a:pt x="0" y="0"/>
                      <a:pt x="40196" y="268129"/>
                      <a:pt x="71819" y="330041"/>
                    </a:cubicBezTo>
                    <a:cubicBezTo>
                      <a:pt x="103442" y="391954"/>
                      <a:pt x="112395" y="412528"/>
                      <a:pt x="112395" y="412528"/>
                    </a:cubicBezTo>
                    <a:cubicBezTo>
                      <a:pt x="112395" y="412528"/>
                      <a:pt x="181165" y="203549"/>
                      <a:pt x="194977" y="172593"/>
                    </a:cubicBezTo>
                    <a:cubicBezTo>
                      <a:pt x="208788" y="141637"/>
                      <a:pt x="223552" y="30766"/>
                      <a:pt x="223552" y="30766"/>
                    </a:cubicBezTo>
                    <a:cubicBezTo>
                      <a:pt x="223552" y="30766"/>
                      <a:pt x="86487" y="74676"/>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6" name="任意多边形: 形状 255">
                <a:extLst>
                  <a:ext uri="{FF2B5EF4-FFF2-40B4-BE49-F238E27FC236}">
                    <a16:creationId xmlns:a16="http://schemas.microsoft.com/office/drawing/2014/main" id="{3B1FAFAA-93FF-D626-7F14-CD5BC5EEA93D}"/>
                  </a:ext>
                </a:extLst>
              </p:cNvPr>
              <p:cNvSpPr/>
              <p:nvPr/>
            </p:nvSpPr>
            <p:spPr>
              <a:xfrm>
                <a:off x="2328670" y="2564320"/>
                <a:ext cx="223361" cy="115432"/>
              </a:xfrm>
              <a:custGeom>
                <a:avLst/>
                <a:gdLst>
                  <a:gd name="connsiteX0" fmla="*/ 0 w 223361"/>
                  <a:gd name="connsiteY0" fmla="*/ 0 h 115432"/>
                  <a:gd name="connsiteX1" fmla="*/ 9525 w 223361"/>
                  <a:gd name="connsiteY1" fmla="*/ 60103 h 115432"/>
                  <a:gd name="connsiteX2" fmla="*/ 122206 w 223361"/>
                  <a:gd name="connsiteY2" fmla="*/ 115348 h 115432"/>
                  <a:gd name="connsiteX3" fmla="*/ 215646 w 223361"/>
                  <a:gd name="connsiteY3" fmla="*/ 81915 h 115432"/>
                  <a:gd name="connsiteX4" fmla="*/ 223361 w 223361"/>
                  <a:gd name="connsiteY4" fmla="*/ 30766 h 115432"/>
                  <a:gd name="connsiteX5" fmla="*/ 0 w 223361"/>
                  <a:gd name="connsiteY5" fmla="*/ 0 h 11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61" h="115432">
                    <a:moveTo>
                      <a:pt x="0" y="0"/>
                    </a:moveTo>
                    <a:cubicBezTo>
                      <a:pt x="0" y="0"/>
                      <a:pt x="3620" y="24384"/>
                      <a:pt x="9525" y="60103"/>
                    </a:cubicBezTo>
                    <a:cubicBezTo>
                      <a:pt x="29623" y="75438"/>
                      <a:pt x="82868" y="113347"/>
                      <a:pt x="122206" y="115348"/>
                    </a:cubicBezTo>
                    <a:cubicBezTo>
                      <a:pt x="152210" y="116872"/>
                      <a:pt x="190310" y="97441"/>
                      <a:pt x="215646" y="81915"/>
                    </a:cubicBezTo>
                    <a:cubicBezTo>
                      <a:pt x="220218" y="53816"/>
                      <a:pt x="223361" y="30766"/>
                      <a:pt x="223361" y="30766"/>
                    </a:cubicBezTo>
                    <a:cubicBezTo>
                      <a:pt x="223361" y="30766"/>
                      <a:pt x="86487" y="74676"/>
                      <a:pt x="0"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7" name="任意多边形: 形状 256">
                <a:extLst>
                  <a:ext uri="{FF2B5EF4-FFF2-40B4-BE49-F238E27FC236}">
                    <a16:creationId xmlns:a16="http://schemas.microsoft.com/office/drawing/2014/main" id="{19E972FA-21BA-DD73-93D4-C6D202302D02}"/>
                  </a:ext>
                </a:extLst>
              </p:cNvPr>
              <p:cNvSpPr/>
              <p:nvPr/>
            </p:nvSpPr>
            <p:spPr>
              <a:xfrm>
                <a:off x="2223938" y="2361607"/>
                <a:ext cx="74585" cy="128690"/>
              </a:xfrm>
              <a:custGeom>
                <a:avLst/>
                <a:gdLst>
                  <a:gd name="connsiteX0" fmla="*/ 50154 w 74585"/>
                  <a:gd name="connsiteY0" fmla="*/ 17357 h 128690"/>
                  <a:gd name="connsiteX1" fmla="*/ 4244 w 74585"/>
                  <a:gd name="connsiteY1" fmla="*/ 17357 h 128690"/>
                  <a:gd name="connsiteX2" fmla="*/ 45963 w 74585"/>
                  <a:gd name="connsiteY2" fmla="*/ 122132 h 128690"/>
                  <a:gd name="connsiteX3" fmla="*/ 73395 w 74585"/>
                  <a:gd name="connsiteY3" fmla="*/ 103082 h 128690"/>
                </a:gdLst>
                <a:ahLst/>
                <a:cxnLst>
                  <a:cxn ang="0">
                    <a:pos x="connsiteX0" y="connsiteY0"/>
                  </a:cxn>
                  <a:cxn ang="0">
                    <a:pos x="connsiteX1" y="connsiteY1"/>
                  </a:cxn>
                  <a:cxn ang="0">
                    <a:pos x="connsiteX2" y="connsiteY2"/>
                  </a:cxn>
                  <a:cxn ang="0">
                    <a:pos x="connsiteX3" y="connsiteY3"/>
                  </a:cxn>
                </a:cxnLst>
                <a:rect l="l" t="t" r="r" b="b"/>
                <a:pathLst>
                  <a:path w="74585" h="128690">
                    <a:moveTo>
                      <a:pt x="50154" y="17357"/>
                    </a:moveTo>
                    <a:cubicBezTo>
                      <a:pt x="50154" y="17357"/>
                      <a:pt x="22723" y="-21696"/>
                      <a:pt x="4244" y="17357"/>
                    </a:cubicBezTo>
                    <a:cubicBezTo>
                      <a:pt x="-14234" y="56409"/>
                      <a:pt x="32819" y="114226"/>
                      <a:pt x="45963" y="122132"/>
                    </a:cubicBezTo>
                    <a:cubicBezTo>
                      <a:pt x="83302" y="144325"/>
                      <a:pt x="73395" y="103082"/>
                      <a:pt x="73395" y="10308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8" name="任意多边形: 形状 257">
                <a:extLst>
                  <a:ext uri="{FF2B5EF4-FFF2-40B4-BE49-F238E27FC236}">
                    <a16:creationId xmlns:a16="http://schemas.microsoft.com/office/drawing/2014/main" id="{5C03E0D9-0E71-A104-C27D-8EC41F33BED2}"/>
                  </a:ext>
                </a:extLst>
              </p:cNvPr>
              <p:cNvSpPr/>
              <p:nvPr/>
            </p:nvSpPr>
            <p:spPr>
              <a:xfrm>
                <a:off x="2600575" y="2377176"/>
                <a:ext cx="66772" cy="130394"/>
              </a:xfrm>
              <a:custGeom>
                <a:avLst/>
                <a:gdLst>
                  <a:gd name="connsiteX0" fmla="*/ 14227 w 66772"/>
                  <a:gd name="connsiteY0" fmla="*/ 18646 h 130394"/>
                  <a:gd name="connsiteX1" fmla="*/ 60042 w 66772"/>
                  <a:gd name="connsiteY1" fmla="*/ 16360 h 130394"/>
                  <a:gd name="connsiteX2" fmla="*/ 29657 w 66772"/>
                  <a:gd name="connsiteY2" fmla="*/ 122850 h 130394"/>
                  <a:gd name="connsiteX3" fmla="*/ 320 w 66772"/>
                  <a:gd name="connsiteY3" fmla="*/ 105610 h 130394"/>
                </a:gdLst>
                <a:ahLst/>
                <a:cxnLst>
                  <a:cxn ang="0">
                    <a:pos x="connsiteX0" y="connsiteY0"/>
                  </a:cxn>
                  <a:cxn ang="0">
                    <a:pos x="connsiteX1" y="connsiteY1"/>
                  </a:cxn>
                  <a:cxn ang="0">
                    <a:pos x="connsiteX2" y="connsiteY2"/>
                  </a:cxn>
                  <a:cxn ang="0">
                    <a:pos x="connsiteX3" y="connsiteY3"/>
                  </a:cxn>
                </a:cxnLst>
                <a:rect l="l" t="t" r="r" b="b"/>
                <a:pathLst>
                  <a:path w="66772" h="130394">
                    <a:moveTo>
                      <a:pt x="14227" y="18646"/>
                    </a:moveTo>
                    <a:cubicBezTo>
                      <a:pt x="14227" y="18646"/>
                      <a:pt x="37372" y="-21740"/>
                      <a:pt x="60042" y="16360"/>
                    </a:cubicBezTo>
                    <a:cubicBezTo>
                      <a:pt x="82711" y="54460"/>
                      <a:pt x="41849" y="114373"/>
                      <a:pt x="29657" y="122850"/>
                    </a:cubicBezTo>
                    <a:cubicBezTo>
                      <a:pt x="-5204" y="146948"/>
                      <a:pt x="320" y="105610"/>
                      <a:pt x="320" y="10561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59" name="任意多边形: 形状 258">
                <a:extLst>
                  <a:ext uri="{FF2B5EF4-FFF2-40B4-BE49-F238E27FC236}">
                    <a16:creationId xmlns:a16="http://schemas.microsoft.com/office/drawing/2014/main" id="{D612001E-127A-452D-B6DD-F8BB0830AB12}"/>
                  </a:ext>
                </a:extLst>
              </p:cNvPr>
              <p:cNvSpPr/>
              <p:nvPr/>
            </p:nvSpPr>
            <p:spPr>
              <a:xfrm>
                <a:off x="2267615" y="2219896"/>
                <a:ext cx="355091" cy="427338"/>
              </a:xfrm>
              <a:custGeom>
                <a:avLst/>
                <a:gdLst>
                  <a:gd name="connsiteX0" fmla="*/ 0 w 355091"/>
                  <a:gd name="connsiteY0" fmla="*/ 124587 h 427338"/>
                  <a:gd name="connsiteX1" fmla="*/ 149543 w 355091"/>
                  <a:gd name="connsiteY1" fmla="*/ 71723 h 427338"/>
                  <a:gd name="connsiteX2" fmla="*/ 228314 w 355091"/>
                  <a:gd name="connsiteY2" fmla="*/ 0 h 427338"/>
                  <a:gd name="connsiteX3" fmla="*/ 309277 w 355091"/>
                  <a:gd name="connsiteY3" fmla="*/ 114300 h 427338"/>
                  <a:gd name="connsiteX4" fmla="*/ 355092 w 355091"/>
                  <a:gd name="connsiteY4" fmla="*/ 149162 h 427338"/>
                  <a:gd name="connsiteX5" fmla="*/ 316325 w 355091"/>
                  <a:gd name="connsiteY5" fmla="*/ 341090 h 427338"/>
                  <a:gd name="connsiteX6" fmla="*/ 165926 w 355091"/>
                  <a:gd name="connsiteY6" fmla="*/ 424910 h 427338"/>
                  <a:gd name="connsiteX7" fmla="*/ 50673 w 355091"/>
                  <a:gd name="connsiteY7" fmla="*/ 348044 h 427338"/>
                  <a:gd name="connsiteX8" fmla="*/ 0 w 355091"/>
                  <a:gd name="connsiteY8" fmla="*/ 124587 h 42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91" h="427338">
                    <a:moveTo>
                      <a:pt x="0" y="124587"/>
                    </a:moveTo>
                    <a:cubicBezTo>
                      <a:pt x="0" y="124587"/>
                      <a:pt x="99441" y="101346"/>
                      <a:pt x="149543" y="71723"/>
                    </a:cubicBezTo>
                    <a:cubicBezTo>
                      <a:pt x="180231" y="53189"/>
                      <a:pt x="206993" y="28822"/>
                      <a:pt x="228314" y="0"/>
                    </a:cubicBezTo>
                    <a:cubicBezTo>
                      <a:pt x="228314" y="0"/>
                      <a:pt x="271367" y="81344"/>
                      <a:pt x="309277" y="114300"/>
                    </a:cubicBezTo>
                    <a:cubicBezTo>
                      <a:pt x="347186" y="147257"/>
                      <a:pt x="355092" y="149162"/>
                      <a:pt x="355092" y="149162"/>
                    </a:cubicBezTo>
                    <a:cubicBezTo>
                      <a:pt x="355092" y="149162"/>
                      <a:pt x="336899" y="291560"/>
                      <a:pt x="316325" y="341090"/>
                    </a:cubicBezTo>
                    <a:cubicBezTo>
                      <a:pt x="295751" y="390620"/>
                      <a:pt x="228600" y="438817"/>
                      <a:pt x="165926" y="424910"/>
                    </a:cubicBezTo>
                    <a:cubicBezTo>
                      <a:pt x="130302" y="417100"/>
                      <a:pt x="68580" y="391382"/>
                      <a:pt x="50673" y="348044"/>
                    </a:cubicBezTo>
                    <a:cubicBezTo>
                      <a:pt x="32766" y="304705"/>
                      <a:pt x="0" y="124587"/>
                      <a:pt x="0" y="12458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0" name="任意多边形: 形状 259">
                <a:extLst>
                  <a:ext uri="{FF2B5EF4-FFF2-40B4-BE49-F238E27FC236}">
                    <a16:creationId xmlns:a16="http://schemas.microsoft.com/office/drawing/2014/main" id="{7387430A-B620-038C-8E69-D5CC152EBDB3}"/>
                  </a:ext>
                </a:extLst>
              </p:cNvPr>
              <p:cNvSpPr/>
              <p:nvPr/>
            </p:nvSpPr>
            <p:spPr>
              <a:xfrm>
                <a:off x="2274092" y="2378964"/>
                <a:ext cx="343376" cy="267871"/>
              </a:xfrm>
              <a:custGeom>
                <a:avLst/>
                <a:gdLst>
                  <a:gd name="connsiteX0" fmla="*/ 247269 w 343376"/>
                  <a:gd name="connsiteY0" fmla="*/ 74962 h 267871"/>
                  <a:gd name="connsiteX1" fmla="*/ 59722 w 343376"/>
                  <a:gd name="connsiteY1" fmla="*/ 43720 h 267871"/>
                  <a:gd name="connsiteX2" fmla="*/ 0 w 343376"/>
                  <a:gd name="connsiteY2" fmla="*/ 0 h 267871"/>
                  <a:gd name="connsiteX3" fmla="*/ 6667 w 343376"/>
                  <a:gd name="connsiteY3" fmla="*/ 33814 h 267871"/>
                  <a:gd name="connsiteX4" fmla="*/ 18288 w 343376"/>
                  <a:gd name="connsiteY4" fmla="*/ 42291 h 267871"/>
                  <a:gd name="connsiteX5" fmla="*/ 47434 w 343376"/>
                  <a:gd name="connsiteY5" fmla="*/ 152400 h 267871"/>
                  <a:gd name="connsiteX6" fmla="*/ 33814 w 343376"/>
                  <a:gd name="connsiteY6" fmla="*/ 155353 h 267871"/>
                  <a:gd name="connsiteX7" fmla="*/ 44196 w 343376"/>
                  <a:gd name="connsiteY7" fmla="*/ 188595 h 267871"/>
                  <a:gd name="connsiteX8" fmla="*/ 159448 w 343376"/>
                  <a:gd name="connsiteY8" fmla="*/ 265462 h 267871"/>
                  <a:gd name="connsiteX9" fmla="*/ 309753 w 343376"/>
                  <a:gd name="connsiteY9" fmla="*/ 181927 h 267871"/>
                  <a:gd name="connsiteX10" fmla="*/ 305657 w 343376"/>
                  <a:gd name="connsiteY10" fmla="*/ 150781 h 267871"/>
                  <a:gd name="connsiteX11" fmla="*/ 319087 w 343376"/>
                  <a:gd name="connsiteY11" fmla="*/ 65056 h 267871"/>
                  <a:gd name="connsiteX12" fmla="*/ 340328 w 343376"/>
                  <a:gd name="connsiteY12" fmla="*/ 46006 h 267871"/>
                  <a:gd name="connsiteX13" fmla="*/ 343376 w 343376"/>
                  <a:gd name="connsiteY13" fmla="*/ 26289 h 267871"/>
                  <a:gd name="connsiteX14" fmla="*/ 247269 w 343376"/>
                  <a:gd name="connsiteY14" fmla="*/ 74962 h 2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376" h="267871">
                    <a:moveTo>
                      <a:pt x="247269" y="74962"/>
                    </a:moveTo>
                    <a:cubicBezTo>
                      <a:pt x="216408" y="75724"/>
                      <a:pt x="113062" y="75914"/>
                      <a:pt x="59722" y="43720"/>
                    </a:cubicBezTo>
                    <a:cubicBezTo>
                      <a:pt x="38342" y="31273"/>
                      <a:pt x="18325" y="16620"/>
                      <a:pt x="0" y="0"/>
                    </a:cubicBezTo>
                    <a:cubicBezTo>
                      <a:pt x="1905" y="9525"/>
                      <a:pt x="4191" y="21431"/>
                      <a:pt x="6667" y="33814"/>
                    </a:cubicBezTo>
                    <a:lnTo>
                      <a:pt x="18288" y="42291"/>
                    </a:lnTo>
                    <a:lnTo>
                      <a:pt x="47434" y="152400"/>
                    </a:lnTo>
                    <a:lnTo>
                      <a:pt x="33814" y="155353"/>
                    </a:lnTo>
                    <a:cubicBezTo>
                      <a:pt x="36686" y="166609"/>
                      <a:pt x="40152" y="177705"/>
                      <a:pt x="44196" y="188595"/>
                    </a:cubicBezTo>
                    <a:cubicBezTo>
                      <a:pt x="62103" y="231934"/>
                      <a:pt x="123825" y="257651"/>
                      <a:pt x="159448" y="265462"/>
                    </a:cubicBezTo>
                    <a:cubicBezTo>
                      <a:pt x="222027" y="279273"/>
                      <a:pt x="288988" y="231362"/>
                      <a:pt x="309753" y="181927"/>
                    </a:cubicBezTo>
                    <a:cubicBezTo>
                      <a:pt x="304852" y="172323"/>
                      <a:pt x="303406" y="161325"/>
                      <a:pt x="305657" y="150781"/>
                    </a:cubicBezTo>
                    <a:cubicBezTo>
                      <a:pt x="311658" y="119634"/>
                      <a:pt x="319087" y="65056"/>
                      <a:pt x="319087" y="65056"/>
                    </a:cubicBezTo>
                    <a:lnTo>
                      <a:pt x="340328" y="46006"/>
                    </a:lnTo>
                    <a:cubicBezTo>
                      <a:pt x="341471" y="39052"/>
                      <a:pt x="342424" y="32385"/>
                      <a:pt x="343376" y="26289"/>
                    </a:cubicBezTo>
                    <a:cubicBezTo>
                      <a:pt x="317659" y="44101"/>
                      <a:pt x="269462" y="74390"/>
                      <a:pt x="247269" y="74962"/>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1" name="任意多边形: 形状 260">
                <a:extLst>
                  <a:ext uri="{FF2B5EF4-FFF2-40B4-BE49-F238E27FC236}">
                    <a16:creationId xmlns:a16="http://schemas.microsoft.com/office/drawing/2014/main" id="{6C574ADE-17CA-96C9-E268-7B71DEA48534}"/>
                  </a:ext>
                </a:extLst>
              </p:cNvPr>
              <p:cNvSpPr/>
              <p:nvPr/>
            </p:nvSpPr>
            <p:spPr>
              <a:xfrm>
                <a:off x="2331052" y="2371007"/>
                <a:ext cx="76866" cy="36912"/>
              </a:xfrm>
              <a:custGeom>
                <a:avLst/>
                <a:gdLst>
                  <a:gd name="connsiteX0" fmla="*/ 76867 w 76866"/>
                  <a:gd name="connsiteY0" fmla="*/ 36913 h 36912"/>
                  <a:gd name="connsiteX1" fmla="*/ 0 w 76866"/>
                  <a:gd name="connsiteY1" fmla="*/ 241 h 36912"/>
                </a:gdLst>
                <a:ahLst/>
                <a:cxnLst>
                  <a:cxn ang="0">
                    <a:pos x="connsiteX0" y="connsiteY0"/>
                  </a:cxn>
                  <a:cxn ang="0">
                    <a:pos x="connsiteX1" y="connsiteY1"/>
                  </a:cxn>
                </a:cxnLst>
                <a:rect l="l" t="t" r="r" b="b"/>
                <a:pathLst>
                  <a:path w="76866" h="36912">
                    <a:moveTo>
                      <a:pt x="76867" y="36913"/>
                    </a:moveTo>
                    <a:cubicBezTo>
                      <a:pt x="76867" y="36913"/>
                      <a:pt x="43624" y="-3473"/>
                      <a:pt x="0" y="241"/>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2" name="任意多边形: 形状 261">
                <a:extLst>
                  <a:ext uri="{FF2B5EF4-FFF2-40B4-BE49-F238E27FC236}">
                    <a16:creationId xmlns:a16="http://schemas.microsoft.com/office/drawing/2014/main" id="{314B7096-1A0C-9015-F00F-48D55E1C4470}"/>
                  </a:ext>
                </a:extLst>
              </p:cNvPr>
              <p:cNvSpPr/>
              <p:nvPr/>
            </p:nvSpPr>
            <p:spPr>
              <a:xfrm>
                <a:off x="2493548" y="2386637"/>
                <a:ext cx="83724" cy="29283"/>
              </a:xfrm>
              <a:custGeom>
                <a:avLst/>
                <a:gdLst>
                  <a:gd name="connsiteX0" fmla="*/ 0 w 83724"/>
                  <a:gd name="connsiteY0" fmla="*/ 29283 h 29283"/>
                  <a:gd name="connsiteX1" fmla="*/ 83725 w 83724"/>
                  <a:gd name="connsiteY1" fmla="*/ 1279 h 29283"/>
                </a:gdLst>
                <a:ahLst/>
                <a:cxnLst>
                  <a:cxn ang="0">
                    <a:pos x="connsiteX0" y="connsiteY0"/>
                  </a:cxn>
                  <a:cxn ang="0">
                    <a:pos x="connsiteX1" y="connsiteY1"/>
                  </a:cxn>
                </a:cxnLst>
                <a:rect l="l" t="t" r="r" b="b"/>
                <a:pathLst>
                  <a:path w="83724" h="29283">
                    <a:moveTo>
                      <a:pt x="0" y="29283"/>
                    </a:moveTo>
                    <a:cubicBezTo>
                      <a:pt x="21536" y="6639"/>
                      <a:pt x="52899" y="-3851"/>
                      <a:pt x="83725" y="127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3" name="任意多边形: 形状 262">
                <a:extLst>
                  <a:ext uri="{FF2B5EF4-FFF2-40B4-BE49-F238E27FC236}">
                    <a16:creationId xmlns:a16="http://schemas.microsoft.com/office/drawing/2014/main" id="{36B54574-E1F2-118E-81FC-8CCB48B69B18}"/>
                  </a:ext>
                </a:extLst>
              </p:cNvPr>
              <p:cNvSpPr/>
              <p:nvPr/>
            </p:nvSpPr>
            <p:spPr>
              <a:xfrm>
                <a:off x="2311906" y="2338565"/>
                <a:ext cx="89820" cy="12489"/>
              </a:xfrm>
              <a:custGeom>
                <a:avLst/>
                <a:gdLst>
                  <a:gd name="connsiteX0" fmla="*/ 0 w 89820"/>
                  <a:gd name="connsiteY0" fmla="*/ 12490 h 12489"/>
                  <a:gd name="connsiteX1" fmla="*/ 89821 w 89820"/>
                  <a:gd name="connsiteY1" fmla="*/ 2393 h 12489"/>
                </a:gdLst>
                <a:ahLst/>
                <a:cxnLst>
                  <a:cxn ang="0">
                    <a:pos x="connsiteX0" y="connsiteY0"/>
                  </a:cxn>
                  <a:cxn ang="0">
                    <a:pos x="connsiteX1" y="connsiteY1"/>
                  </a:cxn>
                </a:cxnLst>
                <a:rect l="l" t="t" r="r" b="b"/>
                <a:pathLst>
                  <a:path w="89820" h="12489">
                    <a:moveTo>
                      <a:pt x="0" y="12490"/>
                    </a:moveTo>
                    <a:cubicBezTo>
                      <a:pt x="0" y="12490"/>
                      <a:pt x="47625" y="-6560"/>
                      <a:pt x="89821" y="2393"/>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4" name="任意多边形: 形状 263">
                <a:extLst>
                  <a:ext uri="{FF2B5EF4-FFF2-40B4-BE49-F238E27FC236}">
                    <a16:creationId xmlns:a16="http://schemas.microsoft.com/office/drawing/2014/main" id="{39235DA3-6623-7F5E-9F8C-BD441858A62B}"/>
                  </a:ext>
                </a:extLst>
              </p:cNvPr>
              <p:cNvSpPr/>
              <p:nvPr/>
            </p:nvSpPr>
            <p:spPr>
              <a:xfrm>
                <a:off x="2497454" y="2343819"/>
                <a:ext cx="78009" cy="18380"/>
              </a:xfrm>
              <a:custGeom>
                <a:avLst/>
                <a:gdLst>
                  <a:gd name="connsiteX0" fmla="*/ 0 w 78009"/>
                  <a:gd name="connsiteY0" fmla="*/ 7522 h 18380"/>
                  <a:gd name="connsiteX1" fmla="*/ 78010 w 78009"/>
                  <a:gd name="connsiteY1" fmla="*/ 18381 h 18380"/>
                </a:gdLst>
                <a:ahLst/>
                <a:cxnLst>
                  <a:cxn ang="0">
                    <a:pos x="connsiteX0" y="connsiteY0"/>
                  </a:cxn>
                  <a:cxn ang="0">
                    <a:pos x="connsiteX1" y="connsiteY1"/>
                  </a:cxn>
                </a:cxnLst>
                <a:rect l="l" t="t" r="r" b="b"/>
                <a:pathLst>
                  <a:path w="78009" h="18380">
                    <a:moveTo>
                      <a:pt x="0" y="7522"/>
                    </a:moveTo>
                    <a:cubicBezTo>
                      <a:pt x="25702" y="-5610"/>
                      <a:pt x="56872" y="-1272"/>
                      <a:pt x="78010" y="18381"/>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5" name="任意多边形: 形状 264">
                <a:extLst>
                  <a:ext uri="{FF2B5EF4-FFF2-40B4-BE49-F238E27FC236}">
                    <a16:creationId xmlns:a16="http://schemas.microsoft.com/office/drawing/2014/main" id="{B98EAFC0-D826-687D-AAF8-4BF61410FD86}"/>
                  </a:ext>
                </a:extLst>
              </p:cNvPr>
              <p:cNvSpPr/>
              <p:nvPr/>
            </p:nvSpPr>
            <p:spPr>
              <a:xfrm>
                <a:off x="2355777" y="2382393"/>
                <a:ext cx="20258" cy="25050"/>
              </a:xfrm>
              <a:custGeom>
                <a:avLst/>
                <a:gdLst>
                  <a:gd name="connsiteX0" fmla="*/ 20138 w 20258"/>
                  <a:gd name="connsiteY0" fmla="*/ 12287 h 25050"/>
                  <a:gd name="connsiteX1" fmla="*/ 10656 w 20258"/>
                  <a:gd name="connsiteY1" fmla="*/ 25044 h 25050"/>
                  <a:gd name="connsiteX2" fmla="*/ 10613 w 20258"/>
                  <a:gd name="connsiteY2" fmla="*/ 25051 h 25050"/>
                  <a:gd name="connsiteX3" fmla="*/ 135 w 20258"/>
                  <a:gd name="connsiteY3" fmla="*/ 12763 h 25050"/>
                  <a:gd name="connsiteX4" fmla="*/ 9427 w 20258"/>
                  <a:gd name="connsiteY4" fmla="*/ 34 h 25050"/>
                  <a:gd name="connsiteX5" fmla="*/ 9660 w 20258"/>
                  <a:gd name="connsiteY5" fmla="*/ 0 h 25050"/>
                  <a:gd name="connsiteX6" fmla="*/ 20138 w 20258"/>
                  <a:gd name="connsiteY6" fmla="*/ 12287 h 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8" h="25050">
                    <a:moveTo>
                      <a:pt x="20138" y="12287"/>
                    </a:moveTo>
                    <a:cubicBezTo>
                      <a:pt x="21042" y="18428"/>
                      <a:pt x="16797" y="24140"/>
                      <a:pt x="10656" y="25044"/>
                    </a:cubicBezTo>
                    <a:cubicBezTo>
                      <a:pt x="10641" y="25047"/>
                      <a:pt x="10627" y="25049"/>
                      <a:pt x="10613" y="25051"/>
                    </a:cubicBezTo>
                    <a:cubicBezTo>
                      <a:pt x="4428" y="24355"/>
                      <a:pt x="-155" y="18980"/>
                      <a:pt x="135" y="12763"/>
                    </a:cubicBezTo>
                    <a:cubicBezTo>
                      <a:pt x="-814" y="6682"/>
                      <a:pt x="3346" y="983"/>
                      <a:pt x="9427" y="34"/>
                    </a:cubicBezTo>
                    <a:cubicBezTo>
                      <a:pt x="9505" y="22"/>
                      <a:pt x="9582" y="10"/>
                      <a:pt x="9660" y="0"/>
                    </a:cubicBezTo>
                    <a:cubicBezTo>
                      <a:pt x="15821" y="740"/>
                      <a:pt x="20380" y="6087"/>
                      <a:pt x="20138" y="12287"/>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6" name="任意多边形: 形状 265">
                <a:extLst>
                  <a:ext uri="{FF2B5EF4-FFF2-40B4-BE49-F238E27FC236}">
                    <a16:creationId xmlns:a16="http://schemas.microsoft.com/office/drawing/2014/main" id="{E459DEBA-B006-5FD7-27DB-7FD24CB8EA51}"/>
                  </a:ext>
                </a:extLst>
              </p:cNvPr>
              <p:cNvSpPr/>
              <p:nvPr/>
            </p:nvSpPr>
            <p:spPr>
              <a:xfrm>
                <a:off x="2528245" y="2394870"/>
                <a:ext cx="20332" cy="24955"/>
              </a:xfrm>
              <a:custGeom>
                <a:avLst/>
                <a:gdLst>
                  <a:gd name="connsiteX0" fmla="*/ 20167 w 20332"/>
                  <a:gd name="connsiteY0" fmla="*/ 12192 h 24955"/>
                  <a:gd name="connsiteX1" fmla="*/ 11260 w 20332"/>
                  <a:gd name="connsiteY1" fmla="*/ 24866 h 24955"/>
                  <a:gd name="connsiteX2" fmla="*/ 10642 w 20332"/>
                  <a:gd name="connsiteY2" fmla="*/ 24955 h 24955"/>
                  <a:gd name="connsiteX3" fmla="*/ 165 w 20332"/>
                  <a:gd name="connsiteY3" fmla="*/ 12763 h 24955"/>
                  <a:gd name="connsiteX4" fmla="*/ 9072 w 20332"/>
                  <a:gd name="connsiteY4" fmla="*/ 90 h 24955"/>
                  <a:gd name="connsiteX5" fmla="*/ 9690 w 20332"/>
                  <a:gd name="connsiteY5" fmla="*/ 0 h 24955"/>
                  <a:gd name="connsiteX6" fmla="*/ 20167 w 20332"/>
                  <a:gd name="connsiteY6" fmla="*/ 12192 h 2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2" h="24955">
                    <a:moveTo>
                      <a:pt x="20167" y="12192"/>
                    </a:moveTo>
                    <a:cubicBezTo>
                      <a:pt x="21208" y="18152"/>
                      <a:pt x="17219" y="23826"/>
                      <a:pt x="11260" y="24866"/>
                    </a:cubicBezTo>
                    <a:cubicBezTo>
                      <a:pt x="11055" y="24902"/>
                      <a:pt x="10849" y="24931"/>
                      <a:pt x="10642" y="24955"/>
                    </a:cubicBezTo>
                    <a:cubicBezTo>
                      <a:pt x="4473" y="24306"/>
                      <a:pt x="-121" y="18960"/>
                      <a:pt x="165" y="12763"/>
                    </a:cubicBezTo>
                    <a:cubicBezTo>
                      <a:pt x="-875" y="6804"/>
                      <a:pt x="3113" y="1130"/>
                      <a:pt x="9072" y="90"/>
                    </a:cubicBezTo>
                    <a:cubicBezTo>
                      <a:pt x="9277" y="54"/>
                      <a:pt x="9483" y="24"/>
                      <a:pt x="9690" y="0"/>
                    </a:cubicBezTo>
                    <a:cubicBezTo>
                      <a:pt x="15860" y="649"/>
                      <a:pt x="20453" y="5995"/>
                      <a:pt x="20167" y="12192"/>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7" name="任意多边形: 形状 266">
                <a:extLst>
                  <a:ext uri="{FF2B5EF4-FFF2-40B4-BE49-F238E27FC236}">
                    <a16:creationId xmlns:a16="http://schemas.microsoft.com/office/drawing/2014/main" id="{B09722A3-4128-8DC8-363E-87EAF7A1995F}"/>
                  </a:ext>
                </a:extLst>
              </p:cNvPr>
              <p:cNvSpPr/>
              <p:nvPr/>
            </p:nvSpPr>
            <p:spPr>
              <a:xfrm>
                <a:off x="2804920" y="2788348"/>
                <a:ext cx="261368" cy="662581"/>
              </a:xfrm>
              <a:custGeom>
                <a:avLst/>
                <a:gdLst>
                  <a:gd name="connsiteX0" fmla="*/ 0 w 261368"/>
                  <a:gd name="connsiteY0" fmla="*/ 0 h 662581"/>
                  <a:gd name="connsiteX1" fmla="*/ 76200 w 261368"/>
                  <a:gd name="connsiteY1" fmla="*/ 66675 h 662581"/>
                  <a:gd name="connsiteX2" fmla="*/ 261366 w 261368"/>
                  <a:gd name="connsiteY2" fmla="*/ 584930 h 662581"/>
                  <a:gd name="connsiteX3" fmla="*/ 154686 w 261368"/>
                  <a:gd name="connsiteY3" fmla="*/ 662368 h 662581"/>
                  <a:gd name="connsiteX4" fmla="*/ 17621 w 261368"/>
                  <a:gd name="connsiteY4" fmla="*/ 559308 h 662581"/>
                  <a:gd name="connsiteX5" fmla="*/ 4477 w 261368"/>
                  <a:gd name="connsiteY5" fmla="*/ 363284 h 66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68" h="662581">
                    <a:moveTo>
                      <a:pt x="0" y="0"/>
                    </a:moveTo>
                    <a:cubicBezTo>
                      <a:pt x="0" y="0"/>
                      <a:pt x="55531" y="25717"/>
                      <a:pt x="76200" y="66675"/>
                    </a:cubicBezTo>
                    <a:cubicBezTo>
                      <a:pt x="96869" y="107632"/>
                      <a:pt x="262128" y="551402"/>
                      <a:pt x="261366" y="584930"/>
                    </a:cubicBezTo>
                    <a:cubicBezTo>
                      <a:pt x="260604" y="618458"/>
                      <a:pt x="205930" y="657130"/>
                      <a:pt x="154686" y="662368"/>
                    </a:cubicBezTo>
                    <a:cubicBezTo>
                      <a:pt x="103442" y="667607"/>
                      <a:pt x="28765" y="574738"/>
                      <a:pt x="17621" y="559308"/>
                    </a:cubicBezTo>
                    <a:cubicBezTo>
                      <a:pt x="6477" y="543877"/>
                      <a:pt x="4477" y="363284"/>
                      <a:pt x="4477" y="363284"/>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8" name="任意多边形: 形状 267">
                <a:extLst>
                  <a:ext uri="{FF2B5EF4-FFF2-40B4-BE49-F238E27FC236}">
                    <a16:creationId xmlns:a16="http://schemas.microsoft.com/office/drawing/2014/main" id="{7BFA406F-24CD-E76B-149C-DB2720DA75B4}"/>
                  </a:ext>
                </a:extLst>
              </p:cNvPr>
              <p:cNvSpPr/>
              <p:nvPr/>
            </p:nvSpPr>
            <p:spPr>
              <a:xfrm>
                <a:off x="2543173" y="2669857"/>
                <a:ext cx="325278" cy="1467304"/>
              </a:xfrm>
              <a:custGeom>
                <a:avLst/>
                <a:gdLst>
                  <a:gd name="connsiteX0" fmla="*/ 0 w 325278"/>
                  <a:gd name="connsiteY0" fmla="*/ 0 h 1467304"/>
                  <a:gd name="connsiteX1" fmla="*/ 27051 w 325278"/>
                  <a:gd name="connsiteY1" fmla="*/ 887159 h 1467304"/>
                  <a:gd name="connsiteX2" fmla="*/ 36576 w 325278"/>
                  <a:gd name="connsiteY2" fmla="*/ 1446752 h 1467304"/>
                  <a:gd name="connsiteX3" fmla="*/ 194977 w 325278"/>
                  <a:gd name="connsiteY3" fmla="*/ 1467231 h 1467304"/>
                  <a:gd name="connsiteX4" fmla="*/ 325279 w 325278"/>
                  <a:gd name="connsiteY4" fmla="*/ 1443990 h 1467304"/>
                  <a:gd name="connsiteX5" fmla="*/ 306229 w 325278"/>
                  <a:gd name="connsiteY5" fmla="*/ 1039082 h 1467304"/>
                  <a:gd name="connsiteX6" fmla="*/ 284512 w 325278"/>
                  <a:gd name="connsiteY6" fmla="*/ 874014 h 1467304"/>
                  <a:gd name="connsiteX7" fmla="*/ 262033 w 325278"/>
                  <a:gd name="connsiteY7" fmla="*/ 118491 h 1467304"/>
                  <a:gd name="connsiteX8" fmla="*/ 0 w 325278"/>
                  <a:gd name="connsiteY8" fmla="*/ 0 h 14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278" h="1467304">
                    <a:moveTo>
                      <a:pt x="0" y="0"/>
                    </a:moveTo>
                    <a:lnTo>
                      <a:pt x="27051" y="887159"/>
                    </a:lnTo>
                    <a:lnTo>
                      <a:pt x="36576" y="1446752"/>
                    </a:lnTo>
                    <a:cubicBezTo>
                      <a:pt x="88440" y="1459506"/>
                      <a:pt x="141575" y="1466376"/>
                      <a:pt x="194977" y="1467231"/>
                    </a:cubicBezTo>
                    <a:cubicBezTo>
                      <a:pt x="239520" y="1468163"/>
                      <a:pt x="283806" y="1460265"/>
                      <a:pt x="325279" y="1443990"/>
                    </a:cubicBezTo>
                    <a:cubicBezTo>
                      <a:pt x="325279" y="1443990"/>
                      <a:pt x="309086" y="1095851"/>
                      <a:pt x="306229" y="1039082"/>
                    </a:cubicBezTo>
                    <a:cubicBezTo>
                      <a:pt x="303371" y="982313"/>
                      <a:pt x="284512" y="874014"/>
                      <a:pt x="284512" y="874014"/>
                    </a:cubicBezTo>
                    <a:lnTo>
                      <a:pt x="262033" y="118491"/>
                    </a:lnTo>
                    <a:cubicBezTo>
                      <a:pt x="262033" y="118491"/>
                      <a:pt x="52769" y="20574"/>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9" name="任意多边形: 形状 268">
                <a:extLst>
                  <a:ext uri="{FF2B5EF4-FFF2-40B4-BE49-F238E27FC236}">
                    <a16:creationId xmlns:a16="http://schemas.microsoft.com/office/drawing/2014/main" id="{2A06748E-CA70-738F-4D9B-DC8B6F9419FF}"/>
                  </a:ext>
                </a:extLst>
              </p:cNvPr>
              <p:cNvSpPr/>
              <p:nvPr/>
            </p:nvSpPr>
            <p:spPr>
              <a:xfrm>
                <a:off x="2590037" y="2718816"/>
                <a:ext cx="108489" cy="714946"/>
              </a:xfrm>
              <a:custGeom>
                <a:avLst/>
                <a:gdLst>
                  <a:gd name="connsiteX0" fmla="*/ 12573 w 108489"/>
                  <a:gd name="connsiteY0" fmla="*/ 0 h 714946"/>
                  <a:gd name="connsiteX1" fmla="*/ 108490 w 108489"/>
                  <a:gd name="connsiteY1" fmla="*/ 312896 h 714946"/>
                  <a:gd name="connsiteX2" fmla="*/ 21050 w 108489"/>
                  <a:gd name="connsiteY2" fmla="*/ 336613 h 714946"/>
                  <a:gd name="connsiteX3" fmla="*/ 106108 w 108489"/>
                  <a:gd name="connsiteY3" fmla="*/ 377857 h 714946"/>
                  <a:gd name="connsiteX4" fmla="*/ 0 w 108489"/>
                  <a:gd name="connsiteY4" fmla="*/ 714947 h 714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89" h="714946">
                    <a:moveTo>
                      <a:pt x="12573" y="0"/>
                    </a:moveTo>
                    <a:lnTo>
                      <a:pt x="108490" y="312896"/>
                    </a:lnTo>
                    <a:lnTo>
                      <a:pt x="21050" y="336613"/>
                    </a:lnTo>
                    <a:lnTo>
                      <a:pt x="106108" y="377857"/>
                    </a:lnTo>
                    <a:lnTo>
                      <a:pt x="0" y="714947"/>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0" name="任意多边形: 形状 269">
                <a:extLst>
                  <a:ext uri="{FF2B5EF4-FFF2-40B4-BE49-F238E27FC236}">
                    <a16:creationId xmlns:a16="http://schemas.microsoft.com/office/drawing/2014/main" id="{B98C960C-77EC-C0E2-D169-7358EA2BFD0D}"/>
                  </a:ext>
                </a:extLst>
              </p:cNvPr>
              <p:cNvSpPr/>
              <p:nvPr/>
            </p:nvSpPr>
            <p:spPr>
              <a:xfrm>
                <a:off x="2550508" y="3005042"/>
                <a:ext cx="447865" cy="601044"/>
              </a:xfrm>
              <a:custGeom>
                <a:avLst/>
                <a:gdLst>
                  <a:gd name="connsiteX0" fmla="*/ 118967 w 447865"/>
                  <a:gd name="connsiteY0" fmla="*/ 0 h 601044"/>
                  <a:gd name="connsiteX1" fmla="*/ 0 w 447865"/>
                  <a:gd name="connsiteY1" fmla="*/ 569976 h 601044"/>
                  <a:gd name="connsiteX2" fmla="*/ 140779 w 447865"/>
                  <a:gd name="connsiteY2" fmla="*/ 598551 h 601044"/>
                  <a:gd name="connsiteX3" fmla="*/ 324040 w 447865"/>
                  <a:gd name="connsiteY3" fmla="*/ 601027 h 601044"/>
                  <a:gd name="connsiteX4" fmla="*/ 447865 w 447865"/>
                  <a:gd name="connsiteY4" fmla="*/ 69723 h 601044"/>
                  <a:gd name="connsiteX5" fmla="*/ 118967 w 447865"/>
                  <a:gd name="connsiteY5" fmla="*/ 0 h 60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65" h="601044">
                    <a:moveTo>
                      <a:pt x="118967" y="0"/>
                    </a:moveTo>
                    <a:lnTo>
                      <a:pt x="0" y="569976"/>
                    </a:lnTo>
                    <a:cubicBezTo>
                      <a:pt x="0" y="569976"/>
                      <a:pt x="81343" y="595693"/>
                      <a:pt x="140779" y="598551"/>
                    </a:cubicBezTo>
                    <a:cubicBezTo>
                      <a:pt x="200215" y="601409"/>
                      <a:pt x="324040" y="601027"/>
                      <a:pt x="324040" y="601027"/>
                    </a:cubicBezTo>
                    <a:lnTo>
                      <a:pt x="447865" y="69723"/>
                    </a:lnTo>
                    <a:cubicBezTo>
                      <a:pt x="447865" y="69723"/>
                      <a:pt x="204121" y="46387"/>
                      <a:pt x="118967" y="0"/>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1" name="任意多边形: 形状 270">
                <a:extLst>
                  <a:ext uri="{FF2B5EF4-FFF2-40B4-BE49-F238E27FC236}">
                    <a16:creationId xmlns:a16="http://schemas.microsoft.com/office/drawing/2014/main" id="{FD5639DE-851A-9F61-80E6-36064B742EE2}"/>
                  </a:ext>
                </a:extLst>
              </p:cNvPr>
              <p:cNvSpPr/>
              <p:nvPr/>
            </p:nvSpPr>
            <p:spPr>
              <a:xfrm>
                <a:off x="2710909" y="3358133"/>
                <a:ext cx="98298" cy="178117"/>
              </a:xfrm>
              <a:custGeom>
                <a:avLst/>
                <a:gdLst>
                  <a:gd name="connsiteX0" fmla="*/ 0 w 98298"/>
                  <a:gd name="connsiteY0" fmla="*/ 178118 h 178117"/>
                  <a:gd name="connsiteX1" fmla="*/ 3905 w 98298"/>
                  <a:gd name="connsiteY1" fmla="*/ 0 h 178117"/>
                  <a:gd name="connsiteX2" fmla="*/ 98298 w 98298"/>
                  <a:gd name="connsiteY2" fmla="*/ 19907 h 178117"/>
                  <a:gd name="connsiteX3" fmla="*/ 0 w 98298"/>
                  <a:gd name="connsiteY3" fmla="*/ 178118 h 178117"/>
                </a:gdLst>
                <a:ahLst/>
                <a:cxnLst>
                  <a:cxn ang="0">
                    <a:pos x="connsiteX0" y="connsiteY0"/>
                  </a:cxn>
                  <a:cxn ang="0">
                    <a:pos x="connsiteX1" y="connsiteY1"/>
                  </a:cxn>
                  <a:cxn ang="0">
                    <a:pos x="connsiteX2" y="connsiteY2"/>
                  </a:cxn>
                  <a:cxn ang="0">
                    <a:pos x="connsiteX3" y="connsiteY3"/>
                  </a:cxn>
                </a:cxnLst>
                <a:rect l="l" t="t" r="r" b="b"/>
                <a:pathLst>
                  <a:path w="98298" h="178117">
                    <a:moveTo>
                      <a:pt x="0" y="178118"/>
                    </a:moveTo>
                    <a:lnTo>
                      <a:pt x="3905" y="0"/>
                    </a:lnTo>
                    <a:lnTo>
                      <a:pt x="98298" y="19907"/>
                    </a:lnTo>
                    <a:cubicBezTo>
                      <a:pt x="98298" y="19907"/>
                      <a:pt x="35909" y="157353"/>
                      <a:pt x="0" y="178118"/>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2" name="任意多边形: 形状 271">
                <a:extLst>
                  <a:ext uri="{FF2B5EF4-FFF2-40B4-BE49-F238E27FC236}">
                    <a16:creationId xmlns:a16="http://schemas.microsoft.com/office/drawing/2014/main" id="{1B06D30E-4B56-1188-2B65-601B43E448B3}"/>
                  </a:ext>
                </a:extLst>
              </p:cNvPr>
              <p:cNvSpPr/>
              <p:nvPr/>
            </p:nvSpPr>
            <p:spPr>
              <a:xfrm>
                <a:off x="2584400" y="3216497"/>
                <a:ext cx="198803" cy="208987"/>
              </a:xfrm>
              <a:custGeom>
                <a:avLst/>
                <a:gdLst>
                  <a:gd name="connsiteX0" fmla="*/ 198804 w 198803"/>
                  <a:gd name="connsiteY0" fmla="*/ 77248 h 208987"/>
                  <a:gd name="connsiteX1" fmla="*/ 165561 w 198803"/>
                  <a:gd name="connsiteY1" fmla="*/ 33433 h 208987"/>
                  <a:gd name="connsiteX2" fmla="*/ 109745 w 198803"/>
                  <a:gd name="connsiteY2" fmla="*/ 2572 h 208987"/>
                  <a:gd name="connsiteX3" fmla="*/ 52595 w 198803"/>
                  <a:gd name="connsiteY3" fmla="*/ 0 h 208987"/>
                  <a:gd name="connsiteX4" fmla="*/ 43737 w 198803"/>
                  <a:gd name="connsiteY4" fmla="*/ 25813 h 208987"/>
                  <a:gd name="connsiteX5" fmla="*/ 80408 w 198803"/>
                  <a:gd name="connsiteY5" fmla="*/ 36100 h 208987"/>
                  <a:gd name="connsiteX6" fmla="*/ 99934 w 198803"/>
                  <a:gd name="connsiteY6" fmla="*/ 64675 h 208987"/>
                  <a:gd name="connsiteX7" fmla="*/ 11828 w 198803"/>
                  <a:gd name="connsiteY7" fmla="*/ 56959 h 208987"/>
                  <a:gd name="connsiteX8" fmla="*/ 493 w 198803"/>
                  <a:gd name="connsiteY8" fmla="*/ 85534 h 208987"/>
                  <a:gd name="connsiteX9" fmla="*/ 10018 w 198803"/>
                  <a:gd name="connsiteY9" fmla="*/ 111347 h 208987"/>
                  <a:gd name="connsiteX10" fmla="*/ 12971 w 198803"/>
                  <a:gd name="connsiteY10" fmla="*/ 168021 h 208987"/>
                  <a:gd name="connsiteX11" fmla="*/ 53452 w 198803"/>
                  <a:gd name="connsiteY11" fmla="*/ 201549 h 208987"/>
                  <a:gd name="connsiteX12" fmla="*/ 146606 w 198803"/>
                  <a:gd name="connsiteY12" fmla="*/ 206692 h 208987"/>
                  <a:gd name="connsiteX13" fmla="*/ 179754 w 198803"/>
                  <a:gd name="connsiteY13" fmla="*/ 206692 h 20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803" h="208987">
                    <a:moveTo>
                      <a:pt x="198804" y="77248"/>
                    </a:moveTo>
                    <a:cubicBezTo>
                      <a:pt x="198804" y="77248"/>
                      <a:pt x="173657" y="41243"/>
                      <a:pt x="165561" y="33433"/>
                    </a:cubicBezTo>
                    <a:cubicBezTo>
                      <a:pt x="157465" y="25622"/>
                      <a:pt x="117460" y="2572"/>
                      <a:pt x="109745" y="2572"/>
                    </a:cubicBezTo>
                    <a:cubicBezTo>
                      <a:pt x="102029" y="2572"/>
                      <a:pt x="60596" y="0"/>
                      <a:pt x="52595" y="0"/>
                    </a:cubicBezTo>
                    <a:cubicBezTo>
                      <a:pt x="44594" y="0"/>
                      <a:pt x="35545" y="18097"/>
                      <a:pt x="43737" y="25813"/>
                    </a:cubicBezTo>
                    <a:cubicBezTo>
                      <a:pt x="51928" y="33528"/>
                      <a:pt x="80408" y="36100"/>
                      <a:pt x="80408" y="36100"/>
                    </a:cubicBezTo>
                    <a:lnTo>
                      <a:pt x="99934" y="64675"/>
                    </a:lnTo>
                    <a:lnTo>
                      <a:pt x="11828" y="56959"/>
                    </a:lnTo>
                    <a:cubicBezTo>
                      <a:pt x="11828" y="56959"/>
                      <a:pt x="-2841" y="72485"/>
                      <a:pt x="493" y="85534"/>
                    </a:cubicBezTo>
                    <a:cubicBezTo>
                      <a:pt x="2987" y="94375"/>
                      <a:pt x="6172" y="103006"/>
                      <a:pt x="10018" y="111347"/>
                    </a:cubicBezTo>
                    <a:cubicBezTo>
                      <a:pt x="9684" y="130284"/>
                      <a:pt x="10670" y="149221"/>
                      <a:pt x="12971" y="168021"/>
                    </a:cubicBezTo>
                    <a:cubicBezTo>
                      <a:pt x="16400" y="183547"/>
                      <a:pt x="32021" y="188690"/>
                      <a:pt x="53452" y="201549"/>
                    </a:cubicBezTo>
                    <a:cubicBezTo>
                      <a:pt x="74883" y="214408"/>
                      <a:pt x="146606" y="206692"/>
                      <a:pt x="146606" y="206692"/>
                    </a:cubicBezTo>
                    <a:lnTo>
                      <a:pt x="179754" y="206692"/>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3" name="任意多边形: 形状 272">
                <a:extLst>
                  <a:ext uri="{FF2B5EF4-FFF2-40B4-BE49-F238E27FC236}">
                    <a16:creationId xmlns:a16="http://schemas.microsoft.com/office/drawing/2014/main" id="{5DA76FE9-2280-972D-170D-D9B610D7146E}"/>
                  </a:ext>
                </a:extLst>
              </p:cNvPr>
              <p:cNvSpPr/>
              <p:nvPr/>
            </p:nvSpPr>
            <p:spPr>
              <a:xfrm>
                <a:off x="2710909" y="3280886"/>
                <a:ext cx="381896" cy="255365"/>
              </a:xfrm>
              <a:custGeom>
                <a:avLst/>
                <a:gdLst>
                  <a:gd name="connsiteX0" fmla="*/ 287083 w 381896"/>
                  <a:gd name="connsiteY0" fmla="*/ 30766 h 255365"/>
                  <a:gd name="connsiteX1" fmla="*/ 58483 w 381896"/>
                  <a:gd name="connsiteY1" fmla="*/ 0 h 255365"/>
                  <a:gd name="connsiteX2" fmla="*/ 22670 w 381896"/>
                  <a:gd name="connsiteY2" fmla="*/ 196025 h 255365"/>
                  <a:gd name="connsiteX3" fmla="*/ 0 w 381896"/>
                  <a:gd name="connsiteY3" fmla="*/ 255365 h 255365"/>
                  <a:gd name="connsiteX4" fmla="*/ 296037 w 381896"/>
                  <a:gd name="connsiteY4" fmla="*/ 244888 h 255365"/>
                  <a:gd name="connsiteX5" fmla="*/ 381762 w 381896"/>
                  <a:gd name="connsiteY5" fmla="*/ 159734 h 255365"/>
                  <a:gd name="connsiteX6" fmla="*/ 350996 w 381896"/>
                  <a:gd name="connsiteY6" fmla="*/ 66866 h 2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96" h="255365">
                    <a:moveTo>
                      <a:pt x="287083" y="30766"/>
                    </a:moveTo>
                    <a:lnTo>
                      <a:pt x="58483" y="0"/>
                    </a:lnTo>
                    <a:cubicBezTo>
                      <a:pt x="58483" y="0"/>
                      <a:pt x="40672" y="147066"/>
                      <a:pt x="22670" y="196025"/>
                    </a:cubicBezTo>
                    <a:cubicBezTo>
                      <a:pt x="4667" y="244983"/>
                      <a:pt x="0" y="255365"/>
                      <a:pt x="0" y="255365"/>
                    </a:cubicBezTo>
                    <a:cubicBezTo>
                      <a:pt x="0" y="255365"/>
                      <a:pt x="239554" y="250031"/>
                      <a:pt x="296037" y="244888"/>
                    </a:cubicBezTo>
                    <a:cubicBezTo>
                      <a:pt x="352520" y="239744"/>
                      <a:pt x="384238" y="206121"/>
                      <a:pt x="381762" y="159734"/>
                    </a:cubicBezTo>
                    <a:cubicBezTo>
                      <a:pt x="379286" y="113348"/>
                      <a:pt x="350996" y="66866"/>
                      <a:pt x="350996" y="66866"/>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74" name="任意多边形: 形状 273">
                <a:extLst>
                  <a:ext uri="{FF2B5EF4-FFF2-40B4-BE49-F238E27FC236}">
                    <a16:creationId xmlns:a16="http://schemas.microsoft.com/office/drawing/2014/main" id="{CC5F89A8-98F4-34AE-EE71-2434D6A3DB7A}"/>
                  </a:ext>
                </a:extLst>
              </p:cNvPr>
              <p:cNvSpPr/>
              <p:nvPr/>
            </p:nvSpPr>
            <p:spPr>
              <a:xfrm>
                <a:off x="1940146" y="3472243"/>
                <a:ext cx="197312" cy="154686"/>
              </a:xfrm>
              <a:custGeom>
                <a:avLst/>
                <a:gdLst>
                  <a:gd name="connsiteX0" fmla="*/ 104585 w 197312"/>
                  <a:gd name="connsiteY0" fmla="*/ 0 h 154686"/>
                  <a:gd name="connsiteX1" fmla="*/ 171260 w 197312"/>
                  <a:gd name="connsiteY1" fmla="*/ 43815 h 154686"/>
                  <a:gd name="connsiteX2" fmla="*/ 194215 w 197312"/>
                  <a:gd name="connsiteY2" fmla="*/ 134017 h 154686"/>
                  <a:gd name="connsiteX3" fmla="*/ 177260 w 197312"/>
                  <a:gd name="connsiteY3" fmla="*/ 154686 h 154686"/>
                  <a:gd name="connsiteX4" fmla="*/ 138494 w 197312"/>
                  <a:gd name="connsiteY4" fmla="*/ 105728 h 154686"/>
                  <a:gd name="connsiteX5" fmla="*/ 137541 w 197312"/>
                  <a:gd name="connsiteY5" fmla="*/ 87630 h 154686"/>
                  <a:gd name="connsiteX6" fmla="*/ 28575 w 197312"/>
                  <a:gd name="connsiteY6" fmla="*/ 123825 h 154686"/>
                  <a:gd name="connsiteX7" fmla="*/ 0 w 197312"/>
                  <a:gd name="connsiteY7" fmla="*/ 74867 h 154686"/>
                  <a:gd name="connsiteX8" fmla="*/ 104585 w 197312"/>
                  <a:gd name="connsiteY8" fmla="*/ 0 h 15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12" h="154686">
                    <a:moveTo>
                      <a:pt x="104585" y="0"/>
                    </a:moveTo>
                    <a:cubicBezTo>
                      <a:pt x="104585" y="0"/>
                      <a:pt x="157925" y="33433"/>
                      <a:pt x="171260" y="43815"/>
                    </a:cubicBezTo>
                    <a:cubicBezTo>
                      <a:pt x="184595" y="54197"/>
                      <a:pt x="185738" y="121158"/>
                      <a:pt x="194215" y="134017"/>
                    </a:cubicBezTo>
                    <a:cubicBezTo>
                      <a:pt x="202692" y="146875"/>
                      <a:pt x="192691" y="154686"/>
                      <a:pt x="177260" y="154686"/>
                    </a:cubicBezTo>
                    <a:cubicBezTo>
                      <a:pt x="161830" y="154686"/>
                      <a:pt x="138494" y="105728"/>
                      <a:pt x="138494" y="105728"/>
                    </a:cubicBezTo>
                    <a:lnTo>
                      <a:pt x="137541" y="87630"/>
                    </a:lnTo>
                    <a:lnTo>
                      <a:pt x="28575" y="123825"/>
                    </a:lnTo>
                    <a:lnTo>
                      <a:pt x="0" y="74867"/>
                    </a:lnTo>
                    <a:cubicBezTo>
                      <a:pt x="0" y="74867"/>
                      <a:pt x="32385" y="0"/>
                      <a:pt x="104585"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140" name="图形 2">
              <a:extLst>
                <a:ext uri="{FF2B5EF4-FFF2-40B4-BE49-F238E27FC236}">
                  <a16:creationId xmlns:a16="http://schemas.microsoft.com/office/drawing/2014/main" id="{FD1D9B61-3C0C-0D49-3695-5409118E9723}"/>
                </a:ext>
              </a:extLst>
            </p:cNvPr>
            <p:cNvGrpSpPr/>
            <p:nvPr/>
          </p:nvGrpSpPr>
          <p:grpSpPr>
            <a:xfrm>
              <a:off x="614360" y="1759764"/>
              <a:ext cx="1175694" cy="3736161"/>
              <a:chOff x="614360" y="1759764"/>
              <a:chExt cx="1175694" cy="3736161"/>
            </a:xfrm>
          </p:grpSpPr>
          <p:sp>
            <p:nvSpPr>
              <p:cNvPr id="198" name="任意多边形: 形状 197">
                <a:extLst>
                  <a:ext uri="{FF2B5EF4-FFF2-40B4-BE49-F238E27FC236}">
                    <a16:creationId xmlns:a16="http://schemas.microsoft.com/office/drawing/2014/main" id="{A8F75DA8-4ED8-DEC2-0521-FB3C637C57F5}"/>
                  </a:ext>
                </a:extLst>
              </p:cNvPr>
              <p:cNvSpPr/>
              <p:nvPr/>
            </p:nvSpPr>
            <p:spPr>
              <a:xfrm>
                <a:off x="752474" y="5271135"/>
                <a:ext cx="996886" cy="224790"/>
              </a:xfrm>
              <a:custGeom>
                <a:avLst/>
                <a:gdLst>
                  <a:gd name="connsiteX0" fmla="*/ 996886 w 996886"/>
                  <a:gd name="connsiteY0" fmla="*/ 112395 h 224790"/>
                  <a:gd name="connsiteX1" fmla="*/ 498443 w 996886"/>
                  <a:gd name="connsiteY1" fmla="*/ 224790 h 224790"/>
                  <a:gd name="connsiteX2" fmla="*/ 0 w 996886"/>
                  <a:gd name="connsiteY2" fmla="*/ 112395 h 224790"/>
                  <a:gd name="connsiteX3" fmla="*/ 498443 w 996886"/>
                  <a:gd name="connsiteY3" fmla="*/ 0 h 224790"/>
                  <a:gd name="connsiteX4" fmla="*/ 996886 w 996886"/>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86" h="224790">
                    <a:moveTo>
                      <a:pt x="996886" y="112395"/>
                    </a:moveTo>
                    <a:cubicBezTo>
                      <a:pt x="996886" y="174469"/>
                      <a:pt x="773726" y="224790"/>
                      <a:pt x="498443" y="224790"/>
                    </a:cubicBezTo>
                    <a:cubicBezTo>
                      <a:pt x="223161" y="224790"/>
                      <a:pt x="0" y="174469"/>
                      <a:pt x="0" y="112395"/>
                    </a:cubicBezTo>
                    <a:cubicBezTo>
                      <a:pt x="0" y="50321"/>
                      <a:pt x="223161" y="0"/>
                      <a:pt x="498443" y="0"/>
                    </a:cubicBezTo>
                    <a:cubicBezTo>
                      <a:pt x="773726" y="0"/>
                      <a:pt x="996886" y="50321"/>
                      <a:pt x="996886"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9" name="任意多边形: 形状 198">
                <a:extLst>
                  <a:ext uri="{FF2B5EF4-FFF2-40B4-BE49-F238E27FC236}">
                    <a16:creationId xmlns:a16="http://schemas.microsoft.com/office/drawing/2014/main" id="{3917D376-8A91-E5C0-DE75-B2516C68F8A3}"/>
                  </a:ext>
                </a:extLst>
              </p:cNvPr>
              <p:cNvSpPr/>
              <p:nvPr/>
            </p:nvSpPr>
            <p:spPr>
              <a:xfrm>
                <a:off x="1605562" y="2712624"/>
                <a:ext cx="184492" cy="879347"/>
              </a:xfrm>
              <a:custGeom>
                <a:avLst/>
                <a:gdLst>
                  <a:gd name="connsiteX0" fmla="*/ 34641 w 184492"/>
                  <a:gd name="connsiteY0" fmla="*/ 0 h 879347"/>
                  <a:gd name="connsiteX1" fmla="*/ 111603 w 184492"/>
                  <a:gd name="connsiteY1" fmla="*/ 388620 h 879347"/>
                  <a:gd name="connsiteX2" fmla="*/ 168753 w 184492"/>
                  <a:gd name="connsiteY2" fmla="*/ 656749 h 879347"/>
                  <a:gd name="connsiteX3" fmla="*/ 172944 w 184492"/>
                  <a:gd name="connsiteY3" fmla="*/ 823722 h 879347"/>
                  <a:gd name="connsiteX4" fmla="*/ 131320 w 184492"/>
                  <a:gd name="connsiteY4" fmla="*/ 879348 h 879347"/>
                  <a:gd name="connsiteX5" fmla="*/ 50167 w 184492"/>
                  <a:gd name="connsiteY5" fmla="*/ 773525 h 879347"/>
                  <a:gd name="connsiteX6" fmla="*/ 65 w 184492"/>
                  <a:gd name="connsiteY6" fmla="*/ 181547 h 879347"/>
                  <a:gd name="connsiteX7" fmla="*/ 34641 w 184492"/>
                  <a:gd name="connsiteY7" fmla="*/ 0 h 87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492" h="879347">
                    <a:moveTo>
                      <a:pt x="34641" y="0"/>
                    </a:moveTo>
                    <a:cubicBezTo>
                      <a:pt x="34641" y="0"/>
                      <a:pt x="99983" y="327946"/>
                      <a:pt x="111603" y="388620"/>
                    </a:cubicBezTo>
                    <a:cubicBezTo>
                      <a:pt x="123224" y="449294"/>
                      <a:pt x="144560" y="593503"/>
                      <a:pt x="168753" y="656749"/>
                    </a:cubicBezTo>
                    <a:cubicBezTo>
                      <a:pt x="192947" y="719995"/>
                      <a:pt x="185041" y="800957"/>
                      <a:pt x="172944" y="823722"/>
                    </a:cubicBezTo>
                    <a:cubicBezTo>
                      <a:pt x="160810" y="843505"/>
                      <a:pt x="146877" y="862126"/>
                      <a:pt x="131320" y="879348"/>
                    </a:cubicBezTo>
                    <a:lnTo>
                      <a:pt x="50167" y="773525"/>
                    </a:lnTo>
                    <a:cubicBezTo>
                      <a:pt x="50167" y="773525"/>
                      <a:pt x="1875" y="254984"/>
                      <a:pt x="65" y="181547"/>
                    </a:cubicBezTo>
                    <a:cubicBezTo>
                      <a:pt x="-1744" y="108109"/>
                      <a:pt x="34641" y="0"/>
                      <a:pt x="34641"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0" name="任意多边形: 形状 199">
                <a:extLst>
                  <a:ext uri="{FF2B5EF4-FFF2-40B4-BE49-F238E27FC236}">
                    <a16:creationId xmlns:a16="http://schemas.microsoft.com/office/drawing/2014/main" id="{D43305EF-4ED9-8AF9-C15C-9EDD0B005377}"/>
                  </a:ext>
                </a:extLst>
              </p:cNvPr>
              <p:cNvSpPr/>
              <p:nvPr/>
            </p:nvSpPr>
            <p:spPr>
              <a:xfrm>
                <a:off x="1677881" y="3473195"/>
                <a:ext cx="77324" cy="160804"/>
              </a:xfrm>
              <a:custGeom>
                <a:avLst/>
                <a:gdLst>
                  <a:gd name="connsiteX0" fmla="*/ 5376 w 77324"/>
                  <a:gd name="connsiteY0" fmla="*/ 0 h 160804"/>
                  <a:gd name="connsiteX1" fmla="*/ 65859 w 77324"/>
                  <a:gd name="connsiteY1" fmla="*/ 45720 h 160804"/>
                  <a:gd name="connsiteX2" fmla="*/ 74337 w 77324"/>
                  <a:gd name="connsiteY2" fmla="*/ 91440 h 160804"/>
                  <a:gd name="connsiteX3" fmla="*/ 19187 w 77324"/>
                  <a:gd name="connsiteY3" fmla="*/ 159449 h 160804"/>
                  <a:gd name="connsiteX4" fmla="*/ 137 w 77324"/>
                  <a:gd name="connsiteY4" fmla="*/ 103823 h 160804"/>
                  <a:gd name="connsiteX5" fmla="*/ 5376 w 77324"/>
                  <a:gd name="connsiteY5" fmla="*/ 0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24" h="160804">
                    <a:moveTo>
                      <a:pt x="5376" y="0"/>
                    </a:moveTo>
                    <a:cubicBezTo>
                      <a:pt x="5376" y="0"/>
                      <a:pt x="56811" y="32099"/>
                      <a:pt x="65859" y="45720"/>
                    </a:cubicBezTo>
                    <a:cubicBezTo>
                      <a:pt x="74908" y="59341"/>
                      <a:pt x="81385" y="76676"/>
                      <a:pt x="74337" y="91440"/>
                    </a:cubicBezTo>
                    <a:cubicBezTo>
                      <a:pt x="67288" y="106204"/>
                      <a:pt x="28902" y="150781"/>
                      <a:pt x="19187" y="159449"/>
                    </a:cubicBezTo>
                    <a:cubicBezTo>
                      <a:pt x="9472" y="168116"/>
                      <a:pt x="1280" y="133541"/>
                      <a:pt x="137" y="103823"/>
                    </a:cubicBezTo>
                    <a:cubicBezTo>
                      <a:pt x="-1006" y="74105"/>
                      <a:pt x="5376" y="0"/>
                      <a:pt x="5376"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1" name="任意多边形: 形状 200">
                <a:extLst>
                  <a:ext uri="{FF2B5EF4-FFF2-40B4-BE49-F238E27FC236}">
                    <a16:creationId xmlns:a16="http://schemas.microsoft.com/office/drawing/2014/main" id="{A4787AD0-4CF6-6EBE-3A27-14547F5E25A0}"/>
                  </a:ext>
                </a:extLst>
              </p:cNvPr>
              <p:cNvSpPr/>
              <p:nvPr/>
            </p:nvSpPr>
            <p:spPr>
              <a:xfrm>
                <a:off x="1190484" y="5251418"/>
                <a:ext cx="389259" cy="149256"/>
              </a:xfrm>
              <a:custGeom>
                <a:avLst/>
                <a:gdLst>
                  <a:gd name="connsiteX0" fmla="*/ 216166 w 389259"/>
                  <a:gd name="connsiteY0" fmla="*/ 20098 h 149256"/>
                  <a:gd name="connsiteX1" fmla="*/ 387616 w 389259"/>
                  <a:gd name="connsiteY1" fmla="*/ 113729 h 149256"/>
                  <a:gd name="connsiteX2" fmla="*/ 264934 w 389259"/>
                  <a:gd name="connsiteY2" fmla="*/ 149257 h 149256"/>
                  <a:gd name="connsiteX3" fmla="*/ 127774 w 389259"/>
                  <a:gd name="connsiteY3" fmla="*/ 126492 h 149256"/>
                  <a:gd name="connsiteX4" fmla="*/ 3187 w 389259"/>
                  <a:gd name="connsiteY4" fmla="*/ 101156 h 149256"/>
                  <a:gd name="connsiteX5" fmla="*/ 10807 w 389259"/>
                  <a:gd name="connsiteY5" fmla="*/ 0 h 14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259" h="149256">
                    <a:moveTo>
                      <a:pt x="216166" y="20098"/>
                    </a:moveTo>
                    <a:cubicBezTo>
                      <a:pt x="216166" y="20098"/>
                      <a:pt x="377424" y="98489"/>
                      <a:pt x="387616" y="113729"/>
                    </a:cubicBezTo>
                    <a:cubicBezTo>
                      <a:pt x="397808" y="128969"/>
                      <a:pt x="361041" y="149257"/>
                      <a:pt x="264934" y="149257"/>
                    </a:cubicBezTo>
                    <a:cubicBezTo>
                      <a:pt x="168827" y="149257"/>
                      <a:pt x="165969" y="136589"/>
                      <a:pt x="127774" y="126492"/>
                    </a:cubicBezTo>
                    <a:cubicBezTo>
                      <a:pt x="89579" y="116396"/>
                      <a:pt x="13474" y="123920"/>
                      <a:pt x="3187" y="101156"/>
                    </a:cubicBezTo>
                    <a:cubicBezTo>
                      <a:pt x="-7100" y="78391"/>
                      <a:pt x="10807" y="0"/>
                      <a:pt x="10807"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2" name="任意多边形: 形状 201">
                <a:extLst>
                  <a:ext uri="{FF2B5EF4-FFF2-40B4-BE49-F238E27FC236}">
                    <a16:creationId xmlns:a16="http://schemas.microsoft.com/office/drawing/2014/main" id="{B28A7A0C-D273-3D37-53EE-871B365A970A}"/>
                  </a:ext>
                </a:extLst>
              </p:cNvPr>
              <p:cNvSpPr/>
              <p:nvPr/>
            </p:nvSpPr>
            <p:spPr>
              <a:xfrm>
                <a:off x="989764" y="5268274"/>
                <a:ext cx="325127" cy="177027"/>
              </a:xfrm>
              <a:custGeom>
                <a:avLst/>
                <a:gdLst>
                  <a:gd name="connsiteX0" fmla="*/ 202764 w 325127"/>
                  <a:gd name="connsiteY0" fmla="*/ 43723 h 177027"/>
                  <a:gd name="connsiteX1" fmla="*/ 324398 w 325127"/>
                  <a:gd name="connsiteY1" fmla="*/ 152498 h 177027"/>
                  <a:gd name="connsiteX2" fmla="*/ 165521 w 325127"/>
                  <a:gd name="connsiteY2" fmla="*/ 172691 h 177027"/>
                  <a:gd name="connsiteX3" fmla="*/ 1120 w 325127"/>
                  <a:gd name="connsiteY3" fmla="*/ 71535 h 177027"/>
                  <a:gd name="connsiteX4" fmla="*/ 87893 w 325127"/>
                  <a:gd name="connsiteY4" fmla="*/ 765 h 177027"/>
                  <a:gd name="connsiteX5" fmla="*/ 202764 w 325127"/>
                  <a:gd name="connsiteY5" fmla="*/ 43723 h 17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27" h="177027">
                    <a:moveTo>
                      <a:pt x="202764" y="43723"/>
                    </a:moveTo>
                    <a:cubicBezTo>
                      <a:pt x="202764" y="43723"/>
                      <a:pt x="336114" y="124685"/>
                      <a:pt x="324398" y="152498"/>
                    </a:cubicBezTo>
                    <a:cubicBezTo>
                      <a:pt x="312683" y="180311"/>
                      <a:pt x="216290" y="180311"/>
                      <a:pt x="165521" y="172691"/>
                    </a:cubicBezTo>
                    <a:cubicBezTo>
                      <a:pt x="114753" y="165071"/>
                      <a:pt x="6835" y="96491"/>
                      <a:pt x="1120" y="71535"/>
                    </a:cubicBezTo>
                    <a:cubicBezTo>
                      <a:pt x="-4595" y="46580"/>
                      <a:pt x="9692" y="8290"/>
                      <a:pt x="87893" y="765"/>
                    </a:cubicBezTo>
                    <a:cubicBezTo>
                      <a:pt x="166093" y="-6760"/>
                      <a:pt x="202764" y="43723"/>
                      <a:pt x="202764" y="43723"/>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3" name="任意多边形: 形状 202">
                <a:extLst>
                  <a:ext uri="{FF2B5EF4-FFF2-40B4-BE49-F238E27FC236}">
                    <a16:creationId xmlns:a16="http://schemas.microsoft.com/office/drawing/2014/main" id="{3AE57C2A-DFA7-D5C2-AB98-19D77CDFCB86}"/>
                  </a:ext>
                </a:extLst>
              </p:cNvPr>
              <p:cNvSpPr/>
              <p:nvPr/>
            </p:nvSpPr>
            <p:spPr>
              <a:xfrm>
                <a:off x="1182908" y="3897828"/>
                <a:ext cx="419311" cy="1393976"/>
              </a:xfrm>
              <a:custGeom>
                <a:avLst/>
                <a:gdLst>
                  <a:gd name="connsiteX0" fmla="*/ 414433 w 419311"/>
                  <a:gd name="connsiteY0" fmla="*/ 91242 h 1393976"/>
                  <a:gd name="connsiteX1" fmla="*/ 324993 w 419311"/>
                  <a:gd name="connsiteY1" fmla="*/ 764088 h 1393976"/>
                  <a:gd name="connsiteX2" fmla="*/ 247078 w 419311"/>
                  <a:gd name="connsiteY2" fmla="*/ 1090415 h 1393976"/>
                  <a:gd name="connsiteX3" fmla="*/ 218503 w 419311"/>
                  <a:gd name="connsiteY3" fmla="*/ 1275105 h 1393976"/>
                  <a:gd name="connsiteX4" fmla="*/ 219742 w 419311"/>
                  <a:gd name="connsiteY4" fmla="*/ 1328159 h 1393976"/>
                  <a:gd name="connsiteX5" fmla="*/ 223457 w 419311"/>
                  <a:gd name="connsiteY5" fmla="*/ 1373688 h 1393976"/>
                  <a:gd name="connsiteX6" fmla="*/ 120206 w 419311"/>
                  <a:gd name="connsiteY6" fmla="*/ 1391404 h 1393976"/>
                  <a:gd name="connsiteX7" fmla="*/ 19050 w 419311"/>
                  <a:gd name="connsiteY7" fmla="*/ 1393976 h 1393976"/>
                  <a:gd name="connsiteX8" fmla="*/ 0 w 419311"/>
                  <a:gd name="connsiteY8" fmla="*/ 1229575 h 1393976"/>
                  <a:gd name="connsiteX9" fmla="*/ 22574 w 419311"/>
                  <a:gd name="connsiteY9" fmla="*/ 915917 h 1393976"/>
                  <a:gd name="connsiteX10" fmla="*/ 39529 w 419311"/>
                  <a:gd name="connsiteY10" fmla="*/ 273360 h 1393976"/>
                  <a:gd name="connsiteX11" fmla="*/ 35814 w 419311"/>
                  <a:gd name="connsiteY11" fmla="*/ 124103 h 1393976"/>
                  <a:gd name="connsiteX12" fmla="*/ 295370 w 419311"/>
                  <a:gd name="connsiteY12" fmla="*/ 96290 h 1393976"/>
                  <a:gd name="connsiteX13" fmla="*/ 384048 w 419311"/>
                  <a:gd name="connsiteY13" fmla="*/ 183 h 1393976"/>
                  <a:gd name="connsiteX14" fmla="*/ 414433 w 419311"/>
                  <a:gd name="connsiteY14" fmla="*/ 91242 h 139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1" h="1393976">
                    <a:moveTo>
                      <a:pt x="414433" y="91242"/>
                    </a:moveTo>
                    <a:cubicBezTo>
                      <a:pt x="414433" y="91242"/>
                      <a:pt x="338233" y="678077"/>
                      <a:pt x="324993" y="764088"/>
                    </a:cubicBezTo>
                    <a:cubicBezTo>
                      <a:pt x="311753" y="850099"/>
                      <a:pt x="269748" y="986687"/>
                      <a:pt x="247078" y="1090415"/>
                    </a:cubicBezTo>
                    <a:cubicBezTo>
                      <a:pt x="234231" y="1151418"/>
                      <a:pt x="224692" y="1213071"/>
                      <a:pt x="218503" y="1275105"/>
                    </a:cubicBezTo>
                    <a:cubicBezTo>
                      <a:pt x="216188" y="1292748"/>
                      <a:pt x="216605" y="1310643"/>
                      <a:pt x="219742" y="1328159"/>
                    </a:cubicBezTo>
                    <a:cubicBezTo>
                      <a:pt x="222980" y="1353495"/>
                      <a:pt x="223457" y="1373688"/>
                      <a:pt x="223457" y="1373688"/>
                    </a:cubicBezTo>
                    <a:cubicBezTo>
                      <a:pt x="189537" y="1382198"/>
                      <a:pt x="155021" y="1388120"/>
                      <a:pt x="120206" y="1391404"/>
                    </a:cubicBezTo>
                    <a:cubicBezTo>
                      <a:pt x="77248" y="1393976"/>
                      <a:pt x="19050" y="1393976"/>
                      <a:pt x="19050" y="1393976"/>
                    </a:cubicBezTo>
                    <a:lnTo>
                      <a:pt x="0" y="1229575"/>
                    </a:lnTo>
                    <a:cubicBezTo>
                      <a:pt x="0" y="1229575"/>
                      <a:pt x="14192" y="986687"/>
                      <a:pt x="22574" y="915917"/>
                    </a:cubicBezTo>
                    <a:cubicBezTo>
                      <a:pt x="30956" y="845146"/>
                      <a:pt x="39910" y="288600"/>
                      <a:pt x="39529" y="273360"/>
                    </a:cubicBezTo>
                    <a:cubicBezTo>
                      <a:pt x="39148" y="258120"/>
                      <a:pt x="35814" y="124103"/>
                      <a:pt x="35814" y="124103"/>
                    </a:cubicBezTo>
                    <a:lnTo>
                      <a:pt x="295370" y="96290"/>
                    </a:lnTo>
                    <a:cubicBezTo>
                      <a:pt x="295370" y="96290"/>
                      <a:pt x="330803" y="-4865"/>
                      <a:pt x="384048" y="183"/>
                    </a:cubicBezTo>
                    <a:cubicBezTo>
                      <a:pt x="437293" y="5231"/>
                      <a:pt x="414433" y="91242"/>
                      <a:pt x="414433" y="91242"/>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4" name="任意多边形: 形状 203">
                <a:extLst>
                  <a:ext uri="{FF2B5EF4-FFF2-40B4-BE49-F238E27FC236}">
                    <a16:creationId xmlns:a16="http://schemas.microsoft.com/office/drawing/2014/main" id="{A1E1C0C7-2205-9015-0D93-5BAAB4FECB28}"/>
                  </a:ext>
                </a:extLst>
              </p:cNvPr>
              <p:cNvSpPr/>
              <p:nvPr/>
            </p:nvSpPr>
            <p:spPr>
              <a:xfrm>
                <a:off x="1218817" y="3897828"/>
                <a:ext cx="383783" cy="200207"/>
              </a:xfrm>
              <a:custGeom>
                <a:avLst/>
                <a:gdLst>
                  <a:gd name="connsiteX0" fmla="*/ 348520 w 383783"/>
                  <a:gd name="connsiteY0" fmla="*/ 183 h 200207"/>
                  <a:gd name="connsiteX1" fmla="*/ 259842 w 383783"/>
                  <a:gd name="connsiteY1" fmla="*/ 96290 h 200207"/>
                  <a:gd name="connsiteX2" fmla="*/ 0 w 383783"/>
                  <a:gd name="connsiteY2" fmla="*/ 124103 h 200207"/>
                  <a:gd name="connsiteX3" fmla="*/ 1715 w 383783"/>
                  <a:gd name="connsiteY3" fmla="*/ 196303 h 200207"/>
                  <a:gd name="connsiteX4" fmla="*/ 76962 w 383783"/>
                  <a:gd name="connsiteY4" fmla="*/ 200208 h 200207"/>
                  <a:gd name="connsiteX5" fmla="*/ 326136 w 383783"/>
                  <a:gd name="connsiteY5" fmla="*/ 186206 h 200207"/>
                  <a:gd name="connsiteX6" fmla="*/ 337280 w 383783"/>
                  <a:gd name="connsiteY6" fmla="*/ 69620 h 200207"/>
                  <a:gd name="connsiteX7" fmla="*/ 354711 w 383783"/>
                  <a:gd name="connsiteY7" fmla="*/ 188397 h 200207"/>
                  <a:gd name="connsiteX8" fmla="*/ 366713 w 383783"/>
                  <a:gd name="connsiteY8" fmla="*/ 184492 h 200207"/>
                  <a:gd name="connsiteX9" fmla="*/ 378905 w 383783"/>
                  <a:gd name="connsiteY9" fmla="*/ 91051 h 200207"/>
                  <a:gd name="connsiteX10" fmla="*/ 348520 w 383783"/>
                  <a:gd name="connsiteY10" fmla="*/ 183 h 2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783" h="200207">
                    <a:moveTo>
                      <a:pt x="348520" y="183"/>
                    </a:moveTo>
                    <a:cubicBezTo>
                      <a:pt x="295275" y="-4865"/>
                      <a:pt x="259842" y="96290"/>
                      <a:pt x="259842" y="96290"/>
                    </a:cubicBezTo>
                    <a:lnTo>
                      <a:pt x="0" y="124103"/>
                    </a:lnTo>
                    <a:cubicBezTo>
                      <a:pt x="0" y="124103"/>
                      <a:pt x="857" y="159727"/>
                      <a:pt x="1715" y="196303"/>
                    </a:cubicBezTo>
                    <a:cubicBezTo>
                      <a:pt x="29432" y="198779"/>
                      <a:pt x="55054" y="200208"/>
                      <a:pt x="76962" y="200208"/>
                    </a:cubicBezTo>
                    <a:cubicBezTo>
                      <a:pt x="160213" y="200073"/>
                      <a:pt x="243394" y="195399"/>
                      <a:pt x="326136" y="186206"/>
                    </a:cubicBezTo>
                    <a:lnTo>
                      <a:pt x="337280" y="69620"/>
                    </a:lnTo>
                    <a:lnTo>
                      <a:pt x="354711" y="188397"/>
                    </a:lnTo>
                    <a:lnTo>
                      <a:pt x="366713" y="184492"/>
                    </a:lnTo>
                    <a:cubicBezTo>
                      <a:pt x="374142" y="127913"/>
                      <a:pt x="378905" y="91051"/>
                      <a:pt x="378905" y="91051"/>
                    </a:cubicBezTo>
                    <a:cubicBezTo>
                      <a:pt x="378905" y="91051"/>
                      <a:pt x="401765" y="5231"/>
                      <a:pt x="348520" y="18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5" name="任意多边形: 形状 204">
                <a:extLst>
                  <a:ext uri="{FF2B5EF4-FFF2-40B4-BE49-F238E27FC236}">
                    <a16:creationId xmlns:a16="http://schemas.microsoft.com/office/drawing/2014/main" id="{0FC3968D-C819-CCCA-AD7A-4FC2049950D5}"/>
                  </a:ext>
                </a:extLst>
              </p:cNvPr>
              <p:cNvSpPr/>
              <p:nvPr/>
            </p:nvSpPr>
            <p:spPr>
              <a:xfrm>
                <a:off x="947736" y="4006786"/>
                <a:ext cx="395478" cy="1333023"/>
              </a:xfrm>
              <a:custGeom>
                <a:avLst/>
                <a:gdLst>
                  <a:gd name="connsiteX0" fmla="*/ 0 w 395478"/>
                  <a:gd name="connsiteY0" fmla="*/ 0 h 1333023"/>
                  <a:gd name="connsiteX1" fmla="*/ 571 w 395478"/>
                  <a:gd name="connsiteY1" fmla="*/ 10192 h 1333023"/>
                  <a:gd name="connsiteX2" fmla="*/ 31433 w 395478"/>
                  <a:gd name="connsiteY2" fmla="*/ 553974 h 1333023"/>
                  <a:gd name="connsiteX3" fmla="*/ 4667 w 395478"/>
                  <a:gd name="connsiteY3" fmla="*/ 796766 h 1333023"/>
                  <a:gd name="connsiteX4" fmla="*/ 23717 w 395478"/>
                  <a:gd name="connsiteY4" fmla="*/ 1267301 h 1333023"/>
                  <a:gd name="connsiteX5" fmla="*/ 42767 w 395478"/>
                  <a:gd name="connsiteY5" fmla="*/ 1333024 h 1333023"/>
                  <a:gd name="connsiteX6" fmla="*/ 130492 w 395478"/>
                  <a:gd name="connsiteY6" fmla="*/ 1302734 h 1333023"/>
                  <a:gd name="connsiteX7" fmla="*/ 244792 w 395478"/>
                  <a:gd name="connsiteY7" fmla="*/ 1305211 h 1333023"/>
                  <a:gd name="connsiteX8" fmla="*/ 248126 w 395478"/>
                  <a:gd name="connsiteY8" fmla="*/ 1234440 h 1333023"/>
                  <a:gd name="connsiteX9" fmla="*/ 246126 w 395478"/>
                  <a:gd name="connsiteY9" fmla="*/ 1153478 h 1333023"/>
                  <a:gd name="connsiteX10" fmla="*/ 323183 w 395478"/>
                  <a:gd name="connsiteY10" fmla="*/ 794290 h 1333023"/>
                  <a:gd name="connsiteX11" fmla="*/ 383572 w 395478"/>
                  <a:gd name="connsiteY11" fmla="*/ 270415 h 1333023"/>
                  <a:gd name="connsiteX12" fmla="*/ 395478 w 395478"/>
                  <a:gd name="connsiteY12" fmla="*/ 40196 h 133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478" h="1333023">
                    <a:moveTo>
                      <a:pt x="0" y="0"/>
                    </a:moveTo>
                    <a:cubicBezTo>
                      <a:pt x="0" y="0"/>
                      <a:pt x="0" y="3620"/>
                      <a:pt x="571" y="10192"/>
                    </a:cubicBezTo>
                    <a:cubicBezTo>
                      <a:pt x="4096" y="79343"/>
                      <a:pt x="25051" y="480060"/>
                      <a:pt x="31433" y="553974"/>
                    </a:cubicBezTo>
                    <a:cubicBezTo>
                      <a:pt x="38576" y="634937"/>
                      <a:pt x="2858" y="723424"/>
                      <a:pt x="4667" y="796766"/>
                    </a:cubicBezTo>
                    <a:cubicBezTo>
                      <a:pt x="6477" y="870109"/>
                      <a:pt x="23717" y="1267301"/>
                      <a:pt x="23717" y="1267301"/>
                    </a:cubicBezTo>
                    <a:lnTo>
                      <a:pt x="42767" y="1333024"/>
                    </a:lnTo>
                    <a:cubicBezTo>
                      <a:pt x="42767" y="1333024"/>
                      <a:pt x="87535" y="1302734"/>
                      <a:pt x="130492" y="1302734"/>
                    </a:cubicBezTo>
                    <a:cubicBezTo>
                      <a:pt x="173450" y="1302734"/>
                      <a:pt x="244792" y="1305211"/>
                      <a:pt x="244792" y="1305211"/>
                    </a:cubicBezTo>
                    <a:cubicBezTo>
                      <a:pt x="244792" y="1305211"/>
                      <a:pt x="248507" y="1252061"/>
                      <a:pt x="248126" y="1234440"/>
                    </a:cubicBezTo>
                    <a:cubicBezTo>
                      <a:pt x="247745" y="1216819"/>
                      <a:pt x="246126" y="1153478"/>
                      <a:pt x="246126" y="1153478"/>
                    </a:cubicBezTo>
                    <a:cubicBezTo>
                      <a:pt x="246126" y="1153478"/>
                      <a:pt x="318802" y="822103"/>
                      <a:pt x="323183" y="794290"/>
                    </a:cubicBezTo>
                    <a:cubicBezTo>
                      <a:pt x="327565" y="766477"/>
                      <a:pt x="383953" y="285845"/>
                      <a:pt x="383572" y="270415"/>
                    </a:cubicBezTo>
                    <a:cubicBezTo>
                      <a:pt x="383191" y="254984"/>
                      <a:pt x="395478" y="40196"/>
                      <a:pt x="395478" y="4019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6" name="任意多边形: 形状 205">
                <a:extLst>
                  <a:ext uri="{FF2B5EF4-FFF2-40B4-BE49-F238E27FC236}">
                    <a16:creationId xmlns:a16="http://schemas.microsoft.com/office/drawing/2014/main" id="{CD35C8A4-4A70-84AE-1220-A9F1F83AC9DD}"/>
                  </a:ext>
                </a:extLst>
              </p:cNvPr>
              <p:cNvSpPr/>
              <p:nvPr/>
            </p:nvSpPr>
            <p:spPr>
              <a:xfrm>
                <a:off x="947736" y="4006786"/>
                <a:ext cx="395573" cy="91105"/>
              </a:xfrm>
              <a:custGeom>
                <a:avLst/>
                <a:gdLst>
                  <a:gd name="connsiteX0" fmla="*/ 392811 w 395573"/>
                  <a:gd name="connsiteY0" fmla="*/ 90773 h 91105"/>
                  <a:gd name="connsiteX1" fmla="*/ 395573 w 395573"/>
                  <a:gd name="connsiteY1" fmla="*/ 40481 h 91105"/>
                  <a:gd name="connsiteX2" fmla="*/ 0 w 395573"/>
                  <a:gd name="connsiteY2" fmla="*/ 0 h 91105"/>
                  <a:gd name="connsiteX3" fmla="*/ 571 w 395573"/>
                  <a:gd name="connsiteY3" fmla="*/ 10192 h 91105"/>
                  <a:gd name="connsiteX4" fmla="*/ 2572 w 395573"/>
                  <a:gd name="connsiteY4" fmla="*/ 48292 h 91105"/>
                  <a:gd name="connsiteX5" fmla="*/ 348043 w 395573"/>
                  <a:gd name="connsiteY5" fmla="*/ 90964 h 91105"/>
                  <a:gd name="connsiteX6" fmla="*/ 392811 w 395573"/>
                  <a:gd name="connsiteY6" fmla="*/ 90773 h 9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73" h="91105">
                    <a:moveTo>
                      <a:pt x="392811" y="90773"/>
                    </a:moveTo>
                    <a:cubicBezTo>
                      <a:pt x="394430" y="61436"/>
                      <a:pt x="395573" y="40481"/>
                      <a:pt x="395573" y="40481"/>
                    </a:cubicBezTo>
                    <a:lnTo>
                      <a:pt x="0" y="0"/>
                    </a:lnTo>
                    <a:cubicBezTo>
                      <a:pt x="0" y="0"/>
                      <a:pt x="0" y="3620"/>
                      <a:pt x="571" y="10192"/>
                    </a:cubicBezTo>
                    <a:cubicBezTo>
                      <a:pt x="571" y="18574"/>
                      <a:pt x="1619" y="31813"/>
                      <a:pt x="2572" y="48292"/>
                    </a:cubicBezTo>
                    <a:cubicBezTo>
                      <a:pt x="95059" y="64865"/>
                      <a:pt x="255556" y="90964"/>
                      <a:pt x="348043" y="90964"/>
                    </a:cubicBezTo>
                    <a:cubicBezTo>
                      <a:pt x="363284" y="91249"/>
                      <a:pt x="378142" y="91059"/>
                      <a:pt x="392811" y="9077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7" name="任意多边形: 形状 206">
                <a:extLst>
                  <a:ext uri="{FF2B5EF4-FFF2-40B4-BE49-F238E27FC236}">
                    <a16:creationId xmlns:a16="http://schemas.microsoft.com/office/drawing/2014/main" id="{E2445354-21FF-DC29-495D-A716FCB48C8E}"/>
                  </a:ext>
                </a:extLst>
              </p:cNvPr>
              <p:cNvSpPr/>
              <p:nvPr/>
            </p:nvSpPr>
            <p:spPr>
              <a:xfrm>
                <a:off x="870707" y="2439803"/>
                <a:ext cx="843841" cy="1633371"/>
              </a:xfrm>
              <a:custGeom>
                <a:avLst/>
                <a:gdLst>
                  <a:gd name="connsiteX0" fmla="*/ 368494 w 843841"/>
                  <a:gd name="connsiteY0" fmla="*/ 13836 h 1633371"/>
                  <a:gd name="connsiteX1" fmla="*/ 310772 w 843841"/>
                  <a:gd name="connsiteY1" fmla="*/ 39554 h 1633371"/>
                  <a:gd name="connsiteX2" fmla="*/ 267910 w 843841"/>
                  <a:gd name="connsiteY2" fmla="*/ 97847 h 1633371"/>
                  <a:gd name="connsiteX3" fmla="*/ 19783 w 843841"/>
                  <a:gd name="connsiteY3" fmla="*/ 254152 h 1633371"/>
                  <a:gd name="connsiteX4" fmla="*/ 37500 w 843841"/>
                  <a:gd name="connsiteY4" fmla="*/ 965860 h 1633371"/>
                  <a:gd name="connsiteX5" fmla="*/ 31785 w 843841"/>
                  <a:gd name="connsiteY5" fmla="*/ 1112831 h 1633371"/>
                  <a:gd name="connsiteX6" fmla="*/ 67 w 843841"/>
                  <a:gd name="connsiteY6" fmla="*/ 1339240 h 1633371"/>
                  <a:gd name="connsiteX7" fmla="*/ 8258 w 843841"/>
                  <a:gd name="connsiteY7" fmla="*/ 1577365 h 1633371"/>
                  <a:gd name="connsiteX8" fmla="*/ 425072 w 843841"/>
                  <a:gd name="connsiteY8" fmla="*/ 1633372 h 1633371"/>
                  <a:gd name="connsiteX9" fmla="*/ 674246 w 843841"/>
                  <a:gd name="connsiteY9" fmla="*/ 1619180 h 1633371"/>
                  <a:gd name="connsiteX10" fmla="*/ 685391 w 843841"/>
                  <a:gd name="connsiteY10" fmla="*/ 1502499 h 1633371"/>
                  <a:gd name="connsiteX11" fmla="*/ 702345 w 843841"/>
                  <a:gd name="connsiteY11" fmla="*/ 1621561 h 1633371"/>
                  <a:gd name="connsiteX12" fmla="*/ 760162 w 843841"/>
                  <a:gd name="connsiteY12" fmla="*/ 1602511 h 1633371"/>
                  <a:gd name="connsiteX13" fmla="*/ 807787 w 843841"/>
                  <a:gd name="connsiteY13" fmla="*/ 1250086 h 1633371"/>
                  <a:gd name="connsiteX14" fmla="*/ 840553 w 843841"/>
                  <a:gd name="connsiteY14" fmla="*/ 1159027 h 1633371"/>
                  <a:gd name="connsiteX15" fmla="*/ 839314 w 843841"/>
                  <a:gd name="connsiteY15" fmla="*/ 1107687 h 1633371"/>
                  <a:gd name="connsiteX16" fmla="*/ 812549 w 843841"/>
                  <a:gd name="connsiteY16" fmla="*/ 1065682 h 1633371"/>
                  <a:gd name="connsiteX17" fmla="*/ 769496 w 843841"/>
                  <a:gd name="connsiteY17" fmla="*/ 272821 h 1633371"/>
                  <a:gd name="connsiteX18" fmla="*/ 632717 w 843841"/>
                  <a:gd name="connsiteY18" fmla="*/ 123564 h 1633371"/>
                  <a:gd name="connsiteX19" fmla="*/ 489842 w 843841"/>
                  <a:gd name="connsiteY19" fmla="*/ 9264 h 1633371"/>
                  <a:gd name="connsiteX20" fmla="*/ 368494 w 843841"/>
                  <a:gd name="connsiteY20" fmla="*/ 13836 h 163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3841" h="1633371">
                    <a:moveTo>
                      <a:pt x="368494" y="13836"/>
                    </a:moveTo>
                    <a:cubicBezTo>
                      <a:pt x="368494" y="13836"/>
                      <a:pt x="326679" y="20885"/>
                      <a:pt x="310772" y="39554"/>
                    </a:cubicBezTo>
                    <a:cubicBezTo>
                      <a:pt x="294831" y="57713"/>
                      <a:pt x="280490" y="77216"/>
                      <a:pt x="267910" y="97847"/>
                    </a:cubicBezTo>
                    <a:cubicBezTo>
                      <a:pt x="265719" y="104895"/>
                      <a:pt x="19783" y="254152"/>
                      <a:pt x="19783" y="254152"/>
                    </a:cubicBezTo>
                    <a:lnTo>
                      <a:pt x="37500" y="965860"/>
                    </a:lnTo>
                    <a:cubicBezTo>
                      <a:pt x="37500" y="965860"/>
                      <a:pt x="44834" y="1075493"/>
                      <a:pt x="31785" y="1112831"/>
                    </a:cubicBezTo>
                    <a:cubicBezTo>
                      <a:pt x="9742" y="1186245"/>
                      <a:pt x="-954" y="1262595"/>
                      <a:pt x="67" y="1339240"/>
                    </a:cubicBezTo>
                    <a:cubicBezTo>
                      <a:pt x="2353" y="1430204"/>
                      <a:pt x="8258" y="1577365"/>
                      <a:pt x="8258" y="1577365"/>
                    </a:cubicBezTo>
                    <a:cubicBezTo>
                      <a:pt x="8258" y="1577365"/>
                      <a:pt x="289722" y="1633372"/>
                      <a:pt x="425072" y="1633372"/>
                    </a:cubicBezTo>
                    <a:cubicBezTo>
                      <a:pt x="508326" y="1633174"/>
                      <a:pt x="591508" y="1628436"/>
                      <a:pt x="674246" y="1619180"/>
                    </a:cubicBezTo>
                    <a:lnTo>
                      <a:pt x="685391" y="1502499"/>
                    </a:lnTo>
                    <a:lnTo>
                      <a:pt x="702345" y="1621561"/>
                    </a:lnTo>
                    <a:lnTo>
                      <a:pt x="760162" y="1602511"/>
                    </a:lnTo>
                    <a:lnTo>
                      <a:pt x="807787" y="1250086"/>
                    </a:lnTo>
                    <a:cubicBezTo>
                      <a:pt x="807787" y="1250086"/>
                      <a:pt x="840934" y="1175410"/>
                      <a:pt x="840553" y="1159027"/>
                    </a:cubicBezTo>
                    <a:cubicBezTo>
                      <a:pt x="840172" y="1142644"/>
                      <a:pt x="848935" y="1121689"/>
                      <a:pt x="839314" y="1107687"/>
                    </a:cubicBezTo>
                    <a:cubicBezTo>
                      <a:pt x="829694" y="1093685"/>
                      <a:pt x="812549" y="1065682"/>
                      <a:pt x="812549" y="1065682"/>
                    </a:cubicBezTo>
                    <a:cubicBezTo>
                      <a:pt x="812549" y="1065682"/>
                      <a:pt x="769496" y="293871"/>
                      <a:pt x="769496" y="272821"/>
                    </a:cubicBezTo>
                    <a:cubicBezTo>
                      <a:pt x="769496" y="251771"/>
                      <a:pt x="642147" y="128231"/>
                      <a:pt x="632717" y="123564"/>
                    </a:cubicBezTo>
                    <a:cubicBezTo>
                      <a:pt x="623287" y="118897"/>
                      <a:pt x="565185" y="32505"/>
                      <a:pt x="489842" y="9264"/>
                    </a:cubicBezTo>
                    <a:cubicBezTo>
                      <a:pt x="414499" y="-13977"/>
                      <a:pt x="368494" y="13836"/>
                      <a:pt x="368494" y="13836"/>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8" name="任意多边形: 形状 207">
                <a:extLst>
                  <a:ext uri="{FF2B5EF4-FFF2-40B4-BE49-F238E27FC236}">
                    <a16:creationId xmlns:a16="http://schemas.microsoft.com/office/drawing/2014/main" id="{BA9A11E1-97DD-9B5B-3E3C-8BEBDB18C695}"/>
                  </a:ext>
                </a:extLst>
              </p:cNvPr>
              <p:cNvSpPr/>
              <p:nvPr/>
            </p:nvSpPr>
            <p:spPr>
              <a:xfrm>
                <a:off x="1134331" y="2560986"/>
                <a:ext cx="376523" cy="906113"/>
              </a:xfrm>
              <a:custGeom>
                <a:avLst/>
                <a:gdLst>
                  <a:gd name="connsiteX0" fmla="*/ 28194 w 376523"/>
                  <a:gd name="connsiteY0" fmla="*/ 0 h 906113"/>
                  <a:gd name="connsiteX1" fmla="*/ 0 w 376523"/>
                  <a:gd name="connsiteY1" fmla="*/ 256318 h 906113"/>
                  <a:gd name="connsiteX2" fmla="*/ 115824 w 376523"/>
                  <a:gd name="connsiteY2" fmla="*/ 310134 h 906113"/>
                  <a:gd name="connsiteX3" fmla="*/ 86868 w 376523"/>
                  <a:gd name="connsiteY3" fmla="*/ 397097 h 906113"/>
                  <a:gd name="connsiteX4" fmla="*/ 376523 w 376523"/>
                  <a:gd name="connsiteY4" fmla="*/ 906113 h 90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23" h="906113">
                    <a:moveTo>
                      <a:pt x="28194" y="0"/>
                    </a:moveTo>
                    <a:lnTo>
                      <a:pt x="0" y="256318"/>
                    </a:lnTo>
                    <a:lnTo>
                      <a:pt x="115824" y="310134"/>
                    </a:lnTo>
                    <a:lnTo>
                      <a:pt x="86868" y="397097"/>
                    </a:lnTo>
                    <a:lnTo>
                      <a:pt x="376523" y="906113"/>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09" name="任意多边形: 形状 208">
                <a:extLst>
                  <a:ext uri="{FF2B5EF4-FFF2-40B4-BE49-F238E27FC236}">
                    <a16:creationId xmlns:a16="http://schemas.microsoft.com/office/drawing/2014/main" id="{64EFA3B3-103A-0621-054A-9992A172F5EA}"/>
                  </a:ext>
                </a:extLst>
              </p:cNvPr>
              <p:cNvSpPr/>
              <p:nvPr/>
            </p:nvSpPr>
            <p:spPr>
              <a:xfrm>
                <a:off x="1486089" y="2589752"/>
                <a:ext cx="111728" cy="898017"/>
              </a:xfrm>
              <a:custGeom>
                <a:avLst/>
                <a:gdLst>
                  <a:gd name="connsiteX0" fmla="*/ 0 w 111728"/>
                  <a:gd name="connsiteY0" fmla="*/ 0 h 898017"/>
                  <a:gd name="connsiteX1" fmla="*/ 86868 w 111728"/>
                  <a:gd name="connsiteY1" fmla="*/ 202787 h 898017"/>
                  <a:gd name="connsiteX2" fmla="*/ 49625 w 111728"/>
                  <a:gd name="connsiteY2" fmla="*/ 252413 h 898017"/>
                  <a:gd name="connsiteX3" fmla="*/ 111728 w 111728"/>
                  <a:gd name="connsiteY3" fmla="*/ 339280 h 898017"/>
                  <a:gd name="connsiteX4" fmla="*/ 86868 w 111728"/>
                  <a:gd name="connsiteY4" fmla="*/ 898017 h 898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8" h="898017">
                    <a:moveTo>
                      <a:pt x="0" y="0"/>
                    </a:moveTo>
                    <a:lnTo>
                      <a:pt x="86868" y="202787"/>
                    </a:lnTo>
                    <a:lnTo>
                      <a:pt x="49625" y="252413"/>
                    </a:lnTo>
                    <a:lnTo>
                      <a:pt x="111728" y="339280"/>
                    </a:lnTo>
                    <a:lnTo>
                      <a:pt x="86868" y="898017"/>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0" name="任意多边形: 形状 209">
                <a:extLst>
                  <a:ext uri="{FF2B5EF4-FFF2-40B4-BE49-F238E27FC236}">
                    <a16:creationId xmlns:a16="http://schemas.microsoft.com/office/drawing/2014/main" id="{C5A8EAA0-4145-D78A-9CBC-F23BE2584E3A}"/>
                  </a:ext>
                </a:extLst>
              </p:cNvPr>
              <p:cNvSpPr/>
              <p:nvPr/>
            </p:nvSpPr>
            <p:spPr>
              <a:xfrm>
                <a:off x="1228438" y="2444307"/>
                <a:ext cx="325373" cy="1122328"/>
              </a:xfrm>
              <a:custGeom>
                <a:avLst/>
                <a:gdLst>
                  <a:gd name="connsiteX0" fmla="*/ 0 w 325373"/>
                  <a:gd name="connsiteY0" fmla="*/ 44384 h 1122328"/>
                  <a:gd name="connsiteX1" fmla="*/ 26956 w 325373"/>
                  <a:gd name="connsiteY1" fmla="*/ 191355 h 1122328"/>
                  <a:gd name="connsiteX2" fmla="*/ 218027 w 325373"/>
                  <a:gd name="connsiteY2" fmla="*/ 744376 h 1122328"/>
                  <a:gd name="connsiteX3" fmla="*/ 325374 w 325373"/>
                  <a:gd name="connsiteY3" fmla="*/ 1122329 h 1122328"/>
                  <a:gd name="connsiteX4" fmla="*/ 310801 w 325373"/>
                  <a:gd name="connsiteY4" fmla="*/ 721040 h 1122328"/>
                  <a:gd name="connsiteX5" fmla="*/ 229457 w 325373"/>
                  <a:gd name="connsiteY5" fmla="*/ 170305 h 1122328"/>
                  <a:gd name="connsiteX6" fmla="*/ 193834 w 325373"/>
                  <a:gd name="connsiteY6" fmla="*/ 51337 h 1122328"/>
                  <a:gd name="connsiteX7" fmla="*/ 0 w 325373"/>
                  <a:gd name="connsiteY7" fmla="*/ 44384 h 11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73" h="1122328">
                    <a:moveTo>
                      <a:pt x="0" y="44384"/>
                    </a:moveTo>
                    <a:cubicBezTo>
                      <a:pt x="2112" y="94389"/>
                      <a:pt x="11185" y="143855"/>
                      <a:pt x="26956" y="191355"/>
                    </a:cubicBezTo>
                    <a:cubicBezTo>
                      <a:pt x="52006" y="261364"/>
                      <a:pt x="218027" y="744376"/>
                      <a:pt x="218027" y="744376"/>
                    </a:cubicBezTo>
                    <a:lnTo>
                      <a:pt x="325374" y="1122329"/>
                    </a:lnTo>
                    <a:cubicBezTo>
                      <a:pt x="325374" y="1122329"/>
                      <a:pt x="311182" y="737328"/>
                      <a:pt x="310801" y="721040"/>
                    </a:cubicBezTo>
                    <a:cubicBezTo>
                      <a:pt x="310420" y="704752"/>
                      <a:pt x="229457" y="170305"/>
                      <a:pt x="229457" y="170305"/>
                    </a:cubicBezTo>
                    <a:cubicBezTo>
                      <a:pt x="229457" y="170305"/>
                      <a:pt x="215646" y="84008"/>
                      <a:pt x="193834" y="51337"/>
                    </a:cubicBezTo>
                    <a:cubicBezTo>
                      <a:pt x="172021" y="18667"/>
                      <a:pt x="25813" y="-42008"/>
                      <a:pt x="0" y="44384"/>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1" name="任意多边形: 形状 210">
                <a:extLst>
                  <a:ext uri="{FF2B5EF4-FFF2-40B4-BE49-F238E27FC236}">
                    <a16:creationId xmlns:a16="http://schemas.microsoft.com/office/drawing/2014/main" id="{4318D746-8F12-E94B-10BE-FCAC5EC0D247}"/>
                  </a:ext>
                </a:extLst>
              </p:cNvPr>
              <p:cNvSpPr/>
              <p:nvPr/>
            </p:nvSpPr>
            <p:spPr>
              <a:xfrm>
                <a:off x="1161117" y="2451354"/>
                <a:ext cx="57033" cy="282320"/>
              </a:xfrm>
              <a:custGeom>
                <a:avLst/>
                <a:gdLst>
                  <a:gd name="connsiteX0" fmla="*/ 57034 w 57033"/>
                  <a:gd name="connsiteY0" fmla="*/ 0 h 282320"/>
                  <a:gd name="connsiteX1" fmla="*/ 1408 w 57033"/>
                  <a:gd name="connsiteY1" fmla="*/ 109633 h 282320"/>
                  <a:gd name="connsiteX2" fmla="*/ 29030 w 57033"/>
                  <a:gd name="connsiteY2" fmla="*/ 282321 h 282320"/>
                </a:gdLst>
                <a:ahLst/>
                <a:cxnLst>
                  <a:cxn ang="0">
                    <a:pos x="connsiteX0" y="connsiteY0"/>
                  </a:cxn>
                  <a:cxn ang="0">
                    <a:pos x="connsiteX1" y="connsiteY1"/>
                  </a:cxn>
                  <a:cxn ang="0">
                    <a:pos x="connsiteX2" y="connsiteY2"/>
                  </a:cxn>
                </a:cxnLst>
                <a:rect l="l" t="t" r="r" b="b"/>
                <a:pathLst>
                  <a:path w="57033" h="282320">
                    <a:moveTo>
                      <a:pt x="57034" y="0"/>
                    </a:moveTo>
                    <a:cubicBezTo>
                      <a:pt x="57034" y="0"/>
                      <a:pt x="-10499" y="6953"/>
                      <a:pt x="1408" y="109633"/>
                    </a:cubicBezTo>
                    <a:cubicBezTo>
                      <a:pt x="13314" y="212312"/>
                      <a:pt x="29030" y="282321"/>
                      <a:pt x="29030" y="282321"/>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2" name="任意多边形: 形状 211">
                <a:extLst>
                  <a:ext uri="{FF2B5EF4-FFF2-40B4-BE49-F238E27FC236}">
                    <a16:creationId xmlns:a16="http://schemas.microsoft.com/office/drawing/2014/main" id="{C24F7864-36EC-CED9-CA12-E21038FBFF88}"/>
                  </a:ext>
                </a:extLst>
              </p:cNvPr>
              <p:cNvSpPr/>
              <p:nvPr/>
            </p:nvSpPr>
            <p:spPr>
              <a:xfrm>
                <a:off x="1181861" y="2869025"/>
                <a:ext cx="168687" cy="216979"/>
              </a:xfrm>
              <a:custGeom>
                <a:avLst/>
                <a:gdLst>
                  <a:gd name="connsiteX0" fmla="*/ 0 w 168687"/>
                  <a:gd name="connsiteY0" fmla="*/ 0 h 216979"/>
                  <a:gd name="connsiteX1" fmla="*/ 48101 w 168687"/>
                  <a:gd name="connsiteY1" fmla="*/ 151638 h 216979"/>
                  <a:gd name="connsiteX2" fmla="*/ 168688 w 168687"/>
                  <a:gd name="connsiteY2" fmla="*/ 216979 h 216979"/>
                </a:gdLst>
                <a:ahLst/>
                <a:cxnLst>
                  <a:cxn ang="0">
                    <a:pos x="connsiteX0" y="connsiteY0"/>
                  </a:cxn>
                  <a:cxn ang="0">
                    <a:pos x="connsiteX1" y="connsiteY1"/>
                  </a:cxn>
                  <a:cxn ang="0">
                    <a:pos x="connsiteX2" y="connsiteY2"/>
                  </a:cxn>
                </a:cxnLst>
                <a:rect l="l" t="t" r="r" b="b"/>
                <a:pathLst>
                  <a:path w="168687" h="216979">
                    <a:moveTo>
                      <a:pt x="0" y="0"/>
                    </a:moveTo>
                    <a:cubicBezTo>
                      <a:pt x="0" y="0"/>
                      <a:pt x="28575" y="118967"/>
                      <a:pt x="48101" y="151638"/>
                    </a:cubicBezTo>
                    <a:cubicBezTo>
                      <a:pt x="67627" y="184309"/>
                      <a:pt x="126682" y="216979"/>
                      <a:pt x="168688" y="21697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3" name="任意多边形: 形状 212">
                <a:extLst>
                  <a:ext uri="{FF2B5EF4-FFF2-40B4-BE49-F238E27FC236}">
                    <a16:creationId xmlns:a16="http://schemas.microsoft.com/office/drawing/2014/main" id="{490BE811-25D9-6995-97BD-6566B0D1E016}"/>
                  </a:ext>
                </a:extLst>
              </p:cNvPr>
              <p:cNvSpPr/>
              <p:nvPr/>
            </p:nvSpPr>
            <p:spPr>
              <a:xfrm>
                <a:off x="1267586" y="2841021"/>
                <a:ext cx="42172" cy="287178"/>
              </a:xfrm>
              <a:custGeom>
                <a:avLst/>
                <a:gdLst>
                  <a:gd name="connsiteX0" fmla="*/ 4572 w 42172"/>
                  <a:gd name="connsiteY0" fmla="*/ 0 h 287178"/>
                  <a:gd name="connsiteX1" fmla="*/ 41243 w 42172"/>
                  <a:gd name="connsiteY1" fmla="*/ 163354 h 287178"/>
                  <a:gd name="connsiteX2" fmla="*/ 0 w 42172"/>
                  <a:gd name="connsiteY2" fmla="*/ 287179 h 287178"/>
                </a:gdLst>
                <a:ahLst/>
                <a:cxnLst>
                  <a:cxn ang="0">
                    <a:pos x="connsiteX0" y="connsiteY0"/>
                  </a:cxn>
                  <a:cxn ang="0">
                    <a:pos x="connsiteX1" y="connsiteY1"/>
                  </a:cxn>
                  <a:cxn ang="0">
                    <a:pos x="connsiteX2" y="connsiteY2"/>
                  </a:cxn>
                </a:cxnLst>
                <a:rect l="l" t="t" r="r" b="b"/>
                <a:pathLst>
                  <a:path w="42172" h="287178">
                    <a:moveTo>
                      <a:pt x="4572" y="0"/>
                    </a:moveTo>
                    <a:cubicBezTo>
                      <a:pt x="4572" y="0"/>
                      <a:pt x="36004" y="137636"/>
                      <a:pt x="41243" y="163354"/>
                    </a:cubicBezTo>
                    <a:cubicBezTo>
                      <a:pt x="46482" y="189071"/>
                      <a:pt x="29146" y="237934"/>
                      <a:pt x="0" y="28717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4" name="任意多边形: 形状 213">
                <a:extLst>
                  <a:ext uri="{FF2B5EF4-FFF2-40B4-BE49-F238E27FC236}">
                    <a16:creationId xmlns:a16="http://schemas.microsoft.com/office/drawing/2014/main" id="{42BBAF6B-C526-9BEC-6907-AD30A70A4AB4}"/>
                  </a:ext>
                </a:extLst>
              </p:cNvPr>
              <p:cNvSpPr/>
              <p:nvPr/>
            </p:nvSpPr>
            <p:spPr>
              <a:xfrm>
                <a:off x="1252491" y="3114458"/>
                <a:ext cx="28991" cy="31753"/>
              </a:xfrm>
              <a:custGeom>
                <a:avLst/>
                <a:gdLst>
                  <a:gd name="connsiteX0" fmla="*/ 6713 w 28991"/>
                  <a:gd name="connsiteY0" fmla="*/ 30030 h 31753"/>
                  <a:gd name="connsiteX1" fmla="*/ 6713 w 28991"/>
                  <a:gd name="connsiteY1" fmla="*/ 30030 h 31753"/>
                  <a:gd name="connsiteX2" fmla="*/ 1569 w 28991"/>
                  <a:gd name="connsiteY2" fmla="*/ 12504 h 31753"/>
                  <a:gd name="connsiteX3" fmla="*/ 4903 w 28991"/>
                  <a:gd name="connsiteY3" fmla="*/ 6408 h 31753"/>
                  <a:gd name="connsiteX4" fmla="*/ 22027 w 28991"/>
                  <a:gd name="connsiteY4" fmla="*/ 1619 h 31753"/>
                  <a:gd name="connsiteX5" fmla="*/ 22239 w 28991"/>
                  <a:gd name="connsiteY5" fmla="*/ 1741 h 31753"/>
                  <a:gd name="connsiteX6" fmla="*/ 22239 w 28991"/>
                  <a:gd name="connsiteY6" fmla="*/ 1741 h 31753"/>
                  <a:gd name="connsiteX7" fmla="*/ 27477 w 28991"/>
                  <a:gd name="connsiteY7" fmla="*/ 19267 h 31753"/>
                  <a:gd name="connsiteX8" fmla="*/ 24144 w 28991"/>
                  <a:gd name="connsiteY8" fmla="*/ 25267 h 31753"/>
                  <a:gd name="connsiteX9" fmla="*/ 6903 w 28991"/>
                  <a:gd name="connsiteY9" fmla="*/ 30138 h 31753"/>
                  <a:gd name="connsiteX10" fmla="*/ 6713 w 28991"/>
                  <a:gd name="connsiteY10" fmla="*/ 30030 h 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91" h="31753">
                    <a:moveTo>
                      <a:pt x="6713" y="30030"/>
                    </a:moveTo>
                    <a:lnTo>
                      <a:pt x="6713" y="30030"/>
                    </a:lnTo>
                    <a:cubicBezTo>
                      <a:pt x="471" y="26596"/>
                      <a:pt x="-1827" y="18766"/>
                      <a:pt x="1569" y="12504"/>
                    </a:cubicBezTo>
                    <a:lnTo>
                      <a:pt x="4903" y="6408"/>
                    </a:lnTo>
                    <a:cubicBezTo>
                      <a:pt x="8309" y="357"/>
                      <a:pt x="15976" y="-1787"/>
                      <a:pt x="22027" y="1619"/>
                    </a:cubicBezTo>
                    <a:cubicBezTo>
                      <a:pt x="22098" y="1659"/>
                      <a:pt x="22168" y="1699"/>
                      <a:pt x="22239" y="1741"/>
                    </a:cubicBezTo>
                    <a:lnTo>
                      <a:pt x="22239" y="1741"/>
                    </a:lnTo>
                    <a:cubicBezTo>
                      <a:pt x="28473" y="5176"/>
                      <a:pt x="30803" y="12974"/>
                      <a:pt x="27477" y="19267"/>
                    </a:cubicBezTo>
                    <a:lnTo>
                      <a:pt x="24144" y="25267"/>
                    </a:lnTo>
                    <a:cubicBezTo>
                      <a:pt x="20728" y="31374"/>
                      <a:pt x="13009" y="33554"/>
                      <a:pt x="6903" y="30138"/>
                    </a:cubicBezTo>
                    <a:cubicBezTo>
                      <a:pt x="6839" y="30103"/>
                      <a:pt x="6776" y="30067"/>
                      <a:pt x="6713" y="3003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5" name="任意多边形: 形状 214">
                <a:extLst>
                  <a:ext uri="{FF2B5EF4-FFF2-40B4-BE49-F238E27FC236}">
                    <a16:creationId xmlns:a16="http://schemas.microsoft.com/office/drawing/2014/main" id="{8714A2EC-192D-E97D-3C9C-122E4A72C852}"/>
                  </a:ext>
                </a:extLst>
              </p:cNvPr>
              <p:cNvSpPr/>
              <p:nvPr/>
            </p:nvSpPr>
            <p:spPr>
              <a:xfrm>
                <a:off x="1333498" y="3075422"/>
                <a:ext cx="32671" cy="25640"/>
              </a:xfrm>
              <a:custGeom>
                <a:avLst/>
                <a:gdLst>
                  <a:gd name="connsiteX0" fmla="*/ 32671 w 32671"/>
                  <a:gd name="connsiteY0" fmla="*/ 13154 h 25640"/>
                  <a:gd name="connsiteX1" fmla="*/ 32671 w 32671"/>
                  <a:gd name="connsiteY1" fmla="*/ 13154 h 25640"/>
                  <a:gd name="connsiteX2" fmla="*/ 20203 w 32671"/>
                  <a:gd name="connsiteY2" fmla="*/ 25640 h 25640"/>
                  <a:gd name="connsiteX3" fmla="*/ 19717 w 32671"/>
                  <a:gd name="connsiteY3" fmla="*/ 25631 h 25640"/>
                  <a:gd name="connsiteX4" fmla="*/ 12764 w 32671"/>
                  <a:gd name="connsiteY4" fmla="*/ 25631 h 25640"/>
                  <a:gd name="connsiteX5" fmla="*/ 1 w 32671"/>
                  <a:gd name="connsiteY5" fmla="*/ 12487 h 25640"/>
                  <a:gd name="connsiteX6" fmla="*/ 0 w 32671"/>
                  <a:gd name="connsiteY6" fmla="*/ 12487 h 25640"/>
                  <a:gd name="connsiteX7" fmla="*/ 12278 w 32671"/>
                  <a:gd name="connsiteY7" fmla="*/ 0 h 25640"/>
                  <a:gd name="connsiteX8" fmla="*/ 12859 w 32671"/>
                  <a:gd name="connsiteY8" fmla="*/ 9 h 25640"/>
                  <a:gd name="connsiteX9" fmla="*/ 19813 w 32671"/>
                  <a:gd name="connsiteY9" fmla="*/ 9 h 25640"/>
                  <a:gd name="connsiteX10" fmla="*/ 32671 w 32671"/>
                  <a:gd name="connsiteY10" fmla="*/ 13154 h 2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71" h="25640">
                    <a:moveTo>
                      <a:pt x="32671" y="13154"/>
                    </a:moveTo>
                    <a:lnTo>
                      <a:pt x="32671" y="13154"/>
                    </a:lnTo>
                    <a:cubicBezTo>
                      <a:pt x="32676" y="20045"/>
                      <a:pt x="27094" y="25635"/>
                      <a:pt x="20203" y="25640"/>
                    </a:cubicBezTo>
                    <a:cubicBezTo>
                      <a:pt x="20041" y="25641"/>
                      <a:pt x="19879" y="25638"/>
                      <a:pt x="19717" y="25631"/>
                    </a:cubicBezTo>
                    <a:lnTo>
                      <a:pt x="12764" y="25631"/>
                    </a:lnTo>
                    <a:cubicBezTo>
                      <a:pt x="5632" y="25475"/>
                      <a:pt x="-53" y="19621"/>
                      <a:pt x="1" y="12487"/>
                    </a:cubicBezTo>
                    <a:lnTo>
                      <a:pt x="0" y="12487"/>
                    </a:lnTo>
                    <a:cubicBezTo>
                      <a:pt x="-57" y="5648"/>
                      <a:pt x="5440" y="58"/>
                      <a:pt x="12278" y="0"/>
                    </a:cubicBezTo>
                    <a:cubicBezTo>
                      <a:pt x="12472" y="-1"/>
                      <a:pt x="12666" y="2"/>
                      <a:pt x="12859" y="9"/>
                    </a:cubicBezTo>
                    <a:lnTo>
                      <a:pt x="19813" y="9"/>
                    </a:lnTo>
                    <a:cubicBezTo>
                      <a:pt x="26939" y="214"/>
                      <a:pt x="32623" y="6025"/>
                      <a:pt x="32671" y="13154"/>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6" name="任意多边形: 形状 215">
                <a:extLst>
                  <a:ext uri="{FF2B5EF4-FFF2-40B4-BE49-F238E27FC236}">
                    <a16:creationId xmlns:a16="http://schemas.microsoft.com/office/drawing/2014/main" id="{06829C7E-CD66-E12C-7E01-5925C29E1C3A}"/>
                  </a:ext>
                </a:extLst>
              </p:cNvPr>
              <p:cNvSpPr/>
              <p:nvPr/>
            </p:nvSpPr>
            <p:spPr>
              <a:xfrm>
                <a:off x="1165448" y="2728186"/>
                <a:ext cx="111853" cy="150173"/>
              </a:xfrm>
              <a:custGeom>
                <a:avLst/>
                <a:gdLst>
                  <a:gd name="connsiteX0" fmla="*/ 16603 w 111853"/>
                  <a:gd name="connsiteY0" fmla="*/ 150173 h 150173"/>
                  <a:gd name="connsiteX1" fmla="*/ 601 w 111853"/>
                  <a:gd name="connsiteY1" fmla="*/ 48732 h 150173"/>
                  <a:gd name="connsiteX2" fmla="*/ 32129 w 111853"/>
                  <a:gd name="connsiteY2" fmla="*/ 1107 h 150173"/>
                  <a:gd name="connsiteX3" fmla="*/ 32129 w 111853"/>
                  <a:gd name="connsiteY3" fmla="*/ 1107 h 150173"/>
                  <a:gd name="connsiteX4" fmla="*/ 84516 w 111853"/>
                  <a:gd name="connsiteY4" fmla="*/ 32730 h 150173"/>
                  <a:gd name="connsiteX5" fmla="*/ 111853 w 111853"/>
                  <a:gd name="connsiteY5" fmla="*/ 133695 h 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53" h="150173">
                    <a:moveTo>
                      <a:pt x="16603" y="150173"/>
                    </a:moveTo>
                    <a:lnTo>
                      <a:pt x="601" y="48732"/>
                    </a:lnTo>
                    <a:cubicBezTo>
                      <a:pt x="-3107" y="27024"/>
                      <a:pt x="10697" y="6172"/>
                      <a:pt x="32129" y="1107"/>
                    </a:cubicBezTo>
                    <a:lnTo>
                      <a:pt x="32129" y="1107"/>
                    </a:lnTo>
                    <a:cubicBezTo>
                      <a:pt x="55253" y="-4153"/>
                      <a:pt x="78397" y="9818"/>
                      <a:pt x="84516" y="32730"/>
                    </a:cubicBezTo>
                    <a:lnTo>
                      <a:pt x="111853" y="133695"/>
                    </a:ln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7" name="任意多边形: 形状 216">
                <a:extLst>
                  <a:ext uri="{FF2B5EF4-FFF2-40B4-BE49-F238E27FC236}">
                    <a16:creationId xmlns:a16="http://schemas.microsoft.com/office/drawing/2014/main" id="{679CD3CD-8276-F45A-5585-8CB809171790}"/>
                  </a:ext>
                </a:extLst>
              </p:cNvPr>
              <p:cNvSpPr/>
              <p:nvPr/>
            </p:nvSpPr>
            <p:spPr>
              <a:xfrm rot="-343200">
                <a:off x="1512050" y="2850955"/>
                <a:ext cx="83438" cy="96202"/>
              </a:xfrm>
              <a:custGeom>
                <a:avLst/>
                <a:gdLst>
                  <a:gd name="connsiteX0" fmla="*/ 83439 w 83438"/>
                  <a:gd name="connsiteY0" fmla="*/ 48101 h 96202"/>
                  <a:gd name="connsiteX1" fmla="*/ 41720 w 83438"/>
                  <a:gd name="connsiteY1" fmla="*/ 96203 h 96202"/>
                  <a:gd name="connsiteX2" fmla="*/ 0 w 83438"/>
                  <a:gd name="connsiteY2" fmla="*/ 48101 h 96202"/>
                  <a:gd name="connsiteX3" fmla="*/ 41720 w 83438"/>
                  <a:gd name="connsiteY3" fmla="*/ 0 h 96202"/>
                  <a:gd name="connsiteX4" fmla="*/ 83439 w 83438"/>
                  <a:gd name="connsiteY4" fmla="*/ 48101 h 9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38" h="96202">
                    <a:moveTo>
                      <a:pt x="83439" y="48101"/>
                    </a:moveTo>
                    <a:cubicBezTo>
                      <a:pt x="83439" y="74667"/>
                      <a:pt x="64761" y="96203"/>
                      <a:pt x="41720" y="96203"/>
                    </a:cubicBezTo>
                    <a:cubicBezTo>
                      <a:pt x="18678" y="96203"/>
                      <a:pt x="0" y="74667"/>
                      <a:pt x="0" y="48101"/>
                    </a:cubicBezTo>
                    <a:cubicBezTo>
                      <a:pt x="0" y="21536"/>
                      <a:pt x="18678" y="0"/>
                      <a:pt x="41720" y="0"/>
                    </a:cubicBezTo>
                    <a:cubicBezTo>
                      <a:pt x="64761" y="0"/>
                      <a:pt x="83439" y="21536"/>
                      <a:pt x="83439" y="48101"/>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8" name="任意多边形: 形状 217">
                <a:extLst>
                  <a:ext uri="{FF2B5EF4-FFF2-40B4-BE49-F238E27FC236}">
                    <a16:creationId xmlns:a16="http://schemas.microsoft.com/office/drawing/2014/main" id="{6696B664-F6F3-3F21-AA2A-C3A3F3C85AB8}"/>
                  </a:ext>
                </a:extLst>
              </p:cNvPr>
              <p:cNvSpPr/>
              <p:nvPr/>
            </p:nvSpPr>
            <p:spPr>
              <a:xfrm>
                <a:off x="1441417" y="2494121"/>
                <a:ext cx="120967" cy="392144"/>
              </a:xfrm>
              <a:custGeom>
                <a:avLst/>
                <a:gdLst>
                  <a:gd name="connsiteX0" fmla="*/ 0 w 120967"/>
                  <a:gd name="connsiteY0" fmla="*/ 0 h 392144"/>
                  <a:gd name="connsiteX1" fmla="*/ 120967 w 120967"/>
                  <a:gd name="connsiteY1" fmla="*/ 392144 h 392144"/>
                </a:gdLst>
                <a:ahLst/>
                <a:cxnLst>
                  <a:cxn ang="0">
                    <a:pos x="connsiteX0" y="connsiteY0"/>
                  </a:cxn>
                  <a:cxn ang="0">
                    <a:pos x="connsiteX1" y="connsiteY1"/>
                  </a:cxn>
                </a:cxnLst>
                <a:rect l="l" t="t" r="r" b="b"/>
                <a:pathLst>
                  <a:path w="120967" h="392144">
                    <a:moveTo>
                      <a:pt x="0" y="0"/>
                    </a:moveTo>
                    <a:cubicBezTo>
                      <a:pt x="0" y="0"/>
                      <a:pt x="91726" y="129064"/>
                      <a:pt x="120967" y="392144"/>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19" name="任意多边形: 形状 218">
                <a:extLst>
                  <a:ext uri="{FF2B5EF4-FFF2-40B4-BE49-F238E27FC236}">
                    <a16:creationId xmlns:a16="http://schemas.microsoft.com/office/drawing/2014/main" id="{11584AE7-37C9-C5EA-A03E-0F6792434256}"/>
                  </a:ext>
                </a:extLst>
              </p:cNvPr>
              <p:cNvSpPr/>
              <p:nvPr/>
            </p:nvSpPr>
            <p:spPr>
              <a:xfrm rot="-318600">
                <a:off x="1539596" y="2863687"/>
                <a:ext cx="45529" cy="53149"/>
              </a:xfrm>
              <a:custGeom>
                <a:avLst/>
                <a:gdLst>
                  <a:gd name="connsiteX0" fmla="*/ 45530 w 45529"/>
                  <a:gd name="connsiteY0" fmla="*/ 26575 h 53149"/>
                  <a:gd name="connsiteX1" fmla="*/ 22765 w 45529"/>
                  <a:gd name="connsiteY1" fmla="*/ 53149 h 53149"/>
                  <a:gd name="connsiteX2" fmla="*/ 0 w 45529"/>
                  <a:gd name="connsiteY2" fmla="*/ 26575 h 53149"/>
                  <a:gd name="connsiteX3" fmla="*/ 22765 w 45529"/>
                  <a:gd name="connsiteY3" fmla="*/ 0 h 53149"/>
                  <a:gd name="connsiteX4" fmla="*/ 45530 w 45529"/>
                  <a:gd name="connsiteY4" fmla="*/ 26575 h 5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53149">
                    <a:moveTo>
                      <a:pt x="45530" y="26575"/>
                    </a:moveTo>
                    <a:cubicBezTo>
                      <a:pt x="45530" y="41252"/>
                      <a:pt x="35337" y="53149"/>
                      <a:pt x="22765" y="53149"/>
                    </a:cubicBezTo>
                    <a:cubicBezTo>
                      <a:pt x="10192" y="53149"/>
                      <a:pt x="0" y="41251"/>
                      <a:pt x="0" y="26575"/>
                    </a:cubicBezTo>
                    <a:cubicBezTo>
                      <a:pt x="0" y="11898"/>
                      <a:pt x="10192" y="0"/>
                      <a:pt x="22765" y="0"/>
                    </a:cubicBezTo>
                    <a:cubicBezTo>
                      <a:pt x="35337" y="0"/>
                      <a:pt x="45530" y="11898"/>
                      <a:pt x="45530" y="2657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0" name="任意多边形: 形状 219">
                <a:extLst>
                  <a:ext uri="{FF2B5EF4-FFF2-40B4-BE49-F238E27FC236}">
                    <a16:creationId xmlns:a16="http://schemas.microsoft.com/office/drawing/2014/main" id="{9EED7F37-298F-CD88-C273-A5B9BC44668D}"/>
                  </a:ext>
                </a:extLst>
              </p:cNvPr>
              <p:cNvSpPr/>
              <p:nvPr/>
            </p:nvSpPr>
            <p:spPr>
              <a:xfrm>
                <a:off x="1652696" y="3463544"/>
                <a:ext cx="48182" cy="108889"/>
              </a:xfrm>
              <a:custGeom>
                <a:avLst/>
                <a:gdLst>
                  <a:gd name="connsiteX0" fmla="*/ 46182 w 48182"/>
                  <a:gd name="connsiteY0" fmla="*/ 29749 h 108889"/>
                  <a:gd name="connsiteX1" fmla="*/ 32371 w 48182"/>
                  <a:gd name="connsiteY1" fmla="*/ 82899 h 108889"/>
                  <a:gd name="connsiteX2" fmla="*/ 12749 w 48182"/>
                  <a:gd name="connsiteY2" fmla="*/ 108140 h 108889"/>
                  <a:gd name="connsiteX3" fmla="*/ 2557 w 48182"/>
                  <a:gd name="connsiteY3" fmla="*/ 1937 h 108889"/>
                  <a:gd name="connsiteX4" fmla="*/ 48182 w 48182"/>
                  <a:gd name="connsiteY4" fmla="*/ 24511 h 10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2" h="108889">
                    <a:moveTo>
                      <a:pt x="46182" y="29749"/>
                    </a:moveTo>
                    <a:cubicBezTo>
                      <a:pt x="40555" y="47184"/>
                      <a:pt x="35944" y="64930"/>
                      <a:pt x="32371" y="82899"/>
                    </a:cubicBezTo>
                    <a:cubicBezTo>
                      <a:pt x="32371" y="90519"/>
                      <a:pt x="30561" y="113284"/>
                      <a:pt x="12749" y="108140"/>
                    </a:cubicBezTo>
                    <a:cubicBezTo>
                      <a:pt x="-5063" y="102997"/>
                      <a:pt x="271" y="12033"/>
                      <a:pt x="2557" y="1937"/>
                    </a:cubicBezTo>
                    <a:cubicBezTo>
                      <a:pt x="4844" y="-8160"/>
                      <a:pt x="48182" y="24511"/>
                      <a:pt x="48182" y="24511"/>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1" name="任意多边形: 形状 220">
                <a:extLst>
                  <a:ext uri="{FF2B5EF4-FFF2-40B4-BE49-F238E27FC236}">
                    <a16:creationId xmlns:a16="http://schemas.microsoft.com/office/drawing/2014/main" id="{5E295164-3F7B-60A1-9D43-302251B0F47B}"/>
                  </a:ext>
                </a:extLst>
              </p:cNvPr>
              <p:cNvSpPr/>
              <p:nvPr/>
            </p:nvSpPr>
            <p:spPr>
              <a:xfrm>
                <a:off x="1087754" y="3412712"/>
                <a:ext cx="258516" cy="109632"/>
              </a:xfrm>
              <a:custGeom>
                <a:avLst/>
                <a:gdLst>
                  <a:gd name="connsiteX0" fmla="*/ 32957 w 258516"/>
                  <a:gd name="connsiteY0" fmla="*/ 0 h 109632"/>
                  <a:gd name="connsiteX1" fmla="*/ 84582 w 258516"/>
                  <a:gd name="connsiteY1" fmla="*/ 14002 h 109632"/>
                  <a:gd name="connsiteX2" fmla="*/ 182499 w 258516"/>
                  <a:gd name="connsiteY2" fmla="*/ 9335 h 109632"/>
                  <a:gd name="connsiteX3" fmla="*/ 249174 w 258516"/>
                  <a:gd name="connsiteY3" fmla="*/ 74581 h 109632"/>
                  <a:gd name="connsiteX4" fmla="*/ 256699 w 258516"/>
                  <a:gd name="connsiteY4" fmla="*/ 95631 h 109632"/>
                  <a:gd name="connsiteX5" fmla="*/ 226600 w 258516"/>
                  <a:gd name="connsiteY5" fmla="*/ 107251 h 109632"/>
                  <a:gd name="connsiteX6" fmla="*/ 169450 w 258516"/>
                  <a:gd name="connsiteY6" fmla="*/ 60579 h 109632"/>
                  <a:gd name="connsiteX7" fmla="*/ 49339 w 258516"/>
                  <a:gd name="connsiteY7" fmla="*/ 109633 h 109632"/>
                  <a:gd name="connsiteX8" fmla="*/ 0 w 258516"/>
                  <a:gd name="connsiteY8" fmla="*/ 83915 h 10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516" h="109632">
                    <a:moveTo>
                      <a:pt x="32957" y="0"/>
                    </a:moveTo>
                    <a:cubicBezTo>
                      <a:pt x="48800" y="8722"/>
                      <a:pt x="66502" y="13524"/>
                      <a:pt x="84582" y="14002"/>
                    </a:cubicBezTo>
                    <a:cubicBezTo>
                      <a:pt x="112586" y="14002"/>
                      <a:pt x="163735" y="4477"/>
                      <a:pt x="182499" y="9335"/>
                    </a:cubicBezTo>
                    <a:cubicBezTo>
                      <a:pt x="201263" y="14192"/>
                      <a:pt x="249174" y="74581"/>
                      <a:pt x="249174" y="74581"/>
                    </a:cubicBezTo>
                    <a:cubicBezTo>
                      <a:pt x="249174" y="74581"/>
                      <a:pt x="263462" y="88583"/>
                      <a:pt x="256699" y="95631"/>
                    </a:cubicBezTo>
                    <a:cubicBezTo>
                      <a:pt x="249936" y="102680"/>
                      <a:pt x="236125" y="114681"/>
                      <a:pt x="226600" y="107251"/>
                    </a:cubicBezTo>
                    <a:cubicBezTo>
                      <a:pt x="217075" y="99822"/>
                      <a:pt x="169450" y="60579"/>
                      <a:pt x="169450" y="60579"/>
                    </a:cubicBezTo>
                    <a:lnTo>
                      <a:pt x="49339" y="109633"/>
                    </a:lnTo>
                    <a:lnTo>
                      <a:pt x="0" y="83915"/>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2" name="任意多边形: 形状 221">
                <a:extLst>
                  <a:ext uri="{FF2B5EF4-FFF2-40B4-BE49-F238E27FC236}">
                    <a16:creationId xmlns:a16="http://schemas.microsoft.com/office/drawing/2014/main" id="{3CBEF61C-464C-A451-92D6-848194082588}"/>
                  </a:ext>
                </a:extLst>
              </p:cNvPr>
              <p:cNvSpPr/>
              <p:nvPr/>
            </p:nvSpPr>
            <p:spPr>
              <a:xfrm>
                <a:off x="614360" y="2677667"/>
                <a:ext cx="527209" cy="910304"/>
              </a:xfrm>
              <a:custGeom>
                <a:avLst/>
                <a:gdLst>
                  <a:gd name="connsiteX0" fmla="*/ 322422 w 527209"/>
                  <a:gd name="connsiteY0" fmla="*/ 0 h 910304"/>
                  <a:gd name="connsiteX1" fmla="*/ 229839 w 527209"/>
                  <a:gd name="connsiteY1" fmla="*/ 30290 h 910304"/>
                  <a:gd name="connsiteX2" fmla="*/ 1 w 527209"/>
                  <a:gd name="connsiteY2" fmla="*/ 548354 h 910304"/>
                  <a:gd name="connsiteX3" fmla="*/ 433674 w 527209"/>
                  <a:gd name="connsiteY3" fmla="*/ 910304 h 910304"/>
                  <a:gd name="connsiteX4" fmla="*/ 527209 w 527209"/>
                  <a:gd name="connsiteY4" fmla="*/ 732282 h 910304"/>
                  <a:gd name="connsiteX5" fmla="*/ 293180 w 527209"/>
                  <a:gd name="connsiteY5" fmla="*/ 515303 h 910304"/>
                  <a:gd name="connsiteX6" fmla="*/ 394717 w 527209"/>
                  <a:gd name="connsiteY6" fmla="*/ 279654 h 9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209" h="910304">
                    <a:moveTo>
                      <a:pt x="322422" y="0"/>
                    </a:moveTo>
                    <a:cubicBezTo>
                      <a:pt x="322422" y="0"/>
                      <a:pt x="243269" y="9525"/>
                      <a:pt x="229839" y="30290"/>
                    </a:cubicBezTo>
                    <a:cubicBezTo>
                      <a:pt x="216409" y="51054"/>
                      <a:pt x="-475" y="527304"/>
                      <a:pt x="1" y="548354"/>
                    </a:cubicBezTo>
                    <a:cubicBezTo>
                      <a:pt x="477" y="569405"/>
                      <a:pt x="433674" y="910304"/>
                      <a:pt x="433674" y="910304"/>
                    </a:cubicBezTo>
                    <a:lnTo>
                      <a:pt x="527209" y="732282"/>
                    </a:lnTo>
                    <a:lnTo>
                      <a:pt x="293180" y="515303"/>
                    </a:lnTo>
                    <a:lnTo>
                      <a:pt x="394717" y="279654"/>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3" name="任意多边形: 形状 222">
                <a:extLst>
                  <a:ext uri="{FF2B5EF4-FFF2-40B4-BE49-F238E27FC236}">
                    <a16:creationId xmlns:a16="http://schemas.microsoft.com/office/drawing/2014/main" id="{716B0409-A6BD-459D-120B-FA6A6AC7D1D2}"/>
                  </a:ext>
                </a:extLst>
              </p:cNvPr>
              <p:cNvSpPr/>
              <p:nvPr/>
            </p:nvSpPr>
            <p:spPr>
              <a:xfrm>
                <a:off x="1082800" y="3536346"/>
                <a:ext cx="228790" cy="142303"/>
              </a:xfrm>
              <a:custGeom>
                <a:avLst/>
                <a:gdLst>
                  <a:gd name="connsiteX0" fmla="*/ 0 w 228790"/>
                  <a:gd name="connsiteY0" fmla="*/ 137636 h 142303"/>
                  <a:gd name="connsiteX1" fmla="*/ 228791 w 228790"/>
                  <a:gd name="connsiteY1" fmla="*/ 142304 h 142303"/>
                  <a:gd name="connsiteX2" fmla="*/ 227648 w 228790"/>
                  <a:gd name="connsiteY2" fmla="*/ 0 h 142303"/>
                </a:gdLst>
                <a:ahLst/>
                <a:cxnLst>
                  <a:cxn ang="0">
                    <a:pos x="connsiteX0" y="connsiteY0"/>
                  </a:cxn>
                  <a:cxn ang="0">
                    <a:pos x="connsiteX1" y="connsiteY1"/>
                  </a:cxn>
                  <a:cxn ang="0">
                    <a:pos x="connsiteX2" y="connsiteY2"/>
                  </a:cxn>
                </a:cxnLst>
                <a:rect l="l" t="t" r="r" b="b"/>
                <a:pathLst>
                  <a:path w="228790" h="142303">
                    <a:moveTo>
                      <a:pt x="0" y="137636"/>
                    </a:moveTo>
                    <a:lnTo>
                      <a:pt x="228791" y="142304"/>
                    </a:lnTo>
                    <a:lnTo>
                      <a:pt x="227648" y="0"/>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4" name="任意多边形: 形状 223">
                <a:extLst>
                  <a:ext uri="{FF2B5EF4-FFF2-40B4-BE49-F238E27FC236}">
                    <a16:creationId xmlns:a16="http://schemas.microsoft.com/office/drawing/2014/main" id="{92AEC521-3CD6-7434-EDC3-8B037E11D5F3}"/>
                  </a:ext>
                </a:extLst>
              </p:cNvPr>
              <p:cNvSpPr/>
              <p:nvPr/>
            </p:nvSpPr>
            <p:spPr>
              <a:xfrm>
                <a:off x="1076895" y="3522345"/>
                <a:ext cx="60483" cy="22574"/>
              </a:xfrm>
              <a:custGeom>
                <a:avLst/>
                <a:gdLst>
                  <a:gd name="connsiteX0" fmla="*/ 60484 w 60483"/>
                  <a:gd name="connsiteY0" fmla="*/ 0 h 22574"/>
                  <a:gd name="connsiteX1" fmla="*/ 0 w 60483"/>
                  <a:gd name="connsiteY1" fmla="*/ 22574 h 22574"/>
                </a:gdLst>
                <a:ahLst/>
                <a:cxnLst>
                  <a:cxn ang="0">
                    <a:pos x="connsiteX0" y="connsiteY0"/>
                  </a:cxn>
                  <a:cxn ang="0">
                    <a:pos x="connsiteX1" y="connsiteY1"/>
                  </a:cxn>
                </a:cxnLst>
                <a:rect l="l" t="t" r="r" b="b"/>
                <a:pathLst>
                  <a:path w="60483" h="22574">
                    <a:moveTo>
                      <a:pt x="60484" y="0"/>
                    </a:moveTo>
                    <a:lnTo>
                      <a:pt x="0" y="22574"/>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5" name="任意多边形: 形状 224">
                <a:extLst>
                  <a:ext uri="{FF2B5EF4-FFF2-40B4-BE49-F238E27FC236}">
                    <a16:creationId xmlns:a16="http://schemas.microsoft.com/office/drawing/2014/main" id="{59A03F8E-41F2-D2D0-2CDB-22EFB7AB5322}"/>
                  </a:ext>
                </a:extLst>
              </p:cNvPr>
              <p:cNvSpPr/>
              <p:nvPr/>
            </p:nvSpPr>
            <p:spPr>
              <a:xfrm>
                <a:off x="1205863" y="2334672"/>
                <a:ext cx="232695" cy="401288"/>
              </a:xfrm>
              <a:custGeom>
                <a:avLst/>
                <a:gdLst>
                  <a:gd name="connsiteX0" fmla="*/ 476 w 232695"/>
                  <a:gd name="connsiteY0" fmla="*/ 16288 h 401288"/>
                  <a:gd name="connsiteX1" fmla="*/ 43625 w 232695"/>
                  <a:gd name="connsiteY1" fmla="*/ 249650 h 401288"/>
                  <a:gd name="connsiteX2" fmla="*/ 182689 w 232695"/>
                  <a:gd name="connsiteY2" fmla="*/ 401288 h 401288"/>
                  <a:gd name="connsiteX3" fmla="*/ 225076 w 232695"/>
                  <a:gd name="connsiteY3" fmla="*/ 228695 h 401288"/>
                  <a:gd name="connsiteX4" fmla="*/ 232696 w 232695"/>
                  <a:gd name="connsiteY4" fmla="*/ 65342 h 401288"/>
                  <a:gd name="connsiteX5" fmla="*/ 0 w 232695"/>
                  <a:gd name="connsiteY5" fmla="*/ 0 h 4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95" h="401288">
                    <a:moveTo>
                      <a:pt x="476" y="16288"/>
                    </a:moveTo>
                    <a:cubicBezTo>
                      <a:pt x="476" y="16288"/>
                      <a:pt x="26479" y="219361"/>
                      <a:pt x="43625" y="249650"/>
                    </a:cubicBezTo>
                    <a:cubicBezTo>
                      <a:pt x="60770" y="279940"/>
                      <a:pt x="182689" y="401288"/>
                      <a:pt x="182689" y="401288"/>
                    </a:cubicBezTo>
                    <a:cubicBezTo>
                      <a:pt x="182689" y="401288"/>
                      <a:pt x="220789" y="261366"/>
                      <a:pt x="225076" y="228695"/>
                    </a:cubicBezTo>
                    <a:cubicBezTo>
                      <a:pt x="229362" y="196025"/>
                      <a:pt x="232696" y="65342"/>
                      <a:pt x="232696" y="65342"/>
                    </a:cubicBezTo>
                    <a:lnTo>
                      <a:pt x="0" y="0"/>
                    </a:ln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6" name="任意多边形: 形状 225">
                <a:extLst>
                  <a:ext uri="{FF2B5EF4-FFF2-40B4-BE49-F238E27FC236}">
                    <a16:creationId xmlns:a16="http://schemas.microsoft.com/office/drawing/2014/main" id="{38430C92-B146-96EB-9272-B8C2BD9B1D1C}"/>
                  </a:ext>
                </a:extLst>
              </p:cNvPr>
              <p:cNvSpPr/>
              <p:nvPr/>
            </p:nvSpPr>
            <p:spPr>
              <a:xfrm>
                <a:off x="1205863" y="2334672"/>
                <a:ext cx="232695" cy="130734"/>
              </a:xfrm>
              <a:custGeom>
                <a:avLst/>
                <a:gdLst>
                  <a:gd name="connsiteX0" fmla="*/ 476 w 232695"/>
                  <a:gd name="connsiteY0" fmla="*/ 16288 h 130734"/>
                  <a:gd name="connsiteX1" fmla="*/ 8192 w 232695"/>
                  <a:gd name="connsiteY1" fmla="*/ 72580 h 130734"/>
                  <a:gd name="connsiteX2" fmla="*/ 69913 w 232695"/>
                  <a:gd name="connsiteY2" fmla="*/ 113919 h 130734"/>
                  <a:gd name="connsiteX3" fmla="*/ 230505 w 232695"/>
                  <a:gd name="connsiteY3" fmla="*/ 128683 h 130734"/>
                  <a:gd name="connsiteX4" fmla="*/ 232696 w 232695"/>
                  <a:gd name="connsiteY4" fmla="*/ 65342 h 130734"/>
                  <a:gd name="connsiteX5" fmla="*/ 0 w 232695"/>
                  <a:gd name="connsiteY5" fmla="*/ 0 h 13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95" h="130734">
                    <a:moveTo>
                      <a:pt x="476" y="16288"/>
                    </a:moveTo>
                    <a:cubicBezTo>
                      <a:pt x="476" y="16288"/>
                      <a:pt x="3524" y="40100"/>
                      <a:pt x="8192" y="72580"/>
                    </a:cubicBezTo>
                    <a:cubicBezTo>
                      <a:pt x="26429" y="89563"/>
                      <a:pt x="47267" y="103519"/>
                      <a:pt x="69913" y="113919"/>
                    </a:cubicBezTo>
                    <a:cubicBezTo>
                      <a:pt x="99917" y="127159"/>
                      <a:pt x="179927" y="134588"/>
                      <a:pt x="230505" y="128683"/>
                    </a:cubicBezTo>
                    <a:cubicBezTo>
                      <a:pt x="231838" y="94488"/>
                      <a:pt x="232696" y="65342"/>
                      <a:pt x="232696" y="65342"/>
                    </a:cubicBezTo>
                    <a:lnTo>
                      <a:pt x="0" y="0"/>
                    </a:ln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7" name="任意多边形: 形状 226">
                <a:extLst>
                  <a:ext uri="{FF2B5EF4-FFF2-40B4-BE49-F238E27FC236}">
                    <a16:creationId xmlns:a16="http://schemas.microsoft.com/office/drawing/2014/main" id="{4277AB2C-55CB-A04C-1CF0-E19DDA3D9D04}"/>
                  </a:ext>
                </a:extLst>
              </p:cNvPr>
              <p:cNvSpPr/>
              <p:nvPr/>
            </p:nvSpPr>
            <p:spPr>
              <a:xfrm>
                <a:off x="1088456" y="1883524"/>
                <a:ext cx="408922" cy="544932"/>
              </a:xfrm>
              <a:custGeom>
                <a:avLst/>
                <a:gdLst>
                  <a:gd name="connsiteX0" fmla="*/ 50446 w 408922"/>
                  <a:gd name="connsiteY0" fmla="*/ 290175 h 544932"/>
                  <a:gd name="connsiteX1" fmla="*/ 3869 w 408922"/>
                  <a:gd name="connsiteY1" fmla="*/ 294747 h 544932"/>
                  <a:gd name="connsiteX2" fmla="*/ 41303 w 408922"/>
                  <a:gd name="connsiteY2" fmla="*/ 390474 h 544932"/>
                  <a:gd name="connsiteX3" fmla="*/ 73878 w 408922"/>
                  <a:gd name="connsiteY3" fmla="*/ 388092 h 544932"/>
                  <a:gd name="connsiteX4" fmla="*/ 98929 w 408922"/>
                  <a:gd name="connsiteY4" fmla="*/ 458101 h 544932"/>
                  <a:gd name="connsiteX5" fmla="*/ 187321 w 408922"/>
                  <a:gd name="connsiteY5" fmla="*/ 528015 h 544932"/>
                  <a:gd name="connsiteX6" fmla="*/ 390013 w 408922"/>
                  <a:gd name="connsiteY6" fmla="*/ 528015 h 544932"/>
                  <a:gd name="connsiteX7" fmla="*/ 406681 w 408922"/>
                  <a:gd name="connsiteY7" fmla="*/ 353040 h 544932"/>
                  <a:gd name="connsiteX8" fmla="*/ 404395 w 408922"/>
                  <a:gd name="connsiteY8" fmla="*/ 175113 h 544932"/>
                  <a:gd name="connsiteX9" fmla="*/ 399823 w 408922"/>
                  <a:gd name="connsiteY9" fmla="*/ 77673 h 544932"/>
                  <a:gd name="connsiteX10" fmla="*/ 164746 w 408922"/>
                  <a:gd name="connsiteY10" fmla="*/ 5378 h 544932"/>
                  <a:gd name="connsiteX11" fmla="*/ 67211 w 408922"/>
                  <a:gd name="connsiteY11" fmla="*/ 119678 h 544932"/>
                  <a:gd name="connsiteX12" fmla="*/ 65877 w 408922"/>
                  <a:gd name="connsiteY12" fmla="*/ 255028 h 5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8922" h="544932">
                    <a:moveTo>
                      <a:pt x="50446" y="290175"/>
                    </a:moveTo>
                    <a:cubicBezTo>
                      <a:pt x="50446" y="290175"/>
                      <a:pt x="19300" y="257505"/>
                      <a:pt x="3869" y="294747"/>
                    </a:cubicBezTo>
                    <a:cubicBezTo>
                      <a:pt x="-11561" y="331990"/>
                      <a:pt x="22919" y="388092"/>
                      <a:pt x="41303" y="390474"/>
                    </a:cubicBezTo>
                    <a:cubicBezTo>
                      <a:pt x="52210" y="391896"/>
                      <a:pt x="63293" y="391086"/>
                      <a:pt x="73878" y="388092"/>
                    </a:cubicBezTo>
                    <a:cubicBezTo>
                      <a:pt x="73878" y="388092"/>
                      <a:pt x="86927" y="441813"/>
                      <a:pt x="98929" y="458101"/>
                    </a:cubicBezTo>
                    <a:cubicBezTo>
                      <a:pt x="122549" y="487968"/>
                      <a:pt x="152817" y="511908"/>
                      <a:pt x="187321" y="528015"/>
                    </a:cubicBezTo>
                    <a:cubicBezTo>
                      <a:pt x="229802" y="547065"/>
                      <a:pt x="372011" y="553827"/>
                      <a:pt x="390013" y="528015"/>
                    </a:cubicBezTo>
                    <a:cubicBezTo>
                      <a:pt x="408015" y="502202"/>
                      <a:pt x="406967" y="364661"/>
                      <a:pt x="406681" y="353040"/>
                    </a:cubicBezTo>
                    <a:cubicBezTo>
                      <a:pt x="406396" y="341420"/>
                      <a:pt x="404395" y="175113"/>
                      <a:pt x="404395" y="175113"/>
                    </a:cubicBezTo>
                    <a:cubicBezTo>
                      <a:pt x="404395" y="175113"/>
                      <a:pt x="417159" y="117392"/>
                      <a:pt x="399823" y="77673"/>
                    </a:cubicBezTo>
                    <a:cubicBezTo>
                      <a:pt x="382488" y="37953"/>
                      <a:pt x="208466" y="-17577"/>
                      <a:pt x="164746" y="5378"/>
                    </a:cubicBezTo>
                    <a:cubicBezTo>
                      <a:pt x="121027" y="28333"/>
                      <a:pt x="70640" y="68338"/>
                      <a:pt x="67211" y="119678"/>
                    </a:cubicBezTo>
                    <a:cubicBezTo>
                      <a:pt x="63782" y="171018"/>
                      <a:pt x="65877" y="255028"/>
                      <a:pt x="65877" y="255028"/>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8" name="任意多边形: 形状 227">
                <a:extLst>
                  <a:ext uri="{FF2B5EF4-FFF2-40B4-BE49-F238E27FC236}">
                    <a16:creationId xmlns:a16="http://schemas.microsoft.com/office/drawing/2014/main" id="{F57DC7D6-CBD4-D9F6-026D-D55588982551}"/>
                  </a:ext>
                </a:extLst>
              </p:cNvPr>
              <p:cNvSpPr/>
              <p:nvPr/>
            </p:nvSpPr>
            <p:spPr>
              <a:xfrm>
                <a:off x="1348805" y="2101310"/>
                <a:ext cx="70650" cy="161767"/>
              </a:xfrm>
              <a:custGeom>
                <a:avLst/>
                <a:gdLst>
                  <a:gd name="connsiteX0" fmla="*/ 47272 w 70650"/>
                  <a:gd name="connsiteY0" fmla="*/ 0 h 161767"/>
                  <a:gd name="connsiteX1" fmla="*/ 69656 w 70650"/>
                  <a:gd name="connsiteY1" fmla="*/ 149352 h 161767"/>
                  <a:gd name="connsiteX2" fmla="*/ 16030 w 70650"/>
                  <a:gd name="connsiteY2" fmla="*/ 151638 h 161767"/>
                  <a:gd name="connsiteX3" fmla="*/ 3553 w 70650"/>
                  <a:gd name="connsiteY3" fmla="*/ 118967 h 161767"/>
                </a:gdLst>
                <a:ahLst/>
                <a:cxnLst>
                  <a:cxn ang="0">
                    <a:pos x="connsiteX0" y="connsiteY0"/>
                  </a:cxn>
                  <a:cxn ang="0">
                    <a:pos x="connsiteX1" y="connsiteY1"/>
                  </a:cxn>
                  <a:cxn ang="0">
                    <a:pos x="connsiteX2" y="connsiteY2"/>
                  </a:cxn>
                  <a:cxn ang="0">
                    <a:pos x="connsiteX3" y="connsiteY3"/>
                  </a:cxn>
                </a:cxnLst>
                <a:rect l="l" t="t" r="r" b="b"/>
                <a:pathLst>
                  <a:path w="70650" h="161767">
                    <a:moveTo>
                      <a:pt x="47272" y="0"/>
                    </a:moveTo>
                    <a:cubicBezTo>
                      <a:pt x="47272" y="0"/>
                      <a:pt x="76324" y="133350"/>
                      <a:pt x="69656" y="149352"/>
                    </a:cubicBezTo>
                    <a:cubicBezTo>
                      <a:pt x="62989" y="165354"/>
                      <a:pt x="42129" y="165640"/>
                      <a:pt x="16030" y="151638"/>
                    </a:cubicBezTo>
                    <a:cubicBezTo>
                      <a:pt x="-10068" y="137636"/>
                      <a:pt x="3553" y="118967"/>
                      <a:pt x="3553" y="11896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29" name="任意多边形: 形状 228">
                <a:extLst>
                  <a:ext uri="{FF2B5EF4-FFF2-40B4-BE49-F238E27FC236}">
                    <a16:creationId xmlns:a16="http://schemas.microsoft.com/office/drawing/2014/main" id="{9BED079C-725F-3E86-6810-F3E33C233BDD}"/>
                  </a:ext>
                </a:extLst>
              </p:cNvPr>
              <p:cNvSpPr/>
              <p:nvPr/>
            </p:nvSpPr>
            <p:spPr>
              <a:xfrm>
                <a:off x="1294922" y="2255329"/>
                <a:ext cx="117824" cy="44291"/>
              </a:xfrm>
              <a:custGeom>
                <a:avLst/>
                <a:gdLst>
                  <a:gd name="connsiteX0" fmla="*/ 0 w 117824"/>
                  <a:gd name="connsiteY0" fmla="*/ 0 h 44291"/>
                  <a:gd name="connsiteX1" fmla="*/ 35909 w 117824"/>
                  <a:gd name="connsiteY1" fmla="*/ 37338 h 44291"/>
                  <a:gd name="connsiteX2" fmla="*/ 117824 w 117824"/>
                  <a:gd name="connsiteY2" fmla="*/ 44291 h 44291"/>
                </a:gdLst>
                <a:ahLst/>
                <a:cxnLst>
                  <a:cxn ang="0">
                    <a:pos x="connsiteX0" y="connsiteY0"/>
                  </a:cxn>
                  <a:cxn ang="0">
                    <a:pos x="connsiteX1" y="connsiteY1"/>
                  </a:cxn>
                  <a:cxn ang="0">
                    <a:pos x="connsiteX2" y="connsiteY2"/>
                  </a:cxn>
                </a:cxnLst>
                <a:rect l="l" t="t" r="r" b="b"/>
                <a:pathLst>
                  <a:path w="117824" h="44291">
                    <a:moveTo>
                      <a:pt x="0" y="0"/>
                    </a:moveTo>
                    <a:cubicBezTo>
                      <a:pt x="0" y="0"/>
                      <a:pt x="12573" y="34957"/>
                      <a:pt x="35909" y="37338"/>
                    </a:cubicBezTo>
                    <a:cubicBezTo>
                      <a:pt x="59246" y="39719"/>
                      <a:pt x="117824" y="44291"/>
                      <a:pt x="117824" y="44291"/>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0" name="任意多边形: 形状 229">
                <a:extLst>
                  <a:ext uri="{FF2B5EF4-FFF2-40B4-BE49-F238E27FC236}">
                    <a16:creationId xmlns:a16="http://schemas.microsoft.com/office/drawing/2014/main" id="{0A58B8E2-054D-EA7F-CDEB-0ECA0E323573}"/>
                  </a:ext>
                </a:extLst>
              </p:cNvPr>
              <p:cNvSpPr/>
              <p:nvPr/>
            </p:nvSpPr>
            <p:spPr>
              <a:xfrm>
                <a:off x="1211579" y="2087308"/>
                <a:ext cx="139065" cy="86391"/>
              </a:xfrm>
              <a:custGeom>
                <a:avLst/>
                <a:gdLst>
                  <a:gd name="connsiteX0" fmla="*/ 0 w 139065"/>
                  <a:gd name="connsiteY0" fmla="*/ 18669 h 86391"/>
                  <a:gd name="connsiteX1" fmla="*/ 3715 w 139065"/>
                  <a:gd name="connsiteY1" fmla="*/ 74676 h 86391"/>
                  <a:gd name="connsiteX2" fmla="*/ 74009 w 139065"/>
                  <a:gd name="connsiteY2" fmla="*/ 86392 h 86391"/>
                  <a:gd name="connsiteX3" fmla="*/ 139065 w 139065"/>
                  <a:gd name="connsiteY3" fmla="*/ 74676 h 86391"/>
                  <a:gd name="connsiteX4" fmla="*/ 137731 w 139065"/>
                  <a:gd name="connsiteY4" fmla="*/ 18669 h 86391"/>
                  <a:gd name="connsiteX5" fmla="*/ 0 w 139065"/>
                  <a:gd name="connsiteY5" fmla="*/ 18669 h 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 h="86391">
                    <a:moveTo>
                      <a:pt x="0" y="18669"/>
                    </a:moveTo>
                    <a:lnTo>
                      <a:pt x="3715" y="74676"/>
                    </a:lnTo>
                    <a:cubicBezTo>
                      <a:pt x="3715" y="74676"/>
                      <a:pt x="25051" y="86392"/>
                      <a:pt x="74009" y="86392"/>
                    </a:cubicBezTo>
                    <a:cubicBezTo>
                      <a:pt x="122968" y="86392"/>
                      <a:pt x="139065" y="74676"/>
                      <a:pt x="139065" y="74676"/>
                    </a:cubicBezTo>
                    <a:lnTo>
                      <a:pt x="137731" y="18669"/>
                    </a:lnTo>
                    <a:cubicBezTo>
                      <a:pt x="137731" y="18669"/>
                      <a:pt x="66675" y="-23336"/>
                      <a:pt x="0" y="18669"/>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1" name="任意多边形: 形状 230">
                <a:extLst>
                  <a:ext uri="{FF2B5EF4-FFF2-40B4-BE49-F238E27FC236}">
                    <a16:creationId xmlns:a16="http://schemas.microsoft.com/office/drawing/2014/main" id="{544767EA-A328-8F9E-836D-F94981B0E40A}"/>
                  </a:ext>
                </a:extLst>
              </p:cNvPr>
              <p:cNvSpPr/>
              <p:nvPr/>
            </p:nvSpPr>
            <p:spPr>
              <a:xfrm>
                <a:off x="1396268" y="2087357"/>
                <a:ext cx="139160" cy="86533"/>
              </a:xfrm>
              <a:custGeom>
                <a:avLst/>
                <a:gdLst>
                  <a:gd name="connsiteX0" fmla="*/ 0 w 139160"/>
                  <a:gd name="connsiteY0" fmla="*/ 18620 h 86533"/>
                  <a:gd name="connsiteX1" fmla="*/ 17716 w 139160"/>
                  <a:gd name="connsiteY1" fmla="*/ 77008 h 86533"/>
                  <a:gd name="connsiteX2" fmla="*/ 74009 w 139160"/>
                  <a:gd name="connsiteY2" fmla="*/ 86533 h 86533"/>
                  <a:gd name="connsiteX3" fmla="*/ 139160 w 139160"/>
                  <a:gd name="connsiteY3" fmla="*/ 74817 h 86533"/>
                  <a:gd name="connsiteX4" fmla="*/ 137731 w 139160"/>
                  <a:gd name="connsiteY4" fmla="*/ 18810 h 86533"/>
                  <a:gd name="connsiteX5" fmla="*/ 0 w 139160"/>
                  <a:gd name="connsiteY5" fmla="*/ 18620 h 8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60" h="86533">
                    <a:moveTo>
                      <a:pt x="0" y="18620"/>
                    </a:moveTo>
                    <a:lnTo>
                      <a:pt x="17716" y="77008"/>
                    </a:lnTo>
                    <a:cubicBezTo>
                      <a:pt x="17716" y="77008"/>
                      <a:pt x="24955" y="86533"/>
                      <a:pt x="74009" y="86533"/>
                    </a:cubicBezTo>
                    <a:cubicBezTo>
                      <a:pt x="123063" y="86533"/>
                      <a:pt x="139160" y="74817"/>
                      <a:pt x="139160" y="74817"/>
                    </a:cubicBezTo>
                    <a:lnTo>
                      <a:pt x="137731" y="18810"/>
                    </a:lnTo>
                    <a:cubicBezTo>
                      <a:pt x="137731" y="18810"/>
                      <a:pt x="66580" y="-23386"/>
                      <a:pt x="0" y="1862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2" name="任意多边形: 形状 231">
                <a:extLst>
                  <a:ext uri="{FF2B5EF4-FFF2-40B4-BE49-F238E27FC236}">
                    <a16:creationId xmlns:a16="http://schemas.microsoft.com/office/drawing/2014/main" id="{B63D84F8-2E2F-431F-10E8-26E4E4342E0C}"/>
                  </a:ext>
                </a:extLst>
              </p:cNvPr>
              <p:cNvSpPr/>
              <p:nvPr/>
            </p:nvSpPr>
            <p:spPr>
              <a:xfrm>
                <a:off x="1349596" y="2105977"/>
                <a:ext cx="46672" cy="9525"/>
              </a:xfrm>
              <a:custGeom>
                <a:avLst/>
                <a:gdLst>
                  <a:gd name="connsiteX0" fmla="*/ 0 w 46672"/>
                  <a:gd name="connsiteY0" fmla="*/ 0 h 9525"/>
                  <a:gd name="connsiteX1" fmla="*/ 46673 w 46672"/>
                  <a:gd name="connsiteY1" fmla="*/ 0 h 9525"/>
                </a:gdLst>
                <a:ahLst/>
                <a:cxnLst>
                  <a:cxn ang="0">
                    <a:pos x="connsiteX0" y="connsiteY0"/>
                  </a:cxn>
                  <a:cxn ang="0">
                    <a:pos x="connsiteX1" y="connsiteY1"/>
                  </a:cxn>
                </a:cxnLst>
                <a:rect l="l" t="t" r="r" b="b"/>
                <a:pathLst>
                  <a:path w="46672" h="9525">
                    <a:moveTo>
                      <a:pt x="0" y="0"/>
                    </a:moveTo>
                    <a:lnTo>
                      <a:pt x="46673"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3" name="任意多边形: 形状 232">
                <a:extLst>
                  <a:ext uri="{FF2B5EF4-FFF2-40B4-BE49-F238E27FC236}">
                    <a16:creationId xmlns:a16="http://schemas.microsoft.com/office/drawing/2014/main" id="{63E2FAEF-D1DD-A7C7-0265-C7E12890492C}"/>
                  </a:ext>
                </a:extLst>
              </p:cNvPr>
              <p:cNvSpPr/>
              <p:nvPr/>
            </p:nvSpPr>
            <p:spPr>
              <a:xfrm>
                <a:off x="1119853" y="2105977"/>
                <a:ext cx="92011" cy="53721"/>
              </a:xfrm>
              <a:custGeom>
                <a:avLst/>
                <a:gdLst>
                  <a:gd name="connsiteX0" fmla="*/ 92011 w 92011"/>
                  <a:gd name="connsiteY0" fmla="*/ 0 h 53721"/>
                  <a:gd name="connsiteX1" fmla="*/ 0 w 92011"/>
                  <a:gd name="connsiteY1" fmla="*/ 53721 h 53721"/>
                </a:gdLst>
                <a:ahLst/>
                <a:cxnLst>
                  <a:cxn ang="0">
                    <a:pos x="connsiteX0" y="connsiteY0"/>
                  </a:cxn>
                  <a:cxn ang="0">
                    <a:pos x="connsiteX1" y="connsiteY1"/>
                  </a:cxn>
                </a:cxnLst>
                <a:rect l="l" t="t" r="r" b="b"/>
                <a:pathLst>
                  <a:path w="92011" h="53721">
                    <a:moveTo>
                      <a:pt x="92011" y="0"/>
                    </a:moveTo>
                    <a:lnTo>
                      <a:pt x="0" y="53721"/>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4" name="任意多边形: 形状 233">
                <a:extLst>
                  <a:ext uri="{FF2B5EF4-FFF2-40B4-BE49-F238E27FC236}">
                    <a16:creationId xmlns:a16="http://schemas.microsoft.com/office/drawing/2014/main" id="{00C5FBEE-0FCB-9BFB-3FC8-E7B0F307575C}"/>
                  </a:ext>
                </a:extLst>
              </p:cNvPr>
              <p:cNvSpPr/>
              <p:nvPr/>
            </p:nvSpPr>
            <p:spPr>
              <a:xfrm>
                <a:off x="1234534" y="2064020"/>
                <a:ext cx="81533" cy="13953"/>
              </a:xfrm>
              <a:custGeom>
                <a:avLst/>
                <a:gdLst>
                  <a:gd name="connsiteX0" fmla="*/ 0 w 81533"/>
                  <a:gd name="connsiteY0" fmla="*/ 13953 h 13953"/>
                  <a:gd name="connsiteX1" fmla="*/ 81534 w 81533"/>
                  <a:gd name="connsiteY1" fmla="*/ 9286 h 13953"/>
                </a:gdLst>
                <a:ahLst/>
                <a:cxnLst>
                  <a:cxn ang="0">
                    <a:pos x="connsiteX0" y="connsiteY0"/>
                  </a:cxn>
                  <a:cxn ang="0">
                    <a:pos x="connsiteX1" y="connsiteY1"/>
                  </a:cxn>
                </a:cxnLst>
                <a:rect l="l" t="t" r="r" b="b"/>
                <a:pathLst>
                  <a:path w="81533" h="13953">
                    <a:moveTo>
                      <a:pt x="0" y="13953"/>
                    </a:moveTo>
                    <a:cubicBezTo>
                      <a:pt x="0" y="13953"/>
                      <a:pt x="24955" y="-14050"/>
                      <a:pt x="81534" y="9286"/>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5" name="任意多边形: 形状 234">
                <a:extLst>
                  <a:ext uri="{FF2B5EF4-FFF2-40B4-BE49-F238E27FC236}">
                    <a16:creationId xmlns:a16="http://schemas.microsoft.com/office/drawing/2014/main" id="{ED6AFA6D-3E7D-FCA5-9FAE-692271860C25}"/>
                  </a:ext>
                </a:extLst>
              </p:cNvPr>
              <p:cNvSpPr/>
              <p:nvPr/>
            </p:nvSpPr>
            <p:spPr>
              <a:xfrm>
                <a:off x="1404841" y="2065398"/>
                <a:ext cx="60483" cy="12575"/>
              </a:xfrm>
              <a:custGeom>
                <a:avLst/>
                <a:gdLst>
                  <a:gd name="connsiteX0" fmla="*/ 0 w 60483"/>
                  <a:gd name="connsiteY0" fmla="*/ 12576 h 12575"/>
                  <a:gd name="connsiteX1" fmla="*/ 60484 w 60483"/>
                  <a:gd name="connsiteY1" fmla="*/ 5622 h 12575"/>
                </a:gdLst>
                <a:ahLst/>
                <a:cxnLst>
                  <a:cxn ang="0">
                    <a:pos x="connsiteX0" y="connsiteY0"/>
                  </a:cxn>
                  <a:cxn ang="0">
                    <a:pos x="connsiteX1" y="connsiteY1"/>
                  </a:cxn>
                </a:cxnLst>
                <a:rect l="l" t="t" r="r" b="b"/>
                <a:pathLst>
                  <a:path w="60483" h="12575">
                    <a:moveTo>
                      <a:pt x="0" y="12576"/>
                    </a:moveTo>
                    <a:cubicBezTo>
                      <a:pt x="17146" y="-1182"/>
                      <a:pt x="40663" y="-3885"/>
                      <a:pt x="60484" y="562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6" name="任意多边形: 形状 235">
                <a:extLst>
                  <a:ext uri="{FF2B5EF4-FFF2-40B4-BE49-F238E27FC236}">
                    <a16:creationId xmlns:a16="http://schemas.microsoft.com/office/drawing/2014/main" id="{8A277ECD-49DF-5647-DFA9-4277CE0D00A8}"/>
                  </a:ext>
                </a:extLst>
              </p:cNvPr>
              <p:cNvSpPr/>
              <p:nvPr/>
            </p:nvSpPr>
            <p:spPr>
              <a:xfrm>
                <a:off x="1275777" y="2112645"/>
                <a:ext cx="18383" cy="38100"/>
              </a:xfrm>
              <a:custGeom>
                <a:avLst/>
                <a:gdLst>
                  <a:gd name="connsiteX0" fmla="*/ 18383 w 18383"/>
                  <a:gd name="connsiteY0" fmla="*/ 19050 h 38100"/>
                  <a:gd name="connsiteX1" fmla="*/ 9525 w 18383"/>
                  <a:gd name="connsiteY1" fmla="*/ 38100 h 38100"/>
                  <a:gd name="connsiteX2" fmla="*/ 0 w 18383"/>
                  <a:gd name="connsiteY2" fmla="*/ 19050 h 38100"/>
                  <a:gd name="connsiteX3" fmla="*/ 8953 w 18383"/>
                  <a:gd name="connsiteY3" fmla="*/ 0 h 38100"/>
                  <a:gd name="connsiteX4" fmla="*/ 18383 w 18383"/>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38100">
                    <a:moveTo>
                      <a:pt x="18383" y="19050"/>
                    </a:moveTo>
                    <a:cubicBezTo>
                      <a:pt x="18383" y="29337"/>
                      <a:pt x="14668" y="38100"/>
                      <a:pt x="9525" y="38100"/>
                    </a:cubicBezTo>
                    <a:cubicBezTo>
                      <a:pt x="4381" y="38100"/>
                      <a:pt x="0" y="29718"/>
                      <a:pt x="0" y="19050"/>
                    </a:cubicBezTo>
                    <a:cubicBezTo>
                      <a:pt x="0" y="8382"/>
                      <a:pt x="3715" y="0"/>
                      <a:pt x="8953" y="0"/>
                    </a:cubicBezTo>
                    <a:cubicBezTo>
                      <a:pt x="14192" y="0"/>
                      <a:pt x="18193" y="8668"/>
                      <a:pt x="18383" y="1905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7" name="任意多边形: 形状 236">
                <a:extLst>
                  <a:ext uri="{FF2B5EF4-FFF2-40B4-BE49-F238E27FC236}">
                    <a16:creationId xmlns:a16="http://schemas.microsoft.com/office/drawing/2014/main" id="{E019F5F2-35BC-59BF-6AAF-36125E45C92B}"/>
                  </a:ext>
                </a:extLst>
              </p:cNvPr>
              <p:cNvSpPr/>
              <p:nvPr/>
            </p:nvSpPr>
            <p:spPr>
              <a:xfrm>
                <a:off x="1425129" y="2110263"/>
                <a:ext cx="18383" cy="38100"/>
              </a:xfrm>
              <a:custGeom>
                <a:avLst/>
                <a:gdLst>
                  <a:gd name="connsiteX0" fmla="*/ 18383 w 18383"/>
                  <a:gd name="connsiteY0" fmla="*/ 19050 h 38100"/>
                  <a:gd name="connsiteX1" fmla="*/ 9525 w 18383"/>
                  <a:gd name="connsiteY1" fmla="*/ 38100 h 38100"/>
                  <a:gd name="connsiteX2" fmla="*/ 0 w 18383"/>
                  <a:gd name="connsiteY2" fmla="*/ 19050 h 38100"/>
                  <a:gd name="connsiteX3" fmla="*/ 8858 w 18383"/>
                  <a:gd name="connsiteY3" fmla="*/ 0 h 38100"/>
                  <a:gd name="connsiteX4" fmla="*/ 18383 w 18383"/>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38100">
                    <a:moveTo>
                      <a:pt x="18383" y="19050"/>
                    </a:moveTo>
                    <a:cubicBezTo>
                      <a:pt x="18383" y="29337"/>
                      <a:pt x="14668" y="38100"/>
                      <a:pt x="9525" y="38100"/>
                    </a:cubicBezTo>
                    <a:cubicBezTo>
                      <a:pt x="4381" y="38100"/>
                      <a:pt x="0" y="29718"/>
                      <a:pt x="0" y="19050"/>
                    </a:cubicBezTo>
                    <a:cubicBezTo>
                      <a:pt x="0" y="8382"/>
                      <a:pt x="3715" y="0"/>
                      <a:pt x="8858" y="0"/>
                    </a:cubicBezTo>
                    <a:cubicBezTo>
                      <a:pt x="14002" y="0"/>
                      <a:pt x="18097" y="8763"/>
                      <a:pt x="18383" y="1905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8" name="任意多边形: 形状 237">
                <a:extLst>
                  <a:ext uri="{FF2B5EF4-FFF2-40B4-BE49-F238E27FC236}">
                    <a16:creationId xmlns:a16="http://schemas.microsoft.com/office/drawing/2014/main" id="{5E1F5982-80E5-F961-F06C-585009212EDB}"/>
                  </a:ext>
                </a:extLst>
              </p:cNvPr>
              <p:cNvSpPr/>
              <p:nvPr/>
            </p:nvSpPr>
            <p:spPr>
              <a:xfrm>
                <a:off x="1065016" y="1759764"/>
                <a:ext cx="526433" cy="425572"/>
              </a:xfrm>
              <a:custGeom>
                <a:avLst/>
                <a:gdLst>
                  <a:gd name="connsiteX0" fmla="*/ 218667 w 526433"/>
                  <a:gd name="connsiteY0" fmla="*/ 153713 h 425572"/>
                  <a:gd name="connsiteX1" fmla="*/ 213238 w 526433"/>
                  <a:gd name="connsiteY1" fmla="*/ 221436 h 425572"/>
                  <a:gd name="connsiteX2" fmla="*/ 156564 w 526433"/>
                  <a:gd name="connsiteY2" fmla="*/ 221436 h 425572"/>
                  <a:gd name="connsiteX3" fmla="*/ 158374 w 526433"/>
                  <a:gd name="connsiteY3" fmla="*/ 292302 h 425572"/>
                  <a:gd name="connsiteX4" fmla="*/ 110749 w 526433"/>
                  <a:gd name="connsiteY4" fmla="*/ 356024 h 425572"/>
                  <a:gd name="connsiteX5" fmla="*/ 105320 w 526433"/>
                  <a:gd name="connsiteY5" fmla="*/ 423366 h 425572"/>
                  <a:gd name="connsiteX6" fmla="*/ 65791 w 526433"/>
                  <a:gd name="connsiteY6" fmla="*/ 402125 h 425572"/>
                  <a:gd name="connsiteX7" fmla="*/ 53408 w 526433"/>
                  <a:gd name="connsiteY7" fmla="*/ 331259 h 425572"/>
                  <a:gd name="connsiteX8" fmla="*/ 44741 w 526433"/>
                  <a:gd name="connsiteY8" fmla="*/ 267442 h 425572"/>
                  <a:gd name="connsiteX9" fmla="*/ 11117 w 526433"/>
                  <a:gd name="connsiteY9" fmla="*/ 196576 h 425572"/>
                  <a:gd name="connsiteX10" fmla="*/ 129799 w 526433"/>
                  <a:gd name="connsiteY10" fmla="*/ 125710 h 425572"/>
                  <a:gd name="connsiteX11" fmla="*/ 180662 w 526433"/>
                  <a:gd name="connsiteY11" fmla="*/ 33603 h 425572"/>
                  <a:gd name="connsiteX12" fmla="*/ 336110 w 526433"/>
                  <a:gd name="connsiteY12" fmla="*/ 15886 h 425572"/>
                  <a:gd name="connsiteX13" fmla="*/ 326585 w 526433"/>
                  <a:gd name="connsiteY13" fmla="*/ 69036 h 425572"/>
                  <a:gd name="connsiteX14" fmla="*/ 476795 w 526433"/>
                  <a:gd name="connsiteY14" fmla="*/ 126186 h 425572"/>
                  <a:gd name="connsiteX15" fmla="*/ 504512 w 526433"/>
                  <a:gd name="connsiteY15" fmla="*/ 243153 h 425572"/>
                  <a:gd name="connsiteX16" fmla="*/ 462221 w 526433"/>
                  <a:gd name="connsiteY16" fmla="*/ 250201 h 425572"/>
                  <a:gd name="connsiteX17" fmla="*/ 491844 w 526433"/>
                  <a:gd name="connsiteY17" fmla="*/ 303351 h 425572"/>
                  <a:gd name="connsiteX18" fmla="*/ 428026 w 526433"/>
                  <a:gd name="connsiteY18" fmla="*/ 299827 h 425572"/>
                  <a:gd name="connsiteX19" fmla="*/ 401738 w 526433"/>
                  <a:gd name="connsiteY19" fmla="*/ 242677 h 425572"/>
                  <a:gd name="connsiteX20" fmla="*/ 218667 w 526433"/>
                  <a:gd name="connsiteY20" fmla="*/ 153713 h 42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433" h="425572">
                    <a:moveTo>
                      <a:pt x="218667" y="153713"/>
                    </a:moveTo>
                    <a:cubicBezTo>
                      <a:pt x="218667" y="153713"/>
                      <a:pt x="241146" y="203338"/>
                      <a:pt x="213238" y="221436"/>
                    </a:cubicBezTo>
                    <a:cubicBezTo>
                      <a:pt x="195708" y="231579"/>
                      <a:pt x="174094" y="231579"/>
                      <a:pt x="156564" y="221436"/>
                    </a:cubicBezTo>
                    <a:cubicBezTo>
                      <a:pt x="171752" y="242415"/>
                      <a:pt x="172471" y="270575"/>
                      <a:pt x="158374" y="292302"/>
                    </a:cubicBezTo>
                    <a:cubicBezTo>
                      <a:pt x="144692" y="315097"/>
                      <a:pt x="128736" y="336447"/>
                      <a:pt x="110749" y="356024"/>
                    </a:cubicBezTo>
                    <a:cubicBezTo>
                      <a:pt x="110749" y="356024"/>
                      <a:pt x="115797" y="416317"/>
                      <a:pt x="105320" y="423366"/>
                    </a:cubicBezTo>
                    <a:cubicBezTo>
                      <a:pt x="94842" y="430414"/>
                      <a:pt x="66267" y="419842"/>
                      <a:pt x="65791" y="402125"/>
                    </a:cubicBezTo>
                    <a:cubicBezTo>
                      <a:pt x="65315" y="384409"/>
                      <a:pt x="53885" y="348976"/>
                      <a:pt x="53408" y="331259"/>
                    </a:cubicBezTo>
                    <a:cubicBezTo>
                      <a:pt x="52932" y="313543"/>
                      <a:pt x="44741" y="267442"/>
                      <a:pt x="44741" y="267442"/>
                    </a:cubicBezTo>
                    <a:cubicBezTo>
                      <a:pt x="44741" y="267442"/>
                      <a:pt x="-26888" y="235533"/>
                      <a:pt x="11117" y="196576"/>
                    </a:cubicBezTo>
                    <a:cubicBezTo>
                      <a:pt x="49122" y="157618"/>
                      <a:pt x="129799" y="125710"/>
                      <a:pt x="129799" y="125710"/>
                    </a:cubicBezTo>
                    <a:cubicBezTo>
                      <a:pt x="129799" y="125710"/>
                      <a:pt x="131608" y="54844"/>
                      <a:pt x="180662" y="33603"/>
                    </a:cubicBezTo>
                    <a:cubicBezTo>
                      <a:pt x="229716" y="12362"/>
                      <a:pt x="335253" y="-19547"/>
                      <a:pt x="336110" y="15886"/>
                    </a:cubicBezTo>
                    <a:cubicBezTo>
                      <a:pt x="337453" y="34122"/>
                      <a:pt x="334177" y="52401"/>
                      <a:pt x="326585" y="69036"/>
                    </a:cubicBezTo>
                    <a:cubicBezTo>
                      <a:pt x="326585" y="69036"/>
                      <a:pt x="415073" y="65512"/>
                      <a:pt x="476795" y="126186"/>
                    </a:cubicBezTo>
                    <a:cubicBezTo>
                      <a:pt x="538517" y="186860"/>
                      <a:pt x="536421" y="243153"/>
                      <a:pt x="504512" y="243153"/>
                    </a:cubicBezTo>
                    <a:cubicBezTo>
                      <a:pt x="472604" y="243153"/>
                      <a:pt x="462221" y="250201"/>
                      <a:pt x="462221" y="250201"/>
                    </a:cubicBezTo>
                    <a:cubicBezTo>
                      <a:pt x="462221" y="250201"/>
                      <a:pt x="523276" y="285634"/>
                      <a:pt x="491844" y="303351"/>
                    </a:cubicBezTo>
                    <a:cubicBezTo>
                      <a:pt x="460412" y="321067"/>
                      <a:pt x="428026" y="299827"/>
                      <a:pt x="428026" y="299827"/>
                    </a:cubicBezTo>
                    <a:cubicBezTo>
                      <a:pt x="428026" y="299827"/>
                      <a:pt x="441552" y="275062"/>
                      <a:pt x="401738" y="242677"/>
                    </a:cubicBezTo>
                    <a:cubicBezTo>
                      <a:pt x="361923" y="210292"/>
                      <a:pt x="218667" y="153713"/>
                      <a:pt x="218667" y="153713"/>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141" name="图形 2">
              <a:extLst>
                <a:ext uri="{FF2B5EF4-FFF2-40B4-BE49-F238E27FC236}">
                  <a16:creationId xmlns:a16="http://schemas.microsoft.com/office/drawing/2014/main" id="{4E22BCCC-ED6D-C44B-BAC7-74ACE4633F11}"/>
                </a:ext>
              </a:extLst>
            </p:cNvPr>
            <p:cNvGrpSpPr/>
            <p:nvPr/>
          </p:nvGrpSpPr>
          <p:grpSpPr>
            <a:xfrm>
              <a:off x="-520923" y="1915589"/>
              <a:ext cx="1111758" cy="3580335"/>
              <a:chOff x="-520923" y="1915589"/>
              <a:chExt cx="1111758" cy="3580335"/>
            </a:xfrm>
          </p:grpSpPr>
          <p:sp>
            <p:nvSpPr>
              <p:cNvPr id="142" name="任意多边形: 形状 141">
                <a:extLst>
                  <a:ext uri="{FF2B5EF4-FFF2-40B4-BE49-F238E27FC236}">
                    <a16:creationId xmlns:a16="http://schemas.microsoft.com/office/drawing/2014/main" id="{577E49FD-BE2F-7802-3580-669D39D3B6F7}"/>
                  </a:ext>
                </a:extLst>
              </p:cNvPr>
              <p:cNvSpPr/>
              <p:nvPr/>
            </p:nvSpPr>
            <p:spPr>
              <a:xfrm>
                <a:off x="-423387" y="5271135"/>
                <a:ext cx="996886" cy="224790"/>
              </a:xfrm>
              <a:custGeom>
                <a:avLst/>
                <a:gdLst>
                  <a:gd name="connsiteX0" fmla="*/ 996886 w 996886"/>
                  <a:gd name="connsiteY0" fmla="*/ 112395 h 224790"/>
                  <a:gd name="connsiteX1" fmla="*/ 498443 w 996886"/>
                  <a:gd name="connsiteY1" fmla="*/ 224790 h 224790"/>
                  <a:gd name="connsiteX2" fmla="*/ 0 w 996886"/>
                  <a:gd name="connsiteY2" fmla="*/ 112395 h 224790"/>
                  <a:gd name="connsiteX3" fmla="*/ 498443 w 996886"/>
                  <a:gd name="connsiteY3" fmla="*/ 0 h 224790"/>
                  <a:gd name="connsiteX4" fmla="*/ 996886 w 996886"/>
                  <a:gd name="connsiteY4" fmla="*/ 112395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86" h="224790">
                    <a:moveTo>
                      <a:pt x="996886" y="112395"/>
                    </a:moveTo>
                    <a:cubicBezTo>
                      <a:pt x="996886" y="174469"/>
                      <a:pt x="773726" y="224790"/>
                      <a:pt x="498443" y="224790"/>
                    </a:cubicBezTo>
                    <a:cubicBezTo>
                      <a:pt x="223161" y="224790"/>
                      <a:pt x="0" y="174469"/>
                      <a:pt x="0" y="112395"/>
                    </a:cubicBezTo>
                    <a:cubicBezTo>
                      <a:pt x="0" y="50321"/>
                      <a:pt x="223161" y="0"/>
                      <a:pt x="498443" y="0"/>
                    </a:cubicBezTo>
                    <a:cubicBezTo>
                      <a:pt x="773726" y="0"/>
                      <a:pt x="996886" y="50321"/>
                      <a:pt x="996886" y="112395"/>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3" name="任意多边形: 形状 142">
                <a:extLst>
                  <a:ext uri="{FF2B5EF4-FFF2-40B4-BE49-F238E27FC236}">
                    <a16:creationId xmlns:a16="http://schemas.microsoft.com/office/drawing/2014/main" id="{348FF03D-A9B8-E816-D7E6-22A6D5166C2B}"/>
                  </a:ext>
                </a:extLst>
              </p:cNvPr>
              <p:cNvSpPr/>
              <p:nvPr/>
            </p:nvSpPr>
            <p:spPr>
              <a:xfrm>
                <a:off x="403287" y="3042189"/>
                <a:ext cx="139444" cy="168306"/>
              </a:xfrm>
              <a:custGeom>
                <a:avLst/>
                <a:gdLst>
                  <a:gd name="connsiteX0" fmla="*/ 0 w 139444"/>
                  <a:gd name="connsiteY0" fmla="*/ 16574 h 168306"/>
                  <a:gd name="connsiteX1" fmla="*/ 0 w 139444"/>
                  <a:gd name="connsiteY1" fmla="*/ 107633 h 168306"/>
                  <a:gd name="connsiteX2" fmla="*/ 132397 w 139444"/>
                  <a:gd name="connsiteY2" fmla="*/ 168307 h 168306"/>
                  <a:gd name="connsiteX3" fmla="*/ 135160 w 139444"/>
                  <a:gd name="connsiteY3" fmla="*/ 0 h 168306"/>
                </a:gdLst>
                <a:ahLst/>
                <a:cxnLst>
                  <a:cxn ang="0">
                    <a:pos x="connsiteX0" y="connsiteY0"/>
                  </a:cxn>
                  <a:cxn ang="0">
                    <a:pos x="connsiteX1" y="connsiteY1"/>
                  </a:cxn>
                  <a:cxn ang="0">
                    <a:pos x="connsiteX2" y="connsiteY2"/>
                  </a:cxn>
                  <a:cxn ang="0">
                    <a:pos x="connsiteX3" y="connsiteY3"/>
                  </a:cxn>
                </a:cxnLst>
                <a:rect l="l" t="t" r="r" b="b"/>
                <a:pathLst>
                  <a:path w="139444" h="168306">
                    <a:moveTo>
                      <a:pt x="0" y="16574"/>
                    </a:moveTo>
                    <a:lnTo>
                      <a:pt x="0" y="107633"/>
                    </a:lnTo>
                    <a:lnTo>
                      <a:pt x="132397" y="168307"/>
                    </a:lnTo>
                    <a:cubicBezTo>
                      <a:pt x="132397" y="168307"/>
                      <a:pt x="146209" y="107633"/>
                      <a:pt x="13516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4" name="任意多边形: 形状 143">
                <a:extLst>
                  <a:ext uri="{FF2B5EF4-FFF2-40B4-BE49-F238E27FC236}">
                    <a16:creationId xmlns:a16="http://schemas.microsoft.com/office/drawing/2014/main" id="{8B7F884F-8D13-5210-D45C-C3F707D91A91}"/>
                  </a:ext>
                </a:extLst>
              </p:cNvPr>
              <p:cNvSpPr/>
              <p:nvPr/>
            </p:nvSpPr>
            <p:spPr>
              <a:xfrm>
                <a:off x="-372579" y="5218917"/>
                <a:ext cx="326477" cy="226507"/>
              </a:xfrm>
              <a:custGeom>
                <a:avLst/>
                <a:gdLst>
                  <a:gd name="connsiteX0" fmla="*/ 118737 w 326477"/>
                  <a:gd name="connsiteY0" fmla="*/ 24977 h 226507"/>
                  <a:gd name="connsiteX1" fmla="*/ 33012 w 326477"/>
                  <a:gd name="connsiteY1" fmla="*/ 108511 h 226507"/>
                  <a:gd name="connsiteX2" fmla="*/ 22916 w 326477"/>
                  <a:gd name="connsiteY2" fmla="*/ 214714 h 226507"/>
                  <a:gd name="connsiteX3" fmla="*/ 174649 w 326477"/>
                  <a:gd name="connsiteY3" fmla="*/ 191950 h 226507"/>
                  <a:gd name="connsiteX4" fmla="*/ 268280 w 326477"/>
                  <a:gd name="connsiteY4" fmla="*/ 126227 h 226507"/>
                  <a:gd name="connsiteX5" fmla="*/ 326477 w 326477"/>
                  <a:gd name="connsiteY5" fmla="*/ 47741 h 226507"/>
                  <a:gd name="connsiteX6" fmla="*/ 169601 w 326477"/>
                  <a:gd name="connsiteY6" fmla="*/ 116 h 226507"/>
                  <a:gd name="connsiteX7" fmla="*/ 118737 w 326477"/>
                  <a:gd name="connsiteY7" fmla="*/ 24977 h 22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477" h="226507">
                    <a:moveTo>
                      <a:pt x="118737" y="24977"/>
                    </a:moveTo>
                    <a:cubicBezTo>
                      <a:pt x="88433" y="50990"/>
                      <a:pt x="59801" y="78890"/>
                      <a:pt x="33012" y="108511"/>
                    </a:cubicBezTo>
                    <a:cubicBezTo>
                      <a:pt x="-5088" y="151469"/>
                      <a:pt x="-12517" y="194236"/>
                      <a:pt x="22916" y="214714"/>
                    </a:cubicBezTo>
                    <a:cubicBezTo>
                      <a:pt x="58349" y="235193"/>
                      <a:pt x="113975" y="229859"/>
                      <a:pt x="174649" y="191950"/>
                    </a:cubicBezTo>
                    <a:cubicBezTo>
                      <a:pt x="235323" y="154040"/>
                      <a:pt x="232847" y="138800"/>
                      <a:pt x="268280" y="126227"/>
                    </a:cubicBezTo>
                    <a:cubicBezTo>
                      <a:pt x="303713" y="113654"/>
                      <a:pt x="326477" y="88127"/>
                      <a:pt x="326477" y="47741"/>
                    </a:cubicBezTo>
                    <a:cubicBezTo>
                      <a:pt x="326477" y="7355"/>
                      <a:pt x="197414" y="2212"/>
                      <a:pt x="169601" y="116"/>
                    </a:cubicBezTo>
                    <a:cubicBezTo>
                      <a:pt x="141788" y="-1979"/>
                      <a:pt x="118737" y="24977"/>
                      <a:pt x="118737" y="2497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5" name="任意多边形: 形状 144">
                <a:extLst>
                  <a:ext uri="{FF2B5EF4-FFF2-40B4-BE49-F238E27FC236}">
                    <a16:creationId xmlns:a16="http://schemas.microsoft.com/office/drawing/2014/main" id="{C1EA7580-33BB-0EA3-DCAA-CD4D54884D59}"/>
                  </a:ext>
                </a:extLst>
              </p:cNvPr>
              <p:cNvSpPr/>
              <p:nvPr/>
            </p:nvSpPr>
            <p:spPr>
              <a:xfrm>
                <a:off x="-372714" y="5266658"/>
                <a:ext cx="326326" cy="178640"/>
              </a:xfrm>
              <a:custGeom>
                <a:avLst/>
                <a:gdLst>
                  <a:gd name="connsiteX0" fmla="*/ 326327 w 326326"/>
                  <a:gd name="connsiteY0" fmla="*/ 0 h 178640"/>
                  <a:gd name="connsiteX1" fmla="*/ 241459 w 326326"/>
                  <a:gd name="connsiteY1" fmla="*/ 48387 h 178640"/>
                  <a:gd name="connsiteX2" fmla="*/ 93917 w 326326"/>
                  <a:gd name="connsiteY2" fmla="*/ 154400 h 178640"/>
                  <a:gd name="connsiteX3" fmla="*/ 0 w 326326"/>
                  <a:gd name="connsiteY3" fmla="*/ 129921 h 178640"/>
                  <a:gd name="connsiteX4" fmla="*/ 22765 w 326326"/>
                  <a:gd name="connsiteY4" fmla="*/ 166974 h 178640"/>
                  <a:gd name="connsiteX5" fmla="*/ 174498 w 326326"/>
                  <a:gd name="connsiteY5" fmla="*/ 144209 h 178640"/>
                  <a:gd name="connsiteX6" fmla="*/ 268129 w 326326"/>
                  <a:gd name="connsiteY6" fmla="*/ 78486 h 178640"/>
                  <a:gd name="connsiteX7" fmla="*/ 326327 w 326326"/>
                  <a:gd name="connsiteY7" fmla="*/ 0 h 17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26" h="178640">
                    <a:moveTo>
                      <a:pt x="326327" y="0"/>
                    </a:moveTo>
                    <a:cubicBezTo>
                      <a:pt x="326327" y="0"/>
                      <a:pt x="269177" y="25337"/>
                      <a:pt x="241459" y="48387"/>
                    </a:cubicBezTo>
                    <a:cubicBezTo>
                      <a:pt x="213741" y="71438"/>
                      <a:pt x="158496" y="154400"/>
                      <a:pt x="93917" y="154400"/>
                    </a:cubicBezTo>
                    <a:cubicBezTo>
                      <a:pt x="61030" y="154430"/>
                      <a:pt x="28688" y="146000"/>
                      <a:pt x="0" y="129921"/>
                    </a:cubicBezTo>
                    <a:cubicBezTo>
                      <a:pt x="86" y="145550"/>
                      <a:pt x="8861" y="159834"/>
                      <a:pt x="22765" y="166974"/>
                    </a:cubicBezTo>
                    <a:cubicBezTo>
                      <a:pt x="58198" y="187166"/>
                      <a:pt x="113824" y="182118"/>
                      <a:pt x="174498" y="144209"/>
                    </a:cubicBezTo>
                    <a:cubicBezTo>
                      <a:pt x="235172" y="106299"/>
                      <a:pt x="232696" y="91059"/>
                      <a:pt x="268129" y="78486"/>
                    </a:cubicBezTo>
                    <a:cubicBezTo>
                      <a:pt x="303562" y="65913"/>
                      <a:pt x="326327" y="40481"/>
                      <a:pt x="326327" y="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7" name="任意多边形: 形状 146">
                <a:extLst>
                  <a:ext uri="{FF2B5EF4-FFF2-40B4-BE49-F238E27FC236}">
                    <a16:creationId xmlns:a16="http://schemas.microsoft.com/office/drawing/2014/main" id="{97757DAC-21D7-B49B-15B8-6E6FF04410B8}"/>
                  </a:ext>
                </a:extLst>
              </p:cNvPr>
              <p:cNvSpPr/>
              <p:nvPr/>
            </p:nvSpPr>
            <p:spPr>
              <a:xfrm>
                <a:off x="180307" y="5218917"/>
                <a:ext cx="326477" cy="226507"/>
              </a:xfrm>
              <a:custGeom>
                <a:avLst/>
                <a:gdLst>
                  <a:gd name="connsiteX0" fmla="*/ 207740 w 326477"/>
                  <a:gd name="connsiteY0" fmla="*/ 24977 h 226507"/>
                  <a:gd name="connsiteX1" fmla="*/ 293465 w 326477"/>
                  <a:gd name="connsiteY1" fmla="*/ 108511 h 226507"/>
                  <a:gd name="connsiteX2" fmla="*/ 303562 w 326477"/>
                  <a:gd name="connsiteY2" fmla="*/ 214714 h 226507"/>
                  <a:gd name="connsiteX3" fmla="*/ 151829 w 326477"/>
                  <a:gd name="connsiteY3" fmla="*/ 191950 h 226507"/>
                  <a:gd name="connsiteX4" fmla="*/ 58198 w 326477"/>
                  <a:gd name="connsiteY4" fmla="*/ 126227 h 226507"/>
                  <a:gd name="connsiteX5" fmla="*/ 0 w 326477"/>
                  <a:gd name="connsiteY5" fmla="*/ 47741 h 226507"/>
                  <a:gd name="connsiteX6" fmla="*/ 156877 w 326477"/>
                  <a:gd name="connsiteY6" fmla="*/ 116 h 226507"/>
                  <a:gd name="connsiteX7" fmla="*/ 207740 w 326477"/>
                  <a:gd name="connsiteY7" fmla="*/ 24977 h 22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477" h="226507">
                    <a:moveTo>
                      <a:pt x="207740" y="24977"/>
                    </a:moveTo>
                    <a:cubicBezTo>
                      <a:pt x="238044" y="50990"/>
                      <a:pt x="266676" y="78890"/>
                      <a:pt x="293465" y="108511"/>
                    </a:cubicBezTo>
                    <a:cubicBezTo>
                      <a:pt x="331565" y="151469"/>
                      <a:pt x="338995" y="194236"/>
                      <a:pt x="303562" y="214714"/>
                    </a:cubicBezTo>
                    <a:cubicBezTo>
                      <a:pt x="268129" y="235193"/>
                      <a:pt x="212503" y="229859"/>
                      <a:pt x="151829" y="191950"/>
                    </a:cubicBezTo>
                    <a:cubicBezTo>
                      <a:pt x="91154" y="154040"/>
                      <a:pt x="93631" y="138800"/>
                      <a:pt x="58198" y="126227"/>
                    </a:cubicBezTo>
                    <a:cubicBezTo>
                      <a:pt x="22765" y="113654"/>
                      <a:pt x="0" y="88127"/>
                      <a:pt x="0" y="47741"/>
                    </a:cubicBezTo>
                    <a:cubicBezTo>
                      <a:pt x="0" y="7355"/>
                      <a:pt x="129064" y="2212"/>
                      <a:pt x="156877" y="116"/>
                    </a:cubicBezTo>
                    <a:cubicBezTo>
                      <a:pt x="184690" y="-1979"/>
                      <a:pt x="207740" y="24977"/>
                      <a:pt x="207740" y="24977"/>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49" name="任意多边形: 形状 148">
                <a:extLst>
                  <a:ext uri="{FF2B5EF4-FFF2-40B4-BE49-F238E27FC236}">
                    <a16:creationId xmlns:a16="http://schemas.microsoft.com/office/drawing/2014/main" id="{B32ABB95-A177-E835-7902-67A17EB762AB}"/>
                  </a:ext>
                </a:extLst>
              </p:cNvPr>
              <p:cNvSpPr/>
              <p:nvPr/>
            </p:nvSpPr>
            <p:spPr>
              <a:xfrm>
                <a:off x="180592" y="5266658"/>
                <a:ext cx="326326" cy="178640"/>
              </a:xfrm>
              <a:custGeom>
                <a:avLst/>
                <a:gdLst>
                  <a:gd name="connsiteX0" fmla="*/ 0 w 326326"/>
                  <a:gd name="connsiteY0" fmla="*/ 0 h 178640"/>
                  <a:gd name="connsiteX1" fmla="*/ 84868 w 326326"/>
                  <a:gd name="connsiteY1" fmla="*/ 48387 h 178640"/>
                  <a:gd name="connsiteX2" fmla="*/ 232410 w 326326"/>
                  <a:gd name="connsiteY2" fmla="*/ 154400 h 178640"/>
                  <a:gd name="connsiteX3" fmla="*/ 326327 w 326326"/>
                  <a:gd name="connsiteY3" fmla="*/ 129921 h 178640"/>
                  <a:gd name="connsiteX4" fmla="*/ 303562 w 326326"/>
                  <a:gd name="connsiteY4" fmla="*/ 166974 h 178640"/>
                  <a:gd name="connsiteX5" fmla="*/ 151829 w 326326"/>
                  <a:gd name="connsiteY5" fmla="*/ 144209 h 178640"/>
                  <a:gd name="connsiteX6" fmla="*/ 58198 w 326326"/>
                  <a:gd name="connsiteY6" fmla="*/ 78486 h 178640"/>
                  <a:gd name="connsiteX7" fmla="*/ 0 w 326326"/>
                  <a:gd name="connsiteY7" fmla="*/ 0 h 17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26" h="178640">
                    <a:moveTo>
                      <a:pt x="0" y="0"/>
                    </a:moveTo>
                    <a:cubicBezTo>
                      <a:pt x="0" y="0"/>
                      <a:pt x="57150" y="25337"/>
                      <a:pt x="84868" y="48387"/>
                    </a:cubicBezTo>
                    <a:cubicBezTo>
                      <a:pt x="112586" y="71438"/>
                      <a:pt x="167831" y="154400"/>
                      <a:pt x="232410" y="154400"/>
                    </a:cubicBezTo>
                    <a:cubicBezTo>
                      <a:pt x="265297" y="154430"/>
                      <a:pt x="297639" y="146000"/>
                      <a:pt x="326327" y="129921"/>
                    </a:cubicBezTo>
                    <a:cubicBezTo>
                      <a:pt x="326241" y="145550"/>
                      <a:pt x="317466" y="159834"/>
                      <a:pt x="303562" y="166974"/>
                    </a:cubicBezTo>
                    <a:cubicBezTo>
                      <a:pt x="268129" y="187166"/>
                      <a:pt x="212503" y="182118"/>
                      <a:pt x="151829" y="144209"/>
                    </a:cubicBezTo>
                    <a:cubicBezTo>
                      <a:pt x="91154" y="106299"/>
                      <a:pt x="93631" y="91059"/>
                      <a:pt x="58198" y="78486"/>
                    </a:cubicBezTo>
                    <a:cubicBezTo>
                      <a:pt x="22765" y="65913"/>
                      <a:pt x="0" y="40481"/>
                      <a:pt x="0" y="0"/>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0" name="任意多边形: 形状 149">
                <a:extLst>
                  <a:ext uri="{FF2B5EF4-FFF2-40B4-BE49-F238E27FC236}">
                    <a16:creationId xmlns:a16="http://schemas.microsoft.com/office/drawing/2014/main" id="{52B2640E-6DDA-286B-53E9-40049ABC8B5D}"/>
                  </a:ext>
                </a:extLst>
              </p:cNvPr>
              <p:cNvSpPr/>
              <p:nvPr/>
            </p:nvSpPr>
            <p:spPr>
              <a:xfrm>
                <a:off x="-327184" y="3771900"/>
                <a:ext cx="733548" cy="1531602"/>
              </a:xfrm>
              <a:custGeom>
                <a:avLst/>
                <a:gdLst>
                  <a:gd name="connsiteX0" fmla="*/ 0 w 733548"/>
                  <a:gd name="connsiteY0" fmla="*/ 35243 h 1531602"/>
                  <a:gd name="connsiteX1" fmla="*/ 22765 w 733548"/>
                  <a:gd name="connsiteY1" fmla="*/ 687896 h 1531602"/>
                  <a:gd name="connsiteX2" fmla="*/ 52864 w 733548"/>
                  <a:gd name="connsiteY2" fmla="*/ 971550 h 1531602"/>
                  <a:gd name="connsiteX3" fmla="*/ 65437 w 733548"/>
                  <a:gd name="connsiteY3" fmla="*/ 1401604 h 1531602"/>
                  <a:gd name="connsiteX4" fmla="*/ 42672 w 733548"/>
                  <a:gd name="connsiteY4" fmla="*/ 1439704 h 1531602"/>
                  <a:gd name="connsiteX5" fmla="*/ 50292 w 733548"/>
                  <a:gd name="connsiteY5" fmla="*/ 1492853 h 1531602"/>
                  <a:gd name="connsiteX6" fmla="*/ 151448 w 733548"/>
                  <a:gd name="connsiteY6" fmla="*/ 1513046 h 1531602"/>
                  <a:gd name="connsiteX7" fmla="*/ 277940 w 733548"/>
                  <a:gd name="connsiteY7" fmla="*/ 1528286 h 1531602"/>
                  <a:gd name="connsiteX8" fmla="*/ 295656 w 733548"/>
                  <a:gd name="connsiteY8" fmla="*/ 1470089 h 1531602"/>
                  <a:gd name="connsiteX9" fmla="*/ 300704 w 733548"/>
                  <a:gd name="connsiteY9" fmla="*/ 1351216 h 1531602"/>
                  <a:gd name="connsiteX10" fmla="*/ 315944 w 733548"/>
                  <a:gd name="connsiteY10" fmla="*/ 870585 h 1531602"/>
                  <a:gd name="connsiteX11" fmla="*/ 376714 w 733548"/>
                  <a:gd name="connsiteY11" fmla="*/ 445008 h 1531602"/>
                  <a:gd name="connsiteX12" fmla="*/ 442436 w 733548"/>
                  <a:gd name="connsiteY12" fmla="*/ 890206 h 1531602"/>
                  <a:gd name="connsiteX13" fmla="*/ 470249 w 733548"/>
                  <a:gd name="connsiteY13" fmla="*/ 1208913 h 1531602"/>
                  <a:gd name="connsiteX14" fmla="*/ 503206 w 733548"/>
                  <a:gd name="connsiteY14" fmla="*/ 1489710 h 1531602"/>
                  <a:gd name="connsiteX15" fmla="*/ 510731 w 733548"/>
                  <a:gd name="connsiteY15" fmla="*/ 1527810 h 1531602"/>
                  <a:gd name="connsiteX16" fmla="*/ 659987 w 733548"/>
                  <a:gd name="connsiteY16" fmla="*/ 1499902 h 1531602"/>
                  <a:gd name="connsiteX17" fmla="*/ 730853 w 733548"/>
                  <a:gd name="connsiteY17" fmla="*/ 1479709 h 1531602"/>
                  <a:gd name="connsiteX18" fmla="*/ 728282 w 733548"/>
                  <a:gd name="connsiteY18" fmla="*/ 1277303 h 1531602"/>
                  <a:gd name="connsiteX19" fmla="*/ 715613 w 733548"/>
                  <a:gd name="connsiteY19" fmla="*/ 1153478 h 1531602"/>
                  <a:gd name="connsiteX20" fmla="*/ 728282 w 733548"/>
                  <a:gd name="connsiteY20" fmla="*/ 574262 h 1531602"/>
                  <a:gd name="connsiteX21" fmla="*/ 715613 w 733548"/>
                  <a:gd name="connsiteY21" fmla="*/ 30385 h 1531602"/>
                  <a:gd name="connsiteX22" fmla="*/ 242602 w 733548"/>
                  <a:gd name="connsiteY22" fmla="*/ 40481 h 1531602"/>
                  <a:gd name="connsiteX23" fmla="*/ 2572 w 733548"/>
                  <a:gd name="connsiteY23" fmla="*/ 0 h 15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3548" h="1531602">
                    <a:moveTo>
                      <a:pt x="0" y="35243"/>
                    </a:moveTo>
                    <a:cubicBezTo>
                      <a:pt x="0" y="35243"/>
                      <a:pt x="15145" y="604361"/>
                      <a:pt x="22765" y="687896"/>
                    </a:cubicBezTo>
                    <a:cubicBezTo>
                      <a:pt x="30385" y="771430"/>
                      <a:pt x="52864" y="961072"/>
                      <a:pt x="52864" y="971550"/>
                    </a:cubicBezTo>
                    <a:cubicBezTo>
                      <a:pt x="52864" y="982028"/>
                      <a:pt x="65437" y="1401604"/>
                      <a:pt x="65437" y="1401604"/>
                    </a:cubicBezTo>
                    <a:lnTo>
                      <a:pt x="42672" y="1439704"/>
                    </a:lnTo>
                    <a:lnTo>
                      <a:pt x="50292" y="1492853"/>
                    </a:lnTo>
                    <a:lnTo>
                      <a:pt x="151448" y="1513046"/>
                    </a:lnTo>
                    <a:cubicBezTo>
                      <a:pt x="202025" y="1523143"/>
                      <a:pt x="267843" y="1538383"/>
                      <a:pt x="277940" y="1528286"/>
                    </a:cubicBezTo>
                    <a:cubicBezTo>
                      <a:pt x="288036" y="1518190"/>
                      <a:pt x="290608" y="1497902"/>
                      <a:pt x="295656" y="1470089"/>
                    </a:cubicBezTo>
                    <a:cubicBezTo>
                      <a:pt x="300704" y="1442276"/>
                      <a:pt x="310801" y="1391603"/>
                      <a:pt x="300704" y="1351216"/>
                    </a:cubicBezTo>
                    <a:cubicBezTo>
                      <a:pt x="290608" y="1310831"/>
                      <a:pt x="313373" y="880681"/>
                      <a:pt x="315944" y="870585"/>
                    </a:cubicBezTo>
                    <a:cubicBezTo>
                      <a:pt x="318516" y="860488"/>
                      <a:pt x="376714" y="445008"/>
                      <a:pt x="376714" y="445008"/>
                    </a:cubicBezTo>
                    <a:cubicBezTo>
                      <a:pt x="376714" y="445008"/>
                      <a:pt x="414814" y="786574"/>
                      <a:pt x="442436" y="890206"/>
                    </a:cubicBezTo>
                    <a:cubicBezTo>
                      <a:pt x="470059" y="993838"/>
                      <a:pt x="460153" y="1148239"/>
                      <a:pt x="470249" y="1208913"/>
                    </a:cubicBezTo>
                    <a:cubicBezTo>
                      <a:pt x="480346" y="1269587"/>
                      <a:pt x="500634" y="1474565"/>
                      <a:pt x="503206" y="1489710"/>
                    </a:cubicBezTo>
                    <a:cubicBezTo>
                      <a:pt x="505778" y="1504855"/>
                      <a:pt x="510731" y="1527810"/>
                      <a:pt x="510731" y="1527810"/>
                    </a:cubicBezTo>
                    <a:cubicBezTo>
                      <a:pt x="510731" y="1527810"/>
                      <a:pt x="637223" y="1510094"/>
                      <a:pt x="659987" y="1499902"/>
                    </a:cubicBezTo>
                    <a:cubicBezTo>
                      <a:pt x="683068" y="1491399"/>
                      <a:pt x="706757" y="1484649"/>
                      <a:pt x="730853" y="1479709"/>
                    </a:cubicBezTo>
                    <a:cubicBezTo>
                      <a:pt x="730853" y="1479709"/>
                      <a:pt x="738378" y="1335500"/>
                      <a:pt x="728282" y="1277303"/>
                    </a:cubicBezTo>
                    <a:cubicBezTo>
                      <a:pt x="720924" y="1236409"/>
                      <a:pt x="716690" y="1195014"/>
                      <a:pt x="715613" y="1153478"/>
                    </a:cubicBezTo>
                    <a:cubicBezTo>
                      <a:pt x="715613" y="1135761"/>
                      <a:pt x="728282" y="574262"/>
                      <a:pt x="728282" y="574262"/>
                    </a:cubicBezTo>
                    <a:lnTo>
                      <a:pt x="715613" y="30385"/>
                    </a:lnTo>
                    <a:cubicBezTo>
                      <a:pt x="715613" y="30385"/>
                      <a:pt x="374142" y="65818"/>
                      <a:pt x="242602" y="40481"/>
                    </a:cubicBezTo>
                    <a:cubicBezTo>
                      <a:pt x="111062" y="15145"/>
                      <a:pt x="2572" y="0"/>
                      <a:pt x="2572" y="0"/>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1" name="任意多边形: 形状 150">
                <a:extLst>
                  <a:ext uri="{FF2B5EF4-FFF2-40B4-BE49-F238E27FC236}">
                    <a16:creationId xmlns:a16="http://schemas.microsoft.com/office/drawing/2014/main" id="{24F1F88C-A3BB-C2B4-C7B5-FD2E164C8AC1}"/>
                  </a:ext>
                </a:extLst>
              </p:cNvPr>
              <p:cNvSpPr/>
              <p:nvPr/>
            </p:nvSpPr>
            <p:spPr>
              <a:xfrm>
                <a:off x="-327184" y="3771900"/>
                <a:ext cx="717708" cy="165163"/>
              </a:xfrm>
              <a:custGeom>
                <a:avLst/>
                <a:gdLst>
                  <a:gd name="connsiteX0" fmla="*/ 242792 w 717708"/>
                  <a:gd name="connsiteY0" fmla="*/ 40291 h 165163"/>
                  <a:gd name="connsiteX1" fmla="*/ 2572 w 717708"/>
                  <a:gd name="connsiteY1" fmla="*/ 0 h 165163"/>
                  <a:gd name="connsiteX2" fmla="*/ 0 w 717708"/>
                  <a:gd name="connsiteY2" fmla="*/ 35338 h 165163"/>
                  <a:gd name="connsiteX3" fmla="*/ 2286 w 717708"/>
                  <a:gd name="connsiteY3" fmla="*/ 118681 h 165163"/>
                  <a:gd name="connsiteX4" fmla="*/ 303467 w 717708"/>
                  <a:gd name="connsiteY4" fmla="*/ 165163 h 165163"/>
                  <a:gd name="connsiteX5" fmla="*/ 717709 w 717708"/>
                  <a:gd name="connsiteY5" fmla="*/ 108871 h 165163"/>
                  <a:gd name="connsiteX6" fmla="*/ 715804 w 717708"/>
                  <a:gd name="connsiteY6" fmla="*/ 30289 h 165163"/>
                  <a:gd name="connsiteX7" fmla="*/ 242792 w 717708"/>
                  <a:gd name="connsiteY7" fmla="*/ 40291 h 16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708" h="165163">
                    <a:moveTo>
                      <a:pt x="242792" y="40291"/>
                    </a:moveTo>
                    <a:cubicBezTo>
                      <a:pt x="111252" y="15049"/>
                      <a:pt x="2572" y="0"/>
                      <a:pt x="2572" y="0"/>
                    </a:cubicBezTo>
                    <a:lnTo>
                      <a:pt x="0" y="35338"/>
                    </a:lnTo>
                    <a:cubicBezTo>
                      <a:pt x="0" y="35338"/>
                      <a:pt x="857" y="68009"/>
                      <a:pt x="2286" y="118681"/>
                    </a:cubicBezTo>
                    <a:cubicBezTo>
                      <a:pt x="62579" y="135541"/>
                      <a:pt x="185071" y="165163"/>
                      <a:pt x="303467" y="165163"/>
                    </a:cubicBezTo>
                    <a:cubicBezTo>
                      <a:pt x="428625" y="165163"/>
                      <a:pt x="627983" y="127063"/>
                      <a:pt x="717709" y="108871"/>
                    </a:cubicBezTo>
                    <a:lnTo>
                      <a:pt x="715804" y="30289"/>
                    </a:lnTo>
                    <a:cubicBezTo>
                      <a:pt x="715804" y="30289"/>
                      <a:pt x="374333" y="65627"/>
                      <a:pt x="242792" y="40291"/>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2" name="任意多边形: 形状 151">
                <a:extLst>
                  <a:ext uri="{FF2B5EF4-FFF2-40B4-BE49-F238E27FC236}">
                    <a16:creationId xmlns:a16="http://schemas.microsoft.com/office/drawing/2014/main" id="{BA14ECCA-C035-3098-5750-C9C092A2A1A2}"/>
                  </a:ext>
                </a:extLst>
              </p:cNvPr>
              <p:cNvSpPr/>
              <p:nvPr/>
            </p:nvSpPr>
            <p:spPr>
              <a:xfrm>
                <a:off x="354995" y="5093874"/>
                <a:ext cx="2666" cy="27432"/>
              </a:xfrm>
              <a:custGeom>
                <a:avLst/>
                <a:gdLst>
                  <a:gd name="connsiteX0" fmla="*/ 0 w 2666"/>
                  <a:gd name="connsiteY0" fmla="*/ 0 h 27432"/>
                  <a:gd name="connsiteX1" fmla="*/ 2667 w 2666"/>
                  <a:gd name="connsiteY1" fmla="*/ 27432 h 27432"/>
                </a:gdLst>
                <a:ahLst/>
                <a:cxnLst>
                  <a:cxn ang="0">
                    <a:pos x="connsiteX0" y="connsiteY0"/>
                  </a:cxn>
                  <a:cxn ang="0">
                    <a:pos x="connsiteX1" y="connsiteY1"/>
                  </a:cxn>
                </a:cxnLst>
                <a:rect l="l" t="t" r="r" b="b"/>
                <a:pathLst>
                  <a:path w="2666" h="27432">
                    <a:moveTo>
                      <a:pt x="0" y="0"/>
                    </a:moveTo>
                    <a:cubicBezTo>
                      <a:pt x="1619" y="17431"/>
                      <a:pt x="2667" y="27432"/>
                      <a:pt x="2667" y="2743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3" name="任意多边形: 形状 152">
                <a:extLst>
                  <a:ext uri="{FF2B5EF4-FFF2-40B4-BE49-F238E27FC236}">
                    <a16:creationId xmlns:a16="http://schemas.microsoft.com/office/drawing/2014/main" id="{06229A16-9F03-42CC-F443-A742E7644677}"/>
                  </a:ext>
                </a:extLst>
              </p:cNvPr>
              <p:cNvSpPr/>
              <p:nvPr/>
            </p:nvSpPr>
            <p:spPr>
              <a:xfrm>
                <a:off x="316229" y="3940683"/>
                <a:ext cx="34480" cy="1101947"/>
              </a:xfrm>
              <a:custGeom>
                <a:avLst/>
                <a:gdLst>
                  <a:gd name="connsiteX0" fmla="*/ 0 w 34480"/>
                  <a:gd name="connsiteY0" fmla="*/ 0 h 1101947"/>
                  <a:gd name="connsiteX1" fmla="*/ 9525 w 34480"/>
                  <a:gd name="connsiteY1" fmla="*/ 673322 h 1101947"/>
                  <a:gd name="connsiteX2" fmla="*/ 34480 w 34480"/>
                  <a:gd name="connsiteY2" fmla="*/ 1101947 h 1101947"/>
                </a:gdLst>
                <a:ahLst/>
                <a:cxnLst>
                  <a:cxn ang="0">
                    <a:pos x="connsiteX0" y="connsiteY0"/>
                  </a:cxn>
                  <a:cxn ang="0">
                    <a:pos x="connsiteX1" y="connsiteY1"/>
                  </a:cxn>
                  <a:cxn ang="0">
                    <a:pos x="connsiteX2" y="connsiteY2"/>
                  </a:cxn>
                </a:cxnLst>
                <a:rect l="l" t="t" r="r" b="b"/>
                <a:pathLst>
                  <a:path w="34480" h="1101947">
                    <a:moveTo>
                      <a:pt x="0" y="0"/>
                    </a:moveTo>
                    <a:cubicBezTo>
                      <a:pt x="0" y="0"/>
                      <a:pt x="9525" y="488823"/>
                      <a:pt x="9525" y="673322"/>
                    </a:cubicBezTo>
                    <a:cubicBezTo>
                      <a:pt x="9525" y="800957"/>
                      <a:pt x="24955" y="994696"/>
                      <a:pt x="34480" y="110194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5" name="任意多边形: 形状 154">
                <a:extLst>
                  <a:ext uri="{FF2B5EF4-FFF2-40B4-BE49-F238E27FC236}">
                    <a16:creationId xmlns:a16="http://schemas.microsoft.com/office/drawing/2014/main" id="{6AE9DBDD-FBAC-8253-40D9-FB7F87178BB8}"/>
                  </a:ext>
                </a:extLst>
              </p:cNvPr>
              <p:cNvSpPr/>
              <p:nvPr/>
            </p:nvSpPr>
            <p:spPr>
              <a:xfrm>
                <a:off x="-195739" y="3913060"/>
                <a:ext cx="23050" cy="530352"/>
              </a:xfrm>
              <a:custGeom>
                <a:avLst/>
                <a:gdLst>
                  <a:gd name="connsiteX0" fmla="*/ 0 w 23050"/>
                  <a:gd name="connsiteY0" fmla="*/ 0 h 530352"/>
                  <a:gd name="connsiteX1" fmla="*/ 23050 w 23050"/>
                  <a:gd name="connsiteY1" fmla="*/ 530352 h 530352"/>
                </a:gdLst>
                <a:ahLst/>
                <a:cxnLst>
                  <a:cxn ang="0">
                    <a:pos x="connsiteX0" y="connsiteY0"/>
                  </a:cxn>
                  <a:cxn ang="0">
                    <a:pos x="connsiteX1" y="connsiteY1"/>
                  </a:cxn>
                </a:cxnLst>
                <a:rect l="l" t="t" r="r" b="b"/>
                <a:pathLst>
                  <a:path w="23050" h="530352">
                    <a:moveTo>
                      <a:pt x="0" y="0"/>
                    </a:moveTo>
                    <a:lnTo>
                      <a:pt x="23050" y="530352"/>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7" name="任意多边形: 形状 156">
                <a:extLst>
                  <a:ext uri="{FF2B5EF4-FFF2-40B4-BE49-F238E27FC236}">
                    <a16:creationId xmlns:a16="http://schemas.microsoft.com/office/drawing/2014/main" id="{20D5E507-A79E-4686-FF2C-4759D7E06901}"/>
                  </a:ext>
                </a:extLst>
              </p:cNvPr>
              <p:cNvSpPr/>
              <p:nvPr/>
            </p:nvSpPr>
            <p:spPr>
              <a:xfrm>
                <a:off x="-177356" y="4484846"/>
                <a:ext cx="9525" cy="87629"/>
              </a:xfrm>
              <a:custGeom>
                <a:avLst/>
                <a:gdLst>
                  <a:gd name="connsiteX0" fmla="*/ 0 w 9525"/>
                  <a:gd name="connsiteY0" fmla="*/ 0 h 87629"/>
                  <a:gd name="connsiteX1" fmla="*/ 0 w 9525"/>
                  <a:gd name="connsiteY1" fmla="*/ 87630 h 87629"/>
                </a:gdLst>
                <a:ahLst/>
                <a:cxnLst>
                  <a:cxn ang="0">
                    <a:pos x="connsiteX0" y="connsiteY0"/>
                  </a:cxn>
                  <a:cxn ang="0">
                    <a:pos x="connsiteX1" y="connsiteY1"/>
                  </a:cxn>
                </a:cxnLst>
                <a:rect l="l" t="t" r="r" b="b"/>
                <a:pathLst>
                  <a:path w="9525" h="87629">
                    <a:moveTo>
                      <a:pt x="0" y="0"/>
                    </a:moveTo>
                    <a:lnTo>
                      <a:pt x="0" y="8763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8" name="任意多边形: 形状 157">
                <a:extLst>
                  <a:ext uri="{FF2B5EF4-FFF2-40B4-BE49-F238E27FC236}">
                    <a16:creationId xmlns:a16="http://schemas.microsoft.com/office/drawing/2014/main" id="{193648BA-9EBB-6CD2-6B9B-686A73624D0B}"/>
                  </a:ext>
                </a:extLst>
              </p:cNvPr>
              <p:cNvSpPr/>
              <p:nvPr/>
            </p:nvSpPr>
            <p:spPr>
              <a:xfrm>
                <a:off x="-399574" y="2468466"/>
                <a:ext cx="830389" cy="1431830"/>
              </a:xfrm>
              <a:custGeom>
                <a:avLst/>
                <a:gdLst>
                  <a:gd name="connsiteX0" fmla="*/ 342138 w 830389"/>
                  <a:gd name="connsiteY0" fmla="*/ 2699 h 1431830"/>
                  <a:gd name="connsiteX1" fmla="*/ 278606 w 830389"/>
                  <a:gd name="connsiteY1" fmla="*/ 35751 h 1431830"/>
                  <a:gd name="connsiteX2" fmla="*/ 226219 w 830389"/>
                  <a:gd name="connsiteY2" fmla="*/ 93663 h 1431830"/>
                  <a:gd name="connsiteX3" fmla="*/ 0 w 830389"/>
                  <a:gd name="connsiteY3" fmla="*/ 215107 h 1431830"/>
                  <a:gd name="connsiteX4" fmla="*/ 22098 w 830389"/>
                  <a:gd name="connsiteY4" fmla="*/ 1078643 h 1431830"/>
                  <a:gd name="connsiteX5" fmla="*/ 30385 w 830389"/>
                  <a:gd name="connsiteY5" fmla="*/ 1373918 h 1431830"/>
                  <a:gd name="connsiteX6" fmla="*/ 369665 w 830389"/>
                  <a:gd name="connsiteY6" fmla="*/ 1431830 h 1431830"/>
                  <a:gd name="connsiteX7" fmla="*/ 830390 w 830389"/>
                  <a:gd name="connsiteY7" fmla="*/ 1365155 h 1431830"/>
                  <a:gd name="connsiteX8" fmla="*/ 813911 w 830389"/>
                  <a:gd name="connsiteY8" fmla="*/ 214726 h 1431830"/>
                  <a:gd name="connsiteX9" fmla="*/ 573881 w 830389"/>
                  <a:gd name="connsiteY9" fmla="*/ 27083 h 1431830"/>
                  <a:gd name="connsiteX10" fmla="*/ 342138 w 830389"/>
                  <a:gd name="connsiteY10" fmla="*/ 2699 h 143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389" h="1431830">
                    <a:moveTo>
                      <a:pt x="342138" y="2699"/>
                    </a:moveTo>
                    <a:cubicBezTo>
                      <a:pt x="316872" y="2834"/>
                      <a:pt x="293219" y="15139"/>
                      <a:pt x="278606" y="35751"/>
                    </a:cubicBezTo>
                    <a:cubicBezTo>
                      <a:pt x="262854" y="56536"/>
                      <a:pt x="245326" y="75913"/>
                      <a:pt x="226219" y="93663"/>
                    </a:cubicBezTo>
                    <a:lnTo>
                      <a:pt x="0" y="215107"/>
                    </a:lnTo>
                    <a:lnTo>
                      <a:pt x="22098" y="1078643"/>
                    </a:lnTo>
                    <a:lnTo>
                      <a:pt x="30385" y="1373918"/>
                    </a:lnTo>
                    <a:cubicBezTo>
                      <a:pt x="30385" y="1373918"/>
                      <a:pt x="204121" y="1431830"/>
                      <a:pt x="369665" y="1431830"/>
                    </a:cubicBezTo>
                    <a:cubicBezTo>
                      <a:pt x="535210" y="1431830"/>
                      <a:pt x="830390" y="1365155"/>
                      <a:pt x="830390" y="1365155"/>
                    </a:cubicBezTo>
                    <a:cubicBezTo>
                      <a:pt x="830390" y="1365155"/>
                      <a:pt x="805624" y="214726"/>
                      <a:pt x="813911" y="214726"/>
                    </a:cubicBezTo>
                    <a:cubicBezTo>
                      <a:pt x="822198" y="214726"/>
                      <a:pt x="651129" y="66136"/>
                      <a:pt x="573881" y="27083"/>
                    </a:cubicBezTo>
                    <a:cubicBezTo>
                      <a:pt x="496634" y="-11969"/>
                      <a:pt x="342138" y="2699"/>
                      <a:pt x="342138" y="2699"/>
                    </a:cubicBezTo>
                    <a:close/>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59" name="任意多边形: 形状 158">
                <a:extLst>
                  <a:ext uri="{FF2B5EF4-FFF2-40B4-BE49-F238E27FC236}">
                    <a16:creationId xmlns:a16="http://schemas.microsoft.com/office/drawing/2014/main" id="{8E0AF3EF-7C31-E877-E1EE-0D66848E2020}"/>
                  </a:ext>
                </a:extLst>
              </p:cNvPr>
              <p:cNvSpPr/>
              <p:nvPr/>
            </p:nvSpPr>
            <p:spPr>
              <a:xfrm>
                <a:off x="-121921" y="2575559"/>
                <a:ext cx="345852" cy="415290"/>
              </a:xfrm>
              <a:custGeom>
                <a:avLst/>
                <a:gdLst>
                  <a:gd name="connsiteX0" fmla="*/ 0 w 345852"/>
                  <a:gd name="connsiteY0" fmla="*/ 0 h 415290"/>
                  <a:gd name="connsiteX1" fmla="*/ 124587 w 345852"/>
                  <a:gd name="connsiteY1" fmla="*/ 235268 h 415290"/>
                  <a:gd name="connsiteX2" fmla="*/ 230505 w 345852"/>
                  <a:gd name="connsiteY2" fmla="*/ 415290 h 415290"/>
                  <a:gd name="connsiteX3" fmla="*/ 345853 w 345852"/>
                  <a:gd name="connsiteY3" fmla="*/ 106299 h 415290"/>
                </a:gdLst>
                <a:ahLst/>
                <a:cxnLst>
                  <a:cxn ang="0">
                    <a:pos x="connsiteX0" y="connsiteY0"/>
                  </a:cxn>
                  <a:cxn ang="0">
                    <a:pos x="connsiteX1" y="connsiteY1"/>
                  </a:cxn>
                  <a:cxn ang="0">
                    <a:pos x="connsiteX2" y="connsiteY2"/>
                  </a:cxn>
                  <a:cxn ang="0">
                    <a:pos x="connsiteX3" y="connsiteY3"/>
                  </a:cxn>
                </a:cxnLst>
                <a:rect l="l" t="t" r="r" b="b"/>
                <a:pathLst>
                  <a:path w="345852" h="415290">
                    <a:moveTo>
                      <a:pt x="0" y="0"/>
                    </a:moveTo>
                    <a:cubicBezTo>
                      <a:pt x="0" y="0"/>
                      <a:pt x="87630" y="161449"/>
                      <a:pt x="124587" y="235268"/>
                    </a:cubicBezTo>
                    <a:cubicBezTo>
                      <a:pt x="161544" y="309086"/>
                      <a:pt x="230505" y="415290"/>
                      <a:pt x="230505" y="415290"/>
                    </a:cubicBezTo>
                    <a:lnTo>
                      <a:pt x="345853" y="106299"/>
                    </a:ln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0" name="任意多边形: 形状 159">
                <a:extLst>
                  <a:ext uri="{FF2B5EF4-FFF2-40B4-BE49-F238E27FC236}">
                    <a16:creationId xmlns:a16="http://schemas.microsoft.com/office/drawing/2014/main" id="{9D21CE99-5A33-5DF4-8D3F-51839AD9E441}"/>
                  </a:ext>
                </a:extLst>
              </p:cNvPr>
              <p:cNvSpPr/>
              <p:nvPr/>
            </p:nvSpPr>
            <p:spPr>
              <a:xfrm>
                <a:off x="-321946" y="3455574"/>
                <a:ext cx="264795" cy="200025"/>
              </a:xfrm>
              <a:custGeom>
                <a:avLst/>
                <a:gdLst>
                  <a:gd name="connsiteX0" fmla="*/ 264795 w 264795"/>
                  <a:gd name="connsiteY0" fmla="*/ 144018 h 200025"/>
                  <a:gd name="connsiteX1" fmla="*/ 260318 w 264795"/>
                  <a:gd name="connsiteY1" fmla="*/ 15145 h 200025"/>
                  <a:gd name="connsiteX2" fmla="*/ 0 w 264795"/>
                  <a:gd name="connsiteY2" fmla="*/ 0 h 200025"/>
                  <a:gd name="connsiteX3" fmla="*/ 7620 w 264795"/>
                  <a:gd name="connsiteY3" fmla="*/ 200025 h 200025"/>
                </a:gdLst>
                <a:ahLst/>
                <a:cxnLst>
                  <a:cxn ang="0">
                    <a:pos x="connsiteX0" y="connsiteY0"/>
                  </a:cxn>
                  <a:cxn ang="0">
                    <a:pos x="connsiteX1" y="connsiteY1"/>
                  </a:cxn>
                  <a:cxn ang="0">
                    <a:pos x="connsiteX2" y="connsiteY2"/>
                  </a:cxn>
                  <a:cxn ang="0">
                    <a:pos x="connsiteX3" y="connsiteY3"/>
                  </a:cxn>
                </a:cxnLst>
                <a:rect l="l" t="t" r="r" b="b"/>
                <a:pathLst>
                  <a:path w="264795" h="200025">
                    <a:moveTo>
                      <a:pt x="264795" y="144018"/>
                    </a:moveTo>
                    <a:lnTo>
                      <a:pt x="260318" y="15145"/>
                    </a:lnTo>
                    <a:lnTo>
                      <a:pt x="0" y="0"/>
                    </a:lnTo>
                    <a:cubicBezTo>
                      <a:pt x="0" y="0"/>
                      <a:pt x="2572" y="189738"/>
                      <a:pt x="7620" y="20002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3" name="任意多边形: 形状 162">
                <a:extLst>
                  <a:ext uri="{FF2B5EF4-FFF2-40B4-BE49-F238E27FC236}">
                    <a16:creationId xmlns:a16="http://schemas.microsoft.com/office/drawing/2014/main" id="{FC49CD2E-B0A0-3214-4A61-24923B119183}"/>
                  </a:ext>
                </a:extLst>
              </p:cNvPr>
              <p:cNvSpPr/>
              <p:nvPr/>
            </p:nvSpPr>
            <p:spPr>
              <a:xfrm>
                <a:off x="-55246" y="3654647"/>
                <a:ext cx="1238" cy="36195"/>
              </a:xfrm>
              <a:custGeom>
                <a:avLst/>
                <a:gdLst>
                  <a:gd name="connsiteX0" fmla="*/ 1238 w 1238"/>
                  <a:gd name="connsiteY0" fmla="*/ 36195 h 36195"/>
                  <a:gd name="connsiteX1" fmla="*/ 0 w 1238"/>
                  <a:gd name="connsiteY1" fmla="*/ 0 h 36195"/>
                </a:gdLst>
                <a:ahLst/>
                <a:cxnLst>
                  <a:cxn ang="0">
                    <a:pos x="connsiteX0" y="connsiteY0"/>
                  </a:cxn>
                  <a:cxn ang="0">
                    <a:pos x="connsiteX1" y="connsiteY1"/>
                  </a:cxn>
                </a:cxnLst>
                <a:rect l="l" t="t" r="r" b="b"/>
                <a:pathLst>
                  <a:path w="1238" h="36195">
                    <a:moveTo>
                      <a:pt x="1238" y="36195"/>
                    </a:moveTo>
                    <a:lnTo>
                      <a:pt x="0" y="0"/>
                    </a:lnTo>
                  </a:path>
                </a:pathLst>
              </a:custGeom>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6" name="任意多边形: 形状 165">
                <a:extLst>
                  <a:ext uri="{FF2B5EF4-FFF2-40B4-BE49-F238E27FC236}">
                    <a16:creationId xmlns:a16="http://schemas.microsoft.com/office/drawing/2014/main" id="{4395FA66-5DF0-FAF1-6EE9-8D6293943BD6}"/>
                  </a:ext>
                </a:extLst>
              </p:cNvPr>
              <p:cNvSpPr/>
              <p:nvPr/>
            </p:nvSpPr>
            <p:spPr>
              <a:xfrm>
                <a:off x="246982" y="3415093"/>
                <a:ext cx="166973" cy="255460"/>
              </a:xfrm>
              <a:custGeom>
                <a:avLst/>
                <a:gdLst>
                  <a:gd name="connsiteX0" fmla="*/ 7620 w 166973"/>
                  <a:gd name="connsiteY0" fmla="*/ 255460 h 255460"/>
                  <a:gd name="connsiteX1" fmla="*/ 0 w 166973"/>
                  <a:gd name="connsiteY1" fmla="*/ 43053 h 255460"/>
                  <a:gd name="connsiteX2" fmla="*/ 166973 w 166973"/>
                  <a:gd name="connsiteY2" fmla="*/ 0 h 255460"/>
                </a:gdLst>
                <a:ahLst/>
                <a:cxnLst>
                  <a:cxn ang="0">
                    <a:pos x="connsiteX0" y="connsiteY0"/>
                  </a:cxn>
                  <a:cxn ang="0">
                    <a:pos x="connsiteX1" y="connsiteY1"/>
                  </a:cxn>
                  <a:cxn ang="0">
                    <a:pos x="connsiteX2" y="connsiteY2"/>
                  </a:cxn>
                </a:cxnLst>
                <a:rect l="l" t="t" r="r" b="b"/>
                <a:pathLst>
                  <a:path w="166973" h="255460">
                    <a:moveTo>
                      <a:pt x="7620" y="255460"/>
                    </a:moveTo>
                    <a:lnTo>
                      <a:pt x="0" y="43053"/>
                    </a:lnTo>
                    <a:cubicBezTo>
                      <a:pt x="0" y="43053"/>
                      <a:pt x="91059" y="50578"/>
                      <a:pt x="166973"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7" name="任意多边形: 形状 166">
                <a:extLst>
                  <a:ext uri="{FF2B5EF4-FFF2-40B4-BE49-F238E27FC236}">
                    <a16:creationId xmlns:a16="http://schemas.microsoft.com/office/drawing/2014/main" id="{D87AD51C-FCF5-15AD-5AD5-2D7386C52358}"/>
                  </a:ext>
                </a:extLst>
              </p:cNvPr>
              <p:cNvSpPr/>
              <p:nvPr/>
            </p:nvSpPr>
            <p:spPr>
              <a:xfrm>
                <a:off x="-138371" y="2891752"/>
                <a:ext cx="84716" cy="95039"/>
              </a:xfrm>
              <a:custGeom>
                <a:avLst/>
                <a:gdLst>
                  <a:gd name="connsiteX0" fmla="*/ 2639 w 84716"/>
                  <a:gd name="connsiteY0" fmla="*/ 60236 h 95039"/>
                  <a:gd name="connsiteX1" fmla="*/ 57027 w 84716"/>
                  <a:gd name="connsiteY1" fmla="*/ 93287 h 95039"/>
                  <a:gd name="connsiteX2" fmla="*/ 82078 w 84716"/>
                  <a:gd name="connsiteY2" fmla="*/ 34804 h 95039"/>
                  <a:gd name="connsiteX3" fmla="*/ 27690 w 84716"/>
                  <a:gd name="connsiteY3" fmla="*/ 1752 h 95039"/>
                  <a:gd name="connsiteX4" fmla="*/ 2639 w 84716"/>
                  <a:gd name="connsiteY4" fmla="*/ 60236 h 9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 h="95039">
                    <a:moveTo>
                      <a:pt x="2639" y="60236"/>
                    </a:moveTo>
                    <a:cubicBezTo>
                      <a:pt x="10640" y="85477"/>
                      <a:pt x="35024" y="100336"/>
                      <a:pt x="57027" y="93287"/>
                    </a:cubicBezTo>
                    <a:cubicBezTo>
                      <a:pt x="79030" y="86239"/>
                      <a:pt x="90174" y="60045"/>
                      <a:pt x="82078" y="34804"/>
                    </a:cubicBezTo>
                    <a:cubicBezTo>
                      <a:pt x="73981" y="9563"/>
                      <a:pt x="49693" y="-5296"/>
                      <a:pt x="27690" y="1752"/>
                    </a:cubicBezTo>
                    <a:cubicBezTo>
                      <a:pt x="5687" y="8801"/>
                      <a:pt x="-5457" y="34994"/>
                      <a:pt x="2639" y="60236"/>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8" name="任意多边形: 形状 167">
                <a:extLst>
                  <a:ext uri="{FF2B5EF4-FFF2-40B4-BE49-F238E27FC236}">
                    <a16:creationId xmlns:a16="http://schemas.microsoft.com/office/drawing/2014/main" id="{88E4DFF9-F306-0356-EBEB-EFEF1BAF2AD2}"/>
                  </a:ext>
                </a:extLst>
              </p:cNvPr>
              <p:cNvSpPr/>
              <p:nvPr/>
            </p:nvSpPr>
            <p:spPr>
              <a:xfrm>
                <a:off x="-139564" y="2510028"/>
                <a:ext cx="43647" cy="417480"/>
              </a:xfrm>
              <a:custGeom>
                <a:avLst/>
                <a:gdLst>
                  <a:gd name="connsiteX0" fmla="*/ 6404 w 43647"/>
                  <a:gd name="connsiteY0" fmla="*/ 0 h 417480"/>
                  <a:gd name="connsiteX1" fmla="*/ 43647 w 43647"/>
                  <a:gd name="connsiteY1" fmla="*/ 417481 h 417480"/>
                </a:gdLst>
                <a:ahLst/>
                <a:cxnLst>
                  <a:cxn ang="0">
                    <a:pos x="connsiteX0" y="connsiteY0"/>
                  </a:cxn>
                  <a:cxn ang="0">
                    <a:pos x="connsiteX1" y="connsiteY1"/>
                  </a:cxn>
                </a:cxnLst>
                <a:rect l="l" t="t" r="r" b="b"/>
                <a:pathLst>
                  <a:path w="43647" h="417480">
                    <a:moveTo>
                      <a:pt x="6404" y="0"/>
                    </a:moveTo>
                    <a:cubicBezTo>
                      <a:pt x="6404" y="0"/>
                      <a:pt x="-22837" y="112395"/>
                      <a:pt x="43647" y="417481"/>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9" name="任意多边形: 形状 168">
                <a:extLst>
                  <a:ext uri="{FF2B5EF4-FFF2-40B4-BE49-F238E27FC236}">
                    <a16:creationId xmlns:a16="http://schemas.microsoft.com/office/drawing/2014/main" id="{60C9C010-DA21-9C4F-AA35-2EDF8779AF84}"/>
                  </a:ext>
                </a:extLst>
              </p:cNvPr>
              <p:cNvSpPr/>
              <p:nvPr/>
            </p:nvSpPr>
            <p:spPr>
              <a:xfrm>
                <a:off x="-119144" y="2904690"/>
                <a:ext cx="45480" cy="46109"/>
              </a:xfrm>
              <a:custGeom>
                <a:avLst/>
                <a:gdLst>
                  <a:gd name="connsiteX0" fmla="*/ 43706 w 45480"/>
                  <a:gd name="connsiteY0" fmla="*/ 33296 h 46109"/>
                  <a:gd name="connsiteX1" fmla="*/ 12814 w 45480"/>
                  <a:gd name="connsiteY1" fmla="*/ 43704 h 46109"/>
                  <a:gd name="connsiteX2" fmla="*/ 2405 w 45480"/>
                  <a:gd name="connsiteY2" fmla="*/ 12812 h 46109"/>
                  <a:gd name="connsiteX3" fmla="*/ 30085 w 45480"/>
                  <a:gd name="connsiteY3" fmla="*/ 1101 h 46109"/>
                  <a:gd name="connsiteX4" fmla="*/ 43706 w 45480"/>
                  <a:gd name="connsiteY4" fmla="*/ 33296 h 46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80" h="46109">
                    <a:moveTo>
                      <a:pt x="43706" y="33296"/>
                    </a:moveTo>
                    <a:cubicBezTo>
                      <a:pt x="38049" y="44701"/>
                      <a:pt x="24218" y="49361"/>
                      <a:pt x="12814" y="43704"/>
                    </a:cubicBezTo>
                    <a:cubicBezTo>
                      <a:pt x="1409" y="38048"/>
                      <a:pt x="-3251" y="24217"/>
                      <a:pt x="2405" y="12812"/>
                    </a:cubicBezTo>
                    <a:cubicBezTo>
                      <a:pt x="7469" y="2603"/>
                      <a:pt x="19232" y="-2374"/>
                      <a:pt x="30085" y="1101"/>
                    </a:cubicBezTo>
                    <a:cubicBezTo>
                      <a:pt x="42678" y="6290"/>
                      <a:pt x="48751" y="20645"/>
                      <a:pt x="43706" y="33296"/>
                    </a:cubicBezTo>
                    <a:close/>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0" name="任意多边形: 形状 169">
                <a:extLst>
                  <a:ext uri="{FF2B5EF4-FFF2-40B4-BE49-F238E27FC236}">
                    <a16:creationId xmlns:a16="http://schemas.microsoft.com/office/drawing/2014/main" id="{CE2836C9-2B4F-DEA1-C778-9C10B30FB81C}"/>
                  </a:ext>
                </a:extLst>
              </p:cNvPr>
              <p:cNvSpPr/>
              <p:nvPr/>
            </p:nvSpPr>
            <p:spPr>
              <a:xfrm>
                <a:off x="386713" y="2667000"/>
                <a:ext cx="204120" cy="419100"/>
              </a:xfrm>
              <a:custGeom>
                <a:avLst/>
                <a:gdLst>
                  <a:gd name="connsiteX0" fmla="*/ 16574 w 204120"/>
                  <a:gd name="connsiteY0" fmla="*/ 0 h 419100"/>
                  <a:gd name="connsiteX1" fmla="*/ 60674 w 204120"/>
                  <a:gd name="connsiteY1" fmla="*/ 41434 h 419100"/>
                  <a:gd name="connsiteX2" fmla="*/ 204121 w 204120"/>
                  <a:gd name="connsiteY2" fmla="*/ 389001 h 419100"/>
                  <a:gd name="connsiteX3" fmla="*/ 0 w 204120"/>
                  <a:gd name="connsiteY3" fmla="*/ 419100 h 419100"/>
                  <a:gd name="connsiteX4" fmla="*/ 2762 w 204120"/>
                  <a:gd name="connsiteY4" fmla="*/ 220409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20" h="419100">
                    <a:moveTo>
                      <a:pt x="16574" y="0"/>
                    </a:moveTo>
                    <a:cubicBezTo>
                      <a:pt x="16574" y="0"/>
                      <a:pt x="57912" y="30385"/>
                      <a:pt x="60674" y="41434"/>
                    </a:cubicBezTo>
                    <a:cubicBezTo>
                      <a:pt x="63437" y="52483"/>
                      <a:pt x="204121" y="389001"/>
                      <a:pt x="204121" y="389001"/>
                    </a:cubicBezTo>
                    <a:lnTo>
                      <a:pt x="0" y="419100"/>
                    </a:lnTo>
                    <a:lnTo>
                      <a:pt x="2762" y="220409"/>
                    </a:lnTo>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1" name="任意多边形: 形状 170">
                <a:extLst>
                  <a:ext uri="{FF2B5EF4-FFF2-40B4-BE49-F238E27FC236}">
                    <a16:creationId xmlns:a16="http://schemas.microsoft.com/office/drawing/2014/main" id="{DC673E98-DE91-17C9-57D3-96ACBF45A881}"/>
                  </a:ext>
                </a:extLst>
              </p:cNvPr>
              <p:cNvSpPr/>
              <p:nvPr/>
            </p:nvSpPr>
            <p:spPr>
              <a:xfrm>
                <a:off x="-520923" y="2672524"/>
                <a:ext cx="292417" cy="441388"/>
              </a:xfrm>
              <a:custGeom>
                <a:avLst/>
                <a:gdLst>
                  <a:gd name="connsiteX0" fmla="*/ 148971 w 292417"/>
                  <a:gd name="connsiteY0" fmla="*/ 0 h 441388"/>
                  <a:gd name="connsiteX1" fmla="*/ 90964 w 292417"/>
                  <a:gd name="connsiteY1" fmla="*/ 41338 h 441388"/>
                  <a:gd name="connsiteX2" fmla="*/ 0 w 292417"/>
                  <a:gd name="connsiteY2" fmla="*/ 441388 h 441388"/>
                  <a:gd name="connsiteX3" fmla="*/ 292417 w 292417"/>
                  <a:gd name="connsiteY3" fmla="*/ 413575 h 441388"/>
                  <a:gd name="connsiteX4" fmla="*/ 264795 w 292417"/>
                  <a:gd name="connsiteY4" fmla="*/ 140399 h 441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441388">
                    <a:moveTo>
                      <a:pt x="148971" y="0"/>
                    </a:moveTo>
                    <a:cubicBezTo>
                      <a:pt x="148971" y="0"/>
                      <a:pt x="102013" y="5525"/>
                      <a:pt x="90964" y="41338"/>
                    </a:cubicBezTo>
                    <a:cubicBezTo>
                      <a:pt x="79915" y="77152"/>
                      <a:pt x="0" y="441388"/>
                      <a:pt x="0" y="441388"/>
                    </a:cubicBezTo>
                    <a:lnTo>
                      <a:pt x="292417" y="413575"/>
                    </a:lnTo>
                    <a:lnTo>
                      <a:pt x="264795" y="140399"/>
                    </a:lnTo>
                  </a:path>
                </a:pathLst>
              </a:custGeom>
              <a:solidFill>
                <a:schemeClr val="accent1"/>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2" name="任意多边形: 形状 171">
                <a:extLst>
                  <a:ext uri="{FF2B5EF4-FFF2-40B4-BE49-F238E27FC236}">
                    <a16:creationId xmlns:a16="http://schemas.microsoft.com/office/drawing/2014/main" id="{DF11E0AD-BF38-C899-DED3-8A1C5A2EF7EB}"/>
                  </a:ext>
                </a:extLst>
              </p:cNvPr>
              <p:cNvSpPr/>
              <p:nvPr/>
            </p:nvSpPr>
            <p:spPr>
              <a:xfrm>
                <a:off x="192880" y="2492883"/>
                <a:ext cx="82804" cy="273176"/>
              </a:xfrm>
              <a:custGeom>
                <a:avLst/>
                <a:gdLst>
                  <a:gd name="connsiteX0" fmla="*/ 0 w 82804"/>
                  <a:gd name="connsiteY0" fmla="*/ 0 h 273176"/>
                  <a:gd name="connsiteX1" fmla="*/ 79629 w 82804"/>
                  <a:gd name="connsiteY1" fmla="*/ 144209 h 273176"/>
                  <a:gd name="connsiteX2" fmla="*/ 79629 w 82804"/>
                  <a:gd name="connsiteY2" fmla="*/ 273177 h 273176"/>
                </a:gdLst>
                <a:ahLst/>
                <a:cxnLst>
                  <a:cxn ang="0">
                    <a:pos x="connsiteX0" y="connsiteY0"/>
                  </a:cxn>
                  <a:cxn ang="0">
                    <a:pos x="connsiteX1" y="connsiteY1"/>
                  </a:cxn>
                  <a:cxn ang="0">
                    <a:pos x="connsiteX2" y="connsiteY2"/>
                  </a:cxn>
                </a:cxnLst>
                <a:rect l="l" t="t" r="r" b="b"/>
                <a:pathLst>
                  <a:path w="82804" h="273176">
                    <a:moveTo>
                      <a:pt x="0" y="0"/>
                    </a:moveTo>
                    <a:cubicBezTo>
                      <a:pt x="0" y="0"/>
                      <a:pt x="72485" y="41338"/>
                      <a:pt x="79629" y="144209"/>
                    </a:cubicBezTo>
                    <a:cubicBezTo>
                      <a:pt x="86773" y="247079"/>
                      <a:pt x="79629" y="273177"/>
                      <a:pt x="79629" y="273177"/>
                    </a:cubicBez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3" name="任意多边形: 形状 172">
                <a:extLst>
                  <a:ext uri="{FF2B5EF4-FFF2-40B4-BE49-F238E27FC236}">
                    <a16:creationId xmlns:a16="http://schemas.microsoft.com/office/drawing/2014/main" id="{DA7120B6-E4F3-A7BE-0DD4-7D338024068C}"/>
                  </a:ext>
                </a:extLst>
              </p:cNvPr>
              <p:cNvSpPr/>
              <p:nvPr/>
            </p:nvSpPr>
            <p:spPr>
              <a:xfrm>
                <a:off x="178402" y="2897790"/>
                <a:ext cx="126873" cy="240220"/>
              </a:xfrm>
              <a:custGeom>
                <a:avLst/>
                <a:gdLst>
                  <a:gd name="connsiteX0" fmla="*/ 126873 w 126873"/>
                  <a:gd name="connsiteY0" fmla="*/ 0 h 240220"/>
                  <a:gd name="connsiteX1" fmla="*/ 107156 w 126873"/>
                  <a:gd name="connsiteY1" fmla="*/ 156782 h 240220"/>
                  <a:gd name="connsiteX2" fmla="*/ 0 w 126873"/>
                  <a:gd name="connsiteY2" fmla="*/ 240221 h 240220"/>
                </a:gdLst>
                <a:ahLst/>
                <a:cxnLst>
                  <a:cxn ang="0">
                    <a:pos x="connsiteX0" y="connsiteY0"/>
                  </a:cxn>
                  <a:cxn ang="0">
                    <a:pos x="connsiteX1" y="connsiteY1"/>
                  </a:cxn>
                  <a:cxn ang="0">
                    <a:pos x="connsiteX2" y="connsiteY2"/>
                  </a:cxn>
                </a:cxnLst>
                <a:rect l="l" t="t" r="r" b="b"/>
                <a:pathLst>
                  <a:path w="126873" h="240220">
                    <a:moveTo>
                      <a:pt x="126873" y="0"/>
                    </a:moveTo>
                    <a:cubicBezTo>
                      <a:pt x="126873" y="0"/>
                      <a:pt x="120396" y="121634"/>
                      <a:pt x="107156" y="156782"/>
                    </a:cubicBezTo>
                    <a:cubicBezTo>
                      <a:pt x="93917" y="191929"/>
                      <a:pt x="41529" y="233553"/>
                      <a:pt x="0" y="240221"/>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4" name="任意多边形: 形状 173">
                <a:extLst>
                  <a:ext uri="{FF2B5EF4-FFF2-40B4-BE49-F238E27FC236}">
                    <a16:creationId xmlns:a16="http://schemas.microsoft.com/office/drawing/2014/main" id="{9A8CDB37-1BEF-78DD-4B0D-BCE7EB828D86}"/>
                  </a:ext>
                </a:extLst>
              </p:cNvPr>
              <p:cNvSpPr/>
              <p:nvPr/>
            </p:nvSpPr>
            <p:spPr>
              <a:xfrm>
                <a:off x="205063" y="2884646"/>
                <a:ext cx="63445" cy="281463"/>
              </a:xfrm>
              <a:custGeom>
                <a:avLst/>
                <a:gdLst>
                  <a:gd name="connsiteX0" fmla="*/ 6391 w 63445"/>
                  <a:gd name="connsiteY0" fmla="*/ 0 h 281463"/>
                  <a:gd name="connsiteX1" fmla="*/ 9 w 63445"/>
                  <a:gd name="connsiteY1" fmla="*/ 166402 h 281463"/>
                  <a:gd name="connsiteX2" fmla="*/ 63446 w 63445"/>
                  <a:gd name="connsiteY2" fmla="*/ 281464 h 281463"/>
                </a:gdLst>
                <a:ahLst/>
                <a:cxnLst>
                  <a:cxn ang="0">
                    <a:pos x="connsiteX0" y="connsiteY0"/>
                  </a:cxn>
                  <a:cxn ang="0">
                    <a:pos x="connsiteX1" y="connsiteY1"/>
                  </a:cxn>
                  <a:cxn ang="0">
                    <a:pos x="connsiteX2" y="connsiteY2"/>
                  </a:cxn>
                </a:cxnLst>
                <a:rect l="l" t="t" r="r" b="b"/>
                <a:pathLst>
                  <a:path w="63445" h="281463">
                    <a:moveTo>
                      <a:pt x="6391" y="0"/>
                    </a:moveTo>
                    <a:cubicBezTo>
                      <a:pt x="6391" y="0"/>
                      <a:pt x="581" y="140303"/>
                      <a:pt x="9" y="166402"/>
                    </a:cubicBezTo>
                    <a:cubicBezTo>
                      <a:pt x="-562" y="192500"/>
                      <a:pt x="25727" y="237934"/>
                      <a:pt x="63446" y="281464"/>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5" name="任意多边形: 形状 174">
                <a:extLst>
                  <a:ext uri="{FF2B5EF4-FFF2-40B4-BE49-F238E27FC236}">
                    <a16:creationId xmlns:a16="http://schemas.microsoft.com/office/drawing/2014/main" id="{5E2DD42F-EE57-643D-4ABF-0DAB6147687B}"/>
                  </a:ext>
                </a:extLst>
              </p:cNvPr>
              <p:cNvSpPr/>
              <p:nvPr/>
            </p:nvSpPr>
            <p:spPr>
              <a:xfrm rot="8457600">
                <a:off x="256781" y="3151918"/>
                <a:ext cx="25622" cy="32670"/>
              </a:xfrm>
              <a:custGeom>
                <a:avLst/>
                <a:gdLst>
                  <a:gd name="connsiteX0" fmla="*/ 13525 w 25622"/>
                  <a:gd name="connsiteY0" fmla="*/ 0 h 32670"/>
                  <a:gd name="connsiteX1" fmla="*/ 25622 w 25622"/>
                  <a:gd name="connsiteY1" fmla="*/ 0 h 32670"/>
                  <a:gd name="connsiteX2" fmla="*/ 25622 w 25622"/>
                  <a:gd name="connsiteY2" fmla="*/ 32671 h 32670"/>
                  <a:gd name="connsiteX3" fmla="*/ 13525 w 25622"/>
                  <a:gd name="connsiteY3" fmla="*/ 32671 h 32670"/>
                  <a:gd name="connsiteX4" fmla="*/ 12097 w 25622"/>
                  <a:gd name="connsiteY4" fmla="*/ 32671 h 32670"/>
                  <a:gd name="connsiteX5" fmla="*/ 0 w 25622"/>
                  <a:gd name="connsiteY5" fmla="*/ 32671 h 32670"/>
                  <a:gd name="connsiteX6" fmla="*/ 0 w 25622"/>
                  <a:gd name="connsiteY6" fmla="*/ 0 h 32670"/>
                  <a:gd name="connsiteX7" fmla="*/ 12097 w 25622"/>
                  <a:gd name="connsiteY7" fmla="*/ 0 h 3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2" h="32670">
                    <a:moveTo>
                      <a:pt x="13525" y="0"/>
                    </a:moveTo>
                    <a:cubicBezTo>
                      <a:pt x="20206" y="0"/>
                      <a:pt x="25622" y="0"/>
                      <a:pt x="25622" y="0"/>
                    </a:cubicBezTo>
                    <a:lnTo>
                      <a:pt x="25622" y="32671"/>
                    </a:lnTo>
                    <a:cubicBezTo>
                      <a:pt x="25622" y="32671"/>
                      <a:pt x="20206" y="32671"/>
                      <a:pt x="13525" y="32671"/>
                    </a:cubicBezTo>
                    <a:lnTo>
                      <a:pt x="12097" y="32671"/>
                    </a:lnTo>
                    <a:cubicBezTo>
                      <a:pt x="5416" y="32671"/>
                      <a:pt x="0" y="32671"/>
                      <a:pt x="0" y="32671"/>
                    </a:cubicBezTo>
                    <a:lnTo>
                      <a:pt x="0" y="0"/>
                    </a:lnTo>
                    <a:cubicBezTo>
                      <a:pt x="0" y="0"/>
                      <a:pt x="5416" y="0"/>
                      <a:pt x="12097" y="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7" name="任意多边形: 形状 176">
                <a:extLst>
                  <a:ext uri="{FF2B5EF4-FFF2-40B4-BE49-F238E27FC236}">
                    <a16:creationId xmlns:a16="http://schemas.microsoft.com/office/drawing/2014/main" id="{8B7DDD46-8260-F862-5BF8-D501400030F0}"/>
                  </a:ext>
                </a:extLst>
              </p:cNvPr>
              <p:cNvSpPr/>
              <p:nvPr/>
            </p:nvSpPr>
            <p:spPr>
              <a:xfrm rot="-6043800">
                <a:off x="166860" y="3123782"/>
                <a:ext cx="25622" cy="32670"/>
              </a:xfrm>
              <a:custGeom>
                <a:avLst/>
                <a:gdLst>
                  <a:gd name="connsiteX0" fmla="*/ 13525 w 25622"/>
                  <a:gd name="connsiteY0" fmla="*/ 0 h 32670"/>
                  <a:gd name="connsiteX1" fmla="*/ 25622 w 25622"/>
                  <a:gd name="connsiteY1" fmla="*/ 0 h 32670"/>
                  <a:gd name="connsiteX2" fmla="*/ 25622 w 25622"/>
                  <a:gd name="connsiteY2" fmla="*/ 32671 h 32670"/>
                  <a:gd name="connsiteX3" fmla="*/ 13525 w 25622"/>
                  <a:gd name="connsiteY3" fmla="*/ 32671 h 32670"/>
                  <a:gd name="connsiteX4" fmla="*/ 12097 w 25622"/>
                  <a:gd name="connsiteY4" fmla="*/ 32671 h 32670"/>
                  <a:gd name="connsiteX5" fmla="*/ 0 w 25622"/>
                  <a:gd name="connsiteY5" fmla="*/ 32671 h 32670"/>
                  <a:gd name="connsiteX6" fmla="*/ 0 w 25622"/>
                  <a:gd name="connsiteY6" fmla="*/ 0 h 32670"/>
                  <a:gd name="connsiteX7" fmla="*/ 12097 w 25622"/>
                  <a:gd name="connsiteY7" fmla="*/ 0 h 3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2" h="32670">
                    <a:moveTo>
                      <a:pt x="13525" y="0"/>
                    </a:moveTo>
                    <a:cubicBezTo>
                      <a:pt x="20206" y="0"/>
                      <a:pt x="25622" y="0"/>
                      <a:pt x="25622" y="0"/>
                    </a:cubicBezTo>
                    <a:lnTo>
                      <a:pt x="25622" y="32671"/>
                    </a:lnTo>
                    <a:cubicBezTo>
                      <a:pt x="25622" y="32671"/>
                      <a:pt x="20206" y="32671"/>
                      <a:pt x="13525" y="32671"/>
                    </a:cubicBezTo>
                    <a:lnTo>
                      <a:pt x="12097" y="32671"/>
                    </a:lnTo>
                    <a:cubicBezTo>
                      <a:pt x="5416" y="32671"/>
                      <a:pt x="0" y="32671"/>
                      <a:pt x="0" y="32671"/>
                    </a:cubicBezTo>
                    <a:lnTo>
                      <a:pt x="0" y="0"/>
                    </a:lnTo>
                    <a:cubicBezTo>
                      <a:pt x="0" y="0"/>
                      <a:pt x="5416" y="0"/>
                      <a:pt x="12097" y="0"/>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8" name="任意多边形: 形状 177">
                <a:extLst>
                  <a:ext uri="{FF2B5EF4-FFF2-40B4-BE49-F238E27FC236}">
                    <a16:creationId xmlns:a16="http://schemas.microsoft.com/office/drawing/2014/main" id="{C7472649-0FEF-7FB4-011F-56B58832961D}"/>
                  </a:ext>
                </a:extLst>
              </p:cNvPr>
              <p:cNvSpPr/>
              <p:nvPr/>
            </p:nvSpPr>
            <p:spPr>
              <a:xfrm>
                <a:off x="209644" y="2762986"/>
                <a:ext cx="97059" cy="144043"/>
              </a:xfrm>
              <a:custGeom>
                <a:avLst/>
                <a:gdLst>
                  <a:gd name="connsiteX0" fmla="*/ 97060 w 97059"/>
                  <a:gd name="connsiteY0" fmla="*/ 144043 h 144043"/>
                  <a:gd name="connsiteX1" fmla="*/ 94298 w 97059"/>
                  <a:gd name="connsiteY1" fmla="*/ 41840 h 144043"/>
                  <a:gd name="connsiteX2" fmla="*/ 54483 w 97059"/>
                  <a:gd name="connsiteY2" fmla="*/ 120 h 144043"/>
                  <a:gd name="connsiteX3" fmla="*/ 54483 w 97059"/>
                  <a:gd name="connsiteY3" fmla="*/ 120 h 144043"/>
                  <a:gd name="connsiteX4" fmla="*/ 8572 w 97059"/>
                  <a:gd name="connsiteY4" fmla="*/ 39459 h 144043"/>
                  <a:gd name="connsiteX5" fmla="*/ 0 w 97059"/>
                  <a:gd name="connsiteY5" fmla="*/ 143091 h 14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59" h="144043">
                    <a:moveTo>
                      <a:pt x="97060" y="144043"/>
                    </a:moveTo>
                    <a:lnTo>
                      <a:pt x="94298" y="41840"/>
                    </a:lnTo>
                    <a:cubicBezTo>
                      <a:pt x="93764" y="19750"/>
                      <a:pt x="76524" y="1685"/>
                      <a:pt x="54483" y="120"/>
                    </a:cubicBezTo>
                    <a:lnTo>
                      <a:pt x="54483" y="120"/>
                    </a:lnTo>
                    <a:cubicBezTo>
                      <a:pt x="30963" y="-1631"/>
                      <a:pt x="10447" y="15948"/>
                      <a:pt x="8572" y="39459"/>
                    </a:cubicBezTo>
                    <a:lnTo>
                      <a:pt x="0" y="143091"/>
                    </a:lnTo>
                  </a:path>
                </a:pathLst>
              </a:custGeom>
              <a:noFill/>
              <a:ln w="19050"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9" name="任意多边形: 形状 178">
                <a:extLst>
                  <a:ext uri="{FF2B5EF4-FFF2-40B4-BE49-F238E27FC236}">
                    <a16:creationId xmlns:a16="http://schemas.microsoft.com/office/drawing/2014/main" id="{CD91F41A-CF51-199F-4D48-DD9EE798A00C}"/>
                  </a:ext>
                </a:extLst>
              </p:cNvPr>
              <p:cNvSpPr/>
              <p:nvPr/>
            </p:nvSpPr>
            <p:spPr>
              <a:xfrm>
                <a:off x="-320594" y="2886764"/>
                <a:ext cx="864771" cy="451517"/>
              </a:xfrm>
              <a:custGeom>
                <a:avLst/>
                <a:gdLst>
                  <a:gd name="connsiteX0" fmla="*/ 864567 w 864771"/>
                  <a:gd name="connsiteY0" fmla="*/ 254771 h 451517"/>
                  <a:gd name="connsiteX1" fmla="*/ 798749 w 864771"/>
                  <a:gd name="connsiteY1" fmla="*/ 240960 h 451517"/>
                  <a:gd name="connsiteX2" fmla="*/ 567005 w 864771"/>
                  <a:gd name="connsiteY2" fmla="*/ 202383 h 451517"/>
                  <a:gd name="connsiteX3" fmla="*/ 242013 w 864771"/>
                  <a:gd name="connsiteY3" fmla="*/ 140471 h 451517"/>
                  <a:gd name="connsiteX4" fmla="*/ 164955 w 864771"/>
                  <a:gd name="connsiteY4" fmla="*/ 106467 h 451517"/>
                  <a:gd name="connsiteX5" fmla="*/ 85802 w 864771"/>
                  <a:gd name="connsiteY5" fmla="*/ 1692 h 451517"/>
                  <a:gd name="connsiteX6" fmla="*/ 77 w 864771"/>
                  <a:gd name="connsiteY6" fmla="*/ 38077 h 451517"/>
                  <a:gd name="connsiteX7" fmla="*/ 19127 w 864771"/>
                  <a:gd name="connsiteY7" fmla="*/ 185334 h 451517"/>
                  <a:gd name="connsiteX8" fmla="*/ 96661 w 864771"/>
                  <a:gd name="connsiteY8" fmla="*/ 193239 h 451517"/>
                  <a:gd name="connsiteX9" fmla="*/ 450229 w 864771"/>
                  <a:gd name="connsiteY9" fmla="*/ 363070 h 451517"/>
                  <a:gd name="connsiteX10" fmla="*/ 774079 w 864771"/>
                  <a:gd name="connsiteY10" fmla="*/ 450319 h 451517"/>
                  <a:gd name="connsiteX11" fmla="*/ 848564 w 864771"/>
                  <a:gd name="connsiteY11" fmla="*/ 420125 h 451517"/>
                  <a:gd name="connsiteX12" fmla="*/ 864567 w 864771"/>
                  <a:gd name="connsiteY12" fmla="*/ 254771 h 45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771" h="451517">
                    <a:moveTo>
                      <a:pt x="864567" y="254771"/>
                    </a:moveTo>
                    <a:lnTo>
                      <a:pt x="798749" y="240960"/>
                    </a:lnTo>
                    <a:lnTo>
                      <a:pt x="567005" y="202383"/>
                    </a:lnTo>
                    <a:lnTo>
                      <a:pt x="242013" y="140471"/>
                    </a:lnTo>
                    <a:lnTo>
                      <a:pt x="164955" y="106467"/>
                    </a:lnTo>
                    <a:cubicBezTo>
                      <a:pt x="164955" y="106467"/>
                      <a:pt x="92089" y="11217"/>
                      <a:pt x="85802" y="1692"/>
                    </a:cubicBezTo>
                    <a:cubicBezTo>
                      <a:pt x="79516" y="-7833"/>
                      <a:pt x="-2875" y="25409"/>
                      <a:pt x="77" y="38077"/>
                    </a:cubicBezTo>
                    <a:cubicBezTo>
                      <a:pt x="3030" y="50745"/>
                      <a:pt x="12746" y="177333"/>
                      <a:pt x="19127" y="185334"/>
                    </a:cubicBezTo>
                    <a:cubicBezTo>
                      <a:pt x="25509" y="193335"/>
                      <a:pt x="96661" y="193239"/>
                      <a:pt x="96661" y="193239"/>
                    </a:cubicBezTo>
                    <a:cubicBezTo>
                      <a:pt x="96661" y="193239"/>
                      <a:pt x="436132" y="357069"/>
                      <a:pt x="450229" y="363070"/>
                    </a:cubicBezTo>
                    <a:cubicBezTo>
                      <a:pt x="646158" y="445652"/>
                      <a:pt x="740646" y="444890"/>
                      <a:pt x="774079" y="450319"/>
                    </a:cubicBezTo>
                    <a:cubicBezTo>
                      <a:pt x="807512" y="455748"/>
                      <a:pt x="829324" y="442223"/>
                      <a:pt x="848564" y="420125"/>
                    </a:cubicBezTo>
                    <a:cubicBezTo>
                      <a:pt x="867805" y="398027"/>
                      <a:pt x="864567" y="254771"/>
                      <a:pt x="864567" y="254771"/>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0" name="任意多边形: 形状 179">
                <a:extLst>
                  <a:ext uri="{FF2B5EF4-FFF2-40B4-BE49-F238E27FC236}">
                    <a16:creationId xmlns:a16="http://schemas.microsoft.com/office/drawing/2014/main" id="{F4FDED67-5864-43FE-2787-C8343944B61A}"/>
                  </a:ext>
                </a:extLst>
              </p:cNvPr>
              <p:cNvSpPr/>
              <p:nvPr/>
            </p:nvSpPr>
            <p:spPr>
              <a:xfrm>
                <a:off x="-376048" y="2887122"/>
                <a:ext cx="131349" cy="94964"/>
              </a:xfrm>
              <a:custGeom>
                <a:avLst/>
                <a:gdLst>
                  <a:gd name="connsiteX0" fmla="*/ 131350 w 131349"/>
                  <a:gd name="connsiteY0" fmla="*/ 0 h 94964"/>
                  <a:gd name="connsiteX1" fmla="*/ 33242 w 131349"/>
                  <a:gd name="connsiteY1" fmla="*/ 41148 h 94964"/>
                  <a:gd name="connsiteX2" fmla="*/ 0 w 131349"/>
                  <a:gd name="connsiteY2" fmla="*/ 72866 h 94964"/>
                  <a:gd name="connsiteX3" fmla="*/ 6382 w 131349"/>
                  <a:gd name="connsiteY3" fmla="*/ 94964 h 94964"/>
                  <a:gd name="connsiteX4" fmla="*/ 125063 w 131349"/>
                  <a:gd name="connsiteY4" fmla="*/ 52292 h 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49" h="94964">
                    <a:moveTo>
                      <a:pt x="131350" y="0"/>
                    </a:moveTo>
                    <a:cubicBezTo>
                      <a:pt x="131350" y="0"/>
                      <a:pt x="91821" y="1619"/>
                      <a:pt x="33242" y="41148"/>
                    </a:cubicBezTo>
                    <a:cubicBezTo>
                      <a:pt x="11430" y="55912"/>
                      <a:pt x="0" y="66484"/>
                      <a:pt x="0" y="72866"/>
                    </a:cubicBezTo>
                    <a:cubicBezTo>
                      <a:pt x="1248" y="80458"/>
                      <a:pt x="3390" y="87876"/>
                      <a:pt x="6382" y="94964"/>
                    </a:cubicBezTo>
                    <a:cubicBezTo>
                      <a:pt x="44360" y="76675"/>
                      <a:pt x="84134" y="62375"/>
                      <a:pt x="125063" y="52292"/>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1" name="任意多边形: 形状 180">
                <a:extLst>
                  <a:ext uri="{FF2B5EF4-FFF2-40B4-BE49-F238E27FC236}">
                    <a16:creationId xmlns:a16="http://schemas.microsoft.com/office/drawing/2014/main" id="{50071B18-14ED-35FE-6F62-92517E7AF6C9}"/>
                  </a:ext>
                </a:extLst>
              </p:cNvPr>
              <p:cNvSpPr/>
              <p:nvPr/>
            </p:nvSpPr>
            <p:spPr>
              <a:xfrm>
                <a:off x="-374428" y="2937795"/>
                <a:ext cx="145541" cy="81167"/>
              </a:xfrm>
              <a:custGeom>
                <a:avLst/>
                <a:gdLst>
                  <a:gd name="connsiteX0" fmla="*/ 145542 w 145541"/>
                  <a:gd name="connsiteY0" fmla="*/ 50673 h 81167"/>
                  <a:gd name="connsiteX1" fmla="*/ 20574 w 145541"/>
                  <a:gd name="connsiteY1" fmla="*/ 80772 h 81167"/>
                  <a:gd name="connsiteX2" fmla="*/ 0 w 145541"/>
                  <a:gd name="connsiteY2" fmla="*/ 60198 h 81167"/>
                  <a:gd name="connsiteX3" fmla="*/ 23717 w 145541"/>
                  <a:gd name="connsiteY3" fmla="*/ 34862 h 81167"/>
                  <a:gd name="connsiteX4" fmla="*/ 138017 w 145541"/>
                  <a:gd name="connsiteY4" fmla="*/ 0 h 8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1" h="81167">
                    <a:moveTo>
                      <a:pt x="145542" y="50673"/>
                    </a:moveTo>
                    <a:cubicBezTo>
                      <a:pt x="145542" y="50673"/>
                      <a:pt x="38005" y="77534"/>
                      <a:pt x="20574" y="80772"/>
                    </a:cubicBezTo>
                    <a:cubicBezTo>
                      <a:pt x="3143" y="84011"/>
                      <a:pt x="0" y="66485"/>
                      <a:pt x="0" y="60198"/>
                    </a:cubicBezTo>
                    <a:cubicBezTo>
                      <a:pt x="0" y="53912"/>
                      <a:pt x="4763" y="44291"/>
                      <a:pt x="23717" y="34862"/>
                    </a:cubicBezTo>
                    <a:cubicBezTo>
                      <a:pt x="42672" y="25432"/>
                      <a:pt x="138017" y="0"/>
                      <a:pt x="138017" y="0"/>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2" name="任意多边形: 形状 181">
                <a:extLst>
                  <a:ext uri="{FF2B5EF4-FFF2-40B4-BE49-F238E27FC236}">
                    <a16:creationId xmlns:a16="http://schemas.microsoft.com/office/drawing/2014/main" id="{AF5BA2AF-DA69-A57B-7FEC-AF9A75B68AD4}"/>
                  </a:ext>
                </a:extLst>
              </p:cNvPr>
              <p:cNvSpPr/>
              <p:nvPr/>
            </p:nvSpPr>
            <p:spPr>
              <a:xfrm>
                <a:off x="-360387" y="2994755"/>
                <a:ext cx="142645" cy="50126"/>
              </a:xfrm>
              <a:custGeom>
                <a:avLst/>
                <a:gdLst>
                  <a:gd name="connsiteX0" fmla="*/ 142645 w 142645"/>
                  <a:gd name="connsiteY0" fmla="*/ 42767 h 50126"/>
                  <a:gd name="connsiteX1" fmla="*/ 8057 w 142645"/>
                  <a:gd name="connsiteY1" fmla="*/ 47530 h 50126"/>
                  <a:gd name="connsiteX2" fmla="*/ 151 w 142645"/>
                  <a:gd name="connsiteY2" fmla="*/ 23812 h 50126"/>
                  <a:gd name="connsiteX3" fmla="*/ 112546 w 142645"/>
                  <a:gd name="connsiteY3" fmla="*/ 0 h 50126"/>
                </a:gdLst>
                <a:ahLst/>
                <a:cxnLst>
                  <a:cxn ang="0">
                    <a:pos x="connsiteX0" y="connsiteY0"/>
                  </a:cxn>
                  <a:cxn ang="0">
                    <a:pos x="connsiteX1" y="connsiteY1"/>
                  </a:cxn>
                  <a:cxn ang="0">
                    <a:pos x="connsiteX2" y="connsiteY2"/>
                  </a:cxn>
                  <a:cxn ang="0">
                    <a:pos x="connsiteX3" y="connsiteY3"/>
                  </a:cxn>
                </a:cxnLst>
                <a:rect l="l" t="t" r="r" b="b"/>
                <a:pathLst>
                  <a:path w="142645" h="50126">
                    <a:moveTo>
                      <a:pt x="142645" y="42767"/>
                    </a:moveTo>
                    <a:cubicBezTo>
                      <a:pt x="142645" y="42767"/>
                      <a:pt x="17582" y="55435"/>
                      <a:pt x="8057" y="47530"/>
                    </a:cubicBezTo>
                    <a:cubicBezTo>
                      <a:pt x="2162" y="41112"/>
                      <a:pt x="-714" y="32483"/>
                      <a:pt x="151" y="23812"/>
                    </a:cubicBezTo>
                    <a:lnTo>
                      <a:pt x="112546" y="0"/>
                    </a:ln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3" name="任意多边形: 形状 182">
                <a:extLst>
                  <a:ext uri="{FF2B5EF4-FFF2-40B4-BE49-F238E27FC236}">
                    <a16:creationId xmlns:a16="http://schemas.microsoft.com/office/drawing/2014/main" id="{0D84D5F7-5C35-1A1C-C5DC-459FEDE84242}"/>
                  </a:ext>
                </a:extLst>
              </p:cNvPr>
              <p:cNvSpPr/>
              <p:nvPr/>
            </p:nvSpPr>
            <p:spPr>
              <a:xfrm>
                <a:off x="-349092" y="3043808"/>
                <a:ext cx="125063" cy="36480"/>
              </a:xfrm>
              <a:custGeom>
                <a:avLst/>
                <a:gdLst>
                  <a:gd name="connsiteX0" fmla="*/ 96488 w 125063"/>
                  <a:gd name="connsiteY0" fmla="*/ 0 h 36480"/>
                  <a:gd name="connsiteX1" fmla="*/ 0 w 125063"/>
                  <a:gd name="connsiteY1" fmla="*/ 4763 h 36480"/>
                  <a:gd name="connsiteX2" fmla="*/ 9525 w 125063"/>
                  <a:gd name="connsiteY2" fmla="*/ 20574 h 36480"/>
                  <a:gd name="connsiteX3" fmla="*/ 79153 w 125063"/>
                  <a:gd name="connsiteY3" fmla="*/ 31718 h 36480"/>
                  <a:gd name="connsiteX4" fmla="*/ 125063 w 125063"/>
                  <a:gd name="connsiteY4" fmla="*/ 36481 h 3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63" h="36480">
                    <a:moveTo>
                      <a:pt x="96488" y="0"/>
                    </a:moveTo>
                    <a:lnTo>
                      <a:pt x="0" y="4763"/>
                    </a:lnTo>
                    <a:cubicBezTo>
                      <a:pt x="0" y="4763"/>
                      <a:pt x="4667" y="19050"/>
                      <a:pt x="9525" y="20574"/>
                    </a:cubicBezTo>
                    <a:cubicBezTo>
                      <a:pt x="32384" y="26221"/>
                      <a:pt x="55674" y="29948"/>
                      <a:pt x="79153" y="31718"/>
                    </a:cubicBezTo>
                    <a:cubicBezTo>
                      <a:pt x="94549" y="32224"/>
                      <a:pt x="109891" y="33815"/>
                      <a:pt x="125063" y="36481"/>
                    </a:cubicBezTo>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4" name="任意多边形: 形状 183">
                <a:extLst>
                  <a:ext uri="{FF2B5EF4-FFF2-40B4-BE49-F238E27FC236}">
                    <a16:creationId xmlns:a16="http://schemas.microsoft.com/office/drawing/2014/main" id="{994001F9-0E66-D126-FE3A-3F2BB1E0C29D}"/>
                  </a:ext>
                </a:extLst>
              </p:cNvPr>
              <p:cNvSpPr/>
              <p:nvPr/>
            </p:nvSpPr>
            <p:spPr>
              <a:xfrm>
                <a:off x="-460248" y="3031044"/>
                <a:ext cx="780764" cy="286937"/>
              </a:xfrm>
              <a:custGeom>
                <a:avLst/>
                <a:gdLst>
                  <a:gd name="connsiteX0" fmla="*/ 0 w 780764"/>
                  <a:gd name="connsiteY0" fmla="*/ 77344 h 286937"/>
                  <a:gd name="connsiteX1" fmla="*/ 55150 w 780764"/>
                  <a:gd name="connsiteY1" fmla="*/ 281560 h 286937"/>
                  <a:gd name="connsiteX2" fmla="*/ 248317 w 780764"/>
                  <a:gd name="connsiteY2" fmla="*/ 253937 h 286937"/>
                  <a:gd name="connsiteX3" fmla="*/ 725615 w 780764"/>
                  <a:gd name="connsiteY3" fmla="*/ 60866 h 286937"/>
                  <a:gd name="connsiteX4" fmla="*/ 780764 w 780764"/>
                  <a:gd name="connsiteY4" fmla="*/ 71819 h 286937"/>
                  <a:gd name="connsiteX5" fmla="*/ 720090 w 780764"/>
                  <a:gd name="connsiteY5" fmla="*/ 96 h 286937"/>
                  <a:gd name="connsiteX6" fmla="*/ 231743 w 780764"/>
                  <a:gd name="connsiteY6" fmla="*/ 55055 h 2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64" h="286937">
                    <a:moveTo>
                      <a:pt x="0" y="77344"/>
                    </a:moveTo>
                    <a:cubicBezTo>
                      <a:pt x="0" y="77344"/>
                      <a:pt x="44101" y="267844"/>
                      <a:pt x="55150" y="281560"/>
                    </a:cubicBezTo>
                    <a:cubicBezTo>
                      <a:pt x="66199" y="295276"/>
                      <a:pt x="157258" y="281560"/>
                      <a:pt x="248317" y="253937"/>
                    </a:cubicBezTo>
                    <a:cubicBezTo>
                      <a:pt x="339376" y="226315"/>
                      <a:pt x="725615" y="60866"/>
                      <a:pt x="725615" y="60866"/>
                    </a:cubicBezTo>
                    <a:lnTo>
                      <a:pt x="780764" y="71819"/>
                    </a:lnTo>
                    <a:cubicBezTo>
                      <a:pt x="780764" y="71819"/>
                      <a:pt x="758666" y="2858"/>
                      <a:pt x="720090" y="96"/>
                    </a:cubicBezTo>
                    <a:cubicBezTo>
                      <a:pt x="681514" y="-2666"/>
                      <a:pt x="231743" y="55055"/>
                      <a:pt x="231743" y="5505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5" name="任意多边形: 形状 184">
                <a:extLst>
                  <a:ext uri="{FF2B5EF4-FFF2-40B4-BE49-F238E27FC236}">
                    <a16:creationId xmlns:a16="http://schemas.microsoft.com/office/drawing/2014/main" id="{859567F0-67D7-2D8A-74EF-06A9049B6785}"/>
                  </a:ext>
                </a:extLst>
              </p:cNvPr>
              <p:cNvSpPr/>
              <p:nvPr/>
            </p:nvSpPr>
            <p:spPr>
              <a:xfrm>
                <a:off x="-74296" y="2349722"/>
                <a:ext cx="265080" cy="481306"/>
              </a:xfrm>
              <a:custGeom>
                <a:avLst/>
                <a:gdLst>
                  <a:gd name="connsiteX0" fmla="*/ 0 w 265080"/>
                  <a:gd name="connsiteY0" fmla="*/ 0 h 481306"/>
                  <a:gd name="connsiteX1" fmla="*/ 0 w 265080"/>
                  <a:gd name="connsiteY1" fmla="*/ 11049 h 481306"/>
                  <a:gd name="connsiteX2" fmla="*/ 13621 w 265080"/>
                  <a:gd name="connsiteY2" fmla="*/ 190405 h 481306"/>
                  <a:gd name="connsiteX3" fmla="*/ 185071 w 265080"/>
                  <a:gd name="connsiteY3" fmla="*/ 480060 h 481306"/>
                  <a:gd name="connsiteX4" fmla="*/ 265081 w 265080"/>
                  <a:gd name="connsiteY4" fmla="*/ 157258 h 481306"/>
                  <a:gd name="connsiteX5" fmla="*/ 265081 w 265080"/>
                  <a:gd name="connsiteY5" fmla="*/ 38671 h 481306"/>
                  <a:gd name="connsiteX6" fmla="*/ 162973 w 265080"/>
                  <a:gd name="connsiteY6" fmla="*/ 68961 h 481306"/>
                  <a:gd name="connsiteX7" fmla="*/ 0 w 265080"/>
                  <a:gd name="connsiteY7" fmla="*/ 0 h 4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080" h="481306">
                    <a:moveTo>
                      <a:pt x="0" y="0"/>
                    </a:moveTo>
                    <a:cubicBezTo>
                      <a:pt x="0" y="0"/>
                      <a:pt x="0" y="4096"/>
                      <a:pt x="0" y="11049"/>
                    </a:cubicBezTo>
                    <a:cubicBezTo>
                      <a:pt x="857" y="47339"/>
                      <a:pt x="4381" y="162592"/>
                      <a:pt x="13621" y="190405"/>
                    </a:cubicBezTo>
                    <a:cubicBezTo>
                      <a:pt x="24670" y="223456"/>
                      <a:pt x="173641" y="502158"/>
                      <a:pt x="185071" y="480060"/>
                    </a:cubicBezTo>
                    <a:cubicBezTo>
                      <a:pt x="196501" y="457962"/>
                      <a:pt x="265081" y="157258"/>
                      <a:pt x="265081" y="157258"/>
                    </a:cubicBezTo>
                    <a:lnTo>
                      <a:pt x="265081" y="38671"/>
                    </a:lnTo>
                    <a:cubicBezTo>
                      <a:pt x="265081" y="38671"/>
                      <a:pt x="229171" y="68961"/>
                      <a:pt x="162973" y="68961"/>
                    </a:cubicBezTo>
                    <a:cubicBezTo>
                      <a:pt x="96774" y="68961"/>
                      <a:pt x="0" y="0"/>
                      <a:pt x="0" y="0"/>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6" name="任意多边形: 形状 185">
                <a:extLst>
                  <a:ext uri="{FF2B5EF4-FFF2-40B4-BE49-F238E27FC236}">
                    <a16:creationId xmlns:a16="http://schemas.microsoft.com/office/drawing/2014/main" id="{0571A526-5DDD-1AEF-B08A-52C2EC29BE5D}"/>
                  </a:ext>
                </a:extLst>
              </p:cNvPr>
              <p:cNvSpPr/>
              <p:nvPr/>
            </p:nvSpPr>
            <p:spPr>
              <a:xfrm>
                <a:off x="-74296" y="2349722"/>
                <a:ext cx="265175" cy="172079"/>
              </a:xfrm>
              <a:custGeom>
                <a:avLst/>
                <a:gdLst>
                  <a:gd name="connsiteX0" fmla="*/ 220980 w 265175"/>
                  <a:gd name="connsiteY0" fmla="*/ 163449 h 172079"/>
                  <a:gd name="connsiteX1" fmla="*/ 265176 w 265175"/>
                  <a:gd name="connsiteY1" fmla="*/ 132017 h 172079"/>
                  <a:gd name="connsiteX2" fmla="*/ 265176 w 265175"/>
                  <a:gd name="connsiteY2" fmla="*/ 38671 h 172079"/>
                  <a:gd name="connsiteX3" fmla="*/ 163068 w 265175"/>
                  <a:gd name="connsiteY3" fmla="*/ 68961 h 172079"/>
                  <a:gd name="connsiteX4" fmla="*/ 0 w 265175"/>
                  <a:gd name="connsiteY4" fmla="*/ 0 h 172079"/>
                  <a:gd name="connsiteX5" fmla="*/ 0 w 265175"/>
                  <a:gd name="connsiteY5" fmla="*/ 11049 h 172079"/>
                  <a:gd name="connsiteX6" fmla="*/ 2096 w 265175"/>
                  <a:gd name="connsiteY6" fmla="*/ 71533 h 172079"/>
                  <a:gd name="connsiteX7" fmla="*/ 10858 w 265175"/>
                  <a:gd name="connsiteY7" fmla="*/ 83439 h 172079"/>
                  <a:gd name="connsiteX8" fmla="*/ 143256 w 265175"/>
                  <a:gd name="connsiteY8" fmla="*/ 166211 h 172079"/>
                  <a:gd name="connsiteX9" fmla="*/ 220980 w 265175"/>
                  <a:gd name="connsiteY9" fmla="*/ 163449 h 17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 h="172079">
                    <a:moveTo>
                      <a:pt x="220980" y="163449"/>
                    </a:moveTo>
                    <a:cubicBezTo>
                      <a:pt x="236427" y="154016"/>
                      <a:pt x="251195" y="143512"/>
                      <a:pt x="265176" y="132017"/>
                    </a:cubicBezTo>
                    <a:lnTo>
                      <a:pt x="265176" y="38671"/>
                    </a:lnTo>
                    <a:cubicBezTo>
                      <a:pt x="265176" y="38671"/>
                      <a:pt x="229267" y="68961"/>
                      <a:pt x="163068" y="68961"/>
                    </a:cubicBezTo>
                    <a:cubicBezTo>
                      <a:pt x="96869" y="68961"/>
                      <a:pt x="0" y="0"/>
                      <a:pt x="0" y="0"/>
                    </a:cubicBezTo>
                    <a:cubicBezTo>
                      <a:pt x="0" y="0"/>
                      <a:pt x="0" y="4096"/>
                      <a:pt x="0" y="11049"/>
                    </a:cubicBezTo>
                    <a:cubicBezTo>
                      <a:pt x="0" y="23813"/>
                      <a:pt x="952" y="46387"/>
                      <a:pt x="2096" y="71533"/>
                    </a:cubicBezTo>
                    <a:cubicBezTo>
                      <a:pt x="4708" y="75720"/>
                      <a:pt x="7638" y="79700"/>
                      <a:pt x="10858" y="83439"/>
                    </a:cubicBezTo>
                    <a:cubicBezTo>
                      <a:pt x="29908" y="105442"/>
                      <a:pt x="121158" y="160687"/>
                      <a:pt x="143256" y="166211"/>
                    </a:cubicBezTo>
                    <a:cubicBezTo>
                      <a:pt x="165354" y="171736"/>
                      <a:pt x="196120" y="177165"/>
                      <a:pt x="220980" y="163449"/>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7" name="任意多边形: 形状 186">
                <a:extLst>
                  <a:ext uri="{FF2B5EF4-FFF2-40B4-BE49-F238E27FC236}">
                    <a16:creationId xmlns:a16="http://schemas.microsoft.com/office/drawing/2014/main" id="{E6DED84A-FDD2-BC75-CB90-B5CB74A4FF0F}"/>
                  </a:ext>
                </a:extLst>
              </p:cNvPr>
              <p:cNvSpPr/>
              <p:nvPr/>
            </p:nvSpPr>
            <p:spPr>
              <a:xfrm>
                <a:off x="257078" y="2183126"/>
                <a:ext cx="44100" cy="130781"/>
              </a:xfrm>
              <a:custGeom>
                <a:avLst/>
                <a:gdLst>
                  <a:gd name="connsiteX0" fmla="*/ 0 w 44100"/>
                  <a:gd name="connsiteY0" fmla="*/ 6575 h 130781"/>
                  <a:gd name="connsiteX1" fmla="*/ 44101 w 44100"/>
                  <a:gd name="connsiteY1" fmla="*/ 28673 h 130781"/>
                  <a:gd name="connsiteX2" fmla="*/ 2762 w 44100"/>
                  <a:gd name="connsiteY2" fmla="*/ 130781 h 130781"/>
                </a:gdLst>
                <a:ahLst/>
                <a:cxnLst>
                  <a:cxn ang="0">
                    <a:pos x="connsiteX0" y="connsiteY0"/>
                  </a:cxn>
                  <a:cxn ang="0">
                    <a:pos x="connsiteX1" y="connsiteY1"/>
                  </a:cxn>
                  <a:cxn ang="0">
                    <a:pos x="connsiteX2" y="connsiteY2"/>
                  </a:cxn>
                </a:cxnLst>
                <a:rect l="l" t="t" r="r" b="b"/>
                <a:pathLst>
                  <a:path w="44100" h="130781">
                    <a:moveTo>
                      <a:pt x="0" y="6575"/>
                    </a:moveTo>
                    <a:cubicBezTo>
                      <a:pt x="0" y="6575"/>
                      <a:pt x="44101" y="-18285"/>
                      <a:pt x="44101" y="28673"/>
                    </a:cubicBezTo>
                    <a:cubicBezTo>
                      <a:pt x="44101" y="75632"/>
                      <a:pt x="2762" y="130781"/>
                      <a:pt x="2762" y="130781"/>
                    </a:cubicBezTo>
                    <a:close/>
                  </a:path>
                </a:pathLst>
              </a:custGeom>
              <a:solidFill>
                <a:srgbClr val="999999"/>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8" name="任意多边形: 形状 187">
                <a:extLst>
                  <a:ext uri="{FF2B5EF4-FFF2-40B4-BE49-F238E27FC236}">
                    <a16:creationId xmlns:a16="http://schemas.microsoft.com/office/drawing/2014/main" id="{54AD02B3-0DB8-F490-1EC6-798995C57271}"/>
                  </a:ext>
                </a:extLst>
              </p:cNvPr>
              <p:cNvSpPr/>
              <p:nvPr/>
            </p:nvSpPr>
            <p:spPr>
              <a:xfrm>
                <a:off x="-198216" y="1915589"/>
                <a:ext cx="461914" cy="572436"/>
              </a:xfrm>
              <a:custGeom>
                <a:avLst/>
                <a:gdLst>
                  <a:gd name="connsiteX0" fmla="*/ 60770 w 461914"/>
                  <a:gd name="connsiteY0" fmla="*/ 276875 h 572436"/>
                  <a:gd name="connsiteX1" fmla="*/ 0 w 461914"/>
                  <a:gd name="connsiteY1" fmla="*/ 315546 h 572436"/>
                  <a:gd name="connsiteX2" fmla="*/ 55245 w 461914"/>
                  <a:gd name="connsiteY2" fmla="*/ 406510 h 572436"/>
                  <a:gd name="connsiteX3" fmla="*/ 93345 w 461914"/>
                  <a:gd name="connsiteY3" fmla="*/ 406510 h 572436"/>
                  <a:gd name="connsiteX4" fmla="*/ 134779 w 461914"/>
                  <a:gd name="connsiteY4" fmla="*/ 483758 h 572436"/>
                  <a:gd name="connsiteX5" fmla="*/ 267176 w 461914"/>
                  <a:gd name="connsiteY5" fmla="*/ 566530 h 572436"/>
                  <a:gd name="connsiteX6" fmla="*/ 344424 w 461914"/>
                  <a:gd name="connsiteY6" fmla="*/ 563768 h 572436"/>
                  <a:gd name="connsiteX7" fmla="*/ 430149 w 461914"/>
                  <a:gd name="connsiteY7" fmla="*/ 494807 h 572436"/>
                  <a:gd name="connsiteX8" fmla="*/ 460534 w 461914"/>
                  <a:gd name="connsiteY8" fmla="*/ 387270 h 572436"/>
                  <a:gd name="connsiteX9" fmla="*/ 455009 w 461914"/>
                  <a:gd name="connsiteY9" fmla="*/ 161051 h 572436"/>
                  <a:gd name="connsiteX10" fmla="*/ 272891 w 461914"/>
                  <a:gd name="connsiteY10" fmla="*/ 1031 h 572436"/>
                  <a:gd name="connsiteX11" fmla="*/ 66008 w 461914"/>
                  <a:gd name="connsiteY11" fmla="*/ 133428 h 572436"/>
                  <a:gd name="connsiteX12" fmla="*/ 60770 w 461914"/>
                  <a:gd name="connsiteY12" fmla="*/ 276875 h 57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914" h="572436">
                    <a:moveTo>
                      <a:pt x="60770" y="276875"/>
                    </a:moveTo>
                    <a:cubicBezTo>
                      <a:pt x="60770" y="276875"/>
                      <a:pt x="0" y="260301"/>
                      <a:pt x="0" y="315546"/>
                    </a:cubicBezTo>
                    <a:cubicBezTo>
                      <a:pt x="0" y="370791"/>
                      <a:pt x="55245" y="406510"/>
                      <a:pt x="55245" y="406510"/>
                    </a:cubicBezTo>
                    <a:lnTo>
                      <a:pt x="93345" y="406510"/>
                    </a:lnTo>
                    <a:cubicBezTo>
                      <a:pt x="93345" y="406510"/>
                      <a:pt x="115443" y="461755"/>
                      <a:pt x="134779" y="483758"/>
                    </a:cubicBezTo>
                    <a:cubicBezTo>
                      <a:pt x="154115" y="505761"/>
                      <a:pt x="245078" y="561006"/>
                      <a:pt x="267176" y="566530"/>
                    </a:cubicBezTo>
                    <a:cubicBezTo>
                      <a:pt x="289274" y="572055"/>
                      <a:pt x="319564" y="577579"/>
                      <a:pt x="344424" y="563768"/>
                    </a:cubicBezTo>
                    <a:cubicBezTo>
                      <a:pt x="375658" y="544297"/>
                      <a:pt x="404439" y="521144"/>
                      <a:pt x="430149" y="494807"/>
                    </a:cubicBezTo>
                    <a:cubicBezTo>
                      <a:pt x="441198" y="481091"/>
                      <a:pt x="460534" y="387270"/>
                      <a:pt x="460534" y="387270"/>
                    </a:cubicBezTo>
                    <a:cubicBezTo>
                      <a:pt x="460534" y="387270"/>
                      <a:pt x="466058" y="218963"/>
                      <a:pt x="455009" y="161051"/>
                    </a:cubicBezTo>
                    <a:cubicBezTo>
                      <a:pt x="443960" y="103139"/>
                      <a:pt x="372237" y="12080"/>
                      <a:pt x="272891" y="1031"/>
                    </a:cubicBezTo>
                    <a:cubicBezTo>
                      <a:pt x="173546" y="-10018"/>
                      <a:pt x="79724" y="69992"/>
                      <a:pt x="66008" y="133428"/>
                    </a:cubicBezTo>
                    <a:cubicBezTo>
                      <a:pt x="52292" y="196865"/>
                      <a:pt x="60770" y="276875"/>
                      <a:pt x="60770" y="276875"/>
                    </a:cubicBezTo>
                    <a:close/>
                  </a:path>
                </a:pathLst>
              </a:custGeom>
              <a:solidFill>
                <a:srgbClr val="FFFFFF"/>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9" name="任意多边形: 形状 188">
                <a:extLst>
                  <a:ext uri="{FF2B5EF4-FFF2-40B4-BE49-F238E27FC236}">
                    <a16:creationId xmlns:a16="http://schemas.microsoft.com/office/drawing/2014/main" id="{4E1D677C-25A5-F9C7-6900-F5F7DA32F2E0}"/>
                  </a:ext>
                </a:extLst>
              </p:cNvPr>
              <p:cNvSpPr/>
              <p:nvPr/>
            </p:nvSpPr>
            <p:spPr>
              <a:xfrm>
                <a:off x="36322" y="2236660"/>
                <a:ext cx="104722" cy="56254"/>
              </a:xfrm>
              <a:custGeom>
                <a:avLst/>
                <a:gdLst>
                  <a:gd name="connsiteX0" fmla="*/ 5492 w 104722"/>
                  <a:gd name="connsiteY0" fmla="*/ 0 h 56254"/>
                  <a:gd name="connsiteX1" fmla="*/ 19303 w 104722"/>
                  <a:gd name="connsiteY1" fmla="*/ 49625 h 56254"/>
                  <a:gd name="connsiteX2" fmla="*/ 102075 w 104722"/>
                  <a:gd name="connsiteY2" fmla="*/ 41339 h 56254"/>
                  <a:gd name="connsiteX3" fmla="*/ 96551 w 104722"/>
                  <a:gd name="connsiteY3" fmla="*/ 5525 h 56254"/>
                </a:gdLst>
                <a:ahLst/>
                <a:cxnLst>
                  <a:cxn ang="0">
                    <a:pos x="connsiteX0" y="connsiteY0"/>
                  </a:cxn>
                  <a:cxn ang="0">
                    <a:pos x="connsiteX1" y="connsiteY1"/>
                  </a:cxn>
                  <a:cxn ang="0">
                    <a:pos x="connsiteX2" y="connsiteY2"/>
                  </a:cxn>
                  <a:cxn ang="0">
                    <a:pos x="connsiteX3" y="connsiteY3"/>
                  </a:cxn>
                </a:cxnLst>
                <a:rect l="l" t="t" r="r" b="b"/>
                <a:pathLst>
                  <a:path w="104722" h="56254">
                    <a:moveTo>
                      <a:pt x="5492" y="0"/>
                    </a:moveTo>
                    <a:cubicBezTo>
                      <a:pt x="5492" y="0"/>
                      <a:pt x="-13558" y="38576"/>
                      <a:pt x="19303" y="49625"/>
                    </a:cubicBezTo>
                    <a:cubicBezTo>
                      <a:pt x="52164" y="60674"/>
                      <a:pt x="93788" y="57912"/>
                      <a:pt x="102075" y="41339"/>
                    </a:cubicBezTo>
                    <a:cubicBezTo>
                      <a:pt x="110362" y="24765"/>
                      <a:pt x="96551" y="5525"/>
                      <a:pt x="96551" y="5525"/>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0" name="任意多边形: 形状 189">
                <a:extLst>
                  <a:ext uri="{FF2B5EF4-FFF2-40B4-BE49-F238E27FC236}">
                    <a16:creationId xmlns:a16="http://schemas.microsoft.com/office/drawing/2014/main" id="{DF34A1EB-4C8C-4E86-429D-EC43D0BD381B}"/>
                  </a:ext>
                </a:extLst>
              </p:cNvPr>
              <p:cNvSpPr/>
              <p:nvPr/>
            </p:nvSpPr>
            <p:spPr>
              <a:xfrm>
                <a:off x="8762" y="2305621"/>
                <a:ext cx="162782" cy="26577"/>
              </a:xfrm>
              <a:custGeom>
                <a:avLst/>
                <a:gdLst>
                  <a:gd name="connsiteX0" fmla="*/ 0 w 162782"/>
                  <a:gd name="connsiteY0" fmla="*/ 0 h 26577"/>
                  <a:gd name="connsiteX1" fmla="*/ 162782 w 162782"/>
                  <a:gd name="connsiteY1" fmla="*/ 2762 h 26577"/>
                </a:gdLst>
                <a:ahLst/>
                <a:cxnLst>
                  <a:cxn ang="0">
                    <a:pos x="connsiteX0" y="connsiteY0"/>
                  </a:cxn>
                  <a:cxn ang="0">
                    <a:pos x="connsiteX1" y="connsiteY1"/>
                  </a:cxn>
                </a:cxnLst>
                <a:rect l="l" t="t" r="r" b="b"/>
                <a:pathLst>
                  <a:path w="162782" h="26577">
                    <a:moveTo>
                      <a:pt x="0" y="0"/>
                    </a:moveTo>
                    <a:cubicBezTo>
                      <a:pt x="0" y="0"/>
                      <a:pt x="68961" y="57912"/>
                      <a:pt x="162782" y="2762"/>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1" name="任意多边形: 形状 190">
                <a:extLst>
                  <a:ext uri="{FF2B5EF4-FFF2-40B4-BE49-F238E27FC236}">
                    <a16:creationId xmlns:a16="http://schemas.microsoft.com/office/drawing/2014/main" id="{CB2CF5F0-BFEC-11ED-AC9F-D08E43A56600}"/>
                  </a:ext>
                </a:extLst>
              </p:cNvPr>
              <p:cNvSpPr/>
              <p:nvPr/>
            </p:nvSpPr>
            <p:spPr>
              <a:xfrm>
                <a:off x="47338" y="2352484"/>
                <a:ext cx="96583" cy="18746"/>
              </a:xfrm>
              <a:custGeom>
                <a:avLst/>
                <a:gdLst>
                  <a:gd name="connsiteX0" fmla="*/ 0 w 96583"/>
                  <a:gd name="connsiteY0" fmla="*/ 5525 h 18746"/>
                  <a:gd name="connsiteX1" fmla="*/ 96584 w 96583"/>
                  <a:gd name="connsiteY1" fmla="*/ 0 h 18746"/>
                </a:gdLst>
                <a:ahLst/>
                <a:cxnLst>
                  <a:cxn ang="0">
                    <a:pos x="connsiteX0" y="connsiteY0"/>
                  </a:cxn>
                  <a:cxn ang="0">
                    <a:pos x="connsiteX1" y="connsiteY1"/>
                  </a:cxn>
                </a:cxnLst>
                <a:rect l="l" t="t" r="r" b="b"/>
                <a:pathLst>
                  <a:path w="96583" h="18746">
                    <a:moveTo>
                      <a:pt x="0" y="5525"/>
                    </a:moveTo>
                    <a:cubicBezTo>
                      <a:pt x="0" y="5525"/>
                      <a:pt x="58007" y="38671"/>
                      <a:pt x="96584" y="0"/>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2" name="任意多边形: 形状 191">
                <a:extLst>
                  <a:ext uri="{FF2B5EF4-FFF2-40B4-BE49-F238E27FC236}">
                    <a16:creationId xmlns:a16="http://schemas.microsoft.com/office/drawing/2014/main" id="{B183A74E-27BF-ED2A-09E2-5D10869B97F2}"/>
                  </a:ext>
                </a:extLst>
              </p:cNvPr>
              <p:cNvSpPr/>
              <p:nvPr/>
            </p:nvSpPr>
            <p:spPr>
              <a:xfrm>
                <a:off x="475" y="2159317"/>
                <a:ext cx="27622" cy="44195"/>
              </a:xfrm>
              <a:custGeom>
                <a:avLst/>
                <a:gdLst>
                  <a:gd name="connsiteX0" fmla="*/ 27623 w 27622"/>
                  <a:gd name="connsiteY0" fmla="*/ 22098 h 44195"/>
                  <a:gd name="connsiteX1" fmla="*/ 13811 w 27622"/>
                  <a:gd name="connsiteY1" fmla="*/ 44196 h 44195"/>
                  <a:gd name="connsiteX2" fmla="*/ 0 w 27622"/>
                  <a:gd name="connsiteY2" fmla="*/ 22098 h 44195"/>
                  <a:gd name="connsiteX3" fmla="*/ 13811 w 27622"/>
                  <a:gd name="connsiteY3" fmla="*/ 0 h 44195"/>
                  <a:gd name="connsiteX4" fmla="*/ 27623 w 27622"/>
                  <a:gd name="connsiteY4" fmla="*/ 22098 h 4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 h="44195">
                    <a:moveTo>
                      <a:pt x="27623" y="22098"/>
                    </a:moveTo>
                    <a:cubicBezTo>
                      <a:pt x="27623" y="34302"/>
                      <a:pt x="21439" y="44196"/>
                      <a:pt x="13811" y="44196"/>
                    </a:cubicBezTo>
                    <a:cubicBezTo>
                      <a:pt x="6184" y="44196"/>
                      <a:pt x="0" y="34302"/>
                      <a:pt x="0" y="22098"/>
                    </a:cubicBezTo>
                    <a:cubicBezTo>
                      <a:pt x="0" y="9894"/>
                      <a:pt x="6184" y="0"/>
                      <a:pt x="13811" y="0"/>
                    </a:cubicBezTo>
                    <a:cubicBezTo>
                      <a:pt x="21439" y="0"/>
                      <a:pt x="27623" y="9894"/>
                      <a:pt x="27623" y="22098"/>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3" name="任意多边形: 形状 192">
                <a:extLst>
                  <a:ext uri="{FF2B5EF4-FFF2-40B4-BE49-F238E27FC236}">
                    <a16:creationId xmlns:a16="http://schemas.microsoft.com/office/drawing/2014/main" id="{3B55D39C-FF4C-71C3-EE09-58344017893C}"/>
                  </a:ext>
                </a:extLst>
              </p:cNvPr>
              <p:cNvSpPr/>
              <p:nvPr/>
            </p:nvSpPr>
            <p:spPr>
              <a:xfrm>
                <a:off x="135634" y="2156650"/>
                <a:ext cx="27622" cy="44100"/>
              </a:xfrm>
              <a:custGeom>
                <a:avLst/>
                <a:gdLst>
                  <a:gd name="connsiteX0" fmla="*/ 27623 w 27622"/>
                  <a:gd name="connsiteY0" fmla="*/ 22003 h 44100"/>
                  <a:gd name="connsiteX1" fmla="*/ 13811 w 27622"/>
                  <a:gd name="connsiteY1" fmla="*/ 44101 h 44100"/>
                  <a:gd name="connsiteX2" fmla="*/ 0 w 27622"/>
                  <a:gd name="connsiteY2" fmla="*/ 22003 h 44100"/>
                  <a:gd name="connsiteX3" fmla="*/ 13811 w 27622"/>
                  <a:gd name="connsiteY3" fmla="*/ 0 h 44100"/>
                  <a:gd name="connsiteX4" fmla="*/ 27623 w 27622"/>
                  <a:gd name="connsiteY4" fmla="*/ 22003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 h="44100">
                    <a:moveTo>
                      <a:pt x="27623" y="22003"/>
                    </a:moveTo>
                    <a:cubicBezTo>
                      <a:pt x="27623" y="34195"/>
                      <a:pt x="21431" y="44101"/>
                      <a:pt x="13811" y="44101"/>
                    </a:cubicBezTo>
                    <a:cubicBezTo>
                      <a:pt x="6191" y="44101"/>
                      <a:pt x="0" y="34576"/>
                      <a:pt x="0" y="22003"/>
                    </a:cubicBezTo>
                    <a:cubicBezTo>
                      <a:pt x="0" y="9430"/>
                      <a:pt x="6191" y="0"/>
                      <a:pt x="13811" y="0"/>
                    </a:cubicBezTo>
                    <a:cubicBezTo>
                      <a:pt x="21431" y="0"/>
                      <a:pt x="27623" y="9811"/>
                      <a:pt x="27623" y="22003"/>
                    </a:cubicBezTo>
                    <a:close/>
                  </a:path>
                </a:pathLst>
              </a:custGeom>
              <a:solidFill>
                <a:srgbClr val="263238"/>
              </a:solidFill>
              <a:ln w="9525" cap="flat">
                <a:noFill/>
                <a:prstDash val="solid"/>
                <a:miter/>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4" name="任意多边形: 形状 193">
                <a:extLst>
                  <a:ext uri="{FF2B5EF4-FFF2-40B4-BE49-F238E27FC236}">
                    <a16:creationId xmlns:a16="http://schemas.microsoft.com/office/drawing/2014/main" id="{2748160B-E748-350E-C447-05FF39607683}"/>
                  </a:ext>
                </a:extLst>
              </p:cNvPr>
              <p:cNvSpPr/>
              <p:nvPr/>
            </p:nvSpPr>
            <p:spPr>
              <a:xfrm>
                <a:off x="-24385" y="2135455"/>
                <a:ext cx="66675" cy="15670"/>
              </a:xfrm>
              <a:custGeom>
                <a:avLst/>
                <a:gdLst>
                  <a:gd name="connsiteX0" fmla="*/ 0 w 66675"/>
                  <a:gd name="connsiteY0" fmla="*/ 15671 h 15670"/>
                  <a:gd name="connsiteX1" fmla="*/ 66675 w 66675"/>
                  <a:gd name="connsiteY1" fmla="*/ 1859 h 15670"/>
                </a:gdLst>
                <a:ahLst/>
                <a:cxnLst>
                  <a:cxn ang="0">
                    <a:pos x="connsiteX0" y="connsiteY0"/>
                  </a:cxn>
                  <a:cxn ang="0">
                    <a:pos x="connsiteX1" y="connsiteY1"/>
                  </a:cxn>
                </a:cxnLst>
                <a:rect l="l" t="t" r="r" b="b"/>
                <a:pathLst>
                  <a:path w="66675" h="15670">
                    <a:moveTo>
                      <a:pt x="0" y="15671"/>
                    </a:moveTo>
                    <a:cubicBezTo>
                      <a:pt x="0" y="15671"/>
                      <a:pt x="13811" y="-6427"/>
                      <a:pt x="66675" y="1859"/>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5" name="任意多边形: 形状 194">
                <a:extLst>
                  <a:ext uri="{FF2B5EF4-FFF2-40B4-BE49-F238E27FC236}">
                    <a16:creationId xmlns:a16="http://schemas.microsoft.com/office/drawing/2014/main" id="{33E9D35D-7C38-C37F-8AF1-C38B81B6420E}"/>
                  </a:ext>
                </a:extLst>
              </p:cNvPr>
              <p:cNvSpPr/>
              <p:nvPr/>
            </p:nvSpPr>
            <p:spPr>
              <a:xfrm>
                <a:off x="127348" y="2122889"/>
                <a:ext cx="63531" cy="17187"/>
              </a:xfrm>
              <a:custGeom>
                <a:avLst/>
                <a:gdLst>
                  <a:gd name="connsiteX0" fmla="*/ 0 w 63531"/>
                  <a:gd name="connsiteY0" fmla="*/ 17187 h 17187"/>
                  <a:gd name="connsiteX1" fmla="*/ 63532 w 63531"/>
                  <a:gd name="connsiteY1" fmla="*/ 17187 h 17187"/>
                </a:gdLst>
                <a:ahLst/>
                <a:cxnLst>
                  <a:cxn ang="0">
                    <a:pos x="connsiteX0" y="connsiteY0"/>
                  </a:cxn>
                  <a:cxn ang="0">
                    <a:pos x="connsiteX1" y="connsiteY1"/>
                  </a:cxn>
                </a:cxnLst>
                <a:rect l="l" t="t" r="r" b="b"/>
                <a:pathLst>
                  <a:path w="63531" h="17187">
                    <a:moveTo>
                      <a:pt x="0" y="17187"/>
                    </a:moveTo>
                    <a:cubicBezTo>
                      <a:pt x="0" y="17187"/>
                      <a:pt x="24860" y="-21484"/>
                      <a:pt x="63532" y="17187"/>
                    </a:cubicBezTo>
                  </a:path>
                </a:pathLst>
              </a:custGeom>
              <a:no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6" name="任意多边形: 形状 195">
                <a:extLst>
                  <a:ext uri="{FF2B5EF4-FFF2-40B4-BE49-F238E27FC236}">
                    <a16:creationId xmlns:a16="http://schemas.microsoft.com/office/drawing/2014/main" id="{B9D77E9E-FCEE-DBC3-4823-1F99D45986A6}"/>
                  </a:ext>
                </a:extLst>
              </p:cNvPr>
              <p:cNvSpPr/>
              <p:nvPr/>
            </p:nvSpPr>
            <p:spPr>
              <a:xfrm>
                <a:off x="235007" y="2029968"/>
                <a:ext cx="29031" cy="172317"/>
              </a:xfrm>
              <a:custGeom>
                <a:avLst/>
                <a:gdLst>
                  <a:gd name="connsiteX0" fmla="*/ 22072 w 29031"/>
                  <a:gd name="connsiteY0" fmla="*/ 46482 h 172317"/>
                  <a:gd name="connsiteX1" fmla="*/ 3688 w 29031"/>
                  <a:gd name="connsiteY1" fmla="*/ 0 h 172317"/>
                  <a:gd name="connsiteX2" fmla="*/ 355 w 29031"/>
                  <a:gd name="connsiteY2" fmla="*/ 46482 h 172317"/>
                  <a:gd name="connsiteX3" fmla="*/ 18547 w 29031"/>
                  <a:gd name="connsiteY3" fmla="*/ 108966 h 172317"/>
                  <a:gd name="connsiteX4" fmla="*/ 26548 w 29031"/>
                  <a:gd name="connsiteY4" fmla="*/ 171545 h 172317"/>
                  <a:gd name="connsiteX5" fmla="*/ 28930 w 29031"/>
                  <a:gd name="connsiteY5" fmla="*/ 167926 h 172317"/>
                  <a:gd name="connsiteX6" fmla="*/ 22072 w 29031"/>
                  <a:gd name="connsiteY6" fmla="*/ 46482 h 1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 h="172317">
                    <a:moveTo>
                      <a:pt x="22072" y="46482"/>
                    </a:moveTo>
                    <a:cubicBezTo>
                      <a:pt x="18488" y="30099"/>
                      <a:pt x="12280" y="14402"/>
                      <a:pt x="3688" y="0"/>
                    </a:cubicBezTo>
                    <a:cubicBezTo>
                      <a:pt x="475" y="15271"/>
                      <a:pt x="-647" y="30909"/>
                      <a:pt x="355" y="46482"/>
                    </a:cubicBezTo>
                    <a:cubicBezTo>
                      <a:pt x="4355" y="66675"/>
                      <a:pt x="18547" y="94869"/>
                      <a:pt x="18547" y="108966"/>
                    </a:cubicBezTo>
                    <a:cubicBezTo>
                      <a:pt x="18547" y="123063"/>
                      <a:pt x="16452" y="179546"/>
                      <a:pt x="26548" y="171545"/>
                    </a:cubicBezTo>
                    <a:cubicBezTo>
                      <a:pt x="27548" y="170488"/>
                      <a:pt x="28355" y="169263"/>
                      <a:pt x="28930" y="167926"/>
                    </a:cubicBezTo>
                    <a:cubicBezTo>
                      <a:pt x="29560" y="127332"/>
                      <a:pt x="27268" y="86746"/>
                      <a:pt x="22072" y="46482"/>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97" name="任意多边形: 形状 196">
                <a:extLst>
                  <a:ext uri="{FF2B5EF4-FFF2-40B4-BE49-F238E27FC236}">
                    <a16:creationId xmlns:a16="http://schemas.microsoft.com/office/drawing/2014/main" id="{72E4F9D9-691B-CD72-8D8B-A4C85340BDCA}"/>
                  </a:ext>
                </a:extLst>
              </p:cNvPr>
              <p:cNvSpPr/>
              <p:nvPr/>
            </p:nvSpPr>
            <p:spPr>
              <a:xfrm>
                <a:off x="-139873" y="1916065"/>
                <a:ext cx="311036" cy="283401"/>
              </a:xfrm>
              <a:custGeom>
                <a:avLst/>
                <a:gdLst>
                  <a:gd name="connsiteX0" fmla="*/ 258268 w 311036"/>
                  <a:gd name="connsiteY0" fmla="*/ 46084 h 283401"/>
                  <a:gd name="connsiteX1" fmla="*/ 311037 w 311036"/>
                  <a:gd name="connsiteY1" fmla="*/ 39702 h 283401"/>
                  <a:gd name="connsiteX2" fmla="*/ 214834 w 311036"/>
                  <a:gd name="connsiteY2" fmla="*/ 1031 h 283401"/>
                  <a:gd name="connsiteX3" fmla="*/ 7951 w 311036"/>
                  <a:gd name="connsiteY3" fmla="*/ 133428 h 283401"/>
                  <a:gd name="connsiteX4" fmla="*/ 2427 w 311036"/>
                  <a:gd name="connsiteY4" fmla="*/ 276875 h 283401"/>
                  <a:gd name="connsiteX5" fmla="*/ 32431 w 311036"/>
                  <a:gd name="connsiteY5" fmla="*/ 276018 h 283401"/>
                  <a:gd name="connsiteX6" fmla="*/ 40527 w 311036"/>
                  <a:gd name="connsiteY6" fmla="*/ 205437 h 283401"/>
                  <a:gd name="connsiteX7" fmla="*/ 62625 w 311036"/>
                  <a:gd name="connsiteY7" fmla="*/ 140858 h 283401"/>
                  <a:gd name="connsiteX8" fmla="*/ 58624 w 311036"/>
                  <a:gd name="connsiteY8" fmla="*/ 68277 h 283401"/>
                  <a:gd name="connsiteX9" fmla="*/ 149398 w 311036"/>
                  <a:gd name="connsiteY9" fmla="*/ 27987 h 283401"/>
                  <a:gd name="connsiteX10" fmla="*/ 258268 w 311036"/>
                  <a:gd name="connsiteY10" fmla="*/ 46084 h 28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036" h="283401">
                    <a:moveTo>
                      <a:pt x="258268" y="46084"/>
                    </a:moveTo>
                    <a:cubicBezTo>
                      <a:pt x="275981" y="45146"/>
                      <a:pt x="293611" y="43014"/>
                      <a:pt x="311037" y="39702"/>
                    </a:cubicBezTo>
                    <a:cubicBezTo>
                      <a:pt x="282895" y="18635"/>
                      <a:pt x="249728" y="5303"/>
                      <a:pt x="214834" y="1031"/>
                    </a:cubicBezTo>
                    <a:cubicBezTo>
                      <a:pt x="115489" y="-10018"/>
                      <a:pt x="21667" y="69992"/>
                      <a:pt x="7951" y="133428"/>
                    </a:cubicBezTo>
                    <a:cubicBezTo>
                      <a:pt x="-5765" y="196865"/>
                      <a:pt x="2427" y="276875"/>
                      <a:pt x="2427" y="276875"/>
                    </a:cubicBezTo>
                    <a:cubicBezTo>
                      <a:pt x="2427" y="276875"/>
                      <a:pt x="24334" y="292115"/>
                      <a:pt x="32431" y="276018"/>
                    </a:cubicBezTo>
                    <a:cubicBezTo>
                      <a:pt x="40527" y="259920"/>
                      <a:pt x="32431" y="233631"/>
                      <a:pt x="40527" y="205437"/>
                    </a:cubicBezTo>
                    <a:cubicBezTo>
                      <a:pt x="48623" y="177243"/>
                      <a:pt x="60625" y="163051"/>
                      <a:pt x="62625" y="140858"/>
                    </a:cubicBezTo>
                    <a:cubicBezTo>
                      <a:pt x="64625" y="118665"/>
                      <a:pt x="50528" y="86470"/>
                      <a:pt x="58624" y="68277"/>
                    </a:cubicBezTo>
                    <a:cubicBezTo>
                      <a:pt x="66721" y="50085"/>
                      <a:pt x="117108" y="15890"/>
                      <a:pt x="149398" y="27987"/>
                    </a:cubicBezTo>
                    <a:cubicBezTo>
                      <a:pt x="184138" y="41145"/>
                      <a:pt x="221139" y="47295"/>
                      <a:pt x="258268" y="46084"/>
                    </a:cubicBezTo>
                    <a:close/>
                  </a:path>
                </a:pathLst>
              </a:custGeom>
              <a:solidFill>
                <a:srgbClr val="263238"/>
              </a:solidFill>
              <a:ln w="9525" cap="rnd">
                <a:solidFill>
                  <a:srgbClr val="263238"/>
                </a:solidFill>
                <a:prstDash val="solid"/>
                <a:round/>
              </a:ln>
            </p:spPr>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sp>
        <p:nvSpPr>
          <p:cNvPr id="120" name="矩形: 圆角 9">
            <a:extLst>
              <a:ext uri="{FF2B5EF4-FFF2-40B4-BE49-F238E27FC236}">
                <a16:creationId xmlns:a16="http://schemas.microsoft.com/office/drawing/2014/main" id="{502357AE-67B1-4577-AADF-73886F1D3E03}"/>
              </a:ext>
            </a:extLst>
          </p:cNvPr>
          <p:cNvSpPr/>
          <p:nvPr/>
        </p:nvSpPr>
        <p:spPr>
          <a:xfrm>
            <a:off x="334764" y="2177170"/>
            <a:ext cx="3672383" cy="342900"/>
          </a:xfrm>
          <a:prstGeom prst="parallelogram">
            <a:avLst>
              <a:gd name="adj" fmla="val 54167"/>
            </a:avLst>
          </a:prstGeom>
          <a:gradFill flip="none" rotWithShape="1">
            <a:gsLst>
              <a:gs pos="0">
                <a:schemeClr val="bg1">
                  <a:lumMod val="95000"/>
                </a:schemeClr>
              </a:gs>
              <a:gs pos="50000">
                <a:schemeClr val="bg1">
                  <a:lumMod val="95000"/>
                  <a:alpha val="50000"/>
                </a:schemeClr>
              </a:gs>
              <a:gs pos="100000">
                <a:schemeClr val="bg1">
                  <a:alpha val="0"/>
                </a:schemeClr>
              </a:gs>
            </a:gsLst>
            <a:lin ang="10800000" scaled="1"/>
            <a:tileRect/>
          </a:gradFill>
          <a:ln cap="rnd">
            <a:gradFill flip="none" rotWithShape="1">
              <a:gsLst>
                <a:gs pos="9000">
                  <a:schemeClr val="accent1">
                    <a:alpha val="0"/>
                  </a:schemeClr>
                </a:gs>
                <a:gs pos="100000">
                  <a:schemeClr val="accent1"/>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defRPr/>
            </a:pPr>
            <a:r>
              <a:rPr lang="zh-CN" altLang="en-US" sz="160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疫情就是命令，防控就是责任</a:t>
            </a:r>
            <a:endParaRPr kumimoji="0" lang="zh-CN" altLang="en-US" sz="1600" i="0" u="none" strike="noStrike" kern="1200" cap="none" spc="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3"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920DBAE4-7018-4302-9667-EB95FA8E0EDA}"/>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疫情防控整体概述</a:t>
            </a:r>
          </a:p>
        </p:txBody>
      </p:sp>
      <p:sp>
        <p:nvSpPr>
          <p:cNvPr id="4" name="文字方塊 37">
            <a:extLst>
              <a:ext uri="{FF2B5EF4-FFF2-40B4-BE49-F238E27FC236}">
                <a16:creationId xmlns:a16="http://schemas.microsoft.com/office/drawing/2014/main" id="{B1D4B59D-19F3-4032-8B56-3347A9127EDA}"/>
              </a:ext>
            </a:extLst>
          </p:cNvPr>
          <p:cNvSpPr txBox="1"/>
          <p:nvPr/>
        </p:nvSpPr>
        <p:spPr>
          <a:xfrm>
            <a:off x="1704131" y="171483"/>
            <a:ext cx="3324167" cy="830997"/>
          </a:xfrm>
          <a:prstGeom prst="rect">
            <a:avLst/>
          </a:prstGeom>
          <a:noFill/>
        </p:spPr>
        <p:txBody>
          <a:bodyPr wrap="squar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ONE</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6" name="组合 5">
            <a:extLst>
              <a:ext uri="{FF2B5EF4-FFF2-40B4-BE49-F238E27FC236}">
                <a16:creationId xmlns:a16="http://schemas.microsoft.com/office/drawing/2014/main" id="{20181C83-FC3A-4FD3-8F91-5D560EA818FA}"/>
              </a:ext>
            </a:extLst>
          </p:cNvPr>
          <p:cNvGrpSpPr/>
          <p:nvPr/>
        </p:nvGrpSpPr>
        <p:grpSpPr>
          <a:xfrm>
            <a:off x="422976" y="572548"/>
            <a:ext cx="599374" cy="518998"/>
            <a:chOff x="6773112" y="1409419"/>
            <a:chExt cx="570685" cy="494157"/>
          </a:xfrm>
        </p:grpSpPr>
        <p:sp>
          <p:nvSpPr>
            <p:cNvPr id="7" name="椭圆 6">
              <a:extLst>
                <a:ext uri="{FF2B5EF4-FFF2-40B4-BE49-F238E27FC236}">
                  <a16:creationId xmlns:a16="http://schemas.microsoft.com/office/drawing/2014/main" id="{6B8C8A4A-8FC9-41E5-8F83-18F30F562F3A}"/>
                </a:ext>
              </a:extLst>
            </p:cNvPr>
            <p:cNvSpPr/>
            <p:nvPr/>
          </p:nvSpPr>
          <p:spPr>
            <a:xfrm>
              <a:off x="7298078" y="146657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8" name="椭圆 7">
              <a:extLst>
                <a:ext uri="{FF2B5EF4-FFF2-40B4-BE49-F238E27FC236}">
                  <a16:creationId xmlns:a16="http://schemas.microsoft.com/office/drawing/2014/main" id="{4CAE8E89-0260-44B7-A1C9-B85BD1F37691}"/>
                </a:ext>
              </a:extLst>
            </p:cNvPr>
            <p:cNvSpPr/>
            <p:nvPr/>
          </p:nvSpPr>
          <p:spPr>
            <a:xfrm>
              <a:off x="7256426" y="1884667"/>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 name="椭圆 8">
              <a:extLst>
                <a:ext uri="{FF2B5EF4-FFF2-40B4-BE49-F238E27FC236}">
                  <a16:creationId xmlns:a16="http://schemas.microsoft.com/office/drawing/2014/main" id="{27003ADF-E5DF-4B22-B1C5-B79968A5CEC5}"/>
                </a:ext>
              </a:extLst>
            </p:cNvPr>
            <p:cNvSpPr/>
            <p:nvPr/>
          </p:nvSpPr>
          <p:spPr>
            <a:xfrm>
              <a:off x="6773112" y="1748152"/>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0" name="直接连接符 9">
              <a:extLst>
                <a:ext uri="{FF2B5EF4-FFF2-40B4-BE49-F238E27FC236}">
                  <a16:creationId xmlns:a16="http://schemas.microsoft.com/office/drawing/2014/main" id="{0E767354-6335-4495-BA0D-714C628A1E29}"/>
                </a:ext>
              </a:extLst>
            </p:cNvPr>
            <p:cNvCxnSpPr>
              <a:stCxn id="7" idx="3"/>
              <a:endCxn id="9" idx="7"/>
            </p:cNvCxnSpPr>
            <p:nvPr/>
          </p:nvCxnSpPr>
          <p:spPr>
            <a:xfrm flipH="1">
              <a:off x="6800662" y="1505594"/>
              <a:ext cx="504111" cy="247285"/>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F01587A-F460-4FE6-A159-F9915B634CFA}"/>
                </a:ext>
              </a:extLst>
            </p:cNvPr>
            <p:cNvCxnSpPr>
              <a:cxnSpLocks/>
              <a:stCxn id="7" idx="3"/>
              <a:endCxn id="8" idx="1"/>
            </p:cNvCxnSpPr>
            <p:nvPr/>
          </p:nvCxnSpPr>
          <p:spPr>
            <a:xfrm flipH="1">
              <a:off x="7259195" y="1505594"/>
              <a:ext cx="45578" cy="38184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D2E881-5CE1-4B00-8F45-1E35233DD77A}"/>
                </a:ext>
              </a:extLst>
            </p:cNvPr>
            <p:cNvCxnSpPr>
              <a:cxnSpLocks/>
              <a:stCxn id="9" idx="7"/>
              <a:endCxn id="8" idx="0"/>
            </p:cNvCxnSpPr>
            <p:nvPr/>
          </p:nvCxnSpPr>
          <p:spPr>
            <a:xfrm>
              <a:off x="6800662" y="1752879"/>
              <a:ext cx="465219" cy="13178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任意多边形: 形状 12">
              <a:extLst>
                <a:ext uri="{FF2B5EF4-FFF2-40B4-BE49-F238E27FC236}">
                  <a16:creationId xmlns:a16="http://schemas.microsoft.com/office/drawing/2014/main" id="{5596D66F-F0A5-4DAB-91D6-03D3FC4620AD}"/>
                </a:ext>
              </a:extLst>
            </p:cNvPr>
            <p:cNvSpPr/>
            <p:nvPr/>
          </p:nvSpPr>
          <p:spPr>
            <a:xfrm>
              <a:off x="6884665" y="1409419"/>
              <a:ext cx="367928" cy="476964"/>
            </a:xfrm>
            <a:custGeom>
              <a:avLst/>
              <a:gdLst>
                <a:gd name="connsiteX0" fmla="*/ 423256 w 1469475"/>
                <a:gd name="connsiteY0" fmla="*/ 1575839 h 1904965"/>
                <a:gd name="connsiteX1" fmla="*/ 1046219 w 1469475"/>
                <a:gd name="connsiteY1" fmla="*/ 1575839 h 1904965"/>
                <a:gd name="connsiteX2" fmla="*/ 1093247 w 1469475"/>
                <a:gd name="connsiteY2" fmla="*/ 1622868 h 1904965"/>
                <a:gd name="connsiteX3" fmla="*/ 1093247 w 1469475"/>
                <a:gd name="connsiteY3" fmla="*/ 1634607 h 1904965"/>
                <a:gd name="connsiteX4" fmla="*/ 1034554 w 1469475"/>
                <a:gd name="connsiteY4" fmla="*/ 1669896 h 1904965"/>
                <a:gd name="connsiteX5" fmla="*/ 423256 w 1469475"/>
                <a:gd name="connsiteY5" fmla="*/ 1669896 h 1904965"/>
                <a:gd name="connsiteX6" fmla="*/ 376228 w 1469475"/>
                <a:gd name="connsiteY6" fmla="*/ 1634607 h 1904965"/>
                <a:gd name="connsiteX7" fmla="*/ 376228 w 1469475"/>
                <a:gd name="connsiteY7" fmla="*/ 1622868 h 1904965"/>
                <a:gd name="connsiteX8" fmla="*/ 423256 w 1469475"/>
                <a:gd name="connsiteY8" fmla="*/ 1575839 h 1904965"/>
                <a:gd name="connsiteX9" fmla="*/ 423256 w 1469475"/>
                <a:gd name="connsiteY9" fmla="*/ 1399464 h 1904965"/>
                <a:gd name="connsiteX10" fmla="*/ 1046219 w 1469475"/>
                <a:gd name="connsiteY10" fmla="*/ 1399464 h 1904965"/>
                <a:gd name="connsiteX11" fmla="*/ 1093247 w 1469475"/>
                <a:gd name="connsiteY11" fmla="*/ 1446493 h 1904965"/>
                <a:gd name="connsiteX12" fmla="*/ 1093247 w 1469475"/>
                <a:gd name="connsiteY12" fmla="*/ 1458305 h 1904965"/>
                <a:gd name="connsiteX13" fmla="*/ 1034554 w 1469475"/>
                <a:gd name="connsiteY13" fmla="*/ 1505260 h 1904965"/>
                <a:gd name="connsiteX14" fmla="*/ 423256 w 1469475"/>
                <a:gd name="connsiteY14" fmla="*/ 1505260 h 1904965"/>
                <a:gd name="connsiteX15" fmla="*/ 376228 w 1469475"/>
                <a:gd name="connsiteY15" fmla="*/ 1458305 h 1904965"/>
                <a:gd name="connsiteX16" fmla="*/ 376228 w 1469475"/>
                <a:gd name="connsiteY16" fmla="*/ 1446493 h 1904965"/>
                <a:gd name="connsiteX17" fmla="*/ 423256 w 1469475"/>
                <a:gd name="connsiteY17" fmla="*/ 1399464 h 1904965"/>
                <a:gd name="connsiteX18" fmla="*/ 423256 w 1469475"/>
                <a:gd name="connsiteY18" fmla="*/ 1234901 h 1904965"/>
                <a:gd name="connsiteX19" fmla="*/ 1046219 w 1469475"/>
                <a:gd name="connsiteY19" fmla="*/ 1234901 h 1904965"/>
                <a:gd name="connsiteX20" fmla="*/ 1093247 w 1469475"/>
                <a:gd name="connsiteY20" fmla="*/ 1281930 h 1904965"/>
                <a:gd name="connsiteX21" fmla="*/ 1093247 w 1469475"/>
                <a:gd name="connsiteY21" fmla="*/ 1293668 h 1904965"/>
                <a:gd name="connsiteX22" fmla="*/ 1034554 w 1469475"/>
                <a:gd name="connsiteY22" fmla="*/ 1340697 h 1904965"/>
                <a:gd name="connsiteX23" fmla="*/ 423256 w 1469475"/>
                <a:gd name="connsiteY23" fmla="*/ 1340697 h 1904965"/>
                <a:gd name="connsiteX24" fmla="*/ 376228 w 1469475"/>
                <a:gd name="connsiteY24" fmla="*/ 1293668 h 1904965"/>
                <a:gd name="connsiteX25" fmla="*/ 376228 w 1469475"/>
                <a:gd name="connsiteY25" fmla="*/ 1281930 h 1904965"/>
                <a:gd name="connsiteX26" fmla="*/ 423256 w 1469475"/>
                <a:gd name="connsiteY26" fmla="*/ 1234901 h 1904965"/>
                <a:gd name="connsiteX27" fmla="*/ 649375 w 1469475"/>
                <a:gd name="connsiteY27" fmla="*/ 564690 h 1904965"/>
                <a:gd name="connsiteX28" fmla="*/ 820321 w 1469475"/>
                <a:gd name="connsiteY28" fmla="*/ 564690 h 1904965"/>
                <a:gd name="connsiteX29" fmla="*/ 820321 w 1469475"/>
                <a:gd name="connsiteY29" fmla="*/ 743706 h 1904965"/>
                <a:gd name="connsiteX30" fmla="*/ 999337 w 1469475"/>
                <a:gd name="connsiteY30" fmla="*/ 743706 h 1904965"/>
                <a:gd name="connsiteX31" fmla="*/ 999337 w 1469475"/>
                <a:gd name="connsiteY31" fmla="*/ 914726 h 1904965"/>
                <a:gd name="connsiteX32" fmla="*/ 820247 w 1469475"/>
                <a:gd name="connsiteY32" fmla="*/ 914726 h 1904965"/>
                <a:gd name="connsiteX33" fmla="*/ 820247 w 1469475"/>
                <a:gd name="connsiteY33" fmla="*/ 1093742 h 1904965"/>
                <a:gd name="connsiteX34" fmla="*/ 649301 w 1469475"/>
                <a:gd name="connsiteY34" fmla="*/ 1093742 h 1904965"/>
                <a:gd name="connsiteX35" fmla="*/ 649375 w 1469475"/>
                <a:gd name="connsiteY35" fmla="*/ 914726 h 1904965"/>
                <a:gd name="connsiteX36" fmla="*/ 470358 w 1469475"/>
                <a:gd name="connsiteY36" fmla="*/ 914726 h 1904965"/>
                <a:gd name="connsiteX37" fmla="*/ 470358 w 1469475"/>
                <a:gd name="connsiteY37" fmla="*/ 743706 h 1904965"/>
                <a:gd name="connsiteX38" fmla="*/ 649375 w 1469475"/>
                <a:gd name="connsiteY38" fmla="*/ 743706 h 1904965"/>
                <a:gd name="connsiteX39" fmla="*/ 1087378 w 1469475"/>
                <a:gd name="connsiteY39" fmla="*/ 353392 h 1904965"/>
                <a:gd name="connsiteX40" fmla="*/ 1087378 w 1469475"/>
                <a:gd name="connsiteY40" fmla="*/ 482519 h 1904965"/>
                <a:gd name="connsiteX41" fmla="*/ 382097 w 1469475"/>
                <a:gd name="connsiteY41" fmla="*/ 482519 h 1904965"/>
                <a:gd name="connsiteX42" fmla="*/ 382097 w 1469475"/>
                <a:gd name="connsiteY42" fmla="*/ 365131 h 1904965"/>
                <a:gd name="connsiteX43" fmla="*/ 164636 w 1469475"/>
                <a:gd name="connsiteY43" fmla="*/ 365131 h 1904965"/>
                <a:gd name="connsiteX44" fmla="*/ 94057 w 1469475"/>
                <a:gd name="connsiteY44" fmla="*/ 435637 h 1904965"/>
                <a:gd name="connsiteX45" fmla="*/ 94057 w 1469475"/>
                <a:gd name="connsiteY45" fmla="*/ 1728664 h 1904965"/>
                <a:gd name="connsiteX46" fmla="*/ 164636 w 1469475"/>
                <a:gd name="connsiteY46" fmla="*/ 1799170 h 1904965"/>
                <a:gd name="connsiteX47" fmla="*/ 1293173 w 1469475"/>
                <a:gd name="connsiteY47" fmla="*/ 1799170 h 1904965"/>
                <a:gd name="connsiteX48" fmla="*/ 1363680 w 1469475"/>
                <a:gd name="connsiteY48" fmla="*/ 1728664 h 1904965"/>
                <a:gd name="connsiteX49" fmla="*/ 1363313 w 1469475"/>
                <a:gd name="connsiteY49" fmla="*/ 423898 h 1904965"/>
                <a:gd name="connsiteX50" fmla="*/ 1292807 w 1469475"/>
                <a:gd name="connsiteY50" fmla="*/ 353392 h 1904965"/>
                <a:gd name="connsiteX51" fmla="*/ 464416 w 1469475"/>
                <a:gd name="connsiteY51" fmla="*/ 224265 h 1904965"/>
                <a:gd name="connsiteX52" fmla="*/ 464562 w 1469475"/>
                <a:gd name="connsiteY52" fmla="*/ 400347 h 1904965"/>
                <a:gd name="connsiteX53" fmla="*/ 1005280 w 1469475"/>
                <a:gd name="connsiteY53" fmla="*/ 400347 h 1904965"/>
                <a:gd name="connsiteX54" fmla="*/ 1005280 w 1469475"/>
                <a:gd name="connsiteY54" fmla="*/ 224265 h 1904965"/>
                <a:gd name="connsiteX55" fmla="*/ 895229 w 1469475"/>
                <a:gd name="connsiteY55" fmla="*/ 224265 h 1904965"/>
                <a:gd name="connsiteX56" fmla="*/ 789173 w 1469475"/>
                <a:gd name="connsiteY56" fmla="*/ 330322 h 1904965"/>
                <a:gd name="connsiteX57" fmla="*/ 574467 w 1469475"/>
                <a:gd name="connsiteY57" fmla="*/ 224265 h 1904965"/>
                <a:gd name="connsiteX58" fmla="*/ 734774 w 1469475"/>
                <a:gd name="connsiteY58" fmla="*/ 73642 h 1904965"/>
                <a:gd name="connsiteX59" fmla="*/ 638883 w 1469475"/>
                <a:gd name="connsiteY59" fmla="*/ 169607 h 1904965"/>
                <a:gd name="connsiteX60" fmla="*/ 638883 w 1469475"/>
                <a:gd name="connsiteY60" fmla="*/ 169680 h 1904965"/>
                <a:gd name="connsiteX61" fmla="*/ 734921 w 1469475"/>
                <a:gd name="connsiteY61" fmla="*/ 265571 h 1904965"/>
                <a:gd name="connsiteX62" fmla="*/ 830812 w 1469475"/>
                <a:gd name="connsiteY62" fmla="*/ 169533 h 1904965"/>
                <a:gd name="connsiteX63" fmla="*/ 734774 w 1469475"/>
                <a:gd name="connsiteY63" fmla="*/ 73642 h 1904965"/>
                <a:gd name="connsiteX64" fmla="*/ 762583 w 1469475"/>
                <a:gd name="connsiteY64" fmla="*/ 2287 h 1904965"/>
                <a:gd name="connsiteX65" fmla="*/ 899558 w 1469475"/>
                <a:gd name="connsiteY65" fmla="*/ 129988 h 1904965"/>
                <a:gd name="connsiteX66" fmla="*/ 1087378 w 1469475"/>
                <a:gd name="connsiteY66" fmla="*/ 129988 h 1904965"/>
                <a:gd name="connsiteX67" fmla="*/ 1087378 w 1469475"/>
                <a:gd name="connsiteY67" fmla="*/ 259335 h 1904965"/>
                <a:gd name="connsiteX68" fmla="*/ 1375492 w 1469475"/>
                <a:gd name="connsiteY68" fmla="*/ 259335 h 1904965"/>
                <a:gd name="connsiteX69" fmla="*/ 1469475 w 1469475"/>
                <a:gd name="connsiteY69" fmla="*/ 353392 h 1904965"/>
                <a:gd name="connsiteX70" fmla="*/ 1469475 w 1469475"/>
                <a:gd name="connsiteY70" fmla="*/ 1810908 h 1904965"/>
                <a:gd name="connsiteX71" fmla="*/ 1375492 w 1469475"/>
                <a:gd name="connsiteY71" fmla="*/ 1904965 h 1904965"/>
                <a:gd name="connsiteX72" fmla="*/ 93984 w 1469475"/>
                <a:gd name="connsiteY72" fmla="*/ 1904965 h 1904965"/>
                <a:gd name="connsiteX73" fmla="*/ 0 w 1469475"/>
                <a:gd name="connsiteY73" fmla="*/ 1810908 h 1904965"/>
                <a:gd name="connsiteX74" fmla="*/ 0 w 1469475"/>
                <a:gd name="connsiteY74" fmla="*/ 353392 h 1904965"/>
                <a:gd name="connsiteX75" fmla="*/ 82245 w 1469475"/>
                <a:gd name="connsiteY75" fmla="*/ 259335 h 1904965"/>
                <a:gd name="connsiteX76" fmla="*/ 382097 w 1469475"/>
                <a:gd name="connsiteY76" fmla="*/ 259335 h 1904965"/>
                <a:gd name="connsiteX77" fmla="*/ 382097 w 1469475"/>
                <a:gd name="connsiteY77" fmla="*/ 129988 h 1904965"/>
                <a:gd name="connsiteX78" fmla="*/ 570065 w 1469475"/>
                <a:gd name="connsiteY78" fmla="*/ 129988 h 1904965"/>
                <a:gd name="connsiteX79" fmla="*/ 695355 w 1469475"/>
                <a:gd name="connsiteY79" fmla="*/ 4698 h 1904965"/>
                <a:gd name="connsiteX80" fmla="*/ 762583 w 1469475"/>
                <a:gd name="connsiteY80" fmla="*/ 2287 h 19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69475" h="1904965">
                  <a:moveTo>
                    <a:pt x="423256" y="1575839"/>
                  </a:moveTo>
                  <a:lnTo>
                    <a:pt x="1046219" y="1575839"/>
                  </a:lnTo>
                  <a:cubicBezTo>
                    <a:pt x="1071452" y="1577544"/>
                    <a:pt x="1091543" y="1597634"/>
                    <a:pt x="1093247" y="1622868"/>
                  </a:cubicBezTo>
                  <a:lnTo>
                    <a:pt x="1093247" y="1634607"/>
                  </a:lnTo>
                  <a:cubicBezTo>
                    <a:pt x="1082034" y="1656620"/>
                    <a:pt x="1059255" y="1670316"/>
                    <a:pt x="1034554" y="1669896"/>
                  </a:cubicBezTo>
                  <a:lnTo>
                    <a:pt x="423256" y="1669896"/>
                  </a:lnTo>
                  <a:cubicBezTo>
                    <a:pt x="399779" y="1669896"/>
                    <a:pt x="376228" y="1658084"/>
                    <a:pt x="376228" y="1634607"/>
                  </a:cubicBezTo>
                  <a:lnTo>
                    <a:pt x="376228" y="1622868"/>
                  </a:lnTo>
                  <a:cubicBezTo>
                    <a:pt x="377932" y="1597634"/>
                    <a:pt x="398023" y="1577544"/>
                    <a:pt x="423256" y="1575839"/>
                  </a:cubicBezTo>
                  <a:close/>
                  <a:moveTo>
                    <a:pt x="423256" y="1399464"/>
                  </a:moveTo>
                  <a:lnTo>
                    <a:pt x="1046219" y="1399464"/>
                  </a:lnTo>
                  <a:cubicBezTo>
                    <a:pt x="1071452" y="1401169"/>
                    <a:pt x="1091543" y="1421259"/>
                    <a:pt x="1093247" y="1446493"/>
                  </a:cubicBezTo>
                  <a:lnTo>
                    <a:pt x="1093247" y="1458305"/>
                  </a:lnTo>
                  <a:cubicBezTo>
                    <a:pt x="1081582" y="1493521"/>
                    <a:pt x="1058105" y="1505260"/>
                    <a:pt x="1034554" y="1505260"/>
                  </a:cubicBezTo>
                  <a:lnTo>
                    <a:pt x="423256" y="1505260"/>
                  </a:lnTo>
                  <a:cubicBezTo>
                    <a:pt x="398049" y="1503560"/>
                    <a:pt x="377967" y="1483510"/>
                    <a:pt x="376228" y="1458305"/>
                  </a:cubicBezTo>
                  <a:lnTo>
                    <a:pt x="376228" y="1446493"/>
                  </a:lnTo>
                  <a:cubicBezTo>
                    <a:pt x="377964" y="1421273"/>
                    <a:pt x="398037" y="1401200"/>
                    <a:pt x="423256" y="1399464"/>
                  </a:cubicBezTo>
                  <a:close/>
                  <a:moveTo>
                    <a:pt x="423256" y="1234901"/>
                  </a:moveTo>
                  <a:lnTo>
                    <a:pt x="1046219" y="1234901"/>
                  </a:lnTo>
                  <a:cubicBezTo>
                    <a:pt x="1071452" y="1236605"/>
                    <a:pt x="1091543" y="1256696"/>
                    <a:pt x="1093247" y="1281930"/>
                  </a:cubicBezTo>
                  <a:lnTo>
                    <a:pt x="1093247" y="1293668"/>
                  </a:lnTo>
                  <a:cubicBezTo>
                    <a:pt x="1081582" y="1328958"/>
                    <a:pt x="1058105" y="1340697"/>
                    <a:pt x="1034554" y="1340697"/>
                  </a:cubicBezTo>
                  <a:lnTo>
                    <a:pt x="423256" y="1340697"/>
                  </a:lnTo>
                  <a:cubicBezTo>
                    <a:pt x="398023" y="1338992"/>
                    <a:pt x="377932" y="1318902"/>
                    <a:pt x="376228" y="1293668"/>
                  </a:cubicBezTo>
                  <a:lnTo>
                    <a:pt x="376228" y="1281930"/>
                  </a:lnTo>
                  <a:cubicBezTo>
                    <a:pt x="377964" y="1256710"/>
                    <a:pt x="398037" y="1236637"/>
                    <a:pt x="423256" y="1234901"/>
                  </a:cubicBezTo>
                  <a:close/>
                  <a:moveTo>
                    <a:pt x="649375" y="564690"/>
                  </a:moveTo>
                  <a:lnTo>
                    <a:pt x="820321" y="564690"/>
                  </a:lnTo>
                  <a:lnTo>
                    <a:pt x="820321" y="743706"/>
                  </a:lnTo>
                  <a:lnTo>
                    <a:pt x="999337" y="743706"/>
                  </a:lnTo>
                  <a:lnTo>
                    <a:pt x="999337" y="914726"/>
                  </a:lnTo>
                  <a:lnTo>
                    <a:pt x="820247" y="914726"/>
                  </a:lnTo>
                  <a:lnTo>
                    <a:pt x="820247" y="1093742"/>
                  </a:lnTo>
                  <a:lnTo>
                    <a:pt x="649301" y="1093742"/>
                  </a:lnTo>
                  <a:lnTo>
                    <a:pt x="649375" y="914726"/>
                  </a:lnTo>
                  <a:lnTo>
                    <a:pt x="470358" y="914726"/>
                  </a:lnTo>
                  <a:lnTo>
                    <a:pt x="470358" y="743706"/>
                  </a:lnTo>
                  <a:lnTo>
                    <a:pt x="649375" y="743706"/>
                  </a:lnTo>
                  <a:close/>
                  <a:moveTo>
                    <a:pt x="1087378" y="353392"/>
                  </a:moveTo>
                  <a:lnTo>
                    <a:pt x="1087378" y="482519"/>
                  </a:lnTo>
                  <a:lnTo>
                    <a:pt x="382097" y="482519"/>
                  </a:lnTo>
                  <a:lnTo>
                    <a:pt x="382097" y="365131"/>
                  </a:lnTo>
                  <a:lnTo>
                    <a:pt x="164636" y="365131"/>
                  </a:lnTo>
                  <a:cubicBezTo>
                    <a:pt x="129347" y="365131"/>
                    <a:pt x="94057" y="400420"/>
                    <a:pt x="94057" y="435637"/>
                  </a:cubicBezTo>
                  <a:lnTo>
                    <a:pt x="94057" y="1728664"/>
                  </a:lnTo>
                  <a:cubicBezTo>
                    <a:pt x="94057" y="1763953"/>
                    <a:pt x="129347" y="1799170"/>
                    <a:pt x="164636" y="1799170"/>
                  </a:cubicBezTo>
                  <a:lnTo>
                    <a:pt x="1293173" y="1799170"/>
                  </a:lnTo>
                  <a:cubicBezTo>
                    <a:pt x="1328463" y="1799170"/>
                    <a:pt x="1363680" y="1763953"/>
                    <a:pt x="1363680" y="1728664"/>
                  </a:cubicBezTo>
                  <a:lnTo>
                    <a:pt x="1363313" y="423898"/>
                  </a:lnTo>
                  <a:cubicBezTo>
                    <a:pt x="1363313" y="388682"/>
                    <a:pt x="1328096" y="353392"/>
                    <a:pt x="1292807" y="353392"/>
                  </a:cubicBezTo>
                  <a:close/>
                  <a:moveTo>
                    <a:pt x="464416" y="224265"/>
                  </a:moveTo>
                  <a:lnTo>
                    <a:pt x="464562" y="400347"/>
                  </a:lnTo>
                  <a:lnTo>
                    <a:pt x="1005280" y="400347"/>
                  </a:lnTo>
                  <a:lnTo>
                    <a:pt x="1005280" y="224265"/>
                  </a:lnTo>
                  <a:lnTo>
                    <a:pt x="895229" y="224265"/>
                  </a:lnTo>
                  <a:cubicBezTo>
                    <a:pt x="878315" y="274200"/>
                    <a:pt x="839107" y="313407"/>
                    <a:pt x="789173" y="330322"/>
                  </a:cubicBezTo>
                  <a:cubicBezTo>
                    <a:pt x="700597" y="360324"/>
                    <a:pt x="604470" y="312841"/>
                    <a:pt x="574467" y="224265"/>
                  </a:cubicBezTo>
                  <a:close/>
                  <a:moveTo>
                    <a:pt x="734774" y="73642"/>
                  </a:moveTo>
                  <a:cubicBezTo>
                    <a:pt x="681820" y="73723"/>
                    <a:pt x="638924" y="116652"/>
                    <a:pt x="638883" y="169607"/>
                  </a:cubicBezTo>
                  <a:cubicBezTo>
                    <a:pt x="638883" y="169631"/>
                    <a:pt x="638883" y="169656"/>
                    <a:pt x="638883" y="169680"/>
                  </a:cubicBezTo>
                  <a:cubicBezTo>
                    <a:pt x="638924" y="222680"/>
                    <a:pt x="681921" y="265612"/>
                    <a:pt x="734921" y="265571"/>
                  </a:cubicBezTo>
                  <a:cubicBezTo>
                    <a:pt x="787921" y="265531"/>
                    <a:pt x="830853" y="222533"/>
                    <a:pt x="830812" y="169533"/>
                  </a:cubicBezTo>
                  <a:cubicBezTo>
                    <a:pt x="830772" y="116534"/>
                    <a:pt x="787774" y="73602"/>
                    <a:pt x="734774" y="73642"/>
                  </a:cubicBezTo>
                  <a:close/>
                  <a:moveTo>
                    <a:pt x="762583" y="2287"/>
                  </a:moveTo>
                  <a:cubicBezTo>
                    <a:pt x="827703" y="13135"/>
                    <a:pt x="883215" y="61748"/>
                    <a:pt x="899558" y="129988"/>
                  </a:cubicBezTo>
                  <a:lnTo>
                    <a:pt x="1087378" y="129988"/>
                  </a:lnTo>
                  <a:lnTo>
                    <a:pt x="1087378" y="259335"/>
                  </a:lnTo>
                  <a:lnTo>
                    <a:pt x="1375492" y="259335"/>
                  </a:lnTo>
                  <a:cubicBezTo>
                    <a:pt x="1422520" y="259335"/>
                    <a:pt x="1469475" y="306363"/>
                    <a:pt x="1469475" y="353392"/>
                  </a:cubicBezTo>
                  <a:lnTo>
                    <a:pt x="1469475" y="1810908"/>
                  </a:lnTo>
                  <a:cubicBezTo>
                    <a:pt x="1469475" y="1857937"/>
                    <a:pt x="1422520" y="1904965"/>
                    <a:pt x="1375492" y="1904965"/>
                  </a:cubicBezTo>
                  <a:lnTo>
                    <a:pt x="93984" y="1904965"/>
                  </a:lnTo>
                  <a:cubicBezTo>
                    <a:pt x="46955" y="1904965"/>
                    <a:pt x="0" y="1857937"/>
                    <a:pt x="0" y="1810908"/>
                  </a:cubicBezTo>
                  <a:lnTo>
                    <a:pt x="0" y="353392"/>
                  </a:lnTo>
                  <a:cubicBezTo>
                    <a:pt x="0" y="306363"/>
                    <a:pt x="35216" y="259335"/>
                    <a:pt x="82245" y="259335"/>
                  </a:cubicBezTo>
                  <a:lnTo>
                    <a:pt x="382097" y="259335"/>
                  </a:lnTo>
                  <a:lnTo>
                    <a:pt x="382097" y="129988"/>
                  </a:lnTo>
                  <a:lnTo>
                    <a:pt x="570065" y="129988"/>
                  </a:lnTo>
                  <a:cubicBezTo>
                    <a:pt x="584917" y="67972"/>
                    <a:pt x="633339" y="19550"/>
                    <a:pt x="695355" y="4698"/>
                  </a:cubicBezTo>
                  <a:cubicBezTo>
                    <a:pt x="718102" y="-750"/>
                    <a:pt x="740876" y="-1330"/>
                    <a:pt x="762583" y="2287"/>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118" name="矩形: 圆角 117">
            <a:extLst>
              <a:ext uri="{FF2B5EF4-FFF2-40B4-BE49-F238E27FC236}">
                <a16:creationId xmlns:a16="http://schemas.microsoft.com/office/drawing/2014/main" id="{88BABD39-2F22-4CE5-BC1D-BB09964EB8D0}"/>
              </a:ext>
            </a:extLst>
          </p:cNvPr>
          <p:cNvSpPr/>
          <p:nvPr/>
        </p:nvSpPr>
        <p:spPr>
          <a:xfrm>
            <a:off x="594941" y="1943100"/>
            <a:ext cx="5262980" cy="5699564"/>
          </a:xfrm>
          <a:prstGeom prst="roundRect">
            <a:avLst>
              <a:gd name="adj" fmla="val 3814"/>
            </a:avLst>
          </a:prstGeom>
          <a:noFill/>
          <a:ln w="63500">
            <a:gradFill>
              <a:gsLst>
                <a:gs pos="25000">
                  <a:schemeClr val="accent1"/>
                </a:gs>
                <a:gs pos="100000">
                  <a:schemeClr val="accent1">
                    <a:alpha val="0"/>
                  </a:schemeClr>
                </a:gs>
              </a:gsLst>
              <a:lin ang="5400000" scaled="1"/>
            </a:gradFill>
          </a:ln>
        </p:spPr>
        <p:txBody>
          <a:bodyPr vert="horz" wrap="square" lIns="91440" tIns="45720" rIns="91440" bIns="45720" numCol="1" anchor="t" anchorCtr="0" compatLnSpc="1">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7" name="矩形 116">
            <a:extLst>
              <a:ext uri="{FF2B5EF4-FFF2-40B4-BE49-F238E27FC236}">
                <a16:creationId xmlns:a16="http://schemas.microsoft.com/office/drawing/2014/main" id="{D4962C1F-F8F4-443B-BEC9-A40CB4CF6517}"/>
              </a:ext>
            </a:extLst>
          </p:cNvPr>
          <p:cNvSpPr/>
          <p:nvPr/>
        </p:nvSpPr>
        <p:spPr>
          <a:xfrm>
            <a:off x="542871" y="1468631"/>
            <a:ext cx="1956829" cy="369332"/>
          </a:xfrm>
          <a:prstGeom prst="rect">
            <a:avLst/>
          </a:prstGeom>
          <a:noFill/>
        </p:spPr>
        <p:txBody>
          <a:bodyPr wrap="square" rtlCol="0">
            <a:noAutofit/>
            <a:scene3d>
              <a:camera prst="orthographicFront"/>
              <a:lightRig rig="threePt" dir="t"/>
            </a:scene3d>
            <a:sp3d extrusionH="57150">
              <a:bevelT w="38100" h="107950" prst="angle"/>
            </a:sp3d>
          </a:bodyPr>
          <a:lstStyle/>
          <a:p>
            <a:pPr algn="ctr"/>
            <a:r>
              <a:rPr lang="zh-CN" altLang="en-US" kern="2200" dirty="0">
                <a:solidFill>
                  <a:schemeClr val="tx1">
                    <a:lumMod val="75000"/>
                    <a:lumOff val="25000"/>
                  </a:schemeClr>
                </a:solidFill>
                <a:latin typeface="思源宋体 CN Heavy" panose="02020900000000000000" pitchFamily="18" charset="-122"/>
                <a:ea typeface="思源宋体 CN Heavy" panose="02020900000000000000" pitchFamily="18" charset="-122"/>
              </a:rPr>
              <a:t>做好宣传小能手</a:t>
            </a:r>
          </a:p>
        </p:txBody>
      </p:sp>
      <p:sp>
        <p:nvSpPr>
          <p:cNvPr id="154" name="任意多边形: 形状 153">
            <a:extLst>
              <a:ext uri="{FF2B5EF4-FFF2-40B4-BE49-F238E27FC236}">
                <a16:creationId xmlns:a16="http://schemas.microsoft.com/office/drawing/2014/main" id="{12E7904F-9AFA-46EB-8A64-BCD22E9DDD93}"/>
              </a:ext>
            </a:extLst>
          </p:cNvPr>
          <p:cNvSpPr/>
          <p:nvPr/>
        </p:nvSpPr>
        <p:spPr>
          <a:xfrm>
            <a:off x="2380056" y="1429439"/>
            <a:ext cx="321149" cy="358730"/>
          </a:xfrm>
          <a:custGeom>
            <a:avLst/>
            <a:gdLst>
              <a:gd name="connsiteX0" fmla="*/ 826000 w 1705353"/>
              <a:gd name="connsiteY0" fmla="*/ 732691 h 1904913"/>
              <a:gd name="connsiteX1" fmla="*/ 1076883 w 1705353"/>
              <a:gd name="connsiteY1" fmla="*/ 958485 h 1904913"/>
              <a:gd name="connsiteX2" fmla="*/ 826000 w 1705353"/>
              <a:gd name="connsiteY2" fmla="*/ 1184279 h 1904913"/>
              <a:gd name="connsiteX3" fmla="*/ 575118 w 1705353"/>
              <a:gd name="connsiteY3" fmla="*/ 958485 h 1904913"/>
              <a:gd name="connsiteX4" fmla="*/ 826000 w 1705353"/>
              <a:gd name="connsiteY4" fmla="*/ 732691 h 1904913"/>
              <a:gd name="connsiteX5" fmla="*/ 883252 w 1705353"/>
              <a:gd name="connsiteY5" fmla="*/ 431431 h 1904913"/>
              <a:gd name="connsiteX6" fmla="*/ 310437 w 1705353"/>
              <a:gd name="connsiteY6" fmla="*/ 812772 h 1904913"/>
              <a:gd name="connsiteX7" fmla="*/ 160610 w 1705353"/>
              <a:gd name="connsiteY7" fmla="*/ 1625631 h 1904913"/>
              <a:gd name="connsiteX8" fmla="*/ 551986 w 1705353"/>
              <a:gd name="connsiteY8" fmla="*/ 1148403 h 1904913"/>
              <a:gd name="connsiteX9" fmla="*/ 635781 w 1705353"/>
              <a:gd name="connsiteY9" fmla="*/ 1140073 h 1904913"/>
              <a:gd name="connsiteX10" fmla="*/ 644111 w 1705353"/>
              <a:gd name="connsiteY10" fmla="*/ 1223868 h 1904913"/>
              <a:gd name="connsiteX11" fmla="*/ 247716 w 1705353"/>
              <a:gd name="connsiteY11" fmla="*/ 1707369 h 1904913"/>
              <a:gd name="connsiteX12" fmla="*/ 1019581 w 1705353"/>
              <a:gd name="connsiteY12" fmla="*/ 1403801 h 1904913"/>
              <a:gd name="connsiteX13" fmla="*/ 1303429 w 1705353"/>
              <a:gd name="connsiteY13" fmla="*/ 766259 h 1904913"/>
              <a:gd name="connsiteX14" fmla="*/ 1015216 w 1705353"/>
              <a:gd name="connsiteY14" fmla="*/ 117979 h 1904913"/>
              <a:gd name="connsiteX15" fmla="*/ 885108 w 1705353"/>
              <a:gd name="connsiteY15" fmla="*/ 278543 h 1904913"/>
              <a:gd name="connsiteX16" fmla="*/ 1456819 w 1705353"/>
              <a:gd name="connsiteY16" fmla="*/ 736002 h 1904913"/>
              <a:gd name="connsiteX17" fmla="*/ 1458274 w 1705353"/>
              <a:gd name="connsiteY17" fmla="*/ 735300 h 1904913"/>
              <a:gd name="connsiteX18" fmla="*/ 1585873 w 1705353"/>
              <a:gd name="connsiteY18" fmla="*/ 575136 h 1904913"/>
              <a:gd name="connsiteX19" fmla="*/ 1000640 w 1705353"/>
              <a:gd name="connsiteY19" fmla="*/ 796 h 1904913"/>
              <a:gd name="connsiteX20" fmla="*/ 1089427 w 1705353"/>
              <a:gd name="connsiteY20" fmla="*/ 25002 h 1904913"/>
              <a:gd name="connsiteX21" fmla="*/ 1659833 w 1705353"/>
              <a:gd name="connsiteY21" fmla="*/ 479500 h 1904913"/>
              <a:gd name="connsiteX22" fmla="*/ 1679050 w 1705353"/>
              <a:gd name="connsiteY22" fmla="*/ 649448 h 1904913"/>
              <a:gd name="connsiteX23" fmla="*/ 1551452 w 1705353"/>
              <a:gd name="connsiteY23" fmla="*/ 809511 h 1904913"/>
              <a:gd name="connsiteX24" fmla="*/ 1400621 w 1705353"/>
              <a:gd name="connsiteY24" fmla="*/ 841072 h 1904913"/>
              <a:gd name="connsiteX25" fmla="*/ 1118429 w 1705353"/>
              <a:gd name="connsiteY25" fmla="*/ 1474550 h 1904913"/>
              <a:gd name="connsiteX26" fmla="*/ 1085814 w 1705353"/>
              <a:gd name="connsiteY26" fmla="*/ 1505709 h 1904913"/>
              <a:gd name="connsiteX27" fmla="*/ 81331 w 1705353"/>
              <a:gd name="connsiteY27" fmla="*/ 1900799 h 1904913"/>
              <a:gd name="connsiteX28" fmla="*/ 59555 w 1705353"/>
              <a:gd name="connsiteY28" fmla="*/ 1904913 h 1904913"/>
              <a:gd name="connsiteX29" fmla="*/ 21671 w 1705353"/>
              <a:gd name="connsiteY29" fmla="*/ 1891316 h 1904913"/>
              <a:gd name="connsiteX30" fmla="*/ 999 w 1705353"/>
              <a:gd name="connsiteY30" fmla="*/ 1834566 h 1904913"/>
              <a:gd name="connsiteX31" fmla="*/ 197891 w 1705353"/>
              <a:gd name="connsiteY31" fmla="*/ 766409 h 1904913"/>
              <a:gd name="connsiteX32" fmla="*/ 223431 w 1705353"/>
              <a:gd name="connsiteY32" fmla="*/ 727673 h 1904913"/>
              <a:gd name="connsiteX33" fmla="*/ 789121 w 1705353"/>
              <a:gd name="connsiteY33" fmla="*/ 351349 h 1904913"/>
              <a:gd name="connsiteX34" fmla="*/ 791930 w 1705353"/>
              <a:gd name="connsiteY34" fmla="*/ 204332 h 1904913"/>
              <a:gd name="connsiteX35" fmla="*/ 919529 w 1705353"/>
              <a:gd name="connsiteY35" fmla="*/ 44269 h 1904913"/>
              <a:gd name="connsiteX36" fmla="*/ 1000640 w 1705353"/>
              <a:gd name="connsiteY36" fmla="*/ 796 h 19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05353" h="1904913">
                <a:moveTo>
                  <a:pt x="826000" y="732691"/>
                </a:moveTo>
                <a:cubicBezTo>
                  <a:pt x="964559" y="732691"/>
                  <a:pt x="1076883" y="833783"/>
                  <a:pt x="1076883" y="958485"/>
                </a:cubicBezTo>
                <a:cubicBezTo>
                  <a:pt x="1076883" y="1083188"/>
                  <a:pt x="964559" y="1184279"/>
                  <a:pt x="826000" y="1184279"/>
                </a:cubicBezTo>
                <a:cubicBezTo>
                  <a:pt x="687442" y="1184279"/>
                  <a:pt x="575118" y="1083188"/>
                  <a:pt x="575118" y="958485"/>
                </a:cubicBezTo>
                <a:cubicBezTo>
                  <a:pt x="575118" y="833783"/>
                  <a:pt x="687442" y="732691"/>
                  <a:pt x="826000" y="732691"/>
                </a:cubicBezTo>
                <a:close/>
                <a:moveTo>
                  <a:pt x="883252" y="431431"/>
                </a:moveTo>
                <a:lnTo>
                  <a:pt x="310437" y="812772"/>
                </a:lnTo>
                <a:lnTo>
                  <a:pt x="160610" y="1625631"/>
                </a:lnTo>
                <a:lnTo>
                  <a:pt x="551986" y="1148403"/>
                </a:lnTo>
                <a:cubicBezTo>
                  <a:pt x="572858" y="1123024"/>
                  <a:pt x="610322" y="1119300"/>
                  <a:pt x="635781" y="1140073"/>
                </a:cubicBezTo>
                <a:cubicBezTo>
                  <a:pt x="661212" y="1160917"/>
                  <a:pt x="664941" y="1198426"/>
                  <a:pt x="644111" y="1223868"/>
                </a:cubicBezTo>
                <a:lnTo>
                  <a:pt x="247716" y="1707369"/>
                </a:lnTo>
                <a:lnTo>
                  <a:pt x="1019581" y="1403801"/>
                </a:lnTo>
                <a:lnTo>
                  <a:pt x="1303429" y="766259"/>
                </a:lnTo>
                <a:close/>
                <a:moveTo>
                  <a:pt x="1015216" y="117979"/>
                </a:moveTo>
                <a:lnTo>
                  <a:pt x="885108" y="278543"/>
                </a:lnTo>
                <a:lnTo>
                  <a:pt x="1456819" y="736002"/>
                </a:lnTo>
                <a:cubicBezTo>
                  <a:pt x="1457393" y="736037"/>
                  <a:pt x="1457944" y="735771"/>
                  <a:pt x="1458274" y="735300"/>
                </a:cubicBezTo>
                <a:lnTo>
                  <a:pt x="1585873" y="575136"/>
                </a:lnTo>
                <a:close/>
                <a:moveTo>
                  <a:pt x="1000640" y="796"/>
                </a:moveTo>
                <a:cubicBezTo>
                  <a:pt x="1031203" y="-2670"/>
                  <a:pt x="1063046" y="5144"/>
                  <a:pt x="1089427" y="25002"/>
                </a:cubicBezTo>
                <a:lnTo>
                  <a:pt x="1659833" y="479500"/>
                </a:lnTo>
                <a:cubicBezTo>
                  <a:pt x="1711997" y="521163"/>
                  <a:pt x="1720594" y="597188"/>
                  <a:pt x="1679050" y="649448"/>
                </a:cubicBezTo>
                <a:lnTo>
                  <a:pt x="1551452" y="809511"/>
                </a:lnTo>
                <a:cubicBezTo>
                  <a:pt x="1515300" y="854923"/>
                  <a:pt x="1451948" y="868180"/>
                  <a:pt x="1400621" y="841072"/>
                </a:cubicBezTo>
                <a:lnTo>
                  <a:pt x="1118429" y="1474550"/>
                </a:lnTo>
                <a:cubicBezTo>
                  <a:pt x="1112054" y="1488804"/>
                  <a:pt x="1100344" y="1499991"/>
                  <a:pt x="1085814" y="1505709"/>
                </a:cubicBezTo>
                <a:lnTo>
                  <a:pt x="81331" y="1900799"/>
                </a:lnTo>
                <a:cubicBezTo>
                  <a:pt x="74397" y="1903533"/>
                  <a:pt x="67008" y="1904929"/>
                  <a:pt x="59555" y="1904913"/>
                </a:cubicBezTo>
                <a:cubicBezTo>
                  <a:pt x="45730" y="1904923"/>
                  <a:pt x="32334" y="1900114"/>
                  <a:pt x="21671" y="1891316"/>
                </a:cubicBezTo>
                <a:cubicBezTo>
                  <a:pt x="4971" y="1877568"/>
                  <a:pt x="-2946" y="1855835"/>
                  <a:pt x="999" y="1834566"/>
                </a:cubicBezTo>
                <a:lnTo>
                  <a:pt x="197891" y="766409"/>
                </a:lnTo>
                <a:cubicBezTo>
                  <a:pt x="200807" y="750571"/>
                  <a:pt x="210023" y="736594"/>
                  <a:pt x="223431" y="727673"/>
                </a:cubicBezTo>
                <a:lnTo>
                  <a:pt x="789121" y="351349"/>
                </a:lnTo>
                <a:cubicBezTo>
                  <a:pt x="756819" y="307310"/>
                  <a:pt x="757970" y="247105"/>
                  <a:pt x="791930" y="204332"/>
                </a:cubicBezTo>
                <a:lnTo>
                  <a:pt x="919529" y="44269"/>
                </a:lnTo>
                <a:cubicBezTo>
                  <a:pt x="940794" y="19008"/>
                  <a:pt x="970077" y="4262"/>
                  <a:pt x="1000640" y="796"/>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1" name="文本框 300">
            <a:extLst>
              <a:ext uri="{FF2B5EF4-FFF2-40B4-BE49-F238E27FC236}">
                <a16:creationId xmlns:a16="http://schemas.microsoft.com/office/drawing/2014/main" id="{B373E5DC-92CC-371E-0DF6-A2E401E21682}"/>
              </a:ext>
            </a:extLst>
          </p:cNvPr>
          <p:cNvSpPr txBox="1"/>
          <p:nvPr/>
        </p:nvSpPr>
        <p:spPr>
          <a:xfrm>
            <a:off x="716636" y="2693675"/>
            <a:ext cx="5098241" cy="610873"/>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t>在疫情随时来临的时期，</a:t>
            </a:r>
            <a:r>
              <a:rPr lang="en-US" altLang="zh-CN" sz="1400" dirty="0"/>
              <a:t>XX</a:t>
            </a:r>
            <a:r>
              <a:rPr lang="zh-CN" altLang="en-US" sz="1400" dirty="0"/>
              <a:t>社区服务人员主动放弃个人时间，积极投入到抗疫宣传中去。</a:t>
            </a:r>
          </a:p>
        </p:txBody>
      </p:sp>
      <p:sp>
        <p:nvSpPr>
          <p:cNvPr id="303" name="文本框 302">
            <a:extLst>
              <a:ext uri="{FF2B5EF4-FFF2-40B4-BE49-F238E27FC236}">
                <a16:creationId xmlns:a16="http://schemas.microsoft.com/office/drawing/2014/main" id="{129B9C18-D896-02CB-ABF9-A5315F69797F}"/>
              </a:ext>
            </a:extLst>
          </p:cNvPr>
          <p:cNvSpPr txBox="1"/>
          <p:nvPr/>
        </p:nvSpPr>
        <p:spPr>
          <a:xfrm>
            <a:off x="714118" y="3556735"/>
            <a:ext cx="5098241" cy="1688091"/>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t>他们将抗疫宣传标语贴在身后，走到哪里宣传到哪里，成为一道道醒目的移动“宣传”旗帜。天气晴好的时候，社区广场上有时会有部分群众打牌聊天服务人员们自发组成巡逻队，及时对聚集行为进行劝导有的老人不理解觉得在开放的空间，又戴着口罩应该没事，服务人员耐心说服，入情入理，最终取得了群众的理解支持。</a:t>
            </a:r>
          </a:p>
        </p:txBody>
      </p:sp>
    </p:spTree>
    <p:extLst>
      <p:ext uri="{BB962C8B-B14F-4D97-AF65-F5344CB8AC3E}">
        <p14:creationId xmlns:p14="http://schemas.microsoft.com/office/powerpoint/2010/main" val="14749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A4A49C4-7619-40AB-A5E1-F64BEF9E8568}"/>
              </a:ext>
            </a:extLst>
          </p:cNvPr>
          <p:cNvSpPr/>
          <p:nvPr/>
        </p:nvSpPr>
        <p:spPr>
          <a:xfrm>
            <a:off x="-1" y="0"/>
            <a:ext cx="609469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8" name="组合 7">
            <a:extLst>
              <a:ext uri="{FF2B5EF4-FFF2-40B4-BE49-F238E27FC236}">
                <a16:creationId xmlns:a16="http://schemas.microsoft.com/office/drawing/2014/main" id="{0D7D19D0-BB52-43A0-8017-9581A1480438}"/>
              </a:ext>
            </a:extLst>
          </p:cNvPr>
          <p:cNvGrpSpPr/>
          <p:nvPr/>
        </p:nvGrpSpPr>
        <p:grpSpPr>
          <a:xfrm>
            <a:off x="-2782531" y="-813871"/>
            <a:ext cx="17757063" cy="2200584"/>
            <a:chOff x="-2782533" y="-5027951"/>
            <a:chExt cx="17757063" cy="2200584"/>
          </a:xfrm>
        </p:grpSpPr>
        <p:grpSp>
          <p:nvGrpSpPr>
            <p:cNvPr id="6" name="组合 5">
              <a:extLst>
                <a:ext uri="{FF2B5EF4-FFF2-40B4-BE49-F238E27FC236}">
                  <a16:creationId xmlns:a16="http://schemas.microsoft.com/office/drawing/2014/main" id="{6A906A8C-7227-436A-8850-9A12BA1B6FFE}"/>
                </a:ext>
              </a:extLst>
            </p:cNvPr>
            <p:cNvGrpSpPr/>
            <p:nvPr/>
          </p:nvGrpSpPr>
          <p:grpSpPr>
            <a:xfrm>
              <a:off x="6095999" y="-5027951"/>
              <a:ext cx="8878531" cy="2200584"/>
              <a:chOff x="6095999" y="-5027951"/>
              <a:chExt cx="8878531" cy="2200584"/>
            </a:xfrm>
          </p:grpSpPr>
          <p:sp>
            <p:nvSpPr>
              <p:cNvPr id="7" name="等腰三角形 6">
                <a:extLst>
                  <a:ext uri="{FF2B5EF4-FFF2-40B4-BE49-F238E27FC236}">
                    <a16:creationId xmlns:a16="http://schemas.microsoft.com/office/drawing/2014/main" id="{AC055610-AB87-46F8-8B86-0C29849A606A}"/>
                  </a:ext>
                </a:extLst>
              </p:cNvPr>
              <p:cNvSpPr/>
              <p:nvPr/>
            </p:nvSpPr>
            <p:spPr>
              <a:xfrm flipV="1">
                <a:off x="6096000" y="-3304765"/>
                <a:ext cx="8878529" cy="477397"/>
              </a:xfrm>
              <a:custGeom>
                <a:avLst/>
                <a:gdLst>
                  <a:gd name="connsiteX0" fmla="*/ 0 w 17757058"/>
                  <a:gd name="connsiteY0" fmla="*/ 875071 h 875071"/>
                  <a:gd name="connsiteX1" fmla="*/ 8878529 w 17757058"/>
                  <a:gd name="connsiteY1" fmla="*/ 0 h 875071"/>
                  <a:gd name="connsiteX2" fmla="*/ 17757058 w 17757058"/>
                  <a:gd name="connsiteY2" fmla="*/ 875071 h 875071"/>
                  <a:gd name="connsiteX3" fmla="*/ 0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3" fmla="*/ 8888361 w 17757058"/>
                  <a:gd name="connsiteY3" fmla="*/ 865238 h 875071"/>
                  <a:gd name="connsiteX4" fmla="*/ 0 w 17757058"/>
                  <a:gd name="connsiteY4" fmla="*/ 875071 h 875071"/>
                  <a:gd name="connsiteX0" fmla="*/ 8888361 w 17757058"/>
                  <a:gd name="connsiteY0" fmla="*/ 865238 h 956678"/>
                  <a:gd name="connsiteX1" fmla="*/ 0 w 17757058"/>
                  <a:gd name="connsiteY1" fmla="*/ 875071 h 956678"/>
                  <a:gd name="connsiteX2" fmla="*/ 8878529 w 17757058"/>
                  <a:gd name="connsiteY2" fmla="*/ 0 h 956678"/>
                  <a:gd name="connsiteX3" fmla="*/ 17757058 w 17757058"/>
                  <a:gd name="connsiteY3" fmla="*/ 875071 h 956678"/>
                  <a:gd name="connsiteX4" fmla="*/ 8979801 w 17757058"/>
                  <a:gd name="connsiteY4" fmla="*/ 956678 h 956678"/>
                  <a:gd name="connsiteX0" fmla="*/ 8888361 w 17757058"/>
                  <a:gd name="connsiteY0" fmla="*/ 865238 h 875071"/>
                  <a:gd name="connsiteX1" fmla="*/ 0 w 17757058"/>
                  <a:gd name="connsiteY1" fmla="*/ 875071 h 875071"/>
                  <a:gd name="connsiteX2" fmla="*/ 8878529 w 17757058"/>
                  <a:gd name="connsiteY2" fmla="*/ 0 h 875071"/>
                  <a:gd name="connsiteX3" fmla="*/ 17757058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0" fmla="*/ 0 w 8878529"/>
                  <a:gd name="connsiteY0" fmla="*/ 0 h 875071"/>
                  <a:gd name="connsiteX1" fmla="*/ 8878529 w 8878529"/>
                  <a:gd name="connsiteY1" fmla="*/ 875071 h 875071"/>
                </a:gdLst>
                <a:ahLst/>
                <a:cxnLst>
                  <a:cxn ang="0">
                    <a:pos x="connsiteX0" y="connsiteY0"/>
                  </a:cxn>
                  <a:cxn ang="0">
                    <a:pos x="connsiteX1" y="connsiteY1"/>
                  </a:cxn>
                </a:cxnLst>
                <a:rect l="l" t="t" r="r" b="b"/>
                <a:pathLst>
                  <a:path w="8878529" h="875071">
                    <a:moveTo>
                      <a:pt x="0" y="0"/>
                    </a:moveTo>
                    <a:lnTo>
                      <a:pt x="8878529" y="875071"/>
                    </a:lnTo>
                  </a:path>
                </a:pathLst>
              </a:custGeom>
              <a:noFill/>
              <a:ln w="25400">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 name="任意多边形: 形状 39">
                <a:extLst>
                  <a:ext uri="{FF2B5EF4-FFF2-40B4-BE49-F238E27FC236}">
                    <a16:creationId xmlns:a16="http://schemas.microsoft.com/office/drawing/2014/main" id="{C66EC349-DBD0-45BC-BB92-C349182FF4BB}"/>
                  </a:ext>
                </a:extLst>
              </p:cNvPr>
              <p:cNvSpPr/>
              <p:nvPr/>
            </p:nvSpPr>
            <p:spPr>
              <a:xfrm flipV="1">
                <a:off x="6095999" y="-3798254"/>
                <a:ext cx="8878530" cy="970886"/>
              </a:xfrm>
              <a:custGeom>
                <a:avLst/>
                <a:gdLst>
                  <a:gd name="connsiteX0" fmla="*/ 7957792 w 8878530"/>
                  <a:gd name="connsiteY0" fmla="*/ 970886 h 970886"/>
                  <a:gd name="connsiteX1" fmla="*/ 8878530 w 8878530"/>
                  <a:gd name="connsiteY1" fmla="*/ 970886 h 970886"/>
                  <a:gd name="connsiteX2" fmla="*/ 1 w 8878530"/>
                  <a:gd name="connsiteY2" fmla="*/ 0 h 970886"/>
                  <a:gd name="connsiteX3" fmla="*/ 0 w 8878530"/>
                  <a:gd name="connsiteY3" fmla="*/ 0 h 970886"/>
                  <a:gd name="connsiteX4" fmla="*/ 0 w 8878530"/>
                  <a:gd name="connsiteY4" fmla="*/ 1 h 970886"/>
                  <a:gd name="connsiteX5" fmla="*/ 1 w 8878530"/>
                  <a:gd name="connsiteY5" fmla="*/ 1 h 970886"/>
                  <a:gd name="connsiteX6" fmla="*/ 7957792 w 8878530"/>
                  <a:gd name="connsiteY6" fmla="*/ 970886 h 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8530" h="970886">
                    <a:moveTo>
                      <a:pt x="7957792" y="970886"/>
                    </a:moveTo>
                    <a:lnTo>
                      <a:pt x="8878530" y="970886"/>
                    </a:lnTo>
                    <a:lnTo>
                      <a:pt x="1" y="0"/>
                    </a:lnTo>
                    <a:lnTo>
                      <a:pt x="0" y="0"/>
                    </a:lnTo>
                    <a:lnTo>
                      <a:pt x="0" y="1"/>
                    </a:lnTo>
                    <a:lnTo>
                      <a:pt x="1" y="1"/>
                    </a:lnTo>
                    <a:lnTo>
                      <a:pt x="7957792" y="970886"/>
                    </a:ln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3FA42E6C-36AE-4D7B-8A62-22F081BC9427}"/>
                  </a:ext>
                </a:extLst>
              </p:cNvPr>
              <p:cNvSpPr/>
              <p:nvPr/>
            </p:nvSpPr>
            <p:spPr>
              <a:xfrm flipV="1">
                <a:off x="6095999" y="-3873350"/>
                <a:ext cx="8878531" cy="1045983"/>
              </a:xfrm>
              <a:custGeom>
                <a:avLst/>
                <a:gdLst>
                  <a:gd name="connsiteX0" fmla="*/ 7957793 w 8878531"/>
                  <a:gd name="connsiteY0" fmla="*/ 1045983 h 1045983"/>
                  <a:gd name="connsiteX1" fmla="*/ 8878531 w 8878531"/>
                  <a:gd name="connsiteY1" fmla="*/ 1045983 h 1045983"/>
                  <a:gd name="connsiteX2" fmla="*/ 2 w 8878531"/>
                  <a:gd name="connsiteY2" fmla="*/ 0 h 1045983"/>
                  <a:gd name="connsiteX3" fmla="*/ 0 w 8878531"/>
                  <a:gd name="connsiteY3" fmla="*/ 0 h 1045983"/>
                  <a:gd name="connsiteX4" fmla="*/ 0 w 8878531"/>
                  <a:gd name="connsiteY4" fmla="*/ 1 h 1045983"/>
                  <a:gd name="connsiteX5" fmla="*/ 2 w 8878531"/>
                  <a:gd name="connsiteY5" fmla="*/ 1 h 1045983"/>
                  <a:gd name="connsiteX6" fmla="*/ 7957793 w 8878531"/>
                  <a:gd name="connsiteY6" fmla="*/ 1045983 h 10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8531" h="1045983">
                    <a:moveTo>
                      <a:pt x="7957793" y="1045983"/>
                    </a:moveTo>
                    <a:lnTo>
                      <a:pt x="8878531" y="1045983"/>
                    </a:lnTo>
                    <a:lnTo>
                      <a:pt x="2" y="0"/>
                    </a:lnTo>
                    <a:lnTo>
                      <a:pt x="0" y="0"/>
                    </a:lnTo>
                    <a:lnTo>
                      <a:pt x="0" y="1"/>
                    </a:lnTo>
                    <a:lnTo>
                      <a:pt x="2" y="1"/>
                    </a:lnTo>
                    <a:lnTo>
                      <a:pt x="7957793" y="1045983"/>
                    </a:ln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任意多边形: 形状 34">
                <a:extLst>
                  <a:ext uri="{FF2B5EF4-FFF2-40B4-BE49-F238E27FC236}">
                    <a16:creationId xmlns:a16="http://schemas.microsoft.com/office/drawing/2014/main" id="{F0196DB4-1893-4F81-B1B3-C97914FDE894}"/>
                  </a:ext>
                </a:extLst>
              </p:cNvPr>
              <p:cNvSpPr/>
              <p:nvPr/>
            </p:nvSpPr>
            <p:spPr>
              <a:xfrm flipV="1">
                <a:off x="6096001" y="-3880052"/>
                <a:ext cx="4648201" cy="1037937"/>
              </a:xfrm>
              <a:custGeom>
                <a:avLst/>
                <a:gdLst>
                  <a:gd name="connsiteX0" fmla="*/ 0 w 4648201"/>
                  <a:gd name="connsiteY0" fmla="*/ 1037937 h 1037937"/>
                  <a:gd name="connsiteX1" fmla="*/ 4648201 w 4648201"/>
                  <a:gd name="connsiteY1" fmla="*/ 1037937 h 1037937"/>
                  <a:gd name="connsiteX2" fmla="*/ 1 w 4648201"/>
                  <a:gd name="connsiteY2" fmla="*/ 0 h 1037937"/>
                  <a:gd name="connsiteX3" fmla="*/ 0 w 4648201"/>
                  <a:gd name="connsiteY3" fmla="*/ 0 h 1037937"/>
                  <a:gd name="connsiteX4" fmla="*/ 0 w 4648201"/>
                  <a:gd name="connsiteY4" fmla="*/ 1037937 h 1037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1" h="1037937">
                    <a:moveTo>
                      <a:pt x="0" y="1037937"/>
                    </a:moveTo>
                    <a:lnTo>
                      <a:pt x="4648201" y="1037937"/>
                    </a:lnTo>
                    <a:lnTo>
                      <a:pt x="1" y="0"/>
                    </a:lnTo>
                    <a:lnTo>
                      <a:pt x="0" y="0"/>
                    </a:lnTo>
                    <a:lnTo>
                      <a:pt x="0" y="1037937"/>
                    </a:lnTo>
                    <a:close/>
                  </a:path>
                </a:pathLst>
              </a:custGeom>
              <a:gradFill>
                <a:gsLst>
                  <a:gs pos="0">
                    <a:schemeClr val="accent1">
                      <a:alpha val="15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7" name="等腰三角形 6">
                <a:extLst>
                  <a:ext uri="{FF2B5EF4-FFF2-40B4-BE49-F238E27FC236}">
                    <a16:creationId xmlns:a16="http://schemas.microsoft.com/office/drawing/2014/main" id="{610BE1AE-6E1E-46BE-B098-24B517C156F0}"/>
                  </a:ext>
                </a:extLst>
              </p:cNvPr>
              <p:cNvSpPr/>
              <p:nvPr/>
            </p:nvSpPr>
            <p:spPr>
              <a:xfrm flipV="1">
                <a:off x="6096000" y="-5027951"/>
                <a:ext cx="8287657" cy="2185836"/>
              </a:xfrm>
              <a:custGeom>
                <a:avLst/>
                <a:gdLst>
                  <a:gd name="connsiteX0" fmla="*/ 0 w 17757058"/>
                  <a:gd name="connsiteY0" fmla="*/ 875071 h 875071"/>
                  <a:gd name="connsiteX1" fmla="*/ 8878529 w 17757058"/>
                  <a:gd name="connsiteY1" fmla="*/ 0 h 875071"/>
                  <a:gd name="connsiteX2" fmla="*/ 17757058 w 17757058"/>
                  <a:gd name="connsiteY2" fmla="*/ 875071 h 875071"/>
                  <a:gd name="connsiteX3" fmla="*/ 0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3" fmla="*/ 8888361 w 17757058"/>
                  <a:gd name="connsiteY3" fmla="*/ 865238 h 875071"/>
                  <a:gd name="connsiteX4" fmla="*/ 0 w 17757058"/>
                  <a:gd name="connsiteY4" fmla="*/ 875071 h 875071"/>
                  <a:gd name="connsiteX0" fmla="*/ 8888361 w 17757058"/>
                  <a:gd name="connsiteY0" fmla="*/ 865238 h 956678"/>
                  <a:gd name="connsiteX1" fmla="*/ 0 w 17757058"/>
                  <a:gd name="connsiteY1" fmla="*/ 875071 h 956678"/>
                  <a:gd name="connsiteX2" fmla="*/ 8878529 w 17757058"/>
                  <a:gd name="connsiteY2" fmla="*/ 0 h 956678"/>
                  <a:gd name="connsiteX3" fmla="*/ 17757058 w 17757058"/>
                  <a:gd name="connsiteY3" fmla="*/ 875071 h 956678"/>
                  <a:gd name="connsiteX4" fmla="*/ 8979801 w 17757058"/>
                  <a:gd name="connsiteY4" fmla="*/ 956678 h 956678"/>
                  <a:gd name="connsiteX0" fmla="*/ 8888361 w 17757058"/>
                  <a:gd name="connsiteY0" fmla="*/ 865238 h 875071"/>
                  <a:gd name="connsiteX1" fmla="*/ 0 w 17757058"/>
                  <a:gd name="connsiteY1" fmla="*/ 875071 h 875071"/>
                  <a:gd name="connsiteX2" fmla="*/ 8878529 w 17757058"/>
                  <a:gd name="connsiteY2" fmla="*/ 0 h 875071"/>
                  <a:gd name="connsiteX3" fmla="*/ 17757058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0" fmla="*/ 0 w 8878529"/>
                  <a:gd name="connsiteY0" fmla="*/ 0 h 875071"/>
                  <a:gd name="connsiteX1" fmla="*/ 8878529 w 8878529"/>
                  <a:gd name="connsiteY1" fmla="*/ 875071 h 875071"/>
                </a:gdLst>
                <a:ahLst/>
                <a:cxnLst>
                  <a:cxn ang="0">
                    <a:pos x="connsiteX0" y="connsiteY0"/>
                  </a:cxn>
                  <a:cxn ang="0">
                    <a:pos x="connsiteX1" y="connsiteY1"/>
                  </a:cxn>
                </a:cxnLst>
                <a:rect l="l" t="t" r="r" b="b"/>
                <a:pathLst>
                  <a:path w="8878529" h="875071">
                    <a:moveTo>
                      <a:pt x="0" y="0"/>
                    </a:moveTo>
                    <a:lnTo>
                      <a:pt x="8878529" y="875071"/>
                    </a:lnTo>
                  </a:path>
                </a:pathLst>
              </a:custGeom>
              <a:noFill/>
              <a:ln w="25400">
                <a:gradFill>
                  <a:gsLst>
                    <a:gs pos="0">
                      <a:schemeClr val="accent1">
                        <a:alpha val="28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47" name="等腰三角形 6">
              <a:extLst>
                <a:ext uri="{FF2B5EF4-FFF2-40B4-BE49-F238E27FC236}">
                  <a16:creationId xmlns:a16="http://schemas.microsoft.com/office/drawing/2014/main" id="{40CE18A4-A586-4F9A-91BF-ADB284F6CAF0}"/>
                </a:ext>
              </a:extLst>
            </p:cNvPr>
            <p:cNvSpPr/>
            <p:nvPr/>
          </p:nvSpPr>
          <p:spPr>
            <a:xfrm flipH="1" flipV="1">
              <a:off x="-2782532" y="-3304765"/>
              <a:ext cx="8878529" cy="477397"/>
            </a:xfrm>
            <a:custGeom>
              <a:avLst/>
              <a:gdLst>
                <a:gd name="connsiteX0" fmla="*/ 0 w 17757058"/>
                <a:gd name="connsiteY0" fmla="*/ 875071 h 875071"/>
                <a:gd name="connsiteX1" fmla="*/ 8878529 w 17757058"/>
                <a:gd name="connsiteY1" fmla="*/ 0 h 875071"/>
                <a:gd name="connsiteX2" fmla="*/ 17757058 w 17757058"/>
                <a:gd name="connsiteY2" fmla="*/ 875071 h 875071"/>
                <a:gd name="connsiteX3" fmla="*/ 0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3" fmla="*/ 8888361 w 17757058"/>
                <a:gd name="connsiteY3" fmla="*/ 865238 h 875071"/>
                <a:gd name="connsiteX4" fmla="*/ 0 w 17757058"/>
                <a:gd name="connsiteY4" fmla="*/ 875071 h 875071"/>
                <a:gd name="connsiteX0" fmla="*/ 8888361 w 17757058"/>
                <a:gd name="connsiteY0" fmla="*/ 865238 h 956678"/>
                <a:gd name="connsiteX1" fmla="*/ 0 w 17757058"/>
                <a:gd name="connsiteY1" fmla="*/ 875071 h 956678"/>
                <a:gd name="connsiteX2" fmla="*/ 8878529 w 17757058"/>
                <a:gd name="connsiteY2" fmla="*/ 0 h 956678"/>
                <a:gd name="connsiteX3" fmla="*/ 17757058 w 17757058"/>
                <a:gd name="connsiteY3" fmla="*/ 875071 h 956678"/>
                <a:gd name="connsiteX4" fmla="*/ 8979801 w 17757058"/>
                <a:gd name="connsiteY4" fmla="*/ 956678 h 956678"/>
                <a:gd name="connsiteX0" fmla="*/ 8888361 w 17757058"/>
                <a:gd name="connsiteY0" fmla="*/ 865238 h 875071"/>
                <a:gd name="connsiteX1" fmla="*/ 0 w 17757058"/>
                <a:gd name="connsiteY1" fmla="*/ 875071 h 875071"/>
                <a:gd name="connsiteX2" fmla="*/ 8878529 w 17757058"/>
                <a:gd name="connsiteY2" fmla="*/ 0 h 875071"/>
                <a:gd name="connsiteX3" fmla="*/ 17757058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0" fmla="*/ 0 w 8878529"/>
                <a:gd name="connsiteY0" fmla="*/ 0 h 875071"/>
                <a:gd name="connsiteX1" fmla="*/ 8878529 w 8878529"/>
                <a:gd name="connsiteY1" fmla="*/ 875071 h 875071"/>
              </a:gdLst>
              <a:ahLst/>
              <a:cxnLst>
                <a:cxn ang="0">
                  <a:pos x="connsiteX0" y="connsiteY0"/>
                </a:cxn>
                <a:cxn ang="0">
                  <a:pos x="connsiteX1" y="connsiteY1"/>
                </a:cxn>
              </a:cxnLst>
              <a:rect l="l" t="t" r="r" b="b"/>
              <a:pathLst>
                <a:path w="8878529" h="875071">
                  <a:moveTo>
                    <a:pt x="0" y="0"/>
                  </a:moveTo>
                  <a:lnTo>
                    <a:pt x="8878529" y="875071"/>
                  </a:lnTo>
                </a:path>
              </a:pathLst>
            </a:custGeom>
            <a:noFill/>
            <a:ln w="2540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任意多边形: 形状 47">
              <a:extLst>
                <a:ext uri="{FF2B5EF4-FFF2-40B4-BE49-F238E27FC236}">
                  <a16:creationId xmlns:a16="http://schemas.microsoft.com/office/drawing/2014/main" id="{13EC8FD1-129D-4D4C-A56B-FD04EBEF4075}"/>
                </a:ext>
              </a:extLst>
            </p:cNvPr>
            <p:cNvSpPr/>
            <p:nvPr/>
          </p:nvSpPr>
          <p:spPr>
            <a:xfrm flipH="1" flipV="1">
              <a:off x="-2782532" y="-3798254"/>
              <a:ext cx="8878530" cy="970886"/>
            </a:xfrm>
            <a:custGeom>
              <a:avLst/>
              <a:gdLst>
                <a:gd name="connsiteX0" fmla="*/ 7957792 w 8878530"/>
                <a:gd name="connsiteY0" fmla="*/ 970886 h 970886"/>
                <a:gd name="connsiteX1" fmla="*/ 8878530 w 8878530"/>
                <a:gd name="connsiteY1" fmla="*/ 970886 h 970886"/>
                <a:gd name="connsiteX2" fmla="*/ 1 w 8878530"/>
                <a:gd name="connsiteY2" fmla="*/ 0 h 970886"/>
                <a:gd name="connsiteX3" fmla="*/ 0 w 8878530"/>
                <a:gd name="connsiteY3" fmla="*/ 0 h 970886"/>
                <a:gd name="connsiteX4" fmla="*/ 0 w 8878530"/>
                <a:gd name="connsiteY4" fmla="*/ 1 h 970886"/>
                <a:gd name="connsiteX5" fmla="*/ 1 w 8878530"/>
                <a:gd name="connsiteY5" fmla="*/ 1 h 970886"/>
                <a:gd name="connsiteX6" fmla="*/ 7957792 w 8878530"/>
                <a:gd name="connsiteY6" fmla="*/ 970886 h 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8530" h="970886">
                  <a:moveTo>
                    <a:pt x="7957792" y="970886"/>
                  </a:moveTo>
                  <a:lnTo>
                    <a:pt x="8878530" y="970886"/>
                  </a:lnTo>
                  <a:lnTo>
                    <a:pt x="1" y="0"/>
                  </a:lnTo>
                  <a:lnTo>
                    <a:pt x="0" y="0"/>
                  </a:lnTo>
                  <a:lnTo>
                    <a:pt x="0" y="1"/>
                  </a:lnTo>
                  <a:lnTo>
                    <a:pt x="1" y="1"/>
                  </a:lnTo>
                  <a:lnTo>
                    <a:pt x="7957792" y="970886"/>
                  </a:lnTo>
                  <a:close/>
                </a:path>
              </a:pathLst>
            </a:cu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9" name="任意多边形: 形状 48">
              <a:extLst>
                <a:ext uri="{FF2B5EF4-FFF2-40B4-BE49-F238E27FC236}">
                  <a16:creationId xmlns:a16="http://schemas.microsoft.com/office/drawing/2014/main" id="{DA9B52D5-9BB4-4C34-92C6-A1658D6F7744}"/>
                </a:ext>
              </a:extLst>
            </p:cNvPr>
            <p:cNvSpPr/>
            <p:nvPr/>
          </p:nvSpPr>
          <p:spPr>
            <a:xfrm flipH="1" flipV="1">
              <a:off x="-2782533" y="-3873350"/>
              <a:ext cx="8878531" cy="1045983"/>
            </a:xfrm>
            <a:custGeom>
              <a:avLst/>
              <a:gdLst>
                <a:gd name="connsiteX0" fmla="*/ 7957793 w 8878531"/>
                <a:gd name="connsiteY0" fmla="*/ 1045983 h 1045983"/>
                <a:gd name="connsiteX1" fmla="*/ 8878531 w 8878531"/>
                <a:gd name="connsiteY1" fmla="*/ 1045983 h 1045983"/>
                <a:gd name="connsiteX2" fmla="*/ 2 w 8878531"/>
                <a:gd name="connsiteY2" fmla="*/ 0 h 1045983"/>
                <a:gd name="connsiteX3" fmla="*/ 0 w 8878531"/>
                <a:gd name="connsiteY3" fmla="*/ 0 h 1045983"/>
                <a:gd name="connsiteX4" fmla="*/ 0 w 8878531"/>
                <a:gd name="connsiteY4" fmla="*/ 1 h 1045983"/>
                <a:gd name="connsiteX5" fmla="*/ 2 w 8878531"/>
                <a:gd name="connsiteY5" fmla="*/ 1 h 1045983"/>
                <a:gd name="connsiteX6" fmla="*/ 7957793 w 8878531"/>
                <a:gd name="connsiteY6" fmla="*/ 1045983 h 10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8531" h="1045983">
                  <a:moveTo>
                    <a:pt x="7957793" y="1045983"/>
                  </a:moveTo>
                  <a:lnTo>
                    <a:pt x="8878531" y="1045983"/>
                  </a:lnTo>
                  <a:lnTo>
                    <a:pt x="2" y="0"/>
                  </a:lnTo>
                  <a:lnTo>
                    <a:pt x="0" y="0"/>
                  </a:lnTo>
                  <a:lnTo>
                    <a:pt x="0" y="1"/>
                  </a:lnTo>
                  <a:lnTo>
                    <a:pt x="2" y="1"/>
                  </a:lnTo>
                  <a:lnTo>
                    <a:pt x="7957793" y="1045983"/>
                  </a:lnTo>
                  <a:close/>
                </a:path>
              </a:pathLst>
            </a:cu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0" name="任意多边形: 形状 49">
              <a:extLst>
                <a:ext uri="{FF2B5EF4-FFF2-40B4-BE49-F238E27FC236}">
                  <a16:creationId xmlns:a16="http://schemas.microsoft.com/office/drawing/2014/main" id="{64D9F23A-8B5B-4F2B-AA33-C92CDED07E71}"/>
                </a:ext>
              </a:extLst>
            </p:cNvPr>
            <p:cNvSpPr/>
            <p:nvPr/>
          </p:nvSpPr>
          <p:spPr>
            <a:xfrm flipH="1" flipV="1">
              <a:off x="1447795" y="-3880052"/>
              <a:ext cx="4648201" cy="1037937"/>
            </a:xfrm>
            <a:custGeom>
              <a:avLst/>
              <a:gdLst>
                <a:gd name="connsiteX0" fmla="*/ 0 w 4648201"/>
                <a:gd name="connsiteY0" fmla="*/ 1037937 h 1037937"/>
                <a:gd name="connsiteX1" fmla="*/ 4648201 w 4648201"/>
                <a:gd name="connsiteY1" fmla="*/ 1037937 h 1037937"/>
                <a:gd name="connsiteX2" fmla="*/ 1 w 4648201"/>
                <a:gd name="connsiteY2" fmla="*/ 0 h 1037937"/>
                <a:gd name="connsiteX3" fmla="*/ 0 w 4648201"/>
                <a:gd name="connsiteY3" fmla="*/ 0 h 1037937"/>
                <a:gd name="connsiteX4" fmla="*/ 0 w 4648201"/>
                <a:gd name="connsiteY4" fmla="*/ 1037937 h 1037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1" h="1037937">
                  <a:moveTo>
                    <a:pt x="0" y="1037937"/>
                  </a:moveTo>
                  <a:lnTo>
                    <a:pt x="4648201" y="1037937"/>
                  </a:lnTo>
                  <a:lnTo>
                    <a:pt x="1" y="0"/>
                  </a:lnTo>
                  <a:lnTo>
                    <a:pt x="0" y="0"/>
                  </a:lnTo>
                  <a:lnTo>
                    <a:pt x="0" y="1037937"/>
                  </a:lnTo>
                  <a:close/>
                </a:path>
              </a:pathLst>
            </a:custGeom>
            <a:gradFill>
              <a:gsLst>
                <a:gs pos="0">
                  <a:schemeClr val="bg1">
                    <a:alpha val="15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1" name="等腰三角形 6">
              <a:extLst>
                <a:ext uri="{FF2B5EF4-FFF2-40B4-BE49-F238E27FC236}">
                  <a16:creationId xmlns:a16="http://schemas.microsoft.com/office/drawing/2014/main" id="{F756278B-88F2-451F-924A-CB37CB83C9FE}"/>
                </a:ext>
              </a:extLst>
            </p:cNvPr>
            <p:cNvSpPr/>
            <p:nvPr/>
          </p:nvSpPr>
          <p:spPr>
            <a:xfrm flipH="1" flipV="1">
              <a:off x="-2191660" y="-5027951"/>
              <a:ext cx="8287657" cy="2185836"/>
            </a:xfrm>
            <a:custGeom>
              <a:avLst/>
              <a:gdLst>
                <a:gd name="connsiteX0" fmla="*/ 0 w 17757058"/>
                <a:gd name="connsiteY0" fmla="*/ 875071 h 875071"/>
                <a:gd name="connsiteX1" fmla="*/ 8878529 w 17757058"/>
                <a:gd name="connsiteY1" fmla="*/ 0 h 875071"/>
                <a:gd name="connsiteX2" fmla="*/ 17757058 w 17757058"/>
                <a:gd name="connsiteY2" fmla="*/ 875071 h 875071"/>
                <a:gd name="connsiteX3" fmla="*/ 0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3" fmla="*/ 8888361 w 17757058"/>
                <a:gd name="connsiteY3" fmla="*/ 865238 h 875071"/>
                <a:gd name="connsiteX4" fmla="*/ 0 w 17757058"/>
                <a:gd name="connsiteY4" fmla="*/ 875071 h 875071"/>
                <a:gd name="connsiteX0" fmla="*/ 8888361 w 17757058"/>
                <a:gd name="connsiteY0" fmla="*/ 865238 h 956678"/>
                <a:gd name="connsiteX1" fmla="*/ 0 w 17757058"/>
                <a:gd name="connsiteY1" fmla="*/ 875071 h 956678"/>
                <a:gd name="connsiteX2" fmla="*/ 8878529 w 17757058"/>
                <a:gd name="connsiteY2" fmla="*/ 0 h 956678"/>
                <a:gd name="connsiteX3" fmla="*/ 17757058 w 17757058"/>
                <a:gd name="connsiteY3" fmla="*/ 875071 h 956678"/>
                <a:gd name="connsiteX4" fmla="*/ 8979801 w 17757058"/>
                <a:gd name="connsiteY4" fmla="*/ 956678 h 956678"/>
                <a:gd name="connsiteX0" fmla="*/ 8888361 w 17757058"/>
                <a:gd name="connsiteY0" fmla="*/ 865238 h 875071"/>
                <a:gd name="connsiteX1" fmla="*/ 0 w 17757058"/>
                <a:gd name="connsiteY1" fmla="*/ 875071 h 875071"/>
                <a:gd name="connsiteX2" fmla="*/ 8878529 w 17757058"/>
                <a:gd name="connsiteY2" fmla="*/ 0 h 875071"/>
                <a:gd name="connsiteX3" fmla="*/ 17757058 w 17757058"/>
                <a:gd name="connsiteY3" fmla="*/ 875071 h 875071"/>
                <a:gd name="connsiteX0" fmla="*/ 0 w 17757058"/>
                <a:gd name="connsiteY0" fmla="*/ 875071 h 875071"/>
                <a:gd name="connsiteX1" fmla="*/ 8878529 w 17757058"/>
                <a:gd name="connsiteY1" fmla="*/ 0 h 875071"/>
                <a:gd name="connsiteX2" fmla="*/ 17757058 w 17757058"/>
                <a:gd name="connsiteY2" fmla="*/ 875071 h 875071"/>
                <a:gd name="connsiteX0" fmla="*/ 0 w 8878529"/>
                <a:gd name="connsiteY0" fmla="*/ 0 h 875071"/>
                <a:gd name="connsiteX1" fmla="*/ 8878529 w 8878529"/>
                <a:gd name="connsiteY1" fmla="*/ 875071 h 875071"/>
              </a:gdLst>
              <a:ahLst/>
              <a:cxnLst>
                <a:cxn ang="0">
                  <a:pos x="connsiteX0" y="connsiteY0"/>
                </a:cxn>
                <a:cxn ang="0">
                  <a:pos x="connsiteX1" y="connsiteY1"/>
                </a:cxn>
              </a:cxnLst>
              <a:rect l="l" t="t" r="r" b="b"/>
              <a:pathLst>
                <a:path w="8878529" h="875071">
                  <a:moveTo>
                    <a:pt x="0" y="0"/>
                  </a:moveTo>
                  <a:lnTo>
                    <a:pt x="8878529" y="875071"/>
                  </a:lnTo>
                </a:path>
              </a:pathLst>
            </a:custGeom>
            <a:noFill/>
            <a:ln w="25400">
              <a:gradFill>
                <a:gsLst>
                  <a:gs pos="0">
                    <a:schemeClr val="bg1">
                      <a:alpha val="28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18" name="矩形 17">
            <a:extLst>
              <a:ext uri="{FF2B5EF4-FFF2-40B4-BE49-F238E27FC236}">
                <a16:creationId xmlns:a16="http://schemas.microsoft.com/office/drawing/2014/main" id="{4DC71BAF-EEB0-47F0-BC6F-DCE3BEC85526}"/>
              </a:ext>
            </a:extLst>
          </p:cNvPr>
          <p:cNvSpPr/>
          <p:nvPr/>
        </p:nvSpPr>
        <p:spPr>
          <a:xfrm>
            <a:off x="6094693" y="0"/>
            <a:ext cx="6097308" cy="6858000"/>
          </a:xfrm>
          <a:prstGeom prst="rect">
            <a:avLst/>
          </a:prstGeom>
          <a:gradFill flip="none" rotWithShape="1">
            <a:gsLst>
              <a:gs pos="0">
                <a:schemeClr val="bg1"/>
              </a:gs>
              <a:gs pos="50000">
                <a:schemeClr val="bg1">
                  <a:alpha val="7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7" name="矩形 66">
            <a:extLst>
              <a:ext uri="{FF2B5EF4-FFF2-40B4-BE49-F238E27FC236}">
                <a16:creationId xmlns:a16="http://schemas.microsoft.com/office/drawing/2014/main" id="{55483568-8892-4D96-9695-20EEF4D68D06}"/>
              </a:ext>
            </a:extLst>
          </p:cNvPr>
          <p:cNvSpPr/>
          <p:nvPr/>
        </p:nvSpPr>
        <p:spPr>
          <a:xfrm>
            <a:off x="-5811" y="0"/>
            <a:ext cx="6115018" cy="6858000"/>
          </a:xfrm>
          <a:prstGeom prst="rect">
            <a:avLst/>
          </a:prstGeom>
          <a:gradFill flip="none" rotWithShape="1">
            <a:gsLst>
              <a:gs pos="0">
                <a:schemeClr val="accent1"/>
              </a:gs>
              <a:gs pos="50000">
                <a:schemeClr val="accent1">
                  <a:alpha val="70000"/>
                </a:schemeClr>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0" name="矩形 69">
            <a:extLst>
              <a:ext uri="{FF2B5EF4-FFF2-40B4-BE49-F238E27FC236}">
                <a16:creationId xmlns:a16="http://schemas.microsoft.com/office/drawing/2014/main" id="{61D830E7-858D-4533-8814-DEE54C812469}"/>
              </a:ext>
            </a:extLst>
          </p:cNvPr>
          <p:cNvSpPr/>
          <p:nvPr/>
        </p:nvSpPr>
        <p:spPr>
          <a:xfrm>
            <a:off x="851443" y="2861062"/>
            <a:ext cx="4414824" cy="2639312"/>
          </a:xfrm>
          <a:prstGeom prst="rect">
            <a:avLst/>
          </a:prstGeom>
        </p:spPr>
        <p:txBody>
          <a:bodyPr wrap="square">
            <a:noAutofit/>
          </a:bodyPr>
          <a:lstStyle/>
          <a:p>
            <a:pPr algn="ctr">
              <a:lnSpc>
                <a:spcPct val="150000"/>
              </a:lnSpc>
            </a:pPr>
            <a:r>
              <a:rPr lang="zh-CN" altLang="en-US" sz="1600" dirty="0">
                <a:solidFill>
                  <a:schemeClr val="bg1"/>
                </a:solidFill>
                <a:latin typeface="思源黑体 CN Light" panose="020B0300000000000000" pitchFamily="34" charset="-122"/>
                <a:ea typeface="思源黑体 CN Light" panose="020B0300000000000000" pitchFamily="34" charset="-122"/>
              </a:rPr>
              <a:t>服务人员们们每天分时间段自发助力各社区巡查，给隔离人员采购配送生活用品、上报信息，晚上大家轮流值班，凝心聚力，汇集爱心，共抗疫情，保卫家园。从清晨到深夜，各小区都能看到服务人员们坚守岗位，积极协助物业严格排查外来人员、外地车辆，全面加强了社区新型冠状病毒感染的肺炎疫情防控工作。</a:t>
            </a:r>
          </a:p>
        </p:txBody>
      </p:sp>
      <p:sp>
        <p:nvSpPr>
          <p:cNvPr id="71" name="矩形 70">
            <a:extLst>
              <a:ext uri="{FF2B5EF4-FFF2-40B4-BE49-F238E27FC236}">
                <a16:creationId xmlns:a16="http://schemas.microsoft.com/office/drawing/2014/main" id="{C7FAAD4F-345E-4B45-BD24-29717A762D8B}"/>
              </a:ext>
            </a:extLst>
          </p:cNvPr>
          <p:cNvSpPr/>
          <p:nvPr/>
        </p:nvSpPr>
        <p:spPr>
          <a:xfrm>
            <a:off x="6925734" y="2861062"/>
            <a:ext cx="4414824" cy="2269980"/>
          </a:xfrm>
          <a:prstGeom prst="rect">
            <a:avLst/>
          </a:prstGeom>
        </p:spPr>
        <p:txBody>
          <a:bodyPr wrap="square">
            <a:noAutofit/>
          </a:bodyPr>
          <a:lstStyle/>
          <a:p>
            <a:pPr algn="ctr">
              <a:lnSpc>
                <a:spcPct val="150000"/>
              </a:lnSpc>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例如：</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业主于</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月</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日从</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驾车返</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，在家自行隔离。服务人员</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得知该户需要消毒物品及生活用品，立即买好物资送至该户，</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还每日两次对</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进行电话随访，随时关注其健康和生活状况，让外来朋友感受到</a:t>
            </a: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XX</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rPr>
              <a:t>社区的关心和温暖。</a:t>
            </a:r>
          </a:p>
        </p:txBody>
      </p:sp>
      <p:sp>
        <p:nvSpPr>
          <p:cNvPr id="24" name="矩形 23">
            <a:extLst>
              <a:ext uri="{FF2B5EF4-FFF2-40B4-BE49-F238E27FC236}">
                <a16:creationId xmlns:a16="http://schemas.microsoft.com/office/drawing/2014/main" id="{6FE73BB7-EA50-434F-ADE5-58533CF3185F}"/>
              </a:ext>
            </a:extLst>
          </p:cNvPr>
          <p:cNvSpPr/>
          <p:nvPr/>
        </p:nvSpPr>
        <p:spPr>
          <a:xfrm>
            <a:off x="1709768" y="1895872"/>
            <a:ext cx="2698176" cy="523220"/>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sz="2800" kern="2200" dirty="0">
                <a:solidFill>
                  <a:schemeClr val="bg1"/>
                </a:solidFill>
                <a:latin typeface="思源宋体 CN Heavy" panose="02020900000000000000" pitchFamily="18" charset="-122"/>
                <a:ea typeface="思源宋体 CN Heavy" panose="02020900000000000000" pitchFamily="18" charset="-122"/>
              </a:rPr>
              <a:t>撑好防控保护伞</a:t>
            </a:r>
          </a:p>
        </p:txBody>
      </p:sp>
      <p:sp>
        <p:nvSpPr>
          <p:cNvPr id="184" name="矩形 183">
            <a:extLst>
              <a:ext uri="{FF2B5EF4-FFF2-40B4-BE49-F238E27FC236}">
                <a16:creationId xmlns:a16="http://schemas.microsoft.com/office/drawing/2014/main" id="{8E49B481-9642-46F5-A811-48FFADB31502}"/>
              </a:ext>
            </a:extLst>
          </p:cNvPr>
          <p:cNvSpPr/>
          <p:nvPr/>
        </p:nvSpPr>
        <p:spPr>
          <a:xfrm>
            <a:off x="8322668" y="1895872"/>
            <a:ext cx="1620958" cy="523220"/>
          </a:xfrm>
          <a:prstGeom prst="rect">
            <a:avLst/>
          </a:prstGeom>
          <a:noFill/>
        </p:spPr>
        <p:txBody>
          <a:bodyPr wrap="none" rtlCol="0">
            <a:noAutofit/>
            <a:scene3d>
              <a:camera prst="orthographicFront"/>
              <a:lightRig rig="threePt" dir="t"/>
            </a:scene3d>
            <a:sp3d extrusionH="57150">
              <a:bevelT w="38100" h="107950" prst="angle"/>
            </a:sp3d>
          </a:bodyPr>
          <a:lstStyle/>
          <a:p>
            <a:pPr algn="ctr"/>
            <a:r>
              <a:rPr lang="zh-CN" altLang="en-US" sz="28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rPr>
              <a:t>典型案例</a:t>
            </a:r>
          </a:p>
        </p:txBody>
      </p:sp>
      <p:cxnSp>
        <p:nvCxnSpPr>
          <p:cNvPr id="26" name="直接连接符 25">
            <a:extLst>
              <a:ext uri="{FF2B5EF4-FFF2-40B4-BE49-F238E27FC236}">
                <a16:creationId xmlns:a16="http://schemas.microsoft.com/office/drawing/2014/main" id="{E2AFBAD4-C313-4704-9E3D-7D6754F7A9F0}"/>
              </a:ext>
            </a:extLst>
          </p:cNvPr>
          <p:cNvCxnSpPr>
            <a:cxnSpLocks/>
          </p:cNvCxnSpPr>
          <p:nvPr/>
        </p:nvCxnSpPr>
        <p:spPr>
          <a:xfrm>
            <a:off x="2688571" y="2691282"/>
            <a:ext cx="7405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a:extLst>
              <a:ext uri="{FF2B5EF4-FFF2-40B4-BE49-F238E27FC236}">
                <a16:creationId xmlns:a16="http://schemas.microsoft.com/office/drawing/2014/main" id="{F82A3244-FC21-4624-BBC3-9101ECB2640A}"/>
              </a:ext>
            </a:extLst>
          </p:cNvPr>
          <p:cNvCxnSpPr>
            <a:cxnSpLocks/>
          </p:cNvCxnSpPr>
          <p:nvPr/>
        </p:nvCxnSpPr>
        <p:spPr>
          <a:xfrm>
            <a:off x="8762862" y="2691282"/>
            <a:ext cx="7405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任意多边形: 形状 88">
            <a:extLst>
              <a:ext uri="{FF2B5EF4-FFF2-40B4-BE49-F238E27FC236}">
                <a16:creationId xmlns:a16="http://schemas.microsoft.com/office/drawing/2014/main" id="{B14BE338-3698-4AEE-8194-E3331449E8D1}"/>
              </a:ext>
            </a:extLst>
          </p:cNvPr>
          <p:cNvSpPr/>
          <p:nvPr/>
        </p:nvSpPr>
        <p:spPr>
          <a:xfrm>
            <a:off x="11109785" y="5775809"/>
            <a:ext cx="1575715" cy="1575680"/>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2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90" name="任意多边形: 形状 89">
            <a:extLst>
              <a:ext uri="{FF2B5EF4-FFF2-40B4-BE49-F238E27FC236}">
                <a16:creationId xmlns:a16="http://schemas.microsoft.com/office/drawing/2014/main" id="{6EE3C3DC-B14C-47A0-8BBC-8531A0D05F4E}"/>
              </a:ext>
            </a:extLst>
          </p:cNvPr>
          <p:cNvSpPr/>
          <p:nvPr/>
        </p:nvSpPr>
        <p:spPr>
          <a:xfrm>
            <a:off x="-481602" y="5775809"/>
            <a:ext cx="1575715" cy="1575680"/>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alpha val="2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7"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E0FE0F72-C5A6-30D2-D3A0-948053951226}"/>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疫情防控整体概述</a:t>
            </a:r>
          </a:p>
        </p:txBody>
      </p:sp>
      <p:sp>
        <p:nvSpPr>
          <p:cNvPr id="78" name="文字方塊 37">
            <a:extLst>
              <a:ext uri="{FF2B5EF4-FFF2-40B4-BE49-F238E27FC236}">
                <a16:creationId xmlns:a16="http://schemas.microsoft.com/office/drawing/2014/main" id="{085B17BC-CF11-88AD-2139-F2DD3F08FF21}"/>
              </a:ext>
            </a:extLst>
          </p:cNvPr>
          <p:cNvSpPr txBox="1"/>
          <p:nvPr/>
        </p:nvSpPr>
        <p:spPr>
          <a:xfrm>
            <a:off x="1704131" y="171483"/>
            <a:ext cx="3324167" cy="830997"/>
          </a:xfrm>
          <a:prstGeom prst="rect">
            <a:avLst/>
          </a:prstGeom>
          <a:noFill/>
        </p:spPr>
        <p:txBody>
          <a:bodyPr wrap="squar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bg1">
                        <a:alpha val="10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ONE</a:t>
            </a:r>
            <a:endParaRPr lang="zh-TW" altLang="en-US" sz="4800" i="1" dirty="0">
              <a:gradFill>
                <a:gsLst>
                  <a:gs pos="0">
                    <a:schemeClr val="bg1">
                      <a:alpha val="10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111" name="组合 110">
            <a:extLst>
              <a:ext uri="{FF2B5EF4-FFF2-40B4-BE49-F238E27FC236}">
                <a16:creationId xmlns:a16="http://schemas.microsoft.com/office/drawing/2014/main" id="{7BEA1F8A-6534-7A68-9130-057946E61586}"/>
              </a:ext>
            </a:extLst>
          </p:cNvPr>
          <p:cNvGrpSpPr/>
          <p:nvPr/>
        </p:nvGrpSpPr>
        <p:grpSpPr>
          <a:xfrm>
            <a:off x="422976" y="572548"/>
            <a:ext cx="599374" cy="518998"/>
            <a:chOff x="6773112" y="1409419"/>
            <a:chExt cx="570685" cy="494157"/>
          </a:xfrm>
        </p:grpSpPr>
        <p:sp>
          <p:nvSpPr>
            <p:cNvPr id="112" name="椭圆 111">
              <a:extLst>
                <a:ext uri="{FF2B5EF4-FFF2-40B4-BE49-F238E27FC236}">
                  <a16:creationId xmlns:a16="http://schemas.microsoft.com/office/drawing/2014/main" id="{3991A3A3-FFBD-941B-D2A1-9677DBC94240}"/>
                </a:ext>
              </a:extLst>
            </p:cNvPr>
            <p:cNvSpPr/>
            <p:nvPr/>
          </p:nvSpPr>
          <p:spPr>
            <a:xfrm>
              <a:off x="7298078" y="146657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3" name="椭圆 112">
              <a:extLst>
                <a:ext uri="{FF2B5EF4-FFF2-40B4-BE49-F238E27FC236}">
                  <a16:creationId xmlns:a16="http://schemas.microsoft.com/office/drawing/2014/main" id="{DD84E9ED-9D08-28EF-F66B-3462A134E759}"/>
                </a:ext>
              </a:extLst>
            </p:cNvPr>
            <p:cNvSpPr/>
            <p:nvPr/>
          </p:nvSpPr>
          <p:spPr>
            <a:xfrm>
              <a:off x="7256426" y="1884667"/>
              <a:ext cx="18909" cy="189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4" name="椭圆 113">
              <a:extLst>
                <a:ext uri="{FF2B5EF4-FFF2-40B4-BE49-F238E27FC236}">
                  <a16:creationId xmlns:a16="http://schemas.microsoft.com/office/drawing/2014/main" id="{67244426-4A8D-7E49-B0A7-1573B952097C}"/>
                </a:ext>
              </a:extLst>
            </p:cNvPr>
            <p:cNvSpPr/>
            <p:nvPr/>
          </p:nvSpPr>
          <p:spPr>
            <a:xfrm>
              <a:off x="6773112" y="1748152"/>
              <a:ext cx="32277" cy="322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15" name="直接连接符 114">
              <a:extLst>
                <a:ext uri="{FF2B5EF4-FFF2-40B4-BE49-F238E27FC236}">
                  <a16:creationId xmlns:a16="http://schemas.microsoft.com/office/drawing/2014/main" id="{4A4E3082-2BC3-28B5-6C8C-E2A2C74864F8}"/>
                </a:ext>
              </a:extLst>
            </p:cNvPr>
            <p:cNvCxnSpPr>
              <a:stCxn id="112" idx="3"/>
              <a:endCxn id="114" idx="7"/>
            </p:cNvCxnSpPr>
            <p:nvPr/>
          </p:nvCxnSpPr>
          <p:spPr>
            <a:xfrm flipH="1">
              <a:off x="6800662" y="1505594"/>
              <a:ext cx="504111" cy="247285"/>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0364A9A3-9D47-D0ED-9D6C-BBEABBA22AB1}"/>
                </a:ext>
              </a:extLst>
            </p:cNvPr>
            <p:cNvCxnSpPr>
              <a:cxnSpLocks/>
              <a:stCxn id="112" idx="3"/>
              <a:endCxn id="113" idx="1"/>
            </p:cNvCxnSpPr>
            <p:nvPr/>
          </p:nvCxnSpPr>
          <p:spPr>
            <a:xfrm flipH="1">
              <a:off x="7259195" y="1505594"/>
              <a:ext cx="45578" cy="38184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D55F122E-CF25-90D4-C934-7D7619057723}"/>
                </a:ext>
              </a:extLst>
            </p:cNvPr>
            <p:cNvCxnSpPr>
              <a:cxnSpLocks/>
              <a:stCxn id="114" idx="7"/>
              <a:endCxn id="113" idx="0"/>
            </p:cNvCxnSpPr>
            <p:nvPr/>
          </p:nvCxnSpPr>
          <p:spPr>
            <a:xfrm>
              <a:off x="6800662" y="1752879"/>
              <a:ext cx="465219" cy="131788"/>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8" name="任意多边形: 形状 117">
              <a:extLst>
                <a:ext uri="{FF2B5EF4-FFF2-40B4-BE49-F238E27FC236}">
                  <a16:creationId xmlns:a16="http://schemas.microsoft.com/office/drawing/2014/main" id="{2EAFFF04-F6C1-3A6C-56EA-67A46980D532}"/>
                </a:ext>
              </a:extLst>
            </p:cNvPr>
            <p:cNvSpPr/>
            <p:nvPr/>
          </p:nvSpPr>
          <p:spPr>
            <a:xfrm>
              <a:off x="6884665" y="1409419"/>
              <a:ext cx="367928" cy="476964"/>
            </a:xfrm>
            <a:custGeom>
              <a:avLst/>
              <a:gdLst>
                <a:gd name="connsiteX0" fmla="*/ 423256 w 1469475"/>
                <a:gd name="connsiteY0" fmla="*/ 1575839 h 1904965"/>
                <a:gd name="connsiteX1" fmla="*/ 1046219 w 1469475"/>
                <a:gd name="connsiteY1" fmla="*/ 1575839 h 1904965"/>
                <a:gd name="connsiteX2" fmla="*/ 1093247 w 1469475"/>
                <a:gd name="connsiteY2" fmla="*/ 1622868 h 1904965"/>
                <a:gd name="connsiteX3" fmla="*/ 1093247 w 1469475"/>
                <a:gd name="connsiteY3" fmla="*/ 1634607 h 1904965"/>
                <a:gd name="connsiteX4" fmla="*/ 1034554 w 1469475"/>
                <a:gd name="connsiteY4" fmla="*/ 1669896 h 1904965"/>
                <a:gd name="connsiteX5" fmla="*/ 423256 w 1469475"/>
                <a:gd name="connsiteY5" fmla="*/ 1669896 h 1904965"/>
                <a:gd name="connsiteX6" fmla="*/ 376228 w 1469475"/>
                <a:gd name="connsiteY6" fmla="*/ 1634607 h 1904965"/>
                <a:gd name="connsiteX7" fmla="*/ 376228 w 1469475"/>
                <a:gd name="connsiteY7" fmla="*/ 1622868 h 1904965"/>
                <a:gd name="connsiteX8" fmla="*/ 423256 w 1469475"/>
                <a:gd name="connsiteY8" fmla="*/ 1575839 h 1904965"/>
                <a:gd name="connsiteX9" fmla="*/ 423256 w 1469475"/>
                <a:gd name="connsiteY9" fmla="*/ 1399464 h 1904965"/>
                <a:gd name="connsiteX10" fmla="*/ 1046219 w 1469475"/>
                <a:gd name="connsiteY10" fmla="*/ 1399464 h 1904965"/>
                <a:gd name="connsiteX11" fmla="*/ 1093247 w 1469475"/>
                <a:gd name="connsiteY11" fmla="*/ 1446493 h 1904965"/>
                <a:gd name="connsiteX12" fmla="*/ 1093247 w 1469475"/>
                <a:gd name="connsiteY12" fmla="*/ 1458305 h 1904965"/>
                <a:gd name="connsiteX13" fmla="*/ 1034554 w 1469475"/>
                <a:gd name="connsiteY13" fmla="*/ 1505260 h 1904965"/>
                <a:gd name="connsiteX14" fmla="*/ 423256 w 1469475"/>
                <a:gd name="connsiteY14" fmla="*/ 1505260 h 1904965"/>
                <a:gd name="connsiteX15" fmla="*/ 376228 w 1469475"/>
                <a:gd name="connsiteY15" fmla="*/ 1458305 h 1904965"/>
                <a:gd name="connsiteX16" fmla="*/ 376228 w 1469475"/>
                <a:gd name="connsiteY16" fmla="*/ 1446493 h 1904965"/>
                <a:gd name="connsiteX17" fmla="*/ 423256 w 1469475"/>
                <a:gd name="connsiteY17" fmla="*/ 1399464 h 1904965"/>
                <a:gd name="connsiteX18" fmla="*/ 423256 w 1469475"/>
                <a:gd name="connsiteY18" fmla="*/ 1234901 h 1904965"/>
                <a:gd name="connsiteX19" fmla="*/ 1046219 w 1469475"/>
                <a:gd name="connsiteY19" fmla="*/ 1234901 h 1904965"/>
                <a:gd name="connsiteX20" fmla="*/ 1093247 w 1469475"/>
                <a:gd name="connsiteY20" fmla="*/ 1281930 h 1904965"/>
                <a:gd name="connsiteX21" fmla="*/ 1093247 w 1469475"/>
                <a:gd name="connsiteY21" fmla="*/ 1293668 h 1904965"/>
                <a:gd name="connsiteX22" fmla="*/ 1034554 w 1469475"/>
                <a:gd name="connsiteY22" fmla="*/ 1340697 h 1904965"/>
                <a:gd name="connsiteX23" fmla="*/ 423256 w 1469475"/>
                <a:gd name="connsiteY23" fmla="*/ 1340697 h 1904965"/>
                <a:gd name="connsiteX24" fmla="*/ 376228 w 1469475"/>
                <a:gd name="connsiteY24" fmla="*/ 1293668 h 1904965"/>
                <a:gd name="connsiteX25" fmla="*/ 376228 w 1469475"/>
                <a:gd name="connsiteY25" fmla="*/ 1281930 h 1904965"/>
                <a:gd name="connsiteX26" fmla="*/ 423256 w 1469475"/>
                <a:gd name="connsiteY26" fmla="*/ 1234901 h 1904965"/>
                <a:gd name="connsiteX27" fmla="*/ 649375 w 1469475"/>
                <a:gd name="connsiteY27" fmla="*/ 564690 h 1904965"/>
                <a:gd name="connsiteX28" fmla="*/ 820321 w 1469475"/>
                <a:gd name="connsiteY28" fmla="*/ 564690 h 1904965"/>
                <a:gd name="connsiteX29" fmla="*/ 820321 w 1469475"/>
                <a:gd name="connsiteY29" fmla="*/ 743706 h 1904965"/>
                <a:gd name="connsiteX30" fmla="*/ 999337 w 1469475"/>
                <a:gd name="connsiteY30" fmla="*/ 743706 h 1904965"/>
                <a:gd name="connsiteX31" fmla="*/ 999337 w 1469475"/>
                <a:gd name="connsiteY31" fmla="*/ 914726 h 1904965"/>
                <a:gd name="connsiteX32" fmla="*/ 820247 w 1469475"/>
                <a:gd name="connsiteY32" fmla="*/ 914726 h 1904965"/>
                <a:gd name="connsiteX33" fmla="*/ 820247 w 1469475"/>
                <a:gd name="connsiteY33" fmla="*/ 1093742 h 1904965"/>
                <a:gd name="connsiteX34" fmla="*/ 649301 w 1469475"/>
                <a:gd name="connsiteY34" fmla="*/ 1093742 h 1904965"/>
                <a:gd name="connsiteX35" fmla="*/ 649375 w 1469475"/>
                <a:gd name="connsiteY35" fmla="*/ 914726 h 1904965"/>
                <a:gd name="connsiteX36" fmla="*/ 470358 w 1469475"/>
                <a:gd name="connsiteY36" fmla="*/ 914726 h 1904965"/>
                <a:gd name="connsiteX37" fmla="*/ 470358 w 1469475"/>
                <a:gd name="connsiteY37" fmla="*/ 743706 h 1904965"/>
                <a:gd name="connsiteX38" fmla="*/ 649375 w 1469475"/>
                <a:gd name="connsiteY38" fmla="*/ 743706 h 1904965"/>
                <a:gd name="connsiteX39" fmla="*/ 1087378 w 1469475"/>
                <a:gd name="connsiteY39" fmla="*/ 353392 h 1904965"/>
                <a:gd name="connsiteX40" fmla="*/ 1087378 w 1469475"/>
                <a:gd name="connsiteY40" fmla="*/ 482519 h 1904965"/>
                <a:gd name="connsiteX41" fmla="*/ 382097 w 1469475"/>
                <a:gd name="connsiteY41" fmla="*/ 482519 h 1904965"/>
                <a:gd name="connsiteX42" fmla="*/ 382097 w 1469475"/>
                <a:gd name="connsiteY42" fmla="*/ 365131 h 1904965"/>
                <a:gd name="connsiteX43" fmla="*/ 164636 w 1469475"/>
                <a:gd name="connsiteY43" fmla="*/ 365131 h 1904965"/>
                <a:gd name="connsiteX44" fmla="*/ 94057 w 1469475"/>
                <a:gd name="connsiteY44" fmla="*/ 435637 h 1904965"/>
                <a:gd name="connsiteX45" fmla="*/ 94057 w 1469475"/>
                <a:gd name="connsiteY45" fmla="*/ 1728664 h 1904965"/>
                <a:gd name="connsiteX46" fmla="*/ 164636 w 1469475"/>
                <a:gd name="connsiteY46" fmla="*/ 1799170 h 1904965"/>
                <a:gd name="connsiteX47" fmla="*/ 1293173 w 1469475"/>
                <a:gd name="connsiteY47" fmla="*/ 1799170 h 1904965"/>
                <a:gd name="connsiteX48" fmla="*/ 1363680 w 1469475"/>
                <a:gd name="connsiteY48" fmla="*/ 1728664 h 1904965"/>
                <a:gd name="connsiteX49" fmla="*/ 1363313 w 1469475"/>
                <a:gd name="connsiteY49" fmla="*/ 423898 h 1904965"/>
                <a:gd name="connsiteX50" fmla="*/ 1292807 w 1469475"/>
                <a:gd name="connsiteY50" fmla="*/ 353392 h 1904965"/>
                <a:gd name="connsiteX51" fmla="*/ 464416 w 1469475"/>
                <a:gd name="connsiteY51" fmla="*/ 224265 h 1904965"/>
                <a:gd name="connsiteX52" fmla="*/ 464562 w 1469475"/>
                <a:gd name="connsiteY52" fmla="*/ 400347 h 1904965"/>
                <a:gd name="connsiteX53" fmla="*/ 1005280 w 1469475"/>
                <a:gd name="connsiteY53" fmla="*/ 400347 h 1904965"/>
                <a:gd name="connsiteX54" fmla="*/ 1005280 w 1469475"/>
                <a:gd name="connsiteY54" fmla="*/ 224265 h 1904965"/>
                <a:gd name="connsiteX55" fmla="*/ 895229 w 1469475"/>
                <a:gd name="connsiteY55" fmla="*/ 224265 h 1904965"/>
                <a:gd name="connsiteX56" fmla="*/ 789173 w 1469475"/>
                <a:gd name="connsiteY56" fmla="*/ 330322 h 1904965"/>
                <a:gd name="connsiteX57" fmla="*/ 574467 w 1469475"/>
                <a:gd name="connsiteY57" fmla="*/ 224265 h 1904965"/>
                <a:gd name="connsiteX58" fmla="*/ 734774 w 1469475"/>
                <a:gd name="connsiteY58" fmla="*/ 73642 h 1904965"/>
                <a:gd name="connsiteX59" fmla="*/ 638883 w 1469475"/>
                <a:gd name="connsiteY59" fmla="*/ 169607 h 1904965"/>
                <a:gd name="connsiteX60" fmla="*/ 638883 w 1469475"/>
                <a:gd name="connsiteY60" fmla="*/ 169680 h 1904965"/>
                <a:gd name="connsiteX61" fmla="*/ 734921 w 1469475"/>
                <a:gd name="connsiteY61" fmla="*/ 265571 h 1904965"/>
                <a:gd name="connsiteX62" fmla="*/ 830812 w 1469475"/>
                <a:gd name="connsiteY62" fmla="*/ 169533 h 1904965"/>
                <a:gd name="connsiteX63" fmla="*/ 734774 w 1469475"/>
                <a:gd name="connsiteY63" fmla="*/ 73642 h 1904965"/>
                <a:gd name="connsiteX64" fmla="*/ 762583 w 1469475"/>
                <a:gd name="connsiteY64" fmla="*/ 2287 h 1904965"/>
                <a:gd name="connsiteX65" fmla="*/ 899558 w 1469475"/>
                <a:gd name="connsiteY65" fmla="*/ 129988 h 1904965"/>
                <a:gd name="connsiteX66" fmla="*/ 1087378 w 1469475"/>
                <a:gd name="connsiteY66" fmla="*/ 129988 h 1904965"/>
                <a:gd name="connsiteX67" fmla="*/ 1087378 w 1469475"/>
                <a:gd name="connsiteY67" fmla="*/ 259335 h 1904965"/>
                <a:gd name="connsiteX68" fmla="*/ 1375492 w 1469475"/>
                <a:gd name="connsiteY68" fmla="*/ 259335 h 1904965"/>
                <a:gd name="connsiteX69" fmla="*/ 1469475 w 1469475"/>
                <a:gd name="connsiteY69" fmla="*/ 353392 h 1904965"/>
                <a:gd name="connsiteX70" fmla="*/ 1469475 w 1469475"/>
                <a:gd name="connsiteY70" fmla="*/ 1810908 h 1904965"/>
                <a:gd name="connsiteX71" fmla="*/ 1375492 w 1469475"/>
                <a:gd name="connsiteY71" fmla="*/ 1904965 h 1904965"/>
                <a:gd name="connsiteX72" fmla="*/ 93984 w 1469475"/>
                <a:gd name="connsiteY72" fmla="*/ 1904965 h 1904965"/>
                <a:gd name="connsiteX73" fmla="*/ 0 w 1469475"/>
                <a:gd name="connsiteY73" fmla="*/ 1810908 h 1904965"/>
                <a:gd name="connsiteX74" fmla="*/ 0 w 1469475"/>
                <a:gd name="connsiteY74" fmla="*/ 353392 h 1904965"/>
                <a:gd name="connsiteX75" fmla="*/ 82245 w 1469475"/>
                <a:gd name="connsiteY75" fmla="*/ 259335 h 1904965"/>
                <a:gd name="connsiteX76" fmla="*/ 382097 w 1469475"/>
                <a:gd name="connsiteY76" fmla="*/ 259335 h 1904965"/>
                <a:gd name="connsiteX77" fmla="*/ 382097 w 1469475"/>
                <a:gd name="connsiteY77" fmla="*/ 129988 h 1904965"/>
                <a:gd name="connsiteX78" fmla="*/ 570065 w 1469475"/>
                <a:gd name="connsiteY78" fmla="*/ 129988 h 1904965"/>
                <a:gd name="connsiteX79" fmla="*/ 695355 w 1469475"/>
                <a:gd name="connsiteY79" fmla="*/ 4698 h 1904965"/>
                <a:gd name="connsiteX80" fmla="*/ 762583 w 1469475"/>
                <a:gd name="connsiteY80" fmla="*/ 2287 h 19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69475" h="1904965">
                  <a:moveTo>
                    <a:pt x="423256" y="1575839"/>
                  </a:moveTo>
                  <a:lnTo>
                    <a:pt x="1046219" y="1575839"/>
                  </a:lnTo>
                  <a:cubicBezTo>
                    <a:pt x="1071452" y="1577544"/>
                    <a:pt x="1091543" y="1597634"/>
                    <a:pt x="1093247" y="1622868"/>
                  </a:cubicBezTo>
                  <a:lnTo>
                    <a:pt x="1093247" y="1634607"/>
                  </a:lnTo>
                  <a:cubicBezTo>
                    <a:pt x="1082034" y="1656620"/>
                    <a:pt x="1059255" y="1670316"/>
                    <a:pt x="1034554" y="1669896"/>
                  </a:cubicBezTo>
                  <a:lnTo>
                    <a:pt x="423256" y="1669896"/>
                  </a:lnTo>
                  <a:cubicBezTo>
                    <a:pt x="399779" y="1669896"/>
                    <a:pt x="376228" y="1658084"/>
                    <a:pt x="376228" y="1634607"/>
                  </a:cubicBezTo>
                  <a:lnTo>
                    <a:pt x="376228" y="1622868"/>
                  </a:lnTo>
                  <a:cubicBezTo>
                    <a:pt x="377932" y="1597634"/>
                    <a:pt x="398023" y="1577544"/>
                    <a:pt x="423256" y="1575839"/>
                  </a:cubicBezTo>
                  <a:close/>
                  <a:moveTo>
                    <a:pt x="423256" y="1399464"/>
                  </a:moveTo>
                  <a:lnTo>
                    <a:pt x="1046219" y="1399464"/>
                  </a:lnTo>
                  <a:cubicBezTo>
                    <a:pt x="1071452" y="1401169"/>
                    <a:pt x="1091543" y="1421259"/>
                    <a:pt x="1093247" y="1446493"/>
                  </a:cubicBezTo>
                  <a:lnTo>
                    <a:pt x="1093247" y="1458305"/>
                  </a:lnTo>
                  <a:cubicBezTo>
                    <a:pt x="1081582" y="1493521"/>
                    <a:pt x="1058105" y="1505260"/>
                    <a:pt x="1034554" y="1505260"/>
                  </a:cubicBezTo>
                  <a:lnTo>
                    <a:pt x="423256" y="1505260"/>
                  </a:lnTo>
                  <a:cubicBezTo>
                    <a:pt x="398049" y="1503560"/>
                    <a:pt x="377967" y="1483510"/>
                    <a:pt x="376228" y="1458305"/>
                  </a:cubicBezTo>
                  <a:lnTo>
                    <a:pt x="376228" y="1446493"/>
                  </a:lnTo>
                  <a:cubicBezTo>
                    <a:pt x="377964" y="1421273"/>
                    <a:pt x="398037" y="1401200"/>
                    <a:pt x="423256" y="1399464"/>
                  </a:cubicBezTo>
                  <a:close/>
                  <a:moveTo>
                    <a:pt x="423256" y="1234901"/>
                  </a:moveTo>
                  <a:lnTo>
                    <a:pt x="1046219" y="1234901"/>
                  </a:lnTo>
                  <a:cubicBezTo>
                    <a:pt x="1071452" y="1236605"/>
                    <a:pt x="1091543" y="1256696"/>
                    <a:pt x="1093247" y="1281930"/>
                  </a:cubicBezTo>
                  <a:lnTo>
                    <a:pt x="1093247" y="1293668"/>
                  </a:lnTo>
                  <a:cubicBezTo>
                    <a:pt x="1081582" y="1328958"/>
                    <a:pt x="1058105" y="1340697"/>
                    <a:pt x="1034554" y="1340697"/>
                  </a:cubicBezTo>
                  <a:lnTo>
                    <a:pt x="423256" y="1340697"/>
                  </a:lnTo>
                  <a:cubicBezTo>
                    <a:pt x="398023" y="1338992"/>
                    <a:pt x="377932" y="1318902"/>
                    <a:pt x="376228" y="1293668"/>
                  </a:cubicBezTo>
                  <a:lnTo>
                    <a:pt x="376228" y="1281930"/>
                  </a:lnTo>
                  <a:cubicBezTo>
                    <a:pt x="377964" y="1256710"/>
                    <a:pt x="398037" y="1236637"/>
                    <a:pt x="423256" y="1234901"/>
                  </a:cubicBezTo>
                  <a:close/>
                  <a:moveTo>
                    <a:pt x="649375" y="564690"/>
                  </a:moveTo>
                  <a:lnTo>
                    <a:pt x="820321" y="564690"/>
                  </a:lnTo>
                  <a:lnTo>
                    <a:pt x="820321" y="743706"/>
                  </a:lnTo>
                  <a:lnTo>
                    <a:pt x="999337" y="743706"/>
                  </a:lnTo>
                  <a:lnTo>
                    <a:pt x="999337" y="914726"/>
                  </a:lnTo>
                  <a:lnTo>
                    <a:pt x="820247" y="914726"/>
                  </a:lnTo>
                  <a:lnTo>
                    <a:pt x="820247" y="1093742"/>
                  </a:lnTo>
                  <a:lnTo>
                    <a:pt x="649301" y="1093742"/>
                  </a:lnTo>
                  <a:lnTo>
                    <a:pt x="649375" y="914726"/>
                  </a:lnTo>
                  <a:lnTo>
                    <a:pt x="470358" y="914726"/>
                  </a:lnTo>
                  <a:lnTo>
                    <a:pt x="470358" y="743706"/>
                  </a:lnTo>
                  <a:lnTo>
                    <a:pt x="649375" y="743706"/>
                  </a:lnTo>
                  <a:close/>
                  <a:moveTo>
                    <a:pt x="1087378" y="353392"/>
                  </a:moveTo>
                  <a:lnTo>
                    <a:pt x="1087378" y="482519"/>
                  </a:lnTo>
                  <a:lnTo>
                    <a:pt x="382097" y="482519"/>
                  </a:lnTo>
                  <a:lnTo>
                    <a:pt x="382097" y="365131"/>
                  </a:lnTo>
                  <a:lnTo>
                    <a:pt x="164636" y="365131"/>
                  </a:lnTo>
                  <a:cubicBezTo>
                    <a:pt x="129347" y="365131"/>
                    <a:pt x="94057" y="400420"/>
                    <a:pt x="94057" y="435637"/>
                  </a:cubicBezTo>
                  <a:lnTo>
                    <a:pt x="94057" y="1728664"/>
                  </a:lnTo>
                  <a:cubicBezTo>
                    <a:pt x="94057" y="1763953"/>
                    <a:pt x="129347" y="1799170"/>
                    <a:pt x="164636" y="1799170"/>
                  </a:cubicBezTo>
                  <a:lnTo>
                    <a:pt x="1293173" y="1799170"/>
                  </a:lnTo>
                  <a:cubicBezTo>
                    <a:pt x="1328463" y="1799170"/>
                    <a:pt x="1363680" y="1763953"/>
                    <a:pt x="1363680" y="1728664"/>
                  </a:cubicBezTo>
                  <a:lnTo>
                    <a:pt x="1363313" y="423898"/>
                  </a:lnTo>
                  <a:cubicBezTo>
                    <a:pt x="1363313" y="388682"/>
                    <a:pt x="1328096" y="353392"/>
                    <a:pt x="1292807" y="353392"/>
                  </a:cubicBezTo>
                  <a:close/>
                  <a:moveTo>
                    <a:pt x="464416" y="224265"/>
                  </a:moveTo>
                  <a:lnTo>
                    <a:pt x="464562" y="400347"/>
                  </a:lnTo>
                  <a:lnTo>
                    <a:pt x="1005280" y="400347"/>
                  </a:lnTo>
                  <a:lnTo>
                    <a:pt x="1005280" y="224265"/>
                  </a:lnTo>
                  <a:lnTo>
                    <a:pt x="895229" y="224265"/>
                  </a:lnTo>
                  <a:cubicBezTo>
                    <a:pt x="878315" y="274200"/>
                    <a:pt x="839107" y="313407"/>
                    <a:pt x="789173" y="330322"/>
                  </a:cubicBezTo>
                  <a:cubicBezTo>
                    <a:pt x="700597" y="360324"/>
                    <a:pt x="604470" y="312841"/>
                    <a:pt x="574467" y="224265"/>
                  </a:cubicBezTo>
                  <a:close/>
                  <a:moveTo>
                    <a:pt x="734774" y="73642"/>
                  </a:moveTo>
                  <a:cubicBezTo>
                    <a:pt x="681820" y="73723"/>
                    <a:pt x="638924" y="116652"/>
                    <a:pt x="638883" y="169607"/>
                  </a:cubicBezTo>
                  <a:cubicBezTo>
                    <a:pt x="638883" y="169631"/>
                    <a:pt x="638883" y="169656"/>
                    <a:pt x="638883" y="169680"/>
                  </a:cubicBezTo>
                  <a:cubicBezTo>
                    <a:pt x="638924" y="222680"/>
                    <a:pt x="681921" y="265612"/>
                    <a:pt x="734921" y="265571"/>
                  </a:cubicBezTo>
                  <a:cubicBezTo>
                    <a:pt x="787921" y="265531"/>
                    <a:pt x="830853" y="222533"/>
                    <a:pt x="830812" y="169533"/>
                  </a:cubicBezTo>
                  <a:cubicBezTo>
                    <a:pt x="830772" y="116534"/>
                    <a:pt x="787774" y="73602"/>
                    <a:pt x="734774" y="73642"/>
                  </a:cubicBezTo>
                  <a:close/>
                  <a:moveTo>
                    <a:pt x="762583" y="2287"/>
                  </a:moveTo>
                  <a:cubicBezTo>
                    <a:pt x="827703" y="13135"/>
                    <a:pt x="883215" y="61748"/>
                    <a:pt x="899558" y="129988"/>
                  </a:cubicBezTo>
                  <a:lnTo>
                    <a:pt x="1087378" y="129988"/>
                  </a:lnTo>
                  <a:lnTo>
                    <a:pt x="1087378" y="259335"/>
                  </a:lnTo>
                  <a:lnTo>
                    <a:pt x="1375492" y="259335"/>
                  </a:lnTo>
                  <a:cubicBezTo>
                    <a:pt x="1422520" y="259335"/>
                    <a:pt x="1469475" y="306363"/>
                    <a:pt x="1469475" y="353392"/>
                  </a:cubicBezTo>
                  <a:lnTo>
                    <a:pt x="1469475" y="1810908"/>
                  </a:lnTo>
                  <a:cubicBezTo>
                    <a:pt x="1469475" y="1857937"/>
                    <a:pt x="1422520" y="1904965"/>
                    <a:pt x="1375492" y="1904965"/>
                  </a:cubicBezTo>
                  <a:lnTo>
                    <a:pt x="93984" y="1904965"/>
                  </a:lnTo>
                  <a:cubicBezTo>
                    <a:pt x="46955" y="1904965"/>
                    <a:pt x="0" y="1857937"/>
                    <a:pt x="0" y="1810908"/>
                  </a:cubicBezTo>
                  <a:lnTo>
                    <a:pt x="0" y="353392"/>
                  </a:lnTo>
                  <a:cubicBezTo>
                    <a:pt x="0" y="306363"/>
                    <a:pt x="35216" y="259335"/>
                    <a:pt x="82245" y="259335"/>
                  </a:cubicBezTo>
                  <a:lnTo>
                    <a:pt x="382097" y="259335"/>
                  </a:lnTo>
                  <a:lnTo>
                    <a:pt x="382097" y="129988"/>
                  </a:lnTo>
                  <a:lnTo>
                    <a:pt x="570065" y="129988"/>
                  </a:lnTo>
                  <a:cubicBezTo>
                    <a:pt x="584917" y="67972"/>
                    <a:pt x="633339" y="19550"/>
                    <a:pt x="695355" y="4698"/>
                  </a:cubicBezTo>
                  <a:cubicBezTo>
                    <a:pt x="718102" y="-750"/>
                    <a:pt x="740876" y="-1330"/>
                    <a:pt x="762583" y="2287"/>
                  </a:cubicBezTo>
                  <a:close/>
                </a:path>
              </a:pathLst>
            </a:cu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Tree>
    <p:extLst>
      <p:ext uri="{BB962C8B-B14F-4D97-AF65-F5344CB8AC3E}">
        <p14:creationId xmlns:p14="http://schemas.microsoft.com/office/powerpoint/2010/main" val="2439225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平行四边形 37">
            <a:extLst>
              <a:ext uri="{FF2B5EF4-FFF2-40B4-BE49-F238E27FC236}">
                <a16:creationId xmlns:a16="http://schemas.microsoft.com/office/drawing/2014/main" id="{95C2D42F-677D-4B60-8672-23D629D95F8F}"/>
              </a:ext>
            </a:extLst>
          </p:cNvPr>
          <p:cNvSpPr/>
          <p:nvPr/>
        </p:nvSpPr>
        <p:spPr>
          <a:xfrm>
            <a:off x="5028298" y="2043211"/>
            <a:ext cx="6797025" cy="1341017"/>
          </a:xfrm>
          <a:prstGeom prst="parallelogram">
            <a:avLst>
              <a:gd name="adj" fmla="val 29546"/>
            </a:avLst>
          </a:prstGeom>
          <a:gradFill flip="none" rotWithShape="1">
            <a:gsLst>
              <a:gs pos="0">
                <a:schemeClr val="bg1">
                  <a:lumMod val="95000"/>
                </a:schemeClr>
              </a:gs>
              <a:gs pos="50000">
                <a:schemeClr val="bg1">
                  <a:lumMod val="95000"/>
                  <a:alpha val="50000"/>
                </a:schemeClr>
              </a:gs>
              <a:gs pos="100000">
                <a:schemeClr val="bg1">
                  <a:alpha val="0"/>
                </a:schemeClr>
              </a:gs>
            </a:gsLst>
            <a:lin ang="0" scaled="1"/>
            <a:tileRect/>
          </a:gradFill>
          <a:ln cap="rnd">
            <a:gradFill flip="none" rotWithShape="1">
              <a:gsLst>
                <a:gs pos="9000">
                  <a:schemeClr val="accent1">
                    <a:alpha val="0"/>
                  </a:schemeClr>
                </a:gs>
                <a:gs pos="100000">
                  <a:schemeClr val="accent1"/>
                </a:gs>
              </a:gsLst>
              <a:lin ang="108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42" name="平行四边形 41">
            <a:extLst>
              <a:ext uri="{FF2B5EF4-FFF2-40B4-BE49-F238E27FC236}">
                <a16:creationId xmlns:a16="http://schemas.microsoft.com/office/drawing/2014/main" id="{EB7519E5-1321-66FE-0F4D-FE19B42AEAD3}"/>
              </a:ext>
            </a:extLst>
          </p:cNvPr>
          <p:cNvSpPr/>
          <p:nvPr/>
        </p:nvSpPr>
        <p:spPr>
          <a:xfrm>
            <a:off x="4583798" y="3522741"/>
            <a:ext cx="6797025" cy="1341017"/>
          </a:xfrm>
          <a:prstGeom prst="parallelogram">
            <a:avLst>
              <a:gd name="adj" fmla="val 29546"/>
            </a:avLst>
          </a:prstGeom>
          <a:gradFill flip="none" rotWithShape="1">
            <a:gsLst>
              <a:gs pos="0">
                <a:schemeClr val="bg1">
                  <a:lumMod val="95000"/>
                </a:schemeClr>
              </a:gs>
              <a:gs pos="50000">
                <a:schemeClr val="bg1">
                  <a:lumMod val="95000"/>
                  <a:alpha val="50000"/>
                </a:schemeClr>
              </a:gs>
              <a:gs pos="100000">
                <a:schemeClr val="bg1">
                  <a:alpha val="0"/>
                </a:schemeClr>
              </a:gs>
            </a:gsLst>
            <a:lin ang="0" scaled="1"/>
            <a:tileRect/>
          </a:gradFill>
          <a:ln cap="rnd">
            <a:gradFill flip="none" rotWithShape="1">
              <a:gsLst>
                <a:gs pos="9000">
                  <a:schemeClr val="accent1">
                    <a:alpha val="0"/>
                  </a:schemeClr>
                </a:gs>
                <a:gs pos="100000">
                  <a:schemeClr val="accent1"/>
                </a:gs>
              </a:gsLst>
              <a:lin ang="108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pic>
        <p:nvPicPr>
          <p:cNvPr id="18" name="图片占位符 17" descr="图片包含 室内, 水槽, 镜子, 反射&#10;&#10;描述已自动生成">
            <a:extLst>
              <a:ext uri="{FF2B5EF4-FFF2-40B4-BE49-F238E27FC236}">
                <a16:creationId xmlns:a16="http://schemas.microsoft.com/office/drawing/2014/main" id="{65050523-C58E-E147-E6E2-D97E0ACF078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628" r="11628"/>
          <a:stretch>
            <a:fillRect/>
          </a:stretch>
        </p:blipFill>
        <p:spPr>
          <a:xfrm>
            <a:off x="-2481944" y="0"/>
            <a:ext cx="7895772" cy="6858000"/>
          </a:xfrm>
        </p:spPr>
      </p:pic>
      <p:sp>
        <p:nvSpPr>
          <p:cNvPr id="16" name="平行四边形 15">
            <a:extLst>
              <a:ext uri="{FF2B5EF4-FFF2-40B4-BE49-F238E27FC236}">
                <a16:creationId xmlns:a16="http://schemas.microsoft.com/office/drawing/2014/main" id="{36865900-D2C6-4E9F-9192-D50C0136EF79}"/>
              </a:ext>
            </a:extLst>
          </p:cNvPr>
          <p:cNvSpPr/>
          <p:nvPr/>
        </p:nvSpPr>
        <p:spPr>
          <a:xfrm>
            <a:off x="-2481944" y="0"/>
            <a:ext cx="7895772" cy="6858000"/>
          </a:xfrm>
          <a:prstGeom prst="parallelogram">
            <a:avLst>
              <a:gd name="adj" fmla="val 29944"/>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07471ACD-1888-4904-B0F3-1A342518D9DB}"/>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疫情防控整体概述</a:t>
            </a:r>
          </a:p>
        </p:txBody>
      </p:sp>
      <p:sp>
        <p:nvSpPr>
          <p:cNvPr id="3" name="文字方塊 37">
            <a:extLst>
              <a:ext uri="{FF2B5EF4-FFF2-40B4-BE49-F238E27FC236}">
                <a16:creationId xmlns:a16="http://schemas.microsoft.com/office/drawing/2014/main" id="{132B92CC-FE14-4C73-A2E6-528F7A7B703E}"/>
              </a:ext>
            </a:extLst>
          </p:cNvPr>
          <p:cNvSpPr txBox="1"/>
          <p:nvPr/>
        </p:nvSpPr>
        <p:spPr>
          <a:xfrm>
            <a:off x="1704131" y="171483"/>
            <a:ext cx="3324167" cy="830997"/>
          </a:xfrm>
          <a:prstGeom prst="rect">
            <a:avLst/>
          </a:prstGeom>
          <a:noFill/>
        </p:spPr>
        <p:txBody>
          <a:bodyPr wrap="squar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ONE</a:t>
            </a:r>
            <a:endParaRPr lang="zh-TW" altLang="en-US" sz="4800" i="1" dirty="0">
              <a:gradFill>
                <a:gsLst>
                  <a:gs pos="0">
                    <a:schemeClr val="bg1">
                      <a:alpha val="5000"/>
                    </a:schemeClr>
                  </a:gs>
                  <a:gs pos="100000">
                    <a:schemeClr val="bg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4" name="组合 3">
            <a:extLst>
              <a:ext uri="{FF2B5EF4-FFF2-40B4-BE49-F238E27FC236}">
                <a16:creationId xmlns:a16="http://schemas.microsoft.com/office/drawing/2014/main" id="{85DFA050-46F2-465D-89D8-CE4F5E3757E4}"/>
              </a:ext>
            </a:extLst>
          </p:cNvPr>
          <p:cNvGrpSpPr/>
          <p:nvPr/>
        </p:nvGrpSpPr>
        <p:grpSpPr>
          <a:xfrm>
            <a:off x="422976" y="572548"/>
            <a:ext cx="599374" cy="518998"/>
            <a:chOff x="6773112" y="1409419"/>
            <a:chExt cx="570685" cy="494157"/>
          </a:xfrm>
        </p:grpSpPr>
        <p:sp>
          <p:nvSpPr>
            <p:cNvPr id="5" name="椭圆 4">
              <a:extLst>
                <a:ext uri="{FF2B5EF4-FFF2-40B4-BE49-F238E27FC236}">
                  <a16:creationId xmlns:a16="http://schemas.microsoft.com/office/drawing/2014/main" id="{CAE53A35-2841-43AB-A41A-98F6AFD42A78}"/>
                </a:ext>
              </a:extLst>
            </p:cNvPr>
            <p:cNvSpPr/>
            <p:nvPr/>
          </p:nvSpPr>
          <p:spPr>
            <a:xfrm>
              <a:off x="7298078" y="146657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 name="椭圆 5">
              <a:extLst>
                <a:ext uri="{FF2B5EF4-FFF2-40B4-BE49-F238E27FC236}">
                  <a16:creationId xmlns:a16="http://schemas.microsoft.com/office/drawing/2014/main" id="{0FF26C1B-3AE3-4734-861C-7F27EF3B2112}"/>
                </a:ext>
              </a:extLst>
            </p:cNvPr>
            <p:cNvSpPr/>
            <p:nvPr/>
          </p:nvSpPr>
          <p:spPr>
            <a:xfrm>
              <a:off x="7256426" y="1884667"/>
              <a:ext cx="18909" cy="189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 name="椭圆 6">
              <a:extLst>
                <a:ext uri="{FF2B5EF4-FFF2-40B4-BE49-F238E27FC236}">
                  <a16:creationId xmlns:a16="http://schemas.microsoft.com/office/drawing/2014/main" id="{E0606696-242E-425D-9AE3-7846652E9DA4}"/>
                </a:ext>
              </a:extLst>
            </p:cNvPr>
            <p:cNvSpPr/>
            <p:nvPr/>
          </p:nvSpPr>
          <p:spPr>
            <a:xfrm>
              <a:off x="6773112" y="1748152"/>
              <a:ext cx="32277" cy="322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8" name="直接连接符 7">
              <a:extLst>
                <a:ext uri="{FF2B5EF4-FFF2-40B4-BE49-F238E27FC236}">
                  <a16:creationId xmlns:a16="http://schemas.microsoft.com/office/drawing/2014/main" id="{1BDC2D62-01E9-4131-BD6E-5060B417D81C}"/>
                </a:ext>
              </a:extLst>
            </p:cNvPr>
            <p:cNvCxnSpPr>
              <a:stCxn id="5" idx="3"/>
              <a:endCxn id="7" idx="7"/>
            </p:cNvCxnSpPr>
            <p:nvPr/>
          </p:nvCxnSpPr>
          <p:spPr>
            <a:xfrm flipH="1">
              <a:off x="6800662" y="1505594"/>
              <a:ext cx="504111" cy="247285"/>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1D429A4-1B37-426B-9235-1B65C9F56F42}"/>
                </a:ext>
              </a:extLst>
            </p:cNvPr>
            <p:cNvCxnSpPr>
              <a:cxnSpLocks/>
              <a:stCxn id="5" idx="3"/>
              <a:endCxn id="6" idx="1"/>
            </p:cNvCxnSpPr>
            <p:nvPr/>
          </p:nvCxnSpPr>
          <p:spPr>
            <a:xfrm flipH="1">
              <a:off x="7259195" y="1505594"/>
              <a:ext cx="45578" cy="38184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B082BA2-5587-4314-909A-9636B67CAD79}"/>
                </a:ext>
              </a:extLst>
            </p:cNvPr>
            <p:cNvCxnSpPr>
              <a:cxnSpLocks/>
              <a:stCxn id="7" idx="7"/>
              <a:endCxn id="6" idx="0"/>
            </p:cNvCxnSpPr>
            <p:nvPr/>
          </p:nvCxnSpPr>
          <p:spPr>
            <a:xfrm>
              <a:off x="6800662" y="1752879"/>
              <a:ext cx="465219" cy="131788"/>
            </a:xfrm>
            <a:prstGeom prst="line">
              <a:avLst/>
            </a:prstGeom>
            <a:ln>
              <a:gradFill>
                <a:gsLst>
                  <a:gs pos="0">
                    <a:schemeClr val="bg1">
                      <a:alpha val="0"/>
                    </a:schemeClr>
                  </a:gs>
                  <a:gs pos="50000">
                    <a:schemeClr val="bg1">
                      <a:alpha val="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任意多边形: 形状 10">
              <a:extLst>
                <a:ext uri="{FF2B5EF4-FFF2-40B4-BE49-F238E27FC236}">
                  <a16:creationId xmlns:a16="http://schemas.microsoft.com/office/drawing/2014/main" id="{0B8E1308-7A31-4DB8-908D-57B004E25AC7}"/>
                </a:ext>
              </a:extLst>
            </p:cNvPr>
            <p:cNvSpPr/>
            <p:nvPr/>
          </p:nvSpPr>
          <p:spPr>
            <a:xfrm>
              <a:off x="6884665" y="1409419"/>
              <a:ext cx="367928" cy="476964"/>
            </a:xfrm>
            <a:custGeom>
              <a:avLst/>
              <a:gdLst>
                <a:gd name="connsiteX0" fmla="*/ 423256 w 1469475"/>
                <a:gd name="connsiteY0" fmla="*/ 1575839 h 1904965"/>
                <a:gd name="connsiteX1" fmla="*/ 1046219 w 1469475"/>
                <a:gd name="connsiteY1" fmla="*/ 1575839 h 1904965"/>
                <a:gd name="connsiteX2" fmla="*/ 1093247 w 1469475"/>
                <a:gd name="connsiteY2" fmla="*/ 1622868 h 1904965"/>
                <a:gd name="connsiteX3" fmla="*/ 1093247 w 1469475"/>
                <a:gd name="connsiteY3" fmla="*/ 1634607 h 1904965"/>
                <a:gd name="connsiteX4" fmla="*/ 1034554 w 1469475"/>
                <a:gd name="connsiteY4" fmla="*/ 1669896 h 1904965"/>
                <a:gd name="connsiteX5" fmla="*/ 423256 w 1469475"/>
                <a:gd name="connsiteY5" fmla="*/ 1669896 h 1904965"/>
                <a:gd name="connsiteX6" fmla="*/ 376228 w 1469475"/>
                <a:gd name="connsiteY6" fmla="*/ 1634607 h 1904965"/>
                <a:gd name="connsiteX7" fmla="*/ 376228 w 1469475"/>
                <a:gd name="connsiteY7" fmla="*/ 1622868 h 1904965"/>
                <a:gd name="connsiteX8" fmla="*/ 423256 w 1469475"/>
                <a:gd name="connsiteY8" fmla="*/ 1575839 h 1904965"/>
                <a:gd name="connsiteX9" fmla="*/ 423256 w 1469475"/>
                <a:gd name="connsiteY9" fmla="*/ 1399464 h 1904965"/>
                <a:gd name="connsiteX10" fmla="*/ 1046219 w 1469475"/>
                <a:gd name="connsiteY10" fmla="*/ 1399464 h 1904965"/>
                <a:gd name="connsiteX11" fmla="*/ 1093247 w 1469475"/>
                <a:gd name="connsiteY11" fmla="*/ 1446493 h 1904965"/>
                <a:gd name="connsiteX12" fmla="*/ 1093247 w 1469475"/>
                <a:gd name="connsiteY12" fmla="*/ 1458305 h 1904965"/>
                <a:gd name="connsiteX13" fmla="*/ 1034554 w 1469475"/>
                <a:gd name="connsiteY13" fmla="*/ 1505260 h 1904965"/>
                <a:gd name="connsiteX14" fmla="*/ 423256 w 1469475"/>
                <a:gd name="connsiteY14" fmla="*/ 1505260 h 1904965"/>
                <a:gd name="connsiteX15" fmla="*/ 376228 w 1469475"/>
                <a:gd name="connsiteY15" fmla="*/ 1458305 h 1904965"/>
                <a:gd name="connsiteX16" fmla="*/ 376228 w 1469475"/>
                <a:gd name="connsiteY16" fmla="*/ 1446493 h 1904965"/>
                <a:gd name="connsiteX17" fmla="*/ 423256 w 1469475"/>
                <a:gd name="connsiteY17" fmla="*/ 1399464 h 1904965"/>
                <a:gd name="connsiteX18" fmla="*/ 423256 w 1469475"/>
                <a:gd name="connsiteY18" fmla="*/ 1234901 h 1904965"/>
                <a:gd name="connsiteX19" fmla="*/ 1046219 w 1469475"/>
                <a:gd name="connsiteY19" fmla="*/ 1234901 h 1904965"/>
                <a:gd name="connsiteX20" fmla="*/ 1093247 w 1469475"/>
                <a:gd name="connsiteY20" fmla="*/ 1281930 h 1904965"/>
                <a:gd name="connsiteX21" fmla="*/ 1093247 w 1469475"/>
                <a:gd name="connsiteY21" fmla="*/ 1293668 h 1904965"/>
                <a:gd name="connsiteX22" fmla="*/ 1034554 w 1469475"/>
                <a:gd name="connsiteY22" fmla="*/ 1340697 h 1904965"/>
                <a:gd name="connsiteX23" fmla="*/ 423256 w 1469475"/>
                <a:gd name="connsiteY23" fmla="*/ 1340697 h 1904965"/>
                <a:gd name="connsiteX24" fmla="*/ 376228 w 1469475"/>
                <a:gd name="connsiteY24" fmla="*/ 1293668 h 1904965"/>
                <a:gd name="connsiteX25" fmla="*/ 376228 w 1469475"/>
                <a:gd name="connsiteY25" fmla="*/ 1281930 h 1904965"/>
                <a:gd name="connsiteX26" fmla="*/ 423256 w 1469475"/>
                <a:gd name="connsiteY26" fmla="*/ 1234901 h 1904965"/>
                <a:gd name="connsiteX27" fmla="*/ 649375 w 1469475"/>
                <a:gd name="connsiteY27" fmla="*/ 564690 h 1904965"/>
                <a:gd name="connsiteX28" fmla="*/ 820321 w 1469475"/>
                <a:gd name="connsiteY28" fmla="*/ 564690 h 1904965"/>
                <a:gd name="connsiteX29" fmla="*/ 820321 w 1469475"/>
                <a:gd name="connsiteY29" fmla="*/ 743706 h 1904965"/>
                <a:gd name="connsiteX30" fmla="*/ 999337 w 1469475"/>
                <a:gd name="connsiteY30" fmla="*/ 743706 h 1904965"/>
                <a:gd name="connsiteX31" fmla="*/ 999337 w 1469475"/>
                <a:gd name="connsiteY31" fmla="*/ 914726 h 1904965"/>
                <a:gd name="connsiteX32" fmla="*/ 820247 w 1469475"/>
                <a:gd name="connsiteY32" fmla="*/ 914726 h 1904965"/>
                <a:gd name="connsiteX33" fmla="*/ 820247 w 1469475"/>
                <a:gd name="connsiteY33" fmla="*/ 1093742 h 1904965"/>
                <a:gd name="connsiteX34" fmla="*/ 649301 w 1469475"/>
                <a:gd name="connsiteY34" fmla="*/ 1093742 h 1904965"/>
                <a:gd name="connsiteX35" fmla="*/ 649375 w 1469475"/>
                <a:gd name="connsiteY35" fmla="*/ 914726 h 1904965"/>
                <a:gd name="connsiteX36" fmla="*/ 470358 w 1469475"/>
                <a:gd name="connsiteY36" fmla="*/ 914726 h 1904965"/>
                <a:gd name="connsiteX37" fmla="*/ 470358 w 1469475"/>
                <a:gd name="connsiteY37" fmla="*/ 743706 h 1904965"/>
                <a:gd name="connsiteX38" fmla="*/ 649375 w 1469475"/>
                <a:gd name="connsiteY38" fmla="*/ 743706 h 1904965"/>
                <a:gd name="connsiteX39" fmla="*/ 1087378 w 1469475"/>
                <a:gd name="connsiteY39" fmla="*/ 353392 h 1904965"/>
                <a:gd name="connsiteX40" fmla="*/ 1087378 w 1469475"/>
                <a:gd name="connsiteY40" fmla="*/ 482519 h 1904965"/>
                <a:gd name="connsiteX41" fmla="*/ 382097 w 1469475"/>
                <a:gd name="connsiteY41" fmla="*/ 482519 h 1904965"/>
                <a:gd name="connsiteX42" fmla="*/ 382097 w 1469475"/>
                <a:gd name="connsiteY42" fmla="*/ 365131 h 1904965"/>
                <a:gd name="connsiteX43" fmla="*/ 164636 w 1469475"/>
                <a:gd name="connsiteY43" fmla="*/ 365131 h 1904965"/>
                <a:gd name="connsiteX44" fmla="*/ 94057 w 1469475"/>
                <a:gd name="connsiteY44" fmla="*/ 435637 h 1904965"/>
                <a:gd name="connsiteX45" fmla="*/ 94057 w 1469475"/>
                <a:gd name="connsiteY45" fmla="*/ 1728664 h 1904965"/>
                <a:gd name="connsiteX46" fmla="*/ 164636 w 1469475"/>
                <a:gd name="connsiteY46" fmla="*/ 1799170 h 1904965"/>
                <a:gd name="connsiteX47" fmla="*/ 1293173 w 1469475"/>
                <a:gd name="connsiteY47" fmla="*/ 1799170 h 1904965"/>
                <a:gd name="connsiteX48" fmla="*/ 1363680 w 1469475"/>
                <a:gd name="connsiteY48" fmla="*/ 1728664 h 1904965"/>
                <a:gd name="connsiteX49" fmla="*/ 1363313 w 1469475"/>
                <a:gd name="connsiteY49" fmla="*/ 423898 h 1904965"/>
                <a:gd name="connsiteX50" fmla="*/ 1292807 w 1469475"/>
                <a:gd name="connsiteY50" fmla="*/ 353392 h 1904965"/>
                <a:gd name="connsiteX51" fmla="*/ 464416 w 1469475"/>
                <a:gd name="connsiteY51" fmla="*/ 224265 h 1904965"/>
                <a:gd name="connsiteX52" fmla="*/ 464562 w 1469475"/>
                <a:gd name="connsiteY52" fmla="*/ 400347 h 1904965"/>
                <a:gd name="connsiteX53" fmla="*/ 1005280 w 1469475"/>
                <a:gd name="connsiteY53" fmla="*/ 400347 h 1904965"/>
                <a:gd name="connsiteX54" fmla="*/ 1005280 w 1469475"/>
                <a:gd name="connsiteY54" fmla="*/ 224265 h 1904965"/>
                <a:gd name="connsiteX55" fmla="*/ 895229 w 1469475"/>
                <a:gd name="connsiteY55" fmla="*/ 224265 h 1904965"/>
                <a:gd name="connsiteX56" fmla="*/ 789173 w 1469475"/>
                <a:gd name="connsiteY56" fmla="*/ 330322 h 1904965"/>
                <a:gd name="connsiteX57" fmla="*/ 574467 w 1469475"/>
                <a:gd name="connsiteY57" fmla="*/ 224265 h 1904965"/>
                <a:gd name="connsiteX58" fmla="*/ 734774 w 1469475"/>
                <a:gd name="connsiteY58" fmla="*/ 73642 h 1904965"/>
                <a:gd name="connsiteX59" fmla="*/ 638883 w 1469475"/>
                <a:gd name="connsiteY59" fmla="*/ 169607 h 1904965"/>
                <a:gd name="connsiteX60" fmla="*/ 638883 w 1469475"/>
                <a:gd name="connsiteY60" fmla="*/ 169680 h 1904965"/>
                <a:gd name="connsiteX61" fmla="*/ 734921 w 1469475"/>
                <a:gd name="connsiteY61" fmla="*/ 265571 h 1904965"/>
                <a:gd name="connsiteX62" fmla="*/ 830812 w 1469475"/>
                <a:gd name="connsiteY62" fmla="*/ 169533 h 1904965"/>
                <a:gd name="connsiteX63" fmla="*/ 734774 w 1469475"/>
                <a:gd name="connsiteY63" fmla="*/ 73642 h 1904965"/>
                <a:gd name="connsiteX64" fmla="*/ 762583 w 1469475"/>
                <a:gd name="connsiteY64" fmla="*/ 2287 h 1904965"/>
                <a:gd name="connsiteX65" fmla="*/ 899558 w 1469475"/>
                <a:gd name="connsiteY65" fmla="*/ 129988 h 1904965"/>
                <a:gd name="connsiteX66" fmla="*/ 1087378 w 1469475"/>
                <a:gd name="connsiteY66" fmla="*/ 129988 h 1904965"/>
                <a:gd name="connsiteX67" fmla="*/ 1087378 w 1469475"/>
                <a:gd name="connsiteY67" fmla="*/ 259335 h 1904965"/>
                <a:gd name="connsiteX68" fmla="*/ 1375492 w 1469475"/>
                <a:gd name="connsiteY68" fmla="*/ 259335 h 1904965"/>
                <a:gd name="connsiteX69" fmla="*/ 1469475 w 1469475"/>
                <a:gd name="connsiteY69" fmla="*/ 353392 h 1904965"/>
                <a:gd name="connsiteX70" fmla="*/ 1469475 w 1469475"/>
                <a:gd name="connsiteY70" fmla="*/ 1810908 h 1904965"/>
                <a:gd name="connsiteX71" fmla="*/ 1375492 w 1469475"/>
                <a:gd name="connsiteY71" fmla="*/ 1904965 h 1904965"/>
                <a:gd name="connsiteX72" fmla="*/ 93984 w 1469475"/>
                <a:gd name="connsiteY72" fmla="*/ 1904965 h 1904965"/>
                <a:gd name="connsiteX73" fmla="*/ 0 w 1469475"/>
                <a:gd name="connsiteY73" fmla="*/ 1810908 h 1904965"/>
                <a:gd name="connsiteX74" fmla="*/ 0 w 1469475"/>
                <a:gd name="connsiteY74" fmla="*/ 353392 h 1904965"/>
                <a:gd name="connsiteX75" fmla="*/ 82245 w 1469475"/>
                <a:gd name="connsiteY75" fmla="*/ 259335 h 1904965"/>
                <a:gd name="connsiteX76" fmla="*/ 382097 w 1469475"/>
                <a:gd name="connsiteY76" fmla="*/ 259335 h 1904965"/>
                <a:gd name="connsiteX77" fmla="*/ 382097 w 1469475"/>
                <a:gd name="connsiteY77" fmla="*/ 129988 h 1904965"/>
                <a:gd name="connsiteX78" fmla="*/ 570065 w 1469475"/>
                <a:gd name="connsiteY78" fmla="*/ 129988 h 1904965"/>
                <a:gd name="connsiteX79" fmla="*/ 695355 w 1469475"/>
                <a:gd name="connsiteY79" fmla="*/ 4698 h 1904965"/>
                <a:gd name="connsiteX80" fmla="*/ 762583 w 1469475"/>
                <a:gd name="connsiteY80" fmla="*/ 2287 h 19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69475" h="1904965">
                  <a:moveTo>
                    <a:pt x="423256" y="1575839"/>
                  </a:moveTo>
                  <a:lnTo>
                    <a:pt x="1046219" y="1575839"/>
                  </a:lnTo>
                  <a:cubicBezTo>
                    <a:pt x="1071452" y="1577544"/>
                    <a:pt x="1091543" y="1597634"/>
                    <a:pt x="1093247" y="1622868"/>
                  </a:cubicBezTo>
                  <a:lnTo>
                    <a:pt x="1093247" y="1634607"/>
                  </a:lnTo>
                  <a:cubicBezTo>
                    <a:pt x="1082034" y="1656620"/>
                    <a:pt x="1059255" y="1670316"/>
                    <a:pt x="1034554" y="1669896"/>
                  </a:cubicBezTo>
                  <a:lnTo>
                    <a:pt x="423256" y="1669896"/>
                  </a:lnTo>
                  <a:cubicBezTo>
                    <a:pt x="399779" y="1669896"/>
                    <a:pt x="376228" y="1658084"/>
                    <a:pt x="376228" y="1634607"/>
                  </a:cubicBezTo>
                  <a:lnTo>
                    <a:pt x="376228" y="1622868"/>
                  </a:lnTo>
                  <a:cubicBezTo>
                    <a:pt x="377932" y="1597634"/>
                    <a:pt x="398023" y="1577544"/>
                    <a:pt x="423256" y="1575839"/>
                  </a:cubicBezTo>
                  <a:close/>
                  <a:moveTo>
                    <a:pt x="423256" y="1399464"/>
                  </a:moveTo>
                  <a:lnTo>
                    <a:pt x="1046219" y="1399464"/>
                  </a:lnTo>
                  <a:cubicBezTo>
                    <a:pt x="1071452" y="1401169"/>
                    <a:pt x="1091543" y="1421259"/>
                    <a:pt x="1093247" y="1446493"/>
                  </a:cubicBezTo>
                  <a:lnTo>
                    <a:pt x="1093247" y="1458305"/>
                  </a:lnTo>
                  <a:cubicBezTo>
                    <a:pt x="1081582" y="1493521"/>
                    <a:pt x="1058105" y="1505260"/>
                    <a:pt x="1034554" y="1505260"/>
                  </a:cubicBezTo>
                  <a:lnTo>
                    <a:pt x="423256" y="1505260"/>
                  </a:lnTo>
                  <a:cubicBezTo>
                    <a:pt x="398049" y="1503560"/>
                    <a:pt x="377967" y="1483510"/>
                    <a:pt x="376228" y="1458305"/>
                  </a:cubicBezTo>
                  <a:lnTo>
                    <a:pt x="376228" y="1446493"/>
                  </a:lnTo>
                  <a:cubicBezTo>
                    <a:pt x="377964" y="1421273"/>
                    <a:pt x="398037" y="1401200"/>
                    <a:pt x="423256" y="1399464"/>
                  </a:cubicBezTo>
                  <a:close/>
                  <a:moveTo>
                    <a:pt x="423256" y="1234901"/>
                  </a:moveTo>
                  <a:lnTo>
                    <a:pt x="1046219" y="1234901"/>
                  </a:lnTo>
                  <a:cubicBezTo>
                    <a:pt x="1071452" y="1236605"/>
                    <a:pt x="1091543" y="1256696"/>
                    <a:pt x="1093247" y="1281930"/>
                  </a:cubicBezTo>
                  <a:lnTo>
                    <a:pt x="1093247" y="1293668"/>
                  </a:lnTo>
                  <a:cubicBezTo>
                    <a:pt x="1081582" y="1328958"/>
                    <a:pt x="1058105" y="1340697"/>
                    <a:pt x="1034554" y="1340697"/>
                  </a:cubicBezTo>
                  <a:lnTo>
                    <a:pt x="423256" y="1340697"/>
                  </a:lnTo>
                  <a:cubicBezTo>
                    <a:pt x="398023" y="1338992"/>
                    <a:pt x="377932" y="1318902"/>
                    <a:pt x="376228" y="1293668"/>
                  </a:cubicBezTo>
                  <a:lnTo>
                    <a:pt x="376228" y="1281930"/>
                  </a:lnTo>
                  <a:cubicBezTo>
                    <a:pt x="377964" y="1256710"/>
                    <a:pt x="398037" y="1236637"/>
                    <a:pt x="423256" y="1234901"/>
                  </a:cubicBezTo>
                  <a:close/>
                  <a:moveTo>
                    <a:pt x="649375" y="564690"/>
                  </a:moveTo>
                  <a:lnTo>
                    <a:pt x="820321" y="564690"/>
                  </a:lnTo>
                  <a:lnTo>
                    <a:pt x="820321" y="743706"/>
                  </a:lnTo>
                  <a:lnTo>
                    <a:pt x="999337" y="743706"/>
                  </a:lnTo>
                  <a:lnTo>
                    <a:pt x="999337" y="914726"/>
                  </a:lnTo>
                  <a:lnTo>
                    <a:pt x="820247" y="914726"/>
                  </a:lnTo>
                  <a:lnTo>
                    <a:pt x="820247" y="1093742"/>
                  </a:lnTo>
                  <a:lnTo>
                    <a:pt x="649301" y="1093742"/>
                  </a:lnTo>
                  <a:lnTo>
                    <a:pt x="649375" y="914726"/>
                  </a:lnTo>
                  <a:lnTo>
                    <a:pt x="470358" y="914726"/>
                  </a:lnTo>
                  <a:lnTo>
                    <a:pt x="470358" y="743706"/>
                  </a:lnTo>
                  <a:lnTo>
                    <a:pt x="649375" y="743706"/>
                  </a:lnTo>
                  <a:close/>
                  <a:moveTo>
                    <a:pt x="1087378" y="353392"/>
                  </a:moveTo>
                  <a:lnTo>
                    <a:pt x="1087378" y="482519"/>
                  </a:lnTo>
                  <a:lnTo>
                    <a:pt x="382097" y="482519"/>
                  </a:lnTo>
                  <a:lnTo>
                    <a:pt x="382097" y="365131"/>
                  </a:lnTo>
                  <a:lnTo>
                    <a:pt x="164636" y="365131"/>
                  </a:lnTo>
                  <a:cubicBezTo>
                    <a:pt x="129347" y="365131"/>
                    <a:pt x="94057" y="400420"/>
                    <a:pt x="94057" y="435637"/>
                  </a:cubicBezTo>
                  <a:lnTo>
                    <a:pt x="94057" y="1728664"/>
                  </a:lnTo>
                  <a:cubicBezTo>
                    <a:pt x="94057" y="1763953"/>
                    <a:pt x="129347" y="1799170"/>
                    <a:pt x="164636" y="1799170"/>
                  </a:cubicBezTo>
                  <a:lnTo>
                    <a:pt x="1293173" y="1799170"/>
                  </a:lnTo>
                  <a:cubicBezTo>
                    <a:pt x="1328463" y="1799170"/>
                    <a:pt x="1363680" y="1763953"/>
                    <a:pt x="1363680" y="1728664"/>
                  </a:cubicBezTo>
                  <a:lnTo>
                    <a:pt x="1363313" y="423898"/>
                  </a:lnTo>
                  <a:cubicBezTo>
                    <a:pt x="1363313" y="388682"/>
                    <a:pt x="1328096" y="353392"/>
                    <a:pt x="1292807" y="353392"/>
                  </a:cubicBezTo>
                  <a:close/>
                  <a:moveTo>
                    <a:pt x="464416" y="224265"/>
                  </a:moveTo>
                  <a:lnTo>
                    <a:pt x="464562" y="400347"/>
                  </a:lnTo>
                  <a:lnTo>
                    <a:pt x="1005280" y="400347"/>
                  </a:lnTo>
                  <a:lnTo>
                    <a:pt x="1005280" y="224265"/>
                  </a:lnTo>
                  <a:lnTo>
                    <a:pt x="895229" y="224265"/>
                  </a:lnTo>
                  <a:cubicBezTo>
                    <a:pt x="878315" y="274200"/>
                    <a:pt x="839107" y="313407"/>
                    <a:pt x="789173" y="330322"/>
                  </a:cubicBezTo>
                  <a:cubicBezTo>
                    <a:pt x="700597" y="360324"/>
                    <a:pt x="604470" y="312841"/>
                    <a:pt x="574467" y="224265"/>
                  </a:cubicBezTo>
                  <a:close/>
                  <a:moveTo>
                    <a:pt x="734774" y="73642"/>
                  </a:moveTo>
                  <a:cubicBezTo>
                    <a:pt x="681820" y="73723"/>
                    <a:pt x="638924" y="116652"/>
                    <a:pt x="638883" y="169607"/>
                  </a:cubicBezTo>
                  <a:cubicBezTo>
                    <a:pt x="638883" y="169631"/>
                    <a:pt x="638883" y="169656"/>
                    <a:pt x="638883" y="169680"/>
                  </a:cubicBezTo>
                  <a:cubicBezTo>
                    <a:pt x="638924" y="222680"/>
                    <a:pt x="681921" y="265612"/>
                    <a:pt x="734921" y="265571"/>
                  </a:cubicBezTo>
                  <a:cubicBezTo>
                    <a:pt x="787921" y="265531"/>
                    <a:pt x="830853" y="222533"/>
                    <a:pt x="830812" y="169533"/>
                  </a:cubicBezTo>
                  <a:cubicBezTo>
                    <a:pt x="830772" y="116534"/>
                    <a:pt x="787774" y="73602"/>
                    <a:pt x="734774" y="73642"/>
                  </a:cubicBezTo>
                  <a:close/>
                  <a:moveTo>
                    <a:pt x="762583" y="2287"/>
                  </a:moveTo>
                  <a:cubicBezTo>
                    <a:pt x="827703" y="13135"/>
                    <a:pt x="883215" y="61748"/>
                    <a:pt x="899558" y="129988"/>
                  </a:cubicBezTo>
                  <a:lnTo>
                    <a:pt x="1087378" y="129988"/>
                  </a:lnTo>
                  <a:lnTo>
                    <a:pt x="1087378" y="259335"/>
                  </a:lnTo>
                  <a:lnTo>
                    <a:pt x="1375492" y="259335"/>
                  </a:lnTo>
                  <a:cubicBezTo>
                    <a:pt x="1422520" y="259335"/>
                    <a:pt x="1469475" y="306363"/>
                    <a:pt x="1469475" y="353392"/>
                  </a:cubicBezTo>
                  <a:lnTo>
                    <a:pt x="1469475" y="1810908"/>
                  </a:lnTo>
                  <a:cubicBezTo>
                    <a:pt x="1469475" y="1857937"/>
                    <a:pt x="1422520" y="1904965"/>
                    <a:pt x="1375492" y="1904965"/>
                  </a:cubicBezTo>
                  <a:lnTo>
                    <a:pt x="93984" y="1904965"/>
                  </a:lnTo>
                  <a:cubicBezTo>
                    <a:pt x="46955" y="1904965"/>
                    <a:pt x="0" y="1857937"/>
                    <a:pt x="0" y="1810908"/>
                  </a:cubicBezTo>
                  <a:lnTo>
                    <a:pt x="0" y="353392"/>
                  </a:lnTo>
                  <a:cubicBezTo>
                    <a:pt x="0" y="306363"/>
                    <a:pt x="35216" y="259335"/>
                    <a:pt x="82245" y="259335"/>
                  </a:cubicBezTo>
                  <a:lnTo>
                    <a:pt x="382097" y="259335"/>
                  </a:lnTo>
                  <a:lnTo>
                    <a:pt x="382097" y="129988"/>
                  </a:lnTo>
                  <a:lnTo>
                    <a:pt x="570065" y="129988"/>
                  </a:lnTo>
                  <a:cubicBezTo>
                    <a:pt x="584917" y="67972"/>
                    <a:pt x="633339" y="19550"/>
                    <a:pt x="695355" y="4698"/>
                  </a:cubicBezTo>
                  <a:cubicBezTo>
                    <a:pt x="718102" y="-750"/>
                    <a:pt x="740876" y="-1330"/>
                    <a:pt x="762583" y="2287"/>
                  </a:cubicBezTo>
                  <a:close/>
                </a:path>
              </a:pathLst>
            </a:cu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17" name="矩形 16">
            <a:extLst>
              <a:ext uri="{FF2B5EF4-FFF2-40B4-BE49-F238E27FC236}">
                <a16:creationId xmlns:a16="http://schemas.microsoft.com/office/drawing/2014/main" id="{04173AE8-16F2-4A31-9A92-0FA5803E83DE}"/>
              </a:ext>
            </a:extLst>
          </p:cNvPr>
          <p:cNvSpPr/>
          <p:nvPr/>
        </p:nvSpPr>
        <p:spPr>
          <a:xfrm>
            <a:off x="635733" y="2190500"/>
            <a:ext cx="2698175" cy="523220"/>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p>
            <a:pPr algn="ctr"/>
            <a:r>
              <a:rPr lang="zh-CN" altLang="en-US" sz="2800" kern="2200" dirty="0">
                <a:solidFill>
                  <a:schemeClr val="bg1"/>
                </a:solidFill>
                <a:latin typeface="思源宋体 CN Heavy" panose="02020900000000000000" pitchFamily="18" charset="-122"/>
                <a:ea typeface="思源宋体 CN Heavy" panose="02020900000000000000" pitchFamily="18" charset="-122"/>
              </a:rPr>
              <a:t>架起合力连心桥</a:t>
            </a:r>
          </a:p>
        </p:txBody>
      </p:sp>
      <p:sp>
        <p:nvSpPr>
          <p:cNvPr id="28" name="任意多边形: 形状 27">
            <a:extLst>
              <a:ext uri="{FF2B5EF4-FFF2-40B4-BE49-F238E27FC236}">
                <a16:creationId xmlns:a16="http://schemas.microsoft.com/office/drawing/2014/main" id="{E45310C3-4C94-4EE4-8E76-2DFDE586D329}"/>
              </a:ext>
            </a:extLst>
          </p:cNvPr>
          <p:cNvSpPr/>
          <p:nvPr/>
        </p:nvSpPr>
        <p:spPr>
          <a:xfrm rot="3215891">
            <a:off x="405801" y="6068210"/>
            <a:ext cx="580824" cy="57160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9" name="任意多边形: 形状 28">
            <a:extLst>
              <a:ext uri="{FF2B5EF4-FFF2-40B4-BE49-F238E27FC236}">
                <a16:creationId xmlns:a16="http://schemas.microsoft.com/office/drawing/2014/main" id="{3D71BC5E-08C9-4896-B0DF-857F29C59FB0}"/>
              </a:ext>
            </a:extLst>
          </p:cNvPr>
          <p:cNvSpPr/>
          <p:nvPr/>
        </p:nvSpPr>
        <p:spPr>
          <a:xfrm rot="3667468">
            <a:off x="1345636" y="5333220"/>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 name="任意多边形: 形状 29">
            <a:extLst>
              <a:ext uri="{FF2B5EF4-FFF2-40B4-BE49-F238E27FC236}">
                <a16:creationId xmlns:a16="http://schemas.microsoft.com/office/drawing/2014/main" id="{D18B82A7-0CC9-4D54-B613-325BC8E5242E}"/>
              </a:ext>
            </a:extLst>
          </p:cNvPr>
          <p:cNvSpPr/>
          <p:nvPr/>
        </p:nvSpPr>
        <p:spPr>
          <a:xfrm rot="11468393">
            <a:off x="2327479" y="593153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任意多边形: 形状 30">
            <a:extLst>
              <a:ext uri="{FF2B5EF4-FFF2-40B4-BE49-F238E27FC236}">
                <a16:creationId xmlns:a16="http://schemas.microsoft.com/office/drawing/2014/main" id="{02122243-0D90-494D-B20E-115D3C063290}"/>
              </a:ext>
            </a:extLst>
          </p:cNvPr>
          <p:cNvSpPr/>
          <p:nvPr/>
        </p:nvSpPr>
        <p:spPr>
          <a:xfrm rot="18389171">
            <a:off x="3115952" y="5826867"/>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bg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 name="矩形 40">
            <a:extLst>
              <a:ext uri="{FF2B5EF4-FFF2-40B4-BE49-F238E27FC236}">
                <a16:creationId xmlns:a16="http://schemas.microsoft.com/office/drawing/2014/main" id="{C8F0B152-7C22-74CE-0FED-88EF7BD12D5A}"/>
              </a:ext>
            </a:extLst>
          </p:cNvPr>
          <p:cNvSpPr/>
          <p:nvPr/>
        </p:nvSpPr>
        <p:spPr>
          <a:xfrm>
            <a:off x="653465" y="2875751"/>
            <a:ext cx="3202113" cy="899474"/>
          </a:xfrm>
          <a:prstGeom prst="rect">
            <a:avLst/>
          </a:prstGeom>
        </p:spPr>
        <p:txBody>
          <a:bodyPr wrap="square">
            <a:noAutofit/>
          </a:bodyPr>
          <a:lstStyle/>
          <a:p>
            <a:pPr>
              <a:lnSpc>
                <a:spcPct val="125000"/>
              </a:lnSpc>
            </a:pPr>
            <a:r>
              <a:rPr lang="en-US" altLang="zh-CN" sz="1400" dirty="0">
                <a:solidFill>
                  <a:schemeClr val="bg1"/>
                </a:solidFill>
                <a:latin typeface="思源黑体 CN Light" panose="020B0300000000000000" pitchFamily="34" charset="-122"/>
                <a:ea typeface="思源黑体 CN Light" panose="020B0300000000000000" pitchFamily="34" charset="-122"/>
                <a:sym typeface="+mn-ea"/>
              </a:rPr>
              <a:t>XX</a:t>
            </a:r>
            <a:r>
              <a:rPr lang="zh-CN" altLang="en-US" sz="1400" dirty="0">
                <a:solidFill>
                  <a:schemeClr val="bg1"/>
                </a:solidFill>
                <a:latin typeface="思源黑体 CN Light" panose="020B0300000000000000" pitchFamily="34" charset="-122"/>
                <a:ea typeface="思源黑体 CN Light" panose="020B0300000000000000" pitchFamily="34" charset="-122"/>
                <a:sym typeface="+mn-ea"/>
              </a:rPr>
              <a:t>社区服务人员们的“移动小蜜蜂”扩音器近日成为社区防控宣传的重要传播载体和“连心桥”。</a:t>
            </a:r>
          </a:p>
        </p:txBody>
      </p:sp>
      <p:sp>
        <p:nvSpPr>
          <p:cNvPr id="44" name="文本框 43">
            <a:extLst>
              <a:ext uri="{FF2B5EF4-FFF2-40B4-BE49-F238E27FC236}">
                <a16:creationId xmlns:a16="http://schemas.microsoft.com/office/drawing/2014/main" id="{126C5435-EF6F-5E35-AC45-8123509B9E18}"/>
              </a:ext>
            </a:extLst>
          </p:cNvPr>
          <p:cNvSpPr txBox="1"/>
          <p:nvPr/>
        </p:nvSpPr>
        <p:spPr>
          <a:xfrm>
            <a:off x="6267003" y="2138978"/>
            <a:ext cx="4886830" cy="1149482"/>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t>他们走街串巷，把送防控知识送入“寻常百姓家”让广大居民足不出户就可了解有效防控信息，使社区的疫情防控工作更加接地气，更加深入人心，有效提升了疫情防控宣传的覆盖面和传播效果。</a:t>
            </a:r>
          </a:p>
        </p:txBody>
      </p:sp>
      <p:sp>
        <p:nvSpPr>
          <p:cNvPr id="48" name="文本框 47">
            <a:extLst>
              <a:ext uri="{FF2B5EF4-FFF2-40B4-BE49-F238E27FC236}">
                <a16:creationId xmlns:a16="http://schemas.microsoft.com/office/drawing/2014/main" id="{C787E092-AB07-B2A0-050D-57F95683E70A}"/>
              </a:ext>
            </a:extLst>
          </p:cNvPr>
          <p:cNvSpPr txBox="1"/>
          <p:nvPr/>
        </p:nvSpPr>
        <p:spPr>
          <a:xfrm>
            <a:off x="5877689" y="3812822"/>
            <a:ext cx="5098241" cy="880177"/>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t>志愿者们对辖区内信息接受不畅的孤老和高龄老人开展面对面的口头宣传，让老人们从不了解到了解，心里也就不恐慌了，得到了社区居民的一致“点赞”。</a:t>
            </a:r>
          </a:p>
        </p:txBody>
      </p:sp>
      <p:grpSp>
        <p:nvGrpSpPr>
          <p:cNvPr id="50" name="组合 49">
            <a:extLst>
              <a:ext uri="{FF2B5EF4-FFF2-40B4-BE49-F238E27FC236}">
                <a16:creationId xmlns:a16="http://schemas.microsoft.com/office/drawing/2014/main" id="{56219AC1-4B1F-3375-742C-052FBFE5E928}"/>
              </a:ext>
            </a:extLst>
          </p:cNvPr>
          <p:cNvGrpSpPr/>
          <p:nvPr/>
        </p:nvGrpSpPr>
        <p:grpSpPr>
          <a:xfrm>
            <a:off x="5490634" y="2519847"/>
            <a:ext cx="434366" cy="387744"/>
            <a:chOff x="4511301" y="-392735"/>
            <a:chExt cx="507602" cy="453120"/>
          </a:xfrm>
        </p:grpSpPr>
        <p:sp>
          <p:nvSpPr>
            <p:cNvPr id="51" name="椭圆 50">
              <a:extLst>
                <a:ext uri="{FF2B5EF4-FFF2-40B4-BE49-F238E27FC236}">
                  <a16:creationId xmlns:a16="http://schemas.microsoft.com/office/drawing/2014/main" id="{26B7F115-A72A-9728-F692-FDBE2E8FE6C8}"/>
                </a:ext>
              </a:extLst>
            </p:cNvPr>
            <p:cNvSpPr/>
            <p:nvPr/>
          </p:nvSpPr>
          <p:spPr>
            <a:xfrm>
              <a:off x="4535978" y="-30735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2" name="椭圆 51">
              <a:extLst>
                <a:ext uri="{FF2B5EF4-FFF2-40B4-BE49-F238E27FC236}">
                  <a16:creationId xmlns:a16="http://schemas.microsoft.com/office/drawing/2014/main" id="{F47230D8-86A5-0D77-77FD-57302DBCAEE7}"/>
                </a:ext>
              </a:extLst>
            </p:cNvPr>
            <p:cNvSpPr/>
            <p:nvPr/>
          </p:nvSpPr>
          <p:spPr>
            <a:xfrm>
              <a:off x="4999994" y="4023"/>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4" name="椭圆 53">
              <a:extLst>
                <a:ext uri="{FF2B5EF4-FFF2-40B4-BE49-F238E27FC236}">
                  <a16:creationId xmlns:a16="http://schemas.microsoft.com/office/drawing/2014/main" id="{007FA826-ACD1-C76A-9E81-8BA9AE9F9C46}"/>
                </a:ext>
              </a:extLst>
            </p:cNvPr>
            <p:cNvSpPr/>
            <p:nvPr/>
          </p:nvSpPr>
          <p:spPr>
            <a:xfrm>
              <a:off x="4511301" y="-76280"/>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55" name="直接连接符 54">
              <a:extLst>
                <a:ext uri="{FF2B5EF4-FFF2-40B4-BE49-F238E27FC236}">
                  <a16:creationId xmlns:a16="http://schemas.microsoft.com/office/drawing/2014/main" id="{37D2C5A2-25F1-B7C0-FE0A-4CE54DD80845}"/>
                </a:ext>
              </a:extLst>
            </p:cNvPr>
            <p:cNvCxnSpPr>
              <a:cxnSpLocks/>
              <a:stCxn id="51" idx="4"/>
              <a:endCxn id="54" idx="0"/>
            </p:cNvCxnSpPr>
            <p:nvPr/>
          </p:nvCxnSpPr>
          <p:spPr>
            <a:xfrm flipH="1">
              <a:off x="4527440" y="-261634"/>
              <a:ext cx="31398" cy="185354"/>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8DF776CA-AB6D-D9FB-448C-4058750EDA2A}"/>
                </a:ext>
              </a:extLst>
            </p:cNvPr>
            <p:cNvCxnSpPr>
              <a:stCxn id="51" idx="4"/>
              <a:endCxn id="52" idx="1"/>
            </p:cNvCxnSpPr>
            <p:nvPr/>
          </p:nvCxnSpPr>
          <p:spPr>
            <a:xfrm>
              <a:off x="4558838" y="-261634"/>
              <a:ext cx="443925" cy="268426"/>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0B6D374C-CEBB-8EB6-BEF8-3C1CAB2C2D53}"/>
                </a:ext>
              </a:extLst>
            </p:cNvPr>
            <p:cNvCxnSpPr>
              <a:cxnSpLocks/>
              <a:stCxn id="54" idx="0"/>
              <a:endCxn id="52" idx="0"/>
            </p:cNvCxnSpPr>
            <p:nvPr/>
          </p:nvCxnSpPr>
          <p:spPr>
            <a:xfrm>
              <a:off x="4527440" y="-76280"/>
              <a:ext cx="482009" cy="8030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8" name="任意多边形: 形状 57">
              <a:extLst>
                <a:ext uri="{FF2B5EF4-FFF2-40B4-BE49-F238E27FC236}">
                  <a16:creationId xmlns:a16="http://schemas.microsoft.com/office/drawing/2014/main" id="{1D89CE21-39B1-728F-13D5-3C34FE985EB3}"/>
                </a:ext>
              </a:extLst>
            </p:cNvPr>
            <p:cNvSpPr/>
            <p:nvPr/>
          </p:nvSpPr>
          <p:spPr>
            <a:xfrm>
              <a:off x="4627142" y="-392735"/>
              <a:ext cx="364554" cy="453120"/>
            </a:xfrm>
            <a:custGeom>
              <a:avLst/>
              <a:gdLst>
                <a:gd name="connsiteX0" fmla="*/ 700195 w 1404794"/>
                <a:gd name="connsiteY0" fmla="*/ 526247 h 1746084"/>
                <a:gd name="connsiteX1" fmla="*/ 744232 w 1404794"/>
                <a:gd name="connsiteY1" fmla="*/ 570284 h 1746084"/>
                <a:gd name="connsiteX2" fmla="*/ 744232 w 1404794"/>
                <a:gd name="connsiteY2" fmla="*/ 830105 h 1746084"/>
                <a:gd name="connsiteX3" fmla="*/ 1004053 w 1404794"/>
                <a:gd name="connsiteY3" fmla="*/ 830105 h 1746084"/>
                <a:gd name="connsiteX4" fmla="*/ 1048090 w 1404794"/>
                <a:gd name="connsiteY4" fmla="*/ 874143 h 1746084"/>
                <a:gd name="connsiteX5" fmla="*/ 1004053 w 1404794"/>
                <a:gd name="connsiteY5" fmla="*/ 918180 h 1746084"/>
                <a:gd name="connsiteX6" fmla="*/ 744232 w 1404794"/>
                <a:gd name="connsiteY6" fmla="*/ 918180 h 1746084"/>
                <a:gd name="connsiteX7" fmla="*/ 744232 w 1404794"/>
                <a:gd name="connsiteY7" fmla="*/ 1178001 h 1746084"/>
                <a:gd name="connsiteX8" fmla="*/ 700195 w 1404794"/>
                <a:gd name="connsiteY8" fmla="*/ 1222038 h 1746084"/>
                <a:gd name="connsiteX9" fmla="*/ 656157 w 1404794"/>
                <a:gd name="connsiteY9" fmla="*/ 1178001 h 1746084"/>
                <a:gd name="connsiteX10" fmla="*/ 656157 w 1404794"/>
                <a:gd name="connsiteY10" fmla="*/ 918180 h 1746084"/>
                <a:gd name="connsiteX11" fmla="*/ 396336 w 1404794"/>
                <a:gd name="connsiteY11" fmla="*/ 918180 h 1746084"/>
                <a:gd name="connsiteX12" fmla="*/ 352299 w 1404794"/>
                <a:gd name="connsiteY12" fmla="*/ 874143 h 1746084"/>
                <a:gd name="connsiteX13" fmla="*/ 396336 w 1404794"/>
                <a:gd name="connsiteY13" fmla="*/ 830105 h 1746084"/>
                <a:gd name="connsiteX14" fmla="*/ 656157 w 1404794"/>
                <a:gd name="connsiteY14" fmla="*/ 830105 h 1746084"/>
                <a:gd name="connsiteX15" fmla="*/ 656157 w 1404794"/>
                <a:gd name="connsiteY15" fmla="*/ 570284 h 1746084"/>
                <a:gd name="connsiteX16" fmla="*/ 700195 w 1404794"/>
                <a:gd name="connsiteY16" fmla="*/ 526247 h 1746084"/>
                <a:gd name="connsiteX17" fmla="*/ 702397 w 1404794"/>
                <a:gd name="connsiteY17" fmla="*/ 0 h 1746084"/>
                <a:gd name="connsiteX18" fmla="*/ 722214 w 1404794"/>
                <a:gd name="connsiteY18" fmla="*/ 6606 h 1746084"/>
                <a:gd name="connsiteX19" fmla="*/ 1369564 w 1404794"/>
                <a:gd name="connsiteY19" fmla="*/ 253215 h 1746084"/>
                <a:gd name="connsiteX20" fmla="*/ 1404794 w 1404794"/>
                <a:gd name="connsiteY20" fmla="*/ 297253 h 1746084"/>
                <a:gd name="connsiteX21" fmla="*/ 1404794 w 1404794"/>
                <a:gd name="connsiteY21" fmla="*/ 944603 h 1746084"/>
                <a:gd name="connsiteX22" fmla="*/ 1021668 w 1404794"/>
                <a:gd name="connsiteY22" fmla="*/ 1547915 h 1746084"/>
                <a:gd name="connsiteX23" fmla="*/ 726617 w 1404794"/>
                <a:gd name="connsiteY23" fmla="*/ 1737276 h 1746084"/>
                <a:gd name="connsiteX24" fmla="*/ 704599 w 1404794"/>
                <a:gd name="connsiteY24" fmla="*/ 1746084 h 1746084"/>
                <a:gd name="connsiteX25" fmla="*/ 664965 w 1404794"/>
                <a:gd name="connsiteY25" fmla="*/ 1724065 h 1746084"/>
                <a:gd name="connsiteX26" fmla="*/ 678176 w 1404794"/>
                <a:gd name="connsiteY26" fmla="*/ 1662413 h 1746084"/>
                <a:gd name="connsiteX27" fmla="*/ 968823 w 1404794"/>
                <a:gd name="connsiteY27" fmla="*/ 1473052 h 1746084"/>
                <a:gd name="connsiteX28" fmla="*/ 1316719 w 1404794"/>
                <a:gd name="connsiteY28" fmla="*/ 944603 h 1746084"/>
                <a:gd name="connsiteX29" fmla="*/ 1316719 w 1404794"/>
                <a:gd name="connsiteY29" fmla="*/ 336886 h 1746084"/>
                <a:gd name="connsiteX30" fmla="*/ 700195 w 1404794"/>
                <a:gd name="connsiteY30" fmla="*/ 99084 h 1746084"/>
                <a:gd name="connsiteX31" fmla="*/ 83671 w 1404794"/>
                <a:gd name="connsiteY31" fmla="*/ 336886 h 1746084"/>
                <a:gd name="connsiteX32" fmla="*/ 83671 w 1404794"/>
                <a:gd name="connsiteY32" fmla="*/ 944603 h 1746084"/>
                <a:gd name="connsiteX33" fmla="*/ 435970 w 1404794"/>
                <a:gd name="connsiteY33" fmla="*/ 1473052 h 1746084"/>
                <a:gd name="connsiteX34" fmla="*/ 488815 w 1404794"/>
                <a:gd name="connsiteY34" fmla="*/ 1503878 h 1746084"/>
                <a:gd name="connsiteX35" fmla="*/ 502027 w 1404794"/>
                <a:gd name="connsiteY35" fmla="*/ 1565530 h 1746084"/>
                <a:gd name="connsiteX36" fmla="*/ 440374 w 1404794"/>
                <a:gd name="connsiteY36" fmla="*/ 1578742 h 1746084"/>
                <a:gd name="connsiteX37" fmla="*/ 391933 w 1404794"/>
                <a:gd name="connsiteY37" fmla="*/ 1547915 h 1746084"/>
                <a:gd name="connsiteX38" fmla="*/ 0 w 1404794"/>
                <a:gd name="connsiteY38" fmla="*/ 944603 h 1746084"/>
                <a:gd name="connsiteX39" fmla="*/ 0 w 1404794"/>
                <a:gd name="connsiteY39" fmla="*/ 297253 h 1746084"/>
                <a:gd name="connsiteX40" fmla="*/ 35230 w 1404794"/>
                <a:gd name="connsiteY40" fmla="*/ 253215 h 1746084"/>
                <a:gd name="connsiteX41" fmla="*/ 682580 w 1404794"/>
                <a:gd name="connsiteY41" fmla="*/ 6606 h 1746084"/>
                <a:gd name="connsiteX42" fmla="*/ 702397 w 1404794"/>
                <a:gd name="connsiteY42" fmla="*/ 0 h 17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4794" h="1746084">
                  <a:moveTo>
                    <a:pt x="700195" y="526247"/>
                  </a:moveTo>
                  <a:cubicBezTo>
                    <a:pt x="726617" y="526247"/>
                    <a:pt x="744232" y="543862"/>
                    <a:pt x="744232" y="570284"/>
                  </a:cubicBezTo>
                  <a:lnTo>
                    <a:pt x="744232" y="830105"/>
                  </a:lnTo>
                  <a:lnTo>
                    <a:pt x="1004053" y="830105"/>
                  </a:lnTo>
                  <a:cubicBezTo>
                    <a:pt x="1030475" y="830105"/>
                    <a:pt x="1048090" y="847720"/>
                    <a:pt x="1048090" y="874143"/>
                  </a:cubicBezTo>
                  <a:cubicBezTo>
                    <a:pt x="1048090" y="900565"/>
                    <a:pt x="1030475" y="918180"/>
                    <a:pt x="1004053" y="918180"/>
                  </a:cubicBezTo>
                  <a:lnTo>
                    <a:pt x="744232" y="918180"/>
                  </a:lnTo>
                  <a:lnTo>
                    <a:pt x="744232" y="1178001"/>
                  </a:lnTo>
                  <a:cubicBezTo>
                    <a:pt x="744232" y="1204423"/>
                    <a:pt x="726617" y="1222038"/>
                    <a:pt x="700195" y="1222038"/>
                  </a:cubicBezTo>
                  <a:cubicBezTo>
                    <a:pt x="673772" y="1222038"/>
                    <a:pt x="656157" y="1204423"/>
                    <a:pt x="656157" y="1178001"/>
                  </a:cubicBezTo>
                  <a:lnTo>
                    <a:pt x="656157" y="918180"/>
                  </a:lnTo>
                  <a:lnTo>
                    <a:pt x="396336" y="918180"/>
                  </a:lnTo>
                  <a:cubicBezTo>
                    <a:pt x="369914" y="918180"/>
                    <a:pt x="352299" y="900565"/>
                    <a:pt x="352299" y="874143"/>
                  </a:cubicBezTo>
                  <a:cubicBezTo>
                    <a:pt x="352299" y="847720"/>
                    <a:pt x="369914" y="830105"/>
                    <a:pt x="396336" y="830105"/>
                  </a:cubicBezTo>
                  <a:lnTo>
                    <a:pt x="656157" y="830105"/>
                  </a:lnTo>
                  <a:lnTo>
                    <a:pt x="656157" y="570284"/>
                  </a:lnTo>
                  <a:cubicBezTo>
                    <a:pt x="656157" y="543862"/>
                    <a:pt x="673772" y="526247"/>
                    <a:pt x="700195" y="526247"/>
                  </a:cubicBezTo>
                  <a:close/>
                  <a:moveTo>
                    <a:pt x="702397" y="0"/>
                  </a:moveTo>
                  <a:cubicBezTo>
                    <a:pt x="709002" y="0"/>
                    <a:pt x="715608" y="2202"/>
                    <a:pt x="722214" y="6606"/>
                  </a:cubicBezTo>
                  <a:cubicBezTo>
                    <a:pt x="1056898" y="187159"/>
                    <a:pt x="1272681" y="240004"/>
                    <a:pt x="1369564" y="253215"/>
                  </a:cubicBezTo>
                  <a:cubicBezTo>
                    <a:pt x="1387179" y="257619"/>
                    <a:pt x="1404794" y="275234"/>
                    <a:pt x="1404794" y="297253"/>
                  </a:cubicBezTo>
                  <a:lnTo>
                    <a:pt x="1404794" y="944603"/>
                  </a:lnTo>
                  <a:cubicBezTo>
                    <a:pt x="1404794" y="1217635"/>
                    <a:pt x="1263874" y="1371766"/>
                    <a:pt x="1021668" y="1547915"/>
                  </a:cubicBezTo>
                  <a:lnTo>
                    <a:pt x="726617" y="1737276"/>
                  </a:lnTo>
                  <a:cubicBezTo>
                    <a:pt x="722214" y="1741680"/>
                    <a:pt x="713406" y="1746084"/>
                    <a:pt x="704599" y="1746084"/>
                  </a:cubicBezTo>
                  <a:cubicBezTo>
                    <a:pt x="686984" y="1746084"/>
                    <a:pt x="673773" y="1737276"/>
                    <a:pt x="664965" y="1724065"/>
                  </a:cubicBezTo>
                  <a:cubicBezTo>
                    <a:pt x="651754" y="1702046"/>
                    <a:pt x="656158" y="1675624"/>
                    <a:pt x="678176" y="1662413"/>
                  </a:cubicBezTo>
                  <a:lnTo>
                    <a:pt x="968823" y="1473052"/>
                  </a:lnTo>
                  <a:cubicBezTo>
                    <a:pt x="1197818" y="1310113"/>
                    <a:pt x="1316719" y="1182405"/>
                    <a:pt x="1316719" y="944603"/>
                  </a:cubicBezTo>
                  <a:lnTo>
                    <a:pt x="1316719" y="336886"/>
                  </a:lnTo>
                  <a:cubicBezTo>
                    <a:pt x="1206625" y="314868"/>
                    <a:pt x="999649" y="257619"/>
                    <a:pt x="700195" y="99084"/>
                  </a:cubicBezTo>
                  <a:cubicBezTo>
                    <a:pt x="400741" y="253215"/>
                    <a:pt x="198168" y="314868"/>
                    <a:pt x="83671" y="336886"/>
                  </a:cubicBezTo>
                  <a:lnTo>
                    <a:pt x="83671" y="944603"/>
                  </a:lnTo>
                  <a:cubicBezTo>
                    <a:pt x="83671" y="1182405"/>
                    <a:pt x="206976" y="1314517"/>
                    <a:pt x="435970" y="1473052"/>
                  </a:cubicBezTo>
                  <a:lnTo>
                    <a:pt x="488815" y="1503878"/>
                  </a:lnTo>
                  <a:cubicBezTo>
                    <a:pt x="510834" y="1517089"/>
                    <a:pt x="515238" y="1543512"/>
                    <a:pt x="502027" y="1565530"/>
                  </a:cubicBezTo>
                  <a:cubicBezTo>
                    <a:pt x="488815" y="1587549"/>
                    <a:pt x="462393" y="1591953"/>
                    <a:pt x="440374" y="1578742"/>
                  </a:cubicBezTo>
                  <a:lnTo>
                    <a:pt x="391933" y="1547915"/>
                  </a:lnTo>
                  <a:cubicBezTo>
                    <a:pt x="145323" y="1376169"/>
                    <a:pt x="0" y="1222038"/>
                    <a:pt x="0" y="944603"/>
                  </a:cubicBezTo>
                  <a:lnTo>
                    <a:pt x="0" y="297253"/>
                  </a:lnTo>
                  <a:cubicBezTo>
                    <a:pt x="0" y="275234"/>
                    <a:pt x="13211" y="257619"/>
                    <a:pt x="35230" y="253215"/>
                  </a:cubicBezTo>
                  <a:cubicBezTo>
                    <a:pt x="132112" y="240004"/>
                    <a:pt x="343492" y="187159"/>
                    <a:pt x="682580" y="6606"/>
                  </a:cubicBezTo>
                  <a:cubicBezTo>
                    <a:pt x="689186" y="2202"/>
                    <a:pt x="695791" y="0"/>
                    <a:pt x="702397"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59" name="组合 58">
            <a:extLst>
              <a:ext uri="{FF2B5EF4-FFF2-40B4-BE49-F238E27FC236}">
                <a16:creationId xmlns:a16="http://schemas.microsoft.com/office/drawing/2014/main" id="{8F0FC73C-9FE7-4426-144D-AEF0849F64E9}"/>
              </a:ext>
            </a:extLst>
          </p:cNvPr>
          <p:cNvGrpSpPr/>
          <p:nvPr/>
        </p:nvGrpSpPr>
        <p:grpSpPr>
          <a:xfrm>
            <a:off x="5075165" y="3946210"/>
            <a:ext cx="570594" cy="494078"/>
            <a:chOff x="6773112" y="1409419"/>
            <a:chExt cx="570685" cy="494157"/>
          </a:xfrm>
        </p:grpSpPr>
        <p:sp>
          <p:nvSpPr>
            <p:cNvPr id="61" name="椭圆 60">
              <a:extLst>
                <a:ext uri="{FF2B5EF4-FFF2-40B4-BE49-F238E27FC236}">
                  <a16:creationId xmlns:a16="http://schemas.microsoft.com/office/drawing/2014/main" id="{49899097-9B48-F00C-0AC7-BCBBEE4EFA13}"/>
                </a:ext>
              </a:extLst>
            </p:cNvPr>
            <p:cNvSpPr/>
            <p:nvPr/>
          </p:nvSpPr>
          <p:spPr>
            <a:xfrm>
              <a:off x="7298078" y="146657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3" name="椭圆 62">
              <a:extLst>
                <a:ext uri="{FF2B5EF4-FFF2-40B4-BE49-F238E27FC236}">
                  <a16:creationId xmlns:a16="http://schemas.microsoft.com/office/drawing/2014/main" id="{794B0F11-1D43-8388-7BE9-B1ADF72D20F6}"/>
                </a:ext>
              </a:extLst>
            </p:cNvPr>
            <p:cNvSpPr/>
            <p:nvPr/>
          </p:nvSpPr>
          <p:spPr>
            <a:xfrm>
              <a:off x="7256426" y="1884667"/>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65" name="椭圆 64">
              <a:extLst>
                <a:ext uri="{FF2B5EF4-FFF2-40B4-BE49-F238E27FC236}">
                  <a16:creationId xmlns:a16="http://schemas.microsoft.com/office/drawing/2014/main" id="{FBC3BD92-375D-EFD8-C72A-99D73E1F9B83}"/>
                </a:ext>
              </a:extLst>
            </p:cNvPr>
            <p:cNvSpPr/>
            <p:nvPr/>
          </p:nvSpPr>
          <p:spPr>
            <a:xfrm>
              <a:off x="6773112" y="1748152"/>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67" name="直接连接符 66">
              <a:extLst>
                <a:ext uri="{FF2B5EF4-FFF2-40B4-BE49-F238E27FC236}">
                  <a16:creationId xmlns:a16="http://schemas.microsoft.com/office/drawing/2014/main" id="{508EBF1B-1340-0FC6-BF63-E92947EDCFCD}"/>
                </a:ext>
              </a:extLst>
            </p:cNvPr>
            <p:cNvCxnSpPr>
              <a:stCxn id="61" idx="3"/>
              <a:endCxn id="65" idx="7"/>
            </p:cNvCxnSpPr>
            <p:nvPr/>
          </p:nvCxnSpPr>
          <p:spPr>
            <a:xfrm flipH="1">
              <a:off x="6800662" y="1505594"/>
              <a:ext cx="504111" cy="247285"/>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5D877878-114F-5390-8319-B7CA798CC88D}"/>
                </a:ext>
              </a:extLst>
            </p:cNvPr>
            <p:cNvCxnSpPr>
              <a:cxnSpLocks/>
              <a:stCxn id="61" idx="3"/>
              <a:endCxn id="63" idx="1"/>
            </p:cNvCxnSpPr>
            <p:nvPr/>
          </p:nvCxnSpPr>
          <p:spPr>
            <a:xfrm flipH="1">
              <a:off x="7259195" y="1505594"/>
              <a:ext cx="45578" cy="381842"/>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9D7D4A6C-71DD-8DF6-4F9E-9B73FD0B38A8}"/>
                </a:ext>
              </a:extLst>
            </p:cNvPr>
            <p:cNvCxnSpPr>
              <a:cxnSpLocks/>
              <a:stCxn id="65" idx="7"/>
              <a:endCxn id="63" idx="0"/>
            </p:cNvCxnSpPr>
            <p:nvPr/>
          </p:nvCxnSpPr>
          <p:spPr>
            <a:xfrm>
              <a:off x="6800662" y="1752879"/>
              <a:ext cx="465219" cy="131788"/>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2" name="任意多边形: 形状 71">
              <a:extLst>
                <a:ext uri="{FF2B5EF4-FFF2-40B4-BE49-F238E27FC236}">
                  <a16:creationId xmlns:a16="http://schemas.microsoft.com/office/drawing/2014/main" id="{26E43545-FE26-C231-0958-D5FAA8066FC4}"/>
                </a:ext>
              </a:extLst>
            </p:cNvPr>
            <p:cNvSpPr/>
            <p:nvPr/>
          </p:nvSpPr>
          <p:spPr>
            <a:xfrm>
              <a:off x="6884665" y="1409419"/>
              <a:ext cx="367928" cy="476964"/>
            </a:xfrm>
            <a:custGeom>
              <a:avLst/>
              <a:gdLst>
                <a:gd name="connsiteX0" fmla="*/ 423256 w 1469475"/>
                <a:gd name="connsiteY0" fmla="*/ 1575839 h 1904965"/>
                <a:gd name="connsiteX1" fmla="*/ 1046219 w 1469475"/>
                <a:gd name="connsiteY1" fmla="*/ 1575839 h 1904965"/>
                <a:gd name="connsiteX2" fmla="*/ 1093247 w 1469475"/>
                <a:gd name="connsiteY2" fmla="*/ 1622868 h 1904965"/>
                <a:gd name="connsiteX3" fmla="*/ 1093247 w 1469475"/>
                <a:gd name="connsiteY3" fmla="*/ 1634607 h 1904965"/>
                <a:gd name="connsiteX4" fmla="*/ 1034554 w 1469475"/>
                <a:gd name="connsiteY4" fmla="*/ 1669896 h 1904965"/>
                <a:gd name="connsiteX5" fmla="*/ 423256 w 1469475"/>
                <a:gd name="connsiteY5" fmla="*/ 1669896 h 1904965"/>
                <a:gd name="connsiteX6" fmla="*/ 376228 w 1469475"/>
                <a:gd name="connsiteY6" fmla="*/ 1634607 h 1904965"/>
                <a:gd name="connsiteX7" fmla="*/ 376228 w 1469475"/>
                <a:gd name="connsiteY7" fmla="*/ 1622868 h 1904965"/>
                <a:gd name="connsiteX8" fmla="*/ 423256 w 1469475"/>
                <a:gd name="connsiteY8" fmla="*/ 1575839 h 1904965"/>
                <a:gd name="connsiteX9" fmla="*/ 423256 w 1469475"/>
                <a:gd name="connsiteY9" fmla="*/ 1399464 h 1904965"/>
                <a:gd name="connsiteX10" fmla="*/ 1046219 w 1469475"/>
                <a:gd name="connsiteY10" fmla="*/ 1399464 h 1904965"/>
                <a:gd name="connsiteX11" fmla="*/ 1093247 w 1469475"/>
                <a:gd name="connsiteY11" fmla="*/ 1446493 h 1904965"/>
                <a:gd name="connsiteX12" fmla="*/ 1093247 w 1469475"/>
                <a:gd name="connsiteY12" fmla="*/ 1458305 h 1904965"/>
                <a:gd name="connsiteX13" fmla="*/ 1034554 w 1469475"/>
                <a:gd name="connsiteY13" fmla="*/ 1505260 h 1904965"/>
                <a:gd name="connsiteX14" fmla="*/ 423256 w 1469475"/>
                <a:gd name="connsiteY14" fmla="*/ 1505260 h 1904965"/>
                <a:gd name="connsiteX15" fmla="*/ 376228 w 1469475"/>
                <a:gd name="connsiteY15" fmla="*/ 1458305 h 1904965"/>
                <a:gd name="connsiteX16" fmla="*/ 376228 w 1469475"/>
                <a:gd name="connsiteY16" fmla="*/ 1446493 h 1904965"/>
                <a:gd name="connsiteX17" fmla="*/ 423256 w 1469475"/>
                <a:gd name="connsiteY17" fmla="*/ 1399464 h 1904965"/>
                <a:gd name="connsiteX18" fmla="*/ 423256 w 1469475"/>
                <a:gd name="connsiteY18" fmla="*/ 1234901 h 1904965"/>
                <a:gd name="connsiteX19" fmla="*/ 1046219 w 1469475"/>
                <a:gd name="connsiteY19" fmla="*/ 1234901 h 1904965"/>
                <a:gd name="connsiteX20" fmla="*/ 1093247 w 1469475"/>
                <a:gd name="connsiteY20" fmla="*/ 1281930 h 1904965"/>
                <a:gd name="connsiteX21" fmla="*/ 1093247 w 1469475"/>
                <a:gd name="connsiteY21" fmla="*/ 1293668 h 1904965"/>
                <a:gd name="connsiteX22" fmla="*/ 1034554 w 1469475"/>
                <a:gd name="connsiteY22" fmla="*/ 1340697 h 1904965"/>
                <a:gd name="connsiteX23" fmla="*/ 423256 w 1469475"/>
                <a:gd name="connsiteY23" fmla="*/ 1340697 h 1904965"/>
                <a:gd name="connsiteX24" fmla="*/ 376228 w 1469475"/>
                <a:gd name="connsiteY24" fmla="*/ 1293668 h 1904965"/>
                <a:gd name="connsiteX25" fmla="*/ 376228 w 1469475"/>
                <a:gd name="connsiteY25" fmla="*/ 1281930 h 1904965"/>
                <a:gd name="connsiteX26" fmla="*/ 423256 w 1469475"/>
                <a:gd name="connsiteY26" fmla="*/ 1234901 h 1904965"/>
                <a:gd name="connsiteX27" fmla="*/ 649375 w 1469475"/>
                <a:gd name="connsiteY27" fmla="*/ 564690 h 1904965"/>
                <a:gd name="connsiteX28" fmla="*/ 820321 w 1469475"/>
                <a:gd name="connsiteY28" fmla="*/ 564690 h 1904965"/>
                <a:gd name="connsiteX29" fmla="*/ 820321 w 1469475"/>
                <a:gd name="connsiteY29" fmla="*/ 743706 h 1904965"/>
                <a:gd name="connsiteX30" fmla="*/ 999337 w 1469475"/>
                <a:gd name="connsiteY30" fmla="*/ 743706 h 1904965"/>
                <a:gd name="connsiteX31" fmla="*/ 999337 w 1469475"/>
                <a:gd name="connsiteY31" fmla="*/ 914726 h 1904965"/>
                <a:gd name="connsiteX32" fmla="*/ 820247 w 1469475"/>
                <a:gd name="connsiteY32" fmla="*/ 914726 h 1904965"/>
                <a:gd name="connsiteX33" fmla="*/ 820247 w 1469475"/>
                <a:gd name="connsiteY33" fmla="*/ 1093742 h 1904965"/>
                <a:gd name="connsiteX34" fmla="*/ 649301 w 1469475"/>
                <a:gd name="connsiteY34" fmla="*/ 1093742 h 1904965"/>
                <a:gd name="connsiteX35" fmla="*/ 649375 w 1469475"/>
                <a:gd name="connsiteY35" fmla="*/ 914726 h 1904965"/>
                <a:gd name="connsiteX36" fmla="*/ 470358 w 1469475"/>
                <a:gd name="connsiteY36" fmla="*/ 914726 h 1904965"/>
                <a:gd name="connsiteX37" fmla="*/ 470358 w 1469475"/>
                <a:gd name="connsiteY37" fmla="*/ 743706 h 1904965"/>
                <a:gd name="connsiteX38" fmla="*/ 649375 w 1469475"/>
                <a:gd name="connsiteY38" fmla="*/ 743706 h 1904965"/>
                <a:gd name="connsiteX39" fmla="*/ 1087378 w 1469475"/>
                <a:gd name="connsiteY39" fmla="*/ 353392 h 1904965"/>
                <a:gd name="connsiteX40" fmla="*/ 1087378 w 1469475"/>
                <a:gd name="connsiteY40" fmla="*/ 482519 h 1904965"/>
                <a:gd name="connsiteX41" fmla="*/ 382097 w 1469475"/>
                <a:gd name="connsiteY41" fmla="*/ 482519 h 1904965"/>
                <a:gd name="connsiteX42" fmla="*/ 382097 w 1469475"/>
                <a:gd name="connsiteY42" fmla="*/ 365131 h 1904965"/>
                <a:gd name="connsiteX43" fmla="*/ 164636 w 1469475"/>
                <a:gd name="connsiteY43" fmla="*/ 365131 h 1904965"/>
                <a:gd name="connsiteX44" fmla="*/ 94057 w 1469475"/>
                <a:gd name="connsiteY44" fmla="*/ 435637 h 1904965"/>
                <a:gd name="connsiteX45" fmla="*/ 94057 w 1469475"/>
                <a:gd name="connsiteY45" fmla="*/ 1728664 h 1904965"/>
                <a:gd name="connsiteX46" fmla="*/ 164636 w 1469475"/>
                <a:gd name="connsiteY46" fmla="*/ 1799170 h 1904965"/>
                <a:gd name="connsiteX47" fmla="*/ 1293173 w 1469475"/>
                <a:gd name="connsiteY47" fmla="*/ 1799170 h 1904965"/>
                <a:gd name="connsiteX48" fmla="*/ 1363680 w 1469475"/>
                <a:gd name="connsiteY48" fmla="*/ 1728664 h 1904965"/>
                <a:gd name="connsiteX49" fmla="*/ 1363313 w 1469475"/>
                <a:gd name="connsiteY49" fmla="*/ 423898 h 1904965"/>
                <a:gd name="connsiteX50" fmla="*/ 1292807 w 1469475"/>
                <a:gd name="connsiteY50" fmla="*/ 353392 h 1904965"/>
                <a:gd name="connsiteX51" fmla="*/ 464416 w 1469475"/>
                <a:gd name="connsiteY51" fmla="*/ 224265 h 1904965"/>
                <a:gd name="connsiteX52" fmla="*/ 464562 w 1469475"/>
                <a:gd name="connsiteY52" fmla="*/ 400347 h 1904965"/>
                <a:gd name="connsiteX53" fmla="*/ 1005280 w 1469475"/>
                <a:gd name="connsiteY53" fmla="*/ 400347 h 1904965"/>
                <a:gd name="connsiteX54" fmla="*/ 1005280 w 1469475"/>
                <a:gd name="connsiteY54" fmla="*/ 224265 h 1904965"/>
                <a:gd name="connsiteX55" fmla="*/ 895229 w 1469475"/>
                <a:gd name="connsiteY55" fmla="*/ 224265 h 1904965"/>
                <a:gd name="connsiteX56" fmla="*/ 789173 w 1469475"/>
                <a:gd name="connsiteY56" fmla="*/ 330322 h 1904965"/>
                <a:gd name="connsiteX57" fmla="*/ 574467 w 1469475"/>
                <a:gd name="connsiteY57" fmla="*/ 224265 h 1904965"/>
                <a:gd name="connsiteX58" fmla="*/ 734774 w 1469475"/>
                <a:gd name="connsiteY58" fmla="*/ 73642 h 1904965"/>
                <a:gd name="connsiteX59" fmla="*/ 638883 w 1469475"/>
                <a:gd name="connsiteY59" fmla="*/ 169607 h 1904965"/>
                <a:gd name="connsiteX60" fmla="*/ 638883 w 1469475"/>
                <a:gd name="connsiteY60" fmla="*/ 169680 h 1904965"/>
                <a:gd name="connsiteX61" fmla="*/ 734921 w 1469475"/>
                <a:gd name="connsiteY61" fmla="*/ 265571 h 1904965"/>
                <a:gd name="connsiteX62" fmla="*/ 830812 w 1469475"/>
                <a:gd name="connsiteY62" fmla="*/ 169533 h 1904965"/>
                <a:gd name="connsiteX63" fmla="*/ 734774 w 1469475"/>
                <a:gd name="connsiteY63" fmla="*/ 73642 h 1904965"/>
                <a:gd name="connsiteX64" fmla="*/ 762583 w 1469475"/>
                <a:gd name="connsiteY64" fmla="*/ 2287 h 1904965"/>
                <a:gd name="connsiteX65" fmla="*/ 899558 w 1469475"/>
                <a:gd name="connsiteY65" fmla="*/ 129988 h 1904965"/>
                <a:gd name="connsiteX66" fmla="*/ 1087378 w 1469475"/>
                <a:gd name="connsiteY66" fmla="*/ 129988 h 1904965"/>
                <a:gd name="connsiteX67" fmla="*/ 1087378 w 1469475"/>
                <a:gd name="connsiteY67" fmla="*/ 259335 h 1904965"/>
                <a:gd name="connsiteX68" fmla="*/ 1375492 w 1469475"/>
                <a:gd name="connsiteY68" fmla="*/ 259335 h 1904965"/>
                <a:gd name="connsiteX69" fmla="*/ 1469475 w 1469475"/>
                <a:gd name="connsiteY69" fmla="*/ 353392 h 1904965"/>
                <a:gd name="connsiteX70" fmla="*/ 1469475 w 1469475"/>
                <a:gd name="connsiteY70" fmla="*/ 1810908 h 1904965"/>
                <a:gd name="connsiteX71" fmla="*/ 1375492 w 1469475"/>
                <a:gd name="connsiteY71" fmla="*/ 1904965 h 1904965"/>
                <a:gd name="connsiteX72" fmla="*/ 93984 w 1469475"/>
                <a:gd name="connsiteY72" fmla="*/ 1904965 h 1904965"/>
                <a:gd name="connsiteX73" fmla="*/ 0 w 1469475"/>
                <a:gd name="connsiteY73" fmla="*/ 1810908 h 1904965"/>
                <a:gd name="connsiteX74" fmla="*/ 0 w 1469475"/>
                <a:gd name="connsiteY74" fmla="*/ 353392 h 1904965"/>
                <a:gd name="connsiteX75" fmla="*/ 82245 w 1469475"/>
                <a:gd name="connsiteY75" fmla="*/ 259335 h 1904965"/>
                <a:gd name="connsiteX76" fmla="*/ 382097 w 1469475"/>
                <a:gd name="connsiteY76" fmla="*/ 259335 h 1904965"/>
                <a:gd name="connsiteX77" fmla="*/ 382097 w 1469475"/>
                <a:gd name="connsiteY77" fmla="*/ 129988 h 1904965"/>
                <a:gd name="connsiteX78" fmla="*/ 570065 w 1469475"/>
                <a:gd name="connsiteY78" fmla="*/ 129988 h 1904965"/>
                <a:gd name="connsiteX79" fmla="*/ 695355 w 1469475"/>
                <a:gd name="connsiteY79" fmla="*/ 4698 h 1904965"/>
                <a:gd name="connsiteX80" fmla="*/ 762583 w 1469475"/>
                <a:gd name="connsiteY80" fmla="*/ 2287 h 19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69475" h="1904965">
                  <a:moveTo>
                    <a:pt x="423256" y="1575839"/>
                  </a:moveTo>
                  <a:lnTo>
                    <a:pt x="1046219" y="1575839"/>
                  </a:lnTo>
                  <a:cubicBezTo>
                    <a:pt x="1071452" y="1577544"/>
                    <a:pt x="1091543" y="1597634"/>
                    <a:pt x="1093247" y="1622868"/>
                  </a:cubicBezTo>
                  <a:lnTo>
                    <a:pt x="1093247" y="1634607"/>
                  </a:lnTo>
                  <a:cubicBezTo>
                    <a:pt x="1082034" y="1656620"/>
                    <a:pt x="1059255" y="1670316"/>
                    <a:pt x="1034554" y="1669896"/>
                  </a:cubicBezTo>
                  <a:lnTo>
                    <a:pt x="423256" y="1669896"/>
                  </a:lnTo>
                  <a:cubicBezTo>
                    <a:pt x="399779" y="1669896"/>
                    <a:pt x="376228" y="1658084"/>
                    <a:pt x="376228" y="1634607"/>
                  </a:cubicBezTo>
                  <a:lnTo>
                    <a:pt x="376228" y="1622868"/>
                  </a:lnTo>
                  <a:cubicBezTo>
                    <a:pt x="377932" y="1597634"/>
                    <a:pt x="398023" y="1577544"/>
                    <a:pt x="423256" y="1575839"/>
                  </a:cubicBezTo>
                  <a:close/>
                  <a:moveTo>
                    <a:pt x="423256" y="1399464"/>
                  </a:moveTo>
                  <a:lnTo>
                    <a:pt x="1046219" y="1399464"/>
                  </a:lnTo>
                  <a:cubicBezTo>
                    <a:pt x="1071452" y="1401169"/>
                    <a:pt x="1091543" y="1421259"/>
                    <a:pt x="1093247" y="1446493"/>
                  </a:cubicBezTo>
                  <a:lnTo>
                    <a:pt x="1093247" y="1458305"/>
                  </a:lnTo>
                  <a:cubicBezTo>
                    <a:pt x="1081582" y="1493521"/>
                    <a:pt x="1058105" y="1505260"/>
                    <a:pt x="1034554" y="1505260"/>
                  </a:cubicBezTo>
                  <a:lnTo>
                    <a:pt x="423256" y="1505260"/>
                  </a:lnTo>
                  <a:cubicBezTo>
                    <a:pt x="398049" y="1503560"/>
                    <a:pt x="377967" y="1483510"/>
                    <a:pt x="376228" y="1458305"/>
                  </a:cubicBezTo>
                  <a:lnTo>
                    <a:pt x="376228" y="1446493"/>
                  </a:lnTo>
                  <a:cubicBezTo>
                    <a:pt x="377964" y="1421273"/>
                    <a:pt x="398037" y="1401200"/>
                    <a:pt x="423256" y="1399464"/>
                  </a:cubicBezTo>
                  <a:close/>
                  <a:moveTo>
                    <a:pt x="423256" y="1234901"/>
                  </a:moveTo>
                  <a:lnTo>
                    <a:pt x="1046219" y="1234901"/>
                  </a:lnTo>
                  <a:cubicBezTo>
                    <a:pt x="1071452" y="1236605"/>
                    <a:pt x="1091543" y="1256696"/>
                    <a:pt x="1093247" y="1281930"/>
                  </a:cubicBezTo>
                  <a:lnTo>
                    <a:pt x="1093247" y="1293668"/>
                  </a:lnTo>
                  <a:cubicBezTo>
                    <a:pt x="1081582" y="1328958"/>
                    <a:pt x="1058105" y="1340697"/>
                    <a:pt x="1034554" y="1340697"/>
                  </a:cubicBezTo>
                  <a:lnTo>
                    <a:pt x="423256" y="1340697"/>
                  </a:lnTo>
                  <a:cubicBezTo>
                    <a:pt x="398023" y="1338992"/>
                    <a:pt x="377932" y="1318902"/>
                    <a:pt x="376228" y="1293668"/>
                  </a:cubicBezTo>
                  <a:lnTo>
                    <a:pt x="376228" y="1281930"/>
                  </a:lnTo>
                  <a:cubicBezTo>
                    <a:pt x="377964" y="1256710"/>
                    <a:pt x="398037" y="1236637"/>
                    <a:pt x="423256" y="1234901"/>
                  </a:cubicBezTo>
                  <a:close/>
                  <a:moveTo>
                    <a:pt x="649375" y="564690"/>
                  </a:moveTo>
                  <a:lnTo>
                    <a:pt x="820321" y="564690"/>
                  </a:lnTo>
                  <a:lnTo>
                    <a:pt x="820321" y="743706"/>
                  </a:lnTo>
                  <a:lnTo>
                    <a:pt x="999337" y="743706"/>
                  </a:lnTo>
                  <a:lnTo>
                    <a:pt x="999337" y="914726"/>
                  </a:lnTo>
                  <a:lnTo>
                    <a:pt x="820247" y="914726"/>
                  </a:lnTo>
                  <a:lnTo>
                    <a:pt x="820247" y="1093742"/>
                  </a:lnTo>
                  <a:lnTo>
                    <a:pt x="649301" y="1093742"/>
                  </a:lnTo>
                  <a:lnTo>
                    <a:pt x="649375" y="914726"/>
                  </a:lnTo>
                  <a:lnTo>
                    <a:pt x="470358" y="914726"/>
                  </a:lnTo>
                  <a:lnTo>
                    <a:pt x="470358" y="743706"/>
                  </a:lnTo>
                  <a:lnTo>
                    <a:pt x="649375" y="743706"/>
                  </a:lnTo>
                  <a:close/>
                  <a:moveTo>
                    <a:pt x="1087378" y="353392"/>
                  </a:moveTo>
                  <a:lnTo>
                    <a:pt x="1087378" y="482519"/>
                  </a:lnTo>
                  <a:lnTo>
                    <a:pt x="382097" y="482519"/>
                  </a:lnTo>
                  <a:lnTo>
                    <a:pt x="382097" y="365131"/>
                  </a:lnTo>
                  <a:lnTo>
                    <a:pt x="164636" y="365131"/>
                  </a:lnTo>
                  <a:cubicBezTo>
                    <a:pt x="129347" y="365131"/>
                    <a:pt x="94057" y="400420"/>
                    <a:pt x="94057" y="435637"/>
                  </a:cubicBezTo>
                  <a:lnTo>
                    <a:pt x="94057" y="1728664"/>
                  </a:lnTo>
                  <a:cubicBezTo>
                    <a:pt x="94057" y="1763953"/>
                    <a:pt x="129347" y="1799170"/>
                    <a:pt x="164636" y="1799170"/>
                  </a:cubicBezTo>
                  <a:lnTo>
                    <a:pt x="1293173" y="1799170"/>
                  </a:lnTo>
                  <a:cubicBezTo>
                    <a:pt x="1328463" y="1799170"/>
                    <a:pt x="1363680" y="1763953"/>
                    <a:pt x="1363680" y="1728664"/>
                  </a:cubicBezTo>
                  <a:lnTo>
                    <a:pt x="1363313" y="423898"/>
                  </a:lnTo>
                  <a:cubicBezTo>
                    <a:pt x="1363313" y="388682"/>
                    <a:pt x="1328096" y="353392"/>
                    <a:pt x="1292807" y="353392"/>
                  </a:cubicBezTo>
                  <a:close/>
                  <a:moveTo>
                    <a:pt x="464416" y="224265"/>
                  </a:moveTo>
                  <a:lnTo>
                    <a:pt x="464562" y="400347"/>
                  </a:lnTo>
                  <a:lnTo>
                    <a:pt x="1005280" y="400347"/>
                  </a:lnTo>
                  <a:lnTo>
                    <a:pt x="1005280" y="224265"/>
                  </a:lnTo>
                  <a:lnTo>
                    <a:pt x="895229" y="224265"/>
                  </a:lnTo>
                  <a:cubicBezTo>
                    <a:pt x="878315" y="274200"/>
                    <a:pt x="839107" y="313407"/>
                    <a:pt x="789173" y="330322"/>
                  </a:cubicBezTo>
                  <a:cubicBezTo>
                    <a:pt x="700597" y="360324"/>
                    <a:pt x="604470" y="312841"/>
                    <a:pt x="574467" y="224265"/>
                  </a:cubicBezTo>
                  <a:close/>
                  <a:moveTo>
                    <a:pt x="734774" y="73642"/>
                  </a:moveTo>
                  <a:cubicBezTo>
                    <a:pt x="681820" y="73723"/>
                    <a:pt x="638924" y="116652"/>
                    <a:pt x="638883" y="169607"/>
                  </a:cubicBezTo>
                  <a:cubicBezTo>
                    <a:pt x="638883" y="169631"/>
                    <a:pt x="638883" y="169656"/>
                    <a:pt x="638883" y="169680"/>
                  </a:cubicBezTo>
                  <a:cubicBezTo>
                    <a:pt x="638924" y="222680"/>
                    <a:pt x="681921" y="265612"/>
                    <a:pt x="734921" y="265571"/>
                  </a:cubicBezTo>
                  <a:cubicBezTo>
                    <a:pt x="787921" y="265531"/>
                    <a:pt x="830853" y="222533"/>
                    <a:pt x="830812" y="169533"/>
                  </a:cubicBezTo>
                  <a:cubicBezTo>
                    <a:pt x="830772" y="116534"/>
                    <a:pt x="787774" y="73602"/>
                    <a:pt x="734774" y="73642"/>
                  </a:cubicBezTo>
                  <a:close/>
                  <a:moveTo>
                    <a:pt x="762583" y="2287"/>
                  </a:moveTo>
                  <a:cubicBezTo>
                    <a:pt x="827703" y="13135"/>
                    <a:pt x="883215" y="61748"/>
                    <a:pt x="899558" y="129988"/>
                  </a:cubicBezTo>
                  <a:lnTo>
                    <a:pt x="1087378" y="129988"/>
                  </a:lnTo>
                  <a:lnTo>
                    <a:pt x="1087378" y="259335"/>
                  </a:lnTo>
                  <a:lnTo>
                    <a:pt x="1375492" y="259335"/>
                  </a:lnTo>
                  <a:cubicBezTo>
                    <a:pt x="1422520" y="259335"/>
                    <a:pt x="1469475" y="306363"/>
                    <a:pt x="1469475" y="353392"/>
                  </a:cubicBezTo>
                  <a:lnTo>
                    <a:pt x="1469475" y="1810908"/>
                  </a:lnTo>
                  <a:cubicBezTo>
                    <a:pt x="1469475" y="1857937"/>
                    <a:pt x="1422520" y="1904965"/>
                    <a:pt x="1375492" y="1904965"/>
                  </a:cubicBezTo>
                  <a:lnTo>
                    <a:pt x="93984" y="1904965"/>
                  </a:lnTo>
                  <a:cubicBezTo>
                    <a:pt x="46955" y="1904965"/>
                    <a:pt x="0" y="1857937"/>
                    <a:pt x="0" y="1810908"/>
                  </a:cubicBezTo>
                  <a:lnTo>
                    <a:pt x="0" y="353392"/>
                  </a:lnTo>
                  <a:cubicBezTo>
                    <a:pt x="0" y="306363"/>
                    <a:pt x="35216" y="259335"/>
                    <a:pt x="82245" y="259335"/>
                  </a:cubicBezTo>
                  <a:lnTo>
                    <a:pt x="382097" y="259335"/>
                  </a:lnTo>
                  <a:lnTo>
                    <a:pt x="382097" y="129988"/>
                  </a:lnTo>
                  <a:lnTo>
                    <a:pt x="570065" y="129988"/>
                  </a:lnTo>
                  <a:cubicBezTo>
                    <a:pt x="584917" y="67972"/>
                    <a:pt x="633339" y="19550"/>
                    <a:pt x="695355" y="4698"/>
                  </a:cubicBezTo>
                  <a:cubicBezTo>
                    <a:pt x="718102" y="-750"/>
                    <a:pt x="740876" y="-1330"/>
                    <a:pt x="762583" y="2287"/>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Tree>
    <p:extLst>
      <p:ext uri="{BB962C8B-B14F-4D97-AF65-F5344CB8AC3E}">
        <p14:creationId xmlns:p14="http://schemas.microsoft.com/office/powerpoint/2010/main" val="348480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A15CF5E7-DA84-4913-B162-4F9D27C1FD2B}"/>
              </a:ext>
            </a:extLst>
          </p:cNvPr>
          <p:cNvSpPr/>
          <p:nvPr/>
        </p:nvSpPr>
        <p:spPr>
          <a:xfrm>
            <a:off x="1706377" y="2792760"/>
            <a:ext cx="812044" cy="418579"/>
          </a:xfrm>
          <a:custGeom>
            <a:avLst/>
            <a:gdLst/>
            <a:ahLst/>
            <a:cxnLst/>
            <a:rect l="l" t="t" r="r" b="b"/>
            <a:pathLst>
              <a:path w="812044" h="418579">
                <a:moveTo>
                  <a:pt x="0" y="0"/>
                </a:moveTo>
                <a:lnTo>
                  <a:pt x="812044" y="0"/>
                </a:lnTo>
                <a:lnTo>
                  <a:pt x="812044" y="49671"/>
                </a:lnTo>
                <a:lnTo>
                  <a:pt x="812044" y="93203"/>
                </a:lnTo>
                <a:lnTo>
                  <a:pt x="812044" y="191988"/>
                </a:lnTo>
                <a:cubicBezTo>
                  <a:pt x="812044" y="234776"/>
                  <a:pt x="804881" y="271425"/>
                  <a:pt x="790557" y="301935"/>
                </a:cubicBezTo>
                <a:cubicBezTo>
                  <a:pt x="776232" y="332445"/>
                  <a:pt x="755210" y="355699"/>
                  <a:pt x="727491" y="371698"/>
                </a:cubicBezTo>
                <a:cubicBezTo>
                  <a:pt x="699771" y="387697"/>
                  <a:pt x="666564" y="395697"/>
                  <a:pt x="627869" y="395697"/>
                </a:cubicBezTo>
                <a:lnTo>
                  <a:pt x="532991" y="395697"/>
                </a:lnTo>
                <a:cubicBezTo>
                  <a:pt x="493179" y="395697"/>
                  <a:pt x="459042" y="387697"/>
                  <a:pt x="430579" y="371698"/>
                </a:cubicBezTo>
                <a:cubicBezTo>
                  <a:pt x="402115" y="355699"/>
                  <a:pt x="380442" y="332445"/>
                  <a:pt x="365559" y="301935"/>
                </a:cubicBezTo>
                <a:lnTo>
                  <a:pt x="364311" y="298862"/>
                </a:lnTo>
                <a:lnTo>
                  <a:pt x="0" y="418579"/>
                </a:lnTo>
                <a:lnTo>
                  <a:pt x="0" y="314213"/>
                </a:lnTo>
                <a:lnTo>
                  <a:pt x="344092" y="210986"/>
                </a:lnTo>
                <a:lnTo>
                  <a:pt x="343235" y="191988"/>
                </a:lnTo>
                <a:lnTo>
                  <a:pt x="343235" y="93203"/>
                </a:lnTo>
                <a:lnTo>
                  <a:pt x="0" y="93203"/>
                </a:lnTo>
                <a:lnTo>
                  <a:pt x="0" y="0"/>
                </a:lnTo>
                <a:close/>
                <a:moveTo>
                  <a:pt x="430858" y="93203"/>
                </a:moveTo>
                <a:lnTo>
                  <a:pt x="430858" y="199802"/>
                </a:lnTo>
                <a:cubicBezTo>
                  <a:pt x="430858" y="221382"/>
                  <a:pt x="434857" y="239892"/>
                  <a:pt x="442857" y="255333"/>
                </a:cubicBezTo>
                <a:cubicBezTo>
                  <a:pt x="450856" y="270774"/>
                  <a:pt x="462577" y="282494"/>
                  <a:pt x="478018" y="290494"/>
                </a:cubicBezTo>
                <a:cubicBezTo>
                  <a:pt x="493458" y="298493"/>
                  <a:pt x="511969" y="302493"/>
                  <a:pt x="533549" y="302493"/>
                </a:cubicBezTo>
                <a:lnTo>
                  <a:pt x="616707" y="302493"/>
                </a:lnTo>
                <a:cubicBezTo>
                  <a:pt x="639403" y="302493"/>
                  <a:pt x="658844" y="298493"/>
                  <a:pt x="675029" y="290494"/>
                </a:cubicBezTo>
                <a:cubicBezTo>
                  <a:pt x="691214" y="282494"/>
                  <a:pt x="703492" y="270774"/>
                  <a:pt x="711864" y="255333"/>
                </a:cubicBezTo>
                <a:cubicBezTo>
                  <a:pt x="720235" y="239892"/>
                  <a:pt x="724421" y="221382"/>
                  <a:pt x="724421" y="199802"/>
                </a:cubicBezTo>
                <a:lnTo>
                  <a:pt x="724421" y="93203"/>
                </a:lnTo>
                <a:lnTo>
                  <a:pt x="430858"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7" name="任意多边形: 形状 36">
            <a:extLst>
              <a:ext uri="{FF2B5EF4-FFF2-40B4-BE49-F238E27FC236}">
                <a16:creationId xmlns:a16="http://schemas.microsoft.com/office/drawing/2014/main" id="{7AC75F62-220D-403A-A556-9B31989895CE}"/>
              </a:ext>
            </a:extLst>
          </p:cNvPr>
          <p:cNvSpPr/>
          <p:nvPr/>
        </p:nvSpPr>
        <p:spPr>
          <a:xfrm>
            <a:off x="1706377" y="3268042"/>
            <a:ext cx="811486" cy="472158"/>
          </a:xfrm>
          <a:custGeom>
            <a:avLst/>
            <a:gdLst/>
            <a:ahLst/>
            <a:cxnLst/>
            <a:rect l="l" t="t" r="r" b="b"/>
            <a:pathLst>
              <a:path w="811486" h="472158">
                <a:moveTo>
                  <a:pt x="0" y="0"/>
                </a:moveTo>
                <a:lnTo>
                  <a:pt x="811486" y="187524"/>
                </a:lnTo>
                <a:lnTo>
                  <a:pt x="811486" y="284634"/>
                </a:lnTo>
                <a:lnTo>
                  <a:pt x="0" y="472158"/>
                </a:lnTo>
                <a:lnTo>
                  <a:pt x="0" y="370582"/>
                </a:lnTo>
                <a:lnTo>
                  <a:pt x="186965" y="333800"/>
                </a:lnTo>
                <a:lnTo>
                  <a:pt x="186965" y="138358"/>
                </a:lnTo>
                <a:lnTo>
                  <a:pt x="0" y="101576"/>
                </a:lnTo>
                <a:lnTo>
                  <a:pt x="0" y="0"/>
                </a:lnTo>
                <a:close/>
                <a:moveTo>
                  <a:pt x="274588" y="155597"/>
                </a:moveTo>
                <a:lnTo>
                  <a:pt x="274588" y="316561"/>
                </a:lnTo>
                <a:lnTo>
                  <a:pt x="683679" y="236079"/>
                </a:lnTo>
                <a:lnTo>
                  <a:pt x="274588" y="15559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6" name="任意多边形: 形状 35">
            <a:extLst>
              <a:ext uri="{FF2B5EF4-FFF2-40B4-BE49-F238E27FC236}">
                <a16:creationId xmlns:a16="http://schemas.microsoft.com/office/drawing/2014/main" id="{25B9C27B-1B77-444D-AF01-8F4D10B59D8C}"/>
              </a:ext>
            </a:extLst>
          </p:cNvPr>
          <p:cNvSpPr/>
          <p:nvPr/>
        </p:nvSpPr>
        <p:spPr>
          <a:xfrm>
            <a:off x="1706935" y="3811935"/>
            <a:ext cx="810928" cy="398487"/>
          </a:xfrm>
          <a:custGeom>
            <a:avLst/>
            <a:gdLst/>
            <a:ahLst/>
            <a:cxnLst/>
            <a:rect l="l" t="t" r="r" b="b"/>
            <a:pathLst>
              <a:path w="810928" h="398487">
                <a:moveTo>
                  <a:pt x="0" y="0"/>
                </a:moveTo>
                <a:lnTo>
                  <a:pt x="810928" y="0"/>
                </a:lnTo>
                <a:lnTo>
                  <a:pt x="810928" y="84274"/>
                </a:lnTo>
                <a:lnTo>
                  <a:pt x="207408"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5" name="任意多边形: 形状 34">
            <a:extLst>
              <a:ext uri="{FF2B5EF4-FFF2-40B4-BE49-F238E27FC236}">
                <a16:creationId xmlns:a16="http://schemas.microsoft.com/office/drawing/2014/main" id="{F3F0B472-702E-455A-BB9D-11B164C2CD78}"/>
              </a:ext>
            </a:extLst>
          </p:cNvPr>
          <p:cNvSpPr/>
          <p:nvPr/>
        </p:nvSpPr>
        <p:spPr>
          <a:xfrm>
            <a:off x="1698006" y="4320704"/>
            <a:ext cx="828229" cy="392348"/>
          </a:xfrm>
          <a:custGeom>
            <a:avLst/>
            <a:gdLst/>
            <a:ahLst/>
            <a:cxnLst/>
            <a:rect l="l" t="t" r="r" b="b"/>
            <a:pathLst>
              <a:path w="828229" h="392348">
                <a:moveTo>
                  <a:pt x="190873" y="0"/>
                </a:moveTo>
                <a:lnTo>
                  <a:pt x="231056" y="0"/>
                </a:lnTo>
                <a:lnTo>
                  <a:pt x="231056" y="92645"/>
                </a:lnTo>
                <a:lnTo>
                  <a:pt x="192547" y="92645"/>
                </a:lnTo>
                <a:cubicBezTo>
                  <a:pt x="158316" y="92645"/>
                  <a:pt x="132458" y="101482"/>
                  <a:pt x="114970" y="119155"/>
                </a:cubicBezTo>
                <a:cubicBezTo>
                  <a:pt x="97483" y="136829"/>
                  <a:pt x="88739" y="162966"/>
                  <a:pt x="88739" y="197569"/>
                </a:cubicBezTo>
                <a:cubicBezTo>
                  <a:pt x="88739" y="231427"/>
                  <a:pt x="97483" y="256914"/>
                  <a:pt x="114970" y="274029"/>
                </a:cubicBezTo>
                <a:cubicBezTo>
                  <a:pt x="132458" y="291145"/>
                  <a:pt x="158316" y="299702"/>
                  <a:pt x="192547" y="299702"/>
                </a:cubicBezTo>
                <a:lnTo>
                  <a:pt x="252264" y="299702"/>
                </a:lnTo>
                <a:cubicBezTo>
                  <a:pt x="274960" y="299702"/>
                  <a:pt x="294401" y="294400"/>
                  <a:pt x="310586" y="283796"/>
                </a:cubicBezTo>
                <a:cubicBezTo>
                  <a:pt x="326771" y="273192"/>
                  <a:pt x="340166" y="259798"/>
                  <a:pt x="350770" y="243613"/>
                </a:cubicBezTo>
                <a:cubicBezTo>
                  <a:pt x="361374" y="227428"/>
                  <a:pt x="373001" y="205755"/>
                  <a:pt x="385651" y="178593"/>
                </a:cubicBezTo>
                <a:cubicBezTo>
                  <a:pt x="386023" y="177849"/>
                  <a:pt x="386396" y="177012"/>
                  <a:pt x="386768" y="176082"/>
                </a:cubicBezTo>
                <a:cubicBezTo>
                  <a:pt x="387140" y="175152"/>
                  <a:pt x="387512" y="174315"/>
                  <a:pt x="387884" y="173570"/>
                </a:cubicBezTo>
                <a:lnTo>
                  <a:pt x="391791" y="165757"/>
                </a:lnTo>
                <a:cubicBezTo>
                  <a:pt x="408534" y="130410"/>
                  <a:pt x="424347" y="101761"/>
                  <a:pt x="439230" y="79809"/>
                </a:cubicBezTo>
                <a:cubicBezTo>
                  <a:pt x="454112" y="57857"/>
                  <a:pt x="474483" y="39160"/>
                  <a:pt x="500342" y="23719"/>
                </a:cubicBezTo>
                <a:cubicBezTo>
                  <a:pt x="526201" y="8278"/>
                  <a:pt x="558478" y="558"/>
                  <a:pt x="597173" y="558"/>
                </a:cubicBezTo>
                <a:lnTo>
                  <a:pt x="640706" y="558"/>
                </a:lnTo>
                <a:cubicBezTo>
                  <a:pt x="681633" y="558"/>
                  <a:pt x="716050" y="7999"/>
                  <a:pt x="743955" y="22882"/>
                </a:cubicBezTo>
                <a:cubicBezTo>
                  <a:pt x="771860" y="37765"/>
                  <a:pt x="792882" y="59810"/>
                  <a:pt x="807021" y="89017"/>
                </a:cubicBezTo>
                <a:cubicBezTo>
                  <a:pt x="821160" y="118225"/>
                  <a:pt x="828229" y="154223"/>
                  <a:pt x="828229" y="197011"/>
                </a:cubicBezTo>
                <a:cubicBezTo>
                  <a:pt x="828229" y="238683"/>
                  <a:pt x="821067" y="273750"/>
                  <a:pt x="806742" y="302214"/>
                </a:cubicBezTo>
                <a:cubicBezTo>
                  <a:pt x="792417" y="330677"/>
                  <a:pt x="771116" y="352071"/>
                  <a:pt x="742839" y="366396"/>
                </a:cubicBezTo>
                <a:cubicBezTo>
                  <a:pt x="714562" y="380721"/>
                  <a:pt x="679773" y="387883"/>
                  <a:pt x="638473" y="387883"/>
                </a:cubicBezTo>
                <a:lnTo>
                  <a:pt x="596057" y="387883"/>
                </a:lnTo>
                <a:lnTo>
                  <a:pt x="596057" y="295237"/>
                </a:lnTo>
                <a:lnTo>
                  <a:pt x="636241" y="295237"/>
                </a:lnTo>
                <a:cubicBezTo>
                  <a:pt x="670471" y="295237"/>
                  <a:pt x="696330" y="286959"/>
                  <a:pt x="713817" y="270402"/>
                </a:cubicBezTo>
                <a:cubicBezTo>
                  <a:pt x="731305" y="253845"/>
                  <a:pt x="740048" y="229381"/>
                  <a:pt x="740048" y="197011"/>
                </a:cubicBezTo>
                <a:cubicBezTo>
                  <a:pt x="740048" y="162780"/>
                  <a:pt x="731677" y="136922"/>
                  <a:pt x="714934" y="119434"/>
                </a:cubicBezTo>
                <a:cubicBezTo>
                  <a:pt x="698191" y="101947"/>
                  <a:pt x="673820" y="93203"/>
                  <a:pt x="641822" y="93203"/>
                </a:cubicBezTo>
                <a:lnTo>
                  <a:pt x="596615" y="93203"/>
                </a:lnTo>
                <a:cubicBezTo>
                  <a:pt x="573919" y="93203"/>
                  <a:pt x="554664" y="98691"/>
                  <a:pt x="538851" y="109668"/>
                </a:cubicBezTo>
                <a:cubicBezTo>
                  <a:pt x="523038" y="120643"/>
                  <a:pt x="510202" y="134317"/>
                  <a:pt x="500342" y="150688"/>
                </a:cubicBezTo>
                <a:cubicBezTo>
                  <a:pt x="490482" y="167059"/>
                  <a:pt x="478855" y="189383"/>
                  <a:pt x="465461" y="217661"/>
                </a:cubicBezTo>
                <a:cubicBezTo>
                  <a:pt x="464344" y="220637"/>
                  <a:pt x="463135" y="223335"/>
                  <a:pt x="461833" y="225753"/>
                </a:cubicBezTo>
                <a:cubicBezTo>
                  <a:pt x="460531" y="228172"/>
                  <a:pt x="459321" y="230869"/>
                  <a:pt x="458205" y="233846"/>
                </a:cubicBezTo>
                <a:cubicBezTo>
                  <a:pt x="457461" y="235334"/>
                  <a:pt x="456717" y="236915"/>
                  <a:pt x="455973" y="238590"/>
                </a:cubicBezTo>
                <a:cubicBezTo>
                  <a:pt x="455229" y="240264"/>
                  <a:pt x="454484" y="241845"/>
                  <a:pt x="453740" y="243334"/>
                </a:cubicBezTo>
                <a:cubicBezTo>
                  <a:pt x="438858" y="274960"/>
                  <a:pt x="424068" y="300912"/>
                  <a:pt x="409371" y="321189"/>
                </a:cubicBezTo>
                <a:cubicBezTo>
                  <a:pt x="394674" y="341467"/>
                  <a:pt x="374675" y="358396"/>
                  <a:pt x="349375" y="371977"/>
                </a:cubicBezTo>
                <a:cubicBezTo>
                  <a:pt x="324074" y="385557"/>
                  <a:pt x="292076" y="392348"/>
                  <a:pt x="253380" y="392348"/>
                </a:cubicBezTo>
                <a:lnTo>
                  <a:pt x="190873" y="392348"/>
                </a:lnTo>
                <a:cubicBezTo>
                  <a:pt x="149201" y="392348"/>
                  <a:pt x="114226" y="384999"/>
                  <a:pt x="85949" y="370303"/>
                </a:cubicBezTo>
                <a:cubicBezTo>
                  <a:pt x="57671" y="355606"/>
                  <a:pt x="36277" y="333840"/>
                  <a:pt x="21767" y="305004"/>
                </a:cubicBezTo>
                <a:cubicBezTo>
                  <a:pt x="7256" y="276169"/>
                  <a:pt x="0" y="240357"/>
                  <a:pt x="0" y="197569"/>
                </a:cubicBezTo>
                <a:cubicBezTo>
                  <a:pt x="0" y="154409"/>
                  <a:pt x="7163" y="118132"/>
                  <a:pt x="21488" y="88738"/>
                </a:cubicBezTo>
                <a:cubicBezTo>
                  <a:pt x="35812" y="59345"/>
                  <a:pt x="57206" y="37207"/>
                  <a:pt x="85670" y="22324"/>
                </a:cubicBezTo>
                <a:cubicBezTo>
                  <a:pt x="114133" y="7441"/>
                  <a:pt x="149201" y="0"/>
                  <a:pt x="190873"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3" name="任意多边形: 形状 32">
            <a:extLst>
              <a:ext uri="{FF2B5EF4-FFF2-40B4-BE49-F238E27FC236}">
                <a16:creationId xmlns:a16="http://schemas.microsoft.com/office/drawing/2014/main" id="{D567FF83-50E7-4424-B2A8-8E0C68C385CA}"/>
              </a:ext>
            </a:extLst>
          </p:cNvPr>
          <p:cNvSpPr/>
          <p:nvPr/>
        </p:nvSpPr>
        <p:spPr>
          <a:xfrm>
            <a:off x="1706377" y="4984849"/>
            <a:ext cx="811486" cy="394022"/>
          </a:xfrm>
          <a:custGeom>
            <a:avLst/>
            <a:gdLst/>
            <a:ahLst/>
            <a:cxnLst/>
            <a:rect l="l" t="t" r="r" b="b"/>
            <a:pathLst>
              <a:path w="811486" h="394022">
                <a:moveTo>
                  <a:pt x="723863" y="0"/>
                </a:moveTo>
                <a:lnTo>
                  <a:pt x="811486" y="0"/>
                </a:lnTo>
                <a:lnTo>
                  <a:pt x="811486" y="394022"/>
                </a:lnTo>
                <a:lnTo>
                  <a:pt x="723863" y="394022"/>
                </a:lnTo>
                <a:lnTo>
                  <a:pt x="723863" y="243892"/>
                </a:lnTo>
                <a:lnTo>
                  <a:pt x="0" y="243892"/>
                </a:lnTo>
                <a:lnTo>
                  <a:pt x="0" y="150688"/>
                </a:lnTo>
                <a:lnTo>
                  <a:pt x="723863" y="150688"/>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 name="任意多边形: 形状 31">
            <a:extLst>
              <a:ext uri="{FF2B5EF4-FFF2-40B4-BE49-F238E27FC236}">
                <a16:creationId xmlns:a16="http://schemas.microsoft.com/office/drawing/2014/main" id="{8C6BE420-C51D-47FD-94D6-289AC0A56B7A}"/>
              </a:ext>
            </a:extLst>
          </p:cNvPr>
          <p:cNvSpPr/>
          <p:nvPr/>
        </p:nvSpPr>
        <p:spPr>
          <a:xfrm>
            <a:off x="1706377" y="54367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1" name="任意多边形: 形状 30">
            <a:extLst>
              <a:ext uri="{FF2B5EF4-FFF2-40B4-BE49-F238E27FC236}">
                <a16:creationId xmlns:a16="http://schemas.microsoft.com/office/drawing/2014/main" id="{CAA07483-FFDD-4CE1-827A-EDB655B6A459}"/>
              </a:ext>
            </a:extLst>
          </p:cNvPr>
          <p:cNvSpPr/>
          <p:nvPr/>
        </p:nvSpPr>
        <p:spPr>
          <a:xfrm>
            <a:off x="1698006" y="5650260"/>
            <a:ext cx="828229" cy="402952"/>
          </a:xfrm>
          <a:custGeom>
            <a:avLst/>
            <a:gdLst/>
            <a:ahLst/>
            <a:cxnLst/>
            <a:rect l="l" t="t" r="r" b="b"/>
            <a:pathLst>
              <a:path w="828229" h="402952">
                <a:moveTo>
                  <a:pt x="204267" y="0"/>
                </a:moveTo>
                <a:lnTo>
                  <a:pt x="624521" y="0"/>
                </a:lnTo>
                <a:cubicBezTo>
                  <a:pt x="667681" y="0"/>
                  <a:pt x="704516" y="7906"/>
                  <a:pt x="735025" y="23719"/>
                </a:cubicBezTo>
                <a:cubicBezTo>
                  <a:pt x="765535" y="39532"/>
                  <a:pt x="788697" y="62507"/>
                  <a:pt x="804510" y="92645"/>
                </a:cubicBezTo>
                <a:cubicBezTo>
                  <a:pt x="820323" y="122783"/>
                  <a:pt x="828229" y="159060"/>
                  <a:pt x="828229" y="201476"/>
                </a:cubicBezTo>
                <a:cubicBezTo>
                  <a:pt x="828229" y="243892"/>
                  <a:pt x="820323" y="280169"/>
                  <a:pt x="804510" y="310306"/>
                </a:cubicBezTo>
                <a:cubicBezTo>
                  <a:pt x="788697" y="340444"/>
                  <a:pt x="765535" y="363419"/>
                  <a:pt x="735025" y="379232"/>
                </a:cubicBezTo>
                <a:cubicBezTo>
                  <a:pt x="704516" y="395045"/>
                  <a:pt x="667681" y="402952"/>
                  <a:pt x="624521" y="402952"/>
                </a:cubicBezTo>
                <a:lnTo>
                  <a:pt x="204267" y="402952"/>
                </a:lnTo>
                <a:cubicBezTo>
                  <a:pt x="161107" y="402952"/>
                  <a:pt x="124272" y="395045"/>
                  <a:pt x="93762" y="379232"/>
                </a:cubicBezTo>
                <a:cubicBezTo>
                  <a:pt x="63252" y="363419"/>
                  <a:pt x="39998" y="340444"/>
                  <a:pt x="23999" y="310306"/>
                </a:cubicBezTo>
                <a:cubicBezTo>
                  <a:pt x="8000" y="280169"/>
                  <a:pt x="0" y="243892"/>
                  <a:pt x="0" y="201476"/>
                </a:cubicBezTo>
                <a:cubicBezTo>
                  <a:pt x="0" y="159060"/>
                  <a:pt x="8000" y="122783"/>
                  <a:pt x="23999" y="92645"/>
                </a:cubicBezTo>
                <a:cubicBezTo>
                  <a:pt x="39998" y="62507"/>
                  <a:pt x="63252" y="39532"/>
                  <a:pt x="93762" y="23719"/>
                </a:cubicBezTo>
                <a:cubicBezTo>
                  <a:pt x="124272" y="7906"/>
                  <a:pt x="161107" y="0"/>
                  <a:pt x="204267" y="0"/>
                </a:cubicBezTo>
                <a:close/>
                <a:moveTo>
                  <a:pt x="200360" y="93203"/>
                </a:moveTo>
                <a:cubicBezTo>
                  <a:pt x="177292" y="93203"/>
                  <a:pt x="157572" y="97482"/>
                  <a:pt x="141201" y="106040"/>
                </a:cubicBezTo>
                <a:cubicBezTo>
                  <a:pt x="124830" y="114597"/>
                  <a:pt x="112366" y="126969"/>
                  <a:pt x="103808" y="143154"/>
                </a:cubicBezTo>
                <a:cubicBezTo>
                  <a:pt x="95250" y="159339"/>
                  <a:pt x="90972" y="178779"/>
                  <a:pt x="90972" y="201476"/>
                </a:cubicBezTo>
                <a:cubicBezTo>
                  <a:pt x="90972" y="224544"/>
                  <a:pt x="95250" y="244171"/>
                  <a:pt x="103808" y="260356"/>
                </a:cubicBezTo>
                <a:cubicBezTo>
                  <a:pt x="112366" y="276541"/>
                  <a:pt x="124830" y="288819"/>
                  <a:pt x="141201" y="297191"/>
                </a:cubicBezTo>
                <a:cubicBezTo>
                  <a:pt x="157572" y="305562"/>
                  <a:pt x="177292" y="309748"/>
                  <a:pt x="200360" y="309748"/>
                </a:cubicBezTo>
                <a:lnTo>
                  <a:pt x="627869" y="309748"/>
                </a:lnTo>
                <a:cubicBezTo>
                  <a:pt x="650938" y="309748"/>
                  <a:pt x="670657" y="305562"/>
                  <a:pt x="687028" y="297191"/>
                </a:cubicBezTo>
                <a:cubicBezTo>
                  <a:pt x="703400" y="288819"/>
                  <a:pt x="715864" y="276541"/>
                  <a:pt x="724421" y="260356"/>
                </a:cubicBezTo>
                <a:cubicBezTo>
                  <a:pt x="732979" y="244171"/>
                  <a:pt x="737258" y="224544"/>
                  <a:pt x="737258" y="201476"/>
                </a:cubicBezTo>
                <a:cubicBezTo>
                  <a:pt x="737258" y="178779"/>
                  <a:pt x="732979" y="159339"/>
                  <a:pt x="724421" y="143154"/>
                </a:cubicBezTo>
                <a:cubicBezTo>
                  <a:pt x="715864" y="126969"/>
                  <a:pt x="703400" y="114597"/>
                  <a:pt x="687028" y="106040"/>
                </a:cubicBezTo>
                <a:cubicBezTo>
                  <a:pt x="670657" y="97482"/>
                  <a:pt x="650938" y="93203"/>
                  <a:pt x="627869" y="93203"/>
                </a:cubicBezTo>
                <a:lnTo>
                  <a:pt x="200360" y="9320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 name="任意多边形: 形状 29">
            <a:extLst>
              <a:ext uri="{FF2B5EF4-FFF2-40B4-BE49-F238E27FC236}">
                <a16:creationId xmlns:a16="http://schemas.microsoft.com/office/drawing/2014/main" id="{EFE1BE10-81C1-4DCD-9162-91F8E71F0765}"/>
              </a:ext>
            </a:extLst>
          </p:cNvPr>
          <p:cNvSpPr/>
          <p:nvPr/>
        </p:nvSpPr>
        <p:spPr>
          <a:xfrm>
            <a:off x="1706935" y="6164610"/>
            <a:ext cx="810928" cy="398487"/>
          </a:xfrm>
          <a:custGeom>
            <a:avLst/>
            <a:gdLst/>
            <a:ahLst/>
            <a:cxnLst/>
            <a:rect l="l" t="t" r="r" b="b"/>
            <a:pathLst>
              <a:path w="810928" h="398487">
                <a:moveTo>
                  <a:pt x="0" y="0"/>
                </a:moveTo>
                <a:lnTo>
                  <a:pt x="810928" y="0"/>
                </a:lnTo>
                <a:lnTo>
                  <a:pt x="810928" y="84273"/>
                </a:lnTo>
                <a:lnTo>
                  <a:pt x="207409" y="308632"/>
                </a:lnTo>
                <a:lnTo>
                  <a:pt x="810928" y="308632"/>
                </a:lnTo>
                <a:lnTo>
                  <a:pt x="810928" y="398487"/>
                </a:lnTo>
                <a:lnTo>
                  <a:pt x="0" y="398487"/>
                </a:lnTo>
                <a:lnTo>
                  <a:pt x="0" y="313655"/>
                </a:lnTo>
                <a:lnTo>
                  <a:pt x="593053" y="90413"/>
                </a:lnTo>
                <a:lnTo>
                  <a:pt x="0" y="904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0" name="任意多边形: 形状 39">
            <a:extLst>
              <a:ext uri="{FF2B5EF4-FFF2-40B4-BE49-F238E27FC236}">
                <a16:creationId xmlns:a16="http://schemas.microsoft.com/office/drawing/2014/main" id="{E653C74B-37F6-470A-89F5-5C4472BA9003}"/>
              </a:ext>
            </a:extLst>
          </p:cNvPr>
          <p:cNvSpPr/>
          <p:nvPr/>
        </p:nvSpPr>
        <p:spPr>
          <a:xfrm rot="3215891">
            <a:off x="1403257" y="4520296"/>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 name="任意多边形: 形状 40">
            <a:extLst>
              <a:ext uri="{FF2B5EF4-FFF2-40B4-BE49-F238E27FC236}">
                <a16:creationId xmlns:a16="http://schemas.microsoft.com/office/drawing/2014/main" id="{4BEE26F9-430B-4ECA-848C-A7CE05F2FB87}"/>
              </a:ext>
            </a:extLst>
          </p:cNvPr>
          <p:cNvSpPr/>
          <p:nvPr/>
        </p:nvSpPr>
        <p:spPr>
          <a:xfrm rot="3667468">
            <a:off x="2288911" y="2659189"/>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任意多边形: 形状 41">
            <a:extLst>
              <a:ext uri="{FF2B5EF4-FFF2-40B4-BE49-F238E27FC236}">
                <a16:creationId xmlns:a16="http://schemas.microsoft.com/office/drawing/2014/main" id="{6CD613B5-9B61-413D-A9CC-1CBF347CE3DA}"/>
              </a:ext>
            </a:extLst>
          </p:cNvPr>
          <p:cNvSpPr/>
          <p:nvPr/>
        </p:nvSpPr>
        <p:spPr>
          <a:xfrm rot="11468393">
            <a:off x="2636081" y="5305421"/>
            <a:ext cx="409948" cy="40993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3" name="任意多边形: 形状 42">
            <a:extLst>
              <a:ext uri="{FF2B5EF4-FFF2-40B4-BE49-F238E27FC236}">
                <a16:creationId xmlns:a16="http://schemas.microsoft.com/office/drawing/2014/main" id="{D95C3BE7-F888-4137-9D0A-3F57EA68862F}"/>
              </a:ext>
            </a:extLst>
          </p:cNvPr>
          <p:cNvSpPr/>
          <p:nvPr/>
        </p:nvSpPr>
        <p:spPr>
          <a:xfrm rot="18389171">
            <a:off x="1877390" y="6242021"/>
            <a:ext cx="195722" cy="19571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任意多边形: 形状 38">
            <a:extLst>
              <a:ext uri="{FF2B5EF4-FFF2-40B4-BE49-F238E27FC236}">
                <a16:creationId xmlns:a16="http://schemas.microsoft.com/office/drawing/2014/main" id="{52C2C248-2532-4FB3-AA5B-ED287643732F}"/>
              </a:ext>
            </a:extLst>
          </p:cNvPr>
          <p:cNvSpPr/>
          <p:nvPr/>
        </p:nvSpPr>
        <p:spPr>
          <a:xfrm>
            <a:off x="1706377" y="2346424"/>
            <a:ext cx="811486" cy="394023"/>
          </a:xfrm>
          <a:custGeom>
            <a:avLst/>
            <a:gdLst/>
            <a:ahLst/>
            <a:cxnLst/>
            <a:rect l="l" t="t" r="r" b="b"/>
            <a:pathLst>
              <a:path w="811486" h="394023">
                <a:moveTo>
                  <a:pt x="723863" y="0"/>
                </a:moveTo>
                <a:lnTo>
                  <a:pt x="811486" y="0"/>
                </a:lnTo>
                <a:lnTo>
                  <a:pt x="811486" y="394023"/>
                </a:lnTo>
                <a:lnTo>
                  <a:pt x="723863" y="394023"/>
                </a:lnTo>
                <a:lnTo>
                  <a:pt x="723863" y="243892"/>
                </a:lnTo>
                <a:lnTo>
                  <a:pt x="0" y="243892"/>
                </a:lnTo>
                <a:lnTo>
                  <a:pt x="0" y="150689"/>
                </a:lnTo>
                <a:lnTo>
                  <a:pt x="723863" y="150689"/>
                </a:lnTo>
                <a:lnTo>
                  <a:pt x="72386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4" name="任意多边形: 形状 33">
            <a:extLst>
              <a:ext uri="{FF2B5EF4-FFF2-40B4-BE49-F238E27FC236}">
                <a16:creationId xmlns:a16="http://schemas.microsoft.com/office/drawing/2014/main" id="{FEEC4042-6063-4DF6-A246-CFC516DF044A}"/>
              </a:ext>
            </a:extLst>
          </p:cNvPr>
          <p:cNvSpPr/>
          <p:nvPr/>
        </p:nvSpPr>
        <p:spPr>
          <a:xfrm>
            <a:off x="1706377" y="4827166"/>
            <a:ext cx="811486" cy="93203"/>
          </a:xfrm>
          <a:custGeom>
            <a:avLst/>
            <a:gdLst/>
            <a:ahLst/>
            <a:cxnLst/>
            <a:rect l="l" t="t" r="r" b="b"/>
            <a:pathLst>
              <a:path w="811486" h="93203">
                <a:moveTo>
                  <a:pt x="0" y="0"/>
                </a:moveTo>
                <a:lnTo>
                  <a:pt x="811486" y="0"/>
                </a:lnTo>
                <a:lnTo>
                  <a:pt x="811486" y="93203"/>
                </a:lnTo>
                <a:lnTo>
                  <a:pt x="0" y="9320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8"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97CA6FB-F37C-42E2-A0AB-F321F0C0E9D7}"/>
              </a:ext>
            </a:extLst>
          </p:cNvPr>
          <p:cNvSpPr txBox="1"/>
          <p:nvPr>
            <p:custDataLst>
              <p:tags r:id="rId1"/>
            </p:custDataLst>
          </p:nvPr>
        </p:nvSpPr>
        <p:spPr>
          <a:xfrm>
            <a:off x="4589532" y="2996137"/>
            <a:ext cx="4288353" cy="707886"/>
          </a:xfrm>
          <a:prstGeom prst="rect">
            <a:avLst/>
          </a:prstGeom>
          <a:noFill/>
        </p:spPr>
        <p:txBody>
          <a:bodyPr wrap="non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40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疫情期间宣传成效</a:t>
            </a:r>
          </a:p>
        </p:txBody>
      </p:sp>
      <p:cxnSp>
        <p:nvCxnSpPr>
          <p:cNvPr id="47" name="直接连接符 46">
            <a:extLst>
              <a:ext uri="{FF2B5EF4-FFF2-40B4-BE49-F238E27FC236}">
                <a16:creationId xmlns:a16="http://schemas.microsoft.com/office/drawing/2014/main" id="{81963E79-7A3D-4491-A73D-0C4CEF5AC261}"/>
              </a:ext>
            </a:extLst>
          </p:cNvPr>
          <p:cNvCxnSpPr>
            <a:cxnSpLocks/>
          </p:cNvCxnSpPr>
          <p:nvPr/>
        </p:nvCxnSpPr>
        <p:spPr>
          <a:xfrm>
            <a:off x="4710182" y="3808116"/>
            <a:ext cx="4813863"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4C4D40E1-ABA2-49D9-8CEB-606F79CF1859}"/>
              </a:ext>
            </a:extLst>
          </p:cNvPr>
          <p:cNvSpPr/>
          <p:nvPr/>
        </p:nvSpPr>
        <p:spPr>
          <a:xfrm>
            <a:off x="4589532" y="3936224"/>
            <a:ext cx="2581735" cy="1200329"/>
          </a:xfrm>
          <a:prstGeom prst="rect">
            <a:avLst/>
          </a:prstGeom>
          <a:noFill/>
        </p:spPr>
        <p:txBody>
          <a:bodyPr wrap="square" rtlCol="0">
            <a:noAutofit/>
          </a:bodyPr>
          <a:lstStyle/>
          <a:p>
            <a:r>
              <a:rPr lang="en-US" altLang="zh-CN" dirty="0">
                <a:solidFill>
                  <a:schemeClr val="bg1">
                    <a:lumMod val="85000"/>
                  </a:schemeClr>
                </a:solidFill>
                <a:latin typeface="思源宋体 CN Medium" panose="02020500000000000000" pitchFamily="18" charset="-122"/>
                <a:ea typeface="思源宋体 CN Medium" panose="02020500000000000000" pitchFamily="18" charset="-122"/>
                <a:sym typeface="思源宋体 CN Medium" panose="02020500000000000000" pitchFamily="18" charset="-122"/>
              </a:rPr>
              <a:t>Publicity effectiveness during epidemic prevention and control</a:t>
            </a:r>
          </a:p>
        </p:txBody>
      </p:sp>
      <p:sp>
        <p:nvSpPr>
          <p:cNvPr id="71" name="任意多边形: 形状 70">
            <a:extLst>
              <a:ext uri="{FF2B5EF4-FFF2-40B4-BE49-F238E27FC236}">
                <a16:creationId xmlns:a16="http://schemas.microsoft.com/office/drawing/2014/main" id="{468190EE-5355-4E25-BF2C-CFC930F608FC}"/>
              </a:ext>
            </a:extLst>
          </p:cNvPr>
          <p:cNvSpPr/>
          <p:nvPr/>
        </p:nvSpPr>
        <p:spPr>
          <a:xfrm>
            <a:off x="1817980" y="977962"/>
            <a:ext cx="664432" cy="765664"/>
          </a:xfrm>
          <a:custGeom>
            <a:avLst/>
            <a:gdLst>
              <a:gd name="connsiteX0" fmla="*/ 487040 w 1395636"/>
              <a:gd name="connsiteY0" fmla="*/ 1155279 h 1608274"/>
              <a:gd name="connsiteX1" fmla="*/ 464716 w 1395636"/>
              <a:gd name="connsiteY1" fmla="*/ 1177603 h 1608274"/>
              <a:gd name="connsiteX2" fmla="*/ 464716 w 1395636"/>
              <a:gd name="connsiteY2" fmla="*/ 1261133 h 1608274"/>
              <a:gd name="connsiteX3" fmla="*/ 487040 w 1395636"/>
              <a:gd name="connsiteY3" fmla="*/ 1283457 h 1608274"/>
              <a:gd name="connsiteX4" fmla="*/ 1151372 w 1395636"/>
              <a:gd name="connsiteY4" fmla="*/ 1283457 h 1608274"/>
              <a:gd name="connsiteX5" fmla="*/ 1173882 w 1395636"/>
              <a:gd name="connsiteY5" fmla="*/ 1261133 h 1608274"/>
              <a:gd name="connsiteX6" fmla="*/ 1173882 w 1395636"/>
              <a:gd name="connsiteY6" fmla="*/ 1177603 h 1608274"/>
              <a:gd name="connsiteX7" fmla="*/ 1151558 w 1395636"/>
              <a:gd name="connsiteY7" fmla="*/ 1155279 h 1608274"/>
              <a:gd name="connsiteX8" fmla="*/ 288355 w 1395636"/>
              <a:gd name="connsiteY8" fmla="*/ 1155093 h 1608274"/>
              <a:gd name="connsiteX9" fmla="*/ 224173 w 1395636"/>
              <a:gd name="connsiteY9" fmla="*/ 1219275 h 1608274"/>
              <a:gd name="connsiteX10" fmla="*/ 288355 w 1395636"/>
              <a:gd name="connsiteY10" fmla="*/ 1283457 h 1608274"/>
              <a:gd name="connsiteX11" fmla="*/ 352537 w 1395636"/>
              <a:gd name="connsiteY11" fmla="*/ 1219275 h 1608274"/>
              <a:gd name="connsiteX12" fmla="*/ 288355 w 1395636"/>
              <a:gd name="connsiteY12" fmla="*/ 1155093 h 1608274"/>
              <a:gd name="connsiteX13" fmla="*/ 487040 w 1395636"/>
              <a:gd name="connsiteY13" fmla="*/ 746001 h 1608274"/>
              <a:gd name="connsiteX14" fmla="*/ 464716 w 1395636"/>
              <a:gd name="connsiteY14" fmla="*/ 768325 h 1608274"/>
              <a:gd name="connsiteX15" fmla="*/ 464716 w 1395636"/>
              <a:gd name="connsiteY15" fmla="*/ 851855 h 1608274"/>
              <a:gd name="connsiteX16" fmla="*/ 487040 w 1395636"/>
              <a:gd name="connsiteY16" fmla="*/ 874179 h 1608274"/>
              <a:gd name="connsiteX17" fmla="*/ 1151372 w 1395636"/>
              <a:gd name="connsiteY17" fmla="*/ 874179 h 1608274"/>
              <a:gd name="connsiteX18" fmla="*/ 1173882 w 1395636"/>
              <a:gd name="connsiteY18" fmla="*/ 851855 h 1608274"/>
              <a:gd name="connsiteX19" fmla="*/ 1173882 w 1395636"/>
              <a:gd name="connsiteY19" fmla="*/ 768325 h 1608274"/>
              <a:gd name="connsiteX20" fmla="*/ 1151558 w 1395636"/>
              <a:gd name="connsiteY20" fmla="*/ 746001 h 1608274"/>
              <a:gd name="connsiteX21" fmla="*/ 288355 w 1395636"/>
              <a:gd name="connsiteY21" fmla="*/ 745815 h 1608274"/>
              <a:gd name="connsiteX22" fmla="*/ 224173 w 1395636"/>
              <a:gd name="connsiteY22" fmla="*/ 809997 h 1608274"/>
              <a:gd name="connsiteX23" fmla="*/ 288355 w 1395636"/>
              <a:gd name="connsiteY23" fmla="*/ 874179 h 1608274"/>
              <a:gd name="connsiteX24" fmla="*/ 352537 w 1395636"/>
              <a:gd name="connsiteY24" fmla="*/ 809997 h 1608274"/>
              <a:gd name="connsiteX25" fmla="*/ 288355 w 1395636"/>
              <a:gd name="connsiteY25" fmla="*/ 745815 h 1608274"/>
              <a:gd name="connsiteX26" fmla="*/ 487040 w 1395636"/>
              <a:gd name="connsiteY26" fmla="*/ 336724 h 1608274"/>
              <a:gd name="connsiteX27" fmla="*/ 464716 w 1395636"/>
              <a:gd name="connsiteY27" fmla="*/ 359048 h 1608274"/>
              <a:gd name="connsiteX28" fmla="*/ 464716 w 1395636"/>
              <a:gd name="connsiteY28" fmla="*/ 442578 h 1608274"/>
              <a:gd name="connsiteX29" fmla="*/ 487040 w 1395636"/>
              <a:gd name="connsiteY29" fmla="*/ 464902 h 1608274"/>
              <a:gd name="connsiteX30" fmla="*/ 1151372 w 1395636"/>
              <a:gd name="connsiteY30" fmla="*/ 464902 h 1608274"/>
              <a:gd name="connsiteX31" fmla="*/ 1173882 w 1395636"/>
              <a:gd name="connsiteY31" fmla="*/ 442578 h 1608274"/>
              <a:gd name="connsiteX32" fmla="*/ 1173882 w 1395636"/>
              <a:gd name="connsiteY32" fmla="*/ 359048 h 1608274"/>
              <a:gd name="connsiteX33" fmla="*/ 1151558 w 1395636"/>
              <a:gd name="connsiteY33" fmla="*/ 336724 h 1608274"/>
              <a:gd name="connsiteX34" fmla="*/ 288355 w 1395636"/>
              <a:gd name="connsiteY34" fmla="*/ 336538 h 1608274"/>
              <a:gd name="connsiteX35" fmla="*/ 224173 w 1395636"/>
              <a:gd name="connsiteY35" fmla="*/ 400720 h 1608274"/>
              <a:gd name="connsiteX36" fmla="*/ 288355 w 1395636"/>
              <a:gd name="connsiteY36" fmla="*/ 464902 h 1608274"/>
              <a:gd name="connsiteX37" fmla="*/ 352537 w 1395636"/>
              <a:gd name="connsiteY37" fmla="*/ 400720 h 1608274"/>
              <a:gd name="connsiteX38" fmla="*/ 288355 w 1395636"/>
              <a:gd name="connsiteY38" fmla="*/ 336538 h 1608274"/>
              <a:gd name="connsiteX39" fmla="*/ 44648 w 1395636"/>
              <a:gd name="connsiteY39" fmla="*/ 0 h 1608274"/>
              <a:gd name="connsiteX40" fmla="*/ 1350987 w 1395636"/>
              <a:gd name="connsiteY40" fmla="*/ 0 h 1608274"/>
              <a:gd name="connsiteX41" fmla="*/ 1395636 w 1395636"/>
              <a:gd name="connsiteY41" fmla="*/ 44648 h 1608274"/>
              <a:gd name="connsiteX42" fmla="*/ 1395636 w 1395636"/>
              <a:gd name="connsiteY42" fmla="*/ 1563626 h 1608274"/>
              <a:gd name="connsiteX43" fmla="*/ 1350987 w 1395636"/>
              <a:gd name="connsiteY43" fmla="*/ 1608274 h 1608274"/>
              <a:gd name="connsiteX44" fmla="*/ 44648 w 1395636"/>
              <a:gd name="connsiteY44" fmla="*/ 1608274 h 1608274"/>
              <a:gd name="connsiteX45" fmla="*/ 0 w 1395636"/>
              <a:gd name="connsiteY45" fmla="*/ 1563626 h 1608274"/>
              <a:gd name="connsiteX46" fmla="*/ 0 w 1395636"/>
              <a:gd name="connsiteY46" fmla="*/ 44648 h 1608274"/>
              <a:gd name="connsiteX47" fmla="*/ 44648 w 1395636"/>
              <a:gd name="connsiteY47" fmla="*/ 0 h 1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5636" h="1608274">
                <a:moveTo>
                  <a:pt x="487040" y="1155279"/>
                </a:moveTo>
                <a:cubicBezTo>
                  <a:pt x="474762" y="1155279"/>
                  <a:pt x="464716" y="1165325"/>
                  <a:pt x="464716" y="1177603"/>
                </a:cubicBezTo>
                <a:lnTo>
                  <a:pt x="464716" y="1261133"/>
                </a:lnTo>
                <a:cubicBezTo>
                  <a:pt x="464716" y="1273411"/>
                  <a:pt x="474762" y="1283457"/>
                  <a:pt x="487040" y="1283457"/>
                </a:cubicBezTo>
                <a:lnTo>
                  <a:pt x="1151372" y="1283457"/>
                </a:lnTo>
                <a:cubicBezTo>
                  <a:pt x="1163650" y="1283457"/>
                  <a:pt x="1173696" y="1273411"/>
                  <a:pt x="1173882" y="1261133"/>
                </a:cubicBezTo>
                <a:lnTo>
                  <a:pt x="1173882" y="1177603"/>
                </a:lnTo>
                <a:cubicBezTo>
                  <a:pt x="1173882" y="1165325"/>
                  <a:pt x="1163836" y="1155279"/>
                  <a:pt x="1151558" y="1155279"/>
                </a:cubicBezTo>
                <a:close/>
                <a:moveTo>
                  <a:pt x="288355" y="1155093"/>
                </a:moveTo>
                <a:cubicBezTo>
                  <a:pt x="252908" y="1155093"/>
                  <a:pt x="224173" y="1183828"/>
                  <a:pt x="224173" y="1219275"/>
                </a:cubicBezTo>
                <a:cubicBezTo>
                  <a:pt x="224173" y="1254722"/>
                  <a:pt x="252908" y="1283457"/>
                  <a:pt x="288355" y="1283457"/>
                </a:cubicBezTo>
                <a:cubicBezTo>
                  <a:pt x="323802" y="1283457"/>
                  <a:pt x="352537" y="1254722"/>
                  <a:pt x="352537" y="1219275"/>
                </a:cubicBezTo>
                <a:cubicBezTo>
                  <a:pt x="352537" y="1183828"/>
                  <a:pt x="323802" y="1155093"/>
                  <a:pt x="288355" y="1155093"/>
                </a:cubicBezTo>
                <a:close/>
                <a:moveTo>
                  <a:pt x="487040" y="746001"/>
                </a:moveTo>
                <a:cubicBezTo>
                  <a:pt x="474762" y="746001"/>
                  <a:pt x="464716" y="756047"/>
                  <a:pt x="464716" y="768325"/>
                </a:cubicBezTo>
                <a:lnTo>
                  <a:pt x="464716" y="851855"/>
                </a:lnTo>
                <a:cubicBezTo>
                  <a:pt x="464716" y="864133"/>
                  <a:pt x="474762" y="874179"/>
                  <a:pt x="487040" y="874179"/>
                </a:cubicBezTo>
                <a:lnTo>
                  <a:pt x="1151372" y="874179"/>
                </a:lnTo>
                <a:cubicBezTo>
                  <a:pt x="1163650" y="874179"/>
                  <a:pt x="1173696" y="864133"/>
                  <a:pt x="1173882" y="851855"/>
                </a:cubicBezTo>
                <a:lnTo>
                  <a:pt x="1173882" y="768325"/>
                </a:lnTo>
                <a:cubicBezTo>
                  <a:pt x="1173882" y="756047"/>
                  <a:pt x="1163836" y="746001"/>
                  <a:pt x="1151558" y="746001"/>
                </a:cubicBezTo>
                <a:close/>
                <a:moveTo>
                  <a:pt x="288355" y="745815"/>
                </a:moveTo>
                <a:cubicBezTo>
                  <a:pt x="252908" y="745815"/>
                  <a:pt x="224173" y="774550"/>
                  <a:pt x="224173" y="809997"/>
                </a:cubicBezTo>
                <a:cubicBezTo>
                  <a:pt x="224173" y="845444"/>
                  <a:pt x="252908" y="874179"/>
                  <a:pt x="288355" y="874179"/>
                </a:cubicBezTo>
                <a:cubicBezTo>
                  <a:pt x="323802" y="874179"/>
                  <a:pt x="352537" y="845444"/>
                  <a:pt x="352537" y="809997"/>
                </a:cubicBezTo>
                <a:cubicBezTo>
                  <a:pt x="352537" y="774550"/>
                  <a:pt x="323802" y="745815"/>
                  <a:pt x="288355" y="745815"/>
                </a:cubicBezTo>
                <a:close/>
                <a:moveTo>
                  <a:pt x="487040" y="336724"/>
                </a:moveTo>
                <a:cubicBezTo>
                  <a:pt x="474762" y="336724"/>
                  <a:pt x="464716" y="346770"/>
                  <a:pt x="464716" y="359048"/>
                </a:cubicBezTo>
                <a:lnTo>
                  <a:pt x="464716" y="442578"/>
                </a:lnTo>
                <a:cubicBezTo>
                  <a:pt x="464716" y="454856"/>
                  <a:pt x="474762" y="464902"/>
                  <a:pt x="487040" y="464902"/>
                </a:cubicBezTo>
                <a:lnTo>
                  <a:pt x="1151372" y="464902"/>
                </a:lnTo>
                <a:cubicBezTo>
                  <a:pt x="1163650" y="464902"/>
                  <a:pt x="1173696" y="454856"/>
                  <a:pt x="1173882" y="442578"/>
                </a:cubicBezTo>
                <a:lnTo>
                  <a:pt x="1173882" y="359048"/>
                </a:lnTo>
                <a:cubicBezTo>
                  <a:pt x="1173882" y="346770"/>
                  <a:pt x="1163836" y="336724"/>
                  <a:pt x="1151558" y="336724"/>
                </a:cubicBezTo>
                <a:close/>
                <a:moveTo>
                  <a:pt x="288355" y="336538"/>
                </a:moveTo>
                <a:cubicBezTo>
                  <a:pt x="252908" y="336538"/>
                  <a:pt x="224173" y="365273"/>
                  <a:pt x="224173" y="400720"/>
                </a:cubicBezTo>
                <a:cubicBezTo>
                  <a:pt x="224173" y="436167"/>
                  <a:pt x="252908" y="464902"/>
                  <a:pt x="288355" y="464902"/>
                </a:cubicBezTo>
                <a:cubicBezTo>
                  <a:pt x="323802" y="464902"/>
                  <a:pt x="352537" y="436167"/>
                  <a:pt x="352537" y="400720"/>
                </a:cubicBezTo>
                <a:cubicBezTo>
                  <a:pt x="352537" y="365273"/>
                  <a:pt x="323802" y="336538"/>
                  <a:pt x="288355" y="336538"/>
                </a:cubicBezTo>
                <a:close/>
                <a:moveTo>
                  <a:pt x="44648" y="0"/>
                </a:moveTo>
                <a:lnTo>
                  <a:pt x="1350987" y="0"/>
                </a:lnTo>
                <a:cubicBezTo>
                  <a:pt x="1375544" y="0"/>
                  <a:pt x="1395636" y="20092"/>
                  <a:pt x="1395636" y="44648"/>
                </a:cubicBezTo>
                <a:lnTo>
                  <a:pt x="1395636" y="1563626"/>
                </a:lnTo>
                <a:cubicBezTo>
                  <a:pt x="1395636" y="1588182"/>
                  <a:pt x="1375544" y="1608274"/>
                  <a:pt x="1350987" y="1608274"/>
                </a:cubicBezTo>
                <a:lnTo>
                  <a:pt x="44648" y="1608274"/>
                </a:lnTo>
                <a:cubicBezTo>
                  <a:pt x="20092" y="1608274"/>
                  <a:pt x="0" y="1588182"/>
                  <a:pt x="0" y="1563626"/>
                </a:cubicBezTo>
                <a:lnTo>
                  <a:pt x="0" y="44648"/>
                </a:lnTo>
                <a:cubicBezTo>
                  <a:pt x="0" y="20092"/>
                  <a:pt x="20092" y="0"/>
                  <a:pt x="44648" y="0"/>
                </a:cubicBezTo>
                <a:close/>
              </a:path>
            </a:pathLst>
          </a:custGeom>
          <a:gradFill>
            <a:gsLst>
              <a:gs pos="0">
                <a:schemeClr val="accent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2" name="PA-文本框 27">
            <a:extLst>
              <a:ext uri="{FF2B5EF4-FFF2-40B4-BE49-F238E27FC236}">
                <a16:creationId xmlns:a16="http://schemas.microsoft.com/office/drawing/2014/main" id="{571905D1-0E70-46DE-922D-2ABF82518CE9}"/>
              </a:ext>
            </a:extLst>
          </p:cNvPr>
          <p:cNvSpPr txBox="1"/>
          <p:nvPr>
            <p:custDataLst>
              <p:tags r:id="rId2"/>
            </p:custDataLst>
          </p:nvPr>
        </p:nvSpPr>
        <p:spPr>
          <a:xfrm>
            <a:off x="1670937" y="557519"/>
            <a:ext cx="1015663" cy="2631426"/>
          </a:xfrm>
          <a:prstGeom prst="rect">
            <a:avLst/>
          </a:prstGeom>
          <a:noFill/>
        </p:spPr>
        <p:txBody>
          <a:bodyPr vert="eaVert" wrap="none" rtlCol="0">
            <a:noAutofit/>
            <a:scene3d>
              <a:camera prst="orthographicFront"/>
              <a:lightRig rig="threePt" dir="t"/>
            </a:scene3d>
            <a:sp3d extrusionH="57150">
              <a:bevelT w="38100" h="107950" prst="angle"/>
            </a:sp3d>
          </a:bodyPr>
          <a:lstStyle/>
          <a:p>
            <a:pPr lvl="0"/>
            <a:r>
              <a:rPr lang="en-US" altLang="zh-CN"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rPr>
              <a:t>Part 02</a:t>
            </a:r>
            <a:endParaRPr lang="zh-CN" altLang="en-US" sz="5400" kern="2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阿里巴巴普惠体" panose="00020600040101010101" pitchFamily="18" charset="-122"/>
            </a:endParaRPr>
          </a:p>
        </p:txBody>
      </p:sp>
      <p:sp>
        <p:nvSpPr>
          <p:cNvPr id="73" name="椭圆 72">
            <a:extLst>
              <a:ext uri="{FF2B5EF4-FFF2-40B4-BE49-F238E27FC236}">
                <a16:creationId xmlns:a16="http://schemas.microsoft.com/office/drawing/2014/main" id="{53BAB7DF-F664-43DA-8AC6-12E6ED165262}"/>
              </a:ext>
            </a:extLst>
          </p:cNvPr>
          <p:cNvSpPr/>
          <p:nvPr/>
        </p:nvSpPr>
        <p:spPr>
          <a:xfrm rot="20224074">
            <a:off x="1079208" y="1170266"/>
            <a:ext cx="2141974" cy="381056"/>
          </a:xfrm>
          <a:prstGeom prst="ellipse">
            <a:avLst/>
          </a:prstGeom>
          <a:noFill/>
          <a:ln w="76200">
            <a:gradFill flip="none" rotWithShape="1">
              <a:gsLst>
                <a:gs pos="4000">
                  <a:schemeClr val="accent1">
                    <a:alpha val="0"/>
                  </a:schemeClr>
                </a:gs>
                <a:gs pos="67000">
                  <a:schemeClr val="accent1">
                    <a:alpha val="14000"/>
                  </a:schemeClr>
                </a:gs>
                <a:gs pos="43000">
                  <a:schemeClr val="accent1"/>
                </a:gs>
                <a:gs pos="91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4" name="椭圆 73">
            <a:extLst>
              <a:ext uri="{FF2B5EF4-FFF2-40B4-BE49-F238E27FC236}">
                <a16:creationId xmlns:a16="http://schemas.microsoft.com/office/drawing/2014/main" id="{92216467-7984-4834-974D-0FA33524AE15}"/>
              </a:ext>
            </a:extLst>
          </p:cNvPr>
          <p:cNvSpPr/>
          <p:nvPr/>
        </p:nvSpPr>
        <p:spPr>
          <a:xfrm rot="19932436">
            <a:off x="1079208" y="1170266"/>
            <a:ext cx="2141974" cy="381056"/>
          </a:xfrm>
          <a:prstGeom prst="ellipse">
            <a:avLst/>
          </a:prstGeom>
          <a:noFill/>
          <a:ln w="76200">
            <a:gradFill flip="none" rotWithShape="1">
              <a:gsLst>
                <a:gs pos="4000">
                  <a:schemeClr val="accent1">
                    <a:alpha val="0"/>
                  </a:schemeClr>
                </a:gs>
                <a:gs pos="50000">
                  <a:schemeClr val="accent1"/>
                </a:gs>
                <a:gs pos="78000">
                  <a:schemeClr val="accent1">
                    <a:alpha val="0"/>
                  </a:schemeClr>
                </a:gs>
              </a:gsLst>
              <a:lin ang="16200000" scaled="1"/>
              <a:tileRect/>
            </a:gra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文字方塊 37">
            <a:extLst>
              <a:ext uri="{FF2B5EF4-FFF2-40B4-BE49-F238E27FC236}">
                <a16:creationId xmlns:a16="http://schemas.microsoft.com/office/drawing/2014/main" id="{CE0BA496-6023-BDB0-A631-E79D9EA728E8}"/>
              </a:ext>
            </a:extLst>
          </p:cNvPr>
          <p:cNvSpPr txBox="1"/>
          <p:nvPr/>
        </p:nvSpPr>
        <p:spPr>
          <a:xfrm>
            <a:off x="5285531" y="2081516"/>
            <a:ext cx="3489610"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TWO</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grpSp>
        <p:nvGrpSpPr>
          <p:cNvPr id="45" name="组合 44">
            <a:extLst>
              <a:ext uri="{FF2B5EF4-FFF2-40B4-BE49-F238E27FC236}">
                <a16:creationId xmlns:a16="http://schemas.microsoft.com/office/drawing/2014/main" id="{ABDD5D61-E4DD-1FB7-BFD9-9FD0EF16094C}"/>
              </a:ext>
            </a:extLst>
          </p:cNvPr>
          <p:cNvGrpSpPr/>
          <p:nvPr/>
        </p:nvGrpSpPr>
        <p:grpSpPr>
          <a:xfrm>
            <a:off x="4511301" y="2137691"/>
            <a:ext cx="731147" cy="652671"/>
            <a:chOff x="4511301" y="-392735"/>
            <a:chExt cx="507602" cy="453120"/>
          </a:xfrm>
        </p:grpSpPr>
        <p:sp>
          <p:nvSpPr>
            <p:cNvPr id="46" name="椭圆 45">
              <a:extLst>
                <a:ext uri="{FF2B5EF4-FFF2-40B4-BE49-F238E27FC236}">
                  <a16:creationId xmlns:a16="http://schemas.microsoft.com/office/drawing/2014/main" id="{EF1CE8BE-F550-DEC1-0075-67C6E3556AA5}"/>
                </a:ext>
              </a:extLst>
            </p:cNvPr>
            <p:cNvSpPr/>
            <p:nvPr/>
          </p:nvSpPr>
          <p:spPr>
            <a:xfrm>
              <a:off x="4535978" y="-30735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9" name="椭圆 48">
              <a:extLst>
                <a:ext uri="{FF2B5EF4-FFF2-40B4-BE49-F238E27FC236}">
                  <a16:creationId xmlns:a16="http://schemas.microsoft.com/office/drawing/2014/main" id="{F97B3F52-64FF-FD38-9E6C-8A681C71B7F8}"/>
                </a:ext>
              </a:extLst>
            </p:cNvPr>
            <p:cNvSpPr/>
            <p:nvPr/>
          </p:nvSpPr>
          <p:spPr>
            <a:xfrm>
              <a:off x="4999994" y="4023"/>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51" name="椭圆 50">
              <a:extLst>
                <a:ext uri="{FF2B5EF4-FFF2-40B4-BE49-F238E27FC236}">
                  <a16:creationId xmlns:a16="http://schemas.microsoft.com/office/drawing/2014/main" id="{E60DFB2E-A193-E239-2E8D-7B9F62C0286B}"/>
                </a:ext>
              </a:extLst>
            </p:cNvPr>
            <p:cNvSpPr/>
            <p:nvPr/>
          </p:nvSpPr>
          <p:spPr>
            <a:xfrm>
              <a:off x="4511301" y="-76280"/>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52" name="直接连接符 51">
              <a:extLst>
                <a:ext uri="{FF2B5EF4-FFF2-40B4-BE49-F238E27FC236}">
                  <a16:creationId xmlns:a16="http://schemas.microsoft.com/office/drawing/2014/main" id="{FF4F92DA-5FDA-C2EC-989A-C435891111C8}"/>
                </a:ext>
              </a:extLst>
            </p:cNvPr>
            <p:cNvCxnSpPr>
              <a:cxnSpLocks/>
              <a:stCxn id="46" idx="4"/>
              <a:endCxn id="51" idx="0"/>
            </p:cNvCxnSpPr>
            <p:nvPr/>
          </p:nvCxnSpPr>
          <p:spPr>
            <a:xfrm flipH="1">
              <a:off x="4527440" y="-261634"/>
              <a:ext cx="31398" cy="185354"/>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BEB9F33B-33C5-2FCE-D4F3-A758A65D7A76}"/>
                </a:ext>
              </a:extLst>
            </p:cNvPr>
            <p:cNvCxnSpPr>
              <a:stCxn id="46" idx="4"/>
              <a:endCxn id="49" idx="1"/>
            </p:cNvCxnSpPr>
            <p:nvPr/>
          </p:nvCxnSpPr>
          <p:spPr>
            <a:xfrm>
              <a:off x="4558838" y="-261634"/>
              <a:ext cx="443925" cy="268426"/>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C8BD3FEB-869E-E5BB-9A32-4F3A06D523B4}"/>
                </a:ext>
              </a:extLst>
            </p:cNvPr>
            <p:cNvCxnSpPr>
              <a:cxnSpLocks/>
              <a:stCxn id="51" idx="0"/>
              <a:endCxn id="49" idx="0"/>
            </p:cNvCxnSpPr>
            <p:nvPr/>
          </p:nvCxnSpPr>
          <p:spPr>
            <a:xfrm>
              <a:off x="4527440" y="-76280"/>
              <a:ext cx="482009" cy="8030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6" name="任意多边形: 形状 55">
              <a:extLst>
                <a:ext uri="{FF2B5EF4-FFF2-40B4-BE49-F238E27FC236}">
                  <a16:creationId xmlns:a16="http://schemas.microsoft.com/office/drawing/2014/main" id="{76028285-5361-71D1-F890-4C4070C92DE5}"/>
                </a:ext>
              </a:extLst>
            </p:cNvPr>
            <p:cNvSpPr/>
            <p:nvPr/>
          </p:nvSpPr>
          <p:spPr>
            <a:xfrm>
              <a:off x="4627142" y="-392735"/>
              <a:ext cx="364554" cy="453120"/>
            </a:xfrm>
            <a:custGeom>
              <a:avLst/>
              <a:gdLst>
                <a:gd name="connsiteX0" fmla="*/ 700195 w 1404794"/>
                <a:gd name="connsiteY0" fmla="*/ 526247 h 1746084"/>
                <a:gd name="connsiteX1" fmla="*/ 744232 w 1404794"/>
                <a:gd name="connsiteY1" fmla="*/ 570284 h 1746084"/>
                <a:gd name="connsiteX2" fmla="*/ 744232 w 1404794"/>
                <a:gd name="connsiteY2" fmla="*/ 830105 h 1746084"/>
                <a:gd name="connsiteX3" fmla="*/ 1004053 w 1404794"/>
                <a:gd name="connsiteY3" fmla="*/ 830105 h 1746084"/>
                <a:gd name="connsiteX4" fmla="*/ 1048090 w 1404794"/>
                <a:gd name="connsiteY4" fmla="*/ 874143 h 1746084"/>
                <a:gd name="connsiteX5" fmla="*/ 1004053 w 1404794"/>
                <a:gd name="connsiteY5" fmla="*/ 918180 h 1746084"/>
                <a:gd name="connsiteX6" fmla="*/ 744232 w 1404794"/>
                <a:gd name="connsiteY6" fmla="*/ 918180 h 1746084"/>
                <a:gd name="connsiteX7" fmla="*/ 744232 w 1404794"/>
                <a:gd name="connsiteY7" fmla="*/ 1178001 h 1746084"/>
                <a:gd name="connsiteX8" fmla="*/ 700195 w 1404794"/>
                <a:gd name="connsiteY8" fmla="*/ 1222038 h 1746084"/>
                <a:gd name="connsiteX9" fmla="*/ 656157 w 1404794"/>
                <a:gd name="connsiteY9" fmla="*/ 1178001 h 1746084"/>
                <a:gd name="connsiteX10" fmla="*/ 656157 w 1404794"/>
                <a:gd name="connsiteY10" fmla="*/ 918180 h 1746084"/>
                <a:gd name="connsiteX11" fmla="*/ 396336 w 1404794"/>
                <a:gd name="connsiteY11" fmla="*/ 918180 h 1746084"/>
                <a:gd name="connsiteX12" fmla="*/ 352299 w 1404794"/>
                <a:gd name="connsiteY12" fmla="*/ 874143 h 1746084"/>
                <a:gd name="connsiteX13" fmla="*/ 396336 w 1404794"/>
                <a:gd name="connsiteY13" fmla="*/ 830105 h 1746084"/>
                <a:gd name="connsiteX14" fmla="*/ 656157 w 1404794"/>
                <a:gd name="connsiteY14" fmla="*/ 830105 h 1746084"/>
                <a:gd name="connsiteX15" fmla="*/ 656157 w 1404794"/>
                <a:gd name="connsiteY15" fmla="*/ 570284 h 1746084"/>
                <a:gd name="connsiteX16" fmla="*/ 700195 w 1404794"/>
                <a:gd name="connsiteY16" fmla="*/ 526247 h 1746084"/>
                <a:gd name="connsiteX17" fmla="*/ 702397 w 1404794"/>
                <a:gd name="connsiteY17" fmla="*/ 0 h 1746084"/>
                <a:gd name="connsiteX18" fmla="*/ 722214 w 1404794"/>
                <a:gd name="connsiteY18" fmla="*/ 6606 h 1746084"/>
                <a:gd name="connsiteX19" fmla="*/ 1369564 w 1404794"/>
                <a:gd name="connsiteY19" fmla="*/ 253215 h 1746084"/>
                <a:gd name="connsiteX20" fmla="*/ 1404794 w 1404794"/>
                <a:gd name="connsiteY20" fmla="*/ 297253 h 1746084"/>
                <a:gd name="connsiteX21" fmla="*/ 1404794 w 1404794"/>
                <a:gd name="connsiteY21" fmla="*/ 944603 h 1746084"/>
                <a:gd name="connsiteX22" fmla="*/ 1021668 w 1404794"/>
                <a:gd name="connsiteY22" fmla="*/ 1547915 h 1746084"/>
                <a:gd name="connsiteX23" fmla="*/ 726617 w 1404794"/>
                <a:gd name="connsiteY23" fmla="*/ 1737276 h 1746084"/>
                <a:gd name="connsiteX24" fmla="*/ 704599 w 1404794"/>
                <a:gd name="connsiteY24" fmla="*/ 1746084 h 1746084"/>
                <a:gd name="connsiteX25" fmla="*/ 664965 w 1404794"/>
                <a:gd name="connsiteY25" fmla="*/ 1724065 h 1746084"/>
                <a:gd name="connsiteX26" fmla="*/ 678176 w 1404794"/>
                <a:gd name="connsiteY26" fmla="*/ 1662413 h 1746084"/>
                <a:gd name="connsiteX27" fmla="*/ 968823 w 1404794"/>
                <a:gd name="connsiteY27" fmla="*/ 1473052 h 1746084"/>
                <a:gd name="connsiteX28" fmla="*/ 1316719 w 1404794"/>
                <a:gd name="connsiteY28" fmla="*/ 944603 h 1746084"/>
                <a:gd name="connsiteX29" fmla="*/ 1316719 w 1404794"/>
                <a:gd name="connsiteY29" fmla="*/ 336886 h 1746084"/>
                <a:gd name="connsiteX30" fmla="*/ 700195 w 1404794"/>
                <a:gd name="connsiteY30" fmla="*/ 99084 h 1746084"/>
                <a:gd name="connsiteX31" fmla="*/ 83671 w 1404794"/>
                <a:gd name="connsiteY31" fmla="*/ 336886 h 1746084"/>
                <a:gd name="connsiteX32" fmla="*/ 83671 w 1404794"/>
                <a:gd name="connsiteY32" fmla="*/ 944603 h 1746084"/>
                <a:gd name="connsiteX33" fmla="*/ 435970 w 1404794"/>
                <a:gd name="connsiteY33" fmla="*/ 1473052 h 1746084"/>
                <a:gd name="connsiteX34" fmla="*/ 488815 w 1404794"/>
                <a:gd name="connsiteY34" fmla="*/ 1503878 h 1746084"/>
                <a:gd name="connsiteX35" fmla="*/ 502027 w 1404794"/>
                <a:gd name="connsiteY35" fmla="*/ 1565530 h 1746084"/>
                <a:gd name="connsiteX36" fmla="*/ 440374 w 1404794"/>
                <a:gd name="connsiteY36" fmla="*/ 1578742 h 1746084"/>
                <a:gd name="connsiteX37" fmla="*/ 391933 w 1404794"/>
                <a:gd name="connsiteY37" fmla="*/ 1547915 h 1746084"/>
                <a:gd name="connsiteX38" fmla="*/ 0 w 1404794"/>
                <a:gd name="connsiteY38" fmla="*/ 944603 h 1746084"/>
                <a:gd name="connsiteX39" fmla="*/ 0 w 1404794"/>
                <a:gd name="connsiteY39" fmla="*/ 297253 h 1746084"/>
                <a:gd name="connsiteX40" fmla="*/ 35230 w 1404794"/>
                <a:gd name="connsiteY40" fmla="*/ 253215 h 1746084"/>
                <a:gd name="connsiteX41" fmla="*/ 682580 w 1404794"/>
                <a:gd name="connsiteY41" fmla="*/ 6606 h 1746084"/>
                <a:gd name="connsiteX42" fmla="*/ 702397 w 1404794"/>
                <a:gd name="connsiteY42" fmla="*/ 0 h 17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4794" h="1746084">
                  <a:moveTo>
                    <a:pt x="700195" y="526247"/>
                  </a:moveTo>
                  <a:cubicBezTo>
                    <a:pt x="726617" y="526247"/>
                    <a:pt x="744232" y="543862"/>
                    <a:pt x="744232" y="570284"/>
                  </a:cubicBezTo>
                  <a:lnTo>
                    <a:pt x="744232" y="830105"/>
                  </a:lnTo>
                  <a:lnTo>
                    <a:pt x="1004053" y="830105"/>
                  </a:lnTo>
                  <a:cubicBezTo>
                    <a:pt x="1030475" y="830105"/>
                    <a:pt x="1048090" y="847720"/>
                    <a:pt x="1048090" y="874143"/>
                  </a:cubicBezTo>
                  <a:cubicBezTo>
                    <a:pt x="1048090" y="900565"/>
                    <a:pt x="1030475" y="918180"/>
                    <a:pt x="1004053" y="918180"/>
                  </a:cubicBezTo>
                  <a:lnTo>
                    <a:pt x="744232" y="918180"/>
                  </a:lnTo>
                  <a:lnTo>
                    <a:pt x="744232" y="1178001"/>
                  </a:lnTo>
                  <a:cubicBezTo>
                    <a:pt x="744232" y="1204423"/>
                    <a:pt x="726617" y="1222038"/>
                    <a:pt x="700195" y="1222038"/>
                  </a:cubicBezTo>
                  <a:cubicBezTo>
                    <a:pt x="673772" y="1222038"/>
                    <a:pt x="656157" y="1204423"/>
                    <a:pt x="656157" y="1178001"/>
                  </a:cubicBezTo>
                  <a:lnTo>
                    <a:pt x="656157" y="918180"/>
                  </a:lnTo>
                  <a:lnTo>
                    <a:pt x="396336" y="918180"/>
                  </a:lnTo>
                  <a:cubicBezTo>
                    <a:pt x="369914" y="918180"/>
                    <a:pt x="352299" y="900565"/>
                    <a:pt x="352299" y="874143"/>
                  </a:cubicBezTo>
                  <a:cubicBezTo>
                    <a:pt x="352299" y="847720"/>
                    <a:pt x="369914" y="830105"/>
                    <a:pt x="396336" y="830105"/>
                  </a:cubicBezTo>
                  <a:lnTo>
                    <a:pt x="656157" y="830105"/>
                  </a:lnTo>
                  <a:lnTo>
                    <a:pt x="656157" y="570284"/>
                  </a:lnTo>
                  <a:cubicBezTo>
                    <a:pt x="656157" y="543862"/>
                    <a:pt x="673772" y="526247"/>
                    <a:pt x="700195" y="526247"/>
                  </a:cubicBezTo>
                  <a:close/>
                  <a:moveTo>
                    <a:pt x="702397" y="0"/>
                  </a:moveTo>
                  <a:cubicBezTo>
                    <a:pt x="709002" y="0"/>
                    <a:pt x="715608" y="2202"/>
                    <a:pt x="722214" y="6606"/>
                  </a:cubicBezTo>
                  <a:cubicBezTo>
                    <a:pt x="1056898" y="187159"/>
                    <a:pt x="1272681" y="240004"/>
                    <a:pt x="1369564" y="253215"/>
                  </a:cubicBezTo>
                  <a:cubicBezTo>
                    <a:pt x="1387179" y="257619"/>
                    <a:pt x="1404794" y="275234"/>
                    <a:pt x="1404794" y="297253"/>
                  </a:cubicBezTo>
                  <a:lnTo>
                    <a:pt x="1404794" y="944603"/>
                  </a:lnTo>
                  <a:cubicBezTo>
                    <a:pt x="1404794" y="1217635"/>
                    <a:pt x="1263874" y="1371766"/>
                    <a:pt x="1021668" y="1547915"/>
                  </a:cubicBezTo>
                  <a:lnTo>
                    <a:pt x="726617" y="1737276"/>
                  </a:lnTo>
                  <a:cubicBezTo>
                    <a:pt x="722214" y="1741680"/>
                    <a:pt x="713406" y="1746084"/>
                    <a:pt x="704599" y="1746084"/>
                  </a:cubicBezTo>
                  <a:cubicBezTo>
                    <a:pt x="686984" y="1746084"/>
                    <a:pt x="673773" y="1737276"/>
                    <a:pt x="664965" y="1724065"/>
                  </a:cubicBezTo>
                  <a:cubicBezTo>
                    <a:pt x="651754" y="1702046"/>
                    <a:pt x="656158" y="1675624"/>
                    <a:pt x="678176" y="1662413"/>
                  </a:cubicBezTo>
                  <a:lnTo>
                    <a:pt x="968823" y="1473052"/>
                  </a:lnTo>
                  <a:cubicBezTo>
                    <a:pt x="1197818" y="1310113"/>
                    <a:pt x="1316719" y="1182405"/>
                    <a:pt x="1316719" y="944603"/>
                  </a:cubicBezTo>
                  <a:lnTo>
                    <a:pt x="1316719" y="336886"/>
                  </a:lnTo>
                  <a:cubicBezTo>
                    <a:pt x="1206625" y="314868"/>
                    <a:pt x="999649" y="257619"/>
                    <a:pt x="700195" y="99084"/>
                  </a:cubicBezTo>
                  <a:cubicBezTo>
                    <a:pt x="400741" y="253215"/>
                    <a:pt x="198168" y="314868"/>
                    <a:pt x="83671" y="336886"/>
                  </a:cubicBezTo>
                  <a:lnTo>
                    <a:pt x="83671" y="944603"/>
                  </a:lnTo>
                  <a:cubicBezTo>
                    <a:pt x="83671" y="1182405"/>
                    <a:pt x="206976" y="1314517"/>
                    <a:pt x="435970" y="1473052"/>
                  </a:cubicBezTo>
                  <a:lnTo>
                    <a:pt x="488815" y="1503878"/>
                  </a:lnTo>
                  <a:cubicBezTo>
                    <a:pt x="510834" y="1517089"/>
                    <a:pt x="515238" y="1543512"/>
                    <a:pt x="502027" y="1565530"/>
                  </a:cubicBezTo>
                  <a:cubicBezTo>
                    <a:pt x="488815" y="1587549"/>
                    <a:pt x="462393" y="1591953"/>
                    <a:pt x="440374" y="1578742"/>
                  </a:cubicBezTo>
                  <a:lnTo>
                    <a:pt x="391933" y="1547915"/>
                  </a:lnTo>
                  <a:cubicBezTo>
                    <a:pt x="145323" y="1376169"/>
                    <a:pt x="0" y="1222038"/>
                    <a:pt x="0" y="944603"/>
                  </a:cubicBezTo>
                  <a:lnTo>
                    <a:pt x="0" y="297253"/>
                  </a:lnTo>
                  <a:cubicBezTo>
                    <a:pt x="0" y="275234"/>
                    <a:pt x="13211" y="257619"/>
                    <a:pt x="35230" y="253215"/>
                  </a:cubicBezTo>
                  <a:cubicBezTo>
                    <a:pt x="132112" y="240004"/>
                    <a:pt x="343492" y="187159"/>
                    <a:pt x="682580" y="6606"/>
                  </a:cubicBezTo>
                  <a:cubicBezTo>
                    <a:pt x="689186" y="2202"/>
                    <a:pt x="695791" y="0"/>
                    <a:pt x="702397"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Tree>
    <p:extLst>
      <p:ext uri="{BB962C8B-B14F-4D97-AF65-F5344CB8AC3E}">
        <p14:creationId xmlns:p14="http://schemas.microsoft.com/office/powerpoint/2010/main" val="161106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0E951B42-29A4-41F0-983A-69C0F32801F2}"/>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疫情期间宣传成效</a:t>
            </a:r>
          </a:p>
        </p:txBody>
      </p:sp>
      <p:sp>
        <p:nvSpPr>
          <p:cNvPr id="3" name="文字方塊 37">
            <a:extLst>
              <a:ext uri="{FF2B5EF4-FFF2-40B4-BE49-F238E27FC236}">
                <a16:creationId xmlns:a16="http://schemas.microsoft.com/office/drawing/2014/main" id="{66F00B3B-57B2-4A31-A8A1-2E36ABE608A4}"/>
              </a:ext>
            </a:extLst>
          </p:cNvPr>
          <p:cNvSpPr txBox="1"/>
          <p:nvPr/>
        </p:nvSpPr>
        <p:spPr>
          <a:xfrm>
            <a:off x="1704131" y="171483"/>
            <a:ext cx="3489610"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TWO</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131" name="任意多边形: 形状 130">
            <a:extLst>
              <a:ext uri="{FF2B5EF4-FFF2-40B4-BE49-F238E27FC236}">
                <a16:creationId xmlns:a16="http://schemas.microsoft.com/office/drawing/2014/main" id="{0A408CF6-8872-42E2-B5E6-5FF6C74D3D92}"/>
              </a:ext>
            </a:extLst>
          </p:cNvPr>
          <p:cNvSpPr/>
          <p:nvPr/>
        </p:nvSpPr>
        <p:spPr>
          <a:xfrm rot="18389171">
            <a:off x="389697" y="2458302"/>
            <a:ext cx="306894" cy="30688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103" name="组合 102">
            <a:extLst>
              <a:ext uri="{FF2B5EF4-FFF2-40B4-BE49-F238E27FC236}">
                <a16:creationId xmlns:a16="http://schemas.microsoft.com/office/drawing/2014/main" id="{B4FD29A2-6F7C-49F5-8170-2DAE097B2156}"/>
              </a:ext>
            </a:extLst>
          </p:cNvPr>
          <p:cNvGrpSpPr/>
          <p:nvPr/>
        </p:nvGrpSpPr>
        <p:grpSpPr>
          <a:xfrm>
            <a:off x="3944540" y="2059513"/>
            <a:ext cx="4248154" cy="4248152"/>
            <a:chOff x="1569693" y="1676400"/>
            <a:chExt cx="3228976" cy="3228975"/>
          </a:xfrm>
          <a:scene3d>
            <a:camera prst="isometricTopUp"/>
            <a:lightRig rig="threePt" dir="t"/>
          </a:scene3d>
        </p:grpSpPr>
        <p:cxnSp>
          <p:nvCxnSpPr>
            <p:cNvPr id="62" name="直接连接符 61">
              <a:extLst>
                <a:ext uri="{FF2B5EF4-FFF2-40B4-BE49-F238E27FC236}">
                  <a16:creationId xmlns:a16="http://schemas.microsoft.com/office/drawing/2014/main" id="{A6028A1E-E209-4053-A8A8-4E1E9FC09575}"/>
                </a:ext>
              </a:extLst>
            </p:cNvPr>
            <p:cNvCxnSpPr/>
            <p:nvPr/>
          </p:nvCxnSpPr>
          <p:spPr>
            <a:xfrm>
              <a:off x="1749083"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7B1E471A-DE58-4D19-8459-E7F734163429}"/>
                </a:ext>
              </a:extLst>
            </p:cNvPr>
            <p:cNvCxnSpPr/>
            <p:nvPr/>
          </p:nvCxnSpPr>
          <p:spPr>
            <a:xfrm>
              <a:off x="2036104"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04495EC5-9718-499F-911A-C7F2BE2C79EC}"/>
                </a:ext>
              </a:extLst>
            </p:cNvPr>
            <p:cNvCxnSpPr/>
            <p:nvPr/>
          </p:nvCxnSpPr>
          <p:spPr>
            <a:xfrm>
              <a:off x="2610146"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15AC1B6B-CB76-44F3-AC7C-CFD80CF83453}"/>
                </a:ext>
              </a:extLst>
            </p:cNvPr>
            <p:cNvCxnSpPr/>
            <p:nvPr/>
          </p:nvCxnSpPr>
          <p:spPr>
            <a:xfrm>
              <a:off x="3184188"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7C74D496-4F69-487F-AE87-00B94C443AA7}"/>
                </a:ext>
              </a:extLst>
            </p:cNvPr>
            <p:cNvCxnSpPr/>
            <p:nvPr/>
          </p:nvCxnSpPr>
          <p:spPr>
            <a:xfrm>
              <a:off x="2323125"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2FFF7F03-C884-4FBC-AA1E-68573F8CC25B}"/>
                </a:ext>
              </a:extLst>
            </p:cNvPr>
            <p:cNvCxnSpPr/>
            <p:nvPr/>
          </p:nvCxnSpPr>
          <p:spPr>
            <a:xfrm>
              <a:off x="2897167"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34FD3FA0-337F-4FA5-AC7A-80EDA7D69F78}"/>
                </a:ext>
              </a:extLst>
            </p:cNvPr>
            <p:cNvCxnSpPr/>
            <p:nvPr/>
          </p:nvCxnSpPr>
          <p:spPr>
            <a:xfrm>
              <a:off x="3758230"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30230B21-C333-44F7-89D9-F0EAEBC5B518}"/>
                </a:ext>
              </a:extLst>
            </p:cNvPr>
            <p:cNvCxnSpPr/>
            <p:nvPr/>
          </p:nvCxnSpPr>
          <p:spPr>
            <a:xfrm>
              <a:off x="4332272"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C3C6F85B-BDC4-4BA0-BD71-5E63361690DB}"/>
                </a:ext>
              </a:extLst>
            </p:cNvPr>
            <p:cNvCxnSpPr/>
            <p:nvPr/>
          </p:nvCxnSpPr>
          <p:spPr>
            <a:xfrm>
              <a:off x="3471209"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CE7A74CB-74D4-48CC-9D65-C0335392026C}"/>
                </a:ext>
              </a:extLst>
            </p:cNvPr>
            <p:cNvCxnSpPr/>
            <p:nvPr/>
          </p:nvCxnSpPr>
          <p:spPr>
            <a:xfrm>
              <a:off x="4045251"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37D94132-07C5-4A63-AB0A-40B8797033AB}"/>
                </a:ext>
              </a:extLst>
            </p:cNvPr>
            <p:cNvCxnSpPr/>
            <p:nvPr/>
          </p:nvCxnSpPr>
          <p:spPr>
            <a:xfrm>
              <a:off x="4619291" y="16764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03DCAAF2-948D-4B13-BAFE-269721E173D4}"/>
                </a:ext>
              </a:extLst>
            </p:cNvPr>
            <p:cNvCxnSpPr/>
            <p:nvPr/>
          </p:nvCxnSpPr>
          <p:spPr>
            <a:xfrm rot="16200000">
              <a:off x="3184182" y="311150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CD50A34F-5FF0-4E60-9F04-9548F3F37339}"/>
                </a:ext>
              </a:extLst>
            </p:cNvPr>
            <p:cNvCxnSpPr/>
            <p:nvPr/>
          </p:nvCxnSpPr>
          <p:spPr>
            <a:xfrm rot="16200000">
              <a:off x="3184182" y="2824481"/>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C2AC9133-077B-4820-AA7E-5D56268DEA0B}"/>
                </a:ext>
              </a:extLst>
            </p:cNvPr>
            <p:cNvCxnSpPr/>
            <p:nvPr/>
          </p:nvCxnSpPr>
          <p:spPr>
            <a:xfrm rot="16200000">
              <a:off x="3184181" y="2250439"/>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D6AEF844-5D58-42B5-9727-15B0DEDF077C}"/>
                </a:ext>
              </a:extLst>
            </p:cNvPr>
            <p:cNvCxnSpPr/>
            <p:nvPr/>
          </p:nvCxnSpPr>
          <p:spPr>
            <a:xfrm rot="16200000">
              <a:off x="3184182" y="2537460"/>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B1C1204C-2EFF-4EAA-AF15-9CD9A8D16505}"/>
                </a:ext>
              </a:extLst>
            </p:cNvPr>
            <p:cNvCxnSpPr/>
            <p:nvPr/>
          </p:nvCxnSpPr>
          <p:spPr>
            <a:xfrm rot="16200000">
              <a:off x="3184181" y="1676397"/>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2E63783A-43C6-4646-A0E9-1AE5E98F8AAC}"/>
                </a:ext>
              </a:extLst>
            </p:cNvPr>
            <p:cNvCxnSpPr/>
            <p:nvPr/>
          </p:nvCxnSpPr>
          <p:spPr>
            <a:xfrm rot="16200000">
              <a:off x="3184181" y="1102355"/>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1CFA0877-B507-4574-B93C-B3A903881D46}"/>
                </a:ext>
              </a:extLst>
            </p:cNvPr>
            <p:cNvCxnSpPr/>
            <p:nvPr/>
          </p:nvCxnSpPr>
          <p:spPr>
            <a:xfrm rot="16200000">
              <a:off x="3184181" y="528313"/>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752C2C0A-7EC5-4F77-A461-E0BC4BB9099D}"/>
                </a:ext>
              </a:extLst>
            </p:cNvPr>
            <p:cNvCxnSpPr/>
            <p:nvPr/>
          </p:nvCxnSpPr>
          <p:spPr>
            <a:xfrm rot="16200000">
              <a:off x="3184181" y="1389376"/>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21365BA4-83F4-4029-8FCB-1B261569DEDB}"/>
                </a:ext>
              </a:extLst>
            </p:cNvPr>
            <p:cNvCxnSpPr/>
            <p:nvPr/>
          </p:nvCxnSpPr>
          <p:spPr>
            <a:xfrm rot="16200000">
              <a:off x="3184181" y="1963418"/>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519574D8-3648-4E81-9E87-511C5F880F68}"/>
                </a:ext>
              </a:extLst>
            </p:cNvPr>
            <p:cNvCxnSpPr/>
            <p:nvPr/>
          </p:nvCxnSpPr>
          <p:spPr>
            <a:xfrm rot="16200000">
              <a:off x="3184181" y="815334"/>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90154F08-1A09-4CF7-B695-076A5D05F454}"/>
                </a:ext>
              </a:extLst>
            </p:cNvPr>
            <p:cNvCxnSpPr/>
            <p:nvPr/>
          </p:nvCxnSpPr>
          <p:spPr>
            <a:xfrm rot="16200000">
              <a:off x="3184181" y="241292"/>
              <a:ext cx="0" cy="3228975"/>
            </a:xfrm>
            <a:prstGeom prst="line">
              <a:avLst/>
            </a:prstGeom>
            <a:ln w="25400">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grpSp>
      <p:grpSp>
        <p:nvGrpSpPr>
          <p:cNvPr id="43" name="组合 42">
            <a:extLst>
              <a:ext uri="{FF2B5EF4-FFF2-40B4-BE49-F238E27FC236}">
                <a16:creationId xmlns:a16="http://schemas.microsoft.com/office/drawing/2014/main" id="{66B47119-38B3-4D3B-9F7F-B7FF79EB31F7}"/>
              </a:ext>
            </a:extLst>
          </p:cNvPr>
          <p:cNvGrpSpPr/>
          <p:nvPr/>
        </p:nvGrpSpPr>
        <p:grpSpPr>
          <a:xfrm>
            <a:off x="5693162" y="3679354"/>
            <a:ext cx="755650" cy="925240"/>
            <a:chOff x="3911600" y="736601"/>
            <a:chExt cx="4368800" cy="5349292"/>
          </a:xfrm>
        </p:grpSpPr>
        <p:sp>
          <p:nvSpPr>
            <p:cNvPr id="41" name="任意多边形: 形状 40">
              <a:extLst>
                <a:ext uri="{FF2B5EF4-FFF2-40B4-BE49-F238E27FC236}">
                  <a16:creationId xmlns:a16="http://schemas.microsoft.com/office/drawing/2014/main" id="{5C21D8D0-6D54-463D-ACC5-A5092A24F1E5}"/>
                </a:ext>
              </a:extLst>
            </p:cNvPr>
            <p:cNvSpPr/>
            <p:nvPr/>
          </p:nvSpPr>
          <p:spPr>
            <a:xfrm>
              <a:off x="4245146" y="1103445"/>
              <a:ext cx="3701707" cy="4652570"/>
            </a:xfrm>
            <a:custGeom>
              <a:avLst/>
              <a:gdLst>
                <a:gd name="connsiteX0" fmla="*/ 3540822 w 3542434"/>
                <a:gd name="connsiteY0" fmla="*/ 1472186 h 4070786"/>
                <a:gd name="connsiteX1" fmla="*/ 3542423 w 3542434"/>
                <a:gd name="connsiteY1" fmla="*/ 2346459 h 4070786"/>
                <a:gd name="connsiteX2" fmla="*/ 3381910 w 3542434"/>
                <a:gd name="connsiteY2" fmla="*/ 2917054 h 4070786"/>
                <a:gd name="connsiteX3" fmla="*/ 2480870 w 3542434"/>
                <a:gd name="connsiteY3" fmla="*/ 3770021 h 4070786"/>
                <a:gd name="connsiteX4" fmla="*/ 2176720 w 3542434"/>
                <a:gd name="connsiteY4" fmla="*/ 3922504 h 4070786"/>
                <a:gd name="connsiteX5" fmla="*/ 3110323 w 3542434"/>
                <a:gd name="connsiteY5" fmla="*/ 261511 h 4070786"/>
                <a:gd name="connsiteX6" fmla="*/ 3541397 w 3542434"/>
                <a:gd name="connsiteY6" fmla="*/ 345242 h 4070786"/>
                <a:gd name="connsiteX7" fmla="*/ 3541397 w 3542434"/>
                <a:gd name="connsiteY7" fmla="*/ 442517 h 4070786"/>
                <a:gd name="connsiteX8" fmla="*/ 3541032 w 3542434"/>
                <a:gd name="connsiteY8" fmla="*/ 1062287 h 4070786"/>
                <a:gd name="connsiteX9" fmla="*/ 1875639 w 3542434"/>
                <a:gd name="connsiteY9" fmla="*/ 4053678 h 4070786"/>
                <a:gd name="connsiteX10" fmla="*/ 1837539 w 3542434"/>
                <a:gd name="connsiteY10" fmla="*/ 4070786 h 4070786"/>
                <a:gd name="connsiteX11" fmla="*/ 1772438 w 3542434"/>
                <a:gd name="connsiteY11" fmla="*/ 4070786 h 4070786"/>
                <a:gd name="connsiteX12" fmla="*/ 1603057 w 3542434"/>
                <a:gd name="connsiteY12" fmla="*/ 4017045 h 4070786"/>
                <a:gd name="connsiteX13" fmla="*/ 1140860 w 3542434"/>
                <a:gd name="connsiteY13" fmla="*/ 3799040 h 4070786"/>
                <a:gd name="connsiteX14" fmla="*/ 1739844 w 3542434"/>
                <a:gd name="connsiteY14" fmla="*/ 0 h 4070786"/>
                <a:gd name="connsiteX15" fmla="*/ 1804997 w 3542434"/>
                <a:gd name="connsiteY15" fmla="*/ 0 h 4070786"/>
                <a:gd name="connsiteX16" fmla="*/ 1841657 w 3542434"/>
                <a:gd name="connsiteY16" fmla="*/ 15455 h 4070786"/>
                <a:gd name="connsiteX17" fmla="*/ 2904468 w 3542434"/>
                <a:gd name="connsiteY17" fmla="*/ 221624 h 4070786"/>
                <a:gd name="connsiteX18" fmla="*/ 970821 w 3542434"/>
                <a:gd name="connsiteY18" fmla="*/ 3694892 h 4070786"/>
                <a:gd name="connsiteX19" fmla="*/ 285241 w 3542434"/>
                <a:gd name="connsiteY19" fmla="*/ 3081342 h 4070786"/>
                <a:gd name="connsiteX20" fmla="*/ 193 w 3542434"/>
                <a:gd name="connsiteY20" fmla="*/ 2289912 h 4070786"/>
                <a:gd name="connsiteX21" fmla="*/ 3316 w 3542434"/>
                <a:gd name="connsiteY21" fmla="*/ 442597 h 4070786"/>
                <a:gd name="connsiteX22" fmla="*/ 3316 w 3542434"/>
                <a:gd name="connsiteY22" fmla="*/ 351382 h 4070786"/>
                <a:gd name="connsiteX23" fmla="*/ 1202076 w 3542434"/>
                <a:gd name="connsiteY23" fmla="*/ 115089 h 4070786"/>
                <a:gd name="connsiteX24" fmla="*/ 1739844 w 3542434"/>
                <a:gd name="connsiteY24" fmla="*/ 0 h 407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2434" h="4070786">
                  <a:moveTo>
                    <a:pt x="3540822" y="1472186"/>
                  </a:moveTo>
                  <a:cubicBezTo>
                    <a:pt x="3540698" y="1763612"/>
                    <a:pt x="3541232" y="2055037"/>
                    <a:pt x="3542423" y="2346459"/>
                  </a:cubicBezTo>
                  <a:cubicBezTo>
                    <a:pt x="3543339" y="2553626"/>
                    <a:pt x="3490177" y="2742504"/>
                    <a:pt x="3381910" y="2917054"/>
                  </a:cubicBezTo>
                  <a:cubicBezTo>
                    <a:pt x="3156636" y="3280402"/>
                    <a:pt x="2843354" y="3555505"/>
                    <a:pt x="2480870" y="3770021"/>
                  </a:cubicBezTo>
                  <a:cubicBezTo>
                    <a:pt x="2383467" y="3827643"/>
                    <a:pt x="2280868" y="3876373"/>
                    <a:pt x="2176720" y="3922504"/>
                  </a:cubicBezTo>
                  <a:close/>
                  <a:moveTo>
                    <a:pt x="3110323" y="261511"/>
                  </a:moveTo>
                  <a:cubicBezTo>
                    <a:pt x="3318830" y="301974"/>
                    <a:pt x="3483668" y="333961"/>
                    <a:pt x="3541397" y="345242"/>
                  </a:cubicBezTo>
                  <a:lnTo>
                    <a:pt x="3541397" y="442517"/>
                  </a:lnTo>
                  <a:cubicBezTo>
                    <a:pt x="3541397" y="649106"/>
                    <a:pt x="3541214" y="855671"/>
                    <a:pt x="3541032" y="1062287"/>
                  </a:cubicBezTo>
                  <a:lnTo>
                    <a:pt x="1875639" y="4053678"/>
                  </a:lnTo>
                  <a:cubicBezTo>
                    <a:pt x="1862967" y="4059370"/>
                    <a:pt x="1850136" y="4064959"/>
                    <a:pt x="1837539" y="4070786"/>
                  </a:cubicBezTo>
                  <a:lnTo>
                    <a:pt x="1772438" y="4070786"/>
                  </a:lnTo>
                  <a:cubicBezTo>
                    <a:pt x="1715914" y="4052996"/>
                    <a:pt x="1658265" y="4038247"/>
                    <a:pt x="1603057" y="4017045"/>
                  </a:cubicBezTo>
                  <a:cubicBezTo>
                    <a:pt x="1443742" y="3956069"/>
                    <a:pt x="1289242" y="3883195"/>
                    <a:pt x="1140860" y="3799040"/>
                  </a:cubicBezTo>
                  <a:close/>
                  <a:moveTo>
                    <a:pt x="1739844" y="0"/>
                  </a:moveTo>
                  <a:lnTo>
                    <a:pt x="1804997" y="0"/>
                  </a:lnTo>
                  <a:cubicBezTo>
                    <a:pt x="1817149" y="5248"/>
                    <a:pt x="1828930" y="12962"/>
                    <a:pt x="1841657" y="15455"/>
                  </a:cubicBezTo>
                  <a:cubicBezTo>
                    <a:pt x="2064094" y="58672"/>
                    <a:pt x="2518340" y="146684"/>
                    <a:pt x="2904468" y="221624"/>
                  </a:cubicBezTo>
                  <a:lnTo>
                    <a:pt x="970821" y="3694892"/>
                  </a:lnTo>
                  <a:cubicBezTo>
                    <a:pt x="712740" y="3526014"/>
                    <a:pt x="481612" y="3319171"/>
                    <a:pt x="285241" y="3081342"/>
                  </a:cubicBezTo>
                  <a:cubicBezTo>
                    <a:pt x="96180" y="2852948"/>
                    <a:pt x="-5031" y="2595766"/>
                    <a:pt x="193" y="2289912"/>
                  </a:cubicBezTo>
                  <a:cubicBezTo>
                    <a:pt x="10713" y="1674312"/>
                    <a:pt x="3316" y="1058427"/>
                    <a:pt x="3316" y="442597"/>
                  </a:cubicBezTo>
                  <a:lnTo>
                    <a:pt x="3316" y="351382"/>
                  </a:lnTo>
                  <a:cubicBezTo>
                    <a:pt x="410433" y="271274"/>
                    <a:pt x="806451" y="194337"/>
                    <a:pt x="1202076" y="115089"/>
                  </a:cubicBezTo>
                  <a:cubicBezTo>
                    <a:pt x="1381795" y="79089"/>
                    <a:pt x="1560621" y="38496"/>
                    <a:pt x="1739844" y="0"/>
                  </a:cubicBezTo>
                  <a:close/>
                </a:path>
              </a:pathLst>
            </a:custGeom>
            <a:gradFill>
              <a:gsLst>
                <a:gs pos="0">
                  <a:schemeClr val="accent1">
                    <a:alpha val="15000"/>
                  </a:schemeClr>
                </a:gs>
                <a:gs pos="100000">
                  <a:schemeClr val="accent1">
                    <a:alpha val="0"/>
                  </a:schemeClr>
                </a:gs>
              </a:gsLst>
              <a:lin ang="5400000" scaled="1"/>
            </a:gradFill>
            <a:ln>
              <a:noFill/>
            </a:ln>
          </p:spPr>
          <p:txBody>
            <a:bodyPr vert="horz" wrap="square" lIns="91440" tIns="45720" rIns="91440" bIns="45720" numCol="1" anchor="t" anchorCtr="0" compatLnSpc="1">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任意多边形: 形状 41">
              <a:extLst>
                <a:ext uri="{FF2B5EF4-FFF2-40B4-BE49-F238E27FC236}">
                  <a16:creationId xmlns:a16="http://schemas.microsoft.com/office/drawing/2014/main" id="{E05BCE1B-FC0B-428A-8012-89E3AF3F64C5}"/>
                </a:ext>
              </a:extLst>
            </p:cNvPr>
            <p:cNvSpPr/>
            <p:nvPr/>
          </p:nvSpPr>
          <p:spPr>
            <a:xfrm flipH="1">
              <a:off x="3911600" y="736601"/>
              <a:ext cx="4368800" cy="5349292"/>
            </a:xfrm>
            <a:custGeom>
              <a:avLst/>
              <a:gdLst>
                <a:gd name="connsiteX0" fmla="*/ 1866900 w 3726656"/>
                <a:gd name="connsiteY0" fmla="*/ 0 h 4171950"/>
                <a:gd name="connsiteX1" fmla="*/ 1863328 w 3726656"/>
                <a:gd name="connsiteY1" fmla="*/ 711 h 4171950"/>
                <a:gd name="connsiteX2" fmla="*/ 1859756 w 3726656"/>
                <a:gd name="connsiteY2" fmla="*/ 0 h 4171950"/>
                <a:gd name="connsiteX3" fmla="*/ 1859753 w 3726656"/>
                <a:gd name="connsiteY3" fmla="*/ 1422 h 4171950"/>
                <a:gd name="connsiteX4" fmla="*/ 0 w 3726656"/>
                <a:gd name="connsiteY4" fmla="*/ 371475 h 4171950"/>
                <a:gd name="connsiteX5" fmla="*/ 0 w 3726656"/>
                <a:gd name="connsiteY5" fmla="*/ 2400300 h 4171950"/>
                <a:gd name="connsiteX6" fmla="*/ 1746277 w 3726656"/>
                <a:gd name="connsiteY6" fmla="*/ 4146194 h 4171950"/>
                <a:gd name="connsiteX7" fmla="*/ 1850243 w 3726656"/>
                <a:gd name="connsiteY7" fmla="*/ 4166769 h 4171950"/>
                <a:gd name="connsiteX8" fmla="*/ 1850231 w 3726656"/>
                <a:gd name="connsiteY8" fmla="*/ 4171950 h 4171950"/>
                <a:gd name="connsiteX9" fmla="*/ 1863328 w 3726656"/>
                <a:gd name="connsiteY9" fmla="*/ 4169358 h 4171950"/>
                <a:gd name="connsiteX10" fmla="*/ 1876425 w 3726656"/>
                <a:gd name="connsiteY10" fmla="*/ 4171950 h 4171950"/>
                <a:gd name="connsiteX11" fmla="*/ 1876413 w 3726656"/>
                <a:gd name="connsiteY11" fmla="*/ 4166769 h 4171950"/>
                <a:gd name="connsiteX12" fmla="*/ 1980379 w 3726656"/>
                <a:gd name="connsiteY12" fmla="*/ 4146194 h 4171950"/>
                <a:gd name="connsiteX13" fmla="*/ 3726656 w 3726656"/>
                <a:gd name="connsiteY13" fmla="*/ 2400300 h 4171950"/>
                <a:gd name="connsiteX14" fmla="*/ 3726656 w 3726656"/>
                <a:gd name="connsiteY14" fmla="*/ 371475 h 4171950"/>
                <a:gd name="connsiteX15" fmla="*/ 1866903 w 3726656"/>
                <a:gd name="connsiteY15" fmla="*/ 1422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6656" h="4171950">
                  <a:moveTo>
                    <a:pt x="1866900" y="0"/>
                  </a:moveTo>
                  <a:lnTo>
                    <a:pt x="1863328" y="711"/>
                  </a:lnTo>
                  <a:lnTo>
                    <a:pt x="1859756" y="0"/>
                  </a:lnTo>
                  <a:lnTo>
                    <a:pt x="1859753" y="1422"/>
                  </a:lnTo>
                  <a:lnTo>
                    <a:pt x="0" y="371475"/>
                  </a:lnTo>
                  <a:lnTo>
                    <a:pt x="0" y="2400300"/>
                  </a:lnTo>
                  <a:cubicBezTo>
                    <a:pt x="23813" y="3239691"/>
                    <a:pt x="1068958" y="3978622"/>
                    <a:pt x="1746277" y="4146194"/>
                  </a:cubicBezTo>
                  <a:lnTo>
                    <a:pt x="1850243" y="4166769"/>
                  </a:lnTo>
                  <a:lnTo>
                    <a:pt x="1850231" y="4171950"/>
                  </a:lnTo>
                  <a:lnTo>
                    <a:pt x="1863328" y="4169358"/>
                  </a:lnTo>
                  <a:lnTo>
                    <a:pt x="1876425" y="4171950"/>
                  </a:lnTo>
                  <a:lnTo>
                    <a:pt x="1876413" y="4166769"/>
                  </a:lnTo>
                  <a:lnTo>
                    <a:pt x="1980379" y="4146194"/>
                  </a:lnTo>
                  <a:cubicBezTo>
                    <a:pt x="2657698" y="3978622"/>
                    <a:pt x="3702843" y="3239691"/>
                    <a:pt x="3726656" y="2400300"/>
                  </a:cubicBezTo>
                  <a:lnTo>
                    <a:pt x="3726656" y="371475"/>
                  </a:lnTo>
                  <a:lnTo>
                    <a:pt x="1866903" y="1422"/>
                  </a:lnTo>
                  <a:close/>
                </a:path>
              </a:pathLst>
            </a:custGeom>
            <a:noFill/>
            <a:ln w="38100">
              <a:gradFill>
                <a:gsLst>
                  <a:gs pos="25000">
                    <a:schemeClr val="accent1"/>
                  </a:gs>
                  <a:gs pos="100000">
                    <a:schemeClr val="accent1">
                      <a:alpha val="0"/>
                    </a:schemeClr>
                  </a:gs>
                </a:gsLst>
                <a:lin ang="5400000" scaled="1"/>
              </a:gradFill>
            </a:ln>
          </p:spPr>
          <p:txBody>
            <a:bodyPr vert="horz" wrap="square" lIns="91440" tIns="45720" rIns="91440" bIns="45720" numCol="1" anchor="t" anchorCtr="0" compatLnSpc="1">
              <a:noAutofit/>
            </a:bodyPr>
            <a:lstStyle/>
            <a:p>
              <a:endParaRPr lang="zh-CN" altLang="en-US">
                <a:solidFill>
                  <a:prstClr val="black"/>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33" name="任意多边形: 形状 32">
            <a:extLst>
              <a:ext uri="{FF2B5EF4-FFF2-40B4-BE49-F238E27FC236}">
                <a16:creationId xmlns:a16="http://schemas.microsoft.com/office/drawing/2014/main" id="{C65C9080-1681-4643-B3C2-4BB7FB3E5820}"/>
              </a:ext>
            </a:extLst>
          </p:cNvPr>
          <p:cNvSpPr/>
          <p:nvPr/>
        </p:nvSpPr>
        <p:spPr>
          <a:xfrm>
            <a:off x="5026414" y="2990175"/>
            <a:ext cx="2089150" cy="1193414"/>
          </a:xfrm>
          <a:custGeom>
            <a:avLst/>
            <a:gdLst>
              <a:gd name="connsiteX0" fmla="*/ 2780 w 2451100"/>
              <a:gd name="connsiteY0" fmla="*/ 698501 h 1400176"/>
              <a:gd name="connsiteX1" fmla="*/ 1225550 w 2451100"/>
              <a:gd name="connsiteY1" fmla="*/ 698501 h 1400176"/>
              <a:gd name="connsiteX2" fmla="*/ 2448320 w 2451100"/>
              <a:gd name="connsiteY2" fmla="*/ 698501 h 1400176"/>
              <a:gd name="connsiteX3" fmla="*/ 2451100 w 2451100"/>
              <a:gd name="connsiteY3" fmla="*/ 700089 h 1400176"/>
              <a:gd name="connsiteX4" fmla="*/ 1225550 w 2451100"/>
              <a:gd name="connsiteY4" fmla="*/ 1400176 h 1400176"/>
              <a:gd name="connsiteX5" fmla="*/ 0 w 2451100"/>
              <a:gd name="connsiteY5" fmla="*/ 700089 h 1400176"/>
              <a:gd name="connsiteX6" fmla="*/ 1225550 w 2451100"/>
              <a:gd name="connsiteY6" fmla="*/ 0 h 1400176"/>
              <a:gd name="connsiteX7" fmla="*/ 2448320 w 2451100"/>
              <a:gd name="connsiteY7" fmla="*/ 698500 h 1400176"/>
              <a:gd name="connsiteX8" fmla="*/ 1225550 w 2451100"/>
              <a:gd name="connsiteY8" fmla="*/ 698500 h 1400176"/>
              <a:gd name="connsiteX9" fmla="*/ 2780 w 2451100"/>
              <a:gd name="connsiteY9" fmla="*/ 698500 h 1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1100" h="1400176">
                <a:moveTo>
                  <a:pt x="2780" y="698501"/>
                </a:moveTo>
                <a:lnTo>
                  <a:pt x="1225550" y="698501"/>
                </a:lnTo>
                <a:lnTo>
                  <a:pt x="2448320" y="698501"/>
                </a:lnTo>
                <a:lnTo>
                  <a:pt x="2451100" y="700089"/>
                </a:lnTo>
                <a:lnTo>
                  <a:pt x="1225550" y="1400176"/>
                </a:lnTo>
                <a:lnTo>
                  <a:pt x="0" y="700089"/>
                </a:lnTo>
                <a:close/>
                <a:moveTo>
                  <a:pt x="1225550" y="0"/>
                </a:moveTo>
                <a:lnTo>
                  <a:pt x="2448320" y="698500"/>
                </a:lnTo>
                <a:lnTo>
                  <a:pt x="1225550" y="698500"/>
                </a:lnTo>
                <a:lnTo>
                  <a:pt x="2780" y="698500"/>
                </a:lnTo>
                <a:close/>
              </a:path>
            </a:pathLst>
          </a:custGeom>
          <a:gradFill flip="none" rotWithShape="1">
            <a:gsLst>
              <a:gs pos="0">
                <a:schemeClr val="accent1">
                  <a:alpha val="5000"/>
                </a:schemeClr>
              </a:gs>
              <a:gs pos="50000">
                <a:schemeClr val="accent1">
                  <a:alpha val="30000"/>
                </a:schemeClr>
              </a:gs>
              <a:gs pos="100000">
                <a:schemeClr val="accent1">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 name="任意多边形: 形状 23">
            <a:extLst>
              <a:ext uri="{FF2B5EF4-FFF2-40B4-BE49-F238E27FC236}">
                <a16:creationId xmlns:a16="http://schemas.microsoft.com/office/drawing/2014/main" id="{E1A5CE08-2195-4E95-9286-01011446FAC9}"/>
              </a:ext>
            </a:extLst>
          </p:cNvPr>
          <p:cNvSpPr/>
          <p:nvPr/>
        </p:nvSpPr>
        <p:spPr>
          <a:xfrm>
            <a:off x="5026414" y="3585528"/>
            <a:ext cx="2369" cy="1354"/>
          </a:xfrm>
          <a:custGeom>
            <a:avLst/>
            <a:gdLst>
              <a:gd name="connsiteX0" fmla="*/ 0 w 2780"/>
              <a:gd name="connsiteY0" fmla="*/ 0 h 1588"/>
              <a:gd name="connsiteX1" fmla="*/ 2780 w 2780"/>
              <a:gd name="connsiteY1" fmla="*/ 0 h 1588"/>
              <a:gd name="connsiteX2" fmla="*/ 0 w 2780"/>
              <a:gd name="connsiteY2" fmla="*/ 1588 h 1588"/>
              <a:gd name="connsiteX3" fmla="*/ 0 w 2780"/>
              <a:gd name="connsiteY3" fmla="*/ 0 h 1588"/>
            </a:gdLst>
            <a:ahLst/>
            <a:cxnLst>
              <a:cxn ang="0">
                <a:pos x="connsiteX0" y="connsiteY0"/>
              </a:cxn>
              <a:cxn ang="0">
                <a:pos x="connsiteX1" y="connsiteY1"/>
              </a:cxn>
              <a:cxn ang="0">
                <a:pos x="connsiteX2" y="connsiteY2"/>
              </a:cxn>
              <a:cxn ang="0">
                <a:pos x="connsiteX3" y="connsiteY3"/>
              </a:cxn>
            </a:cxnLst>
            <a:rect l="l" t="t" r="r" b="b"/>
            <a:pathLst>
              <a:path w="2780" h="1588">
                <a:moveTo>
                  <a:pt x="0" y="0"/>
                </a:moveTo>
                <a:lnTo>
                  <a:pt x="2780" y="0"/>
                </a:lnTo>
                <a:lnTo>
                  <a:pt x="0" y="158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 name="任意多边形: 形状 22">
            <a:extLst>
              <a:ext uri="{FF2B5EF4-FFF2-40B4-BE49-F238E27FC236}">
                <a16:creationId xmlns:a16="http://schemas.microsoft.com/office/drawing/2014/main" id="{4B4D8B98-3F2B-4BC9-84E3-447D3A7ED2F6}"/>
              </a:ext>
            </a:extLst>
          </p:cNvPr>
          <p:cNvSpPr/>
          <p:nvPr/>
        </p:nvSpPr>
        <p:spPr>
          <a:xfrm>
            <a:off x="7113195" y="3585528"/>
            <a:ext cx="2369" cy="1354"/>
          </a:xfrm>
          <a:custGeom>
            <a:avLst/>
            <a:gdLst>
              <a:gd name="connsiteX0" fmla="*/ 0 w 2780"/>
              <a:gd name="connsiteY0" fmla="*/ 0 h 1588"/>
              <a:gd name="connsiteX1" fmla="*/ 2780 w 2780"/>
              <a:gd name="connsiteY1" fmla="*/ 0 h 1588"/>
              <a:gd name="connsiteX2" fmla="*/ 2780 w 2780"/>
              <a:gd name="connsiteY2" fmla="*/ 1588 h 1588"/>
              <a:gd name="connsiteX3" fmla="*/ 0 w 2780"/>
              <a:gd name="connsiteY3" fmla="*/ 0 h 1588"/>
            </a:gdLst>
            <a:ahLst/>
            <a:cxnLst>
              <a:cxn ang="0">
                <a:pos x="connsiteX0" y="connsiteY0"/>
              </a:cxn>
              <a:cxn ang="0">
                <a:pos x="connsiteX1" y="connsiteY1"/>
              </a:cxn>
              <a:cxn ang="0">
                <a:pos x="connsiteX2" y="connsiteY2"/>
              </a:cxn>
              <a:cxn ang="0">
                <a:pos x="connsiteX3" y="connsiteY3"/>
              </a:cxn>
            </a:cxnLst>
            <a:rect l="l" t="t" r="r" b="b"/>
            <a:pathLst>
              <a:path w="2780" h="1588">
                <a:moveTo>
                  <a:pt x="0" y="0"/>
                </a:moveTo>
                <a:lnTo>
                  <a:pt x="2780" y="0"/>
                </a:lnTo>
                <a:lnTo>
                  <a:pt x="2780" y="158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2" name="任意多边形: 形状 31">
            <a:extLst>
              <a:ext uri="{FF2B5EF4-FFF2-40B4-BE49-F238E27FC236}">
                <a16:creationId xmlns:a16="http://schemas.microsoft.com/office/drawing/2014/main" id="{B59A2817-46A8-4412-91AA-B7EF3483D3BE}"/>
              </a:ext>
            </a:extLst>
          </p:cNvPr>
          <p:cNvSpPr/>
          <p:nvPr/>
        </p:nvSpPr>
        <p:spPr>
          <a:xfrm>
            <a:off x="6070989" y="3586882"/>
            <a:ext cx="1044575" cy="1790119"/>
          </a:xfrm>
          <a:custGeom>
            <a:avLst/>
            <a:gdLst>
              <a:gd name="connsiteX0" fmla="*/ 1238250 w 1238250"/>
              <a:gd name="connsiteY0" fmla="*/ 0 h 2100262"/>
              <a:gd name="connsiteX1" fmla="*/ 1238250 w 1238250"/>
              <a:gd name="connsiteY1" fmla="*/ 1400175 h 2100262"/>
              <a:gd name="connsiteX2" fmla="*/ 12700 w 1238250"/>
              <a:gd name="connsiteY2" fmla="*/ 2100262 h 2100262"/>
              <a:gd name="connsiteX3" fmla="*/ 0 w 1238250"/>
              <a:gd name="connsiteY3" fmla="*/ 2093007 h 2100262"/>
              <a:gd name="connsiteX4" fmla="*/ 0 w 1238250"/>
              <a:gd name="connsiteY4" fmla="*/ 692832 h 2100262"/>
              <a:gd name="connsiteX5" fmla="*/ 12700 w 1238250"/>
              <a:gd name="connsiteY5" fmla="*/ 700087 h 2100262"/>
              <a:gd name="connsiteX6" fmla="*/ 1238250 w 1238250"/>
              <a:gd name="connsiteY6" fmla="*/ 0 h 2100262"/>
              <a:gd name="connsiteX0" fmla="*/ 1238250 w 1238250"/>
              <a:gd name="connsiteY0" fmla="*/ 0 h 2100262"/>
              <a:gd name="connsiteX1" fmla="*/ 1238250 w 1238250"/>
              <a:gd name="connsiteY1" fmla="*/ 1400175 h 2100262"/>
              <a:gd name="connsiteX2" fmla="*/ 12700 w 1238250"/>
              <a:gd name="connsiteY2" fmla="*/ 2100262 h 2100262"/>
              <a:gd name="connsiteX3" fmla="*/ 0 w 1238250"/>
              <a:gd name="connsiteY3" fmla="*/ 2093007 h 2100262"/>
              <a:gd name="connsiteX4" fmla="*/ 12700 w 1238250"/>
              <a:gd name="connsiteY4" fmla="*/ 700087 h 2100262"/>
              <a:gd name="connsiteX5" fmla="*/ 1238250 w 1238250"/>
              <a:gd name="connsiteY5" fmla="*/ 0 h 2100262"/>
              <a:gd name="connsiteX0" fmla="*/ 1225550 w 1225550"/>
              <a:gd name="connsiteY0" fmla="*/ 0 h 2100262"/>
              <a:gd name="connsiteX1" fmla="*/ 1225550 w 1225550"/>
              <a:gd name="connsiteY1" fmla="*/ 1400175 h 2100262"/>
              <a:gd name="connsiteX2" fmla="*/ 0 w 1225550"/>
              <a:gd name="connsiteY2" fmla="*/ 2100262 h 2100262"/>
              <a:gd name="connsiteX3" fmla="*/ 0 w 1225550"/>
              <a:gd name="connsiteY3" fmla="*/ 700087 h 2100262"/>
              <a:gd name="connsiteX4" fmla="*/ 1225550 w 1225550"/>
              <a:gd name="connsiteY4" fmla="*/ 0 h 210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50" h="2100262">
                <a:moveTo>
                  <a:pt x="1225550" y="0"/>
                </a:moveTo>
                <a:lnTo>
                  <a:pt x="1225550" y="1400175"/>
                </a:lnTo>
                <a:lnTo>
                  <a:pt x="0" y="2100262"/>
                </a:lnTo>
                <a:lnTo>
                  <a:pt x="0" y="700087"/>
                </a:lnTo>
                <a:lnTo>
                  <a:pt x="1225550" y="0"/>
                </a:lnTo>
                <a:close/>
              </a:path>
            </a:pathLst>
          </a:custGeom>
          <a:gradFill flip="none" rotWithShape="1">
            <a:gsLst>
              <a:gs pos="0">
                <a:schemeClr val="accent1">
                  <a:alpha val="25000"/>
                </a:schemeClr>
              </a:gs>
              <a:gs pos="100000">
                <a:schemeClr val="accent1">
                  <a:alpha val="5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0" name="任意多边形: 形状 29">
            <a:extLst>
              <a:ext uri="{FF2B5EF4-FFF2-40B4-BE49-F238E27FC236}">
                <a16:creationId xmlns:a16="http://schemas.microsoft.com/office/drawing/2014/main" id="{277C869B-523F-4DC9-B727-880CA2C1AA27}"/>
              </a:ext>
            </a:extLst>
          </p:cNvPr>
          <p:cNvSpPr/>
          <p:nvPr/>
        </p:nvSpPr>
        <p:spPr>
          <a:xfrm>
            <a:off x="5026412" y="3586883"/>
            <a:ext cx="1042205" cy="1790118"/>
          </a:xfrm>
          <a:custGeom>
            <a:avLst/>
            <a:gdLst>
              <a:gd name="connsiteX0" fmla="*/ 0 w 1212850"/>
              <a:gd name="connsiteY0" fmla="*/ 0 h 2093007"/>
              <a:gd name="connsiteX1" fmla="*/ 1212850 w 1212850"/>
              <a:gd name="connsiteY1" fmla="*/ 692832 h 2093007"/>
              <a:gd name="connsiteX2" fmla="*/ 1212850 w 1212850"/>
              <a:gd name="connsiteY2" fmla="*/ 2093007 h 2093007"/>
              <a:gd name="connsiteX3" fmla="*/ 0 w 1212850"/>
              <a:gd name="connsiteY3" fmla="*/ 1400175 h 2093007"/>
              <a:gd name="connsiteX4" fmla="*/ 0 w 1212850"/>
              <a:gd name="connsiteY4" fmla="*/ 0 h 209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50" h="2093007">
                <a:moveTo>
                  <a:pt x="0" y="0"/>
                </a:moveTo>
                <a:lnTo>
                  <a:pt x="1212850" y="692832"/>
                </a:lnTo>
                <a:lnTo>
                  <a:pt x="1212850" y="2093007"/>
                </a:lnTo>
                <a:lnTo>
                  <a:pt x="0" y="1400175"/>
                </a:lnTo>
                <a:lnTo>
                  <a:pt x="0" y="0"/>
                </a:lnTo>
                <a:close/>
              </a:path>
            </a:pathLst>
          </a:custGeom>
          <a:gradFill flip="none" rotWithShape="1">
            <a:gsLst>
              <a:gs pos="0">
                <a:schemeClr val="accent1">
                  <a:alpha val="25000"/>
                </a:schemeClr>
              </a:gs>
              <a:gs pos="100000">
                <a:schemeClr val="accent1">
                  <a:alpha val="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6" name="任意多边形: 形状 45">
            <a:extLst>
              <a:ext uri="{FF2B5EF4-FFF2-40B4-BE49-F238E27FC236}">
                <a16:creationId xmlns:a16="http://schemas.microsoft.com/office/drawing/2014/main" id="{1B456C58-1D0D-4578-994E-9EF90BAB9443}"/>
              </a:ext>
            </a:extLst>
          </p:cNvPr>
          <p:cNvSpPr/>
          <p:nvPr/>
        </p:nvSpPr>
        <p:spPr>
          <a:xfrm>
            <a:off x="6068617" y="4037946"/>
            <a:ext cx="2178843" cy="1339056"/>
          </a:xfrm>
          <a:custGeom>
            <a:avLst/>
            <a:gdLst>
              <a:gd name="connsiteX0" fmla="*/ 0 w 2152650"/>
              <a:gd name="connsiteY0" fmla="*/ 1289050 h 1289050"/>
              <a:gd name="connsiteX1" fmla="*/ 2152650 w 2152650"/>
              <a:gd name="connsiteY1" fmla="*/ 603250 h 1289050"/>
              <a:gd name="connsiteX2" fmla="*/ 1022350 w 2152650"/>
              <a:gd name="connsiteY2" fmla="*/ 0 h 1289050"/>
              <a:gd name="connsiteX3" fmla="*/ 1022350 w 2152650"/>
              <a:gd name="connsiteY3" fmla="*/ 736600 h 1289050"/>
              <a:gd name="connsiteX4" fmla="*/ 0 w 2152650"/>
              <a:gd name="connsiteY4" fmla="*/ 1289050 h 1289050"/>
              <a:gd name="connsiteX0" fmla="*/ 0 w 2178843"/>
              <a:gd name="connsiteY0" fmla="*/ 1339056 h 1339056"/>
              <a:gd name="connsiteX1" fmla="*/ 2178843 w 2178843"/>
              <a:gd name="connsiteY1" fmla="*/ 603250 h 1339056"/>
              <a:gd name="connsiteX2" fmla="*/ 1048543 w 2178843"/>
              <a:gd name="connsiteY2" fmla="*/ 0 h 1339056"/>
              <a:gd name="connsiteX3" fmla="*/ 1048543 w 2178843"/>
              <a:gd name="connsiteY3" fmla="*/ 736600 h 1339056"/>
              <a:gd name="connsiteX4" fmla="*/ 0 w 2178843"/>
              <a:gd name="connsiteY4" fmla="*/ 1339056 h 133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843" h="1339056">
                <a:moveTo>
                  <a:pt x="0" y="1339056"/>
                </a:moveTo>
                <a:lnTo>
                  <a:pt x="2178843" y="603250"/>
                </a:lnTo>
                <a:lnTo>
                  <a:pt x="1048543" y="0"/>
                </a:lnTo>
                <a:lnTo>
                  <a:pt x="1048543" y="736600"/>
                </a:lnTo>
                <a:lnTo>
                  <a:pt x="0" y="1339056"/>
                </a:lnTo>
                <a:close/>
              </a:path>
            </a:pathLst>
          </a:custGeom>
          <a:gradFill flip="none" rotWithShape="1">
            <a:gsLst>
              <a:gs pos="0">
                <a:schemeClr val="accent1">
                  <a:alpha val="15000"/>
                </a:schemeClr>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7" name="任意多边形: 形状 106">
            <a:extLst>
              <a:ext uri="{FF2B5EF4-FFF2-40B4-BE49-F238E27FC236}">
                <a16:creationId xmlns:a16="http://schemas.microsoft.com/office/drawing/2014/main" id="{56E086E1-46A0-466B-8D1B-933BB8FA54CB}"/>
              </a:ext>
            </a:extLst>
          </p:cNvPr>
          <p:cNvSpPr/>
          <p:nvPr/>
        </p:nvSpPr>
        <p:spPr>
          <a:xfrm>
            <a:off x="6068617" y="4774546"/>
            <a:ext cx="1179908" cy="602456"/>
          </a:xfrm>
          <a:custGeom>
            <a:avLst/>
            <a:gdLst>
              <a:gd name="connsiteX0" fmla="*/ 0 w 2152650"/>
              <a:gd name="connsiteY0" fmla="*/ 1289050 h 1289050"/>
              <a:gd name="connsiteX1" fmla="*/ 2152650 w 2152650"/>
              <a:gd name="connsiteY1" fmla="*/ 603250 h 1289050"/>
              <a:gd name="connsiteX2" fmla="*/ 1022350 w 2152650"/>
              <a:gd name="connsiteY2" fmla="*/ 0 h 1289050"/>
              <a:gd name="connsiteX3" fmla="*/ 1022350 w 2152650"/>
              <a:gd name="connsiteY3" fmla="*/ 736600 h 1289050"/>
              <a:gd name="connsiteX4" fmla="*/ 0 w 2152650"/>
              <a:gd name="connsiteY4" fmla="*/ 1289050 h 1289050"/>
              <a:gd name="connsiteX0" fmla="*/ 0 w 2178843"/>
              <a:gd name="connsiteY0" fmla="*/ 1339056 h 1339056"/>
              <a:gd name="connsiteX1" fmla="*/ 2178843 w 2178843"/>
              <a:gd name="connsiteY1" fmla="*/ 603250 h 1339056"/>
              <a:gd name="connsiteX2" fmla="*/ 1048543 w 2178843"/>
              <a:gd name="connsiteY2" fmla="*/ 0 h 1339056"/>
              <a:gd name="connsiteX3" fmla="*/ 1048543 w 2178843"/>
              <a:gd name="connsiteY3" fmla="*/ 736600 h 1339056"/>
              <a:gd name="connsiteX4" fmla="*/ 0 w 2178843"/>
              <a:gd name="connsiteY4" fmla="*/ 1339056 h 1339056"/>
              <a:gd name="connsiteX0" fmla="*/ 0 w 2178843"/>
              <a:gd name="connsiteY0" fmla="*/ 735806 h 735806"/>
              <a:gd name="connsiteX1" fmla="*/ 2178843 w 2178843"/>
              <a:gd name="connsiteY1" fmla="*/ 0 h 735806"/>
              <a:gd name="connsiteX2" fmla="*/ 1048543 w 2178843"/>
              <a:gd name="connsiteY2" fmla="*/ 133350 h 735806"/>
              <a:gd name="connsiteX3" fmla="*/ 0 w 2178843"/>
              <a:gd name="connsiteY3" fmla="*/ 735806 h 735806"/>
              <a:gd name="connsiteX0" fmla="*/ 0 w 2178843"/>
              <a:gd name="connsiteY0" fmla="*/ 735806 h 735806"/>
              <a:gd name="connsiteX1" fmla="*/ 1179908 w 2178843"/>
              <a:gd name="connsiteY1" fmla="*/ 328709 h 735806"/>
              <a:gd name="connsiteX2" fmla="*/ 2178843 w 2178843"/>
              <a:gd name="connsiteY2" fmla="*/ 0 h 735806"/>
              <a:gd name="connsiteX3" fmla="*/ 1048543 w 2178843"/>
              <a:gd name="connsiteY3" fmla="*/ 133350 h 735806"/>
              <a:gd name="connsiteX4" fmla="*/ 0 w 2178843"/>
              <a:gd name="connsiteY4" fmla="*/ 735806 h 735806"/>
              <a:gd name="connsiteX0" fmla="*/ 0 w 1179908"/>
              <a:gd name="connsiteY0" fmla="*/ 602456 h 602456"/>
              <a:gd name="connsiteX1" fmla="*/ 1179908 w 1179908"/>
              <a:gd name="connsiteY1" fmla="*/ 195359 h 602456"/>
              <a:gd name="connsiteX2" fmla="*/ 1048543 w 1179908"/>
              <a:gd name="connsiteY2" fmla="*/ 0 h 602456"/>
              <a:gd name="connsiteX3" fmla="*/ 0 w 1179908"/>
              <a:gd name="connsiteY3" fmla="*/ 602456 h 602456"/>
            </a:gdLst>
            <a:ahLst/>
            <a:cxnLst>
              <a:cxn ang="0">
                <a:pos x="connsiteX0" y="connsiteY0"/>
              </a:cxn>
              <a:cxn ang="0">
                <a:pos x="connsiteX1" y="connsiteY1"/>
              </a:cxn>
              <a:cxn ang="0">
                <a:pos x="connsiteX2" y="connsiteY2"/>
              </a:cxn>
              <a:cxn ang="0">
                <a:pos x="connsiteX3" y="connsiteY3"/>
              </a:cxn>
            </a:cxnLst>
            <a:rect l="l" t="t" r="r" b="b"/>
            <a:pathLst>
              <a:path w="1179908" h="602456">
                <a:moveTo>
                  <a:pt x="0" y="602456"/>
                </a:moveTo>
                <a:lnTo>
                  <a:pt x="1179908" y="195359"/>
                </a:lnTo>
                <a:lnTo>
                  <a:pt x="1048543" y="0"/>
                </a:lnTo>
                <a:lnTo>
                  <a:pt x="0" y="602456"/>
                </a:lnTo>
                <a:close/>
              </a:path>
            </a:pathLst>
          </a:custGeom>
          <a:gradFill flip="none" rotWithShape="1">
            <a:gsLst>
              <a:gs pos="0">
                <a:schemeClr val="accent1">
                  <a:alpha val="80000"/>
                </a:schemeClr>
              </a:gs>
              <a:gs pos="49000">
                <a:schemeClr val="accent1">
                  <a:alpha val="39000"/>
                </a:schemeClr>
              </a:gs>
              <a:gs pos="87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7" name="任意多边形: 形状 126">
            <a:extLst>
              <a:ext uri="{FF2B5EF4-FFF2-40B4-BE49-F238E27FC236}">
                <a16:creationId xmlns:a16="http://schemas.microsoft.com/office/drawing/2014/main" id="{D3AA8280-5BB0-4108-B46B-16730696431C}"/>
              </a:ext>
            </a:extLst>
          </p:cNvPr>
          <p:cNvSpPr/>
          <p:nvPr/>
        </p:nvSpPr>
        <p:spPr>
          <a:xfrm rot="3215891">
            <a:off x="4630232" y="6175525"/>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9" name="任意多边形: 形状 128">
            <a:extLst>
              <a:ext uri="{FF2B5EF4-FFF2-40B4-BE49-F238E27FC236}">
                <a16:creationId xmlns:a16="http://schemas.microsoft.com/office/drawing/2014/main" id="{9B3A5AE2-FE03-40A8-BFA9-F8357FEE986C}"/>
              </a:ext>
            </a:extLst>
          </p:cNvPr>
          <p:cNvSpPr/>
          <p:nvPr/>
        </p:nvSpPr>
        <p:spPr>
          <a:xfrm rot="3667468">
            <a:off x="6613421" y="3059046"/>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0" name="任意多边形: 形状 129">
            <a:extLst>
              <a:ext uri="{FF2B5EF4-FFF2-40B4-BE49-F238E27FC236}">
                <a16:creationId xmlns:a16="http://schemas.microsoft.com/office/drawing/2014/main" id="{154D9830-3C83-4C16-9A9C-4015AA44A2E2}"/>
              </a:ext>
            </a:extLst>
          </p:cNvPr>
          <p:cNvSpPr/>
          <p:nvPr/>
        </p:nvSpPr>
        <p:spPr>
          <a:xfrm rot="11468393">
            <a:off x="7497034" y="5156413"/>
            <a:ext cx="520440" cy="52042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4" name="任意多边形: 形状 133">
            <a:extLst>
              <a:ext uri="{FF2B5EF4-FFF2-40B4-BE49-F238E27FC236}">
                <a16:creationId xmlns:a16="http://schemas.microsoft.com/office/drawing/2014/main" id="{F6D8CC8C-9B0B-4C25-AEDB-147A4240E263}"/>
              </a:ext>
            </a:extLst>
          </p:cNvPr>
          <p:cNvSpPr/>
          <p:nvPr/>
        </p:nvSpPr>
        <p:spPr>
          <a:xfrm rot="18389171">
            <a:off x="4656861" y="4815742"/>
            <a:ext cx="180219" cy="18021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95" name="组合 94">
            <a:extLst>
              <a:ext uri="{FF2B5EF4-FFF2-40B4-BE49-F238E27FC236}">
                <a16:creationId xmlns:a16="http://schemas.microsoft.com/office/drawing/2014/main" id="{1E820C0A-D2E7-7899-8686-AA7D67463D2E}"/>
              </a:ext>
            </a:extLst>
          </p:cNvPr>
          <p:cNvGrpSpPr/>
          <p:nvPr/>
        </p:nvGrpSpPr>
        <p:grpSpPr>
          <a:xfrm>
            <a:off x="420450" y="540853"/>
            <a:ext cx="589200" cy="525959"/>
            <a:chOff x="2391611" y="1651965"/>
            <a:chExt cx="507602" cy="453120"/>
          </a:xfrm>
        </p:grpSpPr>
        <p:sp>
          <p:nvSpPr>
            <p:cNvPr id="97" name="椭圆 96">
              <a:extLst>
                <a:ext uri="{FF2B5EF4-FFF2-40B4-BE49-F238E27FC236}">
                  <a16:creationId xmlns:a16="http://schemas.microsoft.com/office/drawing/2014/main" id="{5DBEFC5A-F5F1-A739-09A8-19FFACCA0550}"/>
                </a:ext>
              </a:extLst>
            </p:cNvPr>
            <p:cNvSpPr/>
            <p:nvPr/>
          </p:nvSpPr>
          <p:spPr>
            <a:xfrm>
              <a:off x="2416288" y="173734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1" name="椭圆 100">
              <a:extLst>
                <a:ext uri="{FF2B5EF4-FFF2-40B4-BE49-F238E27FC236}">
                  <a16:creationId xmlns:a16="http://schemas.microsoft.com/office/drawing/2014/main" id="{027E7325-0766-0362-1484-896FC5E6A0EE}"/>
                </a:ext>
              </a:extLst>
            </p:cNvPr>
            <p:cNvSpPr/>
            <p:nvPr/>
          </p:nvSpPr>
          <p:spPr>
            <a:xfrm>
              <a:off x="2880304" y="2048723"/>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2" name="椭圆 101">
              <a:extLst>
                <a:ext uri="{FF2B5EF4-FFF2-40B4-BE49-F238E27FC236}">
                  <a16:creationId xmlns:a16="http://schemas.microsoft.com/office/drawing/2014/main" id="{AA806FE3-FBA0-43CE-36D4-99CDBD6A918C}"/>
                </a:ext>
              </a:extLst>
            </p:cNvPr>
            <p:cNvSpPr/>
            <p:nvPr/>
          </p:nvSpPr>
          <p:spPr>
            <a:xfrm>
              <a:off x="2391611" y="1968420"/>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04" name="直接连接符 103">
              <a:extLst>
                <a:ext uri="{FF2B5EF4-FFF2-40B4-BE49-F238E27FC236}">
                  <a16:creationId xmlns:a16="http://schemas.microsoft.com/office/drawing/2014/main" id="{513DE836-0145-653B-6F02-969E14F63BE7}"/>
                </a:ext>
              </a:extLst>
            </p:cNvPr>
            <p:cNvCxnSpPr>
              <a:cxnSpLocks/>
              <a:stCxn id="97" idx="4"/>
              <a:endCxn id="102" idx="0"/>
            </p:cNvCxnSpPr>
            <p:nvPr/>
          </p:nvCxnSpPr>
          <p:spPr>
            <a:xfrm flipH="1">
              <a:off x="2407750" y="1783066"/>
              <a:ext cx="31398" cy="185354"/>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ED8D9976-5583-6BDB-B5BB-EC67570F1C4E}"/>
                </a:ext>
              </a:extLst>
            </p:cNvPr>
            <p:cNvCxnSpPr>
              <a:stCxn id="97" idx="4"/>
              <a:endCxn id="101" idx="1"/>
            </p:cNvCxnSpPr>
            <p:nvPr/>
          </p:nvCxnSpPr>
          <p:spPr>
            <a:xfrm>
              <a:off x="2439148" y="1783066"/>
              <a:ext cx="443925" cy="268426"/>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DBA1527F-5C01-E969-F834-04FE02D04ED0}"/>
                </a:ext>
              </a:extLst>
            </p:cNvPr>
            <p:cNvCxnSpPr>
              <a:cxnSpLocks/>
              <a:stCxn id="102" idx="0"/>
              <a:endCxn id="101" idx="0"/>
            </p:cNvCxnSpPr>
            <p:nvPr/>
          </p:nvCxnSpPr>
          <p:spPr>
            <a:xfrm>
              <a:off x="2407750" y="1968420"/>
              <a:ext cx="482009" cy="8030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8" name="任意多边形: 形状 107">
              <a:extLst>
                <a:ext uri="{FF2B5EF4-FFF2-40B4-BE49-F238E27FC236}">
                  <a16:creationId xmlns:a16="http://schemas.microsoft.com/office/drawing/2014/main" id="{E3D59AF8-F4B8-AEA5-49CE-DF0371767F1C}"/>
                </a:ext>
              </a:extLst>
            </p:cNvPr>
            <p:cNvSpPr/>
            <p:nvPr/>
          </p:nvSpPr>
          <p:spPr>
            <a:xfrm>
              <a:off x="2507452" y="1651965"/>
              <a:ext cx="364554" cy="453120"/>
            </a:xfrm>
            <a:custGeom>
              <a:avLst/>
              <a:gdLst>
                <a:gd name="connsiteX0" fmla="*/ 700195 w 1404794"/>
                <a:gd name="connsiteY0" fmla="*/ 526247 h 1746084"/>
                <a:gd name="connsiteX1" fmla="*/ 744232 w 1404794"/>
                <a:gd name="connsiteY1" fmla="*/ 570284 h 1746084"/>
                <a:gd name="connsiteX2" fmla="*/ 744232 w 1404794"/>
                <a:gd name="connsiteY2" fmla="*/ 830105 h 1746084"/>
                <a:gd name="connsiteX3" fmla="*/ 1004053 w 1404794"/>
                <a:gd name="connsiteY3" fmla="*/ 830105 h 1746084"/>
                <a:gd name="connsiteX4" fmla="*/ 1048090 w 1404794"/>
                <a:gd name="connsiteY4" fmla="*/ 874143 h 1746084"/>
                <a:gd name="connsiteX5" fmla="*/ 1004053 w 1404794"/>
                <a:gd name="connsiteY5" fmla="*/ 918180 h 1746084"/>
                <a:gd name="connsiteX6" fmla="*/ 744232 w 1404794"/>
                <a:gd name="connsiteY6" fmla="*/ 918180 h 1746084"/>
                <a:gd name="connsiteX7" fmla="*/ 744232 w 1404794"/>
                <a:gd name="connsiteY7" fmla="*/ 1178001 h 1746084"/>
                <a:gd name="connsiteX8" fmla="*/ 700195 w 1404794"/>
                <a:gd name="connsiteY8" fmla="*/ 1222038 h 1746084"/>
                <a:gd name="connsiteX9" fmla="*/ 656157 w 1404794"/>
                <a:gd name="connsiteY9" fmla="*/ 1178001 h 1746084"/>
                <a:gd name="connsiteX10" fmla="*/ 656157 w 1404794"/>
                <a:gd name="connsiteY10" fmla="*/ 918180 h 1746084"/>
                <a:gd name="connsiteX11" fmla="*/ 396336 w 1404794"/>
                <a:gd name="connsiteY11" fmla="*/ 918180 h 1746084"/>
                <a:gd name="connsiteX12" fmla="*/ 352299 w 1404794"/>
                <a:gd name="connsiteY12" fmla="*/ 874143 h 1746084"/>
                <a:gd name="connsiteX13" fmla="*/ 396336 w 1404794"/>
                <a:gd name="connsiteY13" fmla="*/ 830105 h 1746084"/>
                <a:gd name="connsiteX14" fmla="*/ 656157 w 1404794"/>
                <a:gd name="connsiteY14" fmla="*/ 830105 h 1746084"/>
                <a:gd name="connsiteX15" fmla="*/ 656157 w 1404794"/>
                <a:gd name="connsiteY15" fmla="*/ 570284 h 1746084"/>
                <a:gd name="connsiteX16" fmla="*/ 700195 w 1404794"/>
                <a:gd name="connsiteY16" fmla="*/ 526247 h 1746084"/>
                <a:gd name="connsiteX17" fmla="*/ 702397 w 1404794"/>
                <a:gd name="connsiteY17" fmla="*/ 0 h 1746084"/>
                <a:gd name="connsiteX18" fmla="*/ 722214 w 1404794"/>
                <a:gd name="connsiteY18" fmla="*/ 6606 h 1746084"/>
                <a:gd name="connsiteX19" fmla="*/ 1369564 w 1404794"/>
                <a:gd name="connsiteY19" fmla="*/ 253215 h 1746084"/>
                <a:gd name="connsiteX20" fmla="*/ 1404794 w 1404794"/>
                <a:gd name="connsiteY20" fmla="*/ 297253 h 1746084"/>
                <a:gd name="connsiteX21" fmla="*/ 1404794 w 1404794"/>
                <a:gd name="connsiteY21" fmla="*/ 944603 h 1746084"/>
                <a:gd name="connsiteX22" fmla="*/ 1021668 w 1404794"/>
                <a:gd name="connsiteY22" fmla="*/ 1547915 h 1746084"/>
                <a:gd name="connsiteX23" fmla="*/ 726617 w 1404794"/>
                <a:gd name="connsiteY23" fmla="*/ 1737276 h 1746084"/>
                <a:gd name="connsiteX24" fmla="*/ 704599 w 1404794"/>
                <a:gd name="connsiteY24" fmla="*/ 1746084 h 1746084"/>
                <a:gd name="connsiteX25" fmla="*/ 664965 w 1404794"/>
                <a:gd name="connsiteY25" fmla="*/ 1724065 h 1746084"/>
                <a:gd name="connsiteX26" fmla="*/ 678176 w 1404794"/>
                <a:gd name="connsiteY26" fmla="*/ 1662413 h 1746084"/>
                <a:gd name="connsiteX27" fmla="*/ 968823 w 1404794"/>
                <a:gd name="connsiteY27" fmla="*/ 1473052 h 1746084"/>
                <a:gd name="connsiteX28" fmla="*/ 1316719 w 1404794"/>
                <a:gd name="connsiteY28" fmla="*/ 944603 h 1746084"/>
                <a:gd name="connsiteX29" fmla="*/ 1316719 w 1404794"/>
                <a:gd name="connsiteY29" fmla="*/ 336886 h 1746084"/>
                <a:gd name="connsiteX30" fmla="*/ 700195 w 1404794"/>
                <a:gd name="connsiteY30" fmla="*/ 99084 h 1746084"/>
                <a:gd name="connsiteX31" fmla="*/ 83671 w 1404794"/>
                <a:gd name="connsiteY31" fmla="*/ 336886 h 1746084"/>
                <a:gd name="connsiteX32" fmla="*/ 83671 w 1404794"/>
                <a:gd name="connsiteY32" fmla="*/ 944603 h 1746084"/>
                <a:gd name="connsiteX33" fmla="*/ 435970 w 1404794"/>
                <a:gd name="connsiteY33" fmla="*/ 1473052 h 1746084"/>
                <a:gd name="connsiteX34" fmla="*/ 488815 w 1404794"/>
                <a:gd name="connsiteY34" fmla="*/ 1503878 h 1746084"/>
                <a:gd name="connsiteX35" fmla="*/ 502027 w 1404794"/>
                <a:gd name="connsiteY35" fmla="*/ 1565530 h 1746084"/>
                <a:gd name="connsiteX36" fmla="*/ 440374 w 1404794"/>
                <a:gd name="connsiteY36" fmla="*/ 1578742 h 1746084"/>
                <a:gd name="connsiteX37" fmla="*/ 391933 w 1404794"/>
                <a:gd name="connsiteY37" fmla="*/ 1547915 h 1746084"/>
                <a:gd name="connsiteX38" fmla="*/ 0 w 1404794"/>
                <a:gd name="connsiteY38" fmla="*/ 944603 h 1746084"/>
                <a:gd name="connsiteX39" fmla="*/ 0 w 1404794"/>
                <a:gd name="connsiteY39" fmla="*/ 297253 h 1746084"/>
                <a:gd name="connsiteX40" fmla="*/ 35230 w 1404794"/>
                <a:gd name="connsiteY40" fmla="*/ 253215 h 1746084"/>
                <a:gd name="connsiteX41" fmla="*/ 682580 w 1404794"/>
                <a:gd name="connsiteY41" fmla="*/ 6606 h 1746084"/>
                <a:gd name="connsiteX42" fmla="*/ 702397 w 1404794"/>
                <a:gd name="connsiteY42" fmla="*/ 0 h 17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4794" h="1746084">
                  <a:moveTo>
                    <a:pt x="700195" y="526247"/>
                  </a:moveTo>
                  <a:cubicBezTo>
                    <a:pt x="726617" y="526247"/>
                    <a:pt x="744232" y="543862"/>
                    <a:pt x="744232" y="570284"/>
                  </a:cubicBezTo>
                  <a:lnTo>
                    <a:pt x="744232" y="830105"/>
                  </a:lnTo>
                  <a:lnTo>
                    <a:pt x="1004053" y="830105"/>
                  </a:lnTo>
                  <a:cubicBezTo>
                    <a:pt x="1030475" y="830105"/>
                    <a:pt x="1048090" y="847720"/>
                    <a:pt x="1048090" y="874143"/>
                  </a:cubicBezTo>
                  <a:cubicBezTo>
                    <a:pt x="1048090" y="900565"/>
                    <a:pt x="1030475" y="918180"/>
                    <a:pt x="1004053" y="918180"/>
                  </a:cubicBezTo>
                  <a:lnTo>
                    <a:pt x="744232" y="918180"/>
                  </a:lnTo>
                  <a:lnTo>
                    <a:pt x="744232" y="1178001"/>
                  </a:lnTo>
                  <a:cubicBezTo>
                    <a:pt x="744232" y="1204423"/>
                    <a:pt x="726617" y="1222038"/>
                    <a:pt x="700195" y="1222038"/>
                  </a:cubicBezTo>
                  <a:cubicBezTo>
                    <a:pt x="673772" y="1222038"/>
                    <a:pt x="656157" y="1204423"/>
                    <a:pt x="656157" y="1178001"/>
                  </a:cubicBezTo>
                  <a:lnTo>
                    <a:pt x="656157" y="918180"/>
                  </a:lnTo>
                  <a:lnTo>
                    <a:pt x="396336" y="918180"/>
                  </a:lnTo>
                  <a:cubicBezTo>
                    <a:pt x="369914" y="918180"/>
                    <a:pt x="352299" y="900565"/>
                    <a:pt x="352299" y="874143"/>
                  </a:cubicBezTo>
                  <a:cubicBezTo>
                    <a:pt x="352299" y="847720"/>
                    <a:pt x="369914" y="830105"/>
                    <a:pt x="396336" y="830105"/>
                  </a:cubicBezTo>
                  <a:lnTo>
                    <a:pt x="656157" y="830105"/>
                  </a:lnTo>
                  <a:lnTo>
                    <a:pt x="656157" y="570284"/>
                  </a:lnTo>
                  <a:cubicBezTo>
                    <a:pt x="656157" y="543862"/>
                    <a:pt x="673772" y="526247"/>
                    <a:pt x="700195" y="526247"/>
                  </a:cubicBezTo>
                  <a:close/>
                  <a:moveTo>
                    <a:pt x="702397" y="0"/>
                  </a:moveTo>
                  <a:cubicBezTo>
                    <a:pt x="709002" y="0"/>
                    <a:pt x="715608" y="2202"/>
                    <a:pt x="722214" y="6606"/>
                  </a:cubicBezTo>
                  <a:cubicBezTo>
                    <a:pt x="1056898" y="187159"/>
                    <a:pt x="1272681" y="240004"/>
                    <a:pt x="1369564" y="253215"/>
                  </a:cubicBezTo>
                  <a:cubicBezTo>
                    <a:pt x="1387179" y="257619"/>
                    <a:pt x="1404794" y="275234"/>
                    <a:pt x="1404794" y="297253"/>
                  </a:cubicBezTo>
                  <a:lnTo>
                    <a:pt x="1404794" y="944603"/>
                  </a:lnTo>
                  <a:cubicBezTo>
                    <a:pt x="1404794" y="1217635"/>
                    <a:pt x="1263874" y="1371766"/>
                    <a:pt x="1021668" y="1547915"/>
                  </a:cubicBezTo>
                  <a:lnTo>
                    <a:pt x="726617" y="1737276"/>
                  </a:lnTo>
                  <a:cubicBezTo>
                    <a:pt x="722214" y="1741680"/>
                    <a:pt x="713406" y="1746084"/>
                    <a:pt x="704599" y="1746084"/>
                  </a:cubicBezTo>
                  <a:cubicBezTo>
                    <a:pt x="686984" y="1746084"/>
                    <a:pt x="673773" y="1737276"/>
                    <a:pt x="664965" y="1724065"/>
                  </a:cubicBezTo>
                  <a:cubicBezTo>
                    <a:pt x="651754" y="1702046"/>
                    <a:pt x="656158" y="1675624"/>
                    <a:pt x="678176" y="1662413"/>
                  </a:cubicBezTo>
                  <a:lnTo>
                    <a:pt x="968823" y="1473052"/>
                  </a:lnTo>
                  <a:cubicBezTo>
                    <a:pt x="1197818" y="1310113"/>
                    <a:pt x="1316719" y="1182405"/>
                    <a:pt x="1316719" y="944603"/>
                  </a:cubicBezTo>
                  <a:lnTo>
                    <a:pt x="1316719" y="336886"/>
                  </a:lnTo>
                  <a:cubicBezTo>
                    <a:pt x="1206625" y="314868"/>
                    <a:pt x="999649" y="257619"/>
                    <a:pt x="700195" y="99084"/>
                  </a:cubicBezTo>
                  <a:cubicBezTo>
                    <a:pt x="400741" y="253215"/>
                    <a:pt x="198168" y="314868"/>
                    <a:pt x="83671" y="336886"/>
                  </a:cubicBezTo>
                  <a:lnTo>
                    <a:pt x="83671" y="944603"/>
                  </a:lnTo>
                  <a:cubicBezTo>
                    <a:pt x="83671" y="1182405"/>
                    <a:pt x="206976" y="1314517"/>
                    <a:pt x="435970" y="1473052"/>
                  </a:cubicBezTo>
                  <a:lnTo>
                    <a:pt x="488815" y="1503878"/>
                  </a:lnTo>
                  <a:cubicBezTo>
                    <a:pt x="510834" y="1517089"/>
                    <a:pt x="515238" y="1543512"/>
                    <a:pt x="502027" y="1565530"/>
                  </a:cubicBezTo>
                  <a:cubicBezTo>
                    <a:pt x="488815" y="1587549"/>
                    <a:pt x="462393" y="1591953"/>
                    <a:pt x="440374" y="1578742"/>
                  </a:cubicBezTo>
                  <a:lnTo>
                    <a:pt x="391933" y="1547915"/>
                  </a:lnTo>
                  <a:cubicBezTo>
                    <a:pt x="145323" y="1376169"/>
                    <a:pt x="0" y="1222038"/>
                    <a:pt x="0" y="944603"/>
                  </a:cubicBezTo>
                  <a:lnTo>
                    <a:pt x="0" y="297253"/>
                  </a:lnTo>
                  <a:cubicBezTo>
                    <a:pt x="0" y="275234"/>
                    <a:pt x="13211" y="257619"/>
                    <a:pt x="35230" y="253215"/>
                  </a:cubicBezTo>
                  <a:cubicBezTo>
                    <a:pt x="132112" y="240004"/>
                    <a:pt x="343492" y="187159"/>
                    <a:pt x="682580" y="6606"/>
                  </a:cubicBezTo>
                  <a:cubicBezTo>
                    <a:pt x="689186" y="2202"/>
                    <a:pt x="695791" y="0"/>
                    <a:pt x="702397"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109" name="矩形 108">
            <a:extLst>
              <a:ext uri="{FF2B5EF4-FFF2-40B4-BE49-F238E27FC236}">
                <a16:creationId xmlns:a16="http://schemas.microsoft.com/office/drawing/2014/main" id="{FD8F2D88-B1C3-B448-24BA-7B2F9014936A}"/>
              </a:ext>
            </a:extLst>
          </p:cNvPr>
          <p:cNvSpPr/>
          <p:nvPr/>
        </p:nvSpPr>
        <p:spPr>
          <a:xfrm>
            <a:off x="5105985" y="1103892"/>
            <a:ext cx="1980030" cy="523220"/>
          </a:xfrm>
          <a:prstGeom prst="rect">
            <a:avLst/>
          </a:prstGeom>
          <a:noFill/>
        </p:spPr>
        <p:txBody>
          <a:bodyPr wrap="none" rtlCol="0">
            <a:noAutofit/>
          </a:bodyPr>
          <a:lstStyle/>
          <a:p>
            <a:pPr algn="ctr"/>
            <a:r>
              <a:rPr lang="zh-CN" altLang="en-US" sz="2800" kern="2200" dirty="0">
                <a:solidFill>
                  <a:schemeClr val="accent1"/>
                </a:solidFill>
                <a:latin typeface="思源宋体 CN Heavy" panose="02020900000000000000" pitchFamily="18" charset="-122"/>
                <a:ea typeface="思源宋体 CN Heavy" panose="02020900000000000000" pitchFamily="18" charset="-122"/>
              </a:rPr>
              <a:t>网格化管理</a:t>
            </a:r>
          </a:p>
        </p:txBody>
      </p:sp>
      <p:sp>
        <p:nvSpPr>
          <p:cNvPr id="111" name="文本框 110">
            <a:extLst>
              <a:ext uri="{FF2B5EF4-FFF2-40B4-BE49-F238E27FC236}">
                <a16:creationId xmlns:a16="http://schemas.microsoft.com/office/drawing/2014/main" id="{703DF153-3F60-3854-2658-18E5D8ED1E25}"/>
              </a:ext>
            </a:extLst>
          </p:cNvPr>
          <p:cNvSpPr txBox="1"/>
          <p:nvPr/>
        </p:nvSpPr>
        <p:spPr>
          <a:xfrm>
            <a:off x="2112214" y="1699309"/>
            <a:ext cx="7967572" cy="880177"/>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ctr">
              <a:lnSpc>
                <a:spcPct val="125000"/>
              </a:lnSpc>
            </a:pPr>
            <a:r>
              <a:rPr lang="zh-CN" altLang="en-US" sz="1400" dirty="0"/>
              <a:t>我们有效做好疫情防控工作，</a:t>
            </a:r>
            <a:r>
              <a:rPr lang="en-US" altLang="zh-CN" sz="1400" dirty="0"/>
              <a:t>XX</a:t>
            </a:r>
            <a:r>
              <a:rPr lang="zh-CN" altLang="en-US" sz="1400" dirty="0"/>
              <a:t>社区因地制宜，结合实际，实行网格化管理，按自然村庄划分为</a:t>
            </a:r>
            <a:r>
              <a:rPr lang="en-US" altLang="zh-CN" sz="1400" dirty="0"/>
              <a:t>9</a:t>
            </a:r>
            <a:r>
              <a:rPr lang="zh-CN" altLang="en-US" sz="1400" dirty="0"/>
              <a:t>个网格点，由社区两委包片担任点长，和网格点内村民组理事长及党小组共同承担片区联系包保等工作责任。对所有人员进行了服务宣传，保证人人熟知疫情防控的重要性。</a:t>
            </a:r>
          </a:p>
        </p:txBody>
      </p:sp>
      <p:sp>
        <p:nvSpPr>
          <p:cNvPr id="112" name="文本框 111">
            <a:extLst>
              <a:ext uri="{FF2B5EF4-FFF2-40B4-BE49-F238E27FC236}">
                <a16:creationId xmlns:a16="http://schemas.microsoft.com/office/drawing/2014/main" id="{ACE4AEBE-077F-C523-D71B-F20AE250CE7B}"/>
              </a:ext>
            </a:extLst>
          </p:cNvPr>
          <p:cNvSpPr txBox="1"/>
          <p:nvPr/>
        </p:nvSpPr>
        <p:spPr>
          <a:xfrm>
            <a:off x="8891704" y="3843877"/>
            <a:ext cx="979755" cy="523220"/>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dirty="0">
                <a:sym typeface="+mn-ea"/>
              </a:rPr>
              <a:t>76</a:t>
            </a:r>
            <a:r>
              <a:rPr lang="zh-CN" altLang="en-US" dirty="0">
                <a:sym typeface="+mn-ea"/>
              </a:rPr>
              <a:t>人</a:t>
            </a:r>
          </a:p>
        </p:txBody>
      </p:sp>
      <p:sp>
        <p:nvSpPr>
          <p:cNvPr id="113" name="文本框 112">
            <a:extLst>
              <a:ext uri="{FF2B5EF4-FFF2-40B4-BE49-F238E27FC236}">
                <a16:creationId xmlns:a16="http://schemas.microsoft.com/office/drawing/2014/main" id="{0699AF50-9E6F-06DF-B811-AA6277E55415}"/>
              </a:ext>
            </a:extLst>
          </p:cNvPr>
          <p:cNvSpPr txBox="1"/>
          <p:nvPr/>
        </p:nvSpPr>
        <p:spPr>
          <a:xfrm>
            <a:off x="8874200" y="4308697"/>
            <a:ext cx="1005404" cy="377155"/>
          </a:xfrm>
          <a:prstGeom prst="rect">
            <a:avLst/>
          </a:prstGeom>
        </p:spPr>
        <p:txBody>
          <a:bodyPr wrap="none">
            <a:noAutofit/>
          </a:bodyPr>
          <a:lstStyle>
            <a:defPPr>
              <a:defRPr lang="zh-CN"/>
            </a:defPPr>
            <a:lvl1pPr algn="ct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sz="1600" dirty="0">
                <a:sym typeface="+mn-ea"/>
              </a:rPr>
              <a:t>正式党员</a:t>
            </a:r>
          </a:p>
        </p:txBody>
      </p:sp>
      <p:sp>
        <p:nvSpPr>
          <p:cNvPr id="114" name="文本框 113">
            <a:extLst>
              <a:ext uri="{FF2B5EF4-FFF2-40B4-BE49-F238E27FC236}">
                <a16:creationId xmlns:a16="http://schemas.microsoft.com/office/drawing/2014/main" id="{071866AD-F3C2-18BC-14DF-83085AE67EAD}"/>
              </a:ext>
            </a:extLst>
          </p:cNvPr>
          <p:cNvSpPr txBox="1"/>
          <p:nvPr/>
        </p:nvSpPr>
        <p:spPr>
          <a:xfrm>
            <a:off x="10473021" y="3828877"/>
            <a:ext cx="761747" cy="523220"/>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dirty="0">
                <a:sym typeface="+mn-ea"/>
              </a:rPr>
              <a:t>5</a:t>
            </a:r>
            <a:r>
              <a:rPr lang="zh-CN" altLang="en-US" dirty="0">
                <a:sym typeface="+mn-ea"/>
              </a:rPr>
              <a:t>个</a:t>
            </a:r>
          </a:p>
        </p:txBody>
      </p:sp>
      <p:sp>
        <p:nvSpPr>
          <p:cNvPr id="115" name="文本框 114">
            <a:extLst>
              <a:ext uri="{FF2B5EF4-FFF2-40B4-BE49-F238E27FC236}">
                <a16:creationId xmlns:a16="http://schemas.microsoft.com/office/drawing/2014/main" id="{9F5798C3-9617-13B3-7F40-69A0BE3E89B7}"/>
              </a:ext>
            </a:extLst>
          </p:cNvPr>
          <p:cNvSpPr txBox="1"/>
          <p:nvPr/>
        </p:nvSpPr>
        <p:spPr>
          <a:xfrm>
            <a:off x="10450802" y="4271472"/>
            <a:ext cx="800219" cy="377155"/>
          </a:xfrm>
          <a:prstGeom prst="rect">
            <a:avLst/>
          </a:prstGeom>
        </p:spPr>
        <p:txBody>
          <a:bodyPr wrap="none">
            <a:noAutofit/>
          </a:bodyPr>
          <a:lstStyle>
            <a:defPPr>
              <a:defRPr lang="zh-CN"/>
            </a:defPPr>
            <a:lvl1pPr algn="ct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sz="1600" dirty="0">
                <a:sym typeface="+mn-ea"/>
              </a:rPr>
              <a:t>党小组</a:t>
            </a:r>
          </a:p>
        </p:txBody>
      </p:sp>
      <p:sp>
        <p:nvSpPr>
          <p:cNvPr id="116" name="文本框 115">
            <a:extLst>
              <a:ext uri="{FF2B5EF4-FFF2-40B4-BE49-F238E27FC236}">
                <a16:creationId xmlns:a16="http://schemas.microsoft.com/office/drawing/2014/main" id="{90EFEEDA-88CF-7201-E5D2-989AA3E1850C}"/>
              </a:ext>
            </a:extLst>
          </p:cNvPr>
          <p:cNvSpPr txBox="1"/>
          <p:nvPr/>
        </p:nvSpPr>
        <p:spPr>
          <a:xfrm>
            <a:off x="851211" y="3756211"/>
            <a:ext cx="979755" cy="523220"/>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dirty="0">
                <a:sym typeface="+mn-ea"/>
              </a:rPr>
              <a:t>27</a:t>
            </a:r>
            <a:r>
              <a:rPr lang="zh-CN" altLang="en-US" dirty="0">
                <a:sym typeface="+mn-ea"/>
              </a:rPr>
              <a:t>个</a:t>
            </a:r>
          </a:p>
        </p:txBody>
      </p:sp>
      <p:sp>
        <p:nvSpPr>
          <p:cNvPr id="117" name="文本框 116">
            <a:extLst>
              <a:ext uri="{FF2B5EF4-FFF2-40B4-BE49-F238E27FC236}">
                <a16:creationId xmlns:a16="http://schemas.microsoft.com/office/drawing/2014/main" id="{9FAFC919-0DDF-05FF-E8FD-219B575A36A6}"/>
              </a:ext>
            </a:extLst>
          </p:cNvPr>
          <p:cNvSpPr txBox="1"/>
          <p:nvPr/>
        </p:nvSpPr>
        <p:spPr>
          <a:xfrm>
            <a:off x="937148" y="4243891"/>
            <a:ext cx="800219" cy="377155"/>
          </a:xfrm>
          <a:prstGeom prst="rect">
            <a:avLst/>
          </a:prstGeom>
        </p:spPr>
        <p:txBody>
          <a:bodyPr wrap="none">
            <a:noAutofit/>
          </a:bodyPr>
          <a:lstStyle>
            <a:defPPr>
              <a:defRPr lang="zh-CN"/>
            </a:defPPr>
            <a:lvl1pPr algn="ct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sz="1600">
                <a:sym typeface="+mn-ea"/>
              </a:rPr>
              <a:t>村民组</a:t>
            </a:r>
          </a:p>
        </p:txBody>
      </p:sp>
      <p:sp>
        <p:nvSpPr>
          <p:cNvPr id="118" name="文本框 117">
            <a:extLst>
              <a:ext uri="{FF2B5EF4-FFF2-40B4-BE49-F238E27FC236}">
                <a16:creationId xmlns:a16="http://schemas.microsoft.com/office/drawing/2014/main" id="{99D89FE2-3334-D934-2425-98C01FE81A0D}"/>
              </a:ext>
            </a:extLst>
          </p:cNvPr>
          <p:cNvSpPr txBox="1"/>
          <p:nvPr/>
        </p:nvSpPr>
        <p:spPr>
          <a:xfrm>
            <a:off x="2437206" y="3771545"/>
            <a:ext cx="761747" cy="523220"/>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dirty="0">
                <a:sym typeface="+mn-ea"/>
              </a:rPr>
              <a:t>6</a:t>
            </a:r>
            <a:r>
              <a:rPr lang="zh-CN" altLang="en-US" dirty="0">
                <a:sym typeface="+mn-ea"/>
              </a:rPr>
              <a:t>个</a:t>
            </a:r>
          </a:p>
        </p:txBody>
      </p:sp>
      <p:sp>
        <p:nvSpPr>
          <p:cNvPr id="119" name="文本框 118">
            <a:extLst>
              <a:ext uri="{FF2B5EF4-FFF2-40B4-BE49-F238E27FC236}">
                <a16:creationId xmlns:a16="http://schemas.microsoft.com/office/drawing/2014/main" id="{245929A9-84A2-A4C3-8048-C9A05C804B2A}"/>
              </a:ext>
            </a:extLst>
          </p:cNvPr>
          <p:cNvSpPr txBox="1"/>
          <p:nvPr/>
        </p:nvSpPr>
        <p:spPr>
          <a:xfrm>
            <a:off x="2312395" y="4259225"/>
            <a:ext cx="1005403" cy="377155"/>
          </a:xfrm>
          <a:prstGeom prst="rect">
            <a:avLst/>
          </a:prstGeom>
        </p:spPr>
        <p:txBody>
          <a:bodyPr wrap="none">
            <a:noAutofit/>
          </a:bodyPr>
          <a:lstStyle>
            <a:defPPr>
              <a:defRPr lang="zh-CN"/>
            </a:defPPr>
            <a:lvl1pPr algn="ct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sz="1600">
                <a:sym typeface="+mn-ea"/>
              </a:rPr>
              <a:t>自然村庄</a:t>
            </a:r>
          </a:p>
        </p:txBody>
      </p:sp>
      <p:sp>
        <p:nvSpPr>
          <p:cNvPr id="120" name="文本框 119">
            <a:extLst>
              <a:ext uri="{FF2B5EF4-FFF2-40B4-BE49-F238E27FC236}">
                <a16:creationId xmlns:a16="http://schemas.microsoft.com/office/drawing/2014/main" id="{F7B8A5EB-E008-C3F1-3D68-654466154B46}"/>
              </a:ext>
            </a:extLst>
          </p:cNvPr>
          <p:cNvSpPr txBox="1"/>
          <p:nvPr/>
        </p:nvSpPr>
        <p:spPr>
          <a:xfrm>
            <a:off x="3690222" y="3775586"/>
            <a:ext cx="1197765" cy="523220"/>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dirty="0">
                <a:sym typeface="+mn-ea"/>
              </a:rPr>
              <a:t>943</a:t>
            </a:r>
            <a:r>
              <a:rPr lang="zh-CN" altLang="en-US" dirty="0">
                <a:sym typeface="+mn-ea"/>
              </a:rPr>
              <a:t>户</a:t>
            </a:r>
          </a:p>
        </p:txBody>
      </p:sp>
      <p:sp>
        <p:nvSpPr>
          <p:cNvPr id="121" name="文本框 120">
            <a:extLst>
              <a:ext uri="{FF2B5EF4-FFF2-40B4-BE49-F238E27FC236}">
                <a16:creationId xmlns:a16="http://schemas.microsoft.com/office/drawing/2014/main" id="{FAAF469C-AC0B-D647-7536-CE843CE84D3D}"/>
              </a:ext>
            </a:extLst>
          </p:cNvPr>
          <p:cNvSpPr txBox="1"/>
          <p:nvPr/>
        </p:nvSpPr>
        <p:spPr>
          <a:xfrm>
            <a:off x="3988177" y="4241041"/>
            <a:ext cx="595035" cy="377155"/>
          </a:xfrm>
          <a:prstGeom prst="rect">
            <a:avLst/>
          </a:prstGeom>
        </p:spPr>
        <p:txBody>
          <a:bodyPr wrap="none">
            <a:noAutofit/>
          </a:bodyPr>
          <a:lstStyle>
            <a:defPPr>
              <a:defRPr lang="zh-CN"/>
            </a:defPPr>
            <a:lvl1pPr algn="ct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sz="1600">
                <a:sym typeface="+mn-ea"/>
              </a:rPr>
              <a:t>居民</a:t>
            </a:r>
          </a:p>
        </p:txBody>
      </p:sp>
      <p:sp>
        <p:nvSpPr>
          <p:cNvPr id="122" name="文本框 121">
            <a:extLst>
              <a:ext uri="{FF2B5EF4-FFF2-40B4-BE49-F238E27FC236}">
                <a16:creationId xmlns:a16="http://schemas.microsoft.com/office/drawing/2014/main" id="{09E372D1-D549-B3CB-CB18-6AF68102A971}"/>
              </a:ext>
            </a:extLst>
          </p:cNvPr>
          <p:cNvSpPr txBox="1"/>
          <p:nvPr/>
        </p:nvSpPr>
        <p:spPr>
          <a:xfrm>
            <a:off x="7192730" y="3804747"/>
            <a:ext cx="1415772" cy="523220"/>
          </a:xfrm>
          <a:prstGeom prst="rect">
            <a:avLst/>
          </a:prstGeom>
          <a:noFill/>
        </p:spPr>
        <p:txBody>
          <a:bodyPr wrap="none" rtlCol="0">
            <a:noAutofit/>
          </a:bodyPr>
          <a:lstStyle>
            <a:defPPr>
              <a:defRPr lang="zh-CN"/>
            </a:defPPr>
            <a:lvl1pPr algn="ctr">
              <a:defRPr sz="2800" kern="2200">
                <a:solidFill>
                  <a:schemeClr val="accent1"/>
                </a:solidFill>
                <a:latin typeface="思源宋体 CN Heavy" panose="02020900000000000000" pitchFamily="18" charset="-122"/>
                <a:ea typeface="思源宋体 CN Heavy" panose="02020900000000000000" pitchFamily="18" charset="-122"/>
              </a:defRPr>
            </a:lvl1pPr>
          </a:lstStyle>
          <a:p>
            <a:r>
              <a:rPr lang="en-US" altLang="zh-CN" dirty="0">
                <a:sym typeface="+mn-ea"/>
              </a:rPr>
              <a:t>4201</a:t>
            </a:r>
            <a:r>
              <a:rPr lang="zh-CN" altLang="en-US" dirty="0">
                <a:sym typeface="+mn-ea"/>
              </a:rPr>
              <a:t>人</a:t>
            </a:r>
          </a:p>
        </p:txBody>
      </p:sp>
      <p:sp>
        <p:nvSpPr>
          <p:cNvPr id="123" name="文本框 122">
            <a:extLst>
              <a:ext uri="{FF2B5EF4-FFF2-40B4-BE49-F238E27FC236}">
                <a16:creationId xmlns:a16="http://schemas.microsoft.com/office/drawing/2014/main" id="{24A46118-95F7-8B13-B492-43773379A35E}"/>
              </a:ext>
            </a:extLst>
          </p:cNvPr>
          <p:cNvSpPr txBox="1"/>
          <p:nvPr/>
        </p:nvSpPr>
        <p:spPr>
          <a:xfrm>
            <a:off x="7500505" y="4271472"/>
            <a:ext cx="800219" cy="377155"/>
          </a:xfrm>
          <a:prstGeom prst="rect">
            <a:avLst/>
          </a:prstGeom>
        </p:spPr>
        <p:txBody>
          <a:bodyPr wrap="none">
            <a:noAutofit/>
          </a:bodyPr>
          <a:lstStyle>
            <a:defPPr>
              <a:defRPr lang="zh-CN"/>
            </a:defPPr>
            <a:lvl1pPr algn="ctr">
              <a:lnSpc>
                <a:spcPct val="125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sz="1600">
                <a:sym typeface="+mn-ea"/>
              </a:rPr>
              <a:t>总人口</a:t>
            </a:r>
          </a:p>
        </p:txBody>
      </p:sp>
    </p:spTree>
    <p:extLst>
      <p:ext uri="{BB962C8B-B14F-4D97-AF65-F5344CB8AC3E}">
        <p14:creationId xmlns:p14="http://schemas.microsoft.com/office/powerpoint/2010/main" val="420201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95E7296-5C90-9E41-ECE7-C48521D6A75E}"/>
              </a:ext>
            </a:extLst>
          </p:cNvPr>
          <p:cNvSpPr/>
          <p:nvPr/>
        </p:nvSpPr>
        <p:spPr>
          <a:xfrm>
            <a:off x="733272" y="2731833"/>
            <a:ext cx="10722128" cy="2805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0E951B42-29A4-41F0-983A-69C0F32801F2}"/>
              </a:ext>
            </a:extLst>
          </p:cNvPr>
          <p:cNvSpPr txBox="1"/>
          <p:nvPr>
            <p:custDataLst>
              <p:tags r:id="rId1"/>
            </p:custDataLst>
          </p:nvPr>
        </p:nvSpPr>
        <p:spPr>
          <a:xfrm>
            <a:off x="1237412" y="570437"/>
            <a:ext cx="3952803" cy="523220"/>
          </a:xfrm>
          <a:prstGeom prst="rect">
            <a:avLst/>
          </a:prstGeom>
          <a:noFill/>
        </p:spPr>
        <p:txBody>
          <a:bodyPr wrap="square" rtlCol="0">
            <a:noAutofit/>
            <a:scene3d>
              <a:camera prst="orthographicFront"/>
              <a:lightRig rig="balanced" dir="t"/>
            </a:scene3d>
            <a:sp3d extrusionH="57150" prstMaterial="powder">
              <a:bevelT w="38100" h="107950" prst="angle"/>
              <a:extrusionClr>
                <a:schemeClr val="bg1">
                  <a:lumMod val="95000"/>
                </a:schemeClr>
              </a:extrusionClr>
            </a:sp3d>
          </a:bodyPr>
          <a:lstStyle>
            <a:defPPr>
              <a:defRPr lang="zh-CN"/>
            </a:defPPr>
            <a:lvl1pPr>
              <a:defRPr sz="3000" kern="2200">
                <a:solidFill>
                  <a:schemeClr val="accent1"/>
                </a:solidFill>
                <a:latin typeface="思源宋体 Heavy" panose="02020900000000000000" pitchFamily="18" charset="-122"/>
                <a:ea typeface="思源宋体 Heavy" panose="02020900000000000000" pitchFamily="18" charset="-122"/>
              </a:defRPr>
            </a:lvl1pPr>
          </a:lstStyle>
          <a:p>
            <a:r>
              <a:rPr lang="zh-CN" altLang="en-US" sz="28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疫情期间宣传成效</a:t>
            </a:r>
          </a:p>
        </p:txBody>
      </p:sp>
      <p:sp>
        <p:nvSpPr>
          <p:cNvPr id="3" name="文字方塊 37">
            <a:extLst>
              <a:ext uri="{FF2B5EF4-FFF2-40B4-BE49-F238E27FC236}">
                <a16:creationId xmlns:a16="http://schemas.microsoft.com/office/drawing/2014/main" id="{66F00B3B-57B2-4A31-A8A1-2E36ABE608A4}"/>
              </a:ext>
            </a:extLst>
          </p:cNvPr>
          <p:cNvSpPr txBox="1"/>
          <p:nvPr/>
        </p:nvSpPr>
        <p:spPr>
          <a:xfrm>
            <a:off x="1704131" y="171483"/>
            <a:ext cx="3489610" cy="830997"/>
          </a:xfrm>
          <a:prstGeom prst="rect">
            <a:avLst/>
          </a:prstGeom>
          <a:noFill/>
        </p:spPr>
        <p:txBody>
          <a:bodyPr wrap="none" rtlCol="0">
            <a:noAutofit/>
            <a:scene3d>
              <a:camera prst="orthographicFront"/>
              <a:lightRig rig="balanced" dir="t"/>
            </a:scene3d>
            <a:sp3d prstMaterial="powder">
              <a:extrusionClr>
                <a:schemeClr val="bg1">
                  <a:lumMod val="95000"/>
                </a:schemeClr>
              </a:extrusionClr>
            </a:sp3d>
          </a:bodyPr>
          <a:lstStyle>
            <a:defPPr>
              <a:defRPr lang="zh-CN"/>
            </a:defPPr>
            <a:lvl1pPr>
              <a:defRPr sz="4000" kern="2200">
                <a:solidFill>
                  <a:schemeClr val="accent1"/>
                </a:solidFill>
                <a:latin typeface="思源宋体 Heavy" panose="02020900000000000000" pitchFamily="18" charset="-122"/>
                <a:ea typeface="思源宋体 Heavy" panose="02020900000000000000" pitchFamily="18" charset="-122"/>
              </a:defRPr>
            </a:lvl1pPr>
          </a:lstStyle>
          <a:p>
            <a:r>
              <a:rPr lang="en-US" altLang="zh-TW"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rPr>
              <a:t>PAGE TWO</a:t>
            </a:r>
            <a:endParaRPr lang="zh-TW" altLang="en-US" sz="4800" i="1" dirty="0">
              <a:gradFill>
                <a:gsLst>
                  <a:gs pos="0">
                    <a:schemeClr val="accent1">
                      <a:alpha val="5000"/>
                    </a:schemeClr>
                  </a:gs>
                  <a:gs pos="100000">
                    <a:schemeClr val="accent1">
                      <a:alpha val="0"/>
                    </a:schemeClr>
                  </a:gs>
                </a:gsLst>
                <a:lin ang="5400000" scaled="1"/>
              </a:gradFill>
              <a:latin typeface="思源宋体 CN Medium" panose="02020500000000000000" pitchFamily="18" charset="-122"/>
              <a:ea typeface="思源宋体 CN Medium" panose="02020500000000000000" pitchFamily="18" charset="-122"/>
              <a:sym typeface="思源宋体 CN Medium" panose="02020500000000000000" pitchFamily="18" charset="-122"/>
            </a:endParaRPr>
          </a:p>
        </p:txBody>
      </p:sp>
      <p:sp>
        <p:nvSpPr>
          <p:cNvPr id="131" name="任意多边形: 形状 130">
            <a:extLst>
              <a:ext uri="{FF2B5EF4-FFF2-40B4-BE49-F238E27FC236}">
                <a16:creationId xmlns:a16="http://schemas.microsoft.com/office/drawing/2014/main" id="{0A408CF6-8872-42E2-B5E6-5FF6C74D3D92}"/>
              </a:ext>
            </a:extLst>
          </p:cNvPr>
          <p:cNvSpPr/>
          <p:nvPr/>
        </p:nvSpPr>
        <p:spPr>
          <a:xfrm rot="18389171">
            <a:off x="389697" y="2458302"/>
            <a:ext cx="306894" cy="30688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4" name="任意多边形: 形状 23">
            <a:extLst>
              <a:ext uri="{FF2B5EF4-FFF2-40B4-BE49-F238E27FC236}">
                <a16:creationId xmlns:a16="http://schemas.microsoft.com/office/drawing/2014/main" id="{E1A5CE08-2195-4E95-9286-01011446FAC9}"/>
              </a:ext>
            </a:extLst>
          </p:cNvPr>
          <p:cNvSpPr/>
          <p:nvPr/>
        </p:nvSpPr>
        <p:spPr>
          <a:xfrm>
            <a:off x="5026414" y="3585528"/>
            <a:ext cx="2369" cy="1354"/>
          </a:xfrm>
          <a:custGeom>
            <a:avLst/>
            <a:gdLst>
              <a:gd name="connsiteX0" fmla="*/ 0 w 2780"/>
              <a:gd name="connsiteY0" fmla="*/ 0 h 1588"/>
              <a:gd name="connsiteX1" fmla="*/ 2780 w 2780"/>
              <a:gd name="connsiteY1" fmla="*/ 0 h 1588"/>
              <a:gd name="connsiteX2" fmla="*/ 0 w 2780"/>
              <a:gd name="connsiteY2" fmla="*/ 1588 h 1588"/>
              <a:gd name="connsiteX3" fmla="*/ 0 w 2780"/>
              <a:gd name="connsiteY3" fmla="*/ 0 h 1588"/>
            </a:gdLst>
            <a:ahLst/>
            <a:cxnLst>
              <a:cxn ang="0">
                <a:pos x="connsiteX0" y="connsiteY0"/>
              </a:cxn>
              <a:cxn ang="0">
                <a:pos x="connsiteX1" y="connsiteY1"/>
              </a:cxn>
              <a:cxn ang="0">
                <a:pos x="connsiteX2" y="connsiteY2"/>
              </a:cxn>
              <a:cxn ang="0">
                <a:pos x="connsiteX3" y="connsiteY3"/>
              </a:cxn>
            </a:cxnLst>
            <a:rect l="l" t="t" r="r" b="b"/>
            <a:pathLst>
              <a:path w="2780" h="1588">
                <a:moveTo>
                  <a:pt x="0" y="0"/>
                </a:moveTo>
                <a:lnTo>
                  <a:pt x="2780" y="0"/>
                </a:lnTo>
                <a:lnTo>
                  <a:pt x="0" y="158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 name="任意多边形: 形状 22">
            <a:extLst>
              <a:ext uri="{FF2B5EF4-FFF2-40B4-BE49-F238E27FC236}">
                <a16:creationId xmlns:a16="http://schemas.microsoft.com/office/drawing/2014/main" id="{4B4D8B98-3F2B-4BC9-84E3-447D3A7ED2F6}"/>
              </a:ext>
            </a:extLst>
          </p:cNvPr>
          <p:cNvSpPr/>
          <p:nvPr/>
        </p:nvSpPr>
        <p:spPr>
          <a:xfrm>
            <a:off x="7113195" y="3585528"/>
            <a:ext cx="2369" cy="1354"/>
          </a:xfrm>
          <a:custGeom>
            <a:avLst/>
            <a:gdLst>
              <a:gd name="connsiteX0" fmla="*/ 0 w 2780"/>
              <a:gd name="connsiteY0" fmla="*/ 0 h 1588"/>
              <a:gd name="connsiteX1" fmla="*/ 2780 w 2780"/>
              <a:gd name="connsiteY1" fmla="*/ 0 h 1588"/>
              <a:gd name="connsiteX2" fmla="*/ 2780 w 2780"/>
              <a:gd name="connsiteY2" fmla="*/ 1588 h 1588"/>
              <a:gd name="connsiteX3" fmla="*/ 0 w 2780"/>
              <a:gd name="connsiteY3" fmla="*/ 0 h 1588"/>
            </a:gdLst>
            <a:ahLst/>
            <a:cxnLst>
              <a:cxn ang="0">
                <a:pos x="connsiteX0" y="connsiteY0"/>
              </a:cxn>
              <a:cxn ang="0">
                <a:pos x="connsiteX1" y="connsiteY1"/>
              </a:cxn>
              <a:cxn ang="0">
                <a:pos x="connsiteX2" y="connsiteY2"/>
              </a:cxn>
              <a:cxn ang="0">
                <a:pos x="connsiteX3" y="connsiteY3"/>
              </a:cxn>
            </a:cxnLst>
            <a:rect l="l" t="t" r="r" b="b"/>
            <a:pathLst>
              <a:path w="2780" h="1588">
                <a:moveTo>
                  <a:pt x="0" y="0"/>
                </a:moveTo>
                <a:lnTo>
                  <a:pt x="2780" y="0"/>
                </a:lnTo>
                <a:lnTo>
                  <a:pt x="2780" y="158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7" name="任意多边形: 形状 126">
            <a:extLst>
              <a:ext uri="{FF2B5EF4-FFF2-40B4-BE49-F238E27FC236}">
                <a16:creationId xmlns:a16="http://schemas.microsoft.com/office/drawing/2014/main" id="{D3AA8280-5BB0-4108-B46B-16730696431C}"/>
              </a:ext>
            </a:extLst>
          </p:cNvPr>
          <p:cNvSpPr/>
          <p:nvPr/>
        </p:nvSpPr>
        <p:spPr>
          <a:xfrm rot="3215891">
            <a:off x="4630232" y="6175525"/>
            <a:ext cx="441285" cy="434281"/>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9" name="任意多边形: 形状 128">
            <a:extLst>
              <a:ext uri="{FF2B5EF4-FFF2-40B4-BE49-F238E27FC236}">
                <a16:creationId xmlns:a16="http://schemas.microsoft.com/office/drawing/2014/main" id="{9B3A5AE2-FE03-40A8-BFA9-F8357FEE986C}"/>
              </a:ext>
            </a:extLst>
          </p:cNvPr>
          <p:cNvSpPr/>
          <p:nvPr/>
        </p:nvSpPr>
        <p:spPr>
          <a:xfrm rot="3667468">
            <a:off x="6613421" y="3059046"/>
            <a:ext cx="214813" cy="214808"/>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0" name="任意多边形: 形状 129">
            <a:extLst>
              <a:ext uri="{FF2B5EF4-FFF2-40B4-BE49-F238E27FC236}">
                <a16:creationId xmlns:a16="http://schemas.microsoft.com/office/drawing/2014/main" id="{154D9830-3C83-4C16-9A9C-4015AA44A2E2}"/>
              </a:ext>
            </a:extLst>
          </p:cNvPr>
          <p:cNvSpPr/>
          <p:nvPr/>
        </p:nvSpPr>
        <p:spPr>
          <a:xfrm rot="11468393">
            <a:off x="7497034" y="5156413"/>
            <a:ext cx="520440" cy="520429"/>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15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34" name="任意多边形: 形状 133">
            <a:extLst>
              <a:ext uri="{FF2B5EF4-FFF2-40B4-BE49-F238E27FC236}">
                <a16:creationId xmlns:a16="http://schemas.microsoft.com/office/drawing/2014/main" id="{F6D8CC8C-9B0B-4C25-AEDB-147A4240E263}"/>
              </a:ext>
            </a:extLst>
          </p:cNvPr>
          <p:cNvSpPr/>
          <p:nvPr/>
        </p:nvSpPr>
        <p:spPr>
          <a:xfrm rot="18389171">
            <a:off x="4656861" y="4815742"/>
            <a:ext cx="180219" cy="180215"/>
          </a:xfrm>
          <a:custGeom>
            <a:avLst/>
            <a:gdLst>
              <a:gd name="connsiteX0" fmla="*/ 891418 w 1787310"/>
              <a:gd name="connsiteY0" fmla="*/ 1333886 h 1787272"/>
              <a:gd name="connsiteX1" fmla="*/ 891505 w 1787310"/>
              <a:gd name="connsiteY1" fmla="*/ 1333886 h 1787272"/>
              <a:gd name="connsiteX2" fmla="*/ 935190 w 1787310"/>
              <a:gd name="connsiteY2" fmla="*/ 1377658 h 1787272"/>
              <a:gd name="connsiteX3" fmla="*/ 891418 w 1787310"/>
              <a:gd name="connsiteY3" fmla="*/ 1421343 h 1787272"/>
              <a:gd name="connsiteX4" fmla="*/ 847733 w 1787310"/>
              <a:gd name="connsiteY4" fmla="*/ 1377571 h 1787272"/>
              <a:gd name="connsiteX5" fmla="*/ 847733 w 1787310"/>
              <a:gd name="connsiteY5" fmla="*/ 1377484 h 1787272"/>
              <a:gd name="connsiteX6" fmla="*/ 891418 w 1787310"/>
              <a:gd name="connsiteY6" fmla="*/ 1333886 h 1787272"/>
              <a:gd name="connsiteX7" fmla="*/ 1104232 w 1787310"/>
              <a:gd name="connsiteY7" fmla="*/ 1036977 h 1787272"/>
              <a:gd name="connsiteX8" fmla="*/ 1187299 w 1787310"/>
              <a:gd name="connsiteY8" fmla="*/ 1088752 h 1787272"/>
              <a:gd name="connsiteX9" fmla="*/ 1157878 w 1787310"/>
              <a:gd name="connsiteY9" fmla="*/ 1268144 h 1787272"/>
              <a:gd name="connsiteX10" fmla="*/ 978486 w 1787310"/>
              <a:gd name="connsiteY10" fmla="*/ 1238723 h 1787272"/>
              <a:gd name="connsiteX11" fmla="*/ 978226 w 1787310"/>
              <a:gd name="connsiteY11" fmla="*/ 1238290 h 1787272"/>
              <a:gd name="connsiteX12" fmla="*/ 978209 w 1787310"/>
              <a:gd name="connsiteY12" fmla="*/ 1238266 h 1787272"/>
              <a:gd name="connsiteX13" fmla="*/ 1007883 w 1787310"/>
              <a:gd name="connsiteY13" fmla="*/ 1059349 h 1787272"/>
              <a:gd name="connsiteX14" fmla="*/ 1008706 w 1787310"/>
              <a:gd name="connsiteY14" fmla="*/ 1058743 h 1787272"/>
              <a:gd name="connsiteX15" fmla="*/ 1008792 w 1787310"/>
              <a:gd name="connsiteY15" fmla="*/ 1058700 h 1787272"/>
              <a:gd name="connsiteX16" fmla="*/ 1104232 w 1787310"/>
              <a:gd name="connsiteY16" fmla="*/ 1036977 h 1787272"/>
              <a:gd name="connsiteX17" fmla="*/ 615663 w 1787310"/>
              <a:gd name="connsiteY17" fmla="*/ 976253 h 1787272"/>
              <a:gd name="connsiteX18" fmla="*/ 718405 w 1787310"/>
              <a:gd name="connsiteY18" fmla="*/ 1039888 h 1787272"/>
              <a:gd name="connsiteX19" fmla="*/ 682483 w 1787310"/>
              <a:gd name="connsiteY19" fmla="*/ 1260530 h 1787272"/>
              <a:gd name="connsiteX20" fmla="*/ 461840 w 1787310"/>
              <a:gd name="connsiteY20" fmla="*/ 1224607 h 1787272"/>
              <a:gd name="connsiteX21" fmla="*/ 461624 w 1787310"/>
              <a:gd name="connsiteY21" fmla="*/ 1224348 h 1787272"/>
              <a:gd name="connsiteX22" fmla="*/ 461604 w 1787310"/>
              <a:gd name="connsiteY22" fmla="*/ 1224320 h 1787272"/>
              <a:gd name="connsiteX23" fmla="*/ 497819 w 1787310"/>
              <a:gd name="connsiteY23" fmla="*/ 1003974 h 1787272"/>
              <a:gd name="connsiteX24" fmla="*/ 497992 w 1787310"/>
              <a:gd name="connsiteY24" fmla="*/ 1003801 h 1787272"/>
              <a:gd name="connsiteX25" fmla="*/ 615663 w 1787310"/>
              <a:gd name="connsiteY25" fmla="*/ 976253 h 1787272"/>
              <a:gd name="connsiteX26" fmla="*/ 359247 w 1787310"/>
              <a:gd name="connsiteY26" fmla="*/ 792480 h 1787272"/>
              <a:gd name="connsiteX27" fmla="*/ 392440 w 1787310"/>
              <a:gd name="connsiteY27" fmla="*/ 809830 h 1787272"/>
              <a:gd name="connsiteX28" fmla="*/ 386386 w 1787310"/>
              <a:gd name="connsiteY28" fmla="*/ 879061 h 1787272"/>
              <a:gd name="connsiteX29" fmla="*/ 317155 w 1787310"/>
              <a:gd name="connsiteY29" fmla="*/ 873007 h 1787272"/>
              <a:gd name="connsiteX30" fmla="*/ 323209 w 1787310"/>
              <a:gd name="connsiteY30" fmla="*/ 803776 h 1787272"/>
              <a:gd name="connsiteX31" fmla="*/ 323469 w 1787310"/>
              <a:gd name="connsiteY31" fmla="*/ 803560 h 1787272"/>
              <a:gd name="connsiteX32" fmla="*/ 359247 w 1787310"/>
              <a:gd name="connsiteY32" fmla="*/ 792480 h 1787272"/>
              <a:gd name="connsiteX33" fmla="*/ 1277983 w 1787310"/>
              <a:gd name="connsiteY33" fmla="*/ 777849 h 1787272"/>
              <a:gd name="connsiteX34" fmla="*/ 1319394 w 1787310"/>
              <a:gd name="connsiteY34" fmla="*/ 802348 h 1787272"/>
              <a:gd name="connsiteX35" fmla="*/ 1319264 w 1787310"/>
              <a:gd name="connsiteY35" fmla="*/ 802434 h 1787272"/>
              <a:gd name="connsiteX36" fmla="*/ 1319307 w 1787310"/>
              <a:gd name="connsiteY36" fmla="*/ 802494 h 1787272"/>
              <a:gd name="connsiteX37" fmla="*/ 1304803 w 1787310"/>
              <a:gd name="connsiteY37" fmla="*/ 890021 h 1787272"/>
              <a:gd name="connsiteX38" fmla="*/ 1304744 w 1787310"/>
              <a:gd name="connsiteY38" fmla="*/ 890064 h 1787272"/>
              <a:gd name="connsiteX39" fmla="*/ 1217217 w 1787310"/>
              <a:gd name="connsiteY39" fmla="*/ 875560 h 1787272"/>
              <a:gd name="connsiteX40" fmla="*/ 1231378 w 1787310"/>
              <a:gd name="connsiteY40" fmla="*/ 789808 h 1787272"/>
              <a:gd name="connsiteX41" fmla="*/ 1277983 w 1787310"/>
              <a:gd name="connsiteY41" fmla="*/ 777849 h 1787272"/>
              <a:gd name="connsiteX42" fmla="*/ 1236088 w 1787310"/>
              <a:gd name="connsiteY42" fmla="*/ 401876 h 1787272"/>
              <a:gd name="connsiteX43" fmla="*/ 1259559 w 1787310"/>
              <a:gd name="connsiteY43" fmla="*/ 415633 h 1787272"/>
              <a:gd name="connsiteX44" fmla="*/ 1260393 w 1787310"/>
              <a:gd name="connsiteY44" fmla="*/ 416787 h 1787272"/>
              <a:gd name="connsiteX45" fmla="*/ 1251389 w 1787310"/>
              <a:gd name="connsiteY45" fmla="*/ 466244 h 1787272"/>
              <a:gd name="connsiteX46" fmla="*/ 1201933 w 1787310"/>
              <a:gd name="connsiteY46" fmla="*/ 457240 h 1787272"/>
              <a:gd name="connsiteX47" fmla="*/ 1201673 w 1787310"/>
              <a:gd name="connsiteY47" fmla="*/ 456850 h 1787272"/>
              <a:gd name="connsiteX48" fmla="*/ 1209764 w 1787310"/>
              <a:gd name="connsiteY48" fmla="*/ 408744 h 1787272"/>
              <a:gd name="connsiteX49" fmla="*/ 1236088 w 1787310"/>
              <a:gd name="connsiteY49" fmla="*/ 401876 h 1787272"/>
              <a:gd name="connsiteX50" fmla="*/ 821907 w 1787310"/>
              <a:gd name="connsiteY50" fmla="*/ 365748 h 1787272"/>
              <a:gd name="connsiteX51" fmla="*/ 868827 w 1787310"/>
              <a:gd name="connsiteY51" fmla="*/ 368923 h 1787272"/>
              <a:gd name="connsiteX52" fmla="*/ 1028189 w 1787310"/>
              <a:gd name="connsiteY52" fmla="*/ 467889 h 1787272"/>
              <a:gd name="connsiteX53" fmla="*/ 1028449 w 1787310"/>
              <a:gd name="connsiteY53" fmla="*/ 467197 h 1787272"/>
              <a:gd name="connsiteX54" fmla="*/ 1029779 w 1787310"/>
              <a:gd name="connsiteY54" fmla="*/ 469046 h 1787272"/>
              <a:gd name="connsiteX55" fmla="*/ 972251 w 1787310"/>
              <a:gd name="connsiteY55" fmla="*/ 811167 h 1787272"/>
              <a:gd name="connsiteX56" fmla="*/ 630130 w 1787310"/>
              <a:gd name="connsiteY56" fmla="*/ 753640 h 1787272"/>
              <a:gd name="connsiteX57" fmla="*/ 686155 w 1787310"/>
              <a:gd name="connsiteY57" fmla="*/ 411605 h 1787272"/>
              <a:gd name="connsiteX58" fmla="*/ 821907 w 1787310"/>
              <a:gd name="connsiteY58" fmla="*/ 365748 h 1787272"/>
              <a:gd name="connsiteX59" fmla="*/ 899026 w 1787310"/>
              <a:gd name="connsiteY59" fmla="*/ 253047 h 1787272"/>
              <a:gd name="connsiteX60" fmla="*/ 361093 w 1787310"/>
              <a:gd name="connsiteY60" fmla="*/ 535084 h 1787272"/>
              <a:gd name="connsiteX61" fmla="*/ 311259 w 1787310"/>
              <a:gd name="connsiteY61" fmla="*/ 620982 h 1787272"/>
              <a:gd name="connsiteX62" fmla="*/ 248100 w 1787310"/>
              <a:gd name="connsiteY62" fmla="*/ 899710 h 1787272"/>
              <a:gd name="connsiteX63" fmla="*/ 894882 w 1787310"/>
              <a:gd name="connsiteY63" fmla="*/ 1546596 h 1787272"/>
              <a:gd name="connsiteX64" fmla="*/ 894926 w 1787310"/>
              <a:gd name="connsiteY64" fmla="*/ 1546596 h 1787272"/>
              <a:gd name="connsiteX65" fmla="*/ 1429230 w 1787310"/>
              <a:gd name="connsiteY65" fmla="*/ 1264613 h 1787272"/>
              <a:gd name="connsiteX66" fmla="*/ 1259926 w 1787310"/>
              <a:gd name="connsiteY66" fmla="*/ 365780 h 1787272"/>
              <a:gd name="connsiteX67" fmla="*/ 899026 w 1787310"/>
              <a:gd name="connsiteY67" fmla="*/ 253047 h 1787272"/>
              <a:gd name="connsiteX68" fmla="*/ 889574 w 1787310"/>
              <a:gd name="connsiteY68" fmla="*/ 22 h 1787272"/>
              <a:gd name="connsiteX69" fmla="*/ 960172 w 1787310"/>
              <a:gd name="connsiteY69" fmla="*/ 74161 h 1787272"/>
              <a:gd name="connsiteX70" fmla="*/ 960172 w 1787310"/>
              <a:gd name="connsiteY70" fmla="*/ 155426 h 1787272"/>
              <a:gd name="connsiteX71" fmla="*/ 1202626 w 1787310"/>
              <a:gd name="connsiteY71" fmla="*/ 218811 h 1787272"/>
              <a:gd name="connsiteX72" fmla="*/ 1250554 w 1787310"/>
              <a:gd name="connsiteY72" fmla="*/ 135554 h 1787272"/>
              <a:gd name="connsiteX73" fmla="*/ 1251291 w 1787310"/>
              <a:gd name="connsiteY73" fmla="*/ 134125 h 1787272"/>
              <a:gd name="connsiteX74" fmla="*/ 1350221 w 1787310"/>
              <a:gd name="connsiteY74" fmla="*/ 107541 h 1787272"/>
              <a:gd name="connsiteX75" fmla="*/ 1350322 w 1787310"/>
              <a:gd name="connsiteY75" fmla="*/ 107600 h 1787272"/>
              <a:gd name="connsiteX76" fmla="*/ 1376674 w 1787310"/>
              <a:gd name="connsiteY76" fmla="*/ 206082 h 1787272"/>
              <a:gd name="connsiteX77" fmla="*/ 1377020 w 1787310"/>
              <a:gd name="connsiteY77" fmla="*/ 206082 h 1787272"/>
              <a:gd name="connsiteX78" fmla="*/ 1328443 w 1787310"/>
              <a:gd name="connsiteY78" fmla="*/ 290335 h 1787272"/>
              <a:gd name="connsiteX79" fmla="*/ 1510630 w 1787310"/>
              <a:gd name="connsiteY79" fmla="*/ 475336 h 1787272"/>
              <a:gd name="connsiteX80" fmla="*/ 1601551 w 1787310"/>
              <a:gd name="connsiteY80" fmla="*/ 422906 h 1787272"/>
              <a:gd name="connsiteX81" fmla="*/ 1602979 w 1787310"/>
              <a:gd name="connsiteY81" fmla="*/ 421780 h 1787272"/>
              <a:gd name="connsiteX82" fmla="*/ 1700199 w 1787310"/>
              <a:gd name="connsiteY82" fmla="*/ 447892 h 1787272"/>
              <a:gd name="connsiteX83" fmla="*/ 1675369 w 1787310"/>
              <a:gd name="connsiteY83" fmla="*/ 547337 h 1787272"/>
              <a:gd name="connsiteX84" fmla="*/ 1673594 w 1787310"/>
              <a:gd name="connsiteY84" fmla="*/ 548073 h 1787272"/>
              <a:gd name="connsiteX85" fmla="*/ 1673594 w 1787310"/>
              <a:gd name="connsiteY85" fmla="*/ 548419 h 1787272"/>
              <a:gd name="connsiteX86" fmla="*/ 1580596 w 1787310"/>
              <a:gd name="connsiteY86" fmla="*/ 602235 h 1787272"/>
              <a:gd name="connsiteX87" fmla="*/ 1638612 w 1787310"/>
              <a:gd name="connsiteY87" fmla="*/ 826030 h 1787272"/>
              <a:gd name="connsiteX88" fmla="*/ 1715504 w 1787310"/>
              <a:gd name="connsiteY88" fmla="*/ 826376 h 1787272"/>
              <a:gd name="connsiteX89" fmla="*/ 1715288 w 1787310"/>
              <a:gd name="connsiteY89" fmla="*/ 826203 h 1787272"/>
              <a:gd name="connsiteX90" fmla="*/ 1787310 w 1787310"/>
              <a:gd name="connsiteY90" fmla="*/ 898225 h 1787272"/>
              <a:gd name="connsiteX91" fmla="*/ 1715288 w 1787310"/>
              <a:gd name="connsiteY91" fmla="*/ 970247 h 1787272"/>
              <a:gd name="connsiteX92" fmla="*/ 1638309 w 1787310"/>
              <a:gd name="connsiteY92" fmla="*/ 970247 h 1787272"/>
              <a:gd name="connsiteX93" fmla="*/ 1584449 w 1787310"/>
              <a:gd name="connsiteY93" fmla="*/ 1185642 h 1787272"/>
              <a:gd name="connsiteX94" fmla="*/ 1672512 w 1787310"/>
              <a:gd name="connsiteY94" fmla="*/ 1236297 h 1787272"/>
              <a:gd name="connsiteX95" fmla="*/ 1672512 w 1787310"/>
              <a:gd name="connsiteY95" fmla="*/ 1236687 h 1787272"/>
              <a:gd name="connsiteX96" fmla="*/ 1674287 w 1787310"/>
              <a:gd name="connsiteY96" fmla="*/ 1237423 h 1787272"/>
              <a:gd name="connsiteX97" fmla="*/ 1699761 w 1787310"/>
              <a:gd name="connsiteY97" fmla="*/ 1332167 h 1787272"/>
              <a:gd name="connsiteX98" fmla="*/ 1601940 w 1787310"/>
              <a:gd name="connsiteY98" fmla="*/ 1362980 h 1787272"/>
              <a:gd name="connsiteX99" fmla="*/ 1600555 w 1787310"/>
              <a:gd name="connsiteY99" fmla="*/ 1361984 h 1787272"/>
              <a:gd name="connsiteX100" fmla="*/ 1600555 w 1787310"/>
              <a:gd name="connsiteY100" fmla="*/ 1362374 h 1787272"/>
              <a:gd name="connsiteX101" fmla="*/ 1516648 w 1787310"/>
              <a:gd name="connsiteY101" fmla="*/ 1314099 h 1787272"/>
              <a:gd name="connsiteX102" fmla="*/ 1361391 w 1787310"/>
              <a:gd name="connsiteY102" fmla="*/ 1482951 h 1787272"/>
              <a:gd name="connsiteX103" fmla="*/ 1415640 w 1787310"/>
              <a:gd name="connsiteY103" fmla="*/ 1577379 h 1787272"/>
              <a:gd name="connsiteX104" fmla="*/ 1389901 w 1787310"/>
              <a:gd name="connsiteY104" fmla="*/ 1673406 h 1787272"/>
              <a:gd name="connsiteX105" fmla="*/ 1290083 w 1787310"/>
              <a:gd name="connsiteY105" fmla="*/ 1649855 h 1787272"/>
              <a:gd name="connsiteX106" fmla="*/ 1239774 w 1787310"/>
              <a:gd name="connsiteY106" fmla="*/ 1562355 h 1787272"/>
              <a:gd name="connsiteX107" fmla="*/ 959696 w 1787310"/>
              <a:gd name="connsiteY107" fmla="*/ 1643837 h 1787272"/>
              <a:gd name="connsiteX108" fmla="*/ 959696 w 1787310"/>
              <a:gd name="connsiteY108" fmla="*/ 1720427 h 1787272"/>
              <a:gd name="connsiteX109" fmla="*/ 958960 w 1787310"/>
              <a:gd name="connsiteY109" fmla="*/ 1720427 h 1787272"/>
              <a:gd name="connsiteX110" fmla="*/ 892290 w 1787310"/>
              <a:gd name="connsiteY110" fmla="*/ 1787096 h 1787272"/>
              <a:gd name="connsiteX111" fmla="*/ 815652 w 1787310"/>
              <a:gd name="connsiteY111" fmla="*/ 1720427 h 1787272"/>
              <a:gd name="connsiteX112" fmla="*/ 814829 w 1787310"/>
              <a:gd name="connsiteY112" fmla="*/ 1720427 h 1787272"/>
              <a:gd name="connsiteX113" fmla="*/ 814829 w 1787310"/>
              <a:gd name="connsiteY113" fmla="*/ 1642842 h 1787272"/>
              <a:gd name="connsiteX114" fmla="*/ 543583 w 1787310"/>
              <a:gd name="connsiteY114" fmla="*/ 1559584 h 1787272"/>
              <a:gd name="connsiteX115" fmla="*/ 491628 w 1787310"/>
              <a:gd name="connsiteY115" fmla="*/ 1650202 h 1787272"/>
              <a:gd name="connsiteX116" fmla="*/ 396500 w 1787310"/>
              <a:gd name="connsiteY116" fmla="*/ 1675752 h 1787272"/>
              <a:gd name="connsiteX117" fmla="*/ 366072 w 1787310"/>
              <a:gd name="connsiteY117" fmla="*/ 1577812 h 1787272"/>
              <a:gd name="connsiteX118" fmla="*/ 423092 w 1787310"/>
              <a:gd name="connsiteY118" fmla="*/ 1479098 h 1787272"/>
              <a:gd name="connsiteX119" fmla="*/ 270259 w 1787310"/>
              <a:gd name="connsiteY119" fmla="*/ 1309597 h 1787272"/>
              <a:gd name="connsiteX120" fmla="*/ 187001 w 1787310"/>
              <a:gd name="connsiteY120" fmla="*/ 1358217 h 1787272"/>
              <a:gd name="connsiteX121" fmla="*/ 91058 w 1787310"/>
              <a:gd name="connsiteY121" fmla="*/ 1332394 h 1787272"/>
              <a:gd name="connsiteX122" fmla="*/ 114698 w 1787310"/>
              <a:gd name="connsiteY122" fmla="*/ 1232661 h 1787272"/>
              <a:gd name="connsiteX123" fmla="*/ 203151 w 1787310"/>
              <a:gd name="connsiteY123" fmla="*/ 1181615 h 1787272"/>
              <a:gd name="connsiteX124" fmla="*/ 151196 w 1787310"/>
              <a:gd name="connsiteY124" fmla="*/ 971156 h 1787272"/>
              <a:gd name="connsiteX125" fmla="*/ 78417 w 1787310"/>
              <a:gd name="connsiteY125" fmla="*/ 971156 h 1787272"/>
              <a:gd name="connsiteX126" fmla="*/ 69757 w 1787310"/>
              <a:gd name="connsiteY126" fmla="*/ 971762 h 1787272"/>
              <a:gd name="connsiteX127" fmla="*/ 81 w 1787310"/>
              <a:gd name="connsiteY127" fmla="*/ 902791 h 1787272"/>
              <a:gd name="connsiteX128" fmla="*/ 69021 w 1787310"/>
              <a:gd name="connsiteY128" fmla="*/ 827025 h 1787272"/>
              <a:gd name="connsiteX129" fmla="*/ 69021 w 1787310"/>
              <a:gd name="connsiteY129" fmla="*/ 825986 h 1787272"/>
              <a:gd name="connsiteX130" fmla="*/ 150936 w 1787310"/>
              <a:gd name="connsiteY130" fmla="*/ 825986 h 1787272"/>
              <a:gd name="connsiteX131" fmla="*/ 212546 w 1787310"/>
              <a:gd name="connsiteY131" fmla="*/ 595351 h 1787272"/>
              <a:gd name="connsiteX132" fmla="*/ 131973 w 1787310"/>
              <a:gd name="connsiteY132" fmla="*/ 548809 h 1787272"/>
              <a:gd name="connsiteX133" fmla="*/ 106111 w 1787310"/>
              <a:gd name="connsiteY133" fmla="*/ 452222 h 1787272"/>
              <a:gd name="connsiteX134" fmla="*/ 204493 w 1787310"/>
              <a:gd name="connsiteY134" fmla="*/ 423252 h 1787272"/>
              <a:gd name="connsiteX135" fmla="*/ 284243 w 1787310"/>
              <a:gd name="connsiteY135" fmla="*/ 469405 h 1787272"/>
              <a:gd name="connsiteX136" fmla="*/ 463270 w 1787310"/>
              <a:gd name="connsiteY136" fmla="*/ 289989 h 1787272"/>
              <a:gd name="connsiteX137" fmla="*/ 414952 w 1787310"/>
              <a:gd name="connsiteY137" fmla="*/ 206472 h 1787272"/>
              <a:gd name="connsiteX138" fmla="*/ 413669 w 1787310"/>
              <a:gd name="connsiteY138" fmla="*/ 204246 h 1787272"/>
              <a:gd name="connsiteX139" fmla="*/ 442007 w 1787310"/>
              <a:gd name="connsiteY139" fmla="*/ 105744 h 1787272"/>
              <a:gd name="connsiteX140" fmla="*/ 540509 w 1787310"/>
              <a:gd name="connsiteY140" fmla="*/ 134082 h 1787272"/>
              <a:gd name="connsiteX141" fmla="*/ 588783 w 1787310"/>
              <a:gd name="connsiteY141" fmla="*/ 218031 h 1787272"/>
              <a:gd name="connsiteX142" fmla="*/ 815435 w 1787310"/>
              <a:gd name="connsiteY142" fmla="*/ 156422 h 1787272"/>
              <a:gd name="connsiteX143" fmla="*/ 815435 w 1787310"/>
              <a:gd name="connsiteY143" fmla="*/ 74161 h 1787272"/>
              <a:gd name="connsiteX144" fmla="*/ 815435 w 1787310"/>
              <a:gd name="connsiteY144" fmla="*/ 70620 h 1787272"/>
              <a:gd name="connsiteX145" fmla="*/ 889574 w 1787310"/>
              <a:gd name="connsiteY145" fmla="*/ 22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787310" h="1787272">
                <a:moveTo>
                  <a:pt x="891418" y="1333886"/>
                </a:moveTo>
                <a:lnTo>
                  <a:pt x="891505" y="1333886"/>
                </a:lnTo>
                <a:cubicBezTo>
                  <a:pt x="915655" y="1333910"/>
                  <a:pt x="935214" y="1353507"/>
                  <a:pt x="935190" y="1377658"/>
                </a:cubicBezTo>
                <a:cubicBezTo>
                  <a:pt x="935166" y="1401808"/>
                  <a:pt x="915569" y="1421367"/>
                  <a:pt x="891418" y="1421343"/>
                </a:cubicBezTo>
                <a:cubicBezTo>
                  <a:pt x="867268" y="1421319"/>
                  <a:pt x="847709" y="1401722"/>
                  <a:pt x="847733" y="1377571"/>
                </a:cubicBezTo>
                <a:cubicBezTo>
                  <a:pt x="847733" y="1377542"/>
                  <a:pt x="847733" y="1377513"/>
                  <a:pt x="847733" y="1377484"/>
                </a:cubicBezTo>
                <a:cubicBezTo>
                  <a:pt x="847757" y="1353382"/>
                  <a:pt x="867315" y="1333862"/>
                  <a:pt x="891418" y="1333886"/>
                </a:cubicBezTo>
                <a:close/>
                <a:moveTo>
                  <a:pt x="1104232" y="1036977"/>
                </a:moveTo>
                <a:cubicBezTo>
                  <a:pt x="1136505" y="1042410"/>
                  <a:pt x="1166716" y="1060093"/>
                  <a:pt x="1187299" y="1088752"/>
                </a:cubicBezTo>
                <a:cubicBezTo>
                  <a:pt x="1228713" y="1146414"/>
                  <a:pt x="1215540" y="1226731"/>
                  <a:pt x="1157878" y="1268144"/>
                </a:cubicBezTo>
                <a:cubicBezTo>
                  <a:pt x="1100216" y="1309557"/>
                  <a:pt x="1019899" y="1296385"/>
                  <a:pt x="978486" y="1238723"/>
                </a:cubicBezTo>
                <a:lnTo>
                  <a:pt x="978226" y="1238290"/>
                </a:lnTo>
                <a:cubicBezTo>
                  <a:pt x="978220" y="1238282"/>
                  <a:pt x="978214" y="1238274"/>
                  <a:pt x="978209" y="1238266"/>
                </a:cubicBezTo>
                <a:cubicBezTo>
                  <a:pt x="936997" y="1180665"/>
                  <a:pt x="950282" y="1100561"/>
                  <a:pt x="1007883" y="1059349"/>
                </a:cubicBezTo>
                <a:lnTo>
                  <a:pt x="1008706" y="1058743"/>
                </a:lnTo>
                <a:lnTo>
                  <a:pt x="1008792" y="1058700"/>
                </a:lnTo>
                <a:cubicBezTo>
                  <a:pt x="1037624" y="1038360"/>
                  <a:pt x="1071959" y="1031543"/>
                  <a:pt x="1104232" y="1036977"/>
                </a:cubicBezTo>
                <a:close/>
                <a:moveTo>
                  <a:pt x="615663" y="976253"/>
                </a:moveTo>
                <a:cubicBezTo>
                  <a:pt x="655542" y="982782"/>
                  <a:pt x="692933" y="1004508"/>
                  <a:pt x="718405" y="1039888"/>
                </a:cubicBezTo>
                <a:cubicBezTo>
                  <a:pt x="769414" y="1110736"/>
                  <a:pt x="753331" y="1209521"/>
                  <a:pt x="682483" y="1260530"/>
                </a:cubicBezTo>
                <a:cubicBezTo>
                  <a:pt x="611634" y="1311539"/>
                  <a:pt x="512849" y="1295456"/>
                  <a:pt x="461840" y="1224607"/>
                </a:cubicBezTo>
                <a:lnTo>
                  <a:pt x="461624" y="1224348"/>
                </a:lnTo>
                <a:cubicBezTo>
                  <a:pt x="461617" y="1224338"/>
                  <a:pt x="461611" y="1224329"/>
                  <a:pt x="461604" y="1224320"/>
                </a:cubicBezTo>
                <a:cubicBezTo>
                  <a:pt x="410758" y="1153472"/>
                  <a:pt x="426972" y="1054820"/>
                  <a:pt x="497819" y="1003974"/>
                </a:cubicBezTo>
                <a:lnTo>
                  <a:pt x="497992" y="1003801"/>
                </a:lnTo>
                <a:cubicBezTo>
                  <a:pt x="533417" y="978392"/>
                  <a:pt x="575784" y="969724"/>
                  <a:pt x="615663" y="976253"/>
                </a:cubicBezTo>
                <a:close/>
                <a:moveTo>
                  <a:pt x="359247" y="792480"/>
                </a:moveTo>
                <a:cubicBezTo>
                  <a:pt x="371719" y="793614"/>
                  <a:pt x="383760" y="799486"/>
                  <a:pt x="392440" y="809830"/>
                </a:cubicBezTo>
                <a:cubicBezTo>
                  <a:pt x="409886" y="830619"/>
                  <a:pt x="407175" y="861615"/>
                  <a:pt x="386386" y="879061"/>
                </a:cubicBezTo>
                <a:cubicBezTo>
                  <a:pt x="365597" y="896507"/>
                  <a:pt x="334601" y="893796"/>
                  <a:pt x="317155" y="873007"/>
                </a:cubicBezTo>
                <a:cubicBezTo>
                  <a:pt x="299709" y="852218"/>
                  <a:pt x="302420" y="821222"/>
                  <a:pt x="323209" y="803776"/>
                </a:cubicBezTo>
                <a:lnTo>
                  <a:pt x="323469" y="803560"/>
                </a:lnTo>
                <a:cubicBezTo>
                  <a:pt x="333873" y="794951"/>
                  <a:pt x="346775" y="791347"/>
                  <a:pt x="359247" y="792480"/>
                </a:cubicBezTo>
                <a:close/>
                <a:moveTo>
                  <a:pt x="1277983" y="777849"/>
                </a:moveTo>
                <a:cubicBezTo>
                  <a:pt x="1293911" y="780118"/>
                  <a:pt x="1308973" y="788464"/>
                  <a:pt x="1319394" y="802348"/>
                </a:cubicBezTo>
                <a:lnTo>
                  <a:pt x="1319264" y="802434"/>
                </a:lnTo>
                <a:cubicBezTo>
                  <a:pt x="1319278" y="802454"/>
                  <a:pt x="1319293" y="802474"/>
                  <a:pt x="1319307" y="802494"/>
                </a:cubicBezTo>
                <a:cubicBezTo>
                  <a:pt x="1339472" y="830669"/>
                  <a:pt x="1332978" y="869856"/>
                  <a:pt x="1304803" y="890021"/>
                </a:cubicBezTo>
                <a:cubicBezTo>
                  <a:pt x="1304784" y="890035"/>
                  <a:pt x="1304764" y="890049"/>
                  <a:pt x="1304744" y="890064"/>
                </a:cubicBezTo>
                <a:cubicBezTo>
                  <a:pt x="1276569" y="910229"/>
                  <a:pt x="1237382" y="903735"/>
                  <a:pt x="1217217" y="875560"/>
                </a:cubicBezTo>
                <a:cubicBezTo>
                  <a:pt x="1198235" y="847791"/>
                  <a:pt x="1204476" y="810000"/>
                  <a:pt x="1231378" y="789808"/>
                </a:cubicBezTo>
                <a:cubicBezTo>
                  <a:pt x="1245262" y="779387"/>
                  <a:pt x="1262056" y="775580"/>
                  <a:pt x="1277983" y="777849"/>
                </a:cubicBezTo>
                <a:close/>
                <a:moveTo>
                  <a:pt x="1236088" y="401876"/>
                </a:moveTo>
                <a:cubicBezTo>
                  <a:pt x="1245100" y="403122"/>
                  <a:pt x="1253635" y="407806"/>
                  <a:pt x="1259559" y="415633"/>
                </a:cubicBezTo>
                <a:cubicBezTo>
                  <a:pt x="1259845" y="416012"/>
                  <a:pt x="1260123" y="416397"/>
                  <a:pt x="1260393" y="416787"/>
                </a:cubicBezTo>
                <a:cubicBezTo>
                  <a:pt x="1271563" y="432931"/>
                  <a:pt x="1267532" y="455073"/>
                  <a:pt x="1251389" y="466244"/>
                </a:cubicBezTo>
                <a:cubicBezTo>
                  <a:pt x="1235246" y="477414"/>
                  <a:pt x="1213103" y="473383"/>
                  <a:pt x="1201933" y="457240"/>
                </a:cubicBezTo>
                <a:lnTo>
                  <a:pt x="1201673" y="456850"/>
                </a:lnTo>
                <a:cubicBezTo>
                  <a:pt x="1191205" y="441202"/>
                  <a:pt x="1194753" y="420106"/>
                  <a:pt x="1209764" y="408744"/>
                </a:cubicBezTo>
                <a:cubicBezTo>
                  <a:pt x="1217591" y="402820"/>
                  <a:pt x="1227077" y="400629"/>
                  <a:pt x="1236088" y="401876"/>
                </a:cubicBezTo>
                <a:close/>
                <a:moveTo>
                  <a:pt x="821907" y="365748"/>
                </a:moveTo>
                <a:cubicBezTo>
                  <a:pt x="837637" y="365306"/>
                  <a:pt x="853354" y="366376"/>
                  <a:pt x="868827" y="368923"/>
                </a:cubicBezTo>
                <a:cubicBezTo>
                  <a:pt x="930721" y="379108"/>
                  <a:pt x="988730" y="412901"/>
                  <a:pt x="1028189" y="467889"/>
                </a:cubicBezTo>
                <a:lnTo>
                  <a:pt x="1028449" y="467197"/>
                </a:lnTo>
                <a:cubicBezTo>
                  <a:pt x="1028895" y="467811"/>
                  <a:pt x="1029338" y="468428"/>
                  <a:pt x="1029779" y="469046"/>
                </a:cubicBezTo>
                <a:cubicBezTo>
                  <a:pt x="1108367" y="579406"/>
                  <a:pt x="1082611" y="732579"/>
                  <a:pt x="972251" y="811167"/>
                </a:cubicBezTo>
                <a:cubicBezTo>
                  <a:pt x="861891" y="889755"/>
                  <a:pt x="708719" y="863999"/>
                  <a:pt x="630130" y="753640"/>
                </a:cubicBezTo>
                <a:cubicBezTo>
                  <a:pt x="551212" y="643704"/>
                  <a:pt x="576287" y="490618"/>
                  <a:pt x="686155" y="411605"/>
                </a:cubicBezTo>
                <a:cubicBezTo>
                  <a:pt x="727404" y="382022"/>
                  <a:pt x="774717" y="367075"/>
                  <a:pt x="821907" y="365748"/>
                </a:cubicBezTo>
                <a:close/>
                <a:moveTo>
                  <a:pt x="899026" y="253047"/>
                </a:moveTo>
                <a:cubicBezTo>
                  <a:pt x="691412" y="251995"/>
                  <a:pt x="487001" y="350735"/>
                  <a:pt x="361093" y="535084"/>
                </a:cubicBezTo>
                <a:lnTo>
                  <a:pt x="311259" y="620982"/>
                </a:lnTo>
                <a:cubicBezTo>
                  <a:pt x="269688" y="708020"/>
                  <a:pt x="248108" y="803253"/>
                  <a:pt x="248100" y="899710"/>
                </a:cubicBezTo>
                <a:cubicBezTo>
                  <a:pt x="248071" y="1256946"/>
                  <a:pt x="537646" y="1546567"/>
                  <a:pt x="894882" y="1546596"/>
                </a:cubicBezTo>
                <a:lnTo>
                  <a:pt x="894926" y="1546596"/>
                </a:lnTo>
                <a:cubicBezTo>
                  <a:pt x="1108683" y="1546674"/>
                  <a:pt x="1308671" y="1441128"/>
                  <a:pt x="1429230" y="1264613"/>
                </a:cubicBezTo>
                <a:cubicBezTo>
                  <a:pt x="1630684" y="969655"/>
                  <a:pt x="1554884" y="567233"/>
                  <a:pt x="1259926" y="365780"/>
                </a:cubicBezTo>
                <a:cubicBezTo>
                  <a:pt x="1149316" y="290235"/>
                  <a:pt x="1023595" y="253678"/>
                  <a:pt x="899026" y="253047"/>
                </a:cubicBezTo>
                <a:close/>
                <a:moveTo>
                  <a:pt x="889574" y="22"/>
                </a:moveTo>
                <a:cubicBezTo>
                  <a:pt x="929542" y="1000"/>
                  <a:pt x="961149" y="34193"/>
                  <a:pt x="960172" y="74161"/>
                </a:cubicBezTo>
                <a:lnTo>
                  <a:pt x="960172" y="155426"/>
                </a:lnTo>
                <a:cubicBezTo>
                  <a:pt x="1043999" y="162653"/>
                  <a:pt x="1125987" y="184087"/>
                  <a:pt x="1202626" y="218811"/>
                </a:cubicBezTo>
                <a:lnTo>
                  <a:pt x="1250554" y="135554"/>
                </a:lnTo>
                <a:cubicBezTo>
                  <a:pt x="1250901" y="135251"/>
                  <a:pt x="1250901" y="134515"/>
                  <a:pt x="1251291" y="134125"/>
                </a:cubicBezTo>
                <a:cubicBezTo>
                  <a:pt x="1271299" y="99505"/>
                  <a:pt x="1315555" y="87613"/>
                  <a:pt x="1350221" y="107541"/>
                </a:cubicBezTo>
                <a:cubicBezTo>
                  <a:pt x="1350255" y="107561"/>
                  <a:pt x="1350289" y="107581"/>
                  <a:pt x="1350322" y="107600"/>
                </a:cubicBezTo>
                <a:cubicBezTo>
                  <a:pt x="1384794" y="127518"/>
                  <a:pt x="1396592" y="171610"/>
                  <a:pt x="1376674" y="206082"/>
                </a:cubicBezTo>
                <a:lnTo>
                  <a:pt x="1377020" y="206082"/>
                </a:lnTo>
                <a:lnTo>
                  <a:pt x="1328443" y="290335"/>
                </a:lnTo>
                <a:cubicBezTo>
                  <a:pt x="1399298" y="341138"/>
                  <a:pt x="1460919" y="403711"/>
                  <a:pt x="1510630" y="475336"/>
                </a:cubicBezTo>
                <a:lnTo>
                  <a:pt x="1601551" y="422906"/>
                </a:lnTo>
                <a:cubicBezTo>
                  <a:pt x="1601960" y="422452"/>
                  <a:pt x="1602443" y="422072"/>
                  <a:pt x="1602979" y="421780"/>
                </a:cubicBezTo>
                <a:cubicBezTo>
                  <a:pt x="1637131" y="402888"/>
                  <a:pt x="1680109" y="414432"/>
                  <a:pt x="1700199" y="447892"/>
                </a:cubicBezTo>
                <a:cubicBezTo>
                  <a:pt x="1720803" y="482209"/>
                  <a:pt x="1709687" y="526732"/>
                  <a:pt x="1675369" y="547337"/>
                </a:cubicBezTo>
                <a:cubicBezTo>
                  <a:pt x="1674713" y="547380"/>
                  <a:pt x="1674089" y="547639"/>
                  <a:pt x="1673594" y="548073"/>
                </a:cubicBezTo>
                <a:lnTo>
                  <a:pt x="1673594" y="548419"/>
                </a:lnTo>
                <a:lnTo>
                  <a:pt x="1580596" y="602235"/>
                </a:lnTo>
                <a:cubicBezTo>
                  <a:pt x="1611549" y="673330"/>
                  <a:pt x="1631127" y="748851"/>
                  <a:pt x="1638612" y="826030"/>
                </a:cubicBezTo>
                <a:lnTo>
                  <a:pt x="1715504" y="826376"/>
                </a:lnTo>
                <a:lnTo>
                  <a:pt x="1715288" y="826203"/>
                </a:lnTo>
                <a:cubicBezTo>
                  <a:pt x="1755064" y="826203"/>
                  <a:pt x="1787310" y="858448"/>
                  <a:pt x="1787310" y="898225"/>
                </a:cubicBezTo>
                <a:cubicBezTo>
                  <a:pt x="1787310" y="938001"/>
                  <a:pt x="1755064" y="970247"/>
                  <a:pt x="1715288" y="970247"/>
                </a:cubicBezTo>
                <a:lnTo>
                  <a:pt x="1638309" y="970247"/>
                </a:lnTo>
                <a:cubicBezTo>
                  <a:pt x="1631316" y="1044350"/>
                  <a:pt x="1613157" y="1116969"/>
                  <a:pt x="1584449" y="1185642"/>
                </a:cubicBezTo>
                <a:lnTo>
                  <a:pt x="1672512" y="1236297"/>
                </a:lnTo>
                <a:lnTo>
                  <a:pt x="1672512" y="1236687"/>
                </a:lnTo>
                <a:cubicBezTo>
                  <a:pt x="1673124" y="1236879"/>
                  <a:pt x="1673718" y="1237125"/>
                  <a:pt x="1674287" y="1237423"/>
                </a:cubicBezTo>
                <a:cubicBezTo>
                  <a:pt x="1706093" y="1257597"/>
                  <a:pt x="1717162" y="1298762"/>
                  <a:pt x="1699761" y="1332167"/>
                </a:cubicBezTo>
                <a:cubicBezTo>
                  <a:pt x="1681257" y="1367688"/>
                  <a:pt x="1637461" y="1381483"/>
                  <a:pt x="1601940" y="1362980"/>
                </a:cubicBezTo>
                <a:cubicBezTo>
                  <a:pt x="1601291" y="1362720"/>
                  <a:pt x="1601291" y="1362374"/>
                  <a:pt x="1600555" y="1361984"/>
                </a:cubicBezTo>
                <a:lnTo>
                  <a:pt x="1600555" y="1362374"/>
                </a:lnTo>
                <a:lnTo>
                  <a:pt x="1516648" y="1314099"/>
                </a:lnTo>
                <a:cubicBezTo>
                  <a:pt x="1473838" y="1377994"/>
                  <a:pt x="1421476" y="1434941"/>
                  <a:pt x="1361391" y="1482951"/>
                </a:cubicBezTo>
                <a:lnTo>
                  <a:pt x="1415640" y="1577379"/>
                </a:lnTo>
                <a:cubicBezTo>
                  <a:pt x="1433802" y="1611158"/>
                  <a:pt x="1422523" y="1653238"/>
                  <a:pt x="1389901" y="1673406"/>
                </a:cubicBezTo>
                <a:cubicBezTo>
                  <a:pt x="1355834" y="1694466"/>
                  <a:pt x="1311144" y="1683923"/>
                  <a:pt x="1290083" y="1649855"/>
                </a:cubicBezTo>
                <a:lnTo>
                  <a:pt x="1239774" y="1562355"/>
                </a:lnTo>
                <a:cubicBezTo>
                  <a:pt x="1152727" y="1607785"/>
                  <a:pt x="1057528" y="1635481"/>
                  <a:pt x="959696" y="1643837"/>
                </a:cubicBezTo>
                <a:lnTo>
                  <a:pt x="959696" y="1720427"/>
                </a:lnTo>
                <a:lnTo>
                  <a:pt x="958960" y="1720427"/>
                </a:lnTo>
                <a:cubicBezTo>
                  <a:pt x="956473" y="1756167"/>
                  <a:pt x="928030" y="1784610"/>
                  <a:pt x="892290" y="1787096"/>
                </a:cubicBezTo>
                <a:cubicBezTo>
                  <a:pt x="852717" y="1789849"/>
                  <a:pt x="818405" y="1760000"/>
                  <a:pt x="815652" y="1720427"/>
                </a:cubicBezTo>
                <a:lnTo>
                  <a:pt x="814829" y="1720427"/>
                </a:lnTo>
                <a:lnTo>
                  <a:pt x="814829" y="1642842"/>
                </a:lnTo>
                <a:cubicBezTo>
                  <a:pt x="719862" y="1632980"/>
                  <a:pt x="627728" y="1604701"/>
                  <a:pt x="543583" y="1559584"/>
                </a:cubicBezTo>
                <a:lnTo>
                  <a:pt x="491628" y="1650202"/>
                </a:lnTo>
                <a:cubicBezTo>
                  <a:pt x="471454" y="1682250"/>
                  <a:pt x="430017" y="1693379"/>
                  <a:pt x="396500" y="1675752"/>
                </a:cubicBezTo>
                <a:cubicBezTo>
                  <a:pt x="361052" y="1657110"/>
                  <a:pt x="347429" y="1613260"/>
                  <a:pt x="366072" y="1577812"/>
                </a:cubicBezTo>
                <a:lnTo>
                  <a:pt x="423092" y="1479098"/>
                </a:lnTo>
                <a:cubicBezTo>
                  <a:pt x="363895" y="1430624"/>
                  <a:pt x="312369" y="1373477"/>
                  <a:pt x="270259" y="1309597"/>
                </a:cubicBezTo>
                <a:lnTo>
                  <a:pt x="187001" y="1358217"/>
                </a:lnTo>
                <a:cubicBezTo>
                  <a:pt x="153223" y="1376334"/>
                  <a:pt x="111179" y="1365018"/>
                  <a:pt x="91058" y="1332394"/>
                </a:cubicBezTo>
                <a:cubicBezTo>
                  <a:pt x="70045" y="1298325"/>
                  <a:pt x="80629" y="1253673"/>
                  <a:pt x="114698" y="1232661"/>
                </a:cubicBezTo>
                <a:lnTo>
                  <a:pt x="203151" y="1181615"/>
                </a:lnTo>
                <a:cubicBezTo>
                  <a:pt x="175631" y="1114381"/>
                  <a:pt x="158126" y="1043473"/>
                  <a:pt x="151196" y="971156"/>
                </a:cubicBezTo>
                <a:lnTo>
                  <a:pt x="78417" y="971156"/>
                </a:lnTo>
                <a:cubicBezTo>
                  <a:pt x="75543" y="971508"/>
                  <a:pt x="72652" y="971710"/>
                  <a:pt x="69757" y="971762"/>
                </a:cubicBezTo>
                <a:cubicBezTo>
                  <a:pt x="32138" y="970371"/>
                  <a:pt x="1854" y="940394"/>
                  <a:pt x="81" y="902791"/>
                </a:cubicBezTo>
                <a:cubicBezTo>
                  <a:pt x="-1804" y="862831"/>
                  <a:pt x="29062" y="828910"/>
                  <a:pt x="69021" y="827025"/>
                </a:cubicBezTo>
                <a:lnTo>
                  <a:pt x="69021" y="825986"/>
                </a:lnTo>
                <a:lnTo>
                  <a:pt x="150936" y="825986"/>
                </a:lnTo>
                <a:cubicBezTo>
                  <a:pt x="158970" y="746301"/>
                  <a:pt x="179772" y="668428"/>
                  <a:pt x="212546" y="595351"/>
                </a:cubicBezTo>
                <a:lnTo>
                  <a:pt x="131973" y="548809"/>
                </a:lnTo>
                <a:cubicBezTo>
                  <a:pt x="98988" y="528652"/>
                  <a:pt x="87611" y="486165"/>
                  <a:pt x="106111" y="452222"/>
                </a:cubicBezTo>
                <a:cubicBezTo>
                  <a:pt x="125278" y="417055"/>
                  <a:pt x="169325" y="404085"/>
                  <a:pt x="204493" y="423252"/>
                </a:cubicBezTo>
                <a:lnTo>
                  <a:pt x="284243" y="469405"/>
                </a:lnTo>
                <a:cubicBezTo>
                  <a:pt x="333363" y="399922"/>
                  <a:pt x="393894" y="339259"/>
                  <a:pt x="463270" y="289989"/>
                </a:cubicBezTo>
                <a:lnTo>
                  <a:pt x="414952" y="206472"/>
                </a:lnTo>
                <a:cubicBezTo>
                  <a:pt x="414511" y="205737"/>
                  <a:pt x="414084" y="204996"/>
                  <a:pt x="413669" y="204246"/>
                </a:cubicBezTo>
                <a:cubicBezTo>
                  <a:pt x="394294" y="169220"/>
                  <a:pt x="406981" y="125120"/>
                  <a:pt x="442007" y="105744"/>
                </a:cubicBezTo>
                <a:cubicBezTo>
                  <a:pt x="477032" y="86369"/>
                  <a:pt x="521133" y="99056"/>
                  <a:pt x="540509" y="134082"/>
                </a:cubicBezTo>
                <a:lnTo>
                  <a:pt x="588783" y="218031"/>
                </a:lnTo>
                <a:cubicBezTo>
                  <a:pt x="660542" y="185476"/>
                  <a:pt x="737070" y="164674"/>
                  <a:pt x="815435" y="156422"/>
                </a:cubicBezTo>
                <a:lnTo>
                  <a:pt x="815435" y="74161"/>
                </a:lnTo>
                <a:cubicBezTo>
                  <a:pt x="815406" y="72981"/>
                  <a:pt x="815406" y="71800"/>
                  <a:pt x="815435" y="70620"/>
                </a:cubicBezTo>
                <a:cubicBezTo>
                  <a:pt x="816413" y="30652"/>
                  <a:pt x="849606" y="-956"/>
                  <a:pt x="889574" y="22"/>
                </a:cubicBezTo>
                <a:close/>
              </a:path>
            </a:pathLst>
          </a:custGeom>
          <a:solidFill>
            <a:schemeClr val="accent1">
              <a:alpha val="30000"/>
            </a:schemeClr>
          </a:solidFill>
          <a:ln w="1860" cap="flat">
            <a:noFill/>
            <a:prstDash val="solid"/>
            <a:miter/>
          </a:ln>
        </p:spPr>
        <p:txBody>
          <a:bodyPr wrap="square" rtlCol="0" anchor="ctr">
            <a:noAutofit/>
          </a:bodyPr>
          <a:lstStyle/>
          <a:p>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95" name="组合 94">
            <a:extLst>
              <a:ext uri="{FF2B5EF4-FFF2-40B4-BE49-F238E27FC236}">
                <a16:creationId xmlns:a16="http://schemas.microsoft.com/office/drawing/2014/main" id="{1E820C0A-D2E7-7899-8686-AA7D67463D2E}"/>
              </a:ext>
            </a:extLst>
          </p:cNvPr>
          <p:cNvGrpSpPr/>
          <p:nvPr/>
        </p:nvGrpSpPr>
        <p:grpSpPr>
          <a:xfrm>
            <a:off x="420450" y="540853"/>
            <a:ext cx="589200" cy="525959"/>
            <a:chOff x="2391611" y="1651965"/>
            <a:chExt cx="507602" cy="453120"/>
          </a:xfrm>
        </p:grpSpPr>
        <p:sp>
          <p:nvSpPr>
            <p:cNvPr id="97" name="椭圆 96">
              <a:extLst>
                <a:ext uri="{FF2B5EF4-FFF2-40B4-BE49-F238E27FC236}">
                  <a16:creationId xmlns:a16="http://schemas.microsoft.com/office/drawing/2014/main" id="{5DBEFC5A-F5F1-A739-09A8-19FFACCA0550}"/>
                </a:ext>
              </a:extLst>
            </p:cNvPr>
            <p:cNvSpPr/>
            <p:nvPr/>
          </p:nvSpPr>
          <p:spPr>
            <a:xfrm>
              <a:off x="2416288" y="173734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1" name="椭圆 100">
              <a:extLst>
                <a:ext uri="{FF2B5EF4-FFF2-40B4-BE49-F238E27FC236}">
                  <a16:creationId xmlns:a16="http://schemas.microsoft.com/office/drawing/2014/main" id="{027E7325-0766-0362-1484-896FC5E6A0EE}"/>
                </a:ext>
              </a:extLst>
            </p:cNvPr>
            <p:cNvSpPr/>
            <p:nvPr/>
          </p:nvSpPr>
          <p:spPr>
            <a:xfrm>
              <a:off x="2880304" y="2048723"/>
              <a:ext cx="18909" cy="18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02" name="椭圆 101">
              <a:extLst>
                <a:ext uri="{FF2B5EF4-FFF2-40B4-BE49-F238E27FC236}">
                  <a16:creationId xmlns:a16="http://schemas.microsoft.com/office/drawing/2014/main" id="{AA806FE3-FBA0-43CE-36D4-99CDBD6A918C}"/>
                </a:ext>
              </a:extLst>
            </p:cNvPr>
            <p:cNvSpPr/>
            <p:nvPr/>
          </p:nvSpPr>
          <p:spPr>
            <a:xfrm>
              <a:off x="2391611" y="1968420"/>
              <a:ext cx="32277" cy="32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cxnSp>
          <p:nvCxnSpPr>
            <p:cNvPr id="104" name="直接连接符 103">
              <a:extLst>
                <a:ext uri="{FF2B5EF4-FFF2-40B4-BE49-F238E27FC236}">
                  <a16:creationId xmlns:a16="http://schemas.microsoft.com/office/drawing/2014/main" id="{513DE836-0145-653B-6F02-969E14F63BE7}"/>
                </a:ext>
              </a:extLst>
            </p:cNvPr>
            <p:cNvCxnSpPr>
              <a:cxnSpLocks/>
              <a:stCxn id="97" idx="4"/>
              <a:endCxn id="102" idx="0"/>
            </p:cNvCxnSpPr>
            <p:nvPr/>
          </p:nvCxnSpPr>
          <p:spPr>
            <a:xfrm flipH="1">
              <a:off x="2407750" y="1783066"/>
              <a:ext cx="31398" cy="185354"/>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ED8D9976-5583-6BDB-B5BB-EC67570F1C4E}"/>
                </a:ext>
              </a:extLst>
            </p:cNvPr>
            <p:cNvCxnSpPr>
              <a:stCxn id="97" idx="4"/>
              <a:endCxn id="101" idx="1"/>
            </p:cNvCxnSpPr>
            <p:nvPr/>
          </p:nvCxnSpPr>
          <p:spPr>
            <a:xfrm>
              <a:off x="2439148" y="1783066"/>
              <a:ext cx="443925" cy="268426"/>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DBA1527F-5C01-E969-F834-04FE02D04ED0}"/>
                </a:ext>
              </a:extLst>
            </p:cNvPr>
            <p:cNvCxnSpPr>
              <a:cxnSpLocks/>
              <a:stCxn id="102" idx="0"/>
              <a:endCxn id="101" idx="0"/>
            </p:cNvCxnSpPr>
            <p:nvPr/>
          </p:nvCxnSpPr>
          <p:spPr>
            <a:xfrm>
              <a:off x="2407750" y="1968420"/>
              <a:ext cx="482009" cy="80303"/>
            </a:xfrm>
            <a:prstGeom prst="line">
              <a:avLst/>
            </a:prstGeom>
            <a:ln>
              <a:gradFill>
                <a:gsLst>
                  <a:gs pos="0">
                    <a:schemeClr val="accent1">
                      <a:alpha val="0"/>
                    </a:schemeClr>
                  </a:gs>
                  <a:gs pos="50000">
                    <a:schemeClr val="accent1">
                      <a:alpha val="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8" name="任意多边形: 形状 107">
              <a:extLst>
                <a:ext uri="{FF2B5EF4-FFF2-40B4-BE49-F238E27FC236}">
                  <a16:creationId xmlns:a16="http://schemas.microsoft.com/office/drawing/2014/main" id="{E3D59AF8-F4B8-AEA5-49CE-DF0371767F1C}"/>
                </a:ext>
              </a:extLst>
            </p:cNvPr>
            <p:cNvSpPr/>
            <p:nvPr/>
          </p:nvSpPr>
          <p:spPr>
            <a:xfrm>
              <a:off x="2507452" y="1651965"/>
              <a:ext cx="364554" cy="453120"/>
            </a:xfrm>
            <a:custGeom>
              <a:avLst/>
              <a:gdLst>
                <a:gd name="connsiteX0" fmla="*/ 700195 w 1404794"/>
                <a:gd name="connsiteY0" fmla="*/ 526247 h 1746084"/>
                <a:gd name="connsiteX1" fmla="*/ 744232 w 1404794"/>
                <a:gd name="connsiteY1" fmla="*/ 570284 h 1746084"/>
                <a:gd name="connsiteX2" fmla="*/ 744232 w 1404794"/>
                <a:gd name="connsiteY2" fmla="*/ 830105 h 1746084"/>
                <a:gd name="connsiteX3" fmla="*/ 1004053 w 1404794"/>
                <a:gd name="connsiteY3" fmla="*/ 830105 h 1746084"/>
                <a:gd name="connsiteX4" fmla="*/ 1048090 w 1404794"/>
                <a:gd name="connsiteY4" fmla="*/ 874143 h 1746084"/>
                <a:gd name="connsiteX5" fmla="*/ 1004053 w 1404794"/>
                <a:gd name="connsiteY5" fmla="*/ 918180 h 1746084"/>
                <a:gd name="connsiteX6" fmla="*/ 744232 w 1404794"/>
                <a:gd name="connsiteY6" fmla="*/ 918180 h 1746084"/>
                <a:gd name="connsiteX7" fmla="*/ 744232 w 1404794"/>
                <a:gd name="connsiteY7" fmla="*/ 1178001 h 1746084"/>
                <a:gd name="connsiteX8" fmla="*/ 700195 w 1404794"/>
                <a:gd name="connsiteY8" fmla="*/ 1222038 h 1746084"/>
                <a:gd name="connsiteX9" fmla="*/ 656157 w 1404794"/>
                <a:gd name="connsiteY9" fmla="*/ 1178001 h 1746084"/>
                <a:gd name="connsiteX10" fmla="*/ 656157 w 1404794"/>
                <a:gd name="connsiteY10" fmla="*/ 918180 h 1746084"/>
                <a:gd name="connsiteX11" fmla="*/ 396336 w 1404794"/>
                <a:gd name="connsiteY11" fmla="*/ 918180 h 1746084"/>
                <a:gd name="connsiteX12" fmla="*/ 352299 w 1404794"/>
                <a:gd name="connsiteY12" fmla="*/ 874143 h 1746084"/>
                <a:gd name="connsiteX13" fmla="*/ 396336 w 1404794"/>
                <a:gd name="connsiteY13" fmla="*/ 830105 h 1746084"/>
                <a:gd name="connsiteX14" fmla="*/ 656157 w 1404794"/>
                <a:gd name="connsiteY14" fmla="*/ 830105 h 1746084"/>
                <a:gd name="connsiteX15" fmla="*/ 656157 w 1404794"/>
                <a:gd name="connsiteY15" fmla="*/ 570284 h 1746084"/>
                <a:gd name="connsiteX16" fmla="*/ 700195 w 1404794"/>
                <a:gd name="connsiteY16" fmla="*/ 526247 h 1746084"/>
                <a:gd name="connsiteX17" fmla="*/ 702397 w 1404794"/>
                <a:gd name="connsiteY17" fmla="*/ 0 h 1746084"/>
                <a:gd name="connsiteX18" fmla="*/ 722214 w 1404794"/>
                <a:gd name="connsiteY18" fmla="*/ 6606 h 1746084"/>
                <a:gd name="connsiteX19" fmla="*/ 1369564 w 1404794"/>
                <a:gd name="connsiteY19" fmla="*/ 253215 h 1746084"/>
                <a:gd name="connsiteX20" fmla="*/ 1404794 w 1404794"/>
                <a:gd name="connsiteY20" fmla="*/ 297253 h 1746084"/>
                <a:gd name="connsiteX21" fmla="*/ 1404794 w 1404794"/>
                <a:gd name="connsiteY21" fmla="*/ 944603 h 1746084"/>
                <a:gd name="connsiteX22" fmla="*/ 1021668 w 1404794"/>
                <a:gd name="connsiteY22" fmla="*/ 1547915 h 1746084"/>
                <a:gd name="connsiteX23" fmla="*/ 726617 w 1404794"/>
                <a:gd name="connsiteY23" fmla="*/ 1737276 h 1746084"/>
                <a:gd name="connsiteX24" fmla="*/ 704599 w 1404794"/>
                <a:gd name="connsiteY24" fmla="*/ 1746084 h 1746084"/>
                <a:gd name="connsiteX25" fmla="*/ 664965 w 1404794"/>
                <a:gd name="connsiteY25" fmla="*/ 1724065 h 1746084"/>
                <a:gd name="connsiteX26" fmla="*/ 678176 w 1404794"/>
                <a:gd name="connsiteY26" fmla="*/ 1662413 h 1746084"/>
                <a:gd name="connsiteX27" fmla="*/ 968823 w 1404794"/>
                <a:gd name="connsiteY27" fmla="*/ 1473052 h 1746084"/>
                <a:gd name="connsiteX28" fmla="*/ 1316719 w 1404794"/>
                <a:gd name="connsiteY28" fmla="*/ 944603 h 1746084"/>
                <a:gd name="connsiteX29" fmla="*/ 1316719 w 1404794"/>
                <a:gd name="connsiteY29" fmla="*/ 336886 h 1746084"/>
                <a:gd name="connsiteX30" fmla="*/ 700195 w 1404794"/>
                <a:gd name="connsiteY30" fmla="*/ 99084 h 1746084"/>
                <a:gd name="connsiteX31" fmla="*/ 83671 w 1404794"/>
                <a:gd name="connsiteY31" fmla="*/ 336886 h 1746084"/>
                <a:gd name="connsiteX32" fmla="*/ 83671 w 1404794"/>
                <a:gd name="connsiteY32" fmla="*/ 944603 h 1746084"/>
                <a:gd name="connsiteX33" fmla="*/ 435970 w 1404794"/>
                <a:gd name="connsiteY33" fmla="*/ 1473052 h 1746084"/>
                <a:gd name="connsiteX34" fmla="*/ 488815 w 1404794"/>
                <a:gd name="connsiteY34" fmla="*/ 1503878 h 1746084"/>
                <a:gd name="connsiteX35" fmla="*/ 502027 w 1404794"/>
                <a:gd name="connsiteY35" fmla="*/ 1565530 h 1746084"/>
                <a:gd name="connsiteX36" fmla="*/ 440374 w 1404794"/>
                <a:gd name="connsiteY36" fmla="*/ 1578742 h 1746084"/>
                <a:gd name="connsiteX37" fmla="*/ 391933 w 1404794"/>
                <a:gd name="connsiteY37" fmla="*/ 1547915 h 1746084"/>
                <a:gd name="connsiteX38" fmla="*/ 0 w 1404794"/>
                <a:gd name="connsiteY38" fmla="*/ 944603 h 1746084"/>
                <a:gd name="connsiteX39" fmla="*/ 0 w 1404794"/>
                <a:gd name="connsiteY39" fmla="*/ 297253 h 1746084"/>
                <a:gd name="connsiteX40" fmla="*/ 35230 w 1404794"/>
                <a:gd name="connsiteY40" fmla="*/ 253215 h 1746084"/>
                <a:gd name="connsiteX41" fmla="*/ 682580 w 1404794"/>
                <a:gd name="connsiteY41" fmla="*/ 6606 h 1746084"/>
                <a:gd name="connsiteX42" fmla="*/ 702397 w 1404794"/>
                <a:gd name="connsiteY42" fmla="*/ 0 h 17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4794" h="1746084">
                  <a:moveTo>
                    <a:pt x="700195" y="526247"/>
                  </a:moveTo>
                  <a:cubicBezTo>
                    <a:pt x="726617" y="526247"/>
                    <a:pt x="744232" y="543862"/>
                    <a:pt x="744232" y="570284"/>
                  </a:cubicBezTo>
                  <a:lnTo>
                    <a:pt x="744232" y="830105"/>
                  </a:lnTo>
                  <a:lnTo>
                    <a:pt x="1004053" y="830105"/>
                  </a:lnTo>
                  <a:cubicBezTo>
                    <a:pt x="1030475" y="830105"/>
                    <a:pt x="1048090" y="847720"/>
                    <a:pt x="1048090" y="874143"/>
                  </a:cubicBezTo>
                  <a:cubicBezTo>
                    <a:pt x="1048090" y="900565"/>
                    <a:pt x="1030475" y="918180"/>
                    <a:pt x="1004053" y="918180"/>
                  </a:cubicBezTo>
                  <a:lnTo>
                    <a:pt x="744232" y="918180"/>
                  </a:lnTo>
                  <a:lnTo>
                    <a:pt x="744232" y="1178001"/>
                  </a:lnTo>
                  <a:cubicBezTo>
                    <a:pt x="744232" y="1204423"/>
                    <a:pt x="726617" y="1222038"/>
                    <a:pt x="700195" y="1222038"/>
                  </a:cubicBezTo>
                  <a:cubicBezTo>
                    <a:pt x="673772" y="1222038"/>
                    <a:pt x="656157" y="1204423"/>
                    <a:pt x="656157" y="1178001"/>
                  </a:cubicBezTo>
                  <a:lnTo>
                    <a:pt x="656157" y="918180"/>
                  </a:lnTo>
                  <a:lnTo>
                    <a:pt x="396336" y="918180"/>
                  </a:lnTo>
                  <a:cubicBezTo>
                    <a:pt x="369914" y="918180"/>
                    <a:pt x="352299" y="900565"/>
                    <a:pt x="352299" y="874143"/>
                  </a:cubicBezTo>
                  <a:cubicBezTo>
                    <a:pt x="352299" y="847720"/>
                    <a:pt x="369914" y="830105"/>
                    <a:pt x="396336" y="830105"/>
                  </a:cubicBezTo>
                  <a:lnTo>
                    <a:pt x="656157" y="830105"/>
                  </a:lnTo>
                  <a:lnTo>
                    <a:pt x="656157" y="570284"/>
                  </a:lnTo>
                  <a:cubicBezTo>
                    <a:pt x="656157" y="543862"/>
                    <a:pt x="673772" y="526247"/>
                    <a:pt x="700195" y="526247"/>
                  </a:cubicBezTo>
                  <a:close/>
                  <a:moveTo>
                    <a:pt x="702397" y="0"/>
                  </a:moveTo>
                  <a:cubicBezTo>
                    <a:pt x="709002" y="0"/>
                    <a:pt x="715608" y="2202"/>
                    <a:pt x="722214" y="6606"/>
                  </a:cubicBezTo>
                  <a:cubicBezTo>
                    <a:pt x="1056898" y="187159"/>
                    <a:pt x="1272681" y="240004"/>
                    <a:pt x="1369564" y="253215"/>
                  </a:cubicBezTo>
                  <a:cubicBezTo>
                    <a:pt x="1387179" y="257619"/>
                    <a:pt x="1404794" y="275234"/>
                    <a:pt x="1404794" y="297253"/>
                  </a:cubicBezTo>
                  <a:lnTo>
                    <a:pt x="1404794" y="944603"/>
                  </a:lnTo>
                  <a:cubicBezTo>
                    <a:pt x="1404794" y="1217635"/>
                    <a:pt x="1263874" y="1371766"/>
                    <a:pt x="1021668" y="1547915"/>
                  </a:cubicBezTo>
                  <a:lnTo>
                    <a:pt x="726617" y="1737276"/>
                  </a:lnTo>
                  <a:cubicBezTo>
                    <a:pt x="722214" y="1741680"/>
                    <a:pt x="713406" y="1746084"/>
                    <a:pt x="704599" y="1746084"/>
                  </a:cubicBezTo>
                  <a:cubicBezTo>
                    <a:pt x="686984" y="1746084"/>
                    <a:pt x="673773" y="1737276"/>
                    <a:pt x="664965" y="1724065"/>
                  </a:cubicBezTo>
                  <a:cubicBezTo>
                    <a:pt x="651754" y="1702046"/>
                    <a:pt x="656158" y="1675624"/>
                    <a:pt x="678176" y="1662413"/>
                  </a:cubicBezTo>
                  <a:lnTo>
                    <a:pt x="968823" y="1473052"/>
                  </a:lnTo>
                  <a:cubicBezTo>
                    <a:pt x="1197818" y="1310113"/>
                    <a:pt x="1316719" y="1182405"/>
                    <a:pt x="1316719" y="944603"/>
                  </a:cubicBezTo>
                  <a:lnTo>
                    <a:pt x="1316719" y="336886"/>
                  </a:lnTo>
                  <a:cubicBezTo>
                    <a:pt x="1206625" y="314868"/>
                    <a:pt x="999649" y="257619"/>
                    <a:pt x="700195" y="99084"/>
                  </a:cubicBezTo>
                  <a:cubicBezTo>
                    <a:pt x="400741" y="253215"/>
                    <a:pt x="198168" y="314868"/>
                    <a:pt x="83671" y="336886"/>
                  </a:cubicBezTo>
                  <a:lnTo>
                    <a:pt x="83671" y="944603"/>
                  </a:lnTo>
                  <a:cubicBezTo>
                    <a:pt x="83671" y="1182405"/>
                    <a:pt x="206976" y="1314517"/>
                    <a:pt x="435970" y="1473052"/>
                  </a:cubicBezTo>
                  <a:lnTo>
                    <a:pt x="488815" y="1503878"/>
                  </a:lnTo>
                  <a:cubicBezTo>
                    <a:pt x="510834" y="1517089"/>
                    <a:pt x="515238" y="1543512"/>
                    <a:pt x="502027" y="1565530"/>
                  </a:cubicBezTo>
                  <a:cubicBezTo>
                    <a:pt x="488815" y="1587549"/>
                    <a:pt x="462393" y="1591953"/>
                    <a:pt x="440374" y="1578742"/>
                  </a:cubicBezTo>
                  <a:lnTo>
                    <a:pt x="391933" y="1547915"/>
                  </a:lnTo>
                  <a:cubicBezTo>
                    <a:pt x="145323" y="1376169"/>
                    <a:pt x="0" y="1222038"/>
                    <a:pt x="0" y="944603"/>
                  </a:cubicBezTo>
                  <a:lnTo>
                    <a:pt x="0" y="297253"/>
                  </a:lnTo>
                  <a:cubicBezTo>
                    <a:pt x="0" y="275234"/>
                    <a:pt x="13211" y="257619"/>
                    <a:pt x="35230" y="253215"/>
                  </a:cubicBezTo>
                  <a:cubicBezTo>
                    <a:pt x="132112" y="240004"/>
                    <a:pt x="343492" y="187159"/>
                    <a:pt x="682580" y="6606"/>
                  </a:cubicBezTo>
                  <a:cubicBezTo>
                    <a:pt x="689186" y="2202"/>
                    <a:pt x="695791" y="0"/>
                    <a:pt x="702397"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111" name="文本框 110">
            <a:extLst>
              <a:ext uri="{FF2B5EF4-FFF2-40B4-BE49-F238E27FC236}">
                <a16:creationId xmlns:a16="http://schemas.microsoft.com/office/drawing/2014/main" id="{703DF153-3F60-3854-2658-18E5D8ED1E25}"/>
              </a:ext>
            </a:extLst>
          </p:cNvPr>
          <p:cNvSpPr txBox="1"/>
          <p:nvPr/>
        </p:nvSpPr>
        <p:spPr>
          <a:xfrm>
            <a:off x="928152" y="2938959"/>
            <a:ext cx="5430315" cy="2226700"/>
          </a:xfrm>
          <a:prstGeom prst="rect">
            <a:avLst/>
          </a:prstGeom>
        </p:spPr>
        <p:txBody>
          <a:bodyPr wrap="square">
            <a:noAutofit/>
          </a:bodyPr>
          <a:lstStyle>
            <a:defPPr>
              <a:defRPr lang="zh-CN"/>
            </a:defPPr>
            <a:lvl1pPr>
              <a:lnSpc>
                <a:spcPct val="100000"/>
              </a:lnSpc>
              <a:defRPr sz="12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25000"/>
              </a:lnSpc>
            </a:pPr>
            <a:r>
              <a:rPr lang="zh-CN" altLang="en-US" sz="1400" dirty="0">
                <a:solidFill>
                  <a:schemeClr val="bg1"/>
                </a:solidFill>
              </a:rPr>
              <a:t>疫情就是命令，防控就是责任。</a:t>
            </a:r>
            <a:r>
              <a:rPr lang="en-US" altLang="zh-CN" sz="1400" dirty="0">
                <a:solidFill>
                  <a:schemeClr val="bg1"/>
                </a:solidFill>
              </a:rPr>
              <a:t>XX</a:t>
            </a:r>
            <a:r>
              <a:rPr lang="zh-CN" altLang="en-US" sz="1400" dirty="0">
                <a:solidFill>
                  <a:schemeClr val="bg1"/>
                </a:solidFill>
              </a:rPr>
              <a:t>社区把新型冠状病毒疫情防控工作当做头等大事来抓，与物业、业主志愿者共同组成疫情防控的坚强堡垒。社区人员亲临防控第一线，带头值班站岗，在微信群里做宣传，排查武汉返乡人员，督促检查小区消毒工作</a:t>
            </a:r>
            <a:r>
              <a:rPr lang="en-US" altLang="zh-CN" sz="1400" dirty="0">
                <a:solidFill>
                  <a:schemeClr val="bg1"/>
                </a:solidFill>
              </a:rPr>
              <a:t>……</a:t>
            </a:r>
            <a:r>
              <a:rPr lang="zh-CN" altLang="en-US" sz="1400" dirty="0">
                <a:solidFill>
                  <a:schemeClr val="bg1"/>
                </a:solidFill>
              </a:rPr>
              <a:t>。在全体成员的努力下，加之社区领导的支持，物业的积极配合，小区的疫情防控工作有条不紊，有序的进行着，开创了防控工作的良好局面，小区防控工作的做法受到了市委巡查组的好评，也引来了</a:t>
            </a:r>
            <a:r>
              <a:rPr lang="en-US" altLang="zh-CN" sz="1400" dirty="0">
                <a:solidFill>
                  <a:schemeClr val="bg1"/>
                </a:solidFill>
              </a:rPr>
              <a:t>XX</a:t>
            </a:r>
            <a:r>
              <a:rPr lang="zh-CN" altLang="en-US" sz="1400" dirty="0">
                <a:solidFill>
                  <a:schemeClr val="bg1"/>
                </a:solidFill>
              </a:rPr>
              <a:t>电视台的采访，并把</a:t>
            </a:r>
            <a:r>
              <a:rPr lang="en-US" altLang="zh-CN" sz="1400" dirty="0">
                <a:solidFill>
                  <a:schemeClr val="bg1"/>
                </a:solidFill>
              </a:rPr>
              <a:t>XX</a:t>
            </a:r>
            <a:r>
              <a:rPr lang="zh-CN" altLang="en-US" sz="1400" dirty="0">
                <a:solidFill>
                  <a:schemeClr val="bg1"/>
                </a:solidFill>
              </a:rPr>
              <a:t>社区作为</a:t>
            </a:r>
            <a:r>
              <a:rPr lang="en-US" altLang="zh-CN" sz="1400" dirty="0">
                <a:solidFill>
                  <a:schemeClr val="bg1"/>
                </a:solidFill>
              </a:rPr>
              <a:t>XX</a:t>
            </a:r>
            <a:r>
              <a:rPr lang="zh-CN" altLang="en-US" sz="1400" dirty="0">
                <a:solidFill>
                  <a:schemeClr val="bg1"/>
                </a:solidFill>
              </a:rPr>
              <a:t>社区防控工作的先进典型进行宣传推广。</a:t>
            </a:r>
          </a:p>
        </p:txBody>
      </p:sp>
      <p:sp>
        <p:nvSpPr>
          <p:cNvPr id="73" name="文本框 72">
            <a:extLst>
              <a:ext uri="{FF2B5EF4-FFF2-40B4-BE49-F238E27FC236}">
                <a16:creationId xmlns:a16="http://schemas.microsoft.com/office/drawing/2014/main" id="{C2E0EB65-1651-829E-A174-A520D1DA18DD}"/>
              </a:ext>
            </a:extLst>
          </p:cNvPr>
          <p:cNvSpPr txBox="1"/>
          <p:nvPr/>
        </p:nvSpPr>
        <p:spPr>
          <a:xfrm>
            <a:off x="716072" y="1498992"/>
            <a:ext cx="10759856" cy="778803"/>
          </a:xfrm>
          <a:prstGeom prst="rect">
            <a:avLst/>
          </a:prstGeom>
          <a:noFill/>
        </p:spPr>
        <p:txBody>
          <a:bodyPr wrap="square" rtlCol="0" anchor="t">
            <a:noAutofit/>
          </a:bodyPr>
          <a:lstStyle/>
          <a:p>
            <a:pPr fontAlgn="auto">
              <a:lnSpc>
                <a:spcPct val="130000"/>
              </a:lnSpc>
            </a:pPr>
            <a:r>
              <a:rPr lang="en-US" altLang="zh-CN" dirty="0">
                <a:solidFill>
                  <a:schemeClr val="accent1"/>
                </a:solidFill>
                <a:latin typeface="思源黑体 CN Light" panose="020B0300000000000000" pitchFamily="34" charset="-122"/>
                <a:ea typeface="思源黑体 CN Light" panose="020B0300000000000000" pitchFamily="34" charset="-122"/>
                <a:cs typeface="黑体" panose="02010609060101010101" charset="-122"/>
                <a:sym typeface="思源黑体 CN Light" panose="020B0300000000000000" pitchFamily="34" charset="-122"/>
              </a:rPr>
              <a:t>XX</a:t>
            </a:r>
            <a:r>
              <a:rPr lang="zh-CN" altLang="en-US" dirty="0">
                <a:solidFill>
                  <a:schemeClr val="accent1"/>
                </a:solidFill>
                <a:latin typeface="思源黑体 CN Light" panose="020B0300000000000000" pitchFamily="34" charset="-122"/>
                <a:ea typeface="思源黑体 CN Light" panose="020B0300000000000000" pitchFamily="34" charset="-122"/>
                <a:cs typeface="黑体" panose="02010609060101010101" charset="-122"/>
                <a:sym typeface="思源黑体 CN Light" panose="020B0300000000000000" pitchFamily="34" charset="-122"/>
              </a:rPr>
              <a:t>市委疫情防控巡视检查组来我社区检查指导防控工作。社区委员会</a:t>
            </a:r>
            <a:r>
              <a:rPr lang="en-US" altLang="zh-CN" dirty="0">
                <a:solidFill>
                  <a:schemeClr val="accent1"/>
                </a:solidFill>
                <a:latin typeface="思源黑体 CN Light" panose="020B0300000000000000" pitchFamily="34" charset="-122"/>
                <a:ea typeface="思源黑体 CN Light" panose="020B0300000000000000" pitchFamily="34" charset="-122"/>
                <a:cs typeface="黑体" panose="02010609060101010101" charset="-122"/>
                <a:sym typeface="思源黑体 CN Light" panose="020B0300000000000000" pitchFamily="34" charset="-122"/>
              </a:rPr>
              <a:t>XX</a:t>
            </a:r>
            <a:r>
              <a:rPr lang="zh-CN" altLang="en-US" dirty="0">
                <a:solidFill>
                  <a:schemeClr val="accent1"/>
                </a:solidFill>
                <a:latin typeface="思源黑体 CN Light" panose="020B0300000000000000" pitchFamily="34" charset="-122"/>
                <a:ea typeface="思源黑体 CN Light" panose="020B0300000000000000" pitchFamily="34" charset="-122"/>
                <a:cs typeface="黑体" panose="02010609060101010101" charset="-122"/>
                <a:sym typeface="思源黑体 CN Light" panose="020B0300000000000000" pitchFamily="34" charset="-122"/>
              </a:rPr>
              <a:t>汇报了小区疫情防控工作的做法后受到了巡视组的肯定和好评。</a:t>
            </a:r>
          </a:p>
        </p:txBody>
      </p:sp>
      <p:pic>
        <p:nvPicPr>
          <p:cNvPr id="6" name="图片 5" descr="人穿着绿色的帽子&#10;&#10;描述已自动生成">
            <a:extLst>
              <a:ext uri="{FF2B5EF4-FFF2-40B4-BE49-F238E27FC236}">
                <a16:creationId xmlns:a16="http://schemas.microsoft.com/office/drawing/2014/main" id="{DABA1E44-EE3B-9B1F-1E4A-FB617FC70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778"/>
          <a:stretch/>
        </p:blipFill>
        <p:spPr>
          <a:xfrm>
            <a:off x="6574909" y="2731833"/>
            <a:ext cx="4880491" cy="2805367"/>
          </a:xfrm>
          <a:prstGeom prst="rect">
            <a:avLst/>
          </a:prstGeom>
        </p:spPr>
      </p:pic>
    </p:spTree>
    <p:extLst>
      <p:ext uri="{BB962C8B-B14F-4D97-AF65-F5344CB8AC3E}">
        <p14:creationId xmlns:p14="http://schemas.microsoft.com/office/powerpoint/2010/main" val="186931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55f52171-deb4-4d87-9864-47bd9ea656bf&quot;,&quot;Name&quot;:&quot;2&quot;,&quot;Kind&quot;:&quot;Custom&quot;,&quot;OldGuidesSetting&quot;:{&quot;HeaderHeight&quot;:0.0,&quot;FooterHeight&quot;:0.0,&quot;SideMargin&quot;:6.0,&quot;TopMargin&quot;:4.0,&quot;BottomMargin&quot;:8.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7.xml><?xml version="1.0" encoding="utf-8"?>
<p:tagLst xmlns:a="http://schemas.openxmlformats.org/drawingml/2006/main" xmlns:r="http://schemas.openxmlformats.org/officeDocument/2006/relationships" xmlns:p="http://schemas.openxmlformats.org/presentationml/2006/main">
  <p:tag name="PA" val="v5.2.4"/>
</p:tagLst>
</file>

<file path=ppt/tags/tag28.xml><?xml version="1.0" encoding="utf-8"?>
<p:tagLst xmlns:a="http://schemas.openxmlformats.org/drawingml/2006/main" xmlns:r="http://schemas.openxmlformats.org/officeDocument/2006/relationships" xmlns:p="http://schemas.openxmlformats.org/presentationml/2006/main">
  <p:tag name="PA" val="v5.2.9"/>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2.xml><?xml version="1.0" encoding="utf-8"?>
<p:tagLst xmlns:a="http://schemas.openxmlformats.org/drawingml/2006/main" xmlns:r="http://schemas.openxmlformats.org/officeDocument/2006/relationships" xmlns:p="http://schemas.openxmlformats.org/presentationml/2006/main">
  <p:tag name="PA" val="v5.2.9"/>
</p:tagLst>
</file>

<file path=ppt/tags/tag33.xml><?xml version="1.0" encoding="utf-8"?>
<p:tagLst xmlns:a="http://schemas.openxmlformats.org/drawingml/2006/main" xmlns:r="http://schemas.openxmlformats.org/officeDocument/2006/relationships" xmlns:p="http://schemas.openxmlformats.org/presentationml/2006/main">
  <p:tag name="PA" val="v5.2.9"/>
</p:tagLst>
</file>

<file path=ppt/tags/tag34.xml><?xml version="1.0" encoding="utf-8"?>
<p:tagLst xmlns:a="http://schemas.openxmlformats.org/drawingml/2006/main" xmlns:r="http://schemas.openxmlformats.org/officeDocument/2006/relationships" xmlns:p="http://schemas.openxmlformats.org/presentationml/2006/main">
  <p:tag name="PA" val="v5.2.9"/>
</p:tagLst>
</file>

<file path=ppt/tags/tag35.xml><?xml version="1.0" encoding="utf-8"?>
<p:tagLst xmlns:a="http://schemas.openxmlformats.org/drawingml/2006/main" xmlns:r="http://schemas.openxmlformats.org/officeDocument/2006/relationships" xmlns:p="http://schemas.openxmlformats.org/presentationml/2006/main">
  <p:tag name="PA" val="v5.2.9"/>
</p:tagLst>
</file>

<file path=ppt/tags/tag36.xml><?xml version="1.0" encoding="utf-8"?>
<p:tagLst xmlns:a="http://schemas.openxmlformats.org/drawingml/2006/main" xmlns:r="http://schemas.openxmlformats.org/officeDocument/2006/relationships" xmlns:p="http://schemas.openxmlformats.org/presentationml/2006/main">
  <p:tag name="PA" val="v5.2.9"/>
</p:tagLst>
</file>

<file path=ppt/tags/tag37.xml><?xml version="1.0" encoding="utf-8"?>
<p:tagLst xmlns:a="http://schemas.openxmlformats.org/drawingml/2006/main" xmlns:r="http://schemas.openxmlformats.org/officeDocument/2006/relationships" xmlns:p="http://schemas.openxmlformats.org/presentationml/2006/main">
  <p:tag name="PA" val="v5.2.4"/>
</p:tagLst>
</file>

<file path=ppt/tags/tag38.xml><?xml version="1.0" encoding="utf-8"?>
<p:tagLst xmlns:a="http://schemas.openxmlformats.org/drawingml/2006/main" xmlns:r="http://schemas.openxmlformats.org/officeDocument/2006/relationships" xmlns:p="http://schemas.openxmlformats.org/presentationml/2006/main">
  <p:tag name="PA" val="v5.2.9"/>
</p:tagLst>
</file>

<file path=ppt/tags/tag39.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40.xml><?xml version="1.0" encoding="utf-8"?>
<p:tagLst xmlns:a="http://schemas.openxmlformats.org/drawingml/2006/main" xmlns:r="http://schemas.openxmlformats.org/officeDocument/2006/relationships" xmlns:p="http://schemas.openxmlformats.org/presentationml/2006/main">
  <p:tag name="PA" val="v5.2.9"/>
</p:tagLst>
</file>

<file path=ppt/tags/tag41.xml><?xml version="1.0" encoding="utf-8"?>
<p:tagLst xmlns:a="http://schemas.openxmlformats.org/drawingml/2006/main" xmlns:r="http://schemas.openxmlformats.org/officeDocument/2006/relationships" xmlns:p="http://schemas.openxmlformats.org/presentationml/2006/main">
  <p:tag name="PA" val="v5.2.9"/>
</p:tagLst>
</file>

<file path=ppt/tags/tag42.xml><?xml version="1.0" encoding="utf-8"?>
<p:tagLst xmlns:a="http://schemas.openxmlformats.org/drawingml/2006/main" xmlns:r="http://schemas.openxmlformats.org/officeDocument/2006/relationships" xmlns:p="http://schemas.openxmlformats.org/presentationml/2006/main">
  <p:tag name="PA" val="v5.2.9"/>
</p:tagLst>
</file>

<file path=ppt/tags/tag43.xml><?xml version="1.0" encoding="utf-8"?>
<p:tagLst xmlns:a="http://schemas.openxmlformats.org/drawingml/2006/main" xmlns:r="http://schemas.openxmlformats.org/officeDocument/2006/relationships" xmlns:p="http://schemas.openxmlformats.org/presentationml/2006/main">
  <p:tag name="PA" val="v5.2.9"/>
</p:tagLst>
</file>

<file path=ppt/tags/tag44.xml><?xml version="1.0" encoding="utf-8"?>
<p:tagLst xmlns:a="http://schemas.openxmlformats.org/drawingml/2006/main" xmlns:r="http://schemas.openxmlformats.org/officeDocument/2006/relationships" xmlns:p="http://schemas.openxmlformats.org/presentationml/2006/main">
  <p:tag name="PA" val="v5.2.9"/>
</p:tagLst>
</file>

<file path=ppt/tags/tag45.xml><?xml version="1.0" encoding="utf-8"?>
<p:tagLst xmlns:a="http://schemas.openxmlformats.org/drawingml/2006/main" xmlns:r="http://schemas.openxmlformats.org/officeDocument/2006/relationships" xmlns:p="http://schemas.openxmlformats.org/presentationml/2006/main">
  <p:tag name="PA" val="v5.2.9"/>
</p:tagLst>
</file>

<file path=ppt/tags/tag46.xml><?xml version="1.0" encoding="utf-8"?>
<p:tagLst xmlns:a="http://schemas.openxmlformats.org/drawingml/2006/main" xmlns:r="http://schemas.openxmlformats.org/officeDocument/2006/relationships" xmlns:p="http://schemas.openxmlformats.org/presentationml/2006/main">
  <p:tag name="PA" val="v5.2.9"/>
</p:tagLst>
</file>

<file path=ppt/tags/tag47.xml><?xml version="1.0" encoding="utf-8"?>
<p:tagLst xmlns:a="http://schemas.openxmlformats.org/drawingml/2006/main" xmlns:r="http://schemas.openxmlformats.org/officeDocument/2006/relationships" xmlns:p="http://schemas.openxmlformats.org/presentationml/2006/main">
  <p:tag name="PA" val="v5.2.9"/>
</p:tagLst>
</file>

<file path=ppt/tags/tag48.xml><?xml version="1.0" encoding="utf-8"?>
<p:tagLst xmlns:a="http://schemas.openxmlformats.org/drawingml/2006/main" xmlns:r="http://schemas.openxmlformats.org/officeDocument/2006/relationships" xmlns:p="http://schemas.openxmlformats.org/presentationml/2006/main">
  <p:tag name="PA" val="v5.2.9"/>
</p:tagLst>
</file>

<file path=ppt/tags/tag49.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50.xml><?xml version="1.0" encoding="utf-8"?>
<p:tagLst xmlns:a="http://schemas.openxmlformats.org/drawingml/2006/main" xmlns:r="http://schemas.openxmlformats.org/officeDocument/2006/relationships" xmlns:p="http://schemas.openxmlformats.org/presentationml/2006/main">
  <p:tag name="PA" val="v5.2.9"/>
</p:tagLst>
</file>

<file path=ppt/tags/tag51.xml><?xml version="1.0" encoding="utf-8"?>
<p:tagLst xmlns:a="http://schemas.openxmlformats.org/drawingml/2006/main" xmlns:r="http://schemas.openxmlformats.org/officeDocument/2006/relationships" xmlns:p="http://schemas.openxmlformats.org/presentationml/2006/main">
  <p:tag name="PA" val="v5.2.9"/>
</p:tagLst>
</file>

<file path=ppt/tags/tag52.xml><?xml version="1.0" encoding="utf-8"?>
<p:tagLst xmlns:a="http://schemas.openxmlformats.org/drawingml/2006/main" xmlns:r="http://schemas.openxmlformats.org/officeDocument/2006/relationships" xmlns:p="http://schemas.openxmlformats.org/presentationml/2006/main">
  <p:tag name="PA" val="v5.2.9"/>
</p:tagLst>
</file>

<file path=ppt/tags/tag53.xml><?xml version="1.0" encoding="utf-8"?>
<p:tagLst xmlns:a="http://schemas.openxmlformats.org/drawingml/2006/main" xmlns:r="http://schemas.openxmlformats.org/officeDocument/2006/relationships" xmlns:p="http://schemas.openxmlformats.org/presentationml/2006/main">
  <p:tag name="PA" val="v5.2.9"/>
</p:tagLst>
</file>

<file path=ppt/tags/tag54.xml><?xml version="1.0" encoding="utf-8"?>
<p:tagLst xmlns:a="http://schemas.openxmlformats.org/drawingml/2006/main" xmlns:r="http://schemas.openxmlformats.org/officeDocument/2006/relationships" xmlns:p="http://schemas.openxmlformats.org/presentationml/2006/main">
  <p:tag name="PA" val="v5.2.9"/>
</p:tagLst>
</file>

<file path=ppt/tags/tag55.xml><?xml version="1.0" encoding="utf-8"?>
<p:tagLst xmlns:a="http://schemas.openxmlformats.org/drawingml/2006/main" xmlns:r="http://schemas.openxmlformats.org/officeDocument/2006/relationships" xmlns:p="http://schemas.openxmlformats.org/presentationml/2006/main">
  <p:tag name="PA" val="v5.2.9"/>
</p:tagLst>
</file>

<file path=ppt/tags/tag56.xml><?xml version="1.0" encoding="utf-8"?>
<p:tagLst xmlns:a="http://schemas.openxmlformats.org/drawingml/2006/main" xmlns:r="http://schemas.openxmlformats.org/officeDocument/2006/relationships" xmlns:p="http://schemas.openxmlformats.org/presentationml/2006/main">
  <p:tag name="PA" val="v5.2.9"/>
</p:tagLst>
</file>

<file path=ppt/tags/tag57.xml><?xml version="1.0" encoding="utf-8"?>
<p:tagLst xmlns:a="http://schemas.openxmlformats.org/drawingml/2006/main" xmlns:r="http://schemas.openxmlformats.org/officeDocument/2006/relationships" xmlns:p="http://schemas.openxmlformats.org/presentationml/2006/main">
  <p:tag name="PA" val="v5.2.9"/>
</p:tagLst>
</file>

<file path=ppt/tags/tag58.xml><?xml version="1.0" encoding="utf-8"?>
<p:tagLst xmlns:a="http://schemas.openxmlformats.org/drawingml/2006/main" xmlns:r="http://schemas.openxmlformats.org/officeDocument/2006/relationships" xmlns:p="http://schemas.openxmlformats.org/presentationml/2006/main">
  <p:tag name="PA" val="v5.2.9"/>
</p:tagLst>
</file>

<file path=ppt/tags/tag59.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60.xml><?xml version="1.0" encoding="utf-8"?>
<p:tagLst xmlns:a="http://schemas.openxmlformats.org/drawingml/2006/main" xmlns:r="http://schemas.openxmlformats.org/officeDocument/2006/relationships" xmlns:p="http://schemas.openxmlformats.org/presentationml/2006/main">
  <p:tag name="PA" val="v5.2.9"/>
</p:tagLst>
</file>

<file path=ppt/tags/tag61.xml><?xml version="1.0" encoding="utf-8"?>
<p:tagLst xmlns:a="http://schemas.openxmlformats.org/drawingml/2006/main" xmlns:r="http://schemas.openxmlformats.org/officeDocument/2006/relationships" xmlns:p="http://schemas.openxmlformats.org/presentationml/2006/main">
  <p:tag name="PA" val="v5.2.9"/>
</p:tagLst>
</file>

<file path=ppt/tags/tag62.xml><?xml version="1.0" encoding="utf-8"?>
<p:tagLst xmlns:a="http://schemas.openxmlformats.org/drawingml/2006/main" xmlns:r="http://schemas.openxmlformats.org/officeDocument/2006/relationships" xmlns:p="http://schemas.openxmlformats.org/presentationml/2006/main">
  <p:tag name="PA" val="v5.2.9"/>
</p:tagLst>
</file>

<file path=ppt/tags/tag63.xml><?xml version="1.0" encoding="utf-8"?>
<p:tagLst xmlns:a="http://schemas.openxmlformats.org/drawingml/2006/main" xmlns:r="http://schemas.openxmlformats.org/officeDocument/2006/relationships" xmlns:p="http://schemas.openxmlformats.org/presentationml/2006/main">
  <p:tag name="PA" val="v5.2.9"/>
</p:tagLst>
</file>

<file path=ppt/tags/tag64.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007E8B"/>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2841</TotalTime>
  <Words>1659</Words>
  <Application>Microsoft Office PowerPoint</Application>
  <PresentationFormat>宽屏</PresentationFormat>
  <Paragraphs>160</Paragraphs>
  <Slides>21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21</vt:i4>
      </vt:variant>
    </vt:vector>
  </HeadingPairs>
  <TitlesOfParts>
    <vt:vector size="29" baseType="lpstr">
      <vt:lpstr>思源黑体 CN Light</vt:lpstr>
      <vt:lpstr>Microsoft YaHei</vt:lpstr>
      <vt:lpstr>Arial</vt:lpstr>
      <vt:lpstr>思源宋体 CN Heavy</vt:lpstr>
      <vt:lpstr>等线</vt:lpstr>
      <vt:lpstr>思源宋体 CN Medium</vt:lpstr>
      <vt:lpstr>Microsoft YaHei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2020-01-26T09:28:11Z</dcterms:created>
  <dcterms:modified xsi:type="dcterms:W3CDTF">2022-04-20T08:48:40Z</dcterms:modified>
</cp:coreProperties>
</file>