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5.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9.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10.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1.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3.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14.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6.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notesSlides/notesSlide17.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18.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9.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2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notesSlides/notesSlide21.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2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notesSlides/notesSlide24.xml" ContentType="application/vnd.openxmlformats-officedocument.presentationml.notesSlide+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2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156.xml" ContentType="application/vnd.openxmlformats-officedocument.presentationml.tags+xml"/>
  <Override PartName="/ppt/tags/tag157.xml" ContentType="application/vnd.openxmlformats-officedocument.presentationml.tags+xml"/>
  <Override PartName="/ppt/notesSlides/notesSlide26.xml" ContentType="application/vnd.openxmlformats-officedocument.presentationml.notesSlide+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notesSlides/notesSlide2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notesSlides/notesSlide28.xml" ContentType="application/vnd.openxmlformats-officedocument.presentationml.notesSlide+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notesSlides/notesSlide29.xml" ContentType="application/vnd.openxmlformats-officedocument.presentationml.notesSlide+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75" r:id="rId2"/>
    <p:sldId id="290" r:id="rId3"/>
    <p:sldId id="276" r:id="rId4"/>
    <p:sldId id="282" r:id="rId5"/>
    <p:sldId id="291" r:id="rId6"/>
    <p:sldId id="292" r:id="rId7"/>
    <p:sldId id="293" r:id="rId8"/>
    <p:sldId id="299" r:id="rId9"/>
    <p:sldId id="312" r:id="rId10"/>
    <p:sldId id="288" r:id="rId11"/>
    <p:sldId id="294" r:id="rId12"/>
    <p:sldId id="295" r:id="rId13"/>
    <p:sldId id="296" r:id="rId14"/>
    <p:sldId id="298" r:id="rId15"/>
    <p:sldId id="297" r:id="rId16"/>
    <p:sldId id="311" r:id="rId17"/>
    <p:sldId id="287" r:id="rId18"/>
    <p:sldId id="300" r:id="rId19"/>
    <p:sldId id="301" r:id="rId20"/>
    <p:sldId id="302" r:id="rId21"/>
    <p:sldId id="303" r:id="rId22"/>
    <p:sldId id="304" r:id="rId23"/>
    <p:sldId id="314" r:id="rId24"/>
    <p:sldId id="310" r:id="rId25"/>
    <p:sldId id="313" r:id="rId26"/>
    <p:sldId id="289" r:id="rId27"/>
    <p:sldId id="306" r:id="rId28"/>
    <p:sldId id="305" r:id="rId29"/>
    <p:sldId id="307" r:id="rId30"/>
    <p:sldId id="317" r:id="rId31"/>
    <p:sldId id="319" r:id="rId32"/>
  </p:sldIdLst>
  <p:sldSz cx="12192000" cy="6858000"/>
  <p:notesSz cx="7104063" cy="10234613"/>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3A00"/>
    <a:srgbClr val="40B9E9"/>
    <a:srgbClr val="FFBE1C"/>
    <a:srgbClr val="E2F5FC"/>
    <a:srgbClr val="217EA7"/>
    <a:srgbClr val="A64A40"/>
    <a:srgbClr val="B2B2B2"/>
    <a:srgbClr val="F9F871"/>
    <a:srgbClr val="FFFFFF"/>
    <a:srgbClr val="E4ED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5" autoAdjust="0"/>
    <p:restoredTop sz="93825" autoAdjust="0"/>
  </p:normalViewPr>
  <p:slideViewPr>
    <p:cSldViewPr snapToGrid="0">
      <p:cViewPr>
        <p:scale>
          <a:sx n="50" d="100"/>
          <a:sy n="50" d="100"/>
        </p:scale>
        <p:origin x="798" y="25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6A6-4F0F-924F-E0B5123813E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6A6-4F0F-924F-E0B5123813E1}"/>
              </c:ext>
            </c:extLst>
          </c:dPt>
          <c:dPt>
            <c:idx val="2"/>
            <c:bubble3D val="0"/>
            <c:spPr>
              <a:solidFill>
                <a:schemeClr val="accent1">
                  <a:lumMod val="60000"/>
                  <a:lumOff val="40000"/>
                  <a:alpha val="57000"/>
                </a:schemeClr>
              </a:solidFill>
              <a:ln w="19050">
                <a:solidFill>
                  <a:schemeClr val="lt1"/>
                </a:solidFill>
              </a:ln>
              <a:effectLst/>
            </c:spPr>
            <c:extLst>
              <c:ext xmlns:c16="http://schemas.microsoft.com/office/drawing/2014/chart" uri="{C3380CC4-5D6E-409C-BE32-E72D297353CC}">
                <c16:uniqueId val="{00000005-06A6-4F0F-924F-E0B5123813E1}"/>
              </c:ext>
            </c:extLst>
          </c:dPt>
          <c:dPt>
            <c:idx val="3"/>
            <c:bubble3D val="0"/>
            <c:spPr>
              <a:solidFill>
                <a:schemeClr val="accent2">
                  <a:lumMod val="40000"/>
                  <a:lumOff val="60000"/>
                </a:schemeClr>
              </a:solidFill>
              <a:ln w="19050">
                <a:solidFill>
                  <a:schemeClr val="lt1"/>
                </a:solidFill>
              </a:ln>
              <a:effectLst/>
            </c:spPr>
            <c:extLst>
              <c:ext xmlns:c16="http://schemas.microsoft.com/office/drawing/2014/chart" uri="{C3380CC4-5D6E-409C-BE32-E72D297353CC}">
                <c16:uniqueId val="{00000007-06A6-4F0F-924F-E0B5123813E1}"/>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06A6-4F0F-924F-E0B5123813E1}"/>
            </c:ext>
          </c:extLst>
        </c:ser>
        <c:dLbls>
          <c:showLegendKey val="0"/>
          <c:showVal val="0"/>
          <c:showCatName val="0"/>
          <c:showSerName val="0"/>
          <c:showPercent val="0"/>
          <c:showBubbleSize val="0"/>
          <c:showLeaderLines val="1"/>
        </c:dLbls>
        <c:firstSliceAng val="0"/>
        <c:holeSize val="59"/>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Sheet1!$A$2:$A$4</c:f>
              <c:strCache>
                <c:ptCount val="3"/>
                <c:pt idx="0">
                  <c:v>类别 1</c:v>
                </c:pt>
                <c:pt idx="1">
                  <c:v>类别 2</c:v>
                </c:pt>
                <c:pt idx="2">
                  <c:v>类别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9BA0-48E6-B11A-6998AEA4F1D0}"/>
            </c:ext>
          </c:extLst>
        </c:ser>
        <c:ser>
          <c:idx val="1"/>
          <c:order val="1"/>
          <c:tx>
            <c:strRef>
              <c:f>Sheet1!$C$1</c:f>
              <c:strCache>
                <c:ptCount val="1"/>
                <c:pt idx="0">
                  <c:v>系列 2</c:v>
                </c:pt>
              </c:strCache>
            </c:strRef>
          </c:tx>
          <c:spPr>
            <a:solidFill>
              <a:schemeClr val="accent2"/>
            </a:solidFill>
            <a:ln>
              <a:noFill/>
            </a:ln>
            <a:effectLst/>
          </c:spPr>
          <c:invertIfNegative val="0"/>
          <c:cat>
            <c:strRef>
              <c:f>Sheet1!$A$2:$A$4</c:f>
              <c:strCache>
                <c:ptCount val="3"/>
                <c:pt idx="0">
                  <c:v>类别 1</c:v>
                </c:pt>
                <c:pt idx="1">
                  <c:v>类别 2</c:v>
                </c:pt>
                <c:pt idx="2">
                  <c:v>类别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9BA0-48E6-B11A-6998AEA4F1D0}"/>
            </c:ext>
          </c:extLst>
        </c:ser>
        <c:ser>
          <c:idx val="2"/>
          <c:order val="2"/>
          <c:tx>
            <c:strRef>
              <c:f>Sheet1!$D$1</c:f>
              <c:strCache>
                <c:ptCount val="1"/>
                <c:pt idx="0">
                  <c:v>系列 3</c:v>
                </c:pt>
              </c:strCache>
            </c:strRef>
          </c:tx>
          <c:spPr>
            <a:solidFill>
              <a:schemeClr val="accent1">
                <a:lumMod val="40000"/>
                <a:lumOff val="60000"/>
                <a:alpha val="50000"/>
              </a:schemeClr>
            </a:solidFill>
            <a:ln>
              <a:noFill/>
            </a:ln>
            <a:effectLst/>
          </c:spPr>
          <c:invertIfNegative val="0"/>
          <c:cat>
            <c:strRef>
              <c:f>Sheet1!$A$2:$A$4</c:f>
              <c:strCache>
                <c:ptCount val="3"/>
                <c:pt idx="0">
                  <c:v>类别 1</c:v>
                </c:pt>
                <c:pt idx="1">
                  <c:v>类别 2</c:v>
                </c:pt>
                <c:pt idx="2">
                  <c:v>类别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9BA0-48E6-B11A-6998AEA4F1D0}"/>
            </c:ext>
          </c:extLst>
        </c:ser>
        <c:dLbls>
          <c:showLegendKey val="0"/>
          <c:showVal val="0"/>
          <c:showCatName val="0"/>
          <c:showSerName val="0"/>
          <c:showPercent val="0"/>
          <c:showBubbleSize val="0"/>
        </c:dLbls>
        <c:gapWidth val="219"/>
        <c:overlap val="-27"/>
        <c:axId val="1360360479"/>
        <c:axId val="1360368799"/>
      </c:barChart>
      <c:catAx>
        <c:axId val="1360360479"/>
        <c:scaling>
          <c:orientation val="minMax"/>
        </c:scaling>
        <c:delete val="1"/>
        <c:axPos val="b"/>
        <c:numFmt formatCode="General" sourceLinked="1"/>
        <c:majorTickMark val="none"/>
        <c:minorTickMark val="none"/>
        <c:tickLblPos val="nextTo"/>
        <c:crossAx val="1360368799"/>
        <c:crosses val="autoZero"/>
        <c:auto val="1"/>
        <c:lblAlgn val="ctr"/>
        <c:lblOffset val="100"/>
        <c:noMultiLvlLbl val="0"/>
      </c:catAx>
      <c:valAx>
        <c:axId val="1360368799"/>
        <c:scaling>
          <c:orientation val="minMax"/>
        </c:scaling>
        <c:delete val="1"/>
        <c:axPos val="l"/>
        <c:numFmt formatCode="General" sourceLinked="1"/>
        <c:majorTickMark val="none"/>
        <c:minorTickMark val="none"/>
        <c:tickLblPos val="nextTo"/>
        <c:crossAx val="1360360479"/>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spPr>
            <a:solidFill>
              <a:schemeClr val="accent2"/>
            </a:solidFill>
            <a:ln>
              <a:noFill/>
            </a:ln>
            <a:effectLst/>
          </c:spPr>
          <c:invertIfNegative val="0"/>
          <c:cat>
            <c:strRef>
              <c:f>Sheet1!$A$2:$A$3</c:f>
              <c:strCache>
                <c:ptCount val="2"/>
                <c:pt idx="0">
                  <c:v>类别 1</c:v>
                </c:pt>
                <c:pt idx="1">
                  <c:v>类别 2</c:v>
                </c:pt>
              </c:strCache>
            </c:strRef>
          </c:cat>
          <c:val>
            <c:numRef>
              <c:f>Sheet1!$B$2:$B$3</c:f>
              <c:numCache>
                <c:formatCode>General</c:formatCode>
                <c:ptCount val="2"/>
                <c:pt idx="0">
                  <c:v>4.3</c:v>
                </c:pt>
                <c:pt idx="1">
                  <c:v>2.5</c:v>
                </c:pt>
              </c:numCache>
            </c:numRef>
          </c:val>
          <c:extLst>
            <c:ext xmlns:c16="http://schemas.microsoft.com/office/drawing/2014/chart" uri="{C3380CC4-5D6E-409C-BE32-E72D297353CC}">
              <c16:uniqueId val="{00000000-FB26-40C2-9C5E-9CF1F16AD600}"/>
            </c:ext>
          </c:extLst>
        </c:ser>
        <c:ser>
          <c:idx val="1"/>
          <c:order val="1"/>
          <c:tx>
            <c:strRef>
              <c:f>Sheet1!$C$1</c:f>
              <c:strCache>
                <c:ptCount val="1"/>
                <c:pt idx="0">
                  <c:v>系列 2</c:v>
                </c:pt>
              </c:strCache>
            </c:strRef>
          </c:tx>
          <c:spPr>
            <a:solidFill>
              <a:schemeClr val="accent1"/>
            </a:solidFill>
            <a:ln>
              <a:noFill/>
            </a:ln>
            <a:effectLst/>
          </c:spPr>
          <c:invertIfNegative val="0"/>
          <c:cat>
            <c:strRef>
              <c:f>Sheet1!$A$2:$A$3</c:f>
              <c:strCache>
                <c:ptCount val="2"/>
                <c:pt idx="0">
                  <c:v>类别 1</c:v>
                </c:pt>
                <c:pt idx="1">
                  <c:v>类别 2</c:v>
                </c:pt>
              </c:strCache>
            </c:strRef>
          </c:cat>
          <c:val>
            <c:numRef>
              <c:f>Sheet1!$C$2:$C$3</c:f>
              <c:numCache>
                <c:formatCode>General</c:formatCode>
                <c:ptCount val="2"/>
                <c:pt idx="0">
                  <c:v>2.4</c:v>
                </c:pt>
                <c:pt idx="1">
                  <c:v>4.4000000000000004</c:v>
                </c:pt>
              </c:numCache>
            </c:numRef>
          </c:val>
          <c:extLst>
            <c:ext xmlns:c16="http://schemas.microsoft.com/office/drawing/2014/chart" uri="{C3380CC4-5D6E-409C-BE32-E72D297353CC}">
              <c16:uniqueId val="{00000001-FB26-40C2-9C5E-9CF1F16AD600}"/>
            </c:ext>
          </c:extLst>
        </c:ser>
        <c:dLbls>
          <c:showLegendKey val="0"/>
          <c:showVal val="0"/>
          <c:showCatName val="0"/>
          <c:showSerName val="0"/>
          <c:showPercent val="0"/>
          <c:showBubbleSize val="0"/>
        </c:dLbls>
        <c:gapWidth val="182"/>
        <c:axId val="1865527823"/>
        <c:axId val="1865517423"/>
      </c:barChart>
      <c:catAx>
        <c:axId val="1865527823"/>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865517423"/>
        <c:crosses val="autoZero"/>
        <c:auto val="1"/>
        <c:lblAlgn val="ctr"/>
        <c:lblOffset val="100"/>
        <c:noMultiLvlLbl val="0"/>
      </c:catAx>
      <c:valAx>
        <c:axId val="1865517423"/>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865527823"/>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所占比例</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8CE-4BA6-8848-9E0C3CA1315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8CE-4BA6-8848-9E0C3CA13156}"/>
              </c:ext>
            </c:extLst>
          </c:dPt>
          <c:dPt>
            <c:idx val="2"/>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5-58CE-4BA6-8848-9E0C3CA13156}"/>
              </c:ext>
            </c:extLst>
          </c:dPt>
          <c:dLbls>
            <c:spPr>
              <a:noFill/>
              <a:ln>
                <a:noFill/>
              </a:ln>
              <a:effectLst/>
            </c:spPr>
            <c:txPr>
              <a:bodyPr rot="0" spcFirstLastPara="1" vertOverflow="ellipsis" vert="horz" wrap="square" lIns="38100" tIns="19050" rIns="38100" bIns="19050" anchor="ctr" anchorCtr="1">
                <a:spAutoFit/>
              </a:bodyPr>
              <a:lstStyle/>
              <a:p>
                <a:pPr>
                  <a:defRPr lang="zh-CN" sz="3000" b="0" i="0" u="none" strike="noStrike" kern="1200" baseline="0">
                    <a:solidFill>
                      <a:schemeClr val="tx1">
                        <a:lumMod val="85000"/>
                        <a:lumOff val="15000"/>
                      </a:schemeClr>
                    </a:solidFill>
                    <a:latin typeface="+mn-lt"/>
                    <a:ea typeface="+mn-ea"/>
                    <a:cs typeface="+mn-cs"/>
                  </a:defRPr>
                </a:pPr>
                <a:endParaRPr lang="zh-CN"/>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动作肢体</c:v>
                </c:pt>
                <c:pt idx="1">
                  <c:v>语音语调</c:v>
                </c:pt>
                <c:pt idx="2">
                  <c:v>文字语言</c:v>
                </c:pt>
              </c:strCache>
            </c:strRef>
          </c:cat>
          <c:val>
            <c:numRef>
              <c:f>Sheet1!$B$2:$B$4</c:f>
              <c:numCache>
                <c:formatCode>0%</c:formatCode>
                <c:ptCount val="3"/>
                <c:pt idx="0">
                  <c:v>0.55000000000000004</c:v>
                </c:pt>
                <c:pt idx="1">
                  <c:v>0.38</c:v>
                </c:pt>
                <c:pt idx="2">
                  <c:v>7.0000000000000007E-2</c:v>
                </c:pt>
              </c:numCache>
            </c:numRef>
          </c:val>
          <c:extLst>
            <c:ext xmlns:c16="http://schemas.microsoft.com/office/drawing/2014/chart" uri="{C3380CC4-5D6E-409C-BE32-E72D297353CC}">
              <c16:uniqueId val="{00000006-58CE-4BA6-8848-9E0C3CA13156}"/>
            </c:ext>
          </c:extLst>
        </c:ser>
        <c:dLbls>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lang="zh-CN" sz="22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ADB5CE9-851C-4414-8751-EF79CFDA7FAD}" type="doc">
      <dgm:prSet loTypeId="urn:microsoft.com/office/officeart/2005/8/layout/chevron1" loCatId="process" qsTypeId="urn:microsoft.com/office/officeart/2005/8/quickstyle/simple1#1" qsCatId="simple" csTypeId="urn:microsoft.com/office/officeart/2005/8/colors/accent1_2#1" csCatId="accent1" phldr="1"/>
      <dgm:spPr/>
    </dgm:pt>
    <dgm:pt modelId="{C56AB275-8133-433E-A29B-8B0B1F9AE737}">
      <dgm:prSet phldrT="[文本]" custT="1"/>
      <dgm:spPr/>
      <dgm:t>
        <a:bodyPr/>
        <a:lstStyle/>
        <a:p>
          <a:r>
            <a:rPr lang="zh-CN" altLang="en-US" sz="2400" dirty="0">
              <a:latin typeface="思源黑体 CN Heavy" panose="020B0A00000000000000" pitchFamily="34" charset="-122"/>
              <a:ea typeface="思源黑体 CN Heavy" panose="020B0A00000000000000" pitchFamily="34" charset="-122"/>
            </a:rPr>
            <a:t>第一阶段</a:t>
          </a:r>
        </a:p>
      </dgm:t>
    </dgm:pt>
    <dgm:pt modelId="{CA6C26A6-114A-4B12-83F8-5ADDAB328431}" type="parTrans" cxnId="{E68C2E85-9D85-41D7-A9BB-B08986726A56}">
      <dgm:prSet/>
      <dgm:spPr/>
      <dgm:t>
        <a:bodyPr/>
        <a:lstStyle/>
        <a:p>
          <a:endParaRPr lang="zh-CN" altLang="en-US"/>
        </a:p>
      </dgm:t>
    </dgm:pt>
    <dgm:pt modelId="{906FFC16-55CB-4517-9A51-E60DE407F320}" type="sibTrans" cxnId="{E68C2E85-9D85-41D7-A9BB-B08986726A56}">
      <dgm:prSet/>
      <dgm:spPr/>
      <dgm:t>
        <a:bodyPr/>
        <a:lstStyle/>
        <a:p>
          <a:endParaRPr lang="zh-CN" altLang="en-US"/>
        </a:p>
      </dgm:t>
    </dgm:pt>
    <dgm:pt modelId="{49962B19-79A4-460C-89A5-5B56027E9ED6}">
      <dgm:prSet phldrT="[文本]" custT="1"/>
      <dgm:spPr>
        <a:solidFill>
          <a:schemeClr val="accent2"/>
        </a:solidFill>
      </dgm:spPr>
      <dgm:t>
        <a:bodyPr/>
        <a:lstStyle/>
        <a:p>
          <a:r>
            <a:rPr lang="zh-CN" altLang="en-US" sz="2400" dirty="0">
              <a:latin typeface="思源黑体 CN Heavy" panose="020B0A00000000000000" pitchFamily="34" charset="-122"/>
              <a:ea typeface="思源黑体 CN Heavy" panose="020B0A00000000000000" pitchFamily="34" charset="-122"/>
            </a:rPr>
            <a:t>第二阶段</a:t>
          </a:r>
        </a:p>
      </dgm:t>
    </dgm:pt>
    <dgm:pt modelId="{C3414B18-FC3B-441B-B2BE-39A631DB1EAF}" type="parTrans" cxnId="{2E67F591-0ECB-4389-B33E-556ECD9E3156}">
      <dgm:prSet/>
      <dgm:spPr/>
      <dgm:t>
        <a:bodyPr/>
        <a:lstStyle/>
        <a:p>
          <a:endParaRPr lang="zh-CN" altLang="en-US"/>
        </a:p>
      </dgm:t>
    </dgm:pt>
    <dgm:pt modelId="{A06C7789-F187-4B3E-98E1-F3268FBA5CAA}" type="sibTrans" cxnId="{2E67F591-0ECB-4389-B33E-556ECD9E3156}">
      <dgm:prSet/>
      <dgm:spPr/>
      <dgm:t>
        <a:bodyPr/>
        <a:lstStyle/>
        <a:p>
          <a:endParaRPr lang="zh-CN" altLang="en-US"/>
        </a:p>
      </dgm:t>
    </dgm:pt>
    <dgm:pt modelId="{0481F244-FC99-460A-BC1E-9BA841B262E5}">
      <dgm:prSet phldrT="[文本]" custT="1"/>
      <dgm:spPr>
        <a:solidFill>
          <a:schemeClr val="accent1">
            <a:hueOff val="0"/>
            <a:satOff val="0"/>
            <a:lumOff val="0"/>
          </a:schemeClr>
        </a:solidFill>
      </dgm:spPr>
      <dgm:t>
        <a:bodyPr/>
        <a:lstStyle/>
        <a:p>
          <a:r>
            <a:rPr lang="zh-CN" altLang="en-US" sz="2400" dirty="0">
              <a:latin typeface="思源黑体 CN Heavy" panose="020B0A00000000000000" pitchFamily="34" charset="-122"/>
              <a:ea typeface="思源黑体 CN Heavy" panose="020B0A00000000000000" pitchFamily="34" charset="-122"/>
            </a:rPr>
            <a:t>第三阶段</a:t>
          </a:r>
        </a:p>
      </dgm:t>
    </dgm:pt>
    <dgm:pt modelId="{B958A199-07E3-4887-B7DC-92EEB451AB76}" type="parTrans" cxnId="{BAA1DFEA-1E81-42D9-85FE-E29A925645E2}">
      <dgm:prSet/>
      <dgm:spPr/>
      <dgm:t>
        <a:bodyPr/>
        <a:lstStyle/>
        <a:p>
          <a:endParaRPr lang="zh-CN" altLang="en-US"/>
        </a:p>
      </dgm:t>
    </dgm:pt>
    <dgm:pt modelId="{14D081C3-CD94-4288-A389-330A8C886B21}" type="sibTrans" cxnId="{BAA1DFEA-1E81-42D9-85FE-E29A925645E2}">
      <dgm:prSet/>
      <dgm:spPr/>
      <dgm:t>
        <a:bodyPr/>
        <a:lstStyle/>
        <a:p>
          <a:endParaRPr lang="zh-CN" altLang="en-US"/>
        </a:p>
      </dgm:t>
    </dgm:pt>
    <dgm:pt modelId="{03983B64-6C71-41A8-81CA-89B49AD7DA1C}">
      <dgm:prSet phldrT="[文本]" custT="1"/>
      <dgm:spPr>
        <a:solidFill>
          <a:schemeClr val="accent2"/>
        </a:solidFill>
      </dgm:spPr>
      <dgm:t>
        <a:bodyPr/>
        <a:lstStyle/>
        <a:p>
          <a:r>
            <a:rPr lang="zh-CN" altLang="en-US" sz="2400" dirty="0">
              <a:latin typeface="思源黑体 CN Heavy" panose="020B0A00000000000000" pitchFamily="34" charset="-122"/>
              <a:ea typeface="思源黑体 CN Heavy" panose="020B0A00000000000000" pitchFamily="34" charset="-122"/>
            </a:rPr>
            <a:t>第四阶段</a:t>
          </a:r>
        </a:p>
      </dgm:t>
    </dgm:pt>
    <dgm:pt modelId="{300E6B97-06A9-4E5A-A93C-0A1C2DFB2BB4}" type="parTrans" cxnId="{6C389865-B913-45ED-90F4-E3FAEA38230D}">
      <dgm:prSet/>
      <dgm:spPr/>
      <dgm:t>
        <a:bodyPr/>
        <a:lstStyle/>
        <a:p>
          <a:endParaRPr lang="zh-CN" altLang="en-US"/>
        </a:p>
      </dgm:t>
    </dgm:pt>
    <dgm:pt modelId="{A58F9E45-7E6C-4522-9913-874B857A83ED}" type="sibTrans" cxnId="{6C389865-B913-45ED-90F4-E3FAEA38230D}">
      <dgm:prSet/>
      <dgm:spPr/>
      <dgm:t>
        <a:bodyPr/>
        <a:lstStyle/>
        <a:p>
          <a:endParaRPr lang="zh-CN" altLang="en-US"/>
        </a:p>
      </dgm:t>
    </dgm:pt>
    <dgm:pt modelId="{2AB74CF0-80F5-4F63-8B23-22C81E7BAA93}" type="pres">
      <dgm:prSet presAssocID="{BADB5CE9-851C-4414-8751-EF79CFDA7FAD}" presName="Name0" presStyleCnt="0">
        <dgm:presLayoutVars>
          <dgm:dir/>
          <dgm:animLvl val="lvl"/>
          <dgm:resizeHandles val="exact"/>
        </dgm:presLayoutVars>
      </dgm:prSet>
      <dgm:spPr/>
    </dgm:pt>
    <dgm:pt modelId="{4B6F674E-58D4-4FD4-AD26-3651F6A1B929}" type="pres">
      <dgm:prSet presAssocID="{C56AB275-8133-433E-A29B-8B0B1F9AE737}" presName="parTxOnly" presStyleLbl="node1" presStyleIdx="0" presStyleCnt="4">
        <dgm:presLayoutVars>
          <dgm:chMax val="0"/>
          <dgm:chPref val="0"/>
          <dgm:bulletEnabled val="1"/>
        </dgm:presLayoutVars>
      </dgm:prSet>
      <dgm:spPr/>
    </dgm:pt>
    <dgm:pt modelId="{125653E6-2DE6-4968-8097-9775A66FCEB6}" type="pres">
      <dgm:prSet presAssocID="{906FFC16-55CB-4517-9A51-E60DE407F320}" presName="parTxOnlySpace" presStyleCnt="0"/>
      <dgm:spPr/>
    </dgm:pt>
    <dgm:pt modelId="{2A1C09D0-6754-48FC-AEAC-D2CEEE76C688}" type="pres">
      <dgm:prSet presAssocID="{49962B19-79A4-460C-89A5-5B56027E9ED6}" presName="parTxOnly" presStyleLbl="node1" presStyleIdx="1" presStyleCnt="4">
        <dgm:presLayoutVars>
          <dgm:chMax val="0"/>
          <dgm:chPref val="0"/>
          <dgm:bulletEnabled val="1"/>
        </dgm:presLayoutVars>
      </dgm:prSet>
      <dgm:spPr/>
    </dgm:pt>
    <dgm:pt modelId="{490D1D09-B748-45BC-8ED9-B75830569B57}" type="pres">
      <dgm:prSet presAssocID="{A06C7789-F187-4B3E-98E1-F3268FBA5CAA}" presName="parTxOnlySpace" presStyleCnt="0"/>
      <dgm:spPr/>
    </dgm:pt>
    <dgm:pt modelId="{B16F96CC-A656-49A1-96D9-6223EC2F010F}" type="pres">
      <dgm:prSet presAssocID="{0481F244-FC99-460A-BC1E-9BA841B262E5}" presName="parTxOnly" presStyleLbl="node1" presStyleIdx="2" presStyleCnt="4">
        <dgm:presLayoutVars>
          <dgm:chMax val="0"/>
          <dgm:chPref val="0"/>
          <dgm:bulletEnabled val="1"/>
        </dgm:presLayoutVars>
      </dgm:prSet>
      <dgm:spPr/>
    </dgm:pt>
    <dgm:pt modelId="{CABDB2F8-BDF7-4CDA-BD57-991CDFAB0AD3}" type="pres">
      <dgm:prSet presAssocID="{14D081C3-CD94-4288-A389-330A8C886B21}" presName="parTxOnlySpace" presStyleCnt="0"/>
      <dgm:spPr/>
    </dgm:pt>
    <dgm:pt modelId="{5D79A09D-C2F9-4234-AD55-F6B5A304A92F}" type="pres">
      <dgm:prSet presAssocID="{03983B64-6C71-41A8-81CA-89B49AD7DA1C}" presName="parTxOnly" presStyleLbl="node1" presStyleIdx="3" presStyleCnt="4">
        <dgm:presLayoutVars>
          <dgm:chMax val="0"/>
          <dgm:chPref val="0"/>
          <dgm:bulletEnabled val="1"/>
        </dgm:presLayoutVars>
      </dgm:prSet>
      <dgm:spPr/>
    </dgm:pt>
  </dgm:ptLst>
  <dgm:cxnLst>
    <dgm:cxn modelId="{6C389865-B913-45ED-90F4-E3FAEA38230D}" srcId="{BADB5CE9-851C-4414-8751-EF79CFDA7FAD}" destId="{03983B64-6C71-41A8-81CA-89B49AD7DA1C}" srcOrd="3" destOrd="0" parTransId="{300E6B97-06A9-4E5A-A93C-0A1C2DFB2BB4}" sibTransId="{A58F9E45-7E6C-4522-9913-874B857A83ED}"/>
    <dgm:cxn modelId="{9E936078-1964-42D6-AD2F-AA4D12332015}" type="presOf" srcId="{49962B19-79A4-460C-89A5-5B56027E9ED6}" destId="{2A1C09D0-6754-48FC-AEAC-D2CEEE76C688}" srcOrd="0" destOrd="0" presId="urn:microsoft.com/office/officeart/2005/8/layout/chevron1"/>
    <dgm:cxn modelId="{E68C2E85-9D85-41D7-A9BB-B08986726A56}" srcId="{BADB5CE9-851C-4414-8751-EF79CFDA7FAD}" destId="{C56AB275-8133-433E-A29B-8B0B1F9AE737}" srcOrd="0" destOrd="0" parTransId="{CA6C26A6-114A-4B12-83F8-5ADDAB328431}" sibTransId="{906FFC16-55CB-4517-9A51-E60DE407F320}"/>
    <dgm:cxn modelId="{2E67F591-0ECB-4389-B33E-556ECD9E3156}" srcId="{BADB5CE9-851C-4414-8751-EF79CFDA7FAD}" destId="{49962B19-79A4-460C-89A5-5B56027E9ED6}" srcOrd="1" destOrd="0" parTransId="{C3414B18-FC3B-441B-B2BE-39A631DB1EAF}" sibTransId="{A06C7789-F187-4B3E-98E1-F3268FBA5CAA}"/>
    <dgm:cxn modelId="{FEB20CA2-BDBC-465B-9DFB-BD7BB914AAF2}" type="presOf" srcId="{BADB5CE9-851C-4414-8751-EF79CFDA7FAD}" destId="{2AB74CF0-80F5-4F63-8B23-22C81E7BAA93}" srcOrd="0" destOrd="0" presId="urn:microsoft.com/office/officeart/2005/8/layout/chevron1"/>
    <dgm:cxn modelId="{5A5E6CB0-CDE8-4E36-B593-AD44433686A0}" type="presOf" srcId="{0481F244-FC99-460A-BC1E-9BA841B262E5}" destId="{B16F96CC-A656-49A1-96D9-6223EC2F010F}" srcOrd="0" destOrd="0" presId="urn:microsoft.com/office/officeart/2005/8/layout/chevron1"/>
    <dgm:cxn modelId="{1BD7A8CE-BD81-468C-8A45-66A04E1F0DBA}" type="presOf" srcId="{03983B64-6C71-41A8-81CA-89B49AD7DA1C}" destId="{5D79A09D-C2F9-4234-AD55-F6B5A304A92F}" srcOrd="0" destOrd="0" presId="urn:microsoft.com/office/officeart/2005/8/layout/chevron1"/>
    <dgm:cxn modelId="{BAA1DFEA-1E81-42D9-85FE-E29A925645E2}" srcId="{BADB5CE9-851C-4414-8751-EF79CFDA7FAD}" destId="{0481F244-FC99-460A-BC1E-9BA841B262E5}" srcOrd="2" destOrd="0" parTransId="{B958A199-07E3-4887-B7DC-92EEB451AB76}" sibTransId="{14D081C3-CD94-4288-A389-330A8C886B21}"/>
    <dgm:cxn modelId="{FA4F49F0-7BD7-44D3-BD46-2FF5757C8F80}" type="presOf" srcId="{C56AB275-8133-433E-A29B-8B0B1F9AE737}" destId="{4B6F674E-58D4-4FD4-AD26-3651F6A1B929}" srcOrd="0" destOrd="0" presId="urn:microsoft.com/office/officeart/2005/8/layout/chevron1"/>
    <dgm:cxn modelId="{B7076606-4DBB-48FD-B09C-57F805589AE1}" type="presParOf" srcId="{2AB74CF0-80F5-4F63-8B23-22C81E7BAA93}" destId="{4B6F674E-58D4-4FD4-AD26-3651F6A1B929}" srcOrd="0" destOrd="0" presId="urn:microsoft.com/office/officeart/2005/8/layout/chevron1"/>
    <dgm:cxn modelId="{5286B4B3-4722-448D-90A6-C836AAE154BC}" type="presParOf" srcId="{2AB74CF0-80F5-4F63-8B23-22C81E7BAA93}" destId="{125653E6-2DE6-4968-8097-9775A66FCEB6}" srcOrd="1" destOrd="0" presId="urn:microsoft.com/office/officeart/2005/8/layout/chevron1"/>
    <dgm:cxn modelId="{C0D08AB3-66F1-4319-9EED-CC5752DBAAD2}" type="presParOf" srcId="{2AB74CF0-80F5-4F63-8B23-22C81E7BAA93}" destId="{2A1C09D0-6754-48FC-AEAC-D2CEEE76C688}" srcOrd="2" destOrd="0" presId="urn:microsoft.com/office/officeart/2005/8/layout/chevron1"/>
    <dgm:cxn modelId="{8847331C-267B-4F05-B4BD-9CDD519222A5}" type="presParOf" srcId="{2AB74CF0-80F5-4F63-8B23-22C81E7BAA93}" destId="{490D1D09-B748-45BC-8ED9-B75830569B57}" srcOrd="3" destOrd="0" presId="urn:microsoft.com/office/officeart/2005/8/layout/chevron1"/>
    <dgm:cxn modelId="{FEEC0096-636A-4970-BDBD-4109556912D2}" type="presParOf" srcId="{2AB74CF0-80F5-4F63-8B23-22C81E7BAA93}" destId="{B16F96CC-A656-49A1-96D9-6223EC2F010F}" srcOrd="4" destOrd="0" presId="urn:microsoft.com/office/officeart/2005/8/layout/chevron1"/>
    <dgm:cxn modelId="{3E28E5B5-34E3-4B55-BA1C-78C59E0FE210}" type="presParOf" srcId="{2AB74CF0-80F5-4F63-8B23-22C81E7BAA93}" destId="{CABDB2F8-BDF7-4CDA-BD57-991CDFAB0AD3}" srcOrd="5" destOrd="0" presId="urn:microsoft.com/office/officeart/2005/8/layout/chevron1"/>
    <dgm:cxn modelId="{44844562-1A22-46B9-8359-C45D17A26FDF}" type="presParOf" srcId="{2AB74CF0-80F5-4F63-8B23-22C81E7BAA93}" destId="{5D79A09D-C2F9-4234-AD55-F6B5A304A92F}" srcOrd="6"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192889-36EB-44D3-9C00-0B33C434E6FF}" type="doc">
      <dgm:prSet loTypeId="urn:microsoft.com/office/officeart/2005/8/layout/pyramid2#1" loCatId="pyramid" qsTypeId="urn:microsoft.com/office/officeart/2005/8/quickstyle/simple1#2" qsCatId="simple" csTypeId="urn:microsoft.com/office/officeart/2005/8/colors/accent1_2#2" csCatId="accent1" phldr="1"/>
      <dgm:spPr/>
    </dgm:pt>
    <dgm:pt modelId="{0A8C165F-FD9F-4F39-8945-30D0E94CB66D}">
      <dgm:prSet phldrT="[文本]" custT="1"/>
      <dgm:spPr/>
      <dgm:t>
        <a:bodyPr/>
        <a:lstStyle/>
        <a:p>
          <a:r>
            <a:rPr lang="zh-CN" altLang="en-US" sz="2400" dirty="0">
              <a:latin typeface="思源黑体 CN Heavy" panose="020B0A00000000000000" pitchFamily="34" charset="-122"/>
              <a:ea typeface="思源黑体 CN Heavy" panose="020B0A00000000000000" pitchFamily="34" charset="-122"/>
            </a:rPr>
            <a:t>塔尖</a:t>
          </a:r>
        </a:p>
      </dgm:t>
    </dgm:pt>
    <dgm:pt modelId="{1AAADED0-6F76-44A2-98C4-7AE1B5D2AF9F}" type="parTrans" cxnId="{64FA8082-565A-42D0-8EA2-E2AF6F8C307C}">
      <dgm:prSet/>
      <dgm:spPr/>
      <dgm:t>
        <a:bodyPr/>
        <a:lstStyle/>
        <a:p>
          <a:endParaRPr lang="zh-CN" altLang="en-US"/>
        </a:p>
      </dgm:t>
    </dgm:pt>
    <dgm:pt modelId="{316D214A-8E3B-4BA0-8565-C79E8F93E6B6}" type="sibTrans" cxnId="{64FA8082-565A-42D0-8EA2-E2AF6F8C307C}">
      <dgm:prSet/>
      <dgm:spPr/>
      <dgm:t>
        <a:bodyPr/>
        <a:lstStyle/>
        <a:p>
          <a:endParaRPr lang="zh-CN" altLang="en-US"/>
        </a:p>
      </dgm:t>
    </dgm:pt>
    <dgm:pt modelId="{94E01D09-5EDB-420B-8F12-4D17618F9608}">
      <dgm:prSet phldrT="[文本]" custT="1"/>
      <dgm:spPr/>
      <dgm:t>
        <a:bodyPr/>
        <a:lstStyle/>
        <a:p>
          <a:r>
            <a:rPr lang="zh-CN" altLang="en-US" sz="2400" dirty="0">
              <a:latin typeface="思源黑体 CN Heavy" panose="020B0A00000000000000" pitchFamily="34" charset="-122"/>
              <a:ea typeface="思源黑体 CN Heavy" panose="020B0A00000000000000" pitchFamily="34" charset="-122"/>
            </a:rPr>
            <a:t>塔身</a:t>
          </a:r>
        </a:p>
      </dgm:t>
    </dgm:pt>
    <dgm:pt modelId="{ED1A365F-20FC-4189-9D4E-1AB9C0FC679A}" type="parTrans" cxnId="{17BD8AA4-7858-4C5E-B691-1BC2235152A7}">
      <dgm:prSet/>
      <dgm:spPr/>
      <dgm:t>
        <a:bodyPr/>
        <a:lstStyle/>
        <a:p>
          <a:endParaRPr lang="zh-CN" altLang="en-US"/>
        </a:p>
      </dgm:t>
    </dgm:pt>
    <dgm:pt modelId="{7BC25A02-F237-4346-BF2A-384DE5ADAE5E}" type="sibTrans" cxnId="{17BD8AA4-7858-4C5E-B691-1BC2235152A7}">
      <dgm:prSet/>
      <dgm:spPr/>
      <dgm:t>
        <a:bodyPr/>
        <a:lstStyle/>
        <a:p>
          <a:endParaRPr lang="zh-CN" altLang="en-US"/>
        </a:p>
      </dgm:t>
    </dgm:pt>
    <dgm:pt modelId="{4C749CF2-43A1-4D09-B7A6-1A06E97123B1}">
      <dgm:prSet phldrT="[文本]" custT="1"/>
      <dgm:spPr/>
      <dgm:t>
        <a:bodyPr/>
        <a:lstStyle/>
        <a:p>
          <a:r>
            <a:rPr lang="zh-CN" altLang="en-US" sz="2400" dirty="0">
              <a:latin typeface="思源黑体 CN Heavy" panose="020B0A00000000000000" pitchFamily="34" charset="-122"/>
              <a:ea typeface="思源黑体 CN Heavy" panose="020B0A00000000000000" pitchFamily="34" charset="-122"/>
            </a:rPr>
            <a:t>塔基</a:t>
          </a:r>
        </a:p>
      </dgm:t>
    </dgm:pt>
    <dgm:pt modelId="{2502C5A1-3085-482E-969D-45C2416F4165}" type="parTrans" cxnId="{542BB691-8357-4796-9F54-6574E11F0AAF}">
      <dgm:prSet/>
      <dgm:spPr/>
      <dgm:t>
        <a:bodyPr/>
        <a:lstStyle/>
        <a:p>
          <a:endParaRPr lang="zh-CN" altLang="en-US"/>
        </a:p>
      </dgm:t>
    </dgm:pt>
    <dgm:pt modelId="{41BB6892-A16F-4671-B28E-E74523C0DFD7}" type="sibTrans" cxnId="{542BB691-8357-4796-9F54-6574E11F0AAF}">
      <dgm:prSet/>
      <dgm:spPr/>
      <dgm:t>
        <a:bodyPr/>
        <a:lstStyle/>
        <a:p>
          <a:endParaRPr lang="zh-CN" altLang="en-US"/>
        </a:p>
      </dgm:t>
    </dgm:pt>
    <dgm:pt modelId="{5033735E-241E-40F7-8E19-1A4F8420F7A4}" type="pres">
      <dgm:prSet presAssocID="{A6192889-36EB-44D3-9C00-0B33C434E6FF}" presName="compositeShape" presStyleCnt="0">
        <dgm:presLayoutVars>
          <dgm:dir/>
          <dgm:resizeHandles/>
        </dgm:presLayoutVars>
      </dgm:prSet>
      <dgm:spPr/>
    </dgm:pt>
    <dgm:pt modelId="{89B561CD-71AD-4691-A5F9-8C4AF0CB7AC4}" type="pres">
      <dgm:prSet presAssocID="{A6192889-36EB-44D3-9C00-0B33C434E6FF}" presName="pyramid" presStyleLbl="node1" presStyleIdx="0" presStyleCnt="1"/>
      <dgm:spPr/>
    </dgm:pt>
    <dgm:pt modelId="{8D6A2B6E-3F05-4D63-96A6-22D095823FCC}" type="pres">
      <dgm:prSet presAssocID="{A6192889-36EB-44D3-9C00-0B33C434E6FF}" presName="theList" presStyleCnt="0"/>
      <dgm:spPr/>
    </dgm:pt>
    <dgm:pt modelId="{893B1C7E-BF7A-4EBD-8DA0-CF716BFD8D82}" type="pres">
      <dgm:prSet presAssocID="{0A8C165F-FD9F-4F39-8945-30D0E94CB66D}" presName="aNode" presStyleLbl="fgAcc1" presStyleIdx="0" presStyleCnt="3">
        <dgm:presLayoutVars>
          <dgm:bulletEnabled val="1"/>
        </dgm:presLayoutVars>
      </dgm:prSet>
      <dgm:spPr/>
    </dgm:pt>
    <dgm:pt modelId="{0D8D97EF-459B-4137-B993-A9F0F75325F8}" type="pres">
      <dgm:prSet presAssocID="{0A8C165F-FD9F-4F39-8945-30D0E94CB66D}" presName="aSpace" presStyleCnt="0"/>
      <dgm:spPr/>
    </dgm:pt>
    <dgm:pt modelId="{316FC7F6-F9A1-4A9B-9E91-AD7E51366C79}" type="pres">
      <dgm:prSet presAssocID="{94E01D09-5EDB-420B-8F12-4D17618F9608}" presName="aNode" presStyleLbl="fgAcc1" presStyleIdx="1" presStyleCnt="3">
        <dgm:presLayoutVars>
          <dgm:bulletEnabled val="1"/>
        </dgm:presLayoutVars>
      </dgm:prSet>
      <dgm:spPr/>
    </dgm:pt>
    <dgm:pt modelId="{8BB1B10A-6E78-42DD-A1A6-8236A5DCB5BC}" type="pres">
      <dgm:prSet presAssocID="{94E01D09-5EDB-420B-8F12-4D17618F9608}" presName="aSpace" presStyleCnt="0"/>
      <dgm:spPr/>
    </dgm:pt>
    <dgm:pt modelId="{E66970F0-60C0-485C-B40F-DC74EB59D6A6}" type="pres">
      <dgm:prSet presAssocID="{4C749CF2-43A1-4D09-B7A6-1A06E97123B1}" presName="aNode" presStyleLbl="fgAcc1" presStyleIdx="2" presStyleCnt="3">
        <dgm:presLayoutVars>
          <dgm:bulletEnabled val="1"/>
        </dgm:presLayoutVars>
      </dgm:prSet>
      <dgm:spPr/>
    </dgm:pt>
    <dgm:pt modelId="{0650FED6-C92D-4E2B-8B72-C6103969DE3D}" type="pres">
      <dgm:prSet presAssocID="{4C749CF2-43A1-4D09-B7A6-1A06E97123B1}" presName="aSpace" presStyleCnt="0"/>
      <dgm:spPr/>
    </dgm:pt>
  </dgm:ptLst>
  <dgm:cxnLst>
    <dgm:cxn modelId="{6908000A-C75D-460D-9960-A31B2123638A}" type="presOf" srcId="{A6192889-36EB-44D3-9C00-0B33C434E6FF}" destId="{5033735E-241E-40F7-8E19-1A4F8420F7A4}" srcOrd="0" destOrd="0" presId="urn:microsoft.com/office/officeart/2005/8/layout/pyramid2#1"/>
    <dgm:cxn modelId="{30E35F15-F0B8-4FA8-B13F-4FFFEBAB9B7C}" type="presOf" srcId="{94E01D09-5EDB-420B-8F12-4D17618F9608}" destId="{316FC7F6-F9A1-4A9B-9E91-AD7E51366C79}" srcOrd="0" destOrd="0" presId="urn:microsoft.com/office/officeart/2005/8/layout/pyramid2#1"/>
    <dgm:cxn modelId="{8149A019-D2FD-41A7-89B3-024D6E83FEA7}" type="presOf" srcId="{0A8C165F-FD9F-4F39-8945-30D0E94CB66D}" destId="{893B1C7E-BF7A-4EBD-8DA0-CF716BFD8D82}" srcOrd="0" destOrd="0" presId="urn:microsoft.com/office/officeart/2005/8/layout/pyramid2#1"/>
    <dgm:cxn modelId="{FB9B0747-0D68-4928-B85D-9A3E36A82734}" type="presOf" srcId="{4C749CF2-43A1-4D09-B7A6-1A06E97123B1}" destId="{E66970F0-60C0-485C-B40F-DC74EB59D6A6}" srcOrd="0" destOrd="0" presId="urn:microsoft.com/office/officeart/2005/8/layout/pyramid2#1"/>
    <dgm:cxn modelId="{64FA8082-565A-42D0-8EA2-E2AF6F8C307C}" srcId="{A6192889-36EB-44D3-9C00-0B33C434E6FF}" destId="{0A8C165F-FD9F-4F39-8945-30D0E94CB66D}" srcOrd="0" destOrd="0" parTransId="{1AAADED0-6F76-44A2-98C4-7AE1B5D2AF9F}" sibTransId="{316D214A-8E3B-4BA0-8565-C79E8F93E6B6}"/>
    <dgm:cxn modelId="{542BB691-8357-4796-9F54-6574E11F0AAF}" srcId="{A6192889-36EB-44D3-9C00-0B33C434E6FF}" destId="{4C749CF2-43A1-4D09-B7A6-1A06E97123B1}" srcOrd="2" destOrd="0" parTransId="{2502C5A1-3085-482E-969D-45C2416F4165}" sibTransId="{41BB6892-A16F-4671-B28E-E74523C0DFD7}"/>
    <dgm:cxn modelId="{17BD8AA4-7858-4C5E-B691-1BC2235152A7}" srcId="{A6192889-36EB-44D3-9C00-0B33C434E6FF}" destId="{94E01D09-5EDB-420B-8F12-4D17618F9608}" srcOrd="1" destOrd="0" parTransId="{ED1A365F-20FC-4189-9D4E-1AB9C0FC679A}" sibTransId="{7BC25A02-F237-4346-BF2A-384DE5ADAE5E}"/>
    <dgm:cxn modelId="{777339AB-0879-4C6F-8F6A-5347BF109E9D}" type="presParOf" srcId="{5033735E-241E-40F7-8E19-1A4F8420F7A4}" destId="{89B561CD-71AD-4691-A5F9-8C4AF0CB7AC4}" srcOrd="0" destOrd="0" presId="urn:microsoft.com/office/officeart/2005/8/layout/pyramid2#1"/>
    <dgm:cxn modelId="{C7BB87CC-3FF5-4DC2-9181-3E950E789F6C}" type="presParOf" srcId="{5033735E-241E-40F7-8E19-1A4F8420F7A4}" destId="{8D6A2B6E-3F05-4D63-96A6-22D095823FCC}" srcOrd="1" destOrd="0" presId="urn:microsoft.com/office/officeart/2005/8/layout/pyramid2#1"/>
    <dgm:cxn modelId="{9A26AD67-3C5C-4107-A818-3A6ACD3DB9DF}" type="presParOf" srcId="{8D6A2B6E-3F05-4D63-96A6-22D095823FCC}" destId="{893B1C7E-BF7A-4EBD-8DA0-CF716BFD8D82}" srcOrd="0" destOrd="0" presId="urn:microsoft.com/office/officeart/2005/8/layout/pyramid2#1"/>
    <dgm:cxn modelId="{CC82648F-5D79-45FA-800E-95D78963CD51}" type="presParOf" srcId="{8D6A2B6E-3F05-4D63-96A6-22D095823FCC}" destId="{0D8D97EF-459B-4137-B993-A9F0F75325F8}" srcOrd="1" destOrd="0" presId="urn:microsoft.com/office/officeart/2005/8/layout/pyramid2#1"/>
    <dgm:cxn modelId="{625F885B-9873-47A5-AE1E-0CE8BD9CAEDB}" type="presParOf" srcId="{8D6A2B6E-3F05-4D63-96A6-22D095823FCC}" destId="{316FC7F6-F9A1-4A9B-9E91-AD7E51366C79}" srcOrd="2" destOrd="0" presId="urn:microsoft.com/office/officeart/2005/8/layout/pyramid2#1"/>
    <dgm:cxn modelId="{E876970D-9268-4167-8B7B-D4BE295520E2}" type="presParOf" srcId="{8D6A2B6E-3F05-4D63-96A6-22D095823FCC}" destId="{8BB1B10A-6E78-42DD-A1A6-8236A5DCB5BC}" srcOrd="3" destOrd="0" presId="urn:microsoft.com/office/officeart/2005/8/layout/pyramid2#1"/>
    <dgm:cxn modelId="{7D8F3B55-ED78-406B-AADA-D020F5426B64}" type="presParOf" srcId="{8D6A2B6E-3F05-4D63-96A6-22D095823FCC}" destId="{E66970F0-60C0-485C-B40F-DC74EB59D6A6}" srcOrd="4" destOrd="0" presId="urn:microsoft.com/office/officeart/2005/8/layout/pyramid2#1"/>
    <dgm:cxn modelId="{DDFB0664-CA31-47C9-AEE9-A148924EBACE}" type="presParOf" srcId="{8D6A2B6E-3F05-4D63-96A6-22D095823FCC}" destId="{0650FED6-C92D-4E2B-8B72-C6103969DE3D}" srcOrd="5" destOrd="0" presId="urn:microsoft.com/office/officeart/2005/8/layout/pyramid2#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56D8B3-9D38-4230-91F4-264CA2156EDC}" type="doc">
      <dgm:prSet loTypeId="urn:microsoft.com/office/officeart/2008/layout/HalfCircleOrganizationChart#1" loCatId="hierarchy" qsTypeId="urn:microsoft.com/office/officeart/2005/8/quickstyle/simple1#3" qsCatId="simple" csTypeId="urn:microsoft.com/office/officeart/2005/8/colors/accent1_2#3" csCatId="accent1" phldr="1"/>
      <dgm:spPr/>
      <dgm:t>
        <a:bodyPr/>
        <a:lstStyle/>
        <a:p>
          <a:endParaRPr lang="zh-CN" altLang="en-US"/>
        </a:p>
      </dgm:t>
    </dgm:pt>
    <dgm:pt modelId="{12206FB3-5A47-4FAF-969F-F6CE1AB4AD3D}">
      <dgm:prSet phldrT="[文本]"/>
      <dgm:spPr/>
      <dgm:t>
        <a:bodyPr/>
        <a:lstStyle/>
        <a:p>
          <a:r>
            <a:rPr lang="zh-CN" altLang="en-US" b="1" dirty="0">
              <a:solidFill>
                <a:schemeClr val="accent2"/>
              </a:solidFill>
              <a:latin typeface="思源黑体 CN Normal" panose="020B0400000000000000" pitchFamily="34" charset="-122"/>
              <a:ea typeface="思源黑体 CN Normal" panose="020B0400000000000000" pitchFamily="34" charset="-122"/>
            </a:rPr>
            <a:t>中心思想</a:t>
          </a:r>
        </a:p>
      </dgm:t>
    </dgm:pt>
    <dgm:pt modelId="{8EB8E43A-5583-48A1-9172-6F9902E07B03}" type="parTrans" cxnId="{30BA66CE-AF3A-4278-BE6D-48E7CD99642B}">
      <dgm:prSet/>
      <dgm:spPr/>
      <dgm:t>
        <a:bodyPr/>
        <a:lstStyle/>
        <a:p>
          <a:endParaRPr lang="zh-CN" altLang="en-US">
            <a:solidFill>
              <a:schemeClr val="accent2"/>
            </a:solidFill>
          </a:endParaRPr>
        </a:p>
      </dgm:t>
    </dgm:pt>
    <dgm:pt modelId="{27CAF2D7-9646-4DC4-B61C-64432173C54C}" type="sibTrans" cxnId="{30BA66CE-AF3A-4278-BE6D-48E7CD99642B}">
      <dgm:prSet/>
      <dgm:spPr/>
      <dgm:t>
        <a:bodyPr/>
        <a:lstStyle/>
        <a:p>
          <a:endParaRPr lang="zh-CN" altLang="en-US">
            <a:solidFill>
              <a:schemeClr val="accent2"/>
            </a:solidFill>
          </a:endParaRPr>
        </a:p>
      </dgm:t>
    </dgm:pt>
    <dgm:pt modelId="{740C75B5-AA61-4370-A13E-642E6C14EAF0}" type="asst">
      <dgm:prSet phldrT="[文本]"/>
      <dgm:spPr/>
      <dgm:t>
        <a:bodyPr/>
        <a:lstStyle/>
        <a:p>
          <a:r>
            <a:rPr lang="zh-CN" altLang="en-US" b="1" dirty="0">
              <a:solidFill>
                <a:schemeClr val="accent2"/>
              </a:solidFill>
              <a:latin typeface="思源黑体 CN Normal" panose="020B0400000000000000" pitchFamily="34" charset="-122"/>
              <a:ea typeface="思源黑体 CN Normal" panose="020B0400000000000000" pitchFamily="34" charset="-122"/>
            </a:rPr>
            <a:t>要点</a:t>
          </a:r>
          <a:r>
            <a:rPr lang="en-US" altLang="zh-CN" b="1" dirty="0">
              <a:solidFill>
                <a:schemeClr val="accent2"/>
              </a:solidFill>
              <a:latin typeface="思源黑体 CN Normal" panose="020B0400000000000000" pitchFamily="34" charset="-122"/>
              <a:ea typeface="思源黑体 CN Normal" panose="020B0400000000000000" pitchFamily="34" charset="-122"/>
            </a:rPr>
            <a:t>1</a:t>
          </a:r>
          <a:endParaRPr lang="zh-CN" altLang="en-US" b="1" dirty="0">
            <a:solidFill>
              <a:schemeClr val="accent2"/>
            </a:solidFill>
            <a:latin typeface="思源黑体 CN Normal" panose="020B0400000000000000" pitchFamily="34" charset="-122"/>
            <a:ea typeface="思源黑体 CN Normal" panose="020B0400000000000000" pitchFamily="34" charset="-122"/>
          </a:endParaRPr>
        </a:p>
      </dgm:t>
    </dgm:pt>
    <dgm:pt modelId="{D6DD3101-B989-4FFB-B961-C42A26D7AD15}" type="parTrans" cxnId="{CABFF5CD-8555-42A0-B846-FDF1B481842E}">
      <dgm:prSet/>
      <dgm:spPr>
        <a:ln>
          <a:solidFill>
            <a:schemeClr val="accent1"/>
          </a:solidFill>
        </a:ln>
      </dgm:spPr>
      <dgm:t>
        <a:bodyPr/>
        <a:lstStyle/>
        <a:p>
          <a:endParaRPr lang="zh-CN" altLang="en-US">
            <a:solidFill>
              <a:schemeClr val="accent2"/>
            </a:solidFill>
          </a:endParaRPr>
        </a:p>
      </dgm:t>
    </dgm:pt>
    <dgm:pt modelId="{8F98BD17-5EFD-44FA-960A-C5F2B26B4F8F}" type="sibTrans" cxnId="{CABFF5CD-8555-42A0-B846-FDF1B481842E}">
      <dgm:prSet/>
      <dgm:spPr/>
      <dgm:t>
        <a:bodyPr/>
        <a:lstStyle/>
        <a:p>
          <a:endParaRPr lang="zh-CN" altLang="en-US">
            <a:solidFill>
              <a:schemeClr val="accent2"/>
            </a:solidFill>
          </a:endParaRPr>
        </a:p>
      </dgm:t>
    </dgm:pt>
    <dgm:pt modelId="{D69C6FBF-3990-48FB-A4C6-942CB0399963}" type="asst">
      <dgm:prSet phldrT="[文本]"/>
      <dgm:spPr/>
      <dgm:t>
        <a:bodyPr/>
        <a:lstStyle/>
        <a:p>
          <a:r>
            <a:rPr lang="zh-CN" altLang="en-US" b="1" dirty="0">
              <a:solidFill>
                <a:schemeClr val="accent2"/>
              </a:solidFill>
              <a:latin typeface="思源黑体 CN Normal" panose="020B0400000000000000" pitchFamily="34" charset="-122"/>
              <a:ea typeface="思源黑体 CN Normal" panose="020B0400000000000000" pitchFamily="34" charset="-122"/>
            </a:rPr>
            <a:t>要点</a:t>
          </a:r>
          <a:r>
            <a:rPr lang="en-US" altLang="zh-CN" b="1" dirty="0">
              <a:solidFill>
                <a:schemeClr val="accent2"/>
              </a:solidFill>
              <a:latin typeface="思源黑体 CN Normal" panose="020B0400000000000000" pitchFamily="34" charset="-122"/>
              <a:ea typeface="思源黑体 CN Normal" panose="020B0400000000000000" pitchFamily="34" charset="-122"/>
            </a:rPr>
            <a:t>2</a:t>
          </a:r>
          <a:endParaRPr lang="zh-CN" altLang="en-US" b="1" dirty="0">
            <a:solidFill>
              <a:schemeClr val="accent2"/>
            </a:solidFill>
            <a:latin typeface="思源黑体 CN Normal" panose="020B0400000000000000" pitchFamily="34" charset="-122"/>
            <a:ea typeface="思源黑体 CN Normal" panose="020B0400000000000000" pitchFamily="34" charset="-122"/>
          </a:endParaRPr>
        </a:p>
      </dgm:t>
    </dgm:pt>
    <dgm:pt modelId="{095E6C0D-F111-43B3-8EAE-120E71B7F208}" type="parTrans" cxnId="{895D4180-1A84-49BB-8C9E-20BD4F1D984B}">
      <dgm:prSet/>
      <dgm:spPr>
        <a:ln>
          <a:solidFill>
            <a:schemeClr val="accent1"/>
          </a:solidFill>
        </a:ln>
      </dgm:spPr>
      <dgm:t>
        <a:bodyPr/>
        <a:lstStyle/>
        <a:p>
          <a:endParaRPr lang="zh-CN" altLang="en-US">
            <a:solidFill>
              <a:schemeClr val="accent2"/>
            </a:solidFill>
          </a:endParaRPr>
        </a:p>
      </dgm:t>
    </dgm:pt>
    <dgm:pt modelId="{D15F859B-D028-435A-BC92-FDDF3DB8CAF2}" type="sibTrans" cxnId="{895D4180-1A84-49BB-8C9E-20BD4F1D984B}">
      <dgm:prSet/>
      <dgm:spPr/>
      <dgm:t>
        <a:bodyPr/>
        <a:lstStyle/>
        <a:p>
          <a:endParaRPr lang="zh-CN" altLang="en-US">
            <a:solidFill>
              <a:schemeClr val="accent2"/>
            </a:solidFill>
          </a:endParaRPr>
        </a:p>
      </dgm:t>
    </dgm:pt>
    <dgm:pt modelId="{91589450-4942-41E7-9C9A-15FF2057084C}" type="asst">
      <dgm:prSet phldrT="[文本]"/>
      <dgm:spPr/>
      <dgm:t>
        <a:bodyPr/>
        <a:lstStyle/>
        <a:p>
          <a:r>
            <a:rPr lang="zh-CN" altLang="en-US" b="1" dirty="0">
              <a:solidFill>
                <a:schemeClr val="accent2"/>
              </a:solidFill>
              <a:latin typeface="思源黑体 CN Normal" panose="020B0400000000000000" pitchFamily="34" charset="-122"/>
              <a:ea typeface="思源黑体 CN Normal" panose="020B0400000000000000" pitchFamily="34" charset="-122"/>
            </a:rPr>
            <a:t>展开说明</a:t>
          </a:r>
          <a:r>
            <a:rPr lang="en-US" altLang="zh-CN" b="1" dirty="0">
              <a:solidFill>
                <a:schemeClr val="accent2"/>
              </a:solidFill>
              <a:latin typeface="思源黑体 CN Normal" panose="020B0400000000000000" pitchFamily="34" charset="-122"/>
              <a:ea typeface="思源黑体 CN Normal" panose="020B0400000000000000" pitchFamily="34" charset="-122"/>
            </a:rPr>
            <a:t>2</a:t>
          </a:r>
          <a:endParaRPr lang="zh-CN" altLang="en-US" b="1" dirty="0">
            <a:solidFill>
              <a:schemeClr val="accent2"/>
            </a:solidFill>
            <a:latin typeface="思源黑体 CN Normal" panose="020B0400000000000000" pitchFamily="34" charset="-122"/>
            <a:ea typeface="思源黑体 CN Normal" panose="020B0400000000000000" pitchFamily="34" charset="-122"/>
          </a:endParaRPr>
        </a:p>
      </dgm:t>
    </dgm:pt>
    <dgm:pt modelId="{E5425337-A3CA-43C6-B961-505DB8973947}" type="parTrans" cxnId="{33131648-4C2A-4DE8-9AC5-276367C873BD}">
      <dgm:prSet/>
      <dgm:spPr>
        <a:ln>
          <a:solidFill>
            <a:schemeClr val="accent1"/>
          </a:solidFill>
        </a:ln>
      </dgm:spPr>
      <dgm:t>
        <a:bodyPr/>
        <a:lstStyle/>
        <a:p>
          <a:endParaRPr lang="zh-CN" altLang="en-US">
            <a:solidFill>
              <a:schemeClr val="accent2"/>
            </a:solidFill>
          </a:endParaRPr>
        </a:p>
      </dgm:t>
    </dgm:pt>
    <dgm:pt modelId="{B26B1B0D-F059-4A0C-B844-0CC1332C5056}" type="sibTrans" cxnId="{33131648-4C2A-4DE8-9AC5-276367C873BD}">
      <dgm:prSet/>
      <dgm:spPr/>
      <dgm:t>
        <a:bodyPr/>
        <a:lstStyle/>
        <a:p>
          <a:endParaRPr lang="zh-CN" altLang="en-US">
            <a:solidFill>
              <a:schemeClr val="accent2"/>
            </a:solidFill>
          </a:endParaRPr>
        </a:p>
      </dgm:t>
    </dgm:pt>
    <dgm:pt modelId="{AB89D3B4-F5B6-4815-9C39-9062BDFC261B}" type="asst">
      <dgm:prSet phldrT="[文本]"/>
      <dgm:spPr/>
      <dgm:t>
        <a:bodyPr/>
        <a:lstStyle/>
        <a:p>
          <a:r>
            <a:rPr lang="zh-CN" altLang="en-US" b="1">
              <a:solidFill>
                <a:schemeClr val="accent2"/>
              </a:solidFill>
              <a:latin typeface="思源黑体 CN Normal" panose="020B0400000000000000" pitchFamily="34" charset="-122"/>
              <a:ea typeface="思源黑体 CN Normal" panose="020B0400000000000000" pitchFamily="34" charset="-122"/>
            </a:rPr>
            <a:t>展开说明</a:t>
          </a:r>
          <a:r>
            <a:rPr lang="en-US" altLang="zh-CN" b="1">
              <a:solidFill>
                <a:schemeClr val="accent2"/>
              </a:solidFill>
              <a:latin typeface="思源黑体 CN Normal" panose="020B0400000000000000" pitchFamily="34" charset="-122"/>
              <a:ea typeface="思源黑体 CN Normal" panose="020B0400000000000000" pitchFamily="34" charset="-122"/>
            </a:rPr>
            <a:t>1</a:t>
          </a:r>
          <a:endParaRPr lang="zh-CN" altLang="en-US" b="1" dirty="0">
            <a:solidFill>
              <a:schemeClr val="accent2"/>
            </a:solidFill>
            <a:latin typeface="思源黑体 CN Normal" panose="020B0400000000000000" pitchFamily="34" charset="-122"/>
            <a:ea typeface="思源黑体 CN Normal" panose="020B0400000000000000" pitchFamily="34" charset="-122"/>
          </a:endParaRPr>
        </a:p>
      </dgm:t>
    </dgm:pt>
    <dgm:pt modelId="{594050EA-B472-45AF-A43A-8B6163B1062A}" type="parTrans" cxnId="{8E27EDEF-7785-423C-886D-D351015E92FC}">
      <dgm:prSet/>
      <dgm:spPr>
        <a:ln>
          <a:solidFill>
            <a:schemeClr val="accent1"/>
          </a:solidFill>
        </a:ln>
      </dgm:spPr>
      <dgm:t>
        <a:bodyPr/>
        <a:lstStyle/>
        <a:p>
          <a:endParaRPr lang="zh-CN" altLang="en-US">
            <a:solidFill>
              <a:schemeClr val="accent2"/>
            </a:solidFill>
          </a:endParaRPr>
        </a:p>
      </dgm:t>
    </dgm:pt>
    <dgm:pt modelId="{F82FD081-C0C1-4A4D-9B40-693BCF8FC488}" type="sibTrans" cxnId="{8E27EDEF-7785-423C-886D-D351015E92FC}">
      <dgm:prSet/>
      <dgm:spPr/>
      <dgm:t>
        <a:bodyPr/>
        <a:lstStyle/>
        <a:p>
          <a:endParaRPr lang="zh-CN" altLang="en-US">
            <a:solidFill>
              <a:schemeClr val="accent2"/>
            </a:solidFill>
          </a:endParaRPr>
        </a:p>
      </dgm:t>
    </dgm:pt>
    <dgm:pt modelId="{6378649D-4C43-4F86-A7A2-D27667FCC10D}" type="asst">
      <dgm:prSet phldrT="[文本]"/>
      <dgm:spPr/>
      <dgm:t>
        <a:bodyPr/>
        <a:lstStyle/>
        <a:p>
          <a:r>
            <a:rPr lang="zh-CN" altLang="en-US" b="1" dirty="0">
              <a:solidFill>
                <a:schemeClr val="accent2"/>
              </a:solidFill>
              <a:latin typeface="思源黑体 CN Normal" panose="020B0400000000000000" pitchFamily="34" charset="-122"/>
              <a:ea typeface="思源黑体 CN Normal" panose="020B0400000000000000" pitchFamily="34" charset="-122"/>
            </a:rPr>
            <a:t>展开说明</a:t>
          </a:r>
          <a:r>
            <a:rPr lang="en-US" altLang="zh-CN" b="1" dirty="0">
              <a:solidFill>
                <a:schemeClr val="accent2"/>
              </a:solidFill>
              <a:latin typeface="思源黑体 CN Normal" panose="020B0400000000000000" pitchFamily="34" charset="-122"/>
              <a:ea typeface="思源黑体 CN Normal" panose="020B0400000000000000" pitchFamily="34" charset="-122"/>
            </a:rPr>
            <a:t>1</a:t>
          </a:r>
          <a:endParaRPr lang="zh-CN" altLang="en-US" b="1" dirty="0">
            <a:solidFill>
              <a:schemeClr val="accent2"/>
            </a:solidFill>
            <a:latin typeface="思源黑体 CN Normal" panose="020B0400000000000000" pitchFamily="34" charset="-122"/>
            <a:ea typeface="思源黑体 CN Normal" panose="020B0400000000000000" pitchFamily="34" charset="-122"/>
          </a:endParaRPr>
        </a:p>
      </dgm:t>
    </dgm:pt>
    <dgm:pt modelId="{FBED8D89-FE33-4D36-B716-6C0040014F61}" type="parTrans" cxnId="{69365FFC-BB83-4EB9-832F-A1DB7084DD7F}">
      <dgm:prSet/>
      <dgm:spPr/>
      <dgm:t>
        <a:bodyPr/>
        <a:lstStyle/>
        <a:p>
          <a:endParaRPr lang="zh-CN" altLang="en-US">
            <a:solidFill>
              <a:schemeClr val="accent2"/>
            </a:solidFill>
          </a:endParaRPr>
        </a:p>
      </dgm:t>
    </dgm:pt>
    <dgm:pt modelId="{BC2875C0-BF07-4952-A876-E4C4784DB4E3}" type="sibTrans" cxnId="{69365FFC-BB83-4EB9-832F-A1DB7084DD7F}">
      <dgm:prSet/>
      <dgm:spPr/>
      <dgm:t>
        <a:bodyPr/>
        <a:lstStyle/>
        <a:p>
          <a:endParaRPr lang="zh-CN" altLang="en-US">
            <a:solidFill>
              <a:schemeClr val="accent2"/>
            </a:solidFill>
          </a:endParaRPr>
        </a:p>
      </dgm:t>
    </dgm:pt>
    <dgm:pt modelId="{56E040E4-AC9E-4852-A138-496CEB78BC3E}" type="asst">
      <dgm:prSet phldrT="[文本]"/>
      <dgm:spPr/>
      <dgm:t>
        <a:bodyPr/>
        <a:lstStyle/>
        <a:p>
          <a:r>
            <a:rPr lang="zh-CN" altLang="en-US" b="1">
              <a:solidFill>
                <a:schemeClr val="accent2"/>
              </a:solidFill>
              <a:latin typeface="思源黑体 CN Normal" panose="020B0400000000000000" pitchFamily="34" charset="-122"/>
              <a:ea typeface="思源黑体 CN Normal" panose="020B0400000000000000" pitchFamily="34" charset="-122"/>
            </a:rPr>
            <a:t>展开说明</a:t>
          </a:r>
          <a:r>
            <a:rPr lang="en-US" altLang="zh-CN" b="1">
              <a:solidFill>
                <a:schemeClr val="accent2"/>
              </a:solidFill>
              <a:latin typeface="思源黑体 CN Normal" panose="020B0400000000000000" pitchFamily="34" charset="-122"/>
              <a:ea typeface="思源黑体 CN Normal" panose="020B0400000000000000" pitchFamily="34" charset="-122"/>
            </a:rPr>
            <a:t>2</a:t>
          </a:r>
          <a:endParaRPr lang="zh-CN" altLang="en-US" b="1" dirty="0">
            <a:solidFill>
              <a:schemeClr val="accent2"/>
            </a:solidFill>
            <a:latin typeface="思源黑体 CN Normal" panose="020B0400000000000000" pitchFamily="34" charset="-122"/>
            <a:ea typeface="思源黑体 CN Normal" panose="020B0400000000000000" pitchFamily="34" charset="-122"/>
          </a:endParaRPr>
        </a:p>
      </dgm:t>
    </dgm:pt>
    <dgm:pt modelId="{A55E25F9-F451-4A66-BB5C-EECC2AC9F1B7}" type="parTrans" cxnId="{9CFBE20F-27DF-4579-8092-4463DF39ECCC}">
      <dgm:prSet/>
      <dgm:spPr>
        <a:ln>
          <a:solidFill>
            <a:schemeClr val="accent1"/>
          </a:solidFill>
        </a:ln>
      </dgm:spPr>
      <dgm:t>
        <a:bodyPr/>
        <a:lstStyle/>
        <a:p>
          <a:endParaRPr lang="zh-CN" altLang="en-US">
            <a:solidFill>
              <a:schemeClr val="accent2"/>
            </a:solidFill>
          </a:endParaRPr>
        </a:p>
      </dgm:t>
    </dgm:pt>
    <dgm:pt modelId="{6FDE6C58-5E03-4BCF-B2FC-CD23DDDB81A4}" type="sibTrans" cxnId="{9CFBE20F-27DF-4579-8092-4463DF39ECCC}">
      <dgm:prSet/>
      <dgm:spPr/>
      <dgm:t>
        <a:bodyPr/>
        <a:lstStyle/>
        <a:p>
          <a:endParaRPr lang="zh-CN" altLang="en-US">
            <a:solidFill>
              <a:schemeClr val="accent2"/>
            </a:solidFill>
          </a:endParaRPr>
        </a:p>
      </dgm:t>
    </dgm:pt>
    <dgm:pt modelId="{8CBA6058-3474-4D9F-8669-7C9108F45606}" type="pres">
      <dgm:prSet presAssocID="{2556D8B3-9D38-4230-91F4-264CA2156EDC}" presName="Name0" presStyleCnt="0">
        <dgm:presLayoutVars>
          <dgm:orgChart val="1"/>
          <dgm:chPref val="1"/>
          <dgm:dir/>
          <dgm:animOne val="branch"/>
          <dgm:animLvl val="lvl"/>
          <dgm:resizeHandles/>
        </dgm:presLayoutVars>
      </dgm:prSet>
      <dgm:spPr/>
    </dgm:pt>
    <dgm:pt modelId="{68ADC47D-E0D7-4F7E-BAD9-F572748CF05E}" type="pres">
      <dgm:prSet presAssocID="{12206FB3-5A47-4FAF-969F-F6CE1AB4AD3D}" presName="hierRoot1" presStyleCnt="0">
        <dgm:presLayoutVars>
          <dgm:hierBranch val="init"/>
        </dgm:presLayoutVars>
      </dgm:prSet>
      <dgm:spPr/>
    </dgm:pt>
    <dgm:pt modelId="{540D7E82-CF7D-4994-B294-05C77A819282}" type="pres">
      <dgm:prSet presAssocID="{12206FB3-5A47-4FAF-969F-F6CE1AB4AD3D}" presName="rootComposite1" presStyleCnt="0"/>
      <dgm:spPr/>
    </dgm:pt>
    <dgm:pt modelId="{67B7CE70-1102-4E51-A24C-1447357D8D1C}" type="pres">
      <dgm:prSet presAssocID="{12206FB3-5A47-4FAF-969F-F6CE1AB4AD3D}" presName="rootText1" presStyleLbl="alignAcc1" presStyleIdx="0" presStyleCnt="0">
        <dgm:presLayoutVars>
          <dgm:chPref val="3"/>
        </dgm:presLayoutVars>
      </dgm:prSet>
      <dgm:spPr/>
    </dgm:pt>
    <dgm:pt modelId="{120EA89D-C3FC-402D-8739-A4C24A54EE7F}" type="pres">
      <dgm:prSet presAssocID="{12206FB3-5A47-4FAF-969F-F6CE1AB4AD3D}" presName="topArc1" presStyleLbl="parChTrans1D1" presStyleIdx="0" presStyleCnt="14"/>
      <dgm:spPr>
        <a:ln>
          <a:solidFill>
            <a:schemeClr val="accent1"/>
          </a:solidFill>
        </a:ln>
      </dgm:spPr>
    </dgm:pt>
    <dgm:pt modelId="{EA163E30-65E2-4126-ADCF-AF414000682D}" type="pres">
      <dgm:prSet presAssocID="{12206FB3-5A47-4FAF-969F-F6CE1AB4AD3D}" presName="bottomArc1" presStyleLbl="parChTrans1D1" presStyleIdx="1" presStyleCnt="14"/>
      <dgm:spPr/>
    </dgm:pt>
    <dgm:pt modelId="{5A8C033A-8CA2-4F96-95EE-D53A53A4C538}" type="pres">
      <dgm:prSet presAssocID="{12206FB3-5A47-4FAF-969F-F6CE1AB4AD3D}" presName="topConnNode1" presStyleLbl="node1" presStyleIdx="0" presStyleCnt="0"/>
      <dgm:spPr/>
    </dgm:pt>
    <dgm:pt modelId="{2C738467-1745-4223-B945-76F5796E04A6}" type="pres">
      <dgm:prSet presAssocID="{12206FB3-5A47-4FAF-969F-F6CE1AB4AD3D}" presName="hierChild2" presStyleCnt="0"/>
      <dgm:spPr/>
    </dgm:pt>
    <dgm:pt modelId="{A086C6EE-96C4-4EFC-A5CF-67D9C36DD806}" type="pres">
      <dgm:prSet presAssocID="{12206FB3-5A47-4FAF-969F-F6CE1AB4AD3D}" presName="hierChild3" presStyleCnt="0"/>
      <dgm:spPr/>
    </dgm:pt>
    <dgm:pt modelId="{EA73E613-FE3F-4F37-97B2-B87CB222A7A0}" type="pres">
      <dgm:prSet presAssocID="{D6DD3101-B989-4FFB-B961-C42A26D7AD15}" presName="Name101" presStyleLbl="parChTrans1D2" presStyleIdx="0" presStyleCnt="2"/>
      <dgm:spPr/>
    </dgm:pt>
    <dgm:pt modelId="{03031645-6535-480B-BD1F-B52BB4FC6308}" type="pres">
      <dgm:prSet presAssocID="{740C75B5-AA61-4370-A13E-642E6C14EAF0}" presName="hierRoot3" presStyleCnt="0">
        <dgm:presLayoutVars>
          <dgm:hierBranch val="init"/>
        </dgm:presLayoutVars>
      </dgm:prSet>
      <dgm:spPr/>
    </dgm:pt>
    <dgm:pt modelId="{B574DEF1-676B-4E14-A517-B1FE3DA22BD6}" type="pres">
      <dgm:prSet presAssocID="{740C75B5-AA61-4370-A13E-642E6C14EAF0}" presName="rootComposite3" presStyleCnt="0"/>
      <dgm:spPr/>
    </dgm:pt>
    <dgm:pt modelId="{6FD665A5-6671-42F2-8C90-B4829B265D9B}" type="pres">
      <dgm:prSet presAssocID="{740C75B5-AA61-4370-A13E-642E6C14EAF0}" presName="rootText3" presStyleLbl="alignAcc1" presStyleIdx="0" presStyleCnt="0">
        <dgm:presLayoutVars>
          <dgm:chPref val="3"/>
        </dgm:presLayoutVars>
      </dgm:prSet>
      <dgm:spPr/>
    </dgm:pt>
    <dgm:pt modelId="{96165D1D-5914-4925-9B82-37F4C95EDA10}" type="pres">
      <dgm:prSet presAssocID="{740C75B5-AA61-4370-A13E-642E6C14EAF0}" presName="topArc3" presStyleLbl="parChTrans1D1" presStyleIdx="2" presStyleCnt="14"/>
      <dgm:spPr/>
    </dgm:pt>
    <dgm:pt modelId="{45605E85-4F79-4CAC-A633-82807D6891F3}" type="pres">
      <dgm:prSet presAssocID="{740C75B5-AA61-4370-A13E-642E6C14EAF0}" presName="bottomArc3" presStyleLbl="parChTrans1D1" presStyleIdx="3" presStyleCnt="14"/>
      <dgm:spPr>
        <a:ln>
          <a:solidFill>
            <a:schemeClr val="accent1"/>
          </a:solidFill>
        </a:ln>
      </dgm:spPr>
    </dgm:pt>
    <dgm:pt modelId="{EDC025E9-736C-45ED-A9A1-0765C8275CA4}" type="pres">
      <dgm:prSet presAssocID="{740C75B5-AA61-4370-A13E-642E6C14EAF0}" presName="topConnNode3" presStyleLbl="asst1" presStyleIdx="0" presStyleCnt="0"/>
      <dgm:spPr/>
    </dgm:pt>
    <dgm:pt modelId="{32BB6ABF-5184-4271-9708-2EC45621DF56}" type="pres">
      <dgm:prSet presAssocID="{740C75B5-AA61-4370-A13E-642E6C14EAF0}" presName="hierChild6" presStyleCnt="0"/>
      <dgm:spPr/>
    </dgm:pt>
    <dgm:pt modelId="{EBF84071-2060-4FD2-A6A8-80618C50F5EC}" type="pres">
      <dgm:prSet presAssocID="{740C75B5-AA61-4370-A13E-642E6C14EAF0}" presName="hierChild7" presStyleCnt="0"/>
      <dgm:spPr/>
    </dgm:pt>
    <dgm:pt modelId="{64AD64D2-7F7B-4508-BD02-AE33B7F52D96}" type="pres">
      <dgm:prSet presAssocID="{594050EA-B472-45AF-A43A-8B6163B1062A}" presName="Name101" presStyleLbl="parChTrans1D3" presStyleIdx="0" presStyleCnt="4"/>
      <dgm:spPr/>
    </dgm:pt>
    <dgm:pt modelId="{451F52FF-60A2-42AB-8C69-417668BE52AF}" type="pres">
      <dgm:prSet presAssocID="{AB89D3B4-F5B6-4815-9C39-9062BDFC261B}" presName="hierRoot3" presStyleCnt="0">
        <dgm:presLayoutVars>
          <dgm:hierBranch val="init"/>
        </dgm:presLayoutVars>
      </dgm:prSet>
      <dgm:spPr/>
    </dgm:pt>
    <dgm:pt modelId="{94EEF038-FF7C-4361-ABD2-61304A70F6C8}" type="pres">
      <dgm:prSet presAssocID="{AB89D3B4-F5B6-4815-9C39-9062BDFC261B}" presName="rootComposite3" presStyleCnt="0"/>
      <dgm:spPr/>
    </dgm:pt>
    <dgm:pt modelId="{ACA92829-6CF3-4763-B0D0-D4C216A9517C}" type="pres">
      <dgm:prSet presAssocID="{AB89D3B4-F5B6-4815-9C39-9062BDFC261B}" presName="rootText3" presStyleLbl="alignAcc1" presStyleIdx="0" presStyleCnt="0">
        <dgm:presLayoutVars>
          <dgm:chPref val="3"/>
        </dgm:presLayoutVars>
      </dgm:prSet>
      <dgm:spPr/>
    </dgm:pt>
    <dgm:pt modelId="{6595D4EB-66A8-4151-86C4-777992E37F4B}" type="pres">
      <dgm:prSet presAssocID="{AB89D3B4-F5B6-4815-9C39-9062BDFC261B}" presName="topArc3" presStyleLbl="parChTrans1D1" presStyleIdx="4" presStyleCnt="14"/>
      <dgm:spPr>
        <a:ln>
          <a:solidFill>
            <a:schemeClr val="accent1"/>
          </a:solidFill>
        </a:ln>
      </dgm:spPr>
    </dgm:pt>
    <dgm:pt modelId="{9E399841-D382-479B-88F7-0A07F1E4052D}" type="pres">
      <dgm:prSet presAssocID="{AB89D3B4-F5B6-4815-9C39-9062BDFC261B}" presName="bottomArc3" presStyleLbl="parChTrans1D1" presStyleIdx="5" presStyleCnt="14"/>
      <dgm:spPr/>
    </dgm:pt>
    <dgm:pt modelId="{041ADB65-DAA9-4F00-9158-EF7F77E64F80}" type="pres">
      <dgm:prSet presAssocID="{AB89D3B4-F5B6-4815-9C39-9062BDFC261B}" presName="topConnNode3" presStyleLbl="asst1" presStyleIdx="0" presStyleCnt="0"/>
      <dgm:spPr/>
    </dgm:pt>
    <dgm:pt modelId="{2C3A1B62-8B2F-4F1D-9ABD-AF87B1E480EE}" type="pres">
      <dgm:prSet presAssocID="{AB89D3B4-F5B6-4815-9C39-9062BDFC261B}" presName="hierChild6" presStyleCnt="0"/>
      <dgm:spPr/>
    </dgm:pt>
    <dgm:pt modelId="{B77F8CBF-4B31-4B2B-B2AD-9B4B81496D60}" type="pres">
      <dgm:prSet presAssocID="{AB89D3B4-F5B6-4815-9C39-9062BDFC261B}" presName="hierChild7" presStyleCnt="0"/>
      <dgm:spPr/>
    </dgm:pt>
    <dgm:pt modelId="{3E39A32C-F47F-4C43-9575-D0B314079944}" type="pres">
      <dgm:prSet presAssocID="{E5425337-A3CA-43C6-B961-505DB8973947}" presName="Name101" presStyleLbl="parChTrans1D3" presStyleIdx="1" presStyleCnt="4"/>
      <dgm:spPr/>
    </dgm:pt>
    <dgm:pt modelId="{03ED7169-6180-4AB0-8E6E-92663500C0AB}" type="pres">
      <dgm:prSet presAssocID="{91589450-4942-41E7-9C9A-15FF2057084C}" presName="hierRoot3" presStyleCnt="0">
        <dgm:presLayoutVars>
          <dgm:hierBranch val="init"/>
        </dgm:presLayoutVars>
      </dgm:prSet>
      <dgm:spPr/>
    </dgm:pt>
    <dgm:pt modelId="{729EA3F5-EE2E-4CF1-809F-AF45EFEB63BF}" type="pres">
      <dgm:prSet presAssocID="{91589450-4942-41E7-9C9A-15FF2057084C}" presName="rootComposite3" presStyleCnt="0"/>
      <dgm:spPr/>
    </dgm:pt>
    <dgm:pt modelId="{B4DF2D46-65E0-4389-9748-287981741809}" type="pres">
      <dgm:prSet presAssocID="{91589450-4942-41E7-9C9A-15FF2057084C}" presName="rootText3" presStyleLbl="alignAcc1" presStyleIdx="0" presStyleCnt="0">
        <dgm:presLayoutVars>
          <dgm:chPref val="3"/>
        </dgm:presLayoutVars>
      </dgm:prSet>
      <dgm:spPr/>
    </dgm:pt>
    <dgm:pt modelId="{C15813A9-DD54-4B44-B669-587351EE91B8}" type="pres">
      <dgm:prSet presAssocID="{91589450-4942-41E7-9C9A-15FF2057084C}" presName="topArc3" presStyleLbl="parChTrans1D1" presStyleIdx="6" presStyleCnt="14"/>
      <dgm:spPr/>
    </dgm:pt>
    <dgm:pt modelId="{CC037C3F-B7D0-4AAE-8DAB-690AF7F41A13}" type="pres">
      <dgm:prSet presAssocID="{91589450-4942-41E7-9C9A-15FF2057084C}" presName="bottomArc3" presStyleLbl="parChTrans1D1" presStyleIdx="7" presStyleCnt="14"/>
      <dgm:spPr>
        <a:ln>
          <a:solidFill>
            <a:schemeClr val="accent1"/>
          </a:solidFill>
        </a:ln>
      </dgm:spPr>
    </dgm:pt>
    <dgm:pt modelId="{F77164AB-1D5C-4A4D-AC62-10F5137838C6}" type="pres">
      <dgm:prSet presAssocID="{91589450-4942-41E7-9C9A-15FF2057084C}" presName="topConnNode3" presStyleLbl="asst1" presStyleIdx="0" presStyleCnt="0"/>
      <dgm:spPr/>
    </dgm:pt>
    <dgm:pt modelId="{2CB2BF69-F82D-472B-A857-0A5FE40A0425}" type="pres">
      <dgm:prSet presAssocID="{91589450-4942-41E7-9C9A-15FF2057084C}" presName="hierChild6" presStyleCnt="0"/>
      <dgm:spPr/>
    </dgm:pt>
    <dgm:pt modelId="{A3E030F1-2361-4572-80B2-DC3CC99A06D1}" type="pres">
      <dgm:prSet presAssocID="{91589450-4942-41E7-9C9A-15FF2057084C}" presName="hierChild7" presStyleCnt="0"/>
      <dgm:spPr/>
    </dgm:pt>
    <dgm:pt modelId="{94F04D17-16B7-44E4-BB4C-53596D53B6EE}" type="pres">
      <dgm:prSet presAssocID="{095E6C0D-F111-43B3-8EAE-120E71B7F208}" presName="Name101" presStyleLbl="parChTrans1D2" presStyleIdx="1" presStyleCnt="2"/>
      <dgm:spPr/>
    </dgm:pt>
    <dgm:pt modelId="{07B0EA65-995F-4F5B-952A-334573F19D07}" type="pres">
      <dgm:prSet presAssocID="{D69C6FBF-3990-48FB-A4C6-942CB0399963}" presName="hierRoot3" presStyleCnt="0">
        <dgm:presLayoutVars>
          <dgm:hierBranch val="init"/>
        </dgm:presLayoutVars>
      </dgm:prSet>
      <dgm:spPr/>
    </dgm:pt>
    <dgm:pt modelId="{BD806E13-DBDD-44A8-A81B-2F4A27AD8EB9}" type="pres">
      <dgm:prSet presAssocID="{D69C6FBF-3990-48FB-A4C6-942CB0399963}" presName="rootComposite3" presStyleCnt="0"/>
      <dgm:spPr/>
    </dgm:pt>
    <dgm:pt modelId="{CA61F2A5-9104-442F-807D-BD8C4BF147E7}" type="pres">
      <dgm:prSet presAssocID="{D69C6FBF-3990-48FB-A4C6-942CB0399963}" presName="rootText3" presStyleLbl="alignAcc1" presStyleIdx="0" presStyleCnt="0">
        <dgm:presLayoutVars>
          <dgm:chPref val="3"/>
        </dgm:presLayoutVars>
      </dgm:prSet>
      <dgm:spPr/>
    </dgm:pt>
    <dgm:pt modelId="{4300D86F-F03B-4906-BCBE-A4BD0DAC752C}" type="pres">
      <dgm:prSet presAssocID="{D69C6FBF-3990-48FB-A4C6-942CB0399963}" presName="topArc3" presStyleLbl="parChTrans1D1" presStyleIdx="8" presStyleCnt="14"/>
      <dgm:spPr/>
    </dgm:pt>
    <dgm:pt modelId="{7A31BB6E-EE5A-4114-9670-FA75358B0B1A}" type="pres">
      <dgm:prSet presAssocID="{D69C6FBF-3990-48FB-A4C6-942CB0399963}" presName="bottomArc3" presStyleLbl="parChTrans1D1" presStyleIdx="9" presStyleCnt="14"/>
      <dgm:spPr>
        <a:ln>
          <a:solidFill>
            <a:schemeClr val="accent1"/>
          </a:solidFill>
        </a:ln>
      </dgm:spPr>
    </dgm:pt>
    <dgm:pt modelId="{43C2392E-7755-4D9E-91F1-1B591C2F0C51}" type="pres">
      <dgm:prSet presAssocID="{D69C6FBF-3990-48FB-A4C6-942CB0399963}" presName="topConnNode3" presStyleLbl="asst1" presStyleIdx="0" presStyleCnt="0"/>
      <dgm:spPr/>
    </dgm:pt>
    <dgm:pt modelId="{1857875A-56F9-41DE-AE73-907655BA4724}" type="pres">
      <dgm:prSet presAssocID="{D69C6FBF-3990-48FB-A4C6-942CB0399963}" presName="hierChild6" presStyleCnt="0"/>
      <dgm:spPr/>
    </dgm:pt>
    <dgm:pt modelId="{2000041A-5BCA-46C0-AF47-626427CE0678}" type="pres">
      <dgm:prSet presAssocID="{D69C6FBF-3990-48FB-A4C6-942CB0399963}" presName="hierChild7" presStyleCnt="0"/>
      <dgm:spPr/>
    </dgm:pt>
    <dgm:pt modelId="{056144E8-1C69-40B8-96D1-0FDA384355B3}" type="pres">
      <dgm:prSet presAssocID="{FBED8D89-FE33-4D36-B716-6C0040014F61}" presName="Name101" presStyleLbl="parChTrans1D3" presStyleIdx="2" presStyleCnt="4"/>
      <dgm:spPr/>
    </dgm:pt>
    <dgm:pt modelId="{F8DAEC38-97C0-4DF0-98CC-EC184FAC5510}" type="pres">
      <dgm:prSet presAssocID="{6378649D-4C43-4F86-A7A2-D27667FCC10D}" presName="hierRoot3" presStyleCnt="0">
        <dgm:presLayoutVars>
          <dgm:hierBranch val="init"/>
        </dgm:presLayoutVars>
      </dgm:prSet>
      <dgm:spPr/>
    </dgm:pt>
    <dgm:pt modelId="{435D8CB2-A2A3-4A78-9BCA-F51638602C19}" type="pres">
      <dgm:prSet presAssocID="{6378649D-4C43-4F86-A7A2-D27667FCC10D}" presName="rootComposite3" presStyleCnt="0"/>
      <dgm:spPr/>
    </dgm:pt>
    <dgm:pt modelId="{3255DA9F-A7BC-4399-90FA-85354764BC0C}" type="pres">
      <dgm:prSet presAssocID="{6378649D-4C43-4F86-A7A2-D27667FCC10D}" presName="rootText3" presStyleLbl="alignAcc1" presStyleIdx="0" presStyleCnt="0">
        <dgm:presLayoutVars>
          <dgm:chPref val="3"/>
        </dgm:presLayoutVars>
      </dgm:prSet>
      <dgm:spPr/>
    </dgm:pt>
    <dgm:pt modelId="{D653E491-AD1D-492F-ABDD-E152080E2D5C}" type="pres">
      <dgm:prSet presAssocID="{6378649D-4C43-4F86-A7A2-D27667FCC10D}" presName="topArc3" presStyleLbl="parChTrans1D1" presStyleIdx="10" presStyleCnt="14"/>
      <dgm:spPr>
        <a:ln>
          <a:solidFill>
            <a:schemeClr val="accent1"/>
          </a:solidFill>
        </a:ln>
      </dgm:spPr>
    </dgm:pt>
    <dgm:pt modelId="{943DEC67-25F5-4CC9-9E7D-614850CFB5AD}" type="pres">
      <dgm:prSet presAssocID="{6378649D-4C43-4F86-A7A2-D27667FCC10D}" presName="bottomArc3" presStyleLbl="parChTrans1D1" presStyleIdx="11" presStyleCnt="14"/>
      <dgm:spPr/>
    </dgm:pt>
    <dgm:pt modelId="{5A89720C-6E9A-40AC-946F-050EE3A1091E}" type="pres">
      <dgm:prSet presAssocID="{6378649D-4C43-4F86-A7A2-D27667FCC10D}" presName="topConnNode3" presStyleLbl="asst1" presStyleIdx="0" presStyleCnt="0"/>
      <dgm:spPr/>
    </dgm:pt>
    <dgm:pt modelId="{B878785D-8F6E-48EB-9FBD-4D13117A2AE7}" type="pres">
      <dgm:prSet presAssocID="{6378649D-4C43-4F86-A7A2-D27667FCC10D}" presName="hierChild6" presStyleCnt="0"/>
      <dgm:spPr/>
    </dgm:pt>
    <dgm:pt modelId="{F4D70242-D2D4-48F8-9492-2A2ACC22AAFE}" type="pres">
      <dgm:prSet presAssocID="{6378649D-4C43-4F86-A7A2-D27667FCC10D}" presName="hierChild7" presStyleCnt="0"/>
      <dgm:spPr/>
    </dgm:pt>
    <dgm:pt modelId="{E1870742-1CD8-40BB-9674-C3314D782A11}" type="pres">
      <dgm:prSet presAssocID="{A55E25F9-F451-4A66-BB5C-EECC2AC9F1B7}" presName="Name101" presStyleLbl="parChTrans1D3" presStyleIdx="3" presStyleCnt="4"/>
      <dgm:spPr/>
    </dgm:pt>
    <dgm:pt modelId="{7F3CA2FD-2E4F-411A-9F8A-1F859EDD8EA7}" type="pres">
      <dgm:prSet presAssocID="{56E040E4-AC9E-4852-A138-496CEB78BC3E}" presName="hierRoot3" presStyleCnt="0">
        <dgm:presLayoutVars>
          <dgm:hierBranch val="init"/>
        </dgm:presLayoutVars>
      </dgm:prSet>
      <dgm:spPr/>
    </dgm:pt>
    <dgm:pt modelId="{358DA457-01B6-4BCC-ACF6-5121D35CDA2D}" type="pres">
      <dgm:prSet presAssocID="{56E040E4-AC9E-4852-A138-496CEB78BC3E}" presName="rootComposite3" presStyleCnt="0"/>
      <dgm:spPr/>
    </dgm:pt>
    <dgm:pt modelId="{AED3E8CA-579A-4E65-9B05-625E79758282}" type="pres">
      <dgm:prSet presAssocID="{56E040E4-AC9E-4852-A138-496CEB78BC3E}" presName="rootText3" presStyleLbl="alignAcc1" presStyleIdx="0" presStyleCnt="0">
        <dgm:presLayoutVars>
          <dgm:chPref val="3"/>
        </dgm:presLayoutVars>
      </dgm:prSet>
      <dgm:spPr/>
    </dgm:pt>
    <dgm:pt modelId="{94A93743-3B7F-4B0C-832E-5BCD5A4CB810}" type="pres">
      <dgm:prSet presAssocID="{56E040E4-AC9E-4852-A138-496CEB78BC3E}" presName="topArc3" presStyleLbl="parChTrans1D1" presStyleIdx="12" presStyleCnt="14"/>
      <dgm:spPr>
        <a:ln>
          <a:solidFill>
            <a:schemeClr val="accent1"/>
          </a:solidFill>
        </a:ln>
      </dgm:spPr>
    </dgm:pt>
    <dgm:pt modelId="{EFC4142C-DCFA-4A6A-A49A-835D7AC374B5}" type="pres">
      <dgm:prSet presAssocID="{56E040E4-AC9E-4852-A138-496CEB78BC3E}" presName="bottomArc3" presStyleLbl="parChTrans1D1" presStyleIdx="13" presStyleCnt="14"/>
      <dgm:spPr/>
    </dgm:pt>
    <dgm:pt modelId="{4A17BBD7-2360-474D-94FA-F95F67B4FF16}" type="pres">
      <dgm:prSet presAssocID="{56E040E4-AC9E-4852-A138-496CEB78BC3E}" presName="topConnNode3" presStyleLbl="asst1" presStyleIdx="0" presStyleCnt="0"/>
      <dgm:spPr/>
    </dgm:pt>
    <dgm:pt modelId="{8CEFECD1-F5C5-42D9-B950-E200CCD35DB2}" type="pres">
      <dgm:prSet presAssocID="{56E040E4-AC9E-4852-A138-496CEB78BC3E}" presName="hierChild6" presStyleCnt="0"/>
      <dgm:spPr/>
    </dgm:pt>
    <dgm:pt modelId="{68A8E068-3882-4759-8E29-1852D198ABC9}" type="pres">
      <dgm:prSet presAssocID="{56E040E4-AC9E-4852-A138-496CEB78BC3E}" presName="hierChild7" presStyleCnt="0"/>
      <dgm:spPr/>
    </dgm:pt>
  </dgm:ptLst>
  <dgm:cxnLst>
    <dgm:cxn modelId="{9CFBE20F-27DF-4579-8092-4463DF39ECCC}" srcId="{D69C6FBF-3990-48FB-A4C6-942CB0399963}" destId="{56E040E4-AC9E-4852-A138-496CEB78BC3E}" srcOrd="1" destOrd="0" parTransId="{A55E25F9-F451-4A66-BB5C-EECC2AC9F1B7}" sibTransId="{6FDE6C58-5E03-4BCF-B2FC-CD23DDDB81A4}"/>
    <dgm:cxn modelId="{3B20C315-AB27-4488-BD07-151D5D2AA931}" type="presOf" srcId="{AB89D3B4-F5B6-4815-9C39-9062BDFC261B}" destId="{ACA92829-6CF3-4763-B0D0-D4C216A9517C}" srcOrd="0" destOrd="0" presId="urn:microsoft.com/office/officeart/2008/layout/HalfCircleOrganizationChart#1"/>
    <dgm:cxn modelId="{5E9B3427-D012-423D-ABE9-F85EFD3E203B}" type="presOf" srcId="{D69C6FBF-3990-48FB-A4C6-942CB0399963}" destId="{43C2392E-7755-4D9E-91F1-1B591C2F0C51}" srcOrd="1" destOrd="0" presId="urn:microsoft.com/office/officeart/2008/layout/HalfCircleOrganizationChart#1"/>
    <dgm:cxn modelId="{36812E2A-6B29-42B6-8B2D-5D709993021D}" type="presOf" srcId="{91589450-4942-41E7-9C9A-15FF2057084C}" destId="{F77164AB-1D5C-4A4D-AC62-10F5137838C6}" srcOrd="1" destOrd="0" presId="urn:microsoft.com/office/officeart/2008/layout/HalfCircleOrganizationChart#1"/>
    <dgm:cxn modelId="{4325BE3F-B050-4CFE-B73D-09D3C6A1AE15}" type="presOf" srcId="{12206FB3-5A47-4FAF-969F-F6CE1AB4AD3D}" destId="{67B7CE70-1102-4E51-A24C-1447357D8D1C}" srcOrd="0" destOrd="0" presId="urn:microsoft.com/office/officeart/2008/layout/HalfCircleOrganizationChart#1"/>
    <dgm:cxn modelId="{33131648-4C2A-4DE8-9AC5-276367C873BD}" srcId="{740C75B5-AA61-4370-A13E-642E6C14EAF0}" destId="{91589450-4942-41E7-9C9A-15FF2057084C}" srcOrd="1" destOrd="0" parTransId="{E5425337-A3CA-43C6-B961-505DB8973947}" sibTransId="{B26B1B0D-F059-4A0C-B844-0CC1332C5056}"/>
    <dgm:cxn modelId="{7D3A6551-7E98-43D7-9B88-771F5099779C}" type="presOf" srcId="{6378649D-4C43-4F86-A7A2-D27667FCC10D}" destId="{5A89720C-6E9A-40AC-946F-050EE3A1091E}" srcOrd="1" destOrd="0" presId="urn:microsoft.com/office/officeart/2008/layout/HalfCircleOrganizationChart#1"/>
    <dgm:cxn modelId="{8998EC72-1352-4F66-BAA1-02BFAB39AC39}" type="presOf" srcId="{A55E25F9-F451-4A66-BB5C-EECC2AC9F1B7}" destId="{E1870742-1CD8-40BB-9674-C3314D782A11}" srcOrd="0" destOrd="0" presId="urn:microsoft.com/office/officeart/2008/layout/HalfCircleOrganizationChart#1"/>
    <dgm:cxn modelId="{B742A073-9061-495B-A521-67EFB8ABF093}" type="presOf" srcId="{AB89D3B4-F5B6-4815-9C39-9062BDFC261B}" destId="{041ADB65-DAA9-4F00-9158-EF7F77E64F80}" srcOrd="1" destOrd="0" presId="urn:microsoft.com/office/officeart/2008/layout/HalfCircleOrganizationChart#1"/>
    <dgm:cxn modelId="{FE50BB57-11D0-4B75-9D8D-ABF5AF4CF29B}" type="presOf" srcId="{E5425337-A3CA-43C6-B961-505DB8973947}" destId="{3E39A32C-F47F-4C43-9575-D0B314079944}" srcOrd="0" destOrd="0" presId="urn:microsoft.com/office/officeart/2008/layout/HalfCircleOrganizationChart#1"/>
    <dgm:cxn modelId="{58D3C158-2B2C-4305-9B3F-E2EDF0525C91}" type="presOf" srcId="{D69C6FBF-3990-48FB-A4C6-942CB0399963}" destId="{CA61F2A5-9104-442F-807D-BD8C4BF147E7}" srcOrd="0" destOrd="0" presId="urn:microsoft.com/office/officeart/2008/layout/HalfCircleOrganizationChart#1"/>
    <dgm:cxn modelId="{C8E3115A-6C88-4B5D-B7EC-AE04D405B33D}" type="presOf" srcId="{740C75B5-AA61-4370-A13E-642E6C14EAF0}" destId="{6FD665A5-6671-42F2-8C90-B4829B265D9B}" srcOrd="0" destOrd="0" presId="urn:microsoft.com/office/officeart/2008/layout/HalfCircleOrganizationChart#1"/>
    <dgm:cxn modelId="{895D4180-1A84-49BB-8C9E-20BD4F1D984B}" srcId="{12206FB3-5A47-4FAF-969F-F6CE1AB4AD3D}" destId="{D69C6FBF-3990-48FB-A4C6-942CB0399963}" srcOrd="1" destOrd="0" parTransId="{095E6C0D-F111-43B3-8EAE-120E71B7F208}" sibTransId="{D15F859B-D028-435A-BC92-FDDF3DB8CAF2}"/>
    <dgm:cxn modelId="{AFC4C881-E79C-41A4-BE5A-36DCB4AF5A6D}" type="presOf" srcId="{6378649D-4C43-4F86-A7A2-D27667FCC10D}" destId="{3255DA9F-A7BC-4399-90FA-85354764BC0C}" srcOrd="0" destOrd="0" presId="urn:microsoft.com/office/officeart/2008/layout/HalfCircleOrganizationChart#1"/>
    <dgm:cxn modelId="{D662A785-ED83-4859-8C14-520E02AA6B82}" type="presOf" srcId="{2556D8B3-9D38-4230-91F4-264CA2156EDC}" destId="{8CBA6058-3474-4D9F-8669-7C9108F45606}" srcOrd="0" destOrd="0" presId="urn:microsoft.com/office/officeart/2008/layout/HalfCircleOrganizationChart#1"/>
    <dgm:cxn modelId="{6CD5508B-0BE8-4133-B927-0A9708124841}" type="presOf" srcId="{594050EA-B472-45AF-A43A-8B6163B1062A}" destId="{64AD64D2-7F7B-4508-BD02-AE33B7F52D96}" srcOrd="0" destOrd="0" presId="urn:microsoft.com/office/officeart/2008/layout/HalfCircleOrganizationChart#1"/>
    <dgm:cxn modelId="{3FA2D08F-F222-4202-9CB0-A684F722A61A}" type="presOf" srcId="{095E6C0D-F111-43B3-8EAE-120E71B7F208}" destId="{94F04D17-16B7-44E4-BB4C-53596D53B6EE}" srcOrd="0" destOrd="0" presId="urn:microsoft.com/office/officeart/2008/layout/HalfCircleOrganizationChart#1"/>
    <dgm:cxn modelId="{FA85A094-F73B-4E28-BFC0-0A8444845F2C}" type="presOf" srcId="{56E040E4-AC9E-4852-A138-496CEB78BC3E}" destId="{AED3E8CA-579A-4E65-9B05-625E79758282}" srcOrd="0" destOrd="0" presId="urn:microsoft.com/office/officeart/2008/layout/HalfCircleOrganizationChart#1"/>
    <dgm:cxn modelId="{8DCF2A96-2CFA-431D-95FE-140ABFEB5AAC}" type="presOf" srcId="{12206FB3-5A47-4FAF-969F-F6CE1AB4AD3D}" destId="{5A8C033A-8CA2-4F96-95EE-D53A53A4C538}" srcOrd="1" destOrd="0" presId="urn:microsoft.com/office/officeart/2008/layout/HalfCircleOrganizationChart#1"/>
    <dgm:cxn modelId="{AE4BC5AE-4FBF-4FDC-87E9-1BBBBBA59B48}" type="presOf" srcId="{91589450-4942-41E7-9C9A-15FF2057084C}" destId="{B4DF2D46-65E0-4389-9748-287981741809}" srcOrd="0" destOrd="0" presId="urn:microsoft.com/office/officeart/2008/layout/HalfCircleOrganizationChart#1"/>
    <dgm:cxn modelId="{EFA6FFBA-956B-45E2-BCC4-07673547EF2D}" type="presOf" srcId="{FBED8D89-FE33-4D36-B716-6C0040014F61}" destId="{056144E8-1C69-40B8-96D1-0FDA384355B3}" srcOrd="0" destOrd="0" presId="urn:microsoft.com/office/officeart/2008/layout/HalfCircleOrganizationChart#1"/>
    <dgm:cxn modelId="{03ABF8BF-AC0C-44E3-81E3-FD0F5BCEFE46}" type="presOf" srcId="{740C75B5-AA61-4370-A13E-642E6C14EAF0}" destId="{EDC025E9-736C-45ED-A9A1-0765C8275CA4}" srcOrd="1" destOrd="0" presId="urn:microsoft.com/office/officeart/2008/layout/HalfCircleOrganizationChart#1"/>
    <dgm:cxn modelId="{CABFF5CD-8555-42A0-B846-FDF1B481842E}" srcId="{12206FB3-5A47-4FAF-969F-F6CE1AB4AD3D}" destId="{740C75B5-AA61-4370-A13E-642E6C14EAF0}" srcOrd="0" destOrd="0" parTransId="{D6DD3101-B989-4FFB-B961-C42A26D7AD15}" sibTransId="{8F98BD17-5EFD-44FA-960A-C5F2B26B4F8F}"/>
    <dgm:cxn modelId="{30BA66CE-AF3A-4278-BE6D-48E7CD99642B}" srcId="{2556D8B3-9D38-4230-91F4-264CA2156EDC}" destId="{12206FB3-5A47-4FAF-969F-F6CE1AB4AD3D}" srcOrd="0" destOrd="0" parTransId="{8EB8E43A-5583-48A1-9172-6F9902E07B03}" sibTransId="{27CAF2D7-9646-4DC4-B61C-64432173C54C}"/>
    <dgm:cxn modelId="{CFA33FD9-6DA7-4D67-99AA-2844A245D34F}" type="presOf" srcId="{56E040E4-AC9E-4852-A138-496CEB78BC3E}" destId="{4A17BBD7-2360-474D-94FA-F95F67B4FF16}" srcOrd="1" destOrd="0" presId="urn:microsoft.com/office/officeart/2008/layout/HalfCircleOrganizationChart#1"/>
    <dgm:cxn modelId="{74BAFCE8-53BD-4A9C-BCF4-FDB9D9E4A22A}" type="presOf" srcId="{D6DD3101-B989-4FFB-B961-C42A26D7AD15}" destId="{EA73E613-FE3F-4F37-97B2-B87CB222A7A0}" srcOrd="0" destOrd="0" presId="urn:microsoft.com/office/officeart/2008/layout/HalfCircleOrganizationChart#1"/>
    <dgm:cxn modelId="{8E27EDEF-7785-423C-886D-D351015E92FC}" srcId="{740C75B5-AA61-4370-A13E-642E6C14EAF0}" destId="{AB89D3B4-F5B6-4815-9C39-9062BDFC261B}" srcOrd="0" destOrd="0" parTransId="{594050EA-B472-45AF-A43A-8B6163B1062A}" sibTransId="{F82FD081-C0C1-4A4D-9B40-693BCF8FC488}"/>
    <dgm:cxn modelId="{69365FFC-BB83-4EB9-832F-A1DB7084DD7F}" srcId="{D69C6FBF-3990-48FB-A4C6-942CB0399963}" destId="{6378649D-4C43-4F86-A7A2-D27667FCC10D}" srcOrd="0" destOrd="0" parTransId="{FBED8D89-FE33-4D36-B716-6C0040014F61}" sibTransId="{BC2875C0-BF07-4952-A876-E4C4784DB4E3}"/>
    <dgm:cxn modelId="{76969008-7DBF-4804-A86B-4B05D7B90519}" type="presParOf" srcId="{8CBA6058-3474-4D9F-8669-7C9108F45606}" destId="{68ADC47D-E0D7-4F7E-BAD9-F572748CF05E}" srcOrd="0" destOrd="0" presId="urn:microsoft.com/office/officeart/2008/layout/HalfCircleOrganizationChart#1"/>
    <dgm:cxn modelId="{A0BBF339-32EF-41E5-864E-77730E796C2E}" type="presParOf" srcId="{68ADC47D-E0D7-4F7E-BAD9-F572748CF05E}" destId="{540D7E82-CF7D-4994-B294-05C77A819282}" srcOrd="0" destOrd="0" presId="urn:microsoft.com/office/officeart/2008/layout/HalfCircleOrganizationChart#1"/>
    <dgm:cxn modelId="{CDBBB0A2-1F34-45D1-A9E7-42098EA8A443}" type="presParOf" srcId="{540D7E82-CF7D-4994-B294-05C77A819282}" destId="{67B7CE70-1102-4E51-A24C-1447357D8D1C}" srcOrd="0" destOrd="0" presId="urn:microsoft.com/office/officeart/2008/layout/HalfCircleOrganizationChart#1"/>
    <dgm:cxn modelId="{75E95970-F7EC-4EE3-9E2B-0A6256FA0D38}" type="presParOf" srcId="{540D7E82-CF7D-4994-B294-05C77A819282}" destId="{120EA89D-C3FC-402D-8739-A4C24A54EE7F}" srcOrd="1" destOrd="0" presId="urn:microsoft.com/office/officeart/2008/layout/HalfCircleOrganizationChart#1"/>
    <dgm:cxn modelId="{B59EB4B6-63A8-496D-A40C-913D551C7957}" type="presParOf" srcId="{540D7E82-CF7D-4994-B294-05C77A819282}" destId="{EA163E30-65E2-4126-ADCF-AF414000682D}" srcOrd="2" destOrd="0" presId="urn:microsoft.com/office/officeart/2008/layout/HalfCircleOrganizationChart#1"/>
    <dgm:cxn modelId="{B26A7EBA-4688-44AF-ACFC-E799E70DE41D}" type="presParOf" srcId="{540D7E82-CF7D-4994-B294-05C77A819282}" destId="{5A8C033A-8CA2-4F96-95EE-D53A53A4C538}" srcOrd="3" destOrd="0" presId="urn:microsoft.com/office/officeart/2008/layout/HalfCircleOrganizationChart#1"/>
    <dgm:cxn modelId="{54667270-F2C3-430E-8159-CF68B372BD5D}" type="presParOf" srcId="{68ADC47D-E0D7-4F7E-BAD9-F572748CF05E}" destId="{2C738467-1745-4223-B945-76F5796E04A6}" srcOrd="1" destOrd="0" presId="urn:microsoft.com/office/officeart/2008/layout/HalfCircleOrganizationChart#1"/>
    <dgm:cxn modelId="{6D2A2C65-6F7E-4E3C-8217-BD5E298731CE}" type="presParOf" srcId="{68ADC47D-E0D7-4F7E-BAD9-F572748CF05E}" destId="{A086C6EE-96C4-4EFC-A5CF-67D9C36DD806}" srcOrd="2" destOrd="0" presId="urn:microsoft.com/office/officeart/2008/layout/HalfCircleOrganizationChart#1"/>
    <dgm:cxn modelId="{E2FA474C-87EF-4A63-9650-55E2D6359D20}" type="presParOf" srcId="{A086C6EE-96C4-4EFC-A5CF-67D9C36DD806}" destId="{EA73E613-FE3F-4F37-97B2-B87CB222A7A0}" srcOrd="0" destOrd="0" presId="urn:microsoft.com/office/officeart/2008/layout/HalfCircleOrganizationChart#1"/>
    <dgm:cxn modelId="{5DD4A910-1953-4815-9469-08E1115CFF50}" type="presParOf" srcId="{A086C6EE-96C4-4EFC-A5CF-67D9C36DD806}" destId="{03031645-6535-480B-BD1F-B52BB4FC6308}" srcOrd="1" destOrd="0" presId="urn:microsoft.com/office/officeart/2008/layout/HalfCircleOrganizationChart#1"/>
    <dgm:cxn modelId="{717EFB14-0454-4364-86B2-554AA104BFD8}" type="presParOf" srcId="{03031645-6535-480B-BD1F-B52BB4FC6308}" destId="{B574DEF1-676B-4E14-A517-B1FE3DA22BD6}" srcOrd="0" destOrd="0" presId="urn:microsoft.com/office/officeart/2008/layout/HalfCircleOrganizationChart#1"/>
    <dgm:cxn modelId="{D781F940-F56C-4136-86EA-BC78EB6CC376}" type="presParOf" srcId="{B574DEF1-676B-4E14-A517-B1FE3DA22BD6}" destId="{6FD665A5-6671-42F2-8C90-B4829B265D9B}" srcOrd="0" destOrd="0" presId="urn:microsoft.com/office/officeart/2008/layout/HalfCircleOrganizationChart#1"/>
    <dgm:cxn modelId="{C88D6470-42E9-40B3-A210-DB37E70E3E0F}" type="presParOf" srcId="{B574DEF1-676B-4E14-A517-B1FE3DA22BD6}" destId="{96165D1D-5914-4925-9B82-37F4C95EDA10}" srcOrd="1" destOrd="0" presId="urn:microsoft.com/office/officeart/2008/layout/HalfCircleOrganizationChart#1"/>
    <dgm:cxn modelId="{1093319D-77CA-4F3D-8334-6DEDA4E4C8F1}" type="presParOf" srcId="{B574DEF1-676B-4E14-A517-B1FE3DA22BD6}" destId="{45605E85-4F79-4CAC-A633-82807D6891F3}" srcOrd="2" destOrd="0" presId="urn:microsoft.com/office/officeart/2008/layout/HalfCircleOrganizationChart#1"/>
    <dgm:cxn modelId="{3B683AA9-0C35-456A-9C19-5FBBE61768F3}" type="presParOf" srcId="{B574DEF1-676B-4E14-A517-B1FE3DA22BD6}" destId="{EDC025E9-736C-45ED-A9A1-0765C8275CA4}" srcOrd="3" destOrd="0" presId="urn:microsoft.com/office/officeart/2008/layout/HalfCircleOrganizationChart#1"/>
    <dgm:cxn modelId="{2EFFA62E-78E3-4EEC-A70D-41411F711D2C}" type="presParOf" srcId="{03031645-6535-480B-BD1F-B52BB4FC6308}" destId="{32BB6ABF-5184-4271-9708-2EC45621DF56}" srcOrd="1" destOrd="0" presId="urn:microsoft.com/office/officeart/2008/layout/HalfCircleOrganizationChart#1"/>
    <dgm:cxn modelId="{47CA27F7-F398-48CC-977D-3881B49BF8A0}" type="presParOf" srcId="{03031645-6535-480B-BD1F-B52BB4FC6308}" destId="{EBF84071-2060-4FD2-A6A8-80618C50F5EC}" srcOrd="2" destOrd="0" presId="urn:microsoft.com/office/officeart/2008/layout/HalfCircleOrganizationChart#1"/>
    <dgm:cxn modelId="{71864195-7435-4C34-AA14-F1C17BBA4F78}" type="presParOf" srcId="{EBF84071-2060-4FD2-A6A8-80618C50F5EC}" destId="{64AD64D2-7F7B-4508-BD02-AE33B7F52D96}" srcOrd="0" destOrd="0" presId="urn:microsoft.com/office/officeart/2008/layout/HalfCircleOrganizationChart#1"/>
    <dgm:cxn modelId="{95279487-B366-42A6-98AE-95DA6AE3CFD7}" type="presParOf" srcId="{EBF84071-2060-4FD2-A6A8-80618C50F5EC}" destId="{451F52FF-60A2-42AB-8C69-417668BE52AF}" srcOrd="1" destOrd="0" presId="urn:microsoft.com/office/officeart/2008/layout/HalfCircleOrganizationChart#1"/>
    <dgm:cxn modelId="{B0E93344-F0E4-4B01-A6F9-CC4E5821B809}" type="presParOf" srcId="{451F52FF-60A2-42AB-8C69-417668BE52AF}" destId="{94EEF038-FF7C-4361-ABD2-61304A70F6C8}" srcOrd="0" destOrd="0" presId="urn:microsoft.com/office/officeart/2008/layout/HalfCircleOrganizationChart#1"/>
    <dgm:cxn modelId="{576CAB5F-6379-4006-BC0C-6ACD07C82EC4}" type="presParOf" srcId="{94EEF038-FF7C-4361-ABD2-61304A70F6C8}" destId="{ACA92829-6CF3-4763-B0D0-D4C216A9517C}" srcOrd="0" destOrd="0" presId="urn:microsoft.com/office/officeart/2008/layout/HalfCircleOrganizationChart#1"/>
    <dgm:cxn modelId="{EF31B9FA-8076-4C29-A24F-6539146D1ADD}" type="presParOf" srcId="{94EEF038-FF7C-4361-ABD2-61304A70F6C8}" destId="{6595D4EB-66A8-4151-86C4-777992E37F4B}" srcOrd="1" destOrd="0" presId="urn:microsoft.com/office/officeart/2008/layout/HalfCircleOrganizationChart#1"/>
    <dgm:cxn modelId="{1B06120B-5669-4BC1-A80A-BEA3D157F622}" type="presParOf" srcId="{94EEF038-FF7C-4361-ABD2-61304A70F6C8}" destId="{9E399841-D382-479B-88F7-0A07F1E4052D}" srcOrd="2" destOrd="0" presId="urn:microsoft.com/office/officeart/2008/layout/HalfCircleOrganizationChart#1"/>
    <dgm:cxn modelId="{A85F6820-F764-4315-A227-314B111011BB}" type="presParOf" srcId="{94EEF038-FF7C-4361-ABD2-61304A70F6C8}" destId="{041ADB65-DAA9-4F00-9158-EF7F77E64F80}" srcOrd="3" destOrd="0" presId="urn:microsoft.com/office/officeart/2008/layout/HalfCircleOrganizationChart#1"/>
    <dgm:cxn modelId="{213C7EA3-F5BF-4DF9-A190-DBF701E605D5}" type="presParOf" srcId="{451F52FF-60A2-42AB-8C69-417668BE52AF}" destId="{2C3A1B62-8B2F-4F1D-9ABD-AF87B1E480EE}" srcOrd="1" destOrd="0" presId="urn:microsoft.com/office/officeart/2008/layout/HalfCircleOrganizationChart#1"/>
    <dgm:cxn modelId="{41A4A1FD-B4A9-4782-A698-F12B0492B196}" type="presParOf" srcId="{451F52FF-60A2-42AB-8C69-417668BE52AF}" destId="{B77F8CBF-4B31-4B2B-B2AD-9B4B81496D60}" srcOrd="2" destOrd="0" presId="urn:microsoft.com/office/officeart/2008/layout/HalfCircleOrganizationChart#1"/>
    <dgm:cxn modelId="{49B83884-570B-4A67-A471-B532109EB808}" type="presParOf" srcId="{EBF84071-2060-4FD2-A6A8-80618C50F5EC}" destId="{3E39A32C-F47F-4C43-9575-D0B314079944}" srcOrd="2" destOrd="0" presId="urn:microsoft.com/office/officeart/2008/layout/HalfCircleOrganizationChart#1"/>
    <dgm:cxn modelId="{3A0F9834-0FDC-4F6C-B356-AF113E52D71F}" type="presParOf" srcId="{EBF84071-2060-4FD2-A6A8-80618C50F5EC}" destId="{03ED7169-6180-4AB0-8E6E-92663500C0AB}" srcOrd="3" destOrd="0" presId="urn:microsoft.com/office/officeart/2008/layout/HalfCircleOrganizationChart#1"/>
    <dgm:cxn modelId="{F330FE9A-0018-4507-ADD8-7F62FBEF871F}" type="presParOf" srcId="{03ED7169-6180-4AB0-8E6E-92663500C0AB}" destId="{729EA3F5-EE2E-4CF1-809F-AF45EFEB63BF}" srcOrd="0" destOrd="0" presId="urn:microsoft.com/office/officeart/2008/layout/HalfCircleOrganizationChart#1"/>
    <dgm:cxn modelId="{50B79230-006E-480A-BC7D-363581F82522}" type="presParOf" srcId="{729EA3F5-EE2E-4CF1-809F-AF45EFEB63BF}" destId="{B4DF2D46-65E0-4389-9748-287981741809}" srcOrd="0" destOrd="0" presId="urn:microsoft.com/office/officeart/2008/layout/HalfCircleOrganizationChart#1"/>
    <dgm:cxn modelId="{EBA71DB5-01CC-4200-A4C3-D8C483AA965A}" type="presParOf" srcId="{729EA3F5-EE2E-4CF1-809F-AF45EFEB63BF}" destId="{C15813A9-DD54-4B44-B669-587351EE91B8}" srcOrd="1" destOrd="0" presId="urn:microsoft.com/office/officeart/2008/layout/HalfCircleOrganizationChart#1"/>
    <dgm:cxn modelId="{2EE85C33-1EBE-42F4-8631-028FD4A077C8}" type="presParOf" srcId="{729EA3F5-EE2E-4CF1-809F-AF45EFEB63BF}" destId="{CC037C3F-B7D0-4AAE-8DAB-690AF7F41A13}" srcOrd="2" destOrd="0" presId="urn:microsoft.com/office/officeart/2008/layout/HalfCircleOrganizationChart#1"/>
    <dgm:cxn modelId="{BC81133E-1F77-421E-8025-051E8A37BDD4}" type="presParOf" srcId="{729EA3F5-EE2E-4CF1-809F-AF45EFEB63BF}" destId="{F77164AB-1D5C-4A4D-AC62-10F5137838C6}" srcOrd="3" destOrd="0" presId="urn:microsoft.com/office/officeart/2008/layout/HalfCircleOrganizationChart#1"/>
    <dgm:cxn modelId="{4AE6AF2B-3726-459B-852C-6CB3AD73D0AF}" type="presParOf" srcId="{03ED7169-6180-4AB0-8E6E-92663500C0AB}" destId="{2CB2BF69-F82D-472B-A857-0A5FE40A0425}" srcOrd="1" destOrd="0" presId="urn:microsoft.com/office/officeart/2008/layout/HalfCircleOrganizationChart#1"/>
    <dgm:cxn modelId="{071E8D94-7389-43D0-8214-F324E9D31E20}" type="presParOf" srcId="{03ED7169-6180-4AB0-8E6E-92663500C0AB}" destId="{A3E030F1-2361-4572-80B2-DC3CC99A06D1}" srcOrd="2" destOrd="0" presId="urn:microsoft.com/office/officeart/2008/layout/HalfCircleOrganizationChart#1"/>
    <dgm:cxn modelId="{B0FD24BD-16A0-44CF-9366-02BBE60696FD}" type="presParOf" srcId="{A086C6EE-96C4-4EFC-A5CF-67D9C36DD806}" destId="{94F04D17-16B7-44E4-BB4C-53596D53B6EE}" srcOrd="2" destOrd="0" presId="urn:microsoft.com/office/officeart/2008/layout/HalfCircleOrganizationChart#1"/>
    <dgm:cxn modelId="{477CC9DE-8627-4764-B9BE-3C7D50C71894}" type="presParOf" srcId="{A086C6EE-96C4-4EFC-A5CF-67D9C36DD806}" destId="{07B0EA65-995F-4F5B-952A-334573F19D07}" srcOrd="3" destOrd="0" presId="urn:microsoft.com/office/officeart/2008/layout/HalfCircleOrganizationChart#1"/>
    <dgm:cxn modelId="{10EB2348-BD38-4589-8EFC-3143925D50FB}" type="presParOf" srcId="{07B0EA65-995F-4F5B-952A-334573F19D07}" destId="{BD806E13-DBDD-44A8-A81B-2F4A27AD8EB9}" srcOrd="0" destOrd="0" presId="urn:microsoft.com/office/officeart/2008/layout/HalfCircleOrganizationChart#1"/>
    <dgm:cxn modelId="{585B60A4-0AEC-4F7D-8B25-6635AFE563E3}" type="presParOf" srcId="{BD806E13-DBDD-44A8-A81B-2F4A27AD8EB9}" destId="{CA61F2A5-9104-442F-807D-BD8C4BF147E7}" srcOrd="0" destOrd="0" presId="urn:microsoft.com/office/officeart/2008/layout/HalfCircleOrganizationChart#1"/>
    <dgm:cxn modelId="{C70FB649-629C-43E4-B220-4308B851D47D}" type="presParOf" srcId="{BD806E13-DBDD-44A8-A81B-2F4A27AD8EB9}" destId="{4300D86F-F03B-4906-BCBE-A4BD0DAC752C}" srcOrd="1" destOrd="0" presId="urn:microsoft.com/office/officeart/2008/layout/HalfCircleOrganizationChart#1"/>
    <dgm:cxn modelId="{78A1C3CB-FE3F-4B11-8223-9F9888003AF8}" type="presParOf" srcId="{BD806E13-DBDD-44A8-A81B-2F4A27AD8EB9}" destId="{7A31BB6E-EE5A-4114-9670-FA75358B0B1A}" srcOrd="2" destOrd="0" presId="urn:microsoft.com/office/officeart/2008/layout/HalfCircleOrganizationChart#1"/>
    <dgm:cxn modelId="{C1CDAE9F-6B9B-48F0-A79F-5FC681F037D4}" type="presParOf" srcId="{BD806E13-DBDD-44A8-A81B-2F4A27AD8EB9}" destId="{43C2392E-7755-4D9E-91F1-1B591C2F0C51}" srcOrd="3" destOrd="0" presId="urn:microsoft.com/office/officeart/2008/layout/HalfCircleOrganizationChart#1"/>
    <dgm:cxn modelId="{2C6FB354-6466-43E9-BDD1-338C35728E84}" type="presParOf" srcId="{07B0EA65-995F-4F5B-952A-334573F19D07}" destId="{1857875A-56F9-41DE-AE73-907655BA4724}" srcOrd="1" destOrd="0" presId="urn:microsoft.com/office/officeart/2008/layout/HalfCircleOrganizationChart#1"/>
    <dgm:cxn modelId="{A5F50880-61D1-42D4-9856-CE1D07626960}" type="presParOf" srcId="{07B0EA65-995F-4F5B-952A-334573F19D07}" destId="{2000041A-5BCA-46C0-AF47-626427CE0678}" srcOrd="2" destOrd="0" presId="urn:microsoft.com/office/officeart/2008/layout/HalfCircleOrganizationChart#1"/>
    <dgm:cxn modelId="{0E6992B8-3F24-45C9-B557-2ECF0C5A4BD9}" type="presParOf" srcId="{2000041A-5BCA-46C0-AF47-626427CE0678}" destId="{056144E8-1C69-40B8-96D1-0FDA384355B3}" srcOrd="0" destOrd="0" presId="urn:microsoft.com/office/officeart/2008/layout/HalfCircleOrganizationChart#1"/>
    <dgm:cxn modelId="{962A6ED7-5A6C-422D-8B1C-DA7E6D97D7C0}" type="presParOf" srcId="{2000041A-5BCA-46C0-AF47-626427CE0678}" destId="{F8DAEC38-97C0-4DF0-98CC-EC184FAC5510}" srcOrd="1" destOrd="0" presId="urn:microsoft.com/office/officeart/2008/layout/HalfCircleOrganizationChart#1"/>
    <dgm:cxn modelId="{032D3CA6-75EB-4B43-A644-ABFE7E098189}" type="presParOf" srcId="{F8DAEC38-97C0-4DF0-98CC-EC184FAC5510}" destId="{435D8CB2-A2A3-4A78-9BCA-F51638602C19}" srcOrd="0" destOrd="0" presId="urn:microsoft.com/office/officeart/2008/layout/HalfCircleOrganizationChart#1"/>
    <dgm:cxn modelId="{BB21BA5F-9A07-47F8-9732-7C0D72C8FDC5}" type="presParOf" srcId="{435D8CB2-A2A3-4A78-9BCA-F51638602C19}" destId="{3255DA9F-A7BC-4399-90FA-85354764BC0C}" srcOrd="0" destOrd="0" presId="urn:microsoft.com/office/officeart/2008/layout/HalfCircleOrganizationChart#1"/>
    <dgm:cxn modelId="{FE151F97-AFF9-4228-ACFE-2AD71A38C919}" type="presParOf" srcId="{435D8CB2-A2A3-4A78-9BCA-F51638602C19}" destId="{D653E491-AD1D-492F-ABDD-E152080E2D5C}" srcOrd="1" destOrd="0" presId="urn:microsoft.com/office/officeart/2008/layout/HalfCircleOrganizationChart#1"/>
    <dgm:cxn modelId="{E9BB9C6E-B5D4-4B00-BCFF-3B71842146C1}" type="presParOf" srcId="{435D8CB2-A2A3-4A78-9BCA-F51638602C19}" destId="{943DEC67-25F5-4CC9-9E7D-614850CFB5AD}" srcOrd="2" destOrd="0" presId="urn:microsoft.com/office/officeart/2008/layout/HalfCircleOrganizationChart#1"/>
    <dgm:cxn modelId="{619B5C52-0078-41B4-AE6B-CB9172839217}" type="presParOf" srcId="{435D8CB2-A2A3-4A78-9BCA-F51638602C19}" destId="{5A89720C-6E9A-40AC-946F-050EE3A1091E}" srcOrd="3" destOrd="0" presId="urn:microsoft.com/office/officeart/2008/layout/HalfCircleOrganizationChart#1"/>
    <dgm:cxn modelId="{A619A204-0CC4-418F-A221-4CEDBF949C9C}" type="presParOf" srcId="{F8DAEC38-97C0-4DF0-98CC-EC184FAC5510}" destId="{B878785D-8F6E-48EB-9FBD-4D13117A2AE7}" srcOrd="1" destOrd="0" presId="urn:microsoft.com/office/officeart/2008/layout/HalfCircleOrganizationChart#1"/>
    <dgm:cxn modelId="{9268936C-7647-4DF6-9970-32685D92DA6C}" type="presParOf" srcId="{F8DAEC38-97C0-4DF0-98CC-EC184FAC5510}" destId="{F4D70242-D2D4-48F8-9492-2A2ACC22AAFE}" srcOrd="2" destOrd="0" presId="urn:microsoft.com/office/officeart/2008/layout/HalfCircleOrganizationChart#1"/>
    <dgm:cxn modelId="{758E8DDB-CF69-4D25-BDCF-0204FFDBDFA4}" type="presParOf" srcId="{2000041A-5BCA-46C0-AF47-626427CE0678}" destId="{E1870742-1CD8-40BB-9674-C3314D782A11}" srcOrd="2" destOrd="0" presId="urn:microsoft.com/office/officeart/2008/layout/HalfCircleOrganizationChart#1"/>
    <dgm:cxn modelId="{C8DDB32F-3D5E-4F66-A67F-2B6F00952EFC}" type="presParOf" srcId="{2000041A-5BCA-46C0-AF47-626427CE0678}" destId="{7F3CA2FD-2E4F-411A-9F8A-1F859EDD8EA7}" srcOrd="3" destOrd="0" presId="urn:microsoft.com/office/officeart/2008/layout/HalfCircleOrganizationChart#1"/>
    <dgm:cxn modelId="{0619CDD8-BEE7-4A7E-A292-9E1C9D7847AB}" type="presParOf" srcId="{7F3CA2FD-2E4F-411A-9F8A-1F859EDD8EA7}" destId="{358DA457-01B6-4BCC-ACF6-5121D35CDA2D}" srcOrd="0" destOrd="0" presId="urn:microsoft.com/office/officeart/2008/layout/HalfCircleOrganizationChart#1"/>
    <dgm:cxn modelId="{B103D768-5003-4144-9A4D-5E9B79C5FB8F}" type="presParOf" srcId="{358DA457-01B6-4BCC-ACF6-5121D35CDA2D}" destId="{AED3E8CA-579A-4E65-9B05-625E79758282}" srcOrd="0" destOrd="0" presId="urn:microsoft.com/office/officeart/2008/layout/HalfCircleOrganizationChart#1"/>
    <dgm:cxn modelId="{9B76ECEC-91A0-4F0A-981E-ADA81A07D7D8}" type="presParOf" srcId="{358DA457-01B6-4BCC-ACF6-5121D35CDA2D}" destId="{94A93743-3B7F-4B0C-832E-5BCD5A4CB810}" srcOrd="1" destOrd="0" presId="urn:microsoft.com/office/officeart/2008/layout/HalfCircleOrganizationChart#1"/>
    <dgm:cxn modelId="{7742C0BD-BBAE-40E4-B2A8-072C687CC40F}" type="presParOf" srcId="{358DA457-01B6-4BCC-ACF6-5121D35CDA2D}" destId="{EFC4142C-DCFA-4A6A-A49A-835D7AC374B5}" srcOrd="2" destOrd="0" presId="urn:microsoft.com/office/officeart/2008/layout/HalfCircleOrganizationChart#1"/>
    <dgm:cxn modelId="{EDF51E66-E0B7-4E6B-98EC-C6714A730C05}" type="presParOf" srcId="{358DA457-01B6-4BCC-ACF6-5121D35CDA2D}" destId="{4A17BBD7-2360-474D-94FA-F95F67B4FF16}" srcOrd="3" destOrd="0" presId="urn:microsoft.com/office/officeart/2008/layout/HalfCircleOrganizationChart#1"/>
    <dgm:cxn modelId="{017F1813-6455-4897-ADFC-A839364AD275}" type="presParOf" srcId="{7F3CA2FD-2E4F-411A-9F8A-1F859EDD8EA7}" destId="{8CEFECD1-F5C5-42D9-B950-E200CCD35DB2}" srcOrd="1" destOrd="0" presId="urn:microsoft.com/office/officeart/2008/layout/HalfCircleOrganizationChart#1"/>
    <dgm:cxn modelId="{54A38A33-BAF9-438B-8108-4E90A653DB3E}" type="presParOf" srcId="{7F3CA2FD-2E4F-411A-9F8A-1F859EDD8EA7}" destId="{68A8E068-3882-4759-8E29-1852D198ABC9}" srcOrd="2" destOrd="0" presId="urn:microsoft.com/office/officeart/2008/layout/HalfCircleOrganization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AE4FCB-E520-41D8-A707-87B677847B28}" type="doc">
      <dgm:prSet loTypeId="urn:microsoft.com/office/officeart/2005/8/layout/orgChart1#1" loCatId="hierarchy" qsTypeId="urn:microsoft.com/office/officeart/2005/8/quickstyle/simple1#4" qsCatId="simple" csTypeId="urn:microsoft.com/office/officeart/2005/8/colors/accent1_2#4" csCatId="accent1" phldr="1"/>
      <dgm:spPr/>
      <dgm:t>
        <a:bodyPr/>
        <a:lstStyle/>
        <a:p>
          <a:endParaRPr lang="zh-CN" altLang="en-US"/>
        </a:p>
      </dgm:t>
    </dgm:pt>
    <dgm:pt modelId="{A4D64B9C-28EF-482D-AB6E-9246E02AF5C0}">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职场沟通</a:t>
          </a:r>
        </a:p>
      </dgm:t>
    </dgm:pt>
    <dgm:pt modelId="{BE23695B-90DE-4C04-9196-FCD2D18ED9AA}" type="parTrans" cxnId="{0E169971-2B55-4965-9C7D-943ABFF57C43}">
      <dgm:prSet/>
      <dgm:spPr/>
      <dgm:t>
        <a:bodyPr/>
        <a:lstStyle/>
        <a:p>
          <a:endParaRPr lang="zh-CN" altLang="en-US"/>
        </a:p>
      </dgm:t>
    </dgm:pt>
    <dgm:pt modelId="{64621B2B-1795-49E0-8D91-5EF992544A3C}" type="sibTrans" cxnId="{0E169971-2B55-4965-9C7D-943ABFF57C43}">
      <dgm:prSet/>
      <dgm:spPr/>
      <dgm:t>
        <a:bodyPr/>
        <a:lstStyle/>
        <a:p>
          <a:endParaRPr lang="zh-CN" altLang="en-US"/>
        </a:p>
      </dgm:t>
    </dgm:pt>
    <dgm:pt modelId="{EFC1B28E-1341-4A69-9C0D-4DB7D996BF0B}">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控制情绪</a:t>
          </a:r>
        </a:p>
      </dgm:t>
    </dgm:pt>
    <dgm:pt modelId="{0026AB0E-DC11-47E5-B8BE-CC82858DC7AF}" type="parTrans" cxnId="{5A441F77-895C-485B-9176-97156A16C807}">
      <dgm:prSet/>
      <dgm:spPr/>
      <dgm:t>
        <a:bodyPr/>
        <a:lstStyle/>
        <a:p>
          <a:endParaRPr lang="zh-CN" altLang="en-US"/>
        </a:p>
      </dgm:t>
    </dgm:pt>
    <dgm:pt modelId="{D8EA4738-36B6-4C47-924F-5EE5E94460A4}" type="sibTrans" cxnId="{5A441F77-895C-485B-9176-97156A16C807}">
      <dgm:prSet/>
      <dgm:spPr/>
      <dgm:t>
        <a:bodyPr/>
        <a:lstStyle/>
        <a:p>
          <a:endParaRPr lang="zh-CN" altLang="en-US"/>
        </a:p>
      </dgm:t>
    </dgm:pt>
    <dgm:pt modelId="{1B2D3B04-A40D-45B9-A5B0-3E25AFC20D5E}">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情绪隔离</a:t>
          </a:r>
        </a:p>
      </dgm:t>
    </dgm:pt>
    <dgm:pt modelId="{A20343E4-6244-49FE-809B-61A2D7FF63A1}" type="parTrans" cxnId="{FF50E5E1-E131-452A-BFAE-1FD9580A4D9D}">
      <dgm:prSet/>
      <dgm:spPr/>
      <dgm:t>
        <a:bodyPr/>
        <a:lstStyle/>
        <a:p>
          <a:endParaRPr lang="zh-CN" altLang="en-US"/>
        </a:p>
      </dgm:t>
    </dgm:pt>
    <dgm:pt modelId="{903FFDBA-13B8-467A-B51F-1CFCCCEF6BEC}" type="sibTrans" cxnId="{FF50E5E1-E131-452A-BFAE-1FD9580A4D9D}">
      <dgm:prSet/>
      <dgm:spPr/>
      <dgm:t>
        <a:bodyPr/>
        <a:lstStyle/>
        <a:p>
          <a:endParaRPr lang="zh-CN" altLang="en-US"/>
        </a:p>
      </dgm:t>
    </dgm:pt>
    <dgm:pt modelId="{E1189216-184E-4608-A09B-E5AEE27998AF}">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想象转移</a:t>
          </a:r>
        </a:p>
      </dgm:t>
    </dgm:pt>
    <dgm:pt modelId="{CEB7F1EA-F065-4298-A396-02D2F260D6A2}" type="parTrans" cxnId="{0C252A60-70CD-448D-8FC2-D03EF4EE9444}">
      <dgm:prSet/>
      <dgm:spPr/>
      <dgm:t>
        <a:bodyPr/>
        <a:lstStyle/>
        <a:p>
          <a:endParaRPr lang="zh-CN" altLang="en-US"/>
        </a:p>
      </dgm:t>
    </dgm:pt>
    <dgm:pt modelId="{65EC9CD8-F5AA-4EDC-AB2F-A5D419097D6B}" type="sibTrans" cxnId="{0C252A60-70CD-448D-8FC2-D03EF4EE9444}">
      <dgm:prSet/>
      <dgm:spPr/>
      <dgm:t>
        <a:bodyPr/>
        <a:lstStyle/>
        <a:p>
          <a:endParaRPr lang="zh-CN" altLang="en-US"/>
        </a:p>
      </dgm:t>
    </dgm:pt>
    <dgm:pt modelId="{BB976536-7C12-4DAF-9D93-EC118CF9259C}">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有效倾听</a:t>
          </a:r>
        </a:p>
      </dgm:t>
    </dgm:pt>
    <dgm:pt modelId="{BFFFD779-9644-4A57-AD61-C70864AA21F3}" type="parTrans" cxnId="{1E29F65C-A8DF-4E45-9307-01236A2A564E}">
      <dgm:prSet/>
      <dgm:spPr/>
      <dgm:t>
        <a:bodyPr/>
        <a:lstStyle/>
        <a:p>
          <a:endParaRPr lang="zh-CN" altLang="en-US"/>
        </a:p>
      </dgm:t>
    </dgm:pt>
    <dgm:pt modelId="{10775A56-2B33-4FFE-8D54-1B4119A324B2}" type="sibTrans" cxnId="{1E29F65C-A8DF-4E45-9307-01236A2A564E}">
      <dgm:prSet/>
      <dgm:spPr/>
      <dgm:t>
        <a:bodyPr/>
        <a:lstStyle/>
        <a:p>
          <a:endParaRPr lang="zh-CN" altLang="en-US"/>
        </a:p>
      </dgm:t>
    </dgm:pt>
    <dgm:pt modelId="{0CD37A6E-3DF9-4DB7-A3E1-8944F098C66D}">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搞定人</a:t>
          </a:r>
        </a:p>
      </dgm:t>
    </dgm:pt>
    <dgm:pt modelId="{B9D8DE26-61F6-44E4-B724-D4185F4ADC55}" type="parTrans" cxnId="{89A12183-1A39-408A-B446-71E83175B83C}">
      <dgm:prSet/>
      <dgm:spPr/>
      <dgm:t>
        <a:bodyPr/>
        <a:lstStyle/>
        <a:p>
          <a:endParaRPr lang="zh-CN" altLang="en-US"/>
        </a:p>
      </dgm:t>
    </dgm:pt>
    <dgm:pt modelId="{0AFBCD92-8BD1-414E-8DB2-2A5EFFBC70A5}" type="sibTrans" cxnId="{89A12183-1A39-408A-B446-71E83175B83C}">
      <dgm:prSet/>
      <dgm:spPr/>
      <dgm:t>
        <a:bodyPr/>
        <a:lstStyle/>
        <a:p>
          <a:endParaRPr lang="zh-CN" altLang="en-US"/>
        </a:p>
      </dgm:t>
    </dgm:pt>
    <dgm:pt modelId="{02840406-D8FC-416E-BB6F-35534DB4456C}">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学会表达</a:t>
          </a:r>
        </a:p>
      </dgm:t>
    </dgm:pt>
    <dgm:pt modelId="{430D6841-397B-4611-BBDC-31F6776301F0}" type="parTrans" cxnId="{E0DF5789-DD3D-4528-AE2A-035A9FC8B562}">
      <dgm:prSet/>
      <dgm:spPr/>
      <dgm:t>
        <a:bodyPr/>
        <a:lstStyle/>
        <a:p>
          <a:endParaRPr lang="zh-CN" altLang="en-US"/>
        </a:p>
      </dgm:t>
    </dgm:pt>
    <dgm:pt modelId="{97228436-0235-42A2-BAE1-A1802387CFB9}" type="sibTrans" cxnId="{E0DF5789-DD3D-4528-AE2A-035A9FC8B562}">
      <dgm:prSet/>
      <dgm:spPr/>
      <dgm:t>
        <a:bodyPr/>
        <a:lstStyle/>
        <a:p>
          <a:endParaRPr lang="zh-CN" altLang="en-US"/>
        </a:p>
      </dgm:t>
    </dgm:pt>
    <dgm:pt modelId="{019295F0-A77F-4AF1-9BC5-5B5FC0F8DE05}">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共情倾听</a:t>
          </a:r>
        </a:p>
      </dgm:t>
    </dgm:pt>
    <dgm:pt modelId="{53A1B018-955B-4CCA-838E-083A20697076}" type="parTrans" cxnId="{511A275E-F796-4617-8BAB-208275309BC3}">
      <dgm:prSet/>
      <dgm:spPr/>
      <dgm:t>
        <a:bodyPr/>
        <a:lstStyle/>
        <a:p>
          <a:endParaRPr lang="zh-CN" altLang="en-US"/>
        </a:p>
      </dgm:t>
    </dgm:pt>
    <dgm:pt modelId="{156848A9-9385-4B0B-9946-0DC4BDF9B5A0}" type="sibTrans" cxnId="{511A275E-F796-4617-8BAB-208275309BC3}">
      <dgm:prSet/>
      <dgm:spPr/>
      <dgm:t>
        <a:bodyPr/>
        <a:lstStyle/>
        <a:p>
          <a:endParaRPr lang="zh-CN" altLang="en-US"/>
        </a:p>
      </dgm:t>
    </dgm:pt>
    <dgm:pt modelId="{45DA4E72-118F-414B-A10A-07ABD1CDD58B}">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腹式呼吸</a:t>
          </a:r>
        </a:p>
      </dgm:t>
    </dgm:pt>
    <dgm:pt modelId="{958FD910-EEEB-4C3F-8A64-A03303E4D58B}" type="parTrans" cxnId="{E27DFEA6-163D-4E8B-9D50-1E10EB2DA7F1}">
      <dgm:prSet/>
      <dgm:spPr/>
      <dgm:t>
        <a:bodyPr/>
        <a:lstStyle/>
        <a:p>
          <a:endParaRPr lang="zh-CN" altLang="en-US"/>
        </a:p>
      </dgm:t>
    </dgm:pt>
    <dgm:pt modelId="{0D5EB378-EC92-471D-AD1B-D359E3641B4A}" type="sibTrans" cxnId="{E27DFEA6-163D-4E8B-9D50-1E10EB2DA7F1}">
      <dgm:prSet/>
      <dgm:spPr/>
      <dgm:t>
        <a:bodyPr/>
        <a:lstStyle/>
        <a:p>
          <a:endParaRPr lang="zh-CN" altLang="en-US"/>
        </a:p>
      </dgm:t>
    </dgm:pt>
    <dgm:pt modelId="{B6C280C6-DE49-4739-8DE5-68837CD85CAF}">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认知换位</a:t>
          </a:r>
        </a:p>
      </dgm:t>
    </dgm:pt>
    <dgm:pt modelId="{D40F38EF-B4AC-4975-BE55-5F1CDAA4765F}" type="parTrans" cxnId="{FDE63F63-4BFE-4903-9C6C-F0FFBDB9C704}">
      <dgm:prSet/>
      <dgm:spPr/>
      <dgm:t>
        <a:bodyPr/>
        <a:lstStyle/>
        <a:p>
          <a:endParaRPr lang="zh-CN" altLang="en-US"/>
        </a:p>
      </dgm:t>
    </dgm:pt>
    <dgm:pt modelId="{88402FBF-D94E-463F-A5A0-539FBB8E275B}" type="sibTrans" cxnId="{FDE63F63-4BFE-4903-9C6C-F0FFBDB9C704}">
      <dgm:prSet/>
      <dgm:spPr/>
      <dgm:t>
        <a:bodyPr/>
        <a:lstStyle/>
        <a:p>
          <a:endParaRPr lang="zh-CN" altLang="en-US"/>
        </a:p>
      </dgm:t>
    </dgm:pt>
    <dgm:pt modelId="{2D21BE27-19DD-4BFA-B20B-BB099C0C9CFF}">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倾听漏斗</a:t>
          </a:r>
        </a:p>
      </dgm:t>
    </dgm:pt>
    <dgm:pt modelId="{7115462B-3B0E-4AF5-BE5E-410261DB2066}" type="parTrans" cxnId="{DBEA2A8C-6B6B-4CE8-B50F-0B57B0A0DFA4}">
      <dgm:prSet/>
      <dgm:spPr/>
      <dgm:t>
        <a:bodyPr/>
        <a:lstStyle/>
        <a:p>
          <a:endParaRPr lang="zh-CN" altLang="en-US"/>
        </a:p>
      </dgm:t>
    </dgm:pt>
    <dgm:pt modelId="{C04D12A7-93C5-437B-A180-C488C09E89AB}" type="sibTrans" cxnId="{DBEA2A8C-6B6B-4CE8-B50F-0B57B0A0DFA4}">
      <dgm:prSet/>
      <dgm:spPr/>
      <dgm:t>
        <a:bodyPr/>
        <a:lstStyle/>
        <a:p>
          <a:endParaRPr lang="zh-CN" altLang="en-US"/>
        </a:p>
      </dgm:t>
    </dgm:pt>
    <dgm:pt modelId="{F57B3DE4-6FCD-49F3-AD3F-E360F872221A}">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先跟后带</a:t>
          </a:r>
        </a:p>
      </dgm:t>
    </dgm:pt>
    <dgm:pt modelId="{D8A5A837-39C1-4ED5-8FDD-B726613F3D0F}" type="parTrans" cxnId="{585540CB-18DC-4548-B1E4-EB32019B7BA3}">
      <dgm:prSet/>
      <dgm:spPr/>
      <dgm:t>
        <a:bodyPr/>
        <a:lstStyle/>
        <a:p>
          <a:endParaRPr lang="zh-CN" altLang="en-US"/>
        </a:p>
      </dgm:t>
    </dgm:pt>
    <dgm:pt modelId="{ED91C055-E97C-4C83-8C37-3211F2D99AB5}" type="sibTrans" cxnId="{585540CB-18DC-4548-B1E4-EB32019B7BA3}">
      <dgm:prSet/>
      <dgm:spPr/>
      <dgm:t>
        <a:bodyPr/>
        <a:lstStyle/>
        <a:p>
          <a:endParaRPr lang="zh-CN" altLang="en-US"/>
        </a:p>
      </dgm:t>
    </dgm:pt>
    <dgm:pt modelId="{423A1774-6434-476B-9E86-75227D76EBCC}">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倾听技巧</a:t>
          </a:r>
        </a:p>
      </dgm:t>
    </dgm:pt>
    <dgm:pt modelId="{3406E7E1-6386-4EEF-9F1F-F3A886034648}" type="parTrans" cxnId="{638D7B5A-C90A-47F5-93B9-1B5C7A42E08B}">
      <dgm:prSet/>
      <dgm:spPr/>
      <dgm:t>
        <a:bodyPr/>
        <a:lstStyle/>
        <a:p>
          <a:endParaRPr lang="zh-CN" altLang="en-US"/>
        </a:p>
      </dgm:t>
    </dgm:pt>
    <dgm:pt modelId="{F5095F51-66FC-412C-8BFB-2EA31835BA43}" type="sibTrans" cxnId="{638D7B5A-C90A-47F5-93B9-1B5C7A42E08B}">
      <dgm:prSet/>
      <dgm:spPr/>
      <dgm:t>
        <a:bodyPr/>
        <a:lstStyle/>
        <a:p>
          <a:endParaRPr lang="zh-CN" altLang="en-US"/>
        </a:p>
      </dgm:t>
    </dgm:pt>
    <dgm:pt modelId="{790ABD0E-B6AE-4E32-AC14-D40124FAA24C}">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搞定事</a:t>
          </a:r>
        </a:p>
      </dgm:t>
    </dgm:pt>
    <dgm:pt modelId="{348F5FFE-FEEE-42EF-9D0B-D8E2C61A2D25}" type="parTrans" cxnId="{961DAD3B-CE80-4346-A00B-45C5119367D8}">
      <dgm:prSet/>
      <dgm:spPr/>
      <dgm:t>
        <a:bodyPr/>
        <a:lstStyle/>
        <a:p>
          <a:endParaRPr lang="zh-CN" altLang="en-US"/>
        </a:p>
      </dgm:t>
    </dgm:pt>
    <dgm:pt modelId="{7A712ACB-A53A-406C-9CF5-A357F6A6E343}" type="sibTrans" cxnId="{961DAD3B-CE80-4346-A00B-45C5119367D8}">
      <dgm:prSet/>
      <dgm:spPr/>
      <dgm:t>
        <a:bodyPr/>
        <a:lstStyle/>
        <a:p>
          <a:endParaRPr lang="zh-CN" altLang="en-US"/>
        </a:p>
      </dgm:t>
    </dgm:pt>
    <dgm:pt modelId="{BCB3CB50-E07C-4727-98E2-04FA36B50FEF}">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搞定内容</a:t>
          </a:r>
        </a:p>
      </dgm:t>
    </dgm:pt>
    <dgm:pt modelId="{93A43D21-8E1C-4FF6-9EB2-DFC50DE33823}" type="parTrans" cxnId="{DA31F95D-B6BB-4DAF-89CD-9931F170A03A}">
      <dgm:prSet/>
      <dgm:spPr/>
      <dgm:t>
        <a:bodyPr/>
        <a:lstStyle/>
        <a:p>
          <a:endParaRPr lang="zh-CN" altLang="en-US"/>
        </a:p>
      </dgm:t>
    </dgm:pt>
    <dgm:pt modelId="{A831F8C8-D273-4D26-AF0C-09677C95CF58}" type="sibTrans" cxnId="{DA31F95D-B6BB-4DAF-89CD-9931F170A03A}">
      <dgm:prSet/>
      <dgm:spPr/>
      <dgm:t>
        <a:bodyPr/>
        <a:lstStyle/>
        <a:p>
          <a:endParaRPr lang="zh-CN" altLang="en-US"/>
        </a:p>
      </dgm:t>
    </dgm:pt>
    <dgm:pt modelId="{DB8348EB-CE51-44AC-80FF-6B19F382D092}">
      <dgm:prSet phldrT="[文本]" custT="1"/>
      <dgm:spPr/>
      <dgm:t>
        <a:bodyPr/>
        <a:lstStyle/>
        <a:p>
          <a:r>
            <a:rPr lang="zh-CN" altLang="en-US" sz="1800" dirty="0">
              <a:latin typeface="思源黑体 CN Normal" panose="020B0400000000000000" pitchFamily="34" charset="-122"/>
              <a:ea typeface="思源黑体 CN Normal" panose="020B0400000000000000" pitchFamily="34" charset="-122"/>
            </a:rPr>
            <a:t>金字塔原理</a:t>
          </a:r>
        </a:p>
      </dgm:t>
    </dgm:pt>
    <dgm:pt modelId="{6FB529B8-D4FF-47CF-98BB-A11F178854D9}" type="parTrans" cxnId="{ACF30660-D6CA-4EF6-8A7C-51E0D945C54C}">
      <dgm:prSet/>
      <dgm:spPr/>
      <dgm:t>
        <a:bodyPr/>
        <a:lstStyle/>
        <a:p>
          <a:endParaRPr lang="zh-CN" altLang="en-US"/>
        </a:p>
      </dgm:t>
    </dgm:pt>
    <dgm:pt modelId="{FDA2EE24-AD7E-4FB2-A3E5-0261F0C70729}" type="sibTrans" cxnId="{ACF30660-D6CA-4EF6-8A7C-51E0D945C54C}">
      <dgm:prSet/>
      <dgm:spPr/>
      <dgm:t>
        <a:bodyPr/>
        <a:lstStyle/>
        <a:p>
          <a:endParaRPr lang="zh-CN" altLang="en-US"/>
        </a:p>
      </dgm:t>
    </dgm:pt>
    <dgm:pt modelId="{3F3A1032-5D31-4054-9023-D1BFA6DB1AD7}">
      <dgm:prSet phldrT="[文本]" custT="1"/>
      <dgm:spPr/>
      <dgm:t>
        <a:bodyPr/>
        <a:lstStyle/>
        <a:p>
          <a:r>
            <a:rPr lang="en-US" altLang="zh-CN" sz="1800" dirty="0">
              <a:latin typeface="思源黑体 CN Normal" panose="020B0400000000000000" pitchFamily="34" charset="-122"/>
              <a:ea typeface="思源黑体 CN Normal" panose="020B0400000000000000" pitchFamily="34" charset="-122"/>
            </a:rPr>
            <a:t>XYZ+N</a:t>
          </a:r>
          <a:endParaRPr lang="zh-CN" altLang="en-US" sz="1800" dirty="0">
            <a:latin typeface="思源黑体 CN Normal" panose="020B0400000000000000" pitchFamily="34" charset="-122"/>
            <a:ea typeface="思源黑体 CN Normal" panose="020B0400000000000000" pitchFamily="34" charset="-122"/>
          </a:endParaRPr>
        </a:p>
      </dgm:t>
    </dgm:pt>
    <dgm:pt modelId="{10120C96-FD75-4BD4-8804-5A1FD7441BB6}" type="parTrans" cxnId="{920B7E3E-C970-4652-89E3-3A9CB111E66D}">
      <dgm:prSet/>
      <dgm:spPr/>
      <dgm:t>
        <a:bodyPr/>
        <a:lstStyle/>
        <a:p>
          <a:endParaRPr lang="zh-CN" altLang="en-US"/>
        </a:p>
      </dgm:t>
    </dgm:pt>
    <dgm:pt modelId="{A85595A8-1690-4F55-9575-3D08E5D1F113}" type="sibTrans" cxnId="{920B7E3E-C970-4652-89E3-3A9CB111E66D}">
      <dgm:prSet/>
      <dgm:spPr/>
      <dgm:t>
        <a:bodyPr/>
        <a:lstStyle/>
        <a:p>
          <a:endParaRPr lang="zh-CN" altLang="en-US"/>
        </a:p>
      </dgm:t>
    </dgm:pt>
    <dgm:pt modelId="{31EE3382-EEB9-461B-8149-58C55D0AD594}">
      <dgm:prSet phldrT="[文本]" custT="1"/>
      <dgm:spPr/>
      <dgm:t>
        <a:bodyPr/>
        <a:lstStyle/>
        <a:p>
          <a:r>
            <a:rPr lang="en-US" altLang="zh-CN" sz="1800" dirty="0">
              <a:latin typeface="思源黑体 CN Normal" panose="020B0400000000000000" pitchFamily="34" charset="-122"/>
              <a:ea typeface="思源黑体 CN Normal" panose="020B0400000000000000" pitchFamily="34" charset="-122"/>
            </a:rPr>
            <a:t>73855</a:t>
          </a:r>
          <a:endParaRPr lang="zh-CN" altLang="en-US" sz="1800" dirty="0">
            <a:latin typeface="思源黑体 CN Normal" panose="020B0400000000000000" pitchFamily="34" charset="-122"/>
            <a:ea typeface="思源黑体 CN Normal" panose="020B0400000000000000" pitchFamily="34" charset="-122"/>
          </a:endParaRPr>
        </a:p>
      </dgm:t>
    </dgm:pt>
    <dgm:pt modelId="{EBE4741B-5DCB-456B-B1B5-38C2AFD9BFBD}" type="parTrans" cxnId="{2905B893-2A87-4880-8891-D57241EC666E}">
      <dgm:prSet/>
      <dgm:spPr/>
      <dgm:t>
        <a:bodyPr/>
        <a:lstStyle/>
        <a:p>
          <a:endParaRPr lang="zh-CN" altLang="en-US"/>
        </a:p>
      </dgm:t>
    </dgm:pt>
    <dgm:pt modelId="{27742927-03C7-4B18-AA38-49E37F086B30}" type="sibTrans" cxnId="{2905B893-2A87-4880-8891-D57241EC666E}">
      <dgm:prSet/>
      <dgm:spPr/>
      <dgm:t>
        <a:bodyPr/>
        <a:lstStyle/>
        <a:p>
          <a:endParaRPr lang="zh-CN" altLang="en-US"/>
        </a:p>
      </dgm:t>
    </dgm:pt>
    <dgm:pt modelId="{69B5592C-827C-49C7-BC0F-55C08C3FBCA6}" type="pres">
      <dgm:prSet presAssocID="{2BAE4FCB-E520-41D8-A707-87B677847B28}" presName="hierChild1" presStyleCnt="0">
        <dgm:presLayoutVars>
          <dgm:orgChart val="1"/>
          <dgm:chPref val="1"/>
          <dgm:dir/>
          <dgm:animOne val="branch"/>
          <dgm:animLvl val="lvl"/>
          <dgm:resizeHandles/>
        </dgm:presLayoutVars>
      </dgm:prSet>
      <dgm:spPr/>
    </dgm:pt>
    <dgm:pt modelId="{BF12436E-A642-43F7-B0C7-77632270B73D}" type="pres">
      <dgm:prSet presAssocID="{A4D64B9C-28EF-482D-AB6E-9246E02AF5C0}" presName="hierRoot1" presStyleCnt="0">
        <dgm:presLayoutVars>
          <dgm:hierBranch val="init"/>
        </dgm:presLayoutVars>
      </dgm:prSet>
      <dgm:spPr/>
    </dgm:pt>
    <dgm:pt modelId="{4EF0A7F1-D22F-42E6-90DF-9F394E20F2F0}" type="pres">
      <dgm:prSet presAssocID="{A4D64B9C-28EF-482D-AB6E-9246E02AF5C0}" presName="rootComposite1" presStyleCnt="0"/>
      <dgm:spPr/>
    </dgm:pt>
    <dgm:pt modelId="{21B7FE98-84A0-43B2-829A-0AF6AA0C2072}" type="pres">
      <dgm:prSet presAssocID="{A4D64B9C-28EF-482D-AB6E-9246E02AF5C0}" presName="rootText1" presStyleLbl="node0" presStyleIdx="0" presStyleCnt="1" custScaleX="118100">
        <dgm:presLayoutVars>
          <dgm:chPref val="3"/>
        </dgm:presLayoutVars>
      </dgm:prSet>
      <dgm:spPr/>
    </dgm:pt>
    <dgm:pt modelId="{631AFC39-BC39-4EF9-855D-BAE9281840BE}" type="pres">
      <dgm:prSet presAssocID="{A4D64B9C-28EF-482D-AB6E-9246E02AF5C0}" presName="rootConnector1" presStyleLbl="node1" presStyleIdx="0" presStyleCnt="0"/>
      <dgm:spPr/>
    </dgm:pt>
    <dgm:pt modelId="{15430458-2EE2-44E0-BFEF-32F6A8F5A6F7}" type="pres">
      <dgm:prSet presAssocID="{A4D64B9C-28EF-482D-AB6E-9246E02AF5C0}" presName="hierChild2" presStyleCnt="0"/>
      <dgm:spPr/>
    </dgm:pt>
    <dgm:pt modelId="{D3183AAF-A625-44CE-AFD1-A9EDC6C7E8BD}" type="pres">
      <dgm:prSet presAssocID="{0026AB0E-DC11-47E5-B8BE-CC82858DC7AF}" presName="Name37" presStyleLbl="parChTrans1D2" presStyleIdx="0" presStyleCnt="3"/>
      <dgm:spPr/>
    </dgm:pt>
    <dgm:pt modelId="{34A3E127-6F7E-4274-9ECA-AEDA5884C001}" type="pres">
      <dgm:prSet presAssocID="{EFC1B28E-1341-4A69-9C0D-4DB7D996BF0B}" presName="hierRoot2" presStyleCnt="0">
        <dgm:presLayoutVars>
          <dgm:hierBranch val="init"/>
        </dgm:presLayoutVars>
      </dgm:prSet>
      <dgm:spPr/>
    </dgm:pt>
    <dgm:pt modelId="{7978D023-1DB0-4942-A158-F5E7AECE75D4}" type="pres">
      <dgm:prSet presAssocID="{EFC1B28E-1341-4A69-9C0D-4DB7D996BF0B}" presName="rootComposite" presStyleCnt="0"/>
      <dgm:spPr/>
    </dgm:pt>
    <dgm:pt modelId="{9EA5BC01-9036-41AC-982B-E11F38C91630}" type="pres">
      <dgm:prSet presAssocID="{EFC1B28E-1341-4A69-9C0D-4DB7D996BF0B}" presName="rootText" presStyleLbl="node2" presStyleIdx="0" presStyleCnt="3" custScaleX="118100" custLinFactNeighborX="-26906" custLinFactNeighborY="1465">
        <dgm:presLayoutVars>
          <dgm:chPref val="3"/>
        </dgm:presLayoutVars>
      </dgm:prSet>
      <dgm:spPr/>
    </dgm:pt>
    <dgm:pt modelId="{0828C595-44F5-42E4-9E0A-BA1261236933}" type="pres">
      <dgm:prSet presAssocID="{EFC1B28E-1341-4A69-9C0D-4DB7D996BF0B}" presName="rootConnector" presStyleLbl="node2" presStyleIdx="0" presStyleCnt="3"/>
      <dgm:spPr/>
    </dgm:pt>
    <dgm:pt modelId="{4D09113D-20E6-4A76-B044-45908EC75A89}" type="pres">
      <dgm:prSet presAssocID="{EFC1B28E-1341-4A69-9C0D-4DB7D996BF0B}" presName="hierChild4" presStyleCnt="0"/>
      <dgm:spPr/>
    </dgm:pt>
    <dgm:pt modelId="{D1AD0EEA-0CD6-4398-8A7D-B476915EEEAF}" type="pres">
      <dgm:prSet presAssocID="{A20343E4-6244-49FE-809B-61A2D7FF63A1}" presName="Name37" presStyleLbl="parChTrans1D3" presStyleIdx="0" presStyleCnt="14"/>
      <dgm:spPr/>
    </dgm:pt>
    <dgm:pt modelId="{23C792DF-1A45-4B5D-8AFB-AB92A3B743CE}" type="pres">
      <dgm:prSet presAssocID="{1B2D3B04-A40D-45B9-A5B0-3E25AFC20D5E}" presName="hierRoot2" presStyleCnt="0">
        <dgm:presLayoutVars>
          <dgm:hierBranch val="init"/>
        </dgm:presLayoutVars>
      </dgm:prSet>
      <dgm:spPr/>
    </dgm:pt>
    <dgm:pt modelId="{F7A00E2B-FD1E-4E80-B33A-5CF68591D077}" type="pres">
      <dgm:prSet presAssocID="{1B2D3B04-A40D-45B9-A5B0-3E25AFC20D5E}" presName="rootComposite" presStyleCnt="0"/>
      <dgm:spPr/>
    </dgm:pt>
    <dgm:pt modelId="{7414DCE5-2157-4AAF-A420-7EEF719C2DFF}" type="pres">
      <dgm:prSet presAssocID="{1B2D3B04-A40D-45B9-A5B0-3E25AFC20D5E}" presName="rootText" presStyleLbl="node3" presStyleIdx="0" presStyleCnt="14" custScaleX="118100" custLinFactX="-67803" custLinFactY="100000" custLinFactNeighborX="-100000" custLinFactNeighborY="130241">
        <dgm:presLayoutVars>
          <dgm:chPref val="3"/>
        </dgm:presLayoutVars>
      </dgm:prSet>
      <dgm:spPr/>
    </dgm:pt>
    <dgm:pt modelId="{769D98E8-BDE2-4D5E-9800-F620356F7F99}" type="pres">
      <dgm:prSet presAssocID="{1B2D3B04-A40D-45B9-A5B0-3E25AFC20D5E}" presName="rootConnector" presStyleLbl="node3" presStyleIdx="0" presStyleCnt="14"/>
      <dgm:spPr/>
    </dgm:pt>
    <dgm:pt modelId="{A947D252-BE0F-44EC-AC17-BFC06C115A08}" type="pres">
      <dgm:prSet presAssocID="{1B2D3B04-A40D-45B9-A5B0-3E25AFC20D5E}" presName="hierChild4" presStyleCnt="0"/>
      <dgm:spPr/>
    </dgm:pt>
    <dgm:pt modelId="{36EE6DC6-FF66-4B89-982C-90380B34ECB4}" type="pres">
      <dgm:prSet presAssocID="{1B2D3B04-A40D-45B9-A5B0-3E25AFC20D5E}" presName="hierChild5" presStyleCnt="0"/>
      <dgm:spPr/>
    </dgm:pt>
    <dgm:pt modelId="{BA93E2B0-F965-4CDE-A4B1-3777F8CBB9E8}" type="pres">
      <dgm:prSet presAssocID="{958FD910-EEEB-4C3F-8A64-A03303E4D58B}" presName="Name37" presStyleLbl="parChTrans1D3" presStyleIdx="1" presStyleCnt="14"/>
      <dgm:spPr/>
    </dgm:pt>
    <dgm:pt modelId="{E4DBAB5B-6407-48D4-80EF-453C05B56C0C}" type="pres">
      <dgm:prSet presAssocID="{45DA4E72-118F-414B-A10A-07ABD1CDD58B}" presName="hierRoot2" presStyleCnt="0">
        <dgm:presLayoutVars>
          <dgm:hierBranch val="init"/>
        </dgm:presLayoutVars>
      </dgm:prSet>
      <dgm:spPr/>
    </dgm:pt>
    <dgm:pt modelId="{7EDAF093-0277-4484-A3BB-D9E87011DF56}" type="pres">
      <dgm:prSet presAssocID="{45DA4E72-118F-414B-A10A-07ABD1CDD58B}" presName="rootComposite" presStyleCnt="0"/>
      <dgm:spPr/>
    </dgm:pt>
    <dgm:pt modelId="{D0CA44C9-B953-495D-BEDB-B81F4F7A505A}" type="pres">
      <dgm:prSet presAssocID="{45DA4E72-118F-414B-A10A-07ABD1CDD58B}" presName="rootText" presStyleLbl="node3" presStyleIdx="1" presStyleCnt="14" custScaleX="118100" custLinFactX="-68027" custLinFactNeighborX="-100000" custLinFactNeighborY="-58204">
        <dgm:presLayoutVars>
          <dgm:chPref val="3"/>
        </dgm:presLayoutVars>
      </dgm:prSet>
      <dgm:spPr/>
    </dgm:pt>
    <dgm:pt modelId="{9FFA98FD-4406-4EFA-B088-2FB3304F37E3}" type="pres">
      <dgm:prSet presAssocID="{45DA4E72-118F-414B-A10A-07ABD1CDD58B}" presName="rootConnector" presStyleLbl="node3" presStyleIdx="1" presStyleCnt="14"/>
      <dgm:spPr/>
    </dgm:pt>
    <dgm:pt modelId="{EB392B8E-D420-46C4-962E-E74CD75BF829}" type="pres">
      <dgm:prSet presAssocID="{45DA4E72-118F-414B-A10A-07ABD1CDD58B}" presName="hierChild4" presStyleCnt="0"/>
      <dgm:spPr/>
    </dgm:pt>
    <dgm:pt modelId="{A9C69709-CB19-48E9-BD4C-426AFCEF6990}" type="pres">
      <dgm:prSet presAssocID="{45DA4E72-118F-414B-A10A-07ABD1CDD58B}" presName="hierChild5" presStyleCnt="0"/>
      <dgm:spPr/>
    </dgm:pt>
    <dgm:pt modelId="{4935F5AD-D394-45BB-B53B-8A2AD9A1E696}" type="pres">
      <dgm:prSet presAssocID="{CEB7F1EA-F065-4298-A396-02D2F260D6A2}" presName="Name37" presStyleLbl="parChTrans1D3" presStyleIdx="2" presStyleCnt="14"/>
      <dgm:spPr/>
    </dgm:pt>
    <dgm:pt modelId="{C12B450F-7EEB-4C8B-9D18-557A3D1E8BC9}" type="pres">
      <dgm:prSet presAssocID="{E1189216-184E-4608-A09B-E5AEE27998AF}" presName="hierRoot2" presStyleCnt="0">
        <dgm:presLayoutVars>
          <dgm:hierBranch val="init"/>
        </dgm:presLayoutVars>
      </dgm:prSet>
      <dgm:spPr/>
    </dgm:pt>
    <dgm:pt modelId="{634E8E9E-9323-4A9E-8996-1D6DF688E0E3}" type="pres">
      <dgm:prSet presAssocID="{E1189216-184E-4608-A09B-E5AEE27998AF}" presName="rootComposite" presStyleCnt="0"/>
      <dgm:spPr/>
    </dgm:pt>
    <dgm:pt modelId="{6756B1B2-05BC-4E2D-85D1-1FE54F978F3C}" type="pres">
      <dgm:prSet presAssocID="{E1189216-184E-4608-A09B-E5AEE27998AF}" presName="rootText" presStyleLbl="node3" presStyleIdx="2" presStyleCnt="14" custScaleX="118100" custLinFactX="-101065" custLinFactY="-100000" custLinFactNeighborX="-200000" custLinFactNeighborY="-100204">
        <dgm:presLayoutVars>
          <dgm:chPref val="3"/>
        </dgm:presLayoutVars>
      </dgm:prSet>
      <dgm:spPr/>
    </dgm:pt>
    <dgm:pt modelId="{05CEC898-E7D5-4F72-8A43-5E1E5ED0E527}" type="pres">
      <dgm:prSet presAssocID="{E1189216-184E-4608-A09B-E5AEE27998AF}" presName="rootConnector" presStyleLbl="node3" presStyleIdx="2" presStyleCnt="14"/>
      <dgm:spPr/>
    </dgm:pt>
    <dgm:pt modelId="{7D24CAFD-9215-48DE-9605-CE874E6C29BA}" type="pres">
      <dgm:prSet presAssocID="{E1189216-184E-4608-A09B-E5AEE27998AF}" presName="hierChild4" presStyleCnt="0"/>
      <dgm:spPr/>
    </dgm:pt>
    <dgm:pt modelId="{11BF9BFE-01FF-4511-A87D-31DB38AFA95D}" type="pres">
      <dgm:prSet presAssocID="{E1189216-184E-4608-A09B-E5AEE27998AF}" presName="hierChild5" presStyleCnt="0"/>
      <dgm:spPr/>
    </dgm:pt>
    <dgm:pt modelId="{4E6FE7B4-4993-4AD7-8AF5-6FC7CBBE74BC}" type="pres">
      <dgm:prSet presAssocID="{D40F38EF-B4AC-4975-BE55-5F1CDAA4765F}" presName="Name37" presStyleLbl="parChTrans1D3" presStyleIdx="3" presStyleCnt="14"/>
      <dgm:spPr/>
    </dgm:pt>
    <dgm:pt modelId="{D48EE786-FDC8-4559-BF9D-0B04362907ED}" type="pres">
      <dgm:prSet presAssocID="{B6C280C6-DE49-4739-8DE5-68837CD85CAF}" presName="hierRoot2" presStyleCnt="0">
        <dgm:presLayoutVars>
          <dgm:hierBranch val="init"/>
        </dgm:presLayoutVars>
      </dgm:prSet>
      <dgm:spPr/>
    </dgm:pt>
    <dgm:pt modelId="{A53DD7A6-A630-4688-B2AF-7A23A42309DD}" type="pres">
      <dgm:prSet presAssocID="{B6C280C6-DE49-4739-8DE5-68837CD85CAF}" presName="rootComposite" presStyleCnt="0"/>
      <dgm:spPr/>
    </dgm:pt>
    <dgm:pt modelId="{98C7D81B-865E-4777-B05D-660343CC9336}" type="pres">
      <dgm:prSet presAssocID="{B6C280C6-DE49-4739-8DE5-68837CD85CAF}" presName="rootText" presStyleLbl="node3" presStyleIdx="3" presStyleCnt="14" custScaleX="118100" custLinFactX="-101065" custLinFactY="-96042" custLinFactNeighborX="-200000" custLinFactNeighborY="-100000">
        <dgm:presLayoutVars>
          <dgm:chPref val="3"/>
        </dgm:presLayoutVars>
      </dgm:prSet>
      <dgm:spPr/>
    </dgm:pt>
    <dgm:pt modelId="{F28F4C7A-0966-4945-82C6-9C2ED31D225F}" type="pres">
      <dgm:prSet presAssocID="{B6C280C6-DE49-4739-8DE5-68837CD85CAF}" presName="rootConnector" presStyleLbl="node3" presStyleIdx="3" presStyleCnt="14"/>
      <dgm:spPr/>
    </dgm:pt>
    <dgm:pt modelId="{850D06AC-E46F-45A2-BF7B-ADC367DFC7B0}" type="pres">
      <dgm:prSet presAssocID="{B6C280C6-DE49-4739-8DE5-68837CD85CAF}" presName="hierChild4" presStyleCnt="0"/>
      <dgm:spPr/>
    </dgm:pt>
    <dgm:pt modelId="{5FC2523D-CF5B-499F-8FE5-8D1734D0D0F5}" type="pres">
      <dgm:prSet presAssocID="{B6C280C6-DE49-4739-8DE5-68837CD85CAF}" presName="hierChild5" presStyleCnt="0"/>
      <dgm:spPr/>
    </dgm:pt>
    <dgm:pt modelId="{E6965BF0-1284-4342-B519-C72A9E26916C}" type="pres">
      <dgm:prSet presAssocID="{EFC1B28E-1341-4A69-9C0D-4DB7D996BF0B}" presName="hierChild5" presStyleCnt="0"/>
      <dgm:spPr/>
    </dgm:pt>
    <dgm:pt modelId="{8781F1F9-E8F1-4A8F-B851-18063C0B0A10}" type="pres">
      <dgm:prSet presAssocID="{BFFFD779-9644-4A57-AD61-C70864AA21F3}" presName="Name37" presStyleLbl="parChTrans1D2" presStyleIdx="1" presStyleCnt="3"/>
      <dgm:spPr/>
    </dgm:pt>
    <dgm:pt modelId="{B92B339B-2E53-4E4A-8087-61C56248D69C}" type="pres">
      <dgm:prSet presAssocID="{BB976536-7C12-4DAF-9D93-EC118CF9259C}" presName="hierRoot2" presStyleCnt="0">
        <dgm:presLayoutVars>
          <dgm:hierBranch val="init"/>
        </dgm:presLayoutVars>
      </dgm:prSet>
      <dgm:spPr/>
    </dgm:pt>
    <dgm:pt modelId="{DA5C7CE3-0490-4095-8E8E-32BF53E01318}" type="pres">
      <dgm:prSet presAssocID="{BB976536-7C12-4DAF-9D93-EC118CF9259C}" presName="rootComposite" presStyleCnt="0"/>
      <dgm:spPr/>
    </dgm:pt>
    <dgm:pt modelId="{FC23A55B-F7CE-4FB8-96AD-100187923930}" type="pres">
      <dgm:prSet presAssocID="{BB976536-7C12-4DAF-9D93-EC118CF9259C}" presName="rootText" presStyleLbl="node2" presStyleIdx="1" presStyleCnt="3" custScaleX="118100">
        <dgm:presLayoutVars>
          <dgm:chPref val="3"/>
        </dgm:presLayoutVars>
      </dgm:prSet>
      <dgm:spPr/>
    </dgm:pt>
    <dgm:pt modelId="{7929A22C-BDBC-4F37-9689-07345E59AC24}" type="pres">
      <dgm:prSet presAssocID="{BB976536-7C12-4DAF-9D93-EC118CF9259C}" presName="rootConnector" presStyleLbl="node2" presStyleIdx="1" presStyleCnt="3"/>
      <dgm:spPr/>
    </dgm:pt>
    <dgm:pt modelId="{020269DC-DBDF-4B40-9D27-578AA0323DFA}" type="pres">
      <dgm:prSet presAssocID="{BB976536-7C12-4DAF-9D93-EC118CF9259C}" presName="hierChild4" presStyleCnt="0"/>
      <dgm:spPr/>
    </dgm:pt>
    <dgm:pt modelId="{03CBF860-D5B4-46FD-9EBF-53E5E26C69C4}" type="pres">
      <dgm:prSet presAssocID="{53A1B018-955B-4CCA-838E-083A20697076}" presName="Name37" presStyleLbl="parChTrans1D3" presStyleIdx="4" presStyleCnt="14"/>
      <dgm:spPr/>
    </dgm:pt>
    <dgm:pt modelId="{888B2C54-8947-4160-BEDE-45D9A039F3E6}" type="pres">
      <dgm:prSet presAssocID="{019295F0-A77F-4AF1-9BC5-5B5FC0F8DE05}" presName="hierRoot2" presStyleCnt="0">
        <dgm:presLayoutVars>
          <dgm:hierBranch val="init"/>
        </dgm:presLayoutVars>
      </dgm:prSet>
      <dgm:spPr/>
    </dgm:pt>
    <dgm:pt modelId="{95A19CAA-CAA8-4D00-8E0C-418ABACE1634}" type="pres">
      <dgm:prSet presAssocID="{019295F0-A77F-4AF1-9BC5-5B5FC0F8DE05}" presName="rootComposite" presStyleCnt="0"/>
      <dgm:spPr/>
    </dgm:pt>
    <dgm:pt modelId="{1D5BB189-37FC-49DB-AD19-85BB3814D2F8}" type="pres">
      <dgm:prSet presAssocID="{019295F0-A77F-4AF1-9BC5-5B5FC0F8DE05}" presName="rootText" presStyleLbl="node3" presStyleIdx="4" presStyleCnt="14" custScaleX="118100">
        <dgm:presLayoutVars>
          <dgm:chPref val="3"/>
        </dgm:presLayoutVars>
      </dgm:prSet>
      <dgm:spPr/>
    </dgm:pt>
    <dgm:pt modelId="{13AFBE79-7F71-4B85-AEAF-7B1BB6BBDE49}" type="pres">
      <dgm:prSet presAssocID="{019295F0-A77F-4AF1-9BC5-5B5FC0F8DE05}" presName="rootConnector" presStyleLbl="node3" presStyleIdx="4" presStyleCnt="14"/>
      <dgm:spPr/>
    </dgm:pt>
    <dgm:pt modelId="{4762FF54-7A9B-4B5D-A95F-EC4F3BCE583F}" type="pres">
      <dgm:prSet presAssocID="{019295F0-A77F-4AF1-9BC5-5B5FC0F8DE05}" presName="hierChild4" presStyleCnt="0"/>
      <dgm:spPr/>
    </dgm:pt>
    <dgm:pt modelId="{D0106347-437F-46B8-8639-EBEB307313D6}" type="pres">
      <dgm:prSet presAssocID="{019295F0-A77F-4AF1-9BC5-5B5FC0F8DE05}" presName="hierChild5" presStyleCnt="0"/>
      <dgm:spPr/>
    </dgm:pt>
    <dgm:pt modelId="{3817BCA4-F0EE-438E-8689-A5F06326D41E}" type="pres">
      <dgm:prSet presAssocID="{7115462B-3B0E-4AF5-BE5E-410261DB2066}" presName="Name37" presStyleLbl="parChTrans1D3" presStyleIdx="5" presStyleCnt="14"/>
      <dgm:spPr/>
    </dgm:pt>
    <dgm:pt modelId="{1AA5BD74-1CBB-4E8A-B7D3-6CD1E43E6F44}" type="pres">
      <dgm:prSet presAssocID="{2D21BE27-19DD-4BFA-B20B-BB099C0C9CFF}" presName="hierRoot2" presStyleCnt="0">
        <dgm:presLayoutVars>
          <dgm:hierBranch val="init"/>
        </dgm:presLayoutVars>
      </dgm:prSet>
      <dgm:spPr/>
    </dgm:pt>
    <dgm:pt modelId="{46AFE9E5-1DAC-44C0-A9FB-16B355AD2BA5}" type="pres">
      <dgm:prSet presAssocID="{2D21BE27-19DD-4BFA-B20B-BB099C0C9CFF}" presName="rootComposite" presStyleCnt="0"/>
      <dgm:spPr/>
    </dgm:pt>
    <dgm:pt modelId="{638024A2-C6A5-44AD-AA1A-0BD409B2B8FE}" type="pres">
      <dgm:prSet presAssocID="{2D21BE27-19DD-4BFA-B20B-BB099C0C9CFF}" presName="rootText" presStyleLbl="node3" presStyleIdx="5" presStyleCnt="14" custScaleX="118100">
        <dgm:presLayoutVars>
          <dgm:chPref val="3"/>
        </dgm:presLayoutVars>
      </dgm:prSet>
      <dgm:spPr/>
    </dgm:pt>
    <dgm:pt modelId="{67C66CA2-C39B-483E-9C99-4ED87C6CF253}" type="pres">
      <dgm:prSet presAssocID="{2D21BE27-19DD-4BFA-B20B-BB099C0C9CFF}" presName="rootConnector" presStyleLbl="node3" presStyleIdx="5" presStyleCnt="14"/>
      <dgm:spPr/>
    </dgm:pt>
    <dgm:pt modelId="{C100AADC-EF53-4436-B66C-80E581FEA4E3}" type="pres">
      <dgm:prSet presAssocID="{2D21BE27-19DD-4BFA-B20B-BB099C0C9CFF}" presName="hierChild4" presStyleCnt="0"/>
      <dgm:spPr/>
    </dgm:pt>
    <dgm:pt modelId="{6C02915D-E2C6-47C5-A84A-884078E0BDC4}" type="pres">
      <dgm:prSet presAssocID="{2D21BE27-19DD-4BFA-B20B-BB099C0C9CFF}" presName="hierChild5" presStyleCnt="0"/>
      <dgm:spPr/>
    </dgm:pt>
    <dgm:pt modelId="{1CC4C3C5-D4BF-4997-8959-AD3BB2CF0932}" type="pres">
      <dgm:prSet presAssocID="{D8A5A837-39C1-4ED5-8FDD-B726613F3D0F}" presName="Name37" presStyleLbl="parChTrans1D3" presStyleIdx="6" presStyleCnt="14"/>
      <dgm:spPr/>
    </dgm:pt>
    <dgm:pt modelId="{16268ACF-8AD4-4B24-89FB-7F6CF21F1F43}" type="pres">
      <dgm:prSet presAssocID="{F57B3DE4-6FCD-49F3-AD3F-E360F872221A}" presName="hierRoot2" presStyleCnt="0">
        <dgm:presLayoutVars>
          <dgm:hierBranch val="init"/>
        </dgm:presLayoutVars>
      </dgm:prSet>
      <dgm:spPr/>
    </dgm:pt>
    <dgm:pt modelId="{494713B0-6975-4FD3-B55C-F86D37C97C6F}" type="pres">
      <dgm:prSet presAssocID="{F57B3DE4-6FCD-49F3-AD3F-E360F872221A}" presName="rootComposite" presStyleCnt="0"/>
      <dgm:spPr/>
    </dgm:pt>
    <dgm:pt modelId="{05F00A25-D92C-4545-82BF-8783EDA01EAD}" type="pres">
      <dgm:prSet presAssocID="{F57B3DE4-6FCD-49F3-AD3F-E360F872221A}" presName="rootText" presStyleLbl="node3" presStyleIdx="6" presStyleCnt="14" custScaleX="118100">
        <dgm:presLayoutVars>
          <dgm:chPref val="3"/>
        </dgm:presLayoutVars>
      </dgm:prSet>
      <dgm:spPr/>
    </dgm:pt>
    <dgm:pt modelId="{83324E40-3784-4311-BFB4-BE09BE1FCFDF}" type="pres">
      <dgm:prSet presAssocID="{F57B3DE4-6FCD-49F3-AD3F-E360F872221A}" presName="rootConnector" presStyleLbl="node3" presStyleIdx="6" presStyleCnt="14"/>
      <dgm:spPr/>
    </dgm:pt>
    <dgm:pt modelId="{BFCFE474-5B61-49AF-8DDA-F02B0826636D}" type="pres">
      <dgm:prSet presAssocID="{F57B3DE4-6FCD-49F3-AD3F-E360F872221A}" presName="hierChild4" presStyleCnt="0"/>
      <dgm:spPr/>
    </dgm:pt>
    <dgm:pt modelId="{37201153-6245-4871-99ED-B4C4AEEEE5EA}" type="pres">
      <dgm:prSet presAssocID="{F57B3DE4-6FCD-49F3-AD3F-E360F872221A}" presName="hierChild5" presStyleCnt="0"/>
      <dgm:spPr/>
    </dgm:pt>
    <dgm:pt modelId="{04A0F40C-AEEE-414D-AF48-3E63AEB7588C}" type="pres">
      <dgm:prSet presAssocID="{3406E7E1-6386-4EEF-9F1F-F3A886034648}" presName="Name37" presStyleLbl="parChTrans1D3" presStyleIdx="7" presStyleCnt="14"/>
      <dgm:spPr/>
    </dgm:pt>
    <dgm:pt modelId="{C73B2C75-2D97-44A8-9CC7-61BC1B880E40}" type="pres">
      <dgm:prSet presAssocID="{423A1774-6434-476B-9E86-75227D76EBCC}" presName="hierRoot2" presStyleCnt="0">
        <dgm:presLayoutVars>
          <dgm:hierBranch val="init"/>
        </dgm:presLayoutVars>
      </dgm:prSet>
      <dgm:spPr/>
    </dgm:pt>
    <dgm:pt modelId="{05B2C9B2-E803-4B8F-AE5E-AEE82892981F}" type="pres">
      <dgm:prSet presAssocID="{423A1774-6434-476B-9E86-75227D76EBCC}" presName="rootComposite" presStyleCnt="0"/>
      <dgm:spPr/>
    </dgm:pt>
    <dgm:pt modelId="{2A86030A-A92F-48DB-833E-2AFF285E1130}" type="pres">
      <dgm:prSet presAssocID="{423A1774-6434-476B-9E86-75227D76EBCC}" presName="rootText" presStyleLbl="node3" presStyleIdx="7" presStyleCnt="14" custScaleX="118100">
        <dgm:presLayoutVars>
          <dgm:chPref val="3"/>
        </dgm:presLayoutVars>
      </dgm:prSet>
      <dgm:spPr/>
    </dgm:pt>
    <dgm:pt modelId="{D58A6E20-C2C8-4FA9-9828-97CB916A6653}" type="pres">
      <dgm:prSet presAssocID="{423A1774-6434-476B-9E86-75227D76EBCC}" presName="rootConnector" presStyleLbl="node3" presStyleIdx="7" presStyleCnt="14"/>
      <dgm:spPr/>
    </dgm:pt>
    <dgm:pt modelId="{3ED0E269-C169-413F-B6E8-FC9646C2EE01}" type="pres">
      <dgm:prSet presAssocID="{423A1774-6434-476B-9E86-75227D76EBCC}" presName="hierChild4" presStyleCnt="0"/>
      <dgm:spPr/>
    </dgm:pt>
    <dgm:pt modelId="{F60FBD91-3141-48A1-8694-576EA0F628CE}" type="pres">
      <dgm:prSet presAssocID="{423A1774-6434-476B-9E86-75227D76EBCC}" presName="hierChild5" presStyleCnt="0"/>
      <dgm:spPr/>
    </dgm:pt>
    <dgm:pt modelId="{D03E8D6C-58AB-40F0-911D-A549E2EC5F33}" type="pres">
      <dgm:prSet presAssocID="{BB976536-7C12-4DAF-9D93-EC118CF9259C}" presName="hierChild5" presStyleCnt="0"/>
      <dgm:spPr/>
    </dgm:pt>
    <dgm:pt modelId="{213666FF-3385-40CB-9563-1499C45F9EE7}" type="pres">
      <dgm:prSet presAssocID="{430D6841-397B-4611-BBDC-31F6776301F0}" presName="Name37" presStyleLbl="parChTrans1D2" presStyleIdx="2" presStyleCnt="3"/>
      <dgm:spPr/>
    </dgm:pt>
    <dgm:pt modelId="{94D3437D-BCEF-4231-951E-4D520C712BD5}" type="pres">
      <dgm:prSet presAssocID="{02840406-D8FC-416E-BB6F-35534DB4456C}" presName="hierRoot2" presStyleCnt="0">
        <dgm:presLayoutVars>
          <dgm:hierBranch val="init"/>
        </dgm:presLayoutVars>
      </dgm:prSet>
      <dgm:spPr/>
    </dgm:pt>
    <dgm:pt modelId="{6413CB74-54AE-4B6F-8B4A-A20C9F2A53BA}" type="pres">
      <dgm:prSet presAssocID="{02840406-D8FC-416E-BB6F-35534DB4456C}" presName="rootComposite" presStyleCnt="0"/>
      <dgm:spPr/>
    </dgm:pt>
    <dgm:pt modelId="{8F7672B8-0766-417E-BC18-64A5AC10FF29}" type="pres">
      <dgm:prSet presAssocID="{02840406-D8FC-416E-BB6F-35534DB4456C}" presName="rootText" presStyleLbl="node2" presStyleIdx="2" presStyleCnt="3" custScaleX="118100" custLinFactNeighborX="60385">
        <dgm:presLayoutVars>
          <dgm:chPref val="3"/>
        </dgm:presLayoutVars>
      </dgm:prSet>
      <dgm:spPr/>
    </dgm:pt>
    <dgm:pt modelId="{8D4DEA4A-C34B-415C-92A4-685C361A5B36}" type="pres">
      <dgm:prSet presAssocID="{02840406-D8FC-416E-BB6F-35534DB4456C}" presName="rootConnector" presStyleLbl="node2" presStyleIdx="2" presStyleCnt="3"/>
      <dgm:spPr/>
    </dgm:pt>
    <dgm:pt modelId="{1BBD2E6B-176F-460E-A1A8-D28A4E3437B8}" type="pres">
      <dgm:prSet presAssocID="{02840406-D8FC-416E-BB6F-35534DB4456C}" presName="hierChild4" presStyleCnt="0"/>
      <dgm:spPr/>
    </dgm:pt>
    <dgm:pt modelId="{325F795D-0201-4A84-A7C1-FE531AB7A1E2}" type="pres">
      <dgm:prSet presAssocID="{B9D8DE26-61F6-44E4-B724-D4185F4ADC55}" presName="Name37" presStyleLbl="parChTrans1D3" presStyleIdx="8" presStyleCnt="14"/>
      <dgm:spPr/>
    </dgm:pt>
    <dgm:pt modelId="{A1AC2C8D-741F-4567-987B-9EC5B694CAB4}" type="pres">
      <dgm:prSet presAssocID="{0CD37A6E-3DF9-4DB7-A3E1-8944F098C66D}" presName="hierRoot2" presStyleCnt="0">
        <dgm:presLayoutVars>
          <dgm:hierBranch val="init"/>
        </dgm:presLayoutVars>
      </dgm:prSet>
      <dgm:spPr/>
    </dgm:pt>
    <dgm:pt modelId="{401475E3-AD2C-4563-B1CC-18A442994D9D}" type="pres">
      <dgm:prSet presAssocID="{0CD37A6E-3DF9-4DB7-A3E1-8944F098C66D}" presName="rootComposite" presStyleCnt="0"/>
      <dgm:spPr/>
    </dgm:pt>
    <dgm:pt modelId="{19C79E4A-B108-4455-B34D-6FAF7B5B08E3}" type="pres">
      <dgm:prSet presAssocID="{0CD37A6E-3DF9-4DB7-A3E1-8944F098C66D}" presName="rootText" presStyleLbl="node3" presStyleIdx="8" presStyleCnt="14" custScaleX="118100" custLinFactNeighborX="75920" custLinFactNeighborY="82966">
        <dgm:presLayoutVars>
          <dgm:chPref val="3"/>
        </dgm:presLayoutVars>
      </dgm:prSet>
      <dgm:spPr/>
    </dgm:pt>
    <dgm:pt modelId="{35B03E47-E77A-4B58-BEAE-F17519BCDC17}" type="pres">
      <dgm:prSet presAssocID="{0CD37A6E-3DF9-4DB7-A3E1-8944F098C66D}" presName="rootConnector" presStyleLbl="node3" presStyleIdx="8" presStyleCnt="14"/>
      <dgm:spPr/>
    </dgm:pt>
    <dgm:pt modelId="{F76DD20F-E868-498D-B2E3-C9E995D4AD22}" type="pres">
      <dgm:prSet presAssocID="{0CD37A6E-3DF9-4DB7-A3E1-8944F098C66D}" presName="hierChild4" presStyleCnt="0"/>
      <dgm:spPr/>
    </dgm:pt>
    <dgm:pt modelId="{45198FF4-6A83-4AF4-8DD8-A2357EABC9F8}" type="pres">
      <dgm:prSet presAssocID="{0CD37A6E-3DF9-4DB7-A3E1-8944F098C66D}" presName="hierChild5" presStyleCnt="0"/>
      <dgm:spPr/>
    </dgm:pt>
    <dgm:pt modelId="{66DC1A62-2909-4554-AD1F-EA2F2D7C57E1}" type="pres">
      <dgm:prSet presAssocID="{348F5FFE-FEEE-42EF-9D0B-D8E2C61A2D25}" presName="Name37" presStyleLbl="parChTrans1D3" presStyleIdx="9" presStyleCnt="14"/>
      <dgm:spPr/>
    </dgm:pt>
    <dgm:pt modelId="{3F5B225F-EFA8-4120-8CD3-074516ECDE4E}" type="pres">
      <dgm:prSet presAssocID="{790ABD0E-B6AE-4E32-AC14-D40124FAA24C}" presName="hierRoot2" presStyleCnt="0">
        <dgm:presLayoutVars>
          <dgm:hierBranch val="init"/>
        </dgm:presLayoutVars>
      </dgm:prSet>
      <dgm:spPr/>
    </dgm:pt>
    <dgm:pt modelId="{4D60B2BD-BB13-4783-95DF-1C21A3B22589}" type="pres">
      <dgm:prSet presAssocID="{790ABD0E-B6AE-4E32-AC14-D40124FAA24C}" presName="rootComposite" presStyleCnt="0"/>
      <dgm:spPr/>
    </dgm:pt>
    <dgm:pt modelId="{69F1A31D-0F8B-44C6-A5E3-4698718D0DBF}" type="pres">
      <dgm:prSet presAssocID="{790ABD0E-B6AE-4E32-AC14-D40124FAA24C}" presName="rootText" presStyleLbl="node3" presStyleIdx="9" presStyleCnt="14" custScaleX="118100" custLinFactX="100000" custLinFactNeighborX="104965" custLinFactNeighborY="-59034">
        <dgm:presLayoutVars>
          <dgm:chPref val="3"/>
        </dgm:presLayoutVars>
      </dgm:prSet>
      <dgm:spPr/>
    </dgm:pt>
    <dgm:pt modelId="{A2DBA2F1-91A0-49B6-8676-7F066E028F30}" type="pres">
      <dgm:prSet presAssocID="{790ABD0E-B6AE-4E32-AC14-D40124FAA24C}" presName="rootConnector" presStyleLbl="node3" presStyleIdx="9" presStyleCnt="14"/>
      <dgm:spPr/>
    </dgm:pt>
    <dgm:pt modelId="{273DC52D-19B5-4EB9-8B0F-55B73EEA1E99}" type="pres">
      <dgm:prSet presAssocID="{790ABD0E-B6AE-4E32-AC14-D40124FAA24C}" presName="hierChild4" presStyleCnt="0"/>
      <dgm:spPr/>
    </dgm:pt>
    <dgm:pt modelId="{518C2699-7CD1-4B63-835F-65DB35E80389}" type="pres">
      <dgm:prSet presAssocID="{790ABD0E-B6AE-4E32-AC14-D40124FAA24C}" presName="hierChild5" presStyleCnt="0"/>
      <dgm:spPr/>
    </dgm:pt>
    <dgm:pt modelId="{0D812E5E-73DB-43D1-99B4-68D57B0CB622}" type="pres">
      <dgm:prSet presAssocID="{93A43D21-8E1C-4FF6-9EB2-DFC50DE33823}" presName="Name37" presStyleLbl="parChTrans1D3" presStyleIdx="10" presStyleCnt="14"/>
      <dgm:spPr/>
    </dgm:pt>
    <dgm:pt modelId="{FC3358BF-892F-49B2-8F3A-3159C0060FCB}" type="pres">
      <dgm:prSet presAssocID="{BCB3CB50-E07C-4727-98E2-04FA36B50FEF}" presName="hierRoot2" presStyleCnt="0">
        <dgm:presLayoutVars>
          <dgm:hierBranch val="init"/>
        </dgm:presLayoutVars>
      </dgm:prSet>
      <dgm:spPr/>
    </dgm:pt>
    <dgm:pt modelId="{BE31AEA3-5DA2-4ABE-9389-30B76BFC8FD1}" type="pres">
      <dgm:prSet presAssocID="{BCB3CB50-E07C-4727-98E2-04FA36B50FEF}" presName="rootComposite" presStyleCnt="0"/>
      <dgm:spPr/>
    </dgm:pt>
    <dgm:pt modelId="{F0216353-4403-4643-987D-1D9D97975D42}" type="pres">
      <dgm:prSet presAssocID="{BCB3CB50-E07C-4727-98E2-04FA36B50FEF}" presName="rootText" presStyleLbl="node3" presStyleIdx="10" presStyleCnt="14" custScaleX="118100" custLinFactNeighborX="75920" custLinFactNeighborY="-59910">
        <dgm:presLayoutVars>
          <dgm:chPref val="3"/>
        </dgm:presLayoutVars>
      </dgm:prSet>
      <dgm:spPr/>
    </dgm:pt>
    <dgm:pt modelId="{05D38F9E-0C2F-4396-9AE8-F2A3C75BFAC8}" type="pres">
      <dgm:prSet presAssocID="{BCB3CB50-E07C-4727-98E2-04FA36B50FEF}" presName="rootConnector" presStyleLbl="node3" presStyleIdx="10" presStyleCnt="14"/>
      <dgm:spPr/>
    </dgm:pt>
    <dgm:pt modelId="{6023DCE3-BF07-4175-B7B7-509F914A6495}" type="pres">
      <dgm:prSet presAssocID="{BCB3CB50-E07C-4727-98E2-04FA36B50FEF}" presName="hierChild4" presStyleCnt="0"/>
      <dgm:spPr/>
    </dgm:pt>
    <dgm:pt modelId="{130E1E25-B8CC-4874-A83C-A83C1A7FBDFF}" type="pres">
      <dgm:prSet presAssocID="{BCB3CB50-E07C-4727-98E2-04FA36B50FEF}" presName="hierChild5" presStyleCnt="0"/>
      <dgm:spPr/>
    </dgm:pt>
    <dgm:pt modelId="{ECF5D31B-DDA8-4872-9778-F405F8B6A655}" type="pres">
      <dgm:prSet presAssocID="{6FB529B8-D4FF-47CF-98BB-A11F178854D9}" presName="Name37" presStyleLbl="parChTrans1D3" presStyleIdx="11" presStyleCnt="14"/>
      <dgm:spPr/>
    </dgm:pt>
    <dgm:pt modelId="{FB733ECE-63E5-460D-860F-9F8F9B6562B6}" type="pres">
      <dgm:prSet presAssocID="{DB8348EB-CE51-44AC-80FF-6B19F382D092}" presName="hierRoot2" presStyleCnt="0">
        <dgm:presLayoutVars>
          <dgm:hierBranch val="init"/>
        </dgm:presLayoutVars>
      </dgm:prSet>
      <dgm:spPr/>
    </dgm:pt>
    <dgm:pt modelId="{66BE08A4-B740-4A17-B59E-9F5A93548439}" type="pres">
      <dgm:prSet presAssocID="{DB8348EB-CE51-44AC-80FF-6B19F382D092}" presName="rootComposite" presStyleCnt="0"/>
      <dgm:spPr/>
    </dgm:pt>
    <dgm:pt modelId="{6E9A237D-B0EA-4F79-B0C9-908AFDA36722}" type="pres">
      <dgm:prSet presAssocID="{DB8348EB-CE51-44AC-80FF-6B19F382D092}" presName="rootText" presStyleLbl="node3" presStyleIdx="11" presStyleCnt="14" custScaleX="118100" custLinFactX="100000" custLinFactY="-100000" custLinFactNeighborX="104916" custLinFactNeighborY="-102288">
        <dgm:presLayoutVars>
          <dgm:chPref val="3"/>
        </dgm:presLayoutVars>
      </dgm:prSet>
      <dgm:spPr/>
    </dgm:pt>
    <dgm:pt modelId="{DE251195-476A-4877-AE84-04B318BA7541}" type="pres">
      <dgm:prSet presAssocID="{DB8348EB-CE51-44AC-80FF-6B19F382D092}" presName="rootConnector" presStyleLbl="node3" presStyleIdx="11" presStyleCnt="14"/>
      <dgm:spPr/>
    </dgm:pt>
    <dgm:pt modelId="{2616EFB3-53C5-4705-B61D-63F259848A13}" type="pres">
      <dgm:prSet presAssocID="{DB8348EB-CE51-44AC-80FF-6B19F382D092}" presName="hierChild4" presStyleCnt="0"/>
      <dgm:spPr/>
    </dgm:pt>
    <dgm:pt modelId="{BE809F3F-E396-46A7-8D9F-415FB0AC5422}" type="pres">
      <dgm:prSet presAssocID="{DB8348EB-CE51-44AC-80FF-6B19F382D092}" presName="hierChild5" presStyleCnt="0"/>
      <dgm:spPr/>
    </dgm:pt>
    <dgm:pt modelId="{5884F24C-F8CC-430C-9F62-C6FEA4113C09}" type="pres">
      <dgm:prSet presAssocID="{10120C96-FD75-4BD4-8804-5A1FD7441BB6}" presName="Name37" presStyleLbl="parChTrans1D3" presStyleIdx="12" presStyleCnt="14"/>
      <dgm:spPr/>
    </dgm:pt>
    <dgm:pt modelId="{C96B280C-7296-4FFC-8452-8967030CD922}" type="pres">
      <dgm:prSet presAssocID="{3F3A1032-5D31-4054-9023-D1BFA6DB1AD7}" presName="hierRoot2" presStyleCnt="0">
        <dgm:presLayoutVars>
          <dgm:hierBranch val="init"/>
        </dgm:presLayoutVars>
      </dgm:prSet>
      <dgm:spPr/>
    </dgm:pt>
    <dgm:pt modelId="{635AE35F-1833-4174-9C94-9E96F0B52D3B}" type="pres">
      <dgm:prSet presAssocID="{3F3A1032-5D31-4054-9023-D1BFA6DB1AD7}" presName="rootComposite" presStyleCnt="0"/>
      <dgm:spPr/>
    </dgm:pt>
    <dgm:pt modelId="{55B36CAF-57D6-4361-B9CF-0535D6E45C3E}" type="pres">
      <dgm:prSet presAssocID="{3F3A1032-5D31-4054-9023-D1BFA6DB1AD7}" presName="rootText" presStyleLbl="node3" presStyleIdx="12" presStyleCnt="14" custScaleX="118100" custLinFactY="-100000" custLinFactNeighborX="75920" custLinFactNeighborY="-110998">
        <dgm:presLayoutVars>
          <dgm:chPref val="3"/>
        </dgm:presLayoutVars>
      </dgm:prSet>
      <dgm:spPr/>
    </dgm:pt>
    <dgm:pt modelId="{B8C9736D-806F-4EFB-9566-9578BC6113A9}" type="pres">
      <dgm:prSet presAssocID="{3F3A1032-5D31-4054-9023-D1BFA6DB1AD7}" presName="rootConnector" presStyleLbl="node3" presStyleIdx="12" presStyleCnt="14"/>
      <dgm:spPr/>
    </dgm:pt>
    <dgm:pt modelId="{FD1C727C-D53A-4FF5-A845-59B90E9C05EA}" type="pres">
      <dgm:prSet presAssocID="{3F3A1032-5D31-4054-9023-D1BFA6DB1AD7}" presName="hierChild4" presStyleCnt="0"/>
      <dgm:spPr/>
    </dgm:pt>
    <dgm:pt modelId="{983B2F03-1E79-49B5-B63C-65B5D9433613}" type="pres">
      <dgm:prSet presAssocID="{3F3A1032-5D31-4054-9023-D1BFA6DB1AD7}" presName="hierChild5" presStyleCnt="0"/>
      <dgm:spPr/>
    </dgm:pt>
    <dgm:pt modelId="{CAB86CA5-B53C-4070-AB02-2F52BC310DA8}" type="pres">
      <dgm:prSet presAssocID="{EBE4741B-5DCB-456B-B1B5-38C2AFD9BFBD}" presName="Name37" presStyleLbl="parChTrans1D3" presStyleIdx="13" presStyleCnt="14"/>
      <dgm:spPr/>
    </dgm:pt>
    <dgm:pt modelId="{4A24BBEC-61F9-4C88-8B1E-CEFE9965CC69}" type="pres">
      <dgm:prSet presAssocID="{31EE3382-EEB9-461B-8149-58C55D0AD594}" presName="hierRoot2" presStyleCnt="0">
        <dgm:presLayoutVars>
          <dgm:hierBranch val="init"/>
        </dgm:presLayoutVars>
      </dgm:prSet>
      <dgm:spPr/>
    </dgm:pt>
    <dgm:pt modelId="{6598704D-56FB-4C5B-981A-364103AE6854}" type="pres">
      <dgm:prSet presAssocID="{31EE3382-EEB9-461B-8149-58C55D0AD594}" presName="rootComposite" presStyleCnt="0"/>
      <dgm:spPr/>
    </dgm:pt>
    <dgm:pt modelId="{5013B15F-1E29-46C2-A7BC-42EFA91D039B}" type="pres">
      <dgm:prSet presAssocID="{31EE3382-EEB9-461B-8149-58C55D0AD594}" presName="rootText" presStyleLbl="node3" presStyleIdx="13" presStyleCnt="14" custScaleX="118100" custLinFactX="100000" custLinFactY="-153481" custLinFactNeighborX="107215" custLinFactNeighborY="-200000">
        <dgm:presLayoutVars>
          <dgm:chPref val="3"/>
        </dgm:presLayoutVars>
      </dgm:prSet>
      <dgm:spPr/>
    </dgm:pt>
    <dgm:pt modelId="{AFDCB5B6-42D8-4D92-BA3B-B6E1C962F666}" type="pres">
      <dgm:prSet presAssocID="{31EE3382-EEB9-461B-8149-58C55D0AD594}" presName="rootConnector" presStyleLbl="node3" presStyleIdx="13" presStyleCnt="14"/>
      <dgm:spPr/>
    </dgm:pt>
    <dgm:pt modelId="{8C33AD1D-743A-47B6-B865-A42BA07929BC}" type="pres">
      <dgm:prSet presAssocID="{31EE3382-EEB9-461B-8149-58C55D0AD594}" presName="hierChild4" presStyleCnt="0"/>
      <dgm:spPr/>
    </dgm:pt>
    <dgm:pt modelId="{0A6557FF-866E-4931-843D-C3B9D72030FF}" type="pres">
      <dgm:prSet presAssocID="{31EE3382-EEB9-461B-8149-58C55D0AD594}" presName="hierChild5" presStyleCnt="0"/>
      <dgm:spPr/>
    </dgm:pt>
    <dgm:pt modelId="{4EE29A92-E65A-49EA-B76B-8080B9701F97}" type="pres">
      <dgm:prSet presAssocID="{02840406-D8FC-416E-BB6F-35534DB4456C}" presName="hierChild5" presStyleCnt="0"/>
      <dgm:spPr/>
    </dgm:pt>
    <dgm:pt modelId="{72A3C358-DAA8-4D74-95E4-E1558DE8970F}" type="pres">
      <dgm:prSet presAssocID="{A4D64B9C-28EF-482D-AB6E-9246E02AF5C0}" presName="hierChild3" presStyleCnt="0"/>
      <dgm:spPr/>
    </dgm:pt>
  </dgm:ptLst>
  <dgm:cxnLst>
    <dgm:cxn modelId="{E8509704-7D1E-46B4-8CF5-F8470B55528A}" type="presOf" srcId="{93A43D21-8E1C-4FF6-9EB2-DFC50DE33823}" destId="{0D812E5E-73DB-43D1-99B4-68D57B0CB622}" srcOrd="0" destOrd="0" presId="urn:microsoft.com/office/officeart/2005/8/layout/orgChart1#1"/>
    <dgm:cxn modelId="{043F6D09-A6F8-4F7E-9C18-F1FAAA5C1066}" type="presOf" srcId="{DB8348EB-CE51-44AC-80FF-6B19F382D092}" destId="{DE251195-476A-4877-AE84-04B318BA7541}" srcOrd="1" destOrd="0" presId="urn:microsoft.com/office/officeart/2005/8/layout/orgChart1#1"/>
    <dgm:cxn modelId="{FA56E40A-A4BB-475A-B955-18B8930803BD}" type="presOf" srcId="{45DA4E72-118F-414B-A10A-07ABD1CDD58B}" destId="{9FFA98FD-4406-4EFA-B088-2FB3304F37E3}" srcOrd="1" destOrd="0" presId="urn:microsoft.com/office/officeart/2005/8/layout/orgChart1#1"/>
    <dgm:cxn modelId="{C852340B-04C4-41DC-B69B-90FA2CA7D72B}" type="presOf" srcId="{BB976536-7C12-4DAF-9D93-EC118CF9259C}" destId="{FC23A55B-F7CE-4FB8-96AD-100187923930}" srcOrd="0" destOrd="0" presId="urn:microsoft.com/office/officeart/2005/8/layout/orgChart1#1"/>
    <dgm:cxn modelId="{B229CC13-FDA6-47A7-8DC6-2A9476B0F6BD}" type="presOf" srcId="{1B2D3B04-A40D-45B9-A5B0-3E25AFC20D5E}" destId="{769D98E8-BDE2-4D5E-9800-F620356F7F99}" srcOrd="1" destOrd="0" presId="urn:microsoft.com/office/officeart/2005/8/layout/orgChart1#1"/>
    <dgm:cxn modelId="{D2D37117-380B-47AB-9B58-F483B6D1A376}" type="presOf" srcId="{1B2D3B04-A40D-45B9-A5B0-3E25AFC20D5E}" destId="{7414DCE5-2157-4AAF-A420-7EEF719C2DFF}" srcOrd="0" destOrd="0" presId="urn:microsoft.com/office/officeart/2005/8/layout/orgChart1#1"/>
    <dgm:cxn modelId="{DF7F671A-CE54-4309-894A-B51647FAF9B9}" type="presOf" srcId="{423A1774-6434-476B-9E86-75227D76EBCC}" destId="{2A86030A-A92F-48DB-833E-2AFF285E1130}" srcOrd="0" destOrd="0" presId="urn:microsoft.com/office/officeart/2005/8/layout/orgChart1#1"/>
    <dgm:cxn modelId="{4768BE1D-0E2B-410E-96C3-905B2D1D67CD}" type="presOf" srcId="{A4D64B9C-28EF-482D-AB6E-9246E02AF5C0}" destId="{21B7FE98-84A0-43B2-829A-0AF6AA0C2072}" srcOrd="0" destOrd="0" presId="urn:microsoft.com/office/officeart/2005/8/layout/orgChart1#1"/>
    <dgm:cxn modelId="{F259D722-EE4B-4192-B10A-95DC0AA8EABF}" type="presOf" srcId="{BFFFD779-9644-4A57-AD61-C70864AA21F3}" destId="{8781F1F9-E8F1-4A8F-B851-18063C0B0A10}" srcOrd="0" destOrd="0" presId="urn:microsoft.com/office/officeart/2005/8/layout/orgChart1#1"/>
    <dgm:cxn modelId="{9D0AF329-685B-4A0F-AC75-CF60160A5815}" type="presOf" srcId="{0CD37A6E-3DF9-4DB7-A3E1-8944F098C66D}" destId="{35B03E47-E77A-4B58-BEAE-F17519BCDC17}" srcOrd="1" destOrd="0" presId="urn:microsoft.com/office/officeart/2005/8/layout/orgChart1#1"/>
    <dgm:cxn modelId="{9D04AD2D-2251-4D66-A6D5-67B043B4B96F}" type="presOf" srcId="{019295F0-A77F-4AF1-9BC5-5B5FC0F8DE05}" destId="{13AFBE79-7F71-4B85-AEAF-7B1BB6BBDE49}" srcOrd="1" destOrd="0" presId="urn:microsoft.com/office/officeart/2005/8/layout/orgChart1#1"/>
    <dgm:cxn modelId="{E81FA82E-16ED-419B-A1A9-1F2A62027B3C}" type="presOf" srcId="{A20343E4-6244-49FE-809B-61A2D7FF63A1}" destId="{D1AD0EEA-0CD6-4398-8A7D-B476915EEEAF}" srcOrd="0" destOrd="0" presId="urn:microsoft.com/office/officeart/2005/8/layout/orgChart1#1"/>
    <dgm:cxn modelId="{961DAD3B-CE80-4346-A00B-45C5119367D8}" srcId="{02840406-D8FC-416E-BB6F-35534DB4456C}" destId="{790ABD0E-B6AE-4E32-AC14-D40124FAA24C}" srcOrd="1" destOrd="0" parTransId="{348F5FFE-FEEE-42EF-9D0B-D8E2C61A2D25}" sibTransId="{7A712ACB-A53A-406C-9CF5-A357F6A6E343}"/>
    <dgm:cxn modelId="{E9F70A3D-1CD4-42A9-9ADA-F7840074441A}" type="presOf" srcId="{02840406-D8FC-416E-BB6F-35534DB4456C}" destId="{8F7672B8-0766-417E-BC18-64A5AC10FF29}" srcOrd="0" destOrd="0" presId="urn:microsoft.com/office/officeart/2005/8/layout/orgChart1#1"/>
    <dgm:cxn modelId="{0D42163D-08D7-4913-8F07-57ADF5201564}" type="presOf" srcId="{F57B3DE4-6FCD-49F3-AD3F-E360F872221A}" destId="{05F00A25-D92C-4545-82BF-8783EDA01EAD}" srcOrd="0" destOrd="0" presId="urn:microsoft.com/office/officeart/2005/8/layout/orgChart1#1"/>
    <dgm:cxn modelId="{920B7E3E-C970-4652-89E3-3A9CB111E66D}" srcId="{02840406-D8FC-416E-BB6F-35534DB4456C}" destId="{3F3A1032-5D31-4054-9023-D1BFA6DB1AD7}" srcOrd="4" destOrd="0" parTransId="{10120C96-FD75-4BD4-8804-5A1FD7441BB6}" sibTransId="{A85595A8-1690-4F55-9575-3D08E5D1F113}"/>
    <dgm:cxn modelId="{E31D8C5B-1F70-4230-9282-DE0A25788612}" type="presOf" srcId="{EFC1B28E-1341-4A69-9C0D-4DB7D996BF0B}" destId="{0828C595-44F5-42E4-9E0A-BA1261236933}" srcOrd="1" destOrd="0" presId="urn:microsoft.com/office/officeart/2005/8/layout/orgChart1#1"/>
    <dgm:cxn modelId="{1E29F65C-A8DF-4E45-9307-01236A2A564E}" srcId="{A4D64B9C-28EF-482D-AB6E-9246E02AF5C0}" destId="{BB976536-7C12-4DAF-9D93-EC118CF9259C}" srcOrd="1" destOrd="0" parTransId="{BFFFD779-9644-4A57-AD61-C70864AA21F3}" sibTransId="{10775A56-2B33-4FFE-8D54-1B4119A324B2}"/>
    <dgm:cxn modelId="{DA31F95D-B6BB-4DAF-89CD-9931F170A03A}" srcId="{02840406-D8FC-416E-BB6F-35534DB4456C}" destId="{BCB3CB50-E07C-4727-98E2-04FA36B50FEF}" srcOrd="2" destOrd="0" parTransId="{93A43D21-8E1C-4FF6-9EB2-DFC50DE33823}" sibTransId="{A831F8C8-D273-4D26-AF0C-09677C95CF58}"/>
    <dgm:cxn modelId="{511A275E-F796-4617-8BAB-208275309BC3}" srcId="{BB976536-7C12-4DAF-9D93-EC118CF9259C}" destId="{019295F0-A77F-4AF1-9BC5-5B5FC0F8DE05}" srcOrd="0" destOrd="0" parTransId="{53A1B018-955B-4CCA-838E-083A20697076}" sibTransId="{156848A9-9385-4B0B-9946-0DC4BDF9B5A0}"/>
    <dgm:cxn modelId="{DD2B0160-D8B9-4FF9-8ADB-AE01DDE0BA60}" type="presOf" srcId="{45DA4E72-118F-414B-A10A-07ABD1CDD58B}" destId="{D0CA44C9-B953-495D-BEDB-B81F4F7A505A}" srcOrd="0" destOrd="0" presId="urn:microsoft.com/office/officeart/2005/8/layout/orgChart1#1"/>
    <dgm:cxn modelId="{ACF30660-D6CA-4EF6-8A7C-51E0D945C54C}" srcId="{02840406-D8FC-416E-BB6F-35534DB4456C}" destId="{DB8348EB-CE51-44AC-80FF-6B19F382D092}" srcOrd="3" destOrd="0" parTransId="{6FB529B8-D4FF-47CF-98BB-A11F178854D9}" sibTransId="{FDA2EE24-AD7E-4FB2-A3E5-0261F0C70729}"/>
    <dgm:cxn modelId="{0C252A60-70CD-448D-8FC2-D03EF4EE9444}" srcId="{EFC1B28E-1341-4A69-9C0D-4DB7D996BF0B}" destId="{E1189216-184E-4608-A09B-E5AEE27998AF}" srcOrd="2" destOrd="0" parTransId="{CEB7F1EA-F065-4298-A396-02D2F260D6A2}" sibTransId="{65EC9CD8-F5AA-4EDC-AB2F-A5D419097D6B}"/>
    <dgm:cxn modelId="{FDE63F63-4BFE-4903-9C6C-F0FFBDB9C704}" srcId="{EFC1B28E-1341-4A69-9C0D-4DB7D996BF0B}" destId="{B6C280C6-DE49-4739-8DE5-68837CD85CAF}" srcOrd="3" destOrd="0" parTransId="{D40F38EF-B4AC-4975-BE55-5F1CDAA4765F}" sibTransId="{88402FBF-D94E-463F-A5A0-539FBB8E275B}"/>
    <dgm:cxn modelId="{38E92465-6927-4BF3-8B0C-089586D1DDDC}" type="presOf" srcId="{6FB529B8-D4FF-47CF-98BB-A11F178854D9}" destId="{ECF5D31B-DDA8-4872-9778-F405F8B6A655}" srcOrd="0" destOrd="0" presId="urn:microsoft.com/office/officeart/2005/8/layout/orgChart1#1"/>
    <dgm:cxn modelId="{51C6F147-0468-47E2-AA00-57A2D2E9CE35}" type="presOf" srcId="{7115462B-3B0E-4AF5-BE5E-410261DB2066}" destId="{3817BCA4-F0EE-438E-8689-A5F06326D41E}" srcOrd="0" destOrd="0" presId="urn:microsoft.com/office/officeart/2005/8/layout/orgChart1#1"/>
    <dgm:cxn modelId="{74C0F548-2536-4724-B250-C684BDFAC41F}" type="presOf" srcId="{E1189216-184E-4608-A09B-E5AEE27998AF}" destId="{6756B1B2-05BC-4E2D-85D1-1FE54F978F3C}" srcOrd="0" destOrd="0" presId="urn:microsoft.com/office/officeart/2005/8/layout/orgChart1#1"/>
    <dgm:cxn modelId="{243F7969-93CB-4DF8-BA1C-1EF437553067}" type="presOf" srcId="{348F5FFE-FEEE-42EF-9D0B-D8E2C61A2D25}" destId="{66DC1A62-2909-4554-AD1F-EA2F2D7C57E1}" srcOrd="0" destOrd="0" presId="urn:microsoft.com/office/officeart/2005/8/layout/orgChart1#1"/>
    <dgm:cxn modelId="{B33F206A-82E0-40CD-8C9C-F57493442421}" type="presOf" srcId="{D40F38EF-B4AC-4975-BE55-5F1CDAA4765F}" destId="{4E6FE7B4-4993-4AD7-8AF5-6FC7CBBE74BC}" srcOrd="0" destOrd="0" presId="urn:microsoft.com/office/officeart/2005/8/layout/orgChart1#1"/>
    <dgm:cxn modelId="{A0F4AE6A-0745-4A10-8434-69790E13685B}" type="presOf" srcId="{BCB3CB50-E07C-4727-98E2-04FA36B50FEF}" destId="{05D38F9E-0C2F-4396-9AE8-F2A3C75BFAC8}" srcOrd="1" destOrd="0" presId="urn:microsoft.com/office/officeart/2005/8/layout/orgChart1#1"/>
    <dgm:cxn modelId="{E207FB4A-6457-45E0-8DEC-D663C7702114}" type="presOf" srcId="{10120C96-FD75-4BD4-8804-5A1FD7441BB6}" destId="{5884F24C-F8CC-430C-9F62-C6FEA4113C09}" srcOrd="0" destOrd="0" presId="urn:microsoft.com/office/officeart/2005/8/layout/orgChart1#1"/>
    <dgm:cxn modelId="{FF14B34D-ABBF-409B-844C-FED7461ACD16}" type="presOf" srcId="{019295F0-A77F-4AF1-9BC5-5B5FC0F8DE05}" destId="{1D5BB189-37FC-49DB-AD19-85BB3814D2F8}" srcOrd="0" destOrd="0" presId="urn:microsoft.com/office/officeart/2005/8/layout/orgChart1#1"/>
    <dgm:cxn modelId="{0E169971-2B55-4965-9C7D-943ABFF57C43}" srcId="{2BAE4FCB-E520-41D8-A707-87B677847B28}" destId="{A4D64B9C-28EF-482D-AB6E-9246E02AF5C0}" srcOrd="0" destOrd="0" parTransId="{BE23695B-90DE-4C04-9196-FCD2D18ED9AA}" sibTransId="{64621B2B-1795-49E0-8D91-5EF992544A3C}"/>
    <dgm:cxn modelId="{2F9FB872-9091-46D2-8522-5598B12428F3}" type="presOf" srcId="{B6C280C6-DE49-4739-8DE5-68837CD85CAF}" destId="{98C7D81B-865E-4777-B05D-660343CC9336}" srcOrd="0" destOrd="0" presId="urn:microsoft.com/office/officeart/2005/8/layout/orgChart1#1"/>
    <dgm:cxn modelId="{3C042753-4961-462A-A9F9-13FB486AAA2E}" type="presOf" srcId="{0CD37A6E-3DF9-4DB7-A3E1-8944F098C66D}" destId="{19C79E4A-B108-4455-B34D-6FAF7B5B08E3}" srcOrd="0" destOrd="0" presId="urn:microsoft.com/office/officeart/2005/8/layout/orgChart1#1"/>
    <dgm:cxn modelId="{8DA95F73-1A77-4937-9BDE-0FD4EA84D463}" type="presOf" srcId="{EBE4741B-5DCB-456B-B1B5-38C2AFD9BFBD}" destId="{CAB86CA5-B53C-4070-AB02-2F52BC310DA8}" srcOrd="0" destOrd="0" presId="urn:microsoft.com/office/officeart/2005/8/layout/orgChart1#1"/>
    <dgm:cxn modelId="{AB59A173-EF27-4908-99E7-7DCEEF8E83D8}" type="presOf" srcId="{3406E7E1-6386-4EEF-9F1F-F3A886034648}" destId="{04A0F40C-AEEE-414D-AF48-3E63AEB7588C}" srcOrd="0" destOrd="0" presId="urn:microsoft.com/office/officeart/2005/8/layout/orgChart1#1"/>
    <dgm:cxn modelId="{5A441F77-895C-485B-9176-97156A16C807}" srcId="{A4D64B9C-28EF-482D-AB6E-9246E02AF5C0}" destId="{EFC1B28E-1341-4A69-9C0D-4DB7D996BF0B}" srcOrd="0" destOrd="0" parTransId="{0026AB0E-DC11-47E5-B8BE-CC82858DC7AF}" sibTransId="{D8EA4738-36B6-4C47-924F-5EE5E94460A4}"/>
    <dgm:cxn modelId="{5B842657-E038-4186-AD84-8E32379B5433}" type="presOf" srcId="{2BAE4FCB-E520-41D8-A707-87B677847B28}" destId="{69B5592C-827C-49C7-BC0F-55C08C3FBCA6}" srcOrd="0" destOrd="0" presId="urn:microsoft.com/office/officeart/2005/8/layout/orgChart1#1"/>
    <dgm:cxn modelId="{08201659-5132-4523-9279-0B606FD5E6B4}" type="presOf" srcId="{CEB7F1EA-F065-4298-A396-02D2F260D6A2}" destId="{4935F5AD-D394-45BB-B53B-8A2AD9A1E696}" srcOrd="0" destOrd="0" presId="urn:microsoft.com/office/officeart/2005/8/layout/orgChart1#1"/>
    <dgm:cxn modelId="{5536797A-BED2-44EC-99EB-EFE772832FD8}" type="presOf" srcId="{790ABD0E-B6AE-4E32-AC14-D40124FAA24C}" destId="{69F1A31D-0F8B-44C6-A5E3-4698718D0DBF}" srcOrd="0" destOrd="0" presId="urn:microsoft.com/office/officeart/2005/8/layout/orgChart1#1"/>
    <dgm:cxn modelId="{638D7B5A-C90A-47F5-93B9-1B5C7A42E08B}" srcId="{BB976536-7C12-4DAF-9D93-EC118CF9259C}" destId="{423A1774-6434-476B-9E86-75227D76EBCC}" srcOrd="3" destOrd="0" parTransId="{3406E7E1-6386-4EEF-9F1F-F3A886034648}" sibTransId="{F5095F51-66FC-412C-8BFB-2EA31835BA43}"/>
    <dgm:cxn modelId="{E669177B-58D9-402C-97DE-DA1764592A06}" type="presOf" srcId="{DB8348EB-CE51-44AC-80FF-6B19F382D092}" destId="{6E9A237D-B0EA-4F79-B0C9-908AFDA36722}" srcOrd="0" destOrd="0" presId="urn:microsoft.com/office/officeart/2005/8/layout/orgChart1#1"/>
    <dgm:cxn modelId="{89A12183-1A39-408A-B446-71E83175B83C}" srcId="{02840406-D8FC-416E-BB6F-35534DB4456C}" destId="{0CD37A6E-3DF9-4DB7-A3E1-8944F098C66D}" srcOrd="0" destOrd="0" parTransId="{B9D8DE26-61F6-44E4-B724-D4185F4ADC55}" sibTransId="{0AFBCD92-8BD1-414E-8DB2-2A5EFFBC70A5}"/>
    <dgm:cxn modelId="{01CF3684-18B6-4F68-BD3D-920B2CC3E71D}" type="presOf" srcId="{EFC1B28E-1341-4A69-9C0D-4DB7D996BF0B}" destId="{9EA5BC01-9036-41AC-982B-E11F38C91630}" srcOrd="0" destOrd="0" presId="urn:microsoft.com/office/officeart/2005/8/layout/orgChart1#1"/>
    <dgm:cxn modelId="{1B56AC87-1CBF-418E-8713-B0064B6DA3FD}" type="presOf" srcId="{423A1774-6434-476B-9E86-75227D76EBCC}" destId="{D58A6E20-C2C8-4FA9-9828-97CB916A6653}" srcOrd="1" destOrd="0" presId="urn:microsoft.com/office/officeart/2005/8/layout/orgChart1#1"/>
    <dgm:cxn modelId="{EA2ACC87-43C5-4702-9226-AC75055CE81A}" type="presOf" srcId="{430D6841-397B-4611-BBDC-31F6776301F0}" destId="{213666FF-3385-40CB-9563-1499C45F9EE7}" srcOrd="0" destOrd="0" presId="urn:microsoft.com/office/officeart/2005/8/layout/orgChart1#1"/>
    <dgm:cxn modelId="{E0DF5789-DD3D-4528-AE2A-035A9FC8B562}" srcId="{A4D64B9C-28EF-482D-AB6E-9246E02AF5C0}" destId="{02840406-D8FC-416E-BB6F-35534DB4456C}" srcOrd="2" destOrd="0" parTransId="{430D6841-397B-4611-BBDC-31F6776301F0}" sibTransId="{97228436-0235-42A2-BAE1-A1802387CFB9}"/>
    <dgm:cxn modelId="{DBEA2A8C-6B6B-4CE8-B50F-0B57B0A0DFA4}" srcId="{BB976536-7C12-4DAF-9D93-EC118CF9259C}" destId="{2D21BE27-19DD-4BFA-B20B-BB099C0C9CFF}" srcOrd="1" destOrd="0" parTransId="{7115462B-3B0E-4AF5-BE5E-410261DB2066}" sibTransId="{C04D12A7-93C5-437B-A180-C488C09E89AB}"/>
    <dgm:cxn modelId="{452D068D-1FA3-49F6-BF8A-A2051B95CAD7}" type="presOf" srcId="{F57B3DE4-6FCD-49F3-AD3F-E360F872221A}" destId="{83324E40-3784-4311-BFB4-BE09BE1FCFDF}" srcOrd="1" destOrd="0" presId="urn:microsoft.com/office/officeart/2005/8/layout/orgChart1#1"/>
    <dgm:cxn modelId="{66618892-FD30-47D7-90E2-E2664896EEDC}" type="presOf" srcId="{B9D8DE26-61F6-44E4-B724-D4185F4ADC55}" destId="{325F795D-0201-4A84-A7C1-FE531AB7A1E2}" srcOrd="0" destOrd="0" presId="urn:microsoft.com/office/officeart/2005/8/layout/orgChart1#1"/>
    <dgm:cxn modelId="{2905B893-2A87-4880-8891-D57241EC666E}" srcId="{02840406-D8FC-416E-BB6F-35534DB4456C}" destId="{31EE3382-EEB9-461B-8149-58C55D0AD594}" srcOrd="5" destOrd="0" parTransId="{EBE4741B-5DCB-456B-B1B5-38C2AFD9BFBD}" sibTransId="{27742927-03C7-4B18-AA38-49E37F086B30}"/>
    <dgm:cxn modelId="{E7030694-7BC8-4DF1-96B2-B8C0AE54A9F0}" type="presOf" srcId="{2D21BE27-19DD-4BFA-B20B-BB099C0C9CFF}" destId="{67C66CA2-C39B-483E-9C99-4ED87C6CF253}" srcOrd="1" destOrd="0" presId="urn:microsoft.com/office/officeart/2005/8/layout/orgChart1#1"/>
    <dgm:cxn modelId="{E2D6769C-B286-4C11-A5F3-E63EB68FE7F6}" type="presOf" srcId="{2D21BE27-19DD-4BFA-B20B-BB099C0C9CFF}" destId="{638024A2-C6A5-44AD-AA1A-0BD409B2B8FE}" srcOrd="0" destOrd="0" presId="urn:microsoft.com/office/officeart/2005/8/layout/orgChart1#1"/>
    <dgm:cxn modelId="{9242BCA5-E5E7-4249-9B32-6E26FCF569B9}" type="presOf" srcId="{31EE3382-EEB9-461B-8149-58C55D0AD594}" destId="{AFDCB5B6-42D8-4D92-BA3B-B6E1C962F666}" srcOrd="1" destOrd="0" presId="urn:microsoft.com/office/officeart/2005/8/layout/orgChart1#1"/>
    <dgm:cxn modelId="{E27DFEA6-163D-4E8B-9D50-1E10EB2DA7F1}" srcId="{EFC1B28E-1341-4A69-9C0D-4DB7D996BF0B}" destId="{45DA4E72-118F-414B-A10A-07ABD1CDD58B}" srcOrd="1" destOrd="0" parTransId="{958FD910-EEEB-4C3F-8A64-A03303E4D58B}" sibTransId="{0D5EB378-EC92-471D-AD1B-D359E3641B4A}"/>
    <dgm:cxn modelId="{C20939A8-390B-4458-A8DB-1052AB7C09E8}" type="presOf" srcId="{A4D64B9C-28EF-482D-AB6E-9246E02AF5C0}" destId="{631AFC39-BC39-4EF9-855D-BAE9281840BE}" srcOrd="1" destOrd="0" presId="urn:microsoft.com/office/officeart/2005/8/layout/orgChart1#1"/>
    <dgm:cxn modelId="{BDB16AA8-DB58-4783-8332-2F1FA3F71E96}" type="presOf" srcId="{958FD910-EEEB-4C3F-8A64-A03303E4D58B}" destId="{BA93E2B0-F965-4CDE-A4B1-3777F8CBB9E8}" srcOrd="0" destOrd="0" presId="urn:microsoft.com/office/officeart/2005/8/layout/orgChart1#1"/>
    <dgm:cxn modelId="{7F9E9BAC-C841-40BD-A82D-71DA9168B023}" type="presOf" srcId="{53A1B018-955B-4CCA-838E-083A20697076}" destId="{03CBF860-D5B4-46FD-9EBF-53E5E26C69C4}" srcOrd="0" destOrd="0" presId="urn:microsoft.com/office/officeart/2005/8/layout/orgChart1#1"/>
    <dgm:cxn modelId="{256E2DB8-F1CC-471D-92F3-3762E0F083D3}" type="presOf" srcId="{31EE3382-EEB9-461B-8149-58C55D0AD594}" destId="{5013B15F-1E29-46C2-A7BC-42EFA91D039B}" srcOrd="0" destOrd="0" presId="urn:microsoft.com/office/officeart/2005/8/layout/orgChart1#1"/>
    <dgm:cxn modelId="{7566AEBA-ABE9-40FC-8D6B-B61D4CD52B9D}" type="presOf" srcId="{0026AB0E-DC11-47E5-B8BE-CC82858DC7AF}" destId="{D3183AAF-A625-44CE-AFD1-A9EDC6C7E8BD}" srcOrd="0" destOrd="0" presId="urn:microsoft.com/office/officeart/2005/8/layout/orgChart1#1"/>
    <dgm:cxn modelId="{19517EBB-05A0-46B8-B2FC-E3908A54FECE}" type="presOf" srcId="{BCB3CB50-E07C-4727-98E2-04FA36B50FEF}" destId="{F0216353-4403-4643-987D-1D9D97975D42}" srcOrd="0" destOrd="0" presId="urn:microsoft.com/office/officeart/2005/8/layout/orgChart1#1"/>
    <dgm:cxn modelId="{8332E1BE-4079-4903-BCE7-60BA862E66FC}" type="presOf" srcId="{E1189216-184E-4608-A09B-E5AEE27998AF}" destId="{05CEC898-E7D5-4F72-8A43-5E1E5ED0E527}" srcOrd="1" destOrd="0" presId="urn:microsoft.com/office/officeart/2005/8/layout/orgChart1#1"/>
    <dgm:cxn modelId="{585540CB-18DC-4548-B1E4-EB32019B7BA3}" srcId="{BB976536-7C12-4DAF-9D93-EC118CF9259C}" destId="{F57B3DE4-6FCD-49F3-AD3F-E360F872221A}" srcOrd="2" destOrd="0" parTransId="{D8A5A837-39C1-4ED5-8FDD-B726613F3D0F}" sibTransId="{ED91C055-E97C-4C83-8C37-3211F2D99AB5}"/>
    <dgm:cxn modelId="{833105CC-6EBB-46F9-96B2-D210DBD327F5}" type="presOf" srcId="{3F3A1032-5D31-4054-9023-D1BFA6DB1AD7}" destId="{B8C9736D-806F-4EFB-9566-9578BC6113A9}" srcOrd="1" destOrd="0" presId="urn:microsoft.com/office/officeart/2005/8/layout/orgChart1#1"/>
    <dgm:cxn modelId="{DB85FBD8-62A4-44ED-9E91-34D029C3E2C7}" type="presOf" srcId="{D8A5A837-39C1-4ED5-8FDD-B726613F3D0F}" destId="{1CC4C3C5-D4BF-4997-8959-AD3BB2CF0932}" srcOrd="0" destOrd="0" presId="urn:microsoft.com/office/officeart/2005/8/layout/orgChart1#1"/>
    <dgm:cxn modelId="{83F92EDD-A1FE-4806-BFD7-73971D75A353}" type="presOf" srcId="{BB976536-7C12-4DAF-9D93-EC118CF9259C}" destId="{7929A22C-BDBC-4F37-9689-07345E59AC24}" srcOrd="1" destOrd="0" presId="urn:microsoft.com/office/officeart/2005/8/layout/orgChart1#1"/>
    <dgm:cxn modelId="{FF50E5E1-E131-452A-BFAE-1FD9580A4D9D}" srcId="{EFC1B28E-1341-4A69-9C0D-4DB7D996BF0B}" destId="{1B2D3B04-A40D-45B9-A5B0-3E25AFC20D5E}" srcOrd="0" destOrd="0" parTransId="{A20343E4-6244-49FE-809B-61A2D7FF63A1}" sibTransId="{903FFDBA-13B8-467A-B51F-1CFCCCEF6BEC}"/>
    <dgm:cxn modelId="{812177E9-604B-4A5A-807D-54FE9821DCE1}" type="presOf" srcId="{B6C280C6-DE49-4739-8DE5-68837CD85CAF}" destId="{F28F4C7A-0966-4945-82C6-9C2ED31D225F}" srcOrd="1" destOrd="0" presId="urn:microsoft.com/office/officeart/2005/8/layout/orgChart1#1"/>
    <dgm:cxn modelId="{DC8209F2-5963-442F-A7AA-E538F8848378}" type="presOf" srcId="{02840406-D8FC-416E-BB6F-35534DB4456C}" destId="{8D4DEA4A-C34B-415C-92A4-685C361A5B36}" srcOrd="1" destOrd="0" presId="urn:microsoft.com/office/officeart/2005/8/layout/orgChart1#1"/>
    <dgm:cxn modelId="{56A451F6-EC27-4422-8E09-00D17C8165FC}" type="presOf" srcId="{790ABD0E-B6AE-4E32-AC14-D40124FAA24C}" destId="{A2DBA2F1-91A0-49B6-8676-7F066E028F30}" srcOrd="1" destOrd="0" presId="urn:microsoft.com/office/officeart/2005/8/layout/orgChart1#1"/>
    <dgm:cxn modelId="{38BA1CFB-14F1-4E49-BF11-43068FEDCE59}" type="presOf" srcId="{3F3A1032-5D31-4054-9023-D1BFA6DB1AD7}" destId="{55B36CAF-57D6-4361-B9CF-0535D6E45C3E}" srcOrd="0" destOrd="0" presId="urn:microsoft.com/office/officeart/2005/8/layout/orgChart1#1"/>
    <dgm:cxn modelId="{D1809735-ED32-409E-AB4F-81AD9174A971}" type="presParOf" srcId="{69B5592C-827C-49C7-BC0F-55C08C3FBCA6}" destId="{BF12436E-A642-43F7-B0C7-77632270B73D}" srcOrd="0" destOrd="0" presId="urn:microsoft.com/office/officeart/2005/8/layout/orgChart1#1"/>
    <dgm:cxn modelId="{D2D8C628-197D-4C7D-9ABD-18DF91D372F9}" type="presParOf" srcId="{BF12436E-A642-43F7-B0C7-77632270B73D}" destId="{4EF0A7F1-D22F-42E6-90DF-9F394E20F2F0}" srcOrd="0" destOrd="0" presId="urn:microsoft.com/office/officeart/2005/8/layout/orgChart1#1"/>
    <dgm:cxn modelId="{ADF24F1F-BBAC-47DB-877D-4FC3D0EB86EA}" type="presParOf" srcId="{4EF0A7F1-D22F-42E6-90DF-9F394E20F2F0}" destId="{21B7FE98-84A0-43B2-829A-0AF6AA0C2072}" srcOrd="0" destOrd="0" presId="urn:microsoft.com/office/officeart/2005/8/layout/orgChart1#1"/>
    <dgm:cxn modelId="{297D4CF9-8351-4D4F-B1C1-7CE2CC180D77}" type="presParOf" srcId="{4EF0A7F1-D22F-42E6-90DF-9F394E20F2F0}" destId="{631AFC39-BC39-4EF9-855D-BAE9281840BE}" srcOrd="1" destOrd="0" presId="urn:microsoft.com/office/officeart/2005/8/layout/orgChart1#1"/>
    <dgm:cxn modelId="{3C0680CF-FFE7-435A-A770-943997217D35}" type="presParOf" srcId="{BF12436E-A642-43F7-B0C7-77632270B73D}" destId="{15430458-2EE2-44E0-BFEF-32F6A8F5A6F7}" srcOrd="1" destOrd="0" presId="urn:microsoft.com/office/officeart/2005/8/layout/orgChart1#1"/>
    <dgm:cxn modelId="{D2C7F3CB-35FE-4ABF-9AE6-E5E96AA713D1}" type="presParOf" srcId="{15430458-2EE2-44E0-BFEF-32F6A8F5A6F7}" destId="{D3183AAF-A625-44CE-AFD1-A9EDC6C7E8BD}" srcOrd="0" destOrd="0" presId="urn:microsoft.com/office/officeart/2005/8/layout/orgChart1#1"/>
    <dgm:cxn modelId="{FE77A822-3CEF-469B-A34A-43EADC54C2DA}" type="presParOf" srcId="{15430458-2EE2-44E0-BFEF-32F6A8F5A6F7}" destId="{34A3E127-6F7E-4274-9ECA-AEDA5884C001}" srcOrd="1" destOrd="0" presId="urn:microsoft.com/office/officeart/2005/8/layout/orgChart1#1"/>
    <dgm:cxn modelId="{3C27B337-D643-45BD-AC57-8505301B806F}" type="presParOf" srcId="{34A3E127-6F7E-4274-9ECA-AEDA5884C001}" destId="{7978D023-1DB0-4942-A158-F5E7AECE75D4}" srcOrd="0" destOrd="0" presId="urn:microsoft.com/office/officeart/2005/8/layout/orgChart1#1"/>
    <dgm:cxn modelId="{B73ED345-2952-4BB5-A965-69749CA32C4E}" type="presParOf" srcId="{7978D023-1DB0-4942-A158-F5E7AECE75D4}" destId="{9EA5BC01-9036-41AC-982B-E11F38C91630}" srcOrd="0" destOrd="0" presId="urn:microsoft.com/office/officeart/2005/8/layout/orgChart1#1"/>
    <dgm:cxn modelId="{F6D6AAA4-3EC5-4402-B9DF-2B43A036018C}" type="presParOf" srcId="{7978D023-1DB0-4942-A158-F5E7AECE75D4}" destId="{0828C595-44F5-42E4-9E0A-BA1261236933}" srcOrd="1" destOrd="0" presId="urn:microsoft.com/office/officeart/2005/8/layout/orgChart1#1"/>
    <dgm:cxn modelId="{6F7150B6-6F72-4038-ABE6-3A794E0E803E}" type="presParOf" srcId="{34A3E127-6F7E-4274-9ECA-AEDA5884C001}" destId="{4D09113D-20E6-4A76-B044-45908EC75A89}" srcOrd="1" destOrd="0" presId="urn:microsoft.com/office/officeart/2005/8/layout/orgChart1#1"/>
    <dgm:cxn modelId="{E97DD616-03D0-4F8C-83C7-A42FBF5DEFC5}" type="presParOf" srcId="{4D09113D-20E6-4A76-B044-45908EC75A89}" destId="{D1AD0EEA-0CD6-4398-8A7D-B476915EEEAF}" srcOrd="0" destOrd="0" presId="urn:microsoft.com/office/officeart/2005/8/layout/orgChart1#1"/>
    <dgm:cxn modelId="{E7DF3A78-1B59-464E-8D80-E7DC3C691A42}" type="presParOf" srcId="{4D09113D-20E6-4A76-B044-45908EC75A89}" destId="{23C792DF-1A45-4B5D-8AFB-AB92A3B743CE}" srcOrd="1" destOrd="0" presId="urn:microsoft.com/office/officeart/2005/8/layout/orgChart1#1"/>
    <dgm:cxn modelId="{E0C6A9A7-B8FB-442C-B9EA-98EFB14F0D76}" type="presParOf" srcId="{23C792DF-1A45-4B5D-8AFB-AB92A3B743CE}" destId="{F7A00E2B-FD1E-4E80-B33A-5CF68591D077}" srcOrd="0" destOrd="0" presId="urn:microsoft.com/office/officeart/2005/8/layout/orgChart1#1"/>
    <dgm:cxn modelId="{06655052-0742-402D-AA47-3169F2E57F43}" type="presParOf" srcId="{F7A00E2B-FD1E-4E80-B33A-5CF68591D077}" destId="{7414DCE5-2157-4AAF-A420-7EEF719C2DFF}" srcOrd="0" destOrd="0" presId="urn:microsoft.com/office/officeart/2005/8/layout/orgChart1#1"/>
    <dgm:cxn modelId="{74D1E306-D213-47B5-9F68-9FEB7A6159E8}" type="presParOf" srcId="{F7A00E2B-FD1E-4E80-B33A-5CF68591D077}" destId="{769D98E8-BDE2-4D5E-9800-F620356F7F99}" srcOrd="1" destOrd="0" presId="urn:microsoft.com/office/officeart/2005/8/layout/orgChart1#1"/>
    <dgm:cxn modelId="{C594CE70-F2E6-40F6-8DBD-F415F7B77D37}" type="presParOf" srcId="{23C792DF-1A45-4B5D-8AFB-AB92A3B743CE}" destId="{A947D252-BE0F-44EC-AC17-BFC06C115A08}" srcOrd="1" destOrd="0" presId="urn:microsoft.com/office/officeart/2005/8/layout/orgChart1#1"/>
    <dgm:cxn modelId="{09C0AA88-E7B7-4121-AE29-3A5557194491}" type="presParOf" srcId="{23C792DF-1A45-4B5D-8AFB-AB92A3B743CE}" destId="{36EE6DC6-FF66-4B89-982C-90380B34ECB4}" srcOrd="2" destOrd="0" presId="urn:microsoft.com/office/officeart/2005/8/layout/orgChart1#1"/>
    <dgm:cxn modelId="{C5FC036C-2D96-4D6E-92A7-71C0675E0FC4}" type="presParOf" srcId="{4D09113D-20E6-4A76-B044-45908EC75A89}" destId="{BA93E2B0-F965-4CDE-A4B1-3777F8CBB9E8}" srcOrd="2" destOrd="0" presId="urn:microsoft.com/office/officeart/2005/8/layout/orgChart1#1"/>
    <dgm:cxn modelId="{38989F58-BA4A-4304-AF2B-2669BF1AB719}" type="presParOf" srcId="{4D09113D-20E6-4A76-B044-45908EC75A89}" destId="{E4DBAB5B-6407-48D4-80EF-453C05B56C0C}" srcOrd="3" destOrd="0" presId="urn:microsoft.com/office/officeart/2005/8/layout/orgChart1#1"/>
    <dgm:cxn modelId="{33F43A0C-2710-477E-B12A-626D067F1647}" type="presParOf" srcId="{E4DBAB5B-6407-48D4-80EF-453C05B56C0C}" destId="{7EDAF093-0277-4484-A3BB-D9E87011DF56}" srcOrd="0" destOrd="0" presId="urn:microsoft.com/office/officeart/2005/8/layout/orgChart1#1"/>
    <dgm:cxn modelId="{86CDEAF4-D0BD-46BB-BE5D-C0D484B6F987}" type="presParOf" srcId="{7EDAF093-0277-4484-A3BB-D9E87011DF56}" destId="{D0CA44C9-B953-495D-BEDB-B81F4F7A505A}" srcOrd="0" destOrd="0" presId="urn:microsoft.com/office/officeart/2005/8/layout/orgChart1#1"/>
    <dgm:cxn modelId="{66F87D54-24D7-4CC9-B330-7B2F4A6CCADF}" type="presParOf" srcId="{7EDAF093-0277-4484-A3BB-D9E87011DF56}" destId="{9FFA98FD-4406-4EFA-B088-2FB3304F37E3}" srcOrd="1" destOrd="0" presId="urn:microsoft.com/office/officeart/2005/8/layout/orgChart1#1"/>
    <dgm:cxn modelId="{8A8E1DFC-DB99-4AE5-9139-4D8FB5DD1551}" type="presParOf" srcId="{E4DBAB5B-6407-48D4-80EF-453C05B56C0C}" destId="{EB392B8E-D420-46C4-962E-E74CD75BF829}" srcOrd="1" destOrd="0" presId="urn:microsoft.com/office/officeart/2005/8/layout/orgChart1#1"/>
    <dgm:cxn modelId="{00E80F89-C519-4C88-859E-334C76C80532}" type="presParOf" srcId="{E4DBAB5B-6407-48D4-80EF-453C05B56C0C}" destId="{A9C69709-CB19-48E9-BD4C-426AFCEF6990}" srcOrd="2" destOrd="0" presId="urn:microsoft.com/office/officeart/2005/8/layout/orgChart1#1"/>
    <dgm:cxn modelId="{8C5D98F6-C55A-45AA-8698-72333099DA94}" type="presParOf" srcId="{4D09113D-20E6-4A76-B044-45908EC75A89}" destId="{4935F5AD-D394-45BB-B53B-8A2AD9A1E696}" srcOrd="4" destOrd="0" presId="urn:microsoft.com/office/officeart/2005/8/layout/orgChart1#1"/>
    <dgm:cxn modelId="{640CA1C4-7A5B-459D-A468-26C3F58781F3}" type="presParOf" srcId="{4D09113D-20E6-4A76-B044-45908EC75A89}" destId="{C12B450F-7EEB-4C8B-9D18-557A3D1E8BC9}" srcOrd="5" destOrd="0" presId="urn:microsoft.com/office/officeart/2005/8/layout/orgChart1#1"/>
    <dgm:cxn modelId="{D640315D-B695-4EDD-9A58-5CD9E16CD228}" type="presParOf" srcId="{C12B450F-7EEB-4C8B-9D18-557A3D1E8BC9}" destId="{634E8E9E-9323-4A9E-8996-1D6DF688E0E3}" srcOrd="0" destOrd="0" presId="urn:microsoft.com/office/officeart/2005/8/layout/orgChart1#1"/>
    <dgm:cxn modelId="{44A59E31-7340-43CA-ADD0-DFB91BA7EB5F}" type="presParOf" srcId="{634E8E9E-9323-4A9E-8996-1D6DF688E0E3}" destId="{6756B1B2-05BC-4E2D-85D1-1FE54F978F3C}" srcOrd="0" destOrd="0" presId="urn:microsoft.com/office/officeart/2005/8/layout/orgChart1#1"/>
    <dgm:cxn modelId="{189B4AB2-8F42-49A2-9215-01C648FD06E1}" type="presParOf" srcId="{634E8E9E-9323-4A9E-8996-1D6DF688E0E3}" destId="{05CEC898-E7D5-4F72-8A43-5E1E5ED0E527}" srcOrd="1" destOrd="0" presId="urn:microsoft.com/office/officeart/2005/8/layout/orgChart1#1"/>
    <dgm:cxn modelId="{F4EBA8A8-5BFE-4DE3-88C9-46C7B747DCA8}" type="presParOf" srcId="{C12B450F-7EEB-4C8B-9D18-557A3D1E8BC9}" destId="{7D24CAFD-9215-48DE-9605-CE874E6C29BA}" srcOrd="1" destOrd="0" presId="urn:microsoft.com/office/officeart/2005/8/layout/orgChart1#1"/>
    <dgm:cxn modelId="{1D866C11-EF81-49D6-A685-585D20DAD0F9}" type="presParOf" srcId="{C12B450F-7EEB-4C8B-9D18-557A3D1E8BC9}" destId="{11BF9BFE-01FF-4511-A87D-31DB38AFA95D}" srcOrd="2" destOrd="0" presId="urn:microsoft.com/office/officeart/2005/8/layout/orgChart1#1"/>
    <dgm:cxn modelId="{A5F3E7B2-0EEB-4C01-B9E8-4701A2196692}" type="presParOf" srcId="{4D09113D-20E6-4A76-B044-45908EC75A89}" destId="{4E6FE7B4-4993-4AD7-8AF5-6FC7CBBE74BC}" srcOrd="6" destOrd="0" presId="urn:microsoft.com/office/officeart/2005/8/layout/orgChart1#1"/>
    <dgm:cxn modelId="{61C006B5-DB7B-4E40-81F7-7C609469C66C}" type="presParOf" srcId="{4D09113D-20E6-4A76-B044-45908EC75A89}" destId="{D48EE786-FDC8-4559-BF9D-0B04362907ED}" srcOrd="7" destOrd="0" presId="urn:microsoft.com/office/officeart/2005/8/layout/orgChart1#1"/>
    <dgm:cxn modelId="{9D7BF367-F327-49EF-B12C-D79FBA5874A9}" type="presParOf" srcId="{D48EE786-FDC8-4559-BF9D-0B04362907ED}" destId="{A53DD7A6-A630-4688-B2AF-7A23A42309DD}" srcOrd="0" destOrd="0" presId="urn:microsoft.com/office/officeart/2005/8/layout/orgChart1#1"/>
    <dgm:cxn modelId="{93575074-6319-4320-89AF-36B6E2EA8614}" type="presParOf" srcId="{A53DD7A6-A630-4688-B2AF-7A23A42309DD}" destId="{98C7D81B-865E-4777-B05D-660343CC9336}" srcOrd="0" destOrd="0" presId="urn:microsoft.com/office/officeart/2005/8/layout/orgChart1#1"/>
    <dgm:cxn modelId="{0E421043-8775-4044-8F71-F72A59AE78CF}" type="presParOf" srcId="{A53DD7A6-A630-4688-B2AF-7A23A42309DD}" destId="{F28F4C7A-0966-4945-82C6-9C2ED31D225F}" srcOrd="1" destOrd="0" presId="urn:microsoft.com/office/officeart/2005/8/layout/orgChart1#1"/>
    <dgm:cxn modelId="{0E2E802A-7FEE-4645-84A7-00C74FA6C259}" type="presParOf" srcId="{D48EE786-FDC8-4559-BF9D-0B04362907ED}" destId="{850D06AC-E46F-45A2-BF7B-ADC367DFC7B0}" srcOrd="1" destOrd="0" presId="urn:microsoft.com/office/officeart/2005/8/layout/orgChart1#1"/>
    <dgm:cxn modelId="{0E13DB0E-26F1-4B31-BC8C-C26223F2C5C5}" type="presParOf" srcId="{D48EE786-FDC8-4559-BF9D-0B04362907ED}" destId="{5FC2523D-CF5B-499F-8FE5-8D1734D0D0F5}" srcOrd="2" destOrd="0" presId="urn:microsoft.com/office/officeart/2005/8/layout/orgChart1#1"/>
    <dgm:cxn modelId="{00324F8F-7783-43DD-A795-323C43D3E7A2}" type="presParOf" srcId="{34A3E127-6F7E-4274-9ECA-AEDA5884C001}" destId="{E6965BF0-1284-4342-B519-C72A9E26916C}" srcOrd="2" destOrd="0" presId="urn:microsoft.com/office/officeart/2005/8/layout/orgChart1#1"/>
    <dgm:cxn modelId="{E3041930-C8E4-42CA-88B8-1E8A56EE40EB}" type="presParOf" srcId="{15430458-2EE2-44E0-BFEF-32F6A8F5A6F7}" destId="{8781F1F9-E8F1-4A8F-B851-18063C0B0A10}" srcOrd="2" destOrd="0" presId="urn:microsoft.com/office/officeart/2005/8/layout/orgChart1#1"/>
    <dgm:cxn modelId="{03275EA2-2C07-4FCE-98CB-49E1D586663D}" type="presParOf" srcId="{15430458-2EE2-44E0-BFEF-32F6A8F5A6F7}" destId="{B92B339B-2E53-4E4A-8087-61C56248D69C}" srcOrd="3" destOrd="0" presId="urn:microsoft.com/office/officeart/2005/8/layout/orgChart1#1"/>
    <dgm:cxn modelId="{617F548E-18CF-42BE-8668-A5B1D866BF45}" type="presParOf" srcId="{B92B339B-2E53-4E4A-8087-61C56248D69C}" destId="{DA5C7CE3-0490-4095-8E8E-32BF53E01318}" srcOrd="0" destOrd="0" presId="urn:microsoft.com/office/officeart/2005/8/layout/orgChart1#1"/>
    <dgm:cxn modelId="{11A42B45-71E4-4C34-A547-CAFD28218DAB}" type="presParOf" srcId="{DA5C7CE3-0490-4095-8E8E-32BF53E01318}" destId="{FC23A55B-F7CE-4FB8-96AD-100187923930}" srcOrd="0" destOrd="0" presId="urn:microsoft.com/office/officeart/2005/8/layout/orgChart1#1"/>
    <dgm:cxn modelId="{AE3FF1D2-680A-4F85-B4D6-728040760FD7}" type="presParOf" srcId="{DA5C7CE3-0490-4095-8E8E-32BF53E01318}" destId="{7929A22C-BDBC-4F37-9689-07345E59AC24}" srcOrd="1" destOrd="0" presId="urn:microsoft.com/office/officeart/2005/8/layout/orgChart1#1"/>
    <dgm:cxn modelId="{8B476BBB-CE4F-41AA-845E-CD04A03FA206}" type="presParOf" srcId="{B92B339B-2E53-4E4A-8087-61C56248D69C}" destId="{020269DC-DBDF-4B40-9D27-578AA0323DFA}" srcOrd="1" destOrd="0" presId="urn:microsoft.com/office/officeart/2005/8/layout/orgChart1#1"/>
    <dgm:cxn modelId="{E166A62E-4A8D-46D1-845F-6E5155F9D711}" type="presParOf" srcId="{020269DC-DBDF-4B40-9D27-578AA0323DFA}" destId="{03CBF860-D5B4-46FD-9EBF-53E5E26C69C4}" srcOrd="0" destOrd="0" presId="urn:microsoft.com/office/officeart/2005/8/layout/orgChart1#1"/>
    <dgm:cxn modelId="{16974E10-B8C7-4F04-A164-CFD8D3DEE05F}" type="presParOf" srcId="{020269DC-DBDF-4B40-9D27-578AA0323DFA}" destId="{888B2C54-8947-4160-BEDE-45D9A039F3E6}" srcOrd="1" destOrd="0" presId="urn:microsoft.com/office/officeart/2005/8/layout/orgChart1#1"/>
    <dgm:cxn modelId="{2734B003-B847-433A-868A-C34925F1D445}" type="presParOf" srcId="{888B2C54-8947-4160-BEDE-45D9A039F3E6}" destId="{95A19CAA-CAA8-4D00-8E0C-418ABACE1634}" srcOrd="0" destOrd="0" presId="urn:microsoft.com/office/officeart/2005/8/layout/orgChart1#1"/>
    <dgm:cxn modelId="{E9F744E0-0F94-458C-810E-B38CFC46063F}" type="presParOf" srcId="{95A19CAA-CAA8-4D00-8E0C-418ABACE1634}" destId="{1D5BB189-37FC-49DB-AD19-85BB3814D2F8}" srcOrd="0" destOrd="0" presId="urn:microsoft.com/office/officeart/2005/8/layout/orgChart1#1"/>
    <dgm:cxn modelId="{54418ABB-173D-49A5-AAE5-3DAADF647AB5}" type="presParOf" srcId="{95A19CAA-CAA8-4D00-8E0C-418ABACE1634}" destId="{13AFBE79-7F71-4B85-AEAF-7B1BB6BBDE49}" srcOrd="1" destOrd="0" presId="urn:microsoft.com/office/officeart/2005/8/layout/orgChart1#1"/>
    <dgm:cxn modelId="{57D8BE6C-8DEE-47E7-BA33-AB153BBBC8DA}" type="presParOf" srcId="{888B2C54-8947-4160-BEDE-45D9A039F3E6}" destId="{4762FF54-7A9B-4B5D-A95F-EC4F3BCE583F}" srcOrd="1" destOrd="0" presId="urn:microsoft.com/office/officeart/2005/8/layout/orgChart1#1"/>
    <dgm:cxn modelId="{1B35F4A4-BBA9-4F78-9A75-839A950CF750}" type="presParOf" srcId="{888B2C54-8947-4160-BEDE-45D9A039F3E6}" destId="{D0106347-437F-46B8-8639-EBEB307313D6}" srcOrd="2" destOrd="0" presId="urn:microsoft.com/office/officeart/2005/8/layout/orgChart1#1"/>
    <dgm:cxn modelId="{8A9AEDA2-AC35-4A28-98BE-502303D47908}" type="presParOf" srcId="{020269DC-DBDF-4B40-9D27-578AA0323DFA}" destId="{3817BCA4-F0EE-438E-8689-A5F06326D41E}" srcOrd="2" destOrd="0" presId="urn:microsoft.com/office/officeart/2005/8/layout/orgChart1#1"/>
    <dgm:cxn modelId="{84E37DB4-8B4D-465A-AE53-46264DBF8831}" type="presParOf" srcId="{020269DC-DBDF-4B40-9D27-578AA0323DFA}" destId="{1AA5BD74-1CBB-4E8A-B7D3-6CD1E43E6F44}" srcOrd="3" destOrd="0" presId="urn:microsoft.com/office/officeart/2005/8/layout/orgChart1#1"/>
    <dgm:cxn modelId="{1456635A-F610-41BE-B1CD-5F6F4316F7DE}" type="presParOf" srcId="{1AA5BD74-1CBB-4E8A-B7D3-6CD1E43E6F44}" destId="{46AFE9E5-1DAC-44C0-A9FB-16B355AD2BA5}" srcOrd="0" destOrd="0" presId="urn:microsoft.com/office/officeart/2005/8/layout/orgChart1#1"/>
    <dgm:cxn modelId="{9C59F284-14B6-44C4-9921-6B56658ABBFB}" type="presParOf" srcId="{46AFE9E5-1DAC-44C0-A9FB-16B355AD2BA5}" destId="{638024A2-C6A5-44AD-AA1A-0BD409B2B8FE}" srcOrd="0" destOrd="0" presId="urn:microsoft.com/office/officeart/2005/8/layout/orgChart1#1"/>
    <dgm:cxn modelId="{6089C547-6A88-4188-95B1-4D8000CB69BA}" type="presParOf" srcId="{46AFE9E5-1DAC-44C0-A9FB-16B355AD2BA5}" destId="{67C66CA2-C39B-483E-9C99-4ED87C6CF253}" srcOrd="1" destOrd="0" presId="urn:microsoft.com/office/officeart/2005/8/layout/orgChart1#1"/>
    <dgm:cxn modelId="{1DE50D11-0D90-45F8-9017-E7B2CFBC92DB}" type="presParOf" srcId="{1AA5BD74-1CBB-4E8A-B7D3-6CD1E43E6F44}" destId="{C100AADC-EF53-4436-B66C-80E581FEA4E3}" srcOrd="1" destOrd="0" presId="urn:microsoft.com/office/officeart/2005/8/layout/orgChart1#1"/>
    <dgm:cxn modelId="{F30CF70F-36A8-45F8-B5DA-436726C1209E}" type="presParOf" srcId="{1AA5BD74-1CBB-4E8A-B7D3-6CD1E43E6F44}" destId="{6C02915D-E2C6-47C5-A84A-884078E0BDC4}" srcOrd="2" destOrd="0" presId="urn:microsoft.com/office/officeart/2005/8/layout/orgChart1#1"/>
    <dgm:cxn modelId="{16BA0B74-E204-457B-91BA-1318C92592A4}" type="presParOf" srcId="{020269DC-DBDF-4B40-9D27-578AA0323DFA}" destId="{1CC4C3C5-D4BF-4997-8959-AD3BB2CF0932}" srcOrd="4" destOrd="0" presId="urn:microsoft.com/office/officeart/2005/8/layout/orgChart1#1"/>
    <dgm:cxn modelId="{CFC49BD0-541E-4509-9845-AD50F847F852}" type="presParOf" srcId="{020269DC-DBDF-4B40-9D27-578AA0323DFA}" destId="{16268ACF-8AD4-4B24-89FB-7F6CF21F1F43}" srcOrd="5" destOrd="0" presId="urn:microsoft.com/office/officeart/2005/8/layout/orgChart1#1"/>
    <dgm:cxn modelId="{63485393-11D1-40D2-9098-1322A832C2EB}" type="presParOf" srcId="{16268ACF-8AD4-4B24-89FB-7F6CF21F1F43}" destId="{494713B0-6975-4FD3-B55C-F86D37C97C6F}" srcOrd="0" destOrd="0" presId="urn:microsoft.com/office/officeart/2005/8/layout/orgChart1#1"/>
    <dgm:cxn modelId="{7F1472CA-FFB9-40CC-A76A-85A067FA5023}" type="presParOf" srcId="{494713B0-6975-4FD3-B55C-F86D37C97C6F}" destId="{05F00A25-D92C-4545-82BF-8783EDA01EAD}" srcOrd="0" destOrd="0" presId="urn:microsoft.com/office/officeart/2005/8/layout/orgChart1#1"/>
    <dgm:cxn modelId="{D03E07BA-D63F-40E0-8825-1859F5F5A2C2}" type="presParOf" srcId="{494713B0-6975-4FD3-B55C-F86D37C97C6F}" destId="{83324E40-3784-4311-BFB4-BE09BE1FCFDF}" srcOrd="1" destOrd="0" presId="urn:microsoft.com/office/officeart/2005/8/layout/orgChart1#1"/>
    <dgm:cxn modelId="{7F959E5F-869C-4ED5-BEA0-CF1E439B6782}" type="presParOf" srcId="{16268ACF-8AD4-4B24-89FB-7F6CF21F1F43}" destId="{BFCFE474-5B61-49AF-8DDA-F02B0826636D}" srcOrd="1" destOrd="0" presId="urn:microsoft.com/office/officeart/2005/8/layout/orgChart1#1"/>
    <dgm:cxn modelId="{4814978D-BA05-4A70-98CB-5D649C415D78}" type="presParOf" srcId="{16268ACF-8AD4-4B24-89FB-7F6CF21F1F43}" destId="{37201153-6245-4871-99ED-B4C4AEEEE5EA}" srcOrd="2" destOrd="0" presId="urn:microsoft.com/office/officeart/2005/8/layout/orgChart1#1"/>
    <dgm:cxn modelId="{DC6542D3-CC2B-4D79-947C-E7E26C0B4DCB}" type="presParOf" srcId="{020269DC-DBDF-4B40-9D27-578AA0323DFA}" destId="{04A0F40C-AEEE-414D-AF48-3E63AEB7588C}" srcOrd="6" destOrd="0" presId="urn:microsoft.com/office/officeart/2005/8/layout/orgChart1#1"/>
    <dgm:cxn modelId="{BB719023-5894-48A7-989D-6565ADC96ECF}" type="presParOf" srcId="{020269DC-DBDF-4B40-9D27-578AA0323DFA}" destId="{C73B2C75-2D97-44A8-9CC7-61BC1B880E40}" srcOrd="7" destOrd="0" presId="urn:microsoft.com/office/officeart/2005/8/layout/orgChart1#1"/>
    <dgm:cxn modelId="{934F58E3-499A-48FD-B120-51A8342F4167}" type="presParOf" srcId="{C73B2C75-2D97-44A8-9CC7-61BC1B880E40}" destId="{05B2C9B2-E803-4B8F-AE5E-AEE82892981F}" srcOrd="0" destOrd="0" presId="urn:microsoft.com/office/officeart/2005/8/layout/orgChart1#1"/>
    <dgm:cxn modelId="{AC1F865D-2F42-463C-A458-8708DCC69DAD}" type="presParOf" srcId="{05B2C9B2-E803-4B8F-AE5E-AEE82892981F}" destId="{2A86030A-A92F-48DB-833E-2AFF285E1130}" srcOrd="0" destOrd="0" presId="urn:microsoft.com/office/officeart/2005/8/layout/orgChart1#1"/>
    <dgm:cxn modelId="{9CAA2C20-79AE-4147-BBEE-4EA58849DB9B}" type="presParOf" srcId="{05B2C9B2-E803-4B8F-AE5E-AEE82892981F}" destId="{D58A6E20-C2C8-4FA9-9828-97CB916A6653}" srcOrd="1" destOrd="0" presId="urn:microsoft.com/office/officeart/2005/8/layout/orgChart1#1"/>
    <dgm:cxn modelId="{E3A782BF-03DE-4C40-ADF1-ACCA59ED120A}" type="presParOf" srcId="{C73B2C75-2D97-44A8-9CC7-61BC1B880E40}" destId="{3ED0E269-C169-413F-B6E8-FC9646C2EE01}" srcOrd="1" destOrd="0" presId="urn:microsoft.com/office/officeart/2005/8/layout/orgChart1#1"/>
    <dgm:cxn modelId="{CFA28AD1-4795-4704-9C07-C093262EBA92}" type="presParOf" srcId="{C73B2C75-2D97-44A8-9CC7-61BC1B880E40}" destId="{F60FBD91-3141-48A1-8694-576EA0F628CE}" srcOrd="2" destOrd="0" presId="urn:microsoft.com/office/officeart/2005/8/layout/orgChart1#1"/>
    <dgm:cxn modelId="{AD011CAB-F4AF-4336-AA7C-E2210630C061}" type="presParOf" srcId="{B92B339B-2E53-4E4A-8087-61C56248D69C}" destId="{D03E8D6C-58AB-40F0-911D-A549E2EC5F33}" srcOrd="2" destOrd="0" presId="urn:microsoft.com/office/officeart/2005/8/layout/orgChart1#1"/>
    <dgm:cxn modelId="{158F955A-6AD0-4C6E-8426-36E723721C25}" type="presParOf" srcId="{15430458-2EE2-44E0-BFEF-32F6A8F5A6F7}" destId="{213666FF-3385-40CB-9563-1499C45F9EE7}" srcOrd="4" destOrd="0" presId="urn:microsoft.com/office/officeart/2005/8/layout/orgChart1#1"/>
    <dgm:cxn modelId="{1BA1E19F-994B-4A19-A52F-318D04021AD2}" type="presParOf" srcId="{15430458-2EE2-44E0-BFEF-32F6A8F5A6F7}" destId="{94D3437D-BCEF-4231-951E-4D520C712BD5}" srcOrd="5" destOrd="0" presId="urn:microsoft.com/office/officeart/2005/8/layout/orgChart1#1"/>
    <dgm:cxn modelId="{0F8F8FEF-E80B-455E-BF19-A4CA73340CEB}" type="presParOf" srcId="{94D3437D-BCEF-4231-951E-4D520C712BD5}" destId="{6413CB74-54AE-4B6F-8B4A-A20C9F2A53BA}" srcOrd="0" destOrd="0" presId="urn:microsoft.com/office/officeart/2005/8/layout/orgChart1#1"/>
    <dgm:cxn modelId="{38826063-CBD0-4EF2-8CAB-1A0FFB327221}" type="presParOf" srcId="{6413CB74-54AE-4B6F-8B4A-A20C9F2A53BA}" destId="{8F7672B8-0766-417E-BC18-64A5AC10FF29}" srcOrd="0" destOrd="0" presId="urn:microsoft.com/office/officeart/2005/8/layout/orgChart1#1"/>
    <dgm:cxn modelId="{9E63D001-BC55-405D-9684-A5131F63F807}" type="presParOf" srcId="{6413CB74-54AE-4B6F-8B4A-A20C9F2A53BA}" destId="{8D4DEA4A-C34B-415C-92A4-685C361A5B36}" srcOrd="1" destOrd="0" presId="urn:microsoft.com/office/officeart/2005/8/layout/orgChart1#1"/>
    <dgm:cxn modelId="{C280FCF0-A4D9-4E99-AD97-ED26D93FE384}" type="presParOf" srcId="{94D3437D-BCEF-4231-951E-4D520C712BD5}" destId="{1BBD2E6B-176F-460E-A1A8-D28A4E3437B8}" srcOrd="1" destOrd="0" presId="urn:microsoft.com/office/officeart/2005/8/layout/orgChart1#1"/>
    <dgm:cxn modelId="{C67DBD6E-99BF-4F83-BF70-C97E95F25739}" type="presParOf" srcId="{1BBD2E6B-176F-460E-A1A8-D28A4E3437B8}" destId="{325F795D-0201-4A84-A7C1-FE531AB7A1E2}" srcOrd="0" destOrd="0" presId="urn:microsoft.com/office/officeart/2005/8/layout/orgChart1#1"/>
    <dgm:cxn modelId="{994529E0-F9E7-4242-9A6A-08677366B57B}" type="presParOf" srcId="{1BBD2E6B-176F-460E-A1A8-D28A4E3437B8}" destId="{A1AC2C8D-741F-4567-987B-9EC5B694CAB4}" srcOrd="1" destOrd="0" presId="urn:microsoft.com/office/officeart/2005/8/layout/orgChart1#1"/>
    <dgm:cxn modelId="{748EF422-F8BB-4D52-9CC2-679213DF7697}" type="presParOf" srcId="{A1AC2C8D-741F-4567-987B-9EC5B694CAB4}" destId="{401475E3-AD2C-4563-B1CC-18A442994D9D}" srcOrd="0" destOrd="0" presId="urn:microsoft.com/office/officeart/2005/8/layout/orgChart1#1"/>
    <dgm:cxn modelId="{E11DA48D-ADA4-43EB-A471-3032694A329D}" type="presParOf" srcId="{401475E3-AD2C-4563-B1CC-18A442994D9D}" destId="{19C79E4A-B108-4455-B34D-6FAF7B5B08E3}" srcOrd="0" destOrd="0" presId="urn:microsoft.com/office/officeart/2005/8/layout/orgChart1#1"/>
    <dgm:cxn modelId="{80F9004E-3B24-43EE-9D73-EF25A8292BCF}" type="presParOf" srcId="{401475E3-AD2C-4563-B1CC-18A442994D9D}" destId="{35B03E47-E77A-4B58-BEAE-F17519BCDC17}" srcOrd="1" destOrd="0" presId="urn:microsoft.com/office/officeart/2005/8/layout/orgChart1#1"/>
    <dgm:cxn modelId="{CC5E87FA-F37E-42BC-8ED4-93E14DDE6443}" type="presParOf" srcId="{A1AC2C8D-741F-4567-987B-9EC5B694CAB4}" destId="{F76DD20F-E868-498D-B2E3-C9E995D4AD22}" srcOrd="1" destOrd="0" presId="urn:microsoft.com/office/officeart/2005/8/layout/orgChart1#1"/>
    <dgm:cxn modelId="{FF2BBA8C-EC75-4501-A62D-2E0DBEFE62DC}" type="presParOf" srcId="{A1AC2C8D-741F-4567-987B-9EC5B694CAB4}" destId="{45198FF4-6A83-4AF4-8DD8-A2357EABC9F8}" srcOrd="2" destOrd="0" presId="urn:microsoft.com/office/officeart/2005/8/layout/orgChart1#1"/>
    <dgm:cxn modelId="{7883F0CC-A40A-4957-892F-B7ECD2ED7D8C}" type="presParOf" srcId="{1BBD2E6B-176F-460E-A1A8-D28A4E3437B8}" destId="{66DC1A62-2909-4554-AD1F-EA2F2D7C57E1}" srcOrd="2" destOrd="0" presId="urn:microsoft.com/office/officeart/2005/8/layout/orgChart1#1"/>
    <dgm:cxn modelId="{02E963AD-AAEE-4677-BF92-17D08720B835}" type="presParOf" srcId="{1BBD2E6B-176F-460E-A1A8-D28A4E3437B8}" destId="{3F5B225F-EFA8-4120-8CD3-074516ECDE4E}" srcOrd="3" destOrd="0" presId="urn:microsoft.com/office/officeart/2005/8/layout/orgChart1#1"/>
    <dgm:cxn modelId="{3B9AAD33-C3C2-4CAD-9D40-6F73E3E0D884}" type="presParOf" srcId="{3F5B225F-EFA8-4120-8CD3-074516ECDE4E}" destId="{4D60B2BD-BB13-4783-95DF-1C21A3B22589}" srcOrd="0" destOrd="0" presId="urn:microsoft.com/office/officeart/2005/8/layout/orgChart1#1"/>
    <dgm:cxn modelId="{6AD494A1-881F-424A-BE60-58BAA6588279}" type="presParOf" srcId="{4D60B2BD-BB13-4783-95DF-1C21A3B22589}" destId="{69F1A31D-0F8B-44C6-A5E3-4698718D0DBF}" srcOrd="0" destOrd="0" presId="urn:microsoft.com/office/officeart/2005/8/layout/orgChart1#1"/>
    <dgm:cxn modelId="{EA3E751E-D217-4744-AB09-6A57126E34BC}" type="presParOf" srcId="{4D60B2BD-BB13-4783-95DF-1C21A3B22589}" destId="{A2DBA2F1-91A0-49B6-8676-7F066E028F30}" srcOrd="1" destOrd="0" presId="urn:microsoft.com/office/officeart/2005/8/layout/orgChart1#1"/>
    <dgm:cxn modelId="{6D92ECAF-E7B8-4ACB-958E-D1A34D4DFE25}" type="presParOf" srcId="{3F5B225F-EFA8-4120-8CD3-074516ECDE4E}" destId="{273DC52D-19B5-4EB9-8B0F-55B73EEA1E99}" srcOrd="1" destOrd="0" presId="urn:microsoft.com/office/officeart/2005/8/layout/orgChart1#1"/>
    <dgm:cxn modelId="{EB9D31CE-87F5-468E-A799-C1965C1B4406}" type="presParOf" srcId="{3F5B225F-EFA8-4120-8CD3-074516ECDE4E}" destId="{518C2699-7CD1-4B63-835F-65DB35E80389}" srcOrd="2" destOrd="0" presId="urn:microsoft.com/office/officeart/2005/8/layout/orgChart1#1"/>
    <dgm:cxn modelId="{DCAFF6E7-2133-46FC-818D-83CA3EDF99A5}" type="presParOf" srcId="{1BBD2E6B-176F-460E-A1A8-D28A4E3437B8}" destId="{0D812E5E-73DB-43D1-99B4-68D57B0CB622}" srcOrd="4" destOrd="0" presId="urn:microsoft.com/office/officeart/2005/8/layout/orgChart1#1"/>
    <dgm:cxn modelId="{0004344D-B3E6-455B-AE99-D6BFF3816916}" type="presParOf" srcId="{1BBD2E6B-176F-460E-A1A8-D28A4E3437B8}" destId="{FC3358BF-892F-49B2-8F3A-3159C0060FCB}" srcOrd="5" destOrd="0" presId="urn:microsoft.com/office/officeart/2005/8/layout/orgChart1#1"/>
    <dgm:cxn modelId="{B48F0076-1992-4E2E-AEDA-8A0B2B3D721C}" type="presParOf" srcId="{FC3358BF-892F-49B2-8F3A-3159C0060FCB}" destId="{BE31AEA3-5DA2-4ABE-9389-30B76BFC8FD1}" srcOrd="0" destOrd="0" presId="urn:microsoft.com/office/officeart/2005/8/layout/orgChart1#1"/>
    <dgm:cxn modelId="{A53FF5D3-7FC8-42B1-A9EC-84C89E015129}" type="presParOf" srcId="{BE31AEA3-5DA2-4ABE-9389-30B76BFC8FD1}" destId="{F0216353-4403-4643-987D-1D9D97975D42}" srcOrd="0" destOrd="0" presId="urn:microsoft.com/office/officeart/2005/8/layout/orgChart1#1"/>
    <dgm:cxn modelId="{8F126F09-302F-48BE-A895-03FFA29868FC}" type="presParOf" srcId="{BE31AEA3-5DA2-4ABE-9389-30B76BFC8FD1}" destId="{05D38F9E-0C2F-4396-9AE8-F2A3C75BFAC8}" srcOrd="1" destOrd="0" presId="urn:microsoft.com/office/officeart/2005/8/layout/orgChart1#1"/>
    <dgm:cxn modelId="{EE2A1970-9A60-4895-B02E-6262ACFCFFE2}" type="presParOf" srcId="{FC3358BF-892F-49B2-8F3A-3159C0060FCB}" destId="{6023DCE3-BF07-4175-B7B7-509F914A6495}" srcOrd="1" destOrd="0" presId="urn:microsoft.com/office/officeart/2005/8/layout/orgChart1#1"/>
    <dgm:cxn modelId="{04669025-92A3-4F70-8C03-CD1489F56B90}" type="presParOf" srcId="{FC3358BF-892F-49B2-8F3A-3159C0060FCB}" destId="{130E1E25-B8CC-4874-A83C-A83C1A7FBDFF}" srcOrd="2" destOrd="0" presId="urn:microsoft.com/office/officeart/2005/8/layout/orgChart1#1"/>
    <dgm:cxn modelId="{33CB0619-091F-4A28-9116-DA9BAE53AF47}" type="presParOf" srcId="{1BBD2E6B-176F-460E-A1A8-D28A4E3437B8}" destId="{ECF5D31B-DDA8-4872-9778-F405F8B6A655}" srcOrd="6" destOrd="0" presId="urn:microsoft.com/office/officeart/2005/8/layout/orgChart1#1"/>
    <dgm:cxn modelId="{60FEC8F8-030D-4B77-9D68-486299E4AE6D}" type="presParOf" srcId="{1BBD2E6B-176F-460E-A1A8-D28A4E3437B8}" destId="{FB733ECE-63E5-460D-860F-9F8F9B6562B6}" srcOrd="7" destOrd="0" presId="urn:microsoft.com/office/officeart/2005/8/layout/orgChart1#1"/>
    <dgm:cxn modelId="{4D234B24-D5BA-4597-A284-630F6CD6A2D6}" type="presParOf" srcId="{FB733ECE-63E5-460D-860F-9F8F9B6562B6}" destId="{66BE08A4-B740-4A17-B59E-9F5A93548439}" srcOrd="0" destOrd="0" presId="urn:microsoft.com/office/officeart/2005/8/layout/orgChart1#1"/>
    <dgm:cxn modelId="{A9962BC7-F439-4B11-B911-FF76BAB09C30}" type="presParOf" srcId="{66BE08A4-B740-4A17-B59E-9F5A93548439}" destId="{6E9A237D-B0EA-4F79-B0C9-908AFDA36722}" srcOrd="0" destOrd="0" presId="urn:microsoft.com/office/officeart/2005/8/layout/orgChart1#1"/>
    <dgm:cxn modelId="{31C43981-464E-4BC9-BCBA-10910E850836}" type="presParOf" srcId="{66BE08A4-B740-4A17-B59E-9F5A93548439}" destId="{DE251195-476A-4877-AE84-04B318BA7541}" srcOrd="1" destOrd="0" presId="urn:microsoft.com/office/officeart/2005/8/layout/orgChart1#1"/>
    <dgm:cxn modelId="{6F7A97CF-FAAB-4DB1-B8AD-2BDD0FA31E55}" type="presParOf" srcId="{FB733ECE-63E5-460D-860F-9F8F9B6562B6}" destId="{2616EFB3-53C5-4705-B61D-63F259848A13}" srcOrd="1" destOrd="0" presId="urn:microsoft.com/office/officeart/2005/8/layout/orgChart1#1"/>
    <dgm:cxn modelId="{11CB089A-6496-472A-81C9-B5C071E64DF8}" type="presParOf" srcId="{FB733ECE-63E5-460D-860F-9F8F9B6562B6}" destId="{BE809F3F-E396-46A7-8D9F-415FB0AC5422}" srcOrd="2" destOrd="0" presId="urn:microsoft.com/office/officeart/2005/8/layout/orgChart1#1"/>
    <dgm:cxn modelId="{039A4FF6-054F-47F0-AC85-D85B933EEEB4}" type="presParOf" srcId="{1BBD2E6B-176F-460E-A1A8-D28A4E3437B8}" destId="{5884F24C-F8CC-430C-9F62-C6FEA4113C09}" srcOrd="8" destOrd="0" presId="urn:microsoft.com/office/officeart/2005/8/layout/orgChart1#1"/>
    <dgm:cxn modelId="{F4920EF6-E42E-46FF-A982-CECCDFE57E64}" type="presParOf" srcId="{1BBD2E6B-176F-460E-A1A8-D28A4E3437B8}" destId="{C96B280C-7296-4FFC-8452-8967030CD922}" srcOrd="9" destOrd="0" presId="urn:microsoft.com/office/officeart/2005/8/layout/orgChart1#1"/>
    <dgm:cxn modelId="{4ECDE3C0-9864-44B1-AB66-68B56B673EFF}" type="presParOf" srcId="{C96B280C-7296-4FFC-8452-8967030CD922}" destId="{635AE35F-1833-4174-9C94-9E96F0B52D3B}" srcOrd="0" destOrd="0" presId="urn:microsoft.com/office/officeart/2005/8/layout/orgChart1#1"/>
    <dgm:cxn modelId="{0743A409-EA86-49D4-8F1C-9197D728C036}" type="presParOf" srcId="{635AE35F-1833-4174-9C94-9E96F0B52D3B}" destId="{55B36CAF-57D6-4361-B9CF-0535D6E45C3E}" srcOrd="0" destOrd="0" presId="urn:microsoft.com/office/officeart/2005/8/layout/orgChart1#1"/>
    <dgm:cxn modelId="{114EA90F-F594-40D4-A6E4-9A24D5ACCBC8}" type="presParOf" srcId="{635AE35F-1833-4174-9C94-9E96F0B52D3B}" destId="{B8C9736D-806F-4EFB-9566-9578BC6113A9}" srcOrd="1" destOrd="0" presId="urn:microsoft.com/office/officeart/2005/8/layout/orgChart1#1"/>
    <dgm:cxn modelId="{1DAAC357-FBEE-4C62-833B-6225E4A05DA8}" type="presParOf" srcId="{C96B280C-7296-4FFC-8452-8967030CD922}" destId="{FD1C727C-D53A-4FF5-A845-59B90E9C05EA}" srcOrd="1" destOrd="0" presId="urn:microsoft.com/office/officeart/2005/8/layout/orgChart1#1"/>
    <dgm:cxn modelId="{2FBA2323-7E53-465F-B16E-C694F9C6584D}" type="presParOf" srcId="{C96B280C-7296-4FFC-8452-8967030CD922}" destId="{983B2F03-1E79-49B5-B63C-65B5D9433613}" srcOrd="2" destOrd="0" presId="urn:microsoft.com/office/officeart/2005/8/layout/orgChart1#1"/>
    <dgm:cxn modelId="{AFF8A5EB-82CE-447B-A16D-54D9B2C159FE}" type="presParOf" srcId="{1BBD2E6B-176F-460E-A1A8-D28A4E3437B8}" destId="{CAB86CA5-B53C-4070-AB02-2F52BC310DA8}" srcOrd="10" destOrd="0" presId="urn:microsoft.com/office/officeart/2005/8/layout/orgChart1#1"/>
    <dgm:cxn modelId="{216C7966-1BA6-47D0-A88B-8CEDD30ED5ED}" type="presParOf" srcId="{1BBD2E6B-176F-460E-A1A8-D28A4E3437B8}" destId="{4A24BBEC-61F9-4C88-8B1E-CEFE9965CC69}" srcOrd="11" destOrd="0" presId="urn:microsoft.com/office/officeart/2005/8/layout/orgChart1#1"/>
    <dgm:cxn modelId="{00DE6049-127E-4CAA-B2ED-A556E37F20AE}" type="presParOf" srcId="{4A24BBEC-61F9-4C88-8B1E-CEFE9965CC69}" destId="{6598704D-56FB-4C5B-981A-364103AE6854}" srcOrd="0" destOrd="0" presId="urn:microsoft.com/office/officeart/2005/8/layout/orgChart1#1"/>
    <dgm:cxn modelId="{93ABE656-77C6-40B9-A5C8-7C7130D646D9}" type="presParOf" srcId="{6598704D-56FB-4C5B-981A-364103AE6854}" destId="{5013B15F-1E29-46C2-A7BC-42EFA91D039B}" srcOrd="0" destOrd="0" presId="urn:microsoft.com/office/officeart/2005/8/layout/orgChart1#1"/>
    <dgm:cxn modelId="{5550D466-87C5-488A-AEC6-A000DA03D252}" type="presParOf" srcId="{6598704D-56FB-4C5B-981A-364103AE6854}" destId="{AFDCB5B6-42D8-4D92-BA3B-B6E1C962F666}" srcOrd="1" destOrd="0" presId="urn:microsoft.com/office/officeart/2005/8/layout/orgChart1#1"/>
    <dgm:cxn modelId="{43B5023D-D8BB-4990-B5EC-0ED1C67C0F71}" type="presParOf" srcId="{4A24BBEC-61F9-4C88-8B1E-CEFE9965CC69}" destId="{8C33AD1D-743A-47B6-B865-A42BA07929BC}" srcOrd="1" destOrd="0" presId="urn:microsoft.com/office/officeart/2005/8/layout/orgChart1#1"/>
    <dgm:cxn modelId="{1C35EFB8-4A04-4132-A128-6BF9873C1018}" type="presParOf" srcId="{4A24BBEC-61F9-4C88-8B1E-CEFE9965CC69}" destId="{0A6557FF-866E-4931-843D-C3B9D72030FF}" srcOrd="2" destOrd="0" presId="urn:microsoft.com/office/officeart/2005/8/layout/orgChart1#1"/>
    <dgm:cxn modelId="{CE4222A4-19C4-4184-8014-1C769F3F150F}" type="presParOf" srcId="{94D3437D-BCEF-4231-951E-4D520C712BD5}" destId="{4EE29A92-E65A-49EA-B76B-8080B9701F97}" srcOrd="2" destOrd="0" presId="urn:microsoft.com/office/officeart/2005/8/layout/orgChart1#1"/>
    <dgm:cxn modelId="{C263859A-F069-4D69-BCD8-720C759EC89E}" type="presParOf" srcId="{BF12436E-A642-43F7-B0C7-77632270B73D}" destId="{72A3C358-DAA8-4D74-95E4-E1558DE8970F}" srcOrd="2" destOrd="0" presId="urn:microsoft.com/office/officeart/2005/8/layout/orgChart1#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F674E-58D4-4FD4-AD26-3651F6A1B929}">
      <dsp:nvSpPr>
        <dsp:cNvPr id="0" name=""/>
        <dsp:cNvSpPr/>
      </dsp:nvSpPr>
      <dsp:spPr bwMode="white">
        <a:xfrm>
          <a:off x="4883" y="2544354"/>
          <a:ext cx="2842683" cy="11370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latin typeface="思源黑体 CN Heavy" panose="020B0A00000000000000" pitchFamily="34" charset="-122"/>
              <a:ea typeface="思源黑体 CN Heavy" panose="020B0A00000000000000" pitchFamily="34" charset="-122"/>
            </a:rPr>
            <a:t>第一阶段</a:t>
          </a:r>
        </a:p>
      </dsp:txBody>
      <dsp:txXfrm>
        <a:off x="573420" y="2544354"/>
        <a:ext cx="1705610" cy="1137073"/>
      </dsp:txXfrm>
    </dsp:sp>
    <dsp:sp modelId="{2A1C09D0-6754-48FC-AEAC-D2CEEE76C688}">
      <dsp:nvSpPr>
        <dsp:cNvPr id="0" name=""/>
        <dsp:cNvSpPr/>
      </dsp:nvSpPr>
      <dsp:spPr bwMode="white">
        <a:xfrm>
          <a:off x="2563298" y="2544354"/>
          <a:ext cx="2842683" cy="1137073"/>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latin typeface="思源黑体 CN Heavy" panose="020B0A00000000000000" pitchFamily="34" charset="-122"/>
              <a:ea typeface="思源黑体 CN Heavy" panose="020B0A00000000000000" pitchFamily="34" charset="-122"/>
            </a:rPr>
            <a:t>第二阶段</a:t>
          </a:r>
        </a:p>
      </dsp:txBody>
      <dsp:txXfrm>
        <a:off x="3131835" y="2544354"/>
        <a:ext cx="1705610" cy="1137073"/>
      </dsp:txXfrm>
    </dsp:sp>
    <dsp:sp modelId="{B16F96CC-A656-49A1-96D9-6223EC2F010F}">
      <dsp:nvSpPr>
        <dsp:cNvPr id="0" name=""/>
        <dsp:cNvSpPr/>
      </dsp:nvSpPr>
      <dsp:spPr bwMode="white">
        <a:xfrm>
          <a:off x="5121713" y="2544354"/>
          <a:ext cx="2842683" cy="1137073"/>
        </a:xfrm>
        <a:prstGeom prst="chevron">
          <a:avLst/>
        </a:prstGeom>
        <a:solidFill>
          <a:schemeClr val="accent1">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latin typeface="思源黑体 CN Heavy" panose="020B0A00000000000000" pitchFamily="34" charset="-122"/>
              <a:ea typeface="思源黑体 CN Heavy" panose="020B0A00000000000000" pitchFamily="34" charset="-122"/>
            </a:rPr>
            <a:t>第三阶段</a:t>
          </a:r>
        </a:p>
      </dsp:txBody>
      <dsp:txXfrm>
        <a:off x="5690250" y="2544354"/>
        <a:ext cx="1705610" cy="1137073"/>
      </dsp:txXfrm>
    </dsp:sp>
    <dsp:sp modelId="{5D79A09D-C2F9-4234-AD55-F6B5A304A92F}">
      <dsp:nvSpPr>
        <dsp:cNvPr id="0" name=""/>
        <dsp:cNvSpPr/>
      </dsp:nvSpPr>
      <dsp:spPr bwMode="white">
        <a:xfrm>
          <a:off x="7680129" y="2544354"/>
          <a:ext cx="2842683" cy="1137073"/>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latin typeface="思源黑体 CN Heavy" panose="020B0A00000000000000" pitchFamily="34" charset="-122"/>
              <a:ea typeface="思源黑体 CN Heavy" panose="020B0A00000000000000" pitchFamily="34" charset="-122"/>
            </a:rPr>
            <a:t>第四阶段</a:t>
          </a:r>
        </a:p>
      </dsp:txBody>
      <dsp:txXfrm>
        <a:off x="8248666" y="2544354"/>
        <a:ext cx="1705610" cy="11370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B561CD-71AD-4691-A5F9-8C4AF0CB7AC4}">
      <dsp:nvSpPr>
        <dsp:cNvPr id="0" name=""/>
        <dsp:cNvSpPr/>
      </dsp:nvSpPr>
      <dsp:spPr>
        <a:xfrm>
          <a:off x="838805" y="0"/>
          <a:ext cx="2709332" cy="270933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3B1C7E-BF7A-4EBD-8DA0-CF716BFD8D82}">
      <dsp:nvSpPr>
        <dsp:cNvPr id="0" name=""/>
        <dsp:cNvSpPr/>
      </dsp:nvSpPr>
      <dsp:spPr bwMode="white">
        <a:xfrm>
          <a:off x="2193471" y="272388"/>
          <a:ext cx="1761066" cy="64134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latin typeface="思源黑体 CN Heavy" panose="020B0A00000000000000" pitchFamily="34" charset="-122"/>
              <a:ea typeface="思源黑体 CN Heavy" panose="020B0A00000000000000" pitchFamily="34" charset="-122"/>
            </a:rPr>
            <a:t>塔尖</a:t>
          </a:r>
        </a:p>
      </dsp:txBody>
      <dsp:txXfrm>
        <a:off x="2224779" y="303696"/>
        <a:ext cx="1698450" cy="578733"/>
      </dsp:txXfrm>
    </dsp:sp>
    <dsp:sp modelId="{316FC7F6-F9A1-4A9B-9E91-AD7E51366C79}">
      <dsp:nvSpPr>
        <dsp:cNvPr id="0" name=""/>
        <dsp:cNvSpPr/>
      </dsp:nvSpPr>
      <dsp:spPr bwMode="white">
        <a:xfrm>
          <a:off x="2193471" y="993907"/>
          <a:ext cx="1761066" cy="64134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latin typeface="思源黑体 CN Heavy" panose="020B0A00000000000000" pitchFamily="34" charset="-122"/>
              <a:ea typeface="思源黑体 CN Heavy" panose="020B0A00000000000000" pitchFamily="34" charset="-122"/>
            </a:rPr>
            <a:t>塔身</a:t>
          </a:r>
        </a:p>
      </dsp:txBody>
      <dsp:txXfrm>
        <a:off x="2224779" y="1025215"/>
        <a:ext cx="1698450" cy="578733"/>
      </dsp:txXfrm>
    </dsp:sp>
    <dsp:sp modelId="{E66970F0-60C0-485C-B40F-DC74EB59D6A6}">
      <dsp:nvSpPr>
        <dsp:cNvPr id="0" name=""/>
        <dsp:cNvSpPr/>
      </dsp:nvSpPr>
      <dsp:spPr bwMode="white">
        <a:xfrm>
          <a:off x="2193471" y="1715425"/>
          <a:ext cx="1761066" cy="64134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latin typeface="思源黑体 CN Heavy" panose="020B0A00000000000000" pitchFamily="34" charset="-122"/>
              <a:ea typeface="思源黑体 CN Heavy" panose="020B0A00000000000000" pitchFamily="34" charset="-122"/>
            </a:rPr>
            <a:t>塔基</a:t>
          </a:r>
        </a:p>
      </dsp:txBody>
      <dsp:txXfrm>
        <a:off x="2224779" y="1746733"/>
        <a:ext cx="1698450" cy="5787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70742-1CD8-40BB-9674-C3314D782A11}">
      <dsp:nvSpPr>
        <dsp:cNvPr id="0" name=""/>
        <dsp:cNvSpPr/>
      </dsp:nvSpPr>
      <dsp:spPr>
        <a:xfrm>
          <a:off x="4608928" y="3112223"/>
          <a:ext cx="542242" cy="391982"/>
        </a:xfrm>
        <a:custGeom>
          <a:avLst/>
          <a:gdLst/>
          <a:ahLst/>
          <a:cxnLst/>
          <a:rect l="0" t="0" r="0" b="0"/>
          <a:pathLst>
            <a:path>
              <a:moveTo>
                <a:pt x="0" y="0"/>
              </a:moveTo>
              <a:lnTo>
                <a:pt x="0" y="391982"/>
              </a:lnTo>
              <a:lnTo>
                <a:pt x="542242" y="391982"/>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056144E8-1C69-40B8-96D1-0FDA384355B3}">
      <dsp:nvSpPr>
        <dsp:cNvPr id="0" name=""/>
        <dsp:cNvSpPr/>
      </dsp:nvSpPr>
      <dsp:spPr>
        <a:xfrm>
          <a:off x="4066686" y="3112223"/>
          <a:ext cx="542242" cy="391982"/>
        </a:xfrm>
        <a:custGeom>
          <a:avLst/>
          <a:gdLst/>
          <a:ahLst/>
          <a:cxnLst/>
          <a:rect l="0" t="0" r="0" b="0"/>
          <a:pathLst>
            <a:path>
              <a:moveTo>
                <a:pt x="542242" y="0"/>
              </a:moveTo>
              <a:lnTo>
                <a:pt x="542242" y="391982"/>
              </a:lnTo>
              <a:lnTo>
                <a:pt x="0" y="3919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F04D17-16B7-44E4-BB4C-53596D53B6EE}">
      <dsp:nvSpPr>
        <dsp:cNvPr id="0" name=""/>
        <dsp:cNvSpPr/>
      </dsp:nvSpPr>
      <dsp:spPr>
        <a:xfrm>
          <a:off x="3027931" y="2184531"/>
          <a:ext cx="1332741" cy="391982"/>
        </a:xfrm>
        <a:custGeom>
          <a:avLst/>
          <a:gdLst/>
          <a:ahLst/>
          <a:cxnLst/>
          <a:rect l="0" t="0" r="0" b="0"/>
          <a:pathLst>
            <a:path>
              <a:moveTo>
                <a:pt x="0" y="0"/>
              </a:moveTo>
              <a:lnTo>
                <a:pt x="0" y="391982"/>
              </a:lnTo>
              <a:lnTo>
                <a:pt x="1332741" y="391982"/>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3E39A32C-F47F-4C43-9575-D0B314079944}">
      <dsp:nvSpPr>
        <dsp:cNvPr id="0" name=""/>
        <dsp:cNvSpPr/>
      </dsp:nvSpPr>
      <dsp:spPr>
        <a:xfrm>
          <a:off x="1446935" y="3112223"/>
          <a:ext cx="542242" cy="391982"/>
        </a:xfrm>
        <a:custGeom>
          <a:avLst/>
          <a:gdLst/>
          <a:ahLst/>
          <a:cxnLst/>
          <a:rect l="0" t="0" r="0" b="0"/>
          <a:pathLst>
            <a:path>
              <a:moveTo>
                <a:pt x="0" y="0"/>
              </a:moveTo>
              <a:lnTo>
                <a:pt x="0" y="391982"/>
              </a:lnTo>
              <a:lnTo>
                <a:pt x="542242" y="391982"/>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64AD64D2-7F7B-4508-BD02-AE33B7F52D96}">
      <dsp:nvSpPr>
        <dsp:cNvPr id="0" name=""/>
        <dsp:cNvSpPr/>
      </dsp:nvSpPr>
      <dsp:spPr>
        <a:xfrm>
          <a:off x="904692" y="3112223"/>
          <a:ext cx="542242" cy="391982"/>
        </a:xfrm>
        <a:custGeom>
          <a:avLst/>
          <a:gdLst/>
          <a:ahLst/>
          <a:cxnLst/>
          <a:rect l="0" t="0" r="0" b="0"/>
          <a:pathLst>
            <a:path>
              <a:moveTo>
                <a:pt x="542242" y="0"/>
              </a:moveTo>
              <a:lnTo>
                <a:pt x="542242" y="391982"/>
              </a:lnTo>
              <a:lnTo>
                <a:pt x="0" y="391982"/>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EA73E613-FE3F-4F37-97B2-B87CB222A7A0}">
      <dsp:nvSpPr>
        <dsp:cNvPr id="0" name=""/>
        <dsp:cNvSpPr/>
      </dsp:nvSpPr>
      <dsp:spPr>
        <a:xfrm>
          <a:off x="1695190" y="2184531"/>
          <a:ext cx="1332741" cy="391982"/>
        </a:xfrm>
        <a:custGeom>
          <a:avLst/>
          <a:gdLst/>
          <a:ahLst/>
          <a:cxnLst/>
          <a:rect l="0" t="0" r="0" b="0"/>
          <a:pathLst>
            <a:path>
              <a:moveTo>
                <a:pt x="1332741" y="0"/>
              </a:moveTo>
              <a:lnTo>
                <a:pt x="1332741" y="391982"/>
              </a:lnTo>
              <a:lnTo>
                <a:pt x="0" y="391982"/>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120EA89D-C3FC-402D-8739-A4C24A54EE7F}">
      <dsp:nvSpPr>
        <dsp:cNvPr id="0" name=""/>
        <dsp:cNvSpPr/>
      </dsp:nvSpPr>
      <dsp:spPr>
        <a:xfrm>
          <a:off x="2701279" y="1531227"/>
          <a:ext cx="653304" cy="653304"/>
        </a:xfrm>
        <a:prstGeom prst="arc">
          <a:avLst>
            <a:gd name="adj1" fmla="val 13200000"/>
            <a:gd name="adj2" fmla="val 19200000"/>
          </a:avLst>
        </a:pr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EA163E30-65E2-4126-ADCF-AF414000682D}">
      <dsp:nvSpPr>
        <dsp:cNvPr id="0" name=""/>
        <dsp:cNvSpPr/>
      </dsp:nvSpPr>
      <dsp:spPr>
        <a:xfrm>
          <a:off x="2701279" y="1531227"/>
          <a:ext cx="653304" cy="65330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B7CE70-1102-4E51-A24C-1447357D8D1C}">
      <dsp:nvSpPr>
        <dsp:cNvPr id="0" name=""/>
        <dsp:cNvSpPr/>
      </dsp:nvSpPr>
      <dsp:spPr>
        <a:xfrm>
          <a:off x="2374627" y="1648821"/>
          <a:ext cx="1306608" cy="4181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schemeClr val="accent2"/>
              </a:solidFill>
              <a:latin typeface="思源黑体 CN Normal" panose="020B0400000000000000" pitchFamily="34" charset="-122"/>
              <a:ea typeface="思源黑体 CN Normal" panose="020B0400000000000000" pitchFamily="34" charset="-122"/>
            </a:rPr>
            <a:t>中心思想</a:t>
          </a:r>
        </a:p>
      </dsp:txBody>
      <dsp:txXfrm>
        <a:off x="2374627" y="1648821"/>
        <a:ext cx="1306608" cy="418114"/>
      </dsp:txXfrm>
    </dsp:sp>
    <dsp:sp modelId="{96165D1D-5914-4925-9B82-37F4C95EDA10}">
      <dsp:nvSpPr>
        <dsp:cNvPr id="0" name=""/>
        <dsp:cNvSpPr/>
      </dsp:nvSpPr>
      <dsp:spPr>
        <a:xfrm>
          <a:off x="1120283" y="2458919"/>
          <a:ext cx="653304" cy="653304"/>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605E85-4F79-4CAC-A633-82807D6891F3}">
      <dsp:nvSpPr>
        <dsp:cNvPr id="0" name=""/>
        <dsp:cNvSpPr/>
      </dsp:nvSpPr>
      <dsp:spPr>
        <a:xfrm>
          <a:off x="1120283" y="2458919"/>
          <a:ext cx="653304" cy="653304"/>
        </a:xfrm>
        <a:prstGeom prst="arc">
          <a:avLst>
            <a:gd name="adj1" fmla="val 2400000"/>
            <a:gd name="adj2" fmla="val 8400000"/>
          </a:avLst>
        </a:pr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6FD665A5-6671-42F2-8C90-B4829B265D9B}">
      <dsp:nvSpPr>
        <dsp:cNvPr id="0" name=""/>
        <dsp:cNvSpPr/>
      </dsp:nvSpPr>
      <dsp:spPr>
        <a:xfrm>
          <a:off x="793630" y="2576514"/>
          <a:ext cx="1306608" cy="4181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schemeClr val="accent2"/>
              </a:solidFill>
              <a:latin typeface="思源黑体 CN Normal" panose="020B0400000000000000" pitchFamily="34" charset="-122"/>
              <a:ea typeface="思源黑体 CN Normal" panose="020B0400000000000000" pitchFamily="34" charset="-122"/>
            </a:rPr>
            <a:t>要点</a:t>
          </a:r>
          <a:r>
            <a:rPr lang="en-US" altLang="zh-CN" sz="1800" b="1" kern="1200" dirty="0">
              <a:solidFill>
                <a:schemeClr val="accent2"/>
              </a:solidFill>
              <a:latin typeface="思源黑体 CN Normal" panose="020B0400000000000000" pitchFamily="34" charset="-122"/>
              <a:ea typeface="思源黑体 CN Normal" panose="020B0400000000000000" pitchFamily="34" charset="-122"/>
            </a:rPr>
            <a:t>1</a:t>
          </a:r>
          <a:endParaRPr lang="zh-CN" altLang="en-US" sz="1800" b="1" kern="1200" dirty="0">
            <a:solidFill>
              <a:schemeClr val="accent2"/>
            </a:solidFill>
            <a:latin typeface="思源黑体 CN Normal" panose="020B0400000000000000" pitchFamily="34" charset="-122"/>
            <a:ea typeface="思源黑体 CN Normal" panose="020B0400000000000000" pitchFamily="34" charset="-122"/>
          </a:endParaRPr>
        </a:p>
      </dsp:txBody>
      <dsp:txXfrm>
        <a:off x="793630" y="2576514"/>
        <a:ext cx="1306608" cy="418114"/>
      </dsp:txXfrm>
    </dsp:sp>
    <dsp:sp modelId="{6595D4EB-66A8-4151-86C4-777992E37F4B}">
      <dsp:nvSpPr>
        <dsp:cNvPr id="0" name=""/>
        <dsp:cNvSpPr/>
      </dsp:nvSpPr>
      <dsp:spPr>
        <a:xfrm>
          <a:off x="329784" y="3386611"/>
          <a:ext cx="653304" cy="653304"/>
        </a:xfrm>
        <a:prstGeom prst="arc">
          <a:avLst>
            <a:gd name="adj1" fmla="val 13200000"/>
            <a:gd name="adj2" fmla="val 19200000"/>
          </a:avLst>
        </a:pr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9E399841-D382-479B-88F7-0A07F1E4052D}">
      <dsp:nvSpPr>
        <dsp:cNvPr id="0" name=""/>
        <dsp:cNvSpPr/>
      </dsp:nvSpPr>
      <dsp:spPr>
        <a:xfrm>
          <a:off x="329784" y="3386611"/>
          <a:ext cx="653304" cy="65330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A92829-6CF3-4763-B0D0-D4C216A9517C}">
      <dsp:nvSpPr>
        <dsp:cNvPr id="0" name=""/>
        <dsp:cNvSpPr/>
      </dsp:nvSpPr>
      <dsp:spPr>
        <a:xfrm>
          <a:off x="3132" y="3504206"/>
          <a:ext cx="1306608" cy="4181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b="1" kern="1200">
              <a:solidFill>
                <a:schemeClr val="accent2"/>
              </a:solidFill>
              <a:latin typeface="思源黑体 CN Normal" panose="020B0400000000000000" pitchFamily="34" charset="-122"/>
              <a:ea typeface="思源黑体 CN Normal" panose="020B0400000000000000" pitchFamily="34" charset="-122"/>
            </a:rPr>
            <a:t>展开说明</a:t>
          </a:r>
          <a:r>
            <a:rPr lang="en-US" altLang="zh-CN" sz="1800" b="1" kern="1200">
              <a:solidFill>
                <a:schemeClr val="accent2"/>
              </a:solidFill>
              <a:latin typeface="思源黑体 CN Normal" panose="020B0400000000000000" pitchFamily="34" charset="-122"/>
              <a:ea typeface="思源黑体 CN Normal" panose="020B0400000000000000" pitchFamily="34" charset="-122"/>
            </a:rPr>
            <a:t>1</a:t>
          </a:r>
          <a:endParaRPr lang="zh-CN" altLang="en-US" sz="1800" b="1" kern="1200" dirty="0">
            <a:solidFill>
              <a:schemeClr val="accent2"/>
            </a:solidFill>
            <a:latin typeface="思源黑体 CN Normal" panose="020B0400000000000000" pitchFamily="34" charset="-122"/>
            <a:ea typeface="思源黑体 CN Normal" panose="020B0400000000000000" pitchFamily="34" charset="-122"/>
          </a:endParaRPr>
        </a:p>
      </dsp:txBody>
      <dsp:txXfrm>
        <a:off x="3132" y="3504206"/>
        <a:ext cx="1306608" cy="418114"/>
      </dsp:txXfrm>
    </dsp:sp>
    <dsp:sp modelId="{C15813A9-DD54-4B44-B669-587351EE91B8}">
      <dsp:nvSpPr>
        <dsp:cNvPr id="0" name=""/>
        <dsp:cNvSpPr/>
      </dsp:nvSpPr>
      <dsp:spPr>
        <a:xfrm>
          <a:off x="1910781" y="3386611"/>
          <a:ext cx="653304" cy="653304"/>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037C3F-B7D0-4AAE-8DAB-690AF7F41A13}">
      <dsp:nvSpPr>
        <dsp:cNvPr id="0" name=""/>
        <dsp:cNvSpPr/>
      </dsp:nvSpPr>
      <dsp:spPr>
        <a:xfrm>
          <a:off x="1910781" y="3386611"/>
          <a:ext cx="653304" cy="653304"/>
        </a:xfrm>
        <a:prstGeom prst="arc">
          <a:avLst>
            <a:gd name="adj1" fmla="val 2400000"/>
            <a:gd name="adj2" fmla="val 8400000"/>
          </a:avLst>
        </a:pr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B4DF2D46-65E0-4389-9748-287981741809}">
      <dsp:nvSpPr>
        <dsp:cNvPr id="0" name=""/>
        <dsp:cNvSpPr/>
      </dsp:nvSpPr>
      <dsp:spPr>
        <a:xfrm>
          <a:off x="1584129" y="3504206"/>
          <a:ext cx="1306608" cy="4181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schemeClr val="accent2"/>
              </a:solidFill>
              <a:latin typeface="思源黑体 CN Normal" panose="020B0400000000000000" pitchFamily="34" charset="-122"/>
              <a:ea typeface="思源黑体 CN Normal" panose="020B0400000000000000" pitchFamily="34" charset="-122"/>
            </a:rPr>
            <a:t>展开说明</a:t>
          </a:r>
          <a:r>
            <a:rPr lang="en-US" altLang="zh-CN" sz="1800" b="1" kern="1200" dirty="0">
              <a:solidFill>
                <a:schemeClr val="accent2"/>
              </a:solidFill>
              <a:latin typeface="思源黑体 CN Normal" panose="020B0400000000000000" pitchFamily="34" charset="-122"/>
              <a:ea typeface="思源黑体 CN Normal" panose="020B0400000000000000" pitchFamily="34" charset="-122"/>
            </a:rPr>
            <a:t>2</a:t>
          </a:r>
          <a:endParaRPr lang="zh-CN" altLang="en-US" sz="1800" b="1" kern="1200" dirty="0">
            <a:solidFill>
              <a:schemeClr val="accent2"/>
            </a:solidFill>
            <a:latin typeface="思源黑体 CN Normal" panose="020B0400000000000000" pitchFamily="34" charset="-122"/>
            <a:ea typeface="思源黑体 CN Normal" panose="020B0400000000000000" pitchFamily="34" charset="-122"/>
          </a:endParaRPr>
        </a:p>
      </dsp:txBody>
      <dsp:txXfrm>
        <a:off x="1584129" y="3504206"/>
        <a:ext cx="1306608" cy="418114"/>
      </dsp:txXfrm>
    </dsp:sp>
    <dsp:sp modelId="{4300D86F-F03B-4906-BCBE-A4BD0DAC752C}">
      <dsp:nvSpPr>
        <dsp:cNvPr id="0" name=""/>
        <dsp:cNvSpPr/>
      </dsp:nvSpPr>
      <dsp:spPr>
        <a:xfrm>
          <a:off x="4282276" y="2458919"/>
          <a:ext cx="653304" cy="653304"/>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31BB6E-EE5A-4114-9670-FA75358B0B1A}">
      <dsp:nvSpPr>
        <dsp:cNvPr id="0" name=""/>
        <dsp:cNvSpPr/>
      </dsp:nvSpPr>
      <dsp:spPr>
        <a:xfrm>
          <a:off x="4282276" y="2458919"/>
          <a:ext cx="653304" cy="653304"/>
        </a:xfrm>
        <a:prstGeom prst="arc">
          <a:avLst>
            <a:gd name="adj1" fmla="val 2400000"/>
            <a:gd name="adj2" fmla="val 8400000"/>
          </a:avLst>
        </a:pr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CA61F2A5-9104-442F-807D-BD8C4BF147E7}">
      <dsp:nvSpPr>
        <dsp:cNvPr id="0" name=""/>
        <dsp:cNvSpPr/>
      </dsp:nvSpPr>
      <dsp:spPr>
        <a:xfrm>
          <a:off x="3955624" y="2576514"/>
          <a:ext cx="1306608" cy="4181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schemeClr val="accent2"/>
              </a:solidFill>
              <a:latin typeface="思源黑体 CN Normal" panose="020B0400000000000000" pitchFamily="34" charset="-122"/>
              <a:ea typeface="思源黑体 CN Normal" panose="020B0400000000000000" pitchFamily="34" charset="-122"/>
            </a:rPr>
            <a:t>要点</a:t>
          </a:r>
          <a:r>
            <a:rPr lang="en-US" altLang="zh-CN" sz="1800" b="1" kern="1200" dirty="0">
              <a:solidFill>
                <a:schemeClr val="accent2"/>
              </a:solidFill>
              <a:latin typeface="思源黑体 CN Normal" panose="020B0400000000000000" pitchFamily="34" charset="-122"/>
              <a:ea typeface="思源黑体 CN Normal" panose="020B0400000000000000" pitchFamily="34" charset="-122"/>
            </a:rPr>
            <a:t>2</a:t>
          </a:r>
          <a:endParaRPr lang="zh-CN" altLang="en-US" sz="1800" b="1" kern="1200" dirty="0">
            <a:solidFill>
              <a:schemeClr val="accent2"/>
            </a:solidFill>
            <a:latin typeface="思源黑体 CN Normal" panose="020B0400000000000000" pitchFamily="34" charset="-122"/>
            <a:ea typeface="思源黑体 CN Normal" panose="020B0400000000000000" pitchFamily="34" charset="-122"/>
          </a:endParaRPr>
        </a:p>
      </dsp:txBody>
      <dsp:txXfrm>
        <a:off x="3955624" y="2576514"/>
        <a:ext cx="1306608" cy="418114"/>
      </dsp:txXfrm>
    </dsp:sp>
    <dsp:sp modelId="{D653E491-AD1D-492F-ABDD-E152080E2D5C}">
      <dsp:nvSpPr>
        <dsp:cNvPr id="0" name=""/>
        <dsp:cNvSpPr/>
      </dsp:nvSpPr>
      <dsp:spPr>
        <a:xfrm>
          <a:off x="3491778" y="3386611"/>
          <a:ext cx="653304" cy="653304"/>
        </a:xfrm>
        <a:prstGeom prst="arc">
          <a:avLst>
            <a:gd name="adj1" fmla="val 13200000"/>
            <a:gd name="adj2" fmla="val 19200000"/>
          </a:avLst>
        </a:pr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943DEC67-25F5-4CC9-9E7D-614850CFB5AD}">
      <dsp:nvSpPr>
        <dsp:cNvPr id="0" name=""/>
        <dsp:cNvSpPr/>
      </dsp:nvSpPr>
      <dsp:spPr>
        <a:xfrm>
          <a:off x="3491778" y="3386611"/>
          <a:ext cx="653304" cy="65330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55DA9F-A7BC-4399-90FA-85354764BC0C}">
      <dsp:nvSpPr>
        <dsp:cNvPr id="0" name=""/>
        <dsp:cNvSpPr/>
      </dsp:nvSpPr>
      <dsp:spPr>
        <a:xfrm>
          <a:off x="3165125" y="3504206"/>
          <a:ext cx="1306608" cy="4181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schemeClr val="accent2"/>
              </a:solidFill>
              <a:latin typeface="思源黑体 CN Normal" panose="020B0400000000000000" pitchFamily="34" charset="-122"/>
              <a:ea typeface="思源黑体 CN Normal" panose="020B0400000000000000" pitchFamily="34" charset="-122"/>
            </a:rPr>
            <a:t>展开说明</a:t>
          </a:r>
          <a:r>
            <a:rPr lang="en-US" altLang="zh-CN" sz="1800" b="1" kern="1200" dirty="0">
              <a:solidFill>
                <a:schemeClr val="accent2"/>
              </a:solidFill>
              <a:latin typeface="思源黑体 CN Normal" panose="020B0400000000000000" pitchFamily="34" charset="-122"/>
              <a:ea typeface="思源黑体 CN Normal" panose="020B0400000000000000" pitchFamily="34" charset="-122"/>
            </a:rPr>
            <a:t>1</a:t>
          </a:r>
          <a:endParaRPr lang="zh-CN" altLang="en-US" sz="1800" b="1" kern="1200" dirty="0">
            <a:solidFill>
              <a:schemeClr val="accent2"/>
            </a:solidFill>
            <a:latin typeface="思源黑体 CN Normal" panose="020B0400000000000000" pitchFamily="34" charset="-122"/>
            <a:ea typeface="思源黑体 CN Normal" panose="020B0400000000000000" pitchFamily="34" charset="-122"/>
          </a:endParaRPr>
        </a:p>
      </dsp:txBody>
      <dsp:txXfrm>
        <a:off x="3165125" y="3504206"/>
        <a:ext cx="1306608" cy="418114"/>
      </dsp:txXfrm>
    </dsp:sp>
    <dsp:sp modelId="{94A93743-3B7F-4B0C-832E-5BCD5A4CB810}">
      <dsp:nvSpPr>
        <dsp:cNvPr id="0" name=""/>
        <dsp:cNvSpPr/>
      </dsp:nvSpPr>
      <dsp:spPr>
        <a:xfrm>
          <a:off x="5072774" y="3386611"/>
          <a:ext cx="653304" cy="653304"/>
        </a:xfrm>
        <a:prstGeom prst="arc">
          <a:avLst>
            <a:gd name="adj1" fmla="val 13200000"/>
            <a:gd name="adj2" fmla="val 19200000"/>
          </a:avLst>
        </a:pr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EFC4142C-DCFA-4A6A-A49A-835D7AC374B5}">
      <dsp:nvSpPr>
        <dsp:cNvPr id="0" name=""/>
        <dsp:cNvSpPr/>
      </dsp:nvSpPr>
      <dsp:spPr>
        <a:xfrm>
          <a:off x="5072774" y="3386611"/>
          <a:ext cx="653304" cy="65330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D3E8CA-579A-4E65-9B05-625E79758282}">
      <dsp:nvSpPr>
        <dsp:cNvPr id="0" name=""/>
        <dsp:cNvSpPr/>
      </dsp:nvSpPr>
      <dsp:spPr>
        <a:xfrm>
          <a:off x="4746122" y="3504206"/>
          <a:ext cx="1306608" cy="4181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b="1" kern="1200">
              <a:solidFill>
                <a:schemeClr val="accent2"/>
              </a:solidFill>
              <a:latin typeface="思源黑体 CN Normal" panose="020B0400000000000000" pitchFamily="34" charset="-122"/>
              <a:ea typeface="思源黑体 CN Normal" panose="020B0400000000000000" pitchFamily="34" charset="-122"/>
            </a:rPr>
            <a:t>展开说明</a:t>
          </a:r>
          <a:r>
            <a:rPr lang="en-US" altLang="zh-CN" sz="1800" b="1" kern="1200">
              <a:solidFill>
                <a:schemeClr val="accent2"/>
              </a:solidFill>
              <a:latin typeface="思源黑体 CN Normal" panose="020B0400000000000000" pitchFamily="34" charset="-122"/>
              <a:ea typeface="思源黑体 CN Normal" panose="020B0400000000000000" pitchFamily="34" charset="-122"/>
            </a:rPr>
            <a:t>2</a:t>
          </a:r>
          <a:endParaRPr lang="zh-CN" altLang="en-US" sz="1800" b="1" kern="1200" dirty="0">
            <a:solidFill>
              <a:schemeClr val="accent2"/>
            </a:solidFill>
            <a:latin typeface="思源黑体 CN Normal" panose="020B0400000000000000" pitchFamily="34" charset="-122"/>
            <a:ea typeface="思源黑体 CN Normal" panose="020B0400000000000000" pitchFamily="34" charset="-122"/>
          </a:endParaRPr>
        </a:p>
      </dsp:txBody>
      <dsp:txXfrm>
        <a:off x="4746122" y="3504206"/>
        <a:ext cx="1306608" cy="4181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86CA5-B53C-4070-AB02-2F52BC310DA8}">
      <dsp:nvSpPr>
        <dsp:cNvPr id="0" name=""/>
        <dsp:cNvSpPr/>
      </dsp:nvSpPr>
      <dsp:spPr>
        <a:xfrm>
          <a:off x="7210182" y="1198744"/>
          <a:ext cx="1629900" cy="2221402"/>
        </a:xfrm>
        <a:custGeom>
          <a:avLst/>
          <a:gdLst/>
          <a:ahLst/>
          <a:cxnLst/>
          <a:rect l="0" t="0" r="0" b="0"/>
          <a:pathLst>
            <a:path>
              <a:moveTo>
                <a:pt x="0" y="0"/>
              </a:moveTo>
              <a:lnTo>
                <a:pt x="0" y="2221402"/>
              </a:lnTo>
              <a:lnTo>
                <a:pt x="1629900" y="2221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84F24C-F8CC-430C-9F62-C6FEA4113C09}">
      <dsp:nvSpPr>
        <dsp:cNvPr id="0" name=""/>
        <dsp:cNvSpPr/>
      </dsp:nvSpPr>
      <dsp:spPr>
        <a:xfrm>
          <a:off x="7210182" y="1198744"/>
          <a:ext cx="329357" cy="2223794"/>
        </a:xfrm>
        <a:custGeom>
          <a:avLst/>
          <a:gdLst/>
          <a:ahLst/>
          <a:cxnLst/>
          <a:rect l="0" t="0" r="0" b="0"/>
          <a:pathLst>
            <a:path>
              <a:moveTo>
                <a:pt x="0" y="0"/>
              </a:moveTo>
              <a:lnTo>
                <a:pt x="0" y="2223794"/>
              </a:lnTo>
              <a:lnTo>
                <a:pt x="329357" y="22237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F5D31B-DDA8-4872-9778-F405F8B6A655}">
      <dsp:nvSpPr>
        <dsp:cNvPr id="0" name=""/>
        <dsp:cNvSpPr/>
      </dsp:nvSpPr>
      <dsp:spPr>
        <a:xfrm>
          <a:off x="7210182" y="1198744"/>
          <a:ext cx="1607127" cy="1563642"/>
        </a:xfrm>
        <a:custGeom>
          <a:avLst/>
          <a:gdLst/>
          <a:ahLst/>
          <a:cxnLst/>
          <a:rect l="0" t="0" r="0" b="0"/>
          <a:pathLst>
            <a:path>
              <a:moveTo>
                <a:pt x="0" y="0"/>
              </a:moveTo>
              <a:lnTo>
                <a:pt x="0" y="1563642"/>
              </a:lnTo>
              <a:lnTo>
                <a:pt x="1607127" y="15636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812E5E-73DB-43D1-99B4-68D57B0CB622}">
      <dsp:nvSpPr>
        <dsp:cNvPr id="0" name=""/>
        <dsp:cNvSpPr/>
      </dsp:nvSpPr>
      <dsp:spPr>
        <a:xfrm>
          <a:off x="7210182" y="1198744"/>
          <a:ext cx="329357" cy="1565514"/>
        </a:xfrm>
        <a:custGeom>
          <a:avLst/>
          <a:gdLst/>
          <a:ahLst/>
          <a:cxnLst/>
          <a:rect l="0" t="0" r="0" b="0"/>
          <a:pathLst>
            <a:path>
              <a:moveTo>
                <a:pt x="0" y="0"/>
              </a:moveTo>
              <a:lnTo>
                <a:pt x="0" y="1565514"/>
              </a:lnTo>
              <a:lnTo>
                <a:pt x="329357" y="15655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DC1A62-2909-4554-AD1F-EA2F2D7C57E1}">
      <dsp:nvSpPr>
        <dsp:cNvPr id="0" name=""/>
        <dsp:cNvSpPr/>
      </dsp:nvSpPr>
      <dsp:spPr>
        <a:xfrm>
          <a:off x="7210182" y="1198744"/>
          <a:ext cx="1607613" cy="866562"/>
        </a:xfrm>
        <a:custGeom>
          <a:avLst/>
          <a:gdLst/>
          <a:ahLst/>
          <a:cxnLst/>
          <a:rect l="0" t="0" r="0" b="0"/>
          <a:pathLst>
            <a:path>
              <a:moveTo>
                <a:pt x="0" y="0"/>
              </a:moveTo>
              <a:lnTo>
                <a:pt x="0" y="866562"/>
              </a:lnTo>
              <a:lnTo>
                <a:pt x="1607613" y="866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5F795D-0201-4A84-A7C1-FE531AB7A1E2}">
      <dsp:nvSpPr>
        <dsp:cNvPr id="0" name=""/>
        <dsp:cNvSpPr/>
      </dsp:nvSpPr>
      <dsp:spPr>
        <a:xfrm>
          <a:off x="7210182" y="1198744"/>
          <a:ext cx="329357" cy="866562"/>
        </a:xfrm>
        <a:custGeom>
          <a:avLst/>
          <a:gdLst/>
          <a:ahLst/>
          <a:cxnLst/>
          <a:rect l="0" t="0" r="0" b="0"/>
          <a:pathLst>
            <a:path>
              <a:moveTo>
                <a:pt x="0" y="0"/>
              </a:moveTo>
              <a:lnTo>
                <a:pt x="0" y="866562"/>
              </a:lnTo>
              <a:lnTo>
                <a:pt x="329357" y="866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3666FF-3385-40CB-9563-1499C45F9EE7}">
      <dsp:nvSpPr>
        <dsp:cNvPr id="0" name=""/>
        <dsp:cNvSpPr/>
      </dsp:nvSpPr>
      <dsp:spPr>
        <a:xfrm>
          <a:off x="5702120" y="495454"/>
          <a:ext cx="1975998" cy="208015"/>
        </a:xfrm>
        <a:custGeom>
          <a:avLst/>
          <a:gdLst/>
          <a:ahLst/>
          <a:cxnLst/>
          <a:rect l="0" t="0" r="0" b="0"/>
          <a:pathLst>
            <a:path>
              <a:moveTo>
                <a:pt x="0" y="0"/>
              </a:moveTo>
              <a:lnTo>
                <a:pt x="0" y="104007"/>
              </a:lnTo>
              <a:lnTo>
                <a:pt x="1975998" y="104007"/>
              </a:lnTo>
              <a:lnTo>
                <a:pt x="1975998" y="2080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A0F40C-AEEE-414D-AF48-3E63AEB7588C}">
      <dsp:nvSpPr>
        <dsp:cNvPr id="0" name=""/>
        <dsp:cNvSpPr/>
      </dsp:nvSpPr>
      <dsp:spPr>
        <a:xfrm>
          <a:off x="5234184" y="1198744"/>
          <a:ext cx="175475" cy="2565524"/>
        </a:xfrm>
        <a:custGeom>
          <a:avLst/>
          <a:gdLst/>
          <a:ahLst/>
          <a:cxnLst/>
          <a:rect l="0" t="0" r="0" b="0"/>
          <a:pathLst>
            <a:path>
              <a:moveTo>
                <a:pt x="0" y="0"/>
              </a:moveTo>
              <a:lnTo>
                <a:pt x="0" y="2565524"/>
              </a:lnTo>
              <a:lnTo>
                <a:pt x="175475" y="256552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C4C3C5-D4BF-4997-8959-AD3BB2CF0932}">
      <dsp:nvSpPr>
        <dsp:cNvPr id="0" name=""/>
        <dsp:cNvSpPr/>
      </dsp:nvSpPr>
      <dsp:spPr>
        <a:xfrm>
          <a:off x="5234184" y="1198744"/>
          <a:ext cx="175475" cy="1862234"/>
        </a:xfrm>
        <a:custGeom>
          <a:avLst/>
          <a:gdLst/>
          <a:ahLst/>
          <a:cxnLst/>
          <a:rect l="0" t="0" r="0" b="0"/>
          <a:pathLst>
            <a:path>
              <a:moveTo>
                <a:pt x="0" y="0"/>
              </a:moveTo>
              <a:lnTo>
                <a:pt x="0" y="1862234"/>
              </a:lnTo>
              <a:lnTo>
                <a:pt x="175475" y="18622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17BCA4-F0EE-438E-8689-A5F06326D41E}">
      <dsp:nvSpPr>
        <dsp:cNvPr id="0" name=""/>
        <dsp:cNvSpPr/>
      </dsp:nvSpPr>
      <dsp:spPr>
        <a:xfrm>
          <a:off x="5234184" y="1198744"/>
          <a:ext cx="175475" cy="1158943"/>
        </a:xfrm>
        <a:custGeom>
          <a:avLst/>
          <a:gdLst/>
          <a:ahLst/>
          <a:cxnLst/>
          <a:rect l="0" t="0" r="0" b="0"/>
          <a:pathLst>
            <a:path>
              <a:moveTo>
                <a:pt x="0" y="0"/>
              </a:moveTo>
              <a:lnTo>
                <a:pt x="0" y="1158943"/>
              </a:lnTo>
              <a:lnTo>
                <a:pt x="175475" y="115894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CBF860-D5B4-46FD-9EBF-53E5E26C69C4}">
      <dsp:nvSpPr>
        <dsp:cNvPr id="0" name=""/>
        <dsp:cNvSpPr/>
      </dsp:nvSpPr>
      <dsp:spPr>
        <a:xfrm>
          <a:off x="5234184" y="1198744"/>
          <a:ext cx="175475" cy="455653"/>
        </a:xfrm>
        <a:custGeom>
          <a:avLst/>
          <a:gdLst/>
          <a:ahLst/>
          <a:cxnLst/>
          <a:rect l="0" t="0" r="0" b="0"/>
          <a:pathLst>
            <a:path>
              <a:moveTo>
                <a:pt x="0" y="0"/>
              </a:moveTo>
              <a:lnTo>
                <a:pt x="0" y="455653"/>
              </a:lnTo>
              <a:lnTo>
                <a:pt x="175475" y="4556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81F1F9-E8F1-4A8F-B851-18063C0B0A10}">
      <dsp:nvSpPr>
        <dsp:cNvPr id="0" name=""/>
        <dsp:cNvSpPr/>
      </dsp:nvSpPr>
      <dsp:spPr>
        <a:xfrm>
          <a:off x="5656400" y="495454"/>
          <a:ext cx="91440" cy="208015"/>
        </a:xfrm>
        <a:custGeom>
          <a:avLst/>
          <a:gdLst/>
          <a:ahLst/>
          <a:cxnLst/>
          <a:rect l="0" t="0" r="0" b="0"/>
          <a:pathLst>
            <a:path>
              <a:moveTo>
                <a:pt x="45720" y="0"/>
              </a:moveTo>
              <a:lnTo>
                <a:pt x="45720" y="2080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6FE7B4-4993-4AD7-8AF5-6FC7CBBE74BC}">
      <dsp:nvSpPr>
        <dsp:cNvPr id="0" name=""/>
        <dsp:cNvSpPr/>
      </dsp:nvSpPr>
      <dsp:spPr>
        <a:xfrm>
          <a:off x="2219445" y="1206000"/>
          <a:ext cx="1370366" cy="1587321"/>
        </a:xfrm>
        <a:custGeom>
          <a:avLst/>
          <a:gdLst/>
          <a:ahLst/>
          <a:cxnLst/>
          <a:rect l="0" t="0" r="0" b="0"/>
          <a:pathLst>
            <a:path>
              <a:moveTo>
                <a:pt x="1370366" y="0"/>
              </a:moveTo>
              <a:lnTo>
                <a:pt x="1370366" y="1587321"/>
              </a:lnTo>
              <a:lnTo>
                <a:pt x="0" y="158732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35F5AD-D394-45BB-B53B-8A2AD9A1E696}">
      <dsp:nvSpPr>
        <dsp:cNvPr id="0" name=""/>
        <dsp:cNvSpPr/>
      </dsp:nvSpPr>
      <dsp:spPr>
        <a:xfrm>
          <a:off x="2219445" y="1206000"/>
          <a:ext cx="1370366" cy="863417"/>
        </a:xfrm>
        <a:custGeom>
          <a:avLst/>
          <a:gdLst/>
          <a:ahLst/>
          <a:cxnLst/>
          <a:rect l="0" t="0" r="0" b="0"/>
          <a:pathLst>
            <a:path>
              <a:moveTo>
                <a:pt x="1370366" y="0"/>
              </a:moveTo>
              <a:lnTo>
                <a:pt x="1370366" y="863417"/>
              </a:lnTo>
              <a:lnTo>
                <a:pt x="0" y="8634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93E2B0-F965-4CDE-A4B1-3777F8CBB9E8}">
      <dsp:nvSpPr>
        <dsp:cNvPr id="0" name=""/>
        <dsp:cNvSpPr/>
      </dsp:nvSpPr>
      <dsp:spPr>
        <a:xfrm>
          <a:off x="3491533" y="1206000"/>
          <a:ext cx="91440" cy="863417"/>
        </a:xfrm>
        <a:custGeom>
          <a:avLst/>
          <a:gdLst/>
          <a:ahLst/>
          <a:cxnLst/>
          <a:rect l="0" t="0" r="0" b="0"/>
          <a:pathLst>
            <a:path>
              <a:moveTo>
                <a:pt x="98278" y="0"/>
              </a:moveTo>
              <a:lnTo>
                <a:pt x="98278" y="863417"/>
              </a:lnTo>
              <a:lnTo>
                <a:pt x="45720" y="8634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AD0EEA-0CD6-4398-8A7D-B476915EEEAF}">
      <dsp:nvSpPr>
        <dsp:cNvPr id="0" name=""/>
        <dsp:cNvSpPr/>
      </dsp:nvSpPr>
      <dsp:spPr>
        <a:xfrm>
          <a:off x="3493752" y="1206000"/>
          <a:ext cx="91440" cy="1588723"/>
        </a:xfrm>
        <a:custGeom>
          <a:avLst/>
          <a:gdLst/>
          <a:ahLst/>
          <a:cxnLst/>
          <a:rect l="0" t="0" r="0" b="0"/>
          <a:pathLst>
            <a:path>
              <a:moveTo>
                <a:pt x="96059" y="0"/>
              </a:moveTo>
              <a:lnTo>
                <a:pt x="96059" y="1588723"/>
              </a:lnTo>
              <a:lnTo>
                <a:pt x="45720" y="158872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183AAF-A625-44CE-AFD1-A9EDC6C7E8BD}">
      <dsp:nvSpPr>
        <dsp:cNvPr id="0" name=""/>
        <dsp:cNvSpPr/>
      </dsp:nvSpPr>
      <dsp:spPr>
        <a:xfrm>
          <a:off x="4057747" y="495454"/>
          <a:ext cx="1644372" cy="215271"/>
        </a:xfrm>
        <a:custGeom>
          <a:avLst/>
          <a:gdLst/>
          <a:ahLst/>
          <a:cxnLst/>
          <a:rect l="0" t="0" r="0" b="0"/>
          <a:pathLst>
            <a:path>
              <a:moveTo>
                <a:pt x="1644372" y="0"/>
              </a:moveTo>
              <a:lnTo>
                <a:pt x="1644372" y="111263"/>
              </a:lnTo>
              <a:lnTo>
                <a:pt x="0" y="111263"/>
              </a:lnTo>
              <a:lnTo>
                <a:pt x="0" y="2152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B7FE98-84A0-43B2-829A-0AF6AA0C2072}">
      <dsp:nvSpPr>
        <dsp:cNvPr id="0" name=""/>
        <dsp:cNvSpPr/>
      </dsp:nvSpPr>
      <dsp:spPr>
        <a:xfrm>
          <a:off x="5117200" y="179"/>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职场沟通</a:t>
          </a:r>
        </a:p>
      </dsp:txBody>
      <dsp:txXfrm>
        <a:off x="5117200" y="179"/>
        <a:ext cx="1169839" cy="495275"/>
      </dsp:txXfrm>
    </dsp:sp>
    <dsp:sp modelId="{9EA5BC01-9036-41AC-982B-E11F38C91630}">
      <dsp:nvSpPr>
        <dsp:cNvPr id="0" name=""/>
        <dsp:cNvSpPr/>
      </dsp:nvSpPr>
      <dsp:spPr>
        <a:xfrm>
          <a:off x="3472827" y="710725"/>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控制情绪</a:t>
          </a:r>
        </a:p>
      </dsp:txBody>
      <dsp:txXfrm>
        <a:off x="3472827" y="710725"/>
        <a:ext cx="1169839" cy="495275"/>
      </dsp:txXfrm>
    </dsp:sp>
    <dsp:sp modelId="{7414DCE5-2157-4AAF-A420-7EEF719C2DFF}">
      <dsp:nvSpPr>
        <dsp:cNvPr id="0" name=""/>
        <dsp:cNvSpPr/>
      </dsp:nvSpPr>
      <dsp:spPr>
        <a:xfrm>
          <a:off x="2369632" y="2547086"/>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情绪隔离</a:t>
          </a:r>
        </a:p>
      </dsp:txBody>
      <dsp:txXfrm>
        <a:off x="2369632" y="2547086"/>
        <a:ext cx="1169839" cy="495275"/>
      </dsp:txXfrm>
    </dsp:sp>
    <dsp:sp modelId="{D0CA44C9-B953-495D-BEDB-B81F4F7A505A}">
      <dsp:nvSpPr>
        <dsp:cNvPr id="0" name=""/>
        <dsp:cNvSpPr/>
      </dsp:nvSpPr>
      <dsp:spPr>
        <a:xfrm>
          <a:off x="2367413" y="1821780"/>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腹式呼吸</a:t>
          </a:r>
        </a:p>
      </dsp:txBody>
      <dsp:txXfrm>
        <a:off x="2367413" y="1821780"/>
        <a:ext cx="1169839" cy="495275"/>
      </dsp:txXfrm>
    </dsp:sp>
    <dsp:sp modelId="{6756B1B2-05BC-4E2D-85D1-1FE54F978F3C}">
      <dsp:nvSpPr>
        <dsp:cNvPr id="0" name=""/>
        <dsp:cNvSpPr/>
      </dsp:nvSpPr>
      <dsp:spPr>
        <a:xfrm>
          <a:off x="1049605" y="1821780"/>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想象转移</a:t>
          </a:r>
        </a:p>
      </dsp:txBody>
      <dsp:txXfrm>
        <a:off x="1049605" y="1821780"/>
        <a:ext cx="1169839" cy="495275"/>
      </dsp:txXfrm>
    </dsp:sp>
    <dsp:sp modelId="{98C7D81B-865E-4777-B05D-660343CC9336}">
      <dsp:nvSpPr>
        <dsp:cNvPr id="0" name=""/>
        <dsp:cNvSpPr/>
      </dsp:nvSpPr>
      <dsp:spPr>
        <a:xfrm>
          <a:off x="1049605" y="2545684"/>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认知换位</a:t>
          </a:r>
        </a:p>
      </dsp:txBody>
      <dsp:txXfrm>
        <a:off x="1049605" y="2545684"/>
        <a:ext cx="1169839" cy="495275"/>
      </dsp:txXfrm>
    </dsp:sp>
    <dsp:sp modelId="{FC23A55B-F7CE-4FB8-96AD-100187923930}">
      <dsp:nvSpPr>
        <dsp:cNvPr id="0" name=""/>
        <dsp:cNvSpPr/>
      </dsp:nvSpPr>
      <dsp:spPr>
        <a:xfrm>
          <a:off x="5117200" y="703469"/>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有效倾听</a:t>
          </a:r>
        </a:p>
      </dsp:txBody>
      <dsp:txXfrm>
        <a:off x="5117200" y="703469"/>
        <a:ext cx="1169839" cy="495275"/>
      </dsp:txXfrm>
    </dsp:sp>
    <dsp:sp modelId="{1D5BB189-37FC-49DB-AD19-85BB3814D2F8}">
      <dsp:nvSpPr>
        <dsp:cNvPr id="0" name=""/>
        <dsp:cNvSpPr/>
      </dsp:nvSpPr>
      <dsp:spPr>
        <a:xfrm>
          <a:off x="5409660" y="1406760"/>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共情倾听</a:t>
          </a:r>
        </a:p>
      </dsp:txBody>
      <dsp:txXfrm>
        <a:off x="5409660" y="1406760"/>
        <a:ext cx="1169839" cy="495275"/>
      </dsp:txXfrm>
    </dsp:sp>
    <dsp:sp modelId="{638024A2-C6A5-44AD-AA1A-0BD409B2B8FE}">
      <dsp:nvSpPr>
        <dsp:cNvPr id="0" name=""/>
        <dsp:cNvSpPr/>
      </dsp:nvSpPr>
      <dsp:spPr>
        <a:xfrm>
          <a:off x="5409660" y="2110050"/>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倾听漏斗</a:t>
          </a:r>
        </a:p>
      </dsp:txBody>
      <dsp:txXfrm>
        <a:off x="5409660" y="2110050"/>
        <a:ext cx="1169839" cy="495275"/>
      </dsp:txXfrm>
    </dsp:sp>
    <dsp:sp modelId="{05F00A25-D92C-4545-82BF-8783EDA01EAD}">
      <dsp:nvSpPr>
        <dsp:cNvPr id="0" name=""/>
        <dsp:cNvSpPr/>
      </dsp:nvSpPr>
      <dsp:spPr>
        <a:xfrm>
          <a:off x="5409660" y="2813341"/>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先跟后带</a:t>
          </a:r>
        </a:p>
      </dsp:txBody>
      <dsp:txXfrm>
        <a:off x="5409660" y="2813341"/>
        <a:ext cx="1169839" cy="495275"/>
      </dsp:txXfrm>
    </dsp:sp>
    <dsp:sp modelId="{2A86030A-A92F-48DB-833E-2AFF285E1130}">
      <dsp:nvSpPr>
        <dsp:cNvPr id="0" name=""/>
        <dsp:cNvSpPr/>
      </dsp:nvSpPr>
      <dsp:spPr>
        <a:xfrm>
          <a:off x="5409660" y="3516631"/>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倾听技巧</a:t>
          </a:r>
        </a:p>
      </dsp:txBody>
      <dsp:txXfrm>
        <a:off x="5409660" y="3516631"/>
        <a:ext cx="1169839" cy="495275"/>
      </dsp:txXfrm>
    </dsp:sp>
    <dsp:sp modelId="{8F7672B8-0766-417E-BC18-64A5AC10FF29}">
      <dsp:nvSpPr>
        <dsp:cNvPr id="0" name=""/>
        <dsp:cNvSpPr/>
      </dsp:nvSpPr>
      <dsp:spPr>
        <a:xfrm>
          <a:off x="7093198" y="703469"/>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学会表达</a:t>
          </a:r>
        </a:p>
      </dsp:txBody>
      <dsp:txXfrm>
        <a:off x="7093198" y="703469"/>
        <a:ext cx="1169839" cy="495275"/>
      </dsp:txXfrm>
    </dsp:sp>
    <dsp:sp modelId="{19C79E4A-B108-4455-B34D-6FAF7B5B08E3}">
      <dsp:nvSpPr>
        <dsp:cNvPr id="0" name=""/>
        <dsp:cNvSpPr/>
      </dsp:nvSpPr>
      <dsp:spPr>
        <a:xfrm>
          <a:off x="7539540" y="1817670"/>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搞定人</a:t>
          </a:r>
        </a:p>
      </dsp:txBody>
      <dsp:txXfrm>
        <a:off x="7539540" y="1817670"/>
        <a:ext cx="1169839" cy="495275"/>
      </dsp:txXfrm>
    </dsp:sp>
    <dsp:sp modelId="{69F1A31D-0F8B-44C6-A5E3-4698718D0DBF}">
      <dsp:nvSpPr>
        <dsp:cNvPr id="0" name=""/>
        <dsp:cNvSpPr/>
      </dsp:nvSpPr>
      <dsp:spPr>
        <a:xfrm>
          <a:off x="8817796" y="1817670"/>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搞定事</a:t>
          </a:r>
        </a:p>
      </dsp:txBody>
      <dsp:txXfrm>
        <a:off x="8817796" y="1817670"/>
        <a:ext cx="1169839" cy="495275"/>
      </dsp:txXfrm>
    </dsp:sp>
    <dsp:sp modelId="{F0216353-4403-4643-987D-1D9D97975D42}">
      <dsp:nvSpPr>
        <dsp:cNvPr id="0" name=""/>
        <dsp:cNvSpPr/>
      </dsp:nvSpPr>
      <dsp:spPr>
        <a:xfrm>
          <a:off x="7539540" y="2516621"/>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搞定内容</a:t>
          </a:r>
        </a:p>
      </dsp:txBody>
      <dsp:txXfrm>
        <a:off x="7539540" y="2516621"/>
        <a:ext cx="1169839" cy="495275"/>
      </dsp:txXfrm>
    </dsp:sp>
    <dsp:sp modelId="{6E9A237D-B0EA-4F79-B0C9-908AFDA36722}">
      <dsp:nvSpPr>
        <dsp:cNvPr id="0" name=""/>
        <dsp:cNvSpPr/>
      </dsp:nvSpPr>
      <dsp:spPr>
        <a:xfrm>
          <a:off x="8817310" y="2514749"/>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latin typeface="思源黑体 CN Normal" panose="020B0400000000000000" pitchFamily="34" charset="-122"/>
              <a:ea typeface="思源黑体 CN Normal" panose="020B0400000000000000" pitchFamily="34" charset="-122"/>
            </a:rPr>
            <a:t>金字塔原理</a:t>
          </a:r>
        </a:p>
      </dsp:txBody>
      <dsp:txXfrm>
        <a:off x="8817310" y="2514749"/>
        <a:ext cx="1169839" cy="495275"/>
      </dsp:txXfrm>
    </dsp:sp>
    <dsp:sp modelId="{55B36CAF-57D6-4361-B9CF-0535D6E45C3E}">
      <dsp:nvSpPr>
        <dsp:cNvPr id="0" name=""/>
        <dsp:cNvSpPr/>
      </dsp:nvSpPr>
      <dsp:spPr>
        <a:xfrm>
          <a:off x="7539540" y="3174901"/>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zh-CN" sz="1800" kern="1200" dirty="0">
              <a:latin typeface="思源黑体 CN Normal" panose="020B0400000000000000" pitchFamily="34" charset="-122"/>
              <a:ea typeface="思源黑体 CN Normal" panose="020B0400000000000000" pitchFamily="34" charset="-122"/>
            </a:rPr>
            <a:t>XYZ+N</a:t>
          </a:r>
          <a:endParaRPr lang="zh-CN" altLang="en-US" sz="1800" kern="1200" dirty="0">
            <a:latin typeface="思源黑体 CN Normal" panose="020B0400000000000000" pitchFamily="34" charset="-122"/>
            <a:ea typeface="思源黑体 CN Normal" panose="020B0400000000000000" pitchFamily="34" charset="-122"/>
          </a:endParaRPr>
        </a:p>
      </dsp:txBody>
      <dsp:txXfrm>
        <a:off x="7539540" y="3174901"/>
        <a:ext cx="1169839" cy="495275"/>
      </dsp:txXfrm>
    </dsp:sp>
    <dsp:sp modelId="{5013B15F-1E29-46C2-A7BC-42EFA91D039B}">
      <dsp:nvSpPr>
        <dsp:cNvPr id="0" name=""/>
        <dsp:cNvSpPr/>
      </dsp:nvSpPr>
      <dsp:spPr>
        <a:xfrm>
          <a:off x="8840083" y="3172509"/>
          <a:ext cx="1169839" cy="495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zh-CN" sz="1800" kern="1200" dirty="0">
              <a:latin typeface="思源黑体 CN Normal" panose="020B0400000000000000" pitchFamily="34" charset="-122"/>
              <a:ea typeface="思源黑体 CN Normal" panose="020B0400000000000000" pitchFamily="34" charset="-122"/>
            </a:rPr>
            <a:t>73855</a:t>
          </a:r>
          <a:endParaRPr lang="zh-CN" altLang="en-US" sz="1800" kern="1200" dirty="0">
            <a:latin typeface="思源黑体 CN Normal" panose="020B0400000000000000" pitchFamily="34" charset="-122"/>
            <a:ea typeface="思源黑体 CN Normal" panose="020B0400000000000000" pitchFamily="34" charset="-122"/>
          </a:endParaRPr>
        </a:p>
      </dsp:txBody>
      <dsp:txXfrm>
        <a:off x="8840083" y="3172509"/>
        <a:ext cx="1169839" cy="49527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2#1">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varLst>
      <dgm:dir/>
      <dgm:resizeHandles/>
    </dgm:varLst>
    <dgm:alg type="composite"/>
    <dgm:shape xmlns:r="http://schemas.openxmlformats.org/officeDocument/2006/relationships" r:blip="">
      <dgm:adjLst/>
    </dgm:shape>
    <dgm:presOf/>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8/layout/HalfCircleOrganizationChart#1">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linDir" val="fromT"/>
                  <dgm:param type="chAlign" val="r"/>
                </dgm:alg>
              </dgm:if>
              <dgm:if name="Name18" func="var" arg="hierBranch" op="equ" val="r">
                <dgm:alg type="hierChild">
                  <dgm:param type="linDir" val="fromT"/>
                  <dgm:param type="chAlign" val="l"/>
                </dgm:alg>
              </dgm:if>
              <dgm:if name="Name19" func="var" arg="hierBranch" op="equ" val="hang">
                <dgm:choose name="Name20">
                  <dgm:if name="Name21" func="var" arg="dir" op="equ" val="norm">
                    <dgm:alg type="hierChild">
                      <dgm:param type="linDir" val="fromL"/>
                      <dgm:param type="chAlign" val="l"/>
                      <dgm:param type="secLinDir" val="fromT"/>
                      <dgm:param type="secChAlign" val="t"/>
                    </dgm:alg>
                  </dgm:if>
                  <dgm:else name="Name22">
                    <dgm:alg type="hierChild">
                      <dgm:param type="linDir" val="fromR"/>
                      <dgm:param type="chAlign" val="l"/>
                      <dgm:param type="secLinDir" val="fromT"/>
                      <dgm:param type="secChAlign" val="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srcNode" val="bottomArc1"/>
                            <dgm:param type="dstNode" val="topArc2"/>
                            <dgm:param type="dim" val="1D"/>
                            <dgm:param type="endSty" val="noArr"/>
                            <dgm:param type="connRout" val="bend"/>
                            <dgm:param type="begPts" val="bCtr"/>
                            <dgm:param type="endPts" val="tCtr"/>
                            <dgm:param type="bendPt" val="end"/>
                          </dgm:alg>
                        </dgm:if>
                        <dgm:if name="Name33" axis="par" ptType="asst" func="cnt" op="equ" val="1">
                          <dgm:alg type="conn">
                            <dgm:param type="srcNode" val="bottomArc3"/>
                            <dgm:param type="dstNode" val="topArc2"/>
                            <dgm:param type="dim" val="1D"/>
                            <dgm:param type="endSty" val="noArr"/>
                            <dgm:param type="connRout" val="bend"/>
                            <dgm:param type="begPts" val="bCtr"/>
                            <dgm:param type="endPts" val="tCtr"/>
                            <dgm:param type="bendPt" val="end"/>
                          </dgm:alg>
                        </dgm:if>
                        <dgm:else name="Name34">
                          <dgm:alg type="conn">
                            <dgm:param type="srcNode" val="bottomArc2"/>
                            <dgm:param type="dstNode" val="topArc2"/>
                            <dgm:param type="dim" val="1D"/>
                            <dgm:param type="endSty" val="noArr"/>
                            <dgm:param type="connRout" val="bend"/>
                            <dgm:param type="begPts" val="bCtr"/>
                            <dgm:param type="endPts" val="tCtr"/>
                            <dgm:param type="bendPt" val="end"/>
                          </dgm:alg>
                        </dgm:else>
                      </dgm:choose>
                    </dgm:if>
                    <dgm:if name="Name35" func="var" arg="hierBranch" op="equ" val="init">
                      <dgm:choose name="Name36">
                        <dgm:if name="Name37" axis="self" func="depth" op="lte" val="2">
                          <dgm:choose name="Name38">
                            <dgm:if name="Name39" axis="self" func="depth" op="lte" val="2">
                              <dgm:alg type="conn">
                                <dgm:param type="srcNode" val="bottomArc1"/>
                                <dgm:param type="dstNode" val="topArc2"/>
                                <dgm:param type="dim" val="1D"/>
                                <dgm:param type="endSty" val="noArr"/>
                                <dgm:param type="connRout" val="bend"/>
                                <dgm:param type="begPts" val="bCtr"/>
                                <dgm:param type="endPts" val="tCtr"/>
                                <dgm:param type="bendPt" val="end"/>
                              </dgm:alg>
                            </dgm:if>
                            <dgm:if name="Name40" axis="par" ptType="asst" func="cnt" op="equ" val="1">
                              <dgm:alg type="conn">
                                <dgm:param type="srcNode" val="bottomArc3"/>
                                <dgm:param type="dstNode" val="topArc2"/>
                                <dgm:param type="dim" val="1D"/>
                                <dgm:param type="endSty" val="noArr"/>
                                <dgm:param type="connRout" val="bend"/>
                                <dgm:param type="begPts" val="bCtr"/>
                                <dgm:param type="endPts" val="tCtr"/>
                                <dgm:param type="bendPt" val="end"/>
                              </dgm:alg>
                            </dgm:if>
                            <dgm:else name="Name41">
                              <dgm:alg type="conn">
                                <dgm:param type="srcNode" val="bottomArc2"/>
                                <dgm:param type="dstNode" val="topArc2"/>
                                <dgm:param type="dim" val="1D"/>
                                <dgm:param type="endSty" val="noArr"/>
                                <dgm:param type="connRout" val="bend"/>
                                <dgm:param type="begPts" val="bCtr"/>
                                <dgm:param type="endPts" val="tCtr"/>
                                <dgm:param type="bendPt" val="end"/>
                              </dgm:alg>
                            </dgm:else>
                          </dgm:choose>
                        </dgm:if>
                        <dgm:else name="Name42">
                          <dgm:choose name="Name43">
                            <dgm:if name="Name44" axis="par des" func="maxDepth" op="lte" val="1">
                              <dgm:choose name="Name45">
                                <dgm:if name="Name46" axis="self" func="depth" op="lte" val="2">
                                  <dgm:alg type="conn">
                                    <dgm:param type="srcNode" val="bottomArc1"/>
                                    <dgm:param type="dstNode" val="topConnNode2"/>
                                    <dgm:param type="dim" val="1D"/>
                                    <dgm:param type="endSty" val="noArr"/>
                                    <dgm:param type="connRout" val="bend"/>
                                    <dgm:param type="begPts" val="bCtr"/>
                                    <dgm:param type="endPts" val="bL bR"/>
                                  </dgm:alg>
                                </dgm:if>
                                <dgm:if name="Name47" axis="par" ptType="asst" func="cnt" op="equ" val="1">
                                  <dgm:alg type="conn">
                                    <dgm:param type="srcNode" val="bottomArc3"/>
                                    <dgm:param type="dstNode" val="topConnNode2"/>
                                    <dgm:param type="dim" val="1D"/>
                                    <dgm:param type="endSty" val="noArr"/>
                                    <dgm:param type="connRout" val="bend"/>
                                    <dgm:param type="begPts" val="bCtr"/>
                                    <dgm:param type="endPts" val="bL bR"/>
                                  </dgm:alg>
                                </dgm:if>
                                <dgm:else name="Name48">
                                  <dgm:alg type="conn">
                                    <dgm:param type="srcNode" val="bottomArc2"/>
                                    <dgm:param type="dstNode" val="topConnNode2"/>
                                    <dgm:param type="dim" val="1D"/>
                                    <dgm:param type="endSty" val="noArr"/>
                                    <dgm:param type="connRout" val="bend"/>
                                    <dgm:param type="begPts" val="bCtr"/>
                                    <dgm:param type="endPts" val="bL bR"/>
                                  </dgm:alg>
                                </dgm:else>
                              </dgm:choose>
                            </dgm:if>
                            <dgm:else name="Name49">
                              <dgm:choose name="Name50">
                                <dgm:if name="Name51" axis="self" func="depth" op="lte" val="2">
                                  <dgm:alg type="conn">
                                    <dgm:param type="srcNode" val="bottomArc1"/>
                                    <dgm:param type="dstNode" val="topArc2"/>
                                    <dgm:param type="dim" val="1D"/>
                                    <dgm:param type="endSty" val="noArr"/>
                                    <dgm:param type="connRout" val="bend"/>
                                    <dgm:param type="begPts" val="bCtr"/>
                                    <dgm:param type="endPts" val="tCtr"/>
                                    <dgm:param type="bendPt" val="end"/>
                                  </dgm:alg>
                                </dgm:if>
                                <dgm:if name="Name52" axis="par" ptType="asst" func="cnt" op="equ" val="1">
                                  <dgm:alg type="conn">
                                    <dgm:param type="srcNode" val="bottomArc3"/>
                                    <dgm:param type="dstNode" val="topArc2"/>
                                    <dgm:param type="dim" val="1D"/>
                                    <dgm:param type="endSty" val="noArr"/>
                                    <dgm:param type="connRout" val="bend"/>
                                    <dgm:param type="begPts" val="bCtr"/>
                                    <dgm:param type="endPts" val="tCtr"/>
                                    <dgm:param type="bendPt" val="end"/>
                                  </dgm:alg>
                                </dgm:if>
                                <dgm:else name="Name53">
                                  <dgm:alg type="conn">
                                    <dgm:param type="srcNode" val="bottomArc2"/>
                                    <dgm:param type="dstNode" val="topArc2"/>
                                    <dgm:param type="dim" val="1D"/>
                                    <dgm:param type="endSty" val="noArr"/>
                                    <dgm:param type="connRout" val="bend"/>
                                    <dgm:param type="begPts" val="bCtr"/>
                                    <dgm:param type="endPts" val="tCtr"/>
                                    <dgm:param type="bendPt" val="end"/>
                                  </dgm:alg>
                                </dgm:else>
                              </dgm:choose>
                            </dgm:else>
                          </dgm:choose>
                        </dgm:else>
                      </dgm:choose>
                    </dgm:if>
                    <dgm:else name="Name54">
                      <dgm:choose name="Name55">
                        <dgm:if name="Name56" axis="self" func="depth" op="lte" val="2">
                          <dgm:alg type="conn">
                            <dgm:param type="srcNode" val="bottomArc1"/>
                            <dgm:param type="dstNode" val="topConnNode2"/>
                            <dgm:param type="dim" val="1D"/>
                            <dgm:param type="endSty" val="noArr"/>
                            <dgm:param type="connRout" val="bend"/>
                            <dgm:param type="begPts" val="bCtr"/>
                            <dgm:param type="endPts" val="bL bR"/>
                          </dgm:alg>
                        </dgm:if>
                        <dgm:if name="Name57" axis="par" ptType="asst" func="cnt" op="equ" val="1">
                          <dgm:alg type="conn">
                            <dgm:param type="srcNode" val="bottomArc3"/>
                            <dgm:param type="dstNode" val="topConnNode2"/>
                            <dgm:param type="dim" val="1D"/>
                            <dgm:param type="endSty" val="noArr"/>
                            <dgm:param type="connRout" val="bend"/>
                            <dgm:param type="begPts" val="bCtr"/>
                            <dgm:param type="endPts" val="bL bR"/>
                          </dgm:alg>
                        </dgm:if>
                        <dgm:else name="Name58">
                          <dgm:alg type="conn">
                            <dgm:param type="srcNode" val="bottomArc2"/>
                            <dgm:param type="dstNode" val="topConnNode2"/>
                            <dgm:param type="dim" val="1D"/>
                            <dgm:param type="endSty" val="noArr"/>
                            <dgm:param type="connRout" val="bend"/>
                            <dgm:param type="begPts" val="bCtr"/>
                            <dgm:param type="endPts" val="bL bR"/>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linDir" val="fromT"/>
                        <dgm:param type="chAlign" val="r"/>
                      </dgm:alg>
                    </dgm:if>
                    <dgm:if name="Name75" func="var" arg="hierBranch" op="equ" val="r">
                      <dgm:alg type="hierChild">
                        <dgm:param type="linDir" val="fromT"/>
                        <dgm:param type="chAlign" val="l"/>
                      </dgm:alg>
                    </dgm:if>
                    <dgm:if name="Name76" func="var" arg="hierBranch" op="equ" val="hang">
                      <dgm:choose name="Name77">
                        <dgm:if name="Name78" func="var" arg="dir" op="equ" val="norm">
                          <dgm:alg type="hierChild">
                            <dgm:param type="linDir" val="fromL"/>
                            <dgm:param type="chAlign" val="l"/>
                            <dgm:param type="secLinDir" val="fromT"/>
                            <dgm:param type="secChAlign" val="t"/>
                          </dgm:alg>
                        </dgm:if>
                        <dgm:else name="Name79">
                          <dgm:alg type="hierChild">
                            <dgm:param type="linDir" val="fromR"/>
                            <dgm:param type="chAlign" val="l"/>
                            <dgm:param type="secLinDir" val="fromT"/>
                            <dgm:param type="secChAlign" val="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linDir" val="fromT"/>
                            <dgm:param type="chAlign" val="l"/>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linDir" val="fromL"/>
                        <dgm:param type="chAlign" val="l"/>
                        <dgm:param type="secLinDir" val="fromT"/>
                        <dgm:param type="secChAlign" val="t"/>
                      </dgm:alg>
                    </dgm:if>
                    <dgm:else name="Name95">
                      <dgm:alg type="hierChild">
                        <dgm:param type="linDir" val="fromR"/>
                        <dgm:param type="chAlign" val="l"/>
                        <dgm:param type="secLinDir" val="fromT"/>
                        <dgm:param type="secChAlign" val="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linDir" val="fromL"/>
                  <dgm:param type="chAlign" val="l"/>
                  <dgm:param type="secLinDir" val="fromT"/>
                  <dgm:param type="secChAlign" val="t"/>
                </dgm:alg>
              </dgm:if>
              <dgm:else name="Name99">
                <dgm:alg type="hierChild">
                  <dgm:param type="linDir" val="fromR"/>
                  <dgm:param type="chAlign" val="l"/>
                  <dgm:param type="secLinDir" val="fromT"/>
                  <dgm:param type="secChAlign" val="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srcNode" val="bottomArc1"/>
                        <dgm:param type="dstNode" val="topConnNode3"/>
                        <dgm:param type="dim" val="1D"/>
                        <dgm:param type="endSty" val="noArr"/>
                        <dgm:param type="connRout" val="bend"/>
                        <dgm:param type="begPts" val="bCtr"/>
                        <dgm:param type="endPts" val="bL bR"/>
                      </dgm:alg>
                    </dgm:if>
                    <dgm:if name="Name104" axis="par" ptType="asst" func="cnt" op="equ" val="1">
                      <dgm:alg type="conn">
                        <dgm:param type="srcNode" val="bottomArc3"/>
                        <dgm:param type="dstNode" val="topConnNode3"/>
                        <dgm:param type="dim" val="1D"/>
                        <dgm:param type="endSty" val="noArr"/>
                        <dgm:param type="connRout" val="bend"/>
                        <dgm:param type="begPts" val="bCtr"/>
                        <dgm:param type="endPts" val="bL bR"/>
                      </dgm:alg>
                    </dgm:if>
                    <dgm:else name="Name105">
                      <dgm:alg type="conn">
                        <dgm:param type="srcNode" val="bottomArc2"/>
                        <dgm:param type="dstNode" val="topConnNode3"/>
                        <dgm:param type="dim" val="1D"/>
                        <dgm:param type="endSty" val="noArr"/>
                        <dgm:param type="connRout" val="bend"/>
                        <dgm:param type="begPts" val="bCtr"/>
                        <dgm:param type="endPts" val="bL bR"/>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linDir" val="fromT"/>
                        <dgm:param type="chAlign" val="r"/>
                      </dgm:alg>
                    </dgm:if>
                    <dgm:if name="Name123" func="var" arg="hierBranch" op="equ" val="r">
                      <dgm:alg type="hierChild">
                        <dgm:param type="linDir" val="fromT"/>
                        <dgm:param type="chAlign" val="l"/>
                      </dgm:alg>
                    </dgm:if>
                    <dgm:if name="Name124" func="var" arg="hierBranch" op="equ" val="hang">
                      <dgm:choose name="Name125">
                        <dgm:if name="Name126" func="var" arg="dir" op="equ" val="norm">
                          <dgm:alg type="hierChild">
                            <dgm:param type="linDir" val="fromL"/>
                            <dgm:param type="chAlign" val="l"/>
                            <dgm:param type="secLinDir" val="fromT"/>
                            <dgm:param type="secChAlign" val="t"/>
                          </dgm:alg>
                        </dgm:if>
                        <dgm:else name="Name127">
                          <dgm:alg type="hierChild">
                            <dgm:param type="linDir" val="fromR"/>
                            <dgm:param type="chAlign" val="l"/>
                            <dgm:param type="secLinDir" val="fromT"/>
                            <dgm:param type="secChAlign" val="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linDir" val="fromT"/>
                            <dgm:param type="chAlign" val="l"/>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linDir" val="fromL"/>
                        <dgm:param type="chAlign" val="l"/>
                        <dgm:param type="secLinDir" val="fromT"/>
                        <dgm:param type="secChAlign" val="t"/>
                      </dgm:alg>
                    </dgm:if>
                    <dgm:else name="Name140">
                      <dgm:alg type="hierChild">
                        <dgm:param type="linDir" val="fromR"/>
                        <dgm:param type="chAlign" val="l"/>
                        <dgm:param type="secLinDir" val="fromT"/>
                        <dgm:param type="secChAlign" val="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dirty="0">
              <a:latin typeface="思源黑体 CN Normal" panose="020B0400000000000000" pitchFamily="34" charset="-122"/>
              <a:ea typeface="思源黑体 CN Normal" panose="020B0400000000000000" pitchFamily="34" charset="-122"/>
            </a:endParaRPr>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latin typeface="思源黑体 CN Normal" panose="020B0400000000000000" pitchFamily="34" charset="-122"/>
                <a:ea typeface="思源黑体 CN Normal" panose="020B0400000000000000" pitchFamily="34" charset="-122"/>
              </a:rPr>
              <a:t>2022/8/12</a:t>
            </a:fld>
            <a:endParaRPr lang="zh-CN" altLang="en-US" dirty="0">
              <a:latin typeface="思源黑体 CN Normal" panose="020B0400000000000000" pitchFamily="34" charset="-122"/>
              <a:ea typeface="思源黑体 CN Normal" panose="020B0400000000000000" pitchFamily="34" charset="-122"/>
            </a:endParaRPr>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dirty="0">
              <a:latin typeface="思源黑体 CN Normal" panose="020B0400000000000000" pitchFamily="34" charset="-122"/>
              <a:ea typeface="思源黑体 CN Normal" panose="020B0400000000000000" pitchFamily="34" charset="-122"/>
            </a:endParaRPr>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latin typeface="思源黑体 CN Normal" panose="020B0400000000000000" pitchFamily="34" charset="-122"/>
                <a:ea typeface="思源黑体 CN Normal" panose="020B0400000000000000" pitchFamily="34" charset="-122"/>
              </a:rPr>
              <a:t>‹#›</a:t>
            </a:fld>
            <a:endParaRPr lang="zh-CN" altLang="en-US" dirty="0">
              <a:latin typeface="思源黑体 CN Normal" panose="020B0400000000000000" pitchFamily="34" charset="-122"/>
              <a:ea typeface="思源黑体 CN Normal" panose="020B0400000000000000" pitchFamily="3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atin typeface="思源黑体 CN Normal" panose="020B0400000000000000" pitchFamily="34" charset="-122"/>
                <a:ea typeface="思源黑体 CN Normal" panose="020B0400000000000000" pitchFamily="34" charset="-122"/>
              </a:defRPr>
            </a:lvl1pPr>
          </a:lstStyle>
          <a:p>
            <a:endParaRPr lang="zh-CN" altLang="en-US" dirty="0"/>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atin typeface="思源黑体 CN Normal" panose="020B0400000000000000" pitchFamily="34" charset="-122"/>
                <a:ea typeface="思源黑体 CN Normal" panose="020B0400000000000000" pitchFamily="34" charset="-122"/>
              </a:defRPr>
            </a:lvl1pPr>
          </a:lstStyle>
          <a:p>
            <a:fld id="{D6C8D182-E4C8-4120-9249-FC9774456FFA}" type="datetimeFigureOut">
              <a:rPr lang="zh-CN" altLang="en-US" smtClean="0"/>
              <a:t>2022/8/12</a:t>
            </a:fld>
            <a:endParaRPr lang="zh-CN" altLang="en-US" dirty="0"/>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atin typeface="思源黑体 CN Normal" panose="020B0400000000000000" pitchFamily="34" charset="-122"/>
                <a:ea typeface="思源黑体 CN Normal" panose="020B0400000000000000" pitchFamily="34" charset="-122"/>
              </a:defRPr>
            </a:lvl1pPr>
          </a:lstStyle>
          <a:p>
            <a:endParaRPr lang="zh-CN" altLang="en-US" dirty="0"/>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atin typeface="思源黑体 CN Normal" panose="020B0400000000000000" pitchFamily="34" charset="-122"/>
                <a:ea typeface="思源黑体 CN Normal" panose="020B0400000000000000" pitchFamily="34" charset="-122"/>
              </a:defRPr>
            </a:lvl1pPr>
          </a:lstStyle>
          <a:p>
            <a:fld id="{85D0DACE-38E0-42D2-9336-2B707D34BC6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Normal" panose="020B0400000000000000" pitchFamily="34" charset="-122"/>
        <a:ea typeface="思源黑体 CN Normal" panose="020B0400000000000000" pitchFamily="34" charset="-122"/>
        <a:cs typeface="+mn-cs"/>
      </a:defRPr>
    </a:lvl1pPr>
    <a:lvl2pPr marL="457200" algn="l" defTabSz="914400" rtl="0" eaLnBrk="1" latinLnBrk="0" hangingPunct="1">
      <a:defRPr sz="1200" kern="1200">
        <a:solidFill>
          <a:schemeClr val="tx1"/>
        </a:solidFill>
        <a:latin typeface="思源黑体 CN Normal" panose="020B0400000000000000" pitchFamily="34" charset="-122"/>
        <a:ea typeface="思源黑体 CN Normal" panose="020B0400000000000000" pitchFamily="34" charset="-122"/>
        <a:cs typeface="+mn-cs"/>
      </a:defRPr>
    </a:lvl2pPr>
    <a:lvl3pPr marL="914400" algn="l" defTabSz="914400" rtl="0" eaLnBrk="1" latinLnBrk="0" hangingPunct="1">
      <a:defRPr sz="1200" kern="1200">
        <a:solidFill>
          <a:schemeClr val="tx1"/>
        </a:solidFill>
        <a:latin typeface="思源黑体 CN Normal" panose="020B0400000000000000" pitchFamily="34" charset="-122"/>
        <a:ea typeface="思源黑体 CN Normal" panose="020B0400000000000000" pitchFamily="34" charset="-122"/>
        <a:cs typeface="+mn-cs"/>
      </a:defRPr>
    </a:lvl3pPr>
    <a:lvl4pPr marL="1371600" algn="l" defTabSz="914400" rtl="0" eaLnBrk="1" latinLnBrk="0" hangingPunct="1">
      <a:defRPr sz="1200" kern="1200">
        <a:solidFill>
          <a:schemeClr val="tx1"/>
        </a:solidFill>
        <a:latin typeface="思源黑体 CN Normal" panose="020B0400000000000000" pitchFamily="34" charset="-122"/>
        <a:ea typeface="思源黑体 CN Normal" panose="020B0400000000000000" pitchFamily="34" charset="-122"/>
        <a:cs typeface="+mn-cs"/>
      </a:defRPr>
    </a:lvl4pPr>
    <a:lvl5pPr marL="1828800" algn="l" defTabSz="914400" rtl="0" eaLnBrk="1" latinLnBrk="0" hangingPunct="1">
      <a:defRPr sz="1200" kern="1200">
        <a:solidFill>
          <a:schemeClr val="tx1"/>
        </a:solidFill>
        <a:latin typeface="思源黑体 CN Normal" panose="020B0400000000000000" pitchFamily="34" charset="-122"/>
        <a:ea typeface="思源黑体 CN Normal" panose="020B0400000000000000"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t>1</a:t>
            </a:fld>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849F42C-2DAE-424C-A4B8-3140182C3E9F}"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849F42C-2DAE-424C-A4B8-3140182C3E9F}"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849F42C-2DAE-424C-A4B8-3140182C3E9F}"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849F42C-2DAE-424C-A4B8-3140182C3E9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849F42C-2DAE-424C-A4B8-3140182C3E9F}"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849F42C-2DAE-424C-A4B8-3140182C3E9F}"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849F42C-2DAE-424C-A4B8-3140182C3E9F}"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t>30</a:t>
            </a:fld>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页">
    <p:spTree>
      <p:nvGrpSpPr>
        <p:cNvPr id="1" name=""/>
        <p:cNvGrpSpPr/>
        <p:nvPr/>
      </p:nvGrpSpPr>
      <p:grpSpPr>
        <a:xfrm>
          <a:off x="0" y="0"/>
          <a:ext cx="0" cy="0"/>
          <a:chOff x="0" y="0"/>
          <a:chExt cx="0" cy="0"/>
        </a:xfrm>
      </p:grpSpPr>
      <p:grpSp>
        <p:nvGrpSpPr>
          <p:cNvPr id="6" name="组合 5"/>
          <p:cNvGrpSpPr/>
          <p:nvPr userDrawn="1"/>
        </p:nvGrpSpPr>
        <p:grpSpPr>
          <a:xfrm>
            <a:off x="550863" y="222250"/>
            <a:ext cx="1552460" cy="209550"/>
            <a:chOff x="550863" y="222250"/>
            <a:chExt cx="1552460" cy="209550"/>
          </a:xfrm>
        </p:grpSpPr>
        <p:sp>
          <p:nvSpPr>
            <p:cNvPr id="7" name="任意多边形: 形状 6"/>
            <p:cNvSpPr/>
            <p:nvPr/>
          </p:nvSpPr>
          <p:spPr>
            <a:xfrm>
              <a:off x="550863" y="222250"/>
              <a:ext cx="636565" cy="209550"/>
            </a:xfrm>
            <a:custGeom>
              <a:avLst/>
              <a:gdLst>
                <a:gd name="connsiteX0" fmla="*/ 87230 w 636565"/>
                <a:gd name="connsiteY0" fmla="*/ 209550 h 209550"/>
                <a:gd name="connsiteX1" fmla="*/ 23670 w 636565"/>
                <a:gd name="connsiteY1" fmla="*/ 182366 h 209550"/>
                <a:gd name="connsiteX2" fmla="*/ 0 w 636565"/>
                <a:gd name="connsiteY2" fmla="*/ 111700 h 209550"/>
                <a:gd name="connsiteX3" fmla="*/ 24336 w 636565"/>
                <a:gd name="connsiteY3" fmla="*/ 37757 h 209550"/>
                <a:gd name="connsiteX4" fmla="*/ 90773 w 636565"/>
                <a:gd name="connsiteY4" fmla="*/ 9973 h 209550"/>
                <a:gd name="connsiteX5" fmla="*/ 152352 w 636565"/>
                <a:gd name="connsiteY5" fmla="*/ 36690 h 209550"/>
                <a:gd name="connsiteX6" fmla="*/ 175889 w 636565"/>
                <a:gd name="connsiteY6" fmla="*/ 106737 h 209550"/>
                <a:gd name="connsiteX7" fmla="*/ 151752 w 636565"/>
                <a:gd name="connsiteY7" fmla="*/ 182099 h 209550"/>
                <a:gd name="connsiteX8" fmla="*/ 87230 w 636565"/>
                <a:gd name="connsiteY8" fmla="*/ 209550 h 209550"/>
                <a:gd name="connsiteX9" fmla="*/ 88535 w 636565"/>
                <a:gd name="connsiteY9" fmla="*/ 22079 h 209550"/>
                <a:gd name="connsiteX10" fmla="*/ 34566 w 636565"/>
                <a:gd name="connsiteY10" fmla="*/ 46444 h 209550"/>
                <a:gd name="connsiteX11" fmla="*/ 13383 w 636565"/>
                <a:gd name="connsiteY11" fmla="*/ 110233 h 209550"/>
                <a:gd name="connsiteX12" fmla="*/ 33461 w 636565"/>
                <a:gd name="connsiteY12" fmla="*/ 173679 h 209550"/>
                <a:gd name="connsiteX13" fmla="*/ 86973 w 636565"/>
                <a:gd name="connsiteY13" fmla="*/ 197301 h 209550"/>
                <a:gd name="connsiteX14" fmla="*/ 142199 w 636565"/>
                <a:gd name="connsiteY14" fmla="*/ 173965 h 209550"/>
                <a:gd name="connsiteX15" fmla="*/ 162525 w 636565"/>
                <a:gd name="connsiteY15" fmla="*/ 108890 h 209550"/>
                <a:gd name="connsiteX16" fmla="*/ 142646 w 636565"/>
                <a:gd name="connsiteY16" fmla="*/ 45034 h 209550"/>
                <a:gd name="connsiteX17" fmla="*/ 88535 w 636565"/>
                <a:gd name="connsiteY17" fmla="*/ 22079 h 209550"/>
                <a:gd name="connsiteX18" fmla="*/ 270462 w 636565"/>
                <a:gd name="connsiteY18" fmla="*/ 15211 h 209550"/>
                <a:gd name="connsiteX19" fmla="*/ 255775 w 636565"/>
                <a:gd name="connsiteY19" fmla="*/ 11306 h 209550"/>
                <a:gd name="connsiteX20" fmla="*/ 230981 w 636565"/>
                <a:gd name="connsiteY20" fmla="*/ 45482 h 209550"/>
                <a:gd name="connsiteX21" fmla="*/ 230981 w 636565"/>
                <a:gd name="connsiteY21" fmla="*/ 68370 h 209550"/>
                <a:gd name="connsiteX22" fmla="*/ 266529 w 636565"/>
                <a:gd name="connsiteY22" fmla="*/ 68370 h 209550"/>
                <a:gd name="connsiteX23" fmla="*/ 266529 w 636565"/>
                <a:gd name="connsiteY23" fmla="*/ 79677 h 209550"/>
                <a:gd name="connsiteX24" fmla="*/ 230981 w 636565"/>
                <a:gd name="connsiteY24" fmla="*/ 79677 h 209550"/>
                <a:gd name="connsiteX25" fmla="*/ 230981 w 636565"/>
                <a:gd name="connsiteY25" fmla="*/ 206188 h 209550"/>
                <a:gd name="connsiteX26" fmla="*/ 218913 w 636565"/>
                <a:gd name="connsiteY26" fmla="*/ 206188 h 209550"/>
                <a:gd name="connsiteX27" fmla="*/ 218913 w 636565"/>
                <a:gd name="connsiteY27" fmla="*/ 79677 h 209550"/>
                <a:gd name="connsiteX28" fmla="*/ 194786 w 636565"/>
                <a:gd name="connsiteY28" fmla="*/ 79677 h 209550"/>
                <a:gd name="connsiteX29" fmla="*/ 194786 w 636565"/>
                <a:gd name="connsiteY29" fmla="*/ 68370 h 209550"/>
                <a:gd name="connsiteX30" fmla="*/ 218923 w 636565"/>
                <a:gd name="connsiteY30" fmla="*/ 68370 h 209550"/>
                <a:gd name="connsiteX31" fmla="*/ 218923 w 636565"/>
                <a:gd name="connsiteY31" fmla="*/ 44415 h 209550"/>
                <a:gd name="connsiteX32" fmla="*/ 229619 w 636565"/>
                <a:gd name="connsiteY32" fmla="*/ 11306 h 209550"/>
                <a:gd name="connsiteX33" fmla="*/ 256289 w 636565"/>
                <a:gd name="connsiteY33" fmla="*/ 0 h 209550"/>
                <a:gd name="connsiteX34" fmla="*/ 270462 w 636565"/>
                <a:gd name="connsiteY34" fmla="*/ 2562 h 209550"/>
                <a:gd name="connsiteX35" fmla="*/ 270462 w 636565"/>
                <a:gd name="connsiteY35" fmla="*/ 15211 h 209550"/>
                <a:gd name="connsiteX36" fmla="*/ 344567 w 636565"/>
                <a:gd name="connsiteY36" fmla="*/ 15211 h 209550"/>
                <a:gd name="connsiteX37" fmla="*/ 329879 w 636565"/>
                <a:gd name="connsiteY37" fmla="*/ 11306 h 209550"/>
                <a:gd name="connsiteX38" fmla="*/ 305086 w 636565"/>
                <a:gd name="connsiteY38" fmla="*/ 45482 h 209550"/>
                <a:gd name="connsiteX39" fmla="*/ 305086 w 636565"/>
                <a:gd name="connsiteY39" fmla="*/ 68370 h 209550"/>
                <a:gd name="connsiteX40" fmla="*/ 340643 w 636565"/>
                <a:gd name="connsiteY40" fmla="*/ 68370 h 209550"/>
                <a:gd name="connsiteX41" fmla="*/ 340643 w 636565"/>
                <a:gd name="connsiteY41" fmla="*/ 79677 h 209550"/>
                <a:gd name="connsiteX42" fmla="*/ 305086 w 636565"/>
                <a:gd name="connsiteY42" fmla="*/ 79677 h 209550"/>
                <a:gd name="connsiteX43" fmla="*/ 305086 w 636565"/>
                <a:gd name="connsiteY43" fmla="*/ 206188 h 209550"/>
                <a:gd name="connsiteX44" fmla="*/ 293027 w 636565"/>
                <a:gd name="connsiteY44" fmla="*/ 206188 h 209550"/>
                <a:gd name="connsiteX45" fmla="*/ 293027 w 636565"/>
                <a:gd name="connsiteY45" fmla="*/ 79677 h 209550"/>
                <a:gd name="connsiteX46" fmla="*/ 268891 w 636565"/>
                <a:gd name="connsiteY46" fmla="*/ 79677 h 209550"/>
                <a:gd name="connsiteX47" fmla="*/ 268891 w 636565"/>
                <a:gd name="connsiteY47" fmla="*/ 68370 h 209550"/>
                <a:gd name="connsiteX48" fmla="*/ 293027 w 636565"/>
                <a:gd name="connsiteY48" fmla="*/ 68370 h 209550"/>
                <a:gd name="connsiteX49" fmla="*/ 293027 w 636565"/>
                <a:gd name="connsiteY49" fmla="*/ 44415 h 209550"/>
                <a:gd name="connsiteX50" fmla="*/ 303714 w 636565"/>
                <a:gd name="connsiteY50" fmla="*/ 11306 h 209550"/>
                <a:gd name="connsiteX51" fmla="*/ 330422 w 636565"/>
                <a:gd name="connsiteY51" fmla="*/ 0 h 209550"/>
                <a:gd name="connsiteX52" fmla="*/ 344586 w 636565"/>
                <a:gd name="connsiteY52" fmla="*/ 2562 h 209550"/>
                <a:gd name="connsiteX53" fmla="*/ 344586 w 636565"/>
                <a:gd name="connsiteY53" fmla="*/ 15211 h 209550"/>
                <a:gd name="connsiteX54" fmla="*/ 344567 w 636565"/>
                <a:gd name="connsiteY54" fmla="*/ 15211 h 209550"/>
                <a:gd name="connsiteX55" fmla="*/ 365817 w 636565"/>
                <a:gd name="connsiteY55" fmla="*/ 33642 h 209550"/>
                <a:gd name="connsiteX56" fmla="*/ 358864 w 636565"/>
                <a:gd name="connsiteY56" fmla="*/ 30690 h 209550"/>
                <a:gd name="connsiteX57" fmla="*/ 355845 w 636565"/>
                <a:gd name="connsiteY57" fmla="*/ 23136 h 209550"/>
                <a:gd name="connsiteX58" fmla="*/ 358921 w 636565"/>
                <a:gd name="connsiteY58" fmla="*/ 15945 h 209550"/>
                <a:gd name="connsiteX59" fmla="*/ 365817 w 636565"/>
                <a:gd name="connsiteY59" fmla="*/ 13183 h 209550"/>
                <a:gd name="connsiteX60" fmla="*/ 372980 w 636565"/>
                <a:gd name="connsiteY60" fmla="*/ 15878 h 209550"/>
                <a:gd name="connsiteX61" fmla="*/ 376057 w 636565"/>
                <a:gd name="connsiteY61" fmla="*/ 23155 h 209550"/>
                <a:gd name="connsiteX62" fmla="*/ 373037 w 636565"/>
                <a:gd name="connsiteY62" fmla="*/ 30547 h 209550"/>
                <a:gd name="connsiteX63" fmla="*/ 365817 w 636565"/>
                <a:gd name="connsiteY63" fmla="*/ 33642 h 209550"/>
                <a:gd name="connsiteX64" fmla="*/ 359912 w 636565"/>
                <a:gd name="connsiteY64" fmla="*/ 68370 h 209550"/>
                <a:gd name="connsiteX65" fmla="*/ 371970 w 636565"/>
                <a:gd name="connsiteY65" fmla="*/ 68370 h 209550"/>
                <a:gd name="connsiteX66" fmla="*/ 371970 w 636565"/>
                <a:gd name="connsiteY66" fmla="*/ 206169 h 209550"/>
                <a:gd name="connsiteX67" fmla="*/ 359912 w 636565"/>
                <a:gd name="connsiteY67" fmla="*/ 206169 h 209550"/>
                <a:gd name="connsiteX68" fmla="*/ 359912 w 636565"/>
                <a:gd name="connsiteY68" fmla="*/ 68370 h 209550"/>
                <a:gd name="connsiteX69" fmla="*/ 501968 w 636565"/>
                <a:gd name="connsiteY69" fmla="*/ 200120 h 209550"/>
                <a:gd name="connsiteX70" fmla="*/ 466296 w 636565"/>
                <a:gd name="connsiteY70" fmla="*/ 209531 h 209550"/>
                <a:gd name="connsiteX71" fmla="*/ 422100 w 636565"/>
                <a:gd name="connsiteY71" fmla="*/ 190224 h 209550"/>
                <a:gd name="connsiteX72" fmla="*/ 405298 w 636565"/>
                <a:gd name="connsiteY72" fmla="*/ 139684 h 209550"/>
                <a:gd name="connsiteX73" fmla="*/ 424186 w 636565"/>
                <a:gd name="connsiteY73" fmla="*/ 85925 h 209550"/>
                <a:gd name="connsiteX74" fmla="*/ 472716 w 636565"/>
                <a:gd name="connsiteY74" fmla="*/ 64989 h 209550"/>
                <a:gd name="connsiteX75" fmla="*/ 502491 w 636565"/>
                <a:gd name="connsiteY75" fmla="*/ 71447 h 209550"/>
                <a:gd name="connsiteX76" fmla="*/ 502491 w 636565"/>
                <a:gd name="connsiteY76" fmla="*/ 85449 h 209550"/>
                <a:gd name="connsiteX77" fmla="*/ 470868 w 636565"/>
                <a:gd name="connsiteY77" fmla="*/ 76305 h 209550"/>
                <a:gd name="connsiteX78" fmla="*/ 432578 w 636565"/>
                <a:gd name="connsiteY78" fmla="*/ 93736 h 209550"/>
                <a:gd name="connsiteX79" fmla="*/ 417890 w 636565"/>
                <a:gd name="connsiteY79" fmla="*/ 138884 h 209550"/>
                <a:gd name="connsiteX80" fmla="*/ 431321 w 636565"/>
                <a:gd name="connsiteY80" fmla="*/ 181947 h 209550"/>
                <a:gd name="connsiteX81" fmla="*/ 466811 w 636565"/>
                <a:gd name="connsiteY81" fmla="*/ 198234 h 209550"/>
                <a:gd name="connsiteX82" fmla="*/ 501958 w 636565"/>
                <a:gd name="connsiteY82" fmla="*/ 187195 h 209550"/>
                <a:gd name="connsiteX83" fmla="*/ 501958 w 636565"/>
                <a:gd name="connsiteY83" fmla="*/ 200111 h 209550"/>
                <a:gd name="connsiteX84" fmla="*/ 501977 w 636565"/>
                <a:gd name="connsiteY84" fmla="*/ 200111 h 209550"/>
                <a:gd name="connsiteX85" fmla="*/ 537115 w 636565"/>
                <a:gd name="connsiteY85" fmla="*/ 137817 h 209550"/>
                <a:gd name="connsiteX86" fmla="*/ 549907 w 636565"/>
                <a:gd name="connsiteY86" fmla="*/ 182232 h 209550"/>
                <a:gd name="connsiteX87" fmla="*/ 584987 w 636565"/>
                <a:gd name="connsiteY87" fmla="*/ 198234 h 209550"/>
                <a:gd name="connsiteX88" fmla="*/ 629050 w 636565"/>
                <a:gd name="connsiteY88" fmla="*/ 181146 h 209550"/>
                <a:gd name="connsiteX89" fmla="*/ 629050 w 636565"/>
                <a:gd name="connsiteY89" fmla="*/ 194329 h 209550"/>
                <a:gd name="connsiteX90" fmla="*/ 582492 w 636565"/>
                <a:gd name="connsiteY90" fmla="*/ 209531 h 209550"/>
                <a:gd name="connsiteX91" fmla="*/ 540515 w 636565"/>
                <a:gd name="connsiteY91" fmla="*/ 190424 h 209550"/>
                <a:gd name="connsiteX92" fmla="*/ 524523 w 636565"/>
                <a:gd name="connsiteY92" fmla="*/ 136455 h 209550"/>
                <a:gd name="connsiteX93" fmla="*/ 541258 w 636565"/>
                <a:gd name="connsiteY93" fmla="*/ 85658 h 209550"/>
                <a:gd name="connsiteX94" fmla="*/ 584730 w 636565"/>
                <a:gd name="connsiteY94" fmla="*/ 64989 h 209550"/>
                <a:gd name="connsiteX95" fmla="*/ 623173 w 636565"/>
                <a:gd name="connsiteY95" fmla="*/ 83029 h 209550"/>
                <a:gd name="connsiteX96" fmla="*/ 636565 w 636565"/>
                <a:gd name="connsiteY96" fmla="*/ 132274 h 209550"/>
                <a:gd name="connsiteX97" fmla="*/ 636565 w 636565"/>
                <a:gd name="connsiteY97" fmla="*/ 137798 h 209550"/>
                <a:gd name="connsiteX98" fmla="*/ 537115 w 636565"/>
                <a:gd name="connsiteY98" fmla="*/ 137798 h 209550"/>
                <a:gd name="connsiteX99" fmla="*/ 537115 w 636565"/>
                <a:gd name="connsiteY99" fmla="*/ 137817 h 209550"/>
                <a:gd name="connsiteX100" fmla="*/ 623945 w 636565"/>
                <a:gd name="connsiteY100" fmla="*/ 126502 h 209550"/>
                <a:gd name="connsiteX101" fmla="*/ 612800 w 636565"/>
                <a:gd name="connsiteY101" fmla="*/ 89497 h 209550"/>
                <a:gd name="connsiteX102" fmla="*/ 584197 w 636565"/>
                <a:gd name="connsiteY102" fmla="*/ 76314 h 209550"/>
                <a:gd name="connsiteX103" fmla="*/ 552936 w 636565"/>
                <a:gd name="connsiteY103" fmla="*/ 89297 h 209550"/>
                <a:gd name="connsiteX104" fmla="*/ 537658 w 636565"/>
                <a:gd name="connsiteY104" fmla="*/ 126502 h 209550"/>
                <a:gd name="connsiteX105" fmla="*/ 623954 w 636565"/>
                <a:gd name="connsiteY105" fmla="*/ 126502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636565" h="209550">
                  <a:moveTo>
                    <a:pt x="87230" y="209550"/>
                  </a:moveTo>
                  <a:cubicBezTo>
                    <a:pt x="60646" y="209550"/>
                    <a:pt x="39462" y="200482"/>
                    <a:pt x="23670" y="182366"/>
                  </a:cubicBezTo>
                  <a:cubicBezTo>
                    <a:pt x="7906" y="164230"/>
                    <a:pt x="0" y="140694"/>
                    <a:pt x="0" y="111700"/>
                  </a:cubicBezTo>
                  <a:cubicBezTo>
                    <a:pt x="0" y="80934"/>
                    <a:pt x="8115" y="56274"/>
                    <a:pt x="24336" y="37757"/>
                  </a:cubicBezTo>
                  <a:cubicBezTo>
                    <a:pt x="40548" y="19221"/>
                    <a:pt x="62703" y="9973"/>
                    <a:pt x="90773" y="9973"/>
                  </a:cubicBezTo>
                  <a:cubicBezTo>
                    <a:pt x="116138" y="9973"/>
                    <a:pt x="136665" y="18869"/>
                    <a:pt x="152352" y="36690"/>
                  </a:cubicBezTo>
                  <a:cubicBezTo>
                    <a:pt x="168040" y="54502"/>
                    <a:pt x="175889" y="77838"/>
                    <a:pt x="175889" y="106737"/>
                  </a:cubicBezTo>
                  <a:cubicBezTo>
                    <a:pt x="175889" y="138665"/>
                    <a:pt x="167840" y="163792"/>
                    <a:pt x="151752" y="182099"/>
                  </a:cubicBezTo>
                  <a:cubicBezTo>
                    <a:pt x="135655" y="200396"/>
                    <a:pt x="114157" y="209550"/>
                    <a:pt x="87230" y="209550"/>
                  </a:cubicBezTo>
                  <a:close/>
                  <a:moveTo>
                    <a:pt x="88535" y="22079"/>
                  </a:moveTo>
                  <a:cubicBezTo>
                    <a:pt x="66665" y="22079"/>
                    <a:pt x="48682" y="30194"/>
                    <a:pt x="34566" y="46444"/>
                  </a:cubicBezTo>
                  <a:cubicBezTo>
                    <a:pt x="20441" y="62665"/>
                    <a:pt x="13383" y="83934"/>
                    <a:pt x="13383" y="110233"/>
                  </a:cubicBezTo>
                  <a:cubicBezTo>
                    <a:pt x="13383" y="136798"/>
                    <a:pt x="20079" y="157944"/>
                    <a:pt x="33461" y="173679"/>
                  </a:cubicBezTo>
                  <a:cubicBezTo>
                    <a:pt x="46844" y="189424"/>
                    <a:pt x="64675" y="197301"/>
                    <a:pt x="86973" y="197301"/>
                  </a:cubicBezTo>
                  <a:cubicBezTo>
                    <a:pt x="110242" y="197301"/>
                    <a:pt x="128645" y="189528"/>
                    <a:pt x="142199" y="173965"/>
                  </a:cubicBezTo>
                  <a:cubicBezTo>
                    <a:pt x="155753" y="158410"/>
                    <a:pt x="162525" y="136712"/>
                    <a:pt x="162525" y="108890"/>
                  </a:cubicBezTo>
                  <a:cubicBezTo>
                    <a:pt x="162525" y="81620"/>
                    <a:pt x="155896" y="60322"/>
                    <a:pt x="142646" y="45034"/>
                  </a:cubicBezTo>
                  <a:cubicBezTo>
                    <a:pt x="129407" y="29728"/>
                    <a:pt x="111366" y="22079"/>
                    <a:pt x="88535" y="22079"/>
                  </a:cubicBezTo>
                  <a:close/>
                  <a:moveTo>
                    <a:pt x="270462" y="15211"/>
                  </a:moveTo>
                  <a:cubicBezTo>
                    <a:pt x="267224" y="12611"/>
                    <a:pt x="262328" y="11306"/>
                    <a:pt x="255775" y="11306"/>
                  </a:cubicBezTo>
                  <a:cubicBezTo>
                    <a:pt x="239239" y="11306"/>
                    <a:pt x="230981" y="22698"/>
                    <a:pt x="230981" y="45482"/>
                  </a:cubicBezTo>
                  <a:lnTo>
                    <a:pt x="230981" y="68370"/>
                  </a:lnTo>
                  <a:lnTo>
                    <a:pt x="266529" y="68370"/>
                  </a:lnTo>
                  <a:lnTo>
                    <a:pt x="266529" y="79677"/>
                  </a:lnTo>
                  <a:lnTo>
                    <a:pt x="230981" y="79677"/>
                  </a:lnTo>
                  <a:lnTo>
                    <a:pt x="230981" y="206188"/>
                  </a:lnTo>
                  <a:lnTo>
                    <a:pt x="218913" y="206188"/>
                  </a:lnTo>
                  <a:lnTo>
                    <a:pt x="218913" y="79677"/>
                  </a:lnTo>
                  <a:lnTo>
                    <a:pt x="194786" y="79677"/>
                  </a:lnTo>
                  <a:lnTo>
                    <a:pt x="194786" y="68370"/>
                  </a:lnTo>
                  <a:lnTo>
                    <a:pt x="218923" y="68370"/>
                  </a:lnTo>
                  <a:lnTo>
                    <a:pt x="218923" y="44415"/>
                  </a:lnTo>
                  <a:cubicBezTo>
                    <a:pt x="218923" y="29880"/>
                    <a:pt x="222494" y="18840"/>
                    <a:pt x="229619" y="11306"/>
                  </a:cubicBezTo>
                  <a:cubicBezTo>
                    <a:pt x="236734" y="3762"/>
                    <a:pt x="245631" y="0"/>
                    <a:pt x="256289" y="0"/>
                  </a:cubicBezTo>
                  <a:cubicBezTo>
                    <a:pt x="261966" y="0"/>
                    <a:pt x="266700" y="857"/>
                    <a:pt x="270462" y="2562"/>
                  </a:cubicBezTo>
                  <a:lnTo>
                    <a:pt x="270462" y="15211"/>
                  </a:lnTo>
                  <a:close/>
                  <a:moveTo>
                    <a:pt x="344567" y="15211"/>
                  </a:moveTo>
                  <a:cubicBezTo>
                    <a:pt x="341338" y="12611"/>
                    <a:pt x="336442" y="11306"/>
                    <a:pt x="329879" y="11306"/>
                  </a:cubicBezTo>
                  <a:cubicBezTo>
                    <a:pt x="313353" y="11306"/>
                    <a:pt x="305086" y="22698"/>
                    <a:pt x="305086" y="45482"/>
                  </a:cubicBezTo>
                  <a:lnTo>
                    <a:pt x="305086" y="68370"/>
                  </a:lnTo>
                  <a:lnTo>
                    <a:pt x="340643" y="68370"/>
                  </a:lnTo>
                  <a:lnTo>
                    <a:pt x="340643" y="79677"/>
                  </a:lnTo>
                  <a:lnTo>
                    <a:pt x="305086" y="79677"/>
                  </a:lnTo>
                  <a:lnTo>
                    <a:pt x="305086" y="206188"/>
                  </a:lnTo>
                  <a:lnTo>
                    <a:pt x="293027" y="206188"/>
                  </a:lnTo>
                  <a:lnTo>
                    <a:pt x="293027" y="79677"/>
                  </a:lnTo>
                  <a:lnTo>
                    <a:pt x="268891" y="79677"/>
                  </a:lnTo>
                  <a:lnTo>
                    <a:pt x="268891" y="68370"/>
                  </a:lnTo>
                  <a:lnTo>
                    <a:pt x="293027" y="68370"/>
                  </a:lnTo>
                  <a:lnTo>
                    <a:pt x="293027" y="44415"/>
                  </a:lnTo>
                  <a:cubicBezTo>
                    <a:pt x="293027" y="29880"/>
                    <a:pt x="296589" y="18840"/>
                    <a:pt x="303714" y="11306"/>
                  </a:cubicBezTo>
                  <a:cubicBezTo>
                    <a:pt x="310848" y="3762"/>
                    <a:pt x="319754" y="0"/>
                    <a:pt x="330422" y="0"/>
                  </a:cubicBezTo>
                  <a:cubicBezTo>
                    <a:pt x="336090" y="0"/>
                    <a:pt x="340824" y="857"/>
                    <a:pt x="344586" y="2562"/>
                  </a:cubicBezTo>
                  <a:lnTo>
                    <a:pt x="344586" y="15211"/>
                  </a:lnTo>
                  <a:lnTo>
                    <a:pt x="344567" y="15211"/>
                  </a:lnTo>
                  <a:close/>
                  <a:moveTo>
                    <a:pt x="365817" y="33642"/>
                  </a:moveTo>
                  <a:cubicBezTo>
                    <a:pt x="363188" y="33642"/>
                    <a:pt x="360883" y="32652"/>
                    <a:pt x="358864" y="30690"/>
                  </a:cubicBezTo>
                  <a:cubicBezTo>
                    <a:pt x="356845" y="28705"/>
                    <a:pt x="355749" y="25966"/>
                    <a:pt x="355845" y="23136"/>
                  </a:cubicBezTo>
                  <a:cubicBezTo>
                    <a:pt x="355845" y="20183"/>
                    <a:pt x="356883" y="17764"/>
                    <a:pt x="358921" y="15945"/>
                  </a:cubicBezTo>
                  <a:cubicBezTo>
                    <a:pt x="360978" y="14107"/>
                    <a:pt x="363274" y="13183"/>
                    <a:pt x="365817" y="13183"/>
                  </a:cubicBezTo>
                  <a:cubicBezTo>
                    <a:pt x="368522" y="13183"/>
                    <a:pt x="370904" y="14087"/>
                    <a:pt x="372980" y="15878"/>
                  </a:cubicBezTo>
                  <a:cubicBezTo>
                    <a:pt x="375028" y="17669"/>
                    <a:pt x="376057" y="20088"/>
                    <a:pt x="376057" y="23155"/>
                  </a:cubicBezTo>
                  <a:cubicBezTo>
                    <a:pt x="376057" y="26032"/>
                    <a:pt x="375047" y="28489"/>
                    <a:pt x="373037" y="30547"/>
                  </a:cubicBezTo>
                  <a:cubicBezTo>
                    <a:pt x="371172" y="32547"/>
                    <a:pt x="368552" y="33670"/>
                    <a:pt x="365817" y="33642"/>
                  </a:cubicBezTo>
                  <a:close/>
                  <a:moveTo>
                    <a:pt x="359912" y="68370"/>
                  </a:moveTo>
                  <a:lnTo>
                    <a:pt x="371970" y="68370"/>
                  </a:lnTo>
                  <a:lnTo>
                    <a:pt x="371970" y="206169"/>
                  </a:lnTo>
                  <a:lnTo>
                    <a:pt x="359912" y="206169"/>
                  </a:lnTo>
                  <a:lnTo>
                    <a:pt x="359912" y="68370"/>
                  </a:lnTo>
                  <a:close/>
                  <a:moveTo>
                    <a:pt x="501968" y="200120"/>
                  </a:moveTo>
                  <a:cubicBezTo>
                    <a:pt x="492004" y="206407"/>
                    <a:pt x="480108" y="209531"/>
                    <a:pt x="466296" y="209531"/>
                  </a:cubicBezTo>
                  <a:cubicBezTo>
                    <a:pt x="448018" y="209531"/>
                    <a:pt x="433283" y="203092"/>
                    <a:pt x="422100" y="190224"/>
                  </a:cubicBezTo>
                  <a:cubicBezTo>
                    <a:pt x="410899" y="177346"/>
                    <a:pt x="405298" y="160515"/>
                    <a:pt x="405298" y="139684"/>
                  </a:cubicBezTo>
                  <a:cubicBezTo>
                    <a:pt x="405298" y="117786"/>
                    <a:pt x="411585" y="99870"/>
                    <a:pt x="424186" y="85925"/>
                  </a:cubicBezTo>
                  <a:cubicBezTo>
                    <a:pt x="436778" y="71971"/>
                    <a:pt x="452952" y="64989"/>
                    <a:pt x="472716" y="64989"/>
                  </a:cubicBezTo>
                  <a:cubicBezTo>
                    <a:pt x="482987" y="65002"/>
                    <a:pt x="493138" y="67204"/>
                    <a:pt x="502491" y="71447"/>
                  </a:cubicBezTo>
                  <a:lnTo>
                    <a:pt x="502491" y="85449"/>
                  </a:lnTo>
                  <a:cubicBezTo>
                    <a:pt x="493059" y="79401"/>
                    <a:pt x="482073" y="76225"/>
                    <a:pt x="470868" y="76305"/>
                  </a:cubicBezTo>
                  <a:cubicBezTo>
                    <a:pt x="455133" y="76305"/>
                    <a:pt x="442370" y="82115"/>
                    <a:pt x="432578" y="93736"/>
                  </a:cubicBezTo>
                  <a:cubicBezTo>
                    <a:pt x="422777" y="105356"/>
                    <a:pt x="417890" y="120406"/>
                    <a:pt x="417890" y="138884"/>
                  </a:cubicBezTo>
                  <a:cubicBezTo>
                    <a:pt x="417890" y="156734"/>
                    <a:pt x="422377" y="171088"/>
                    <a:pt x="431321" y="181947"/>
                  </a:cubicBezTo>
                  <a:cubicBezTo>
                    <a:pt x="440293" y="192805"/>
                    <a:pt x="452123" y="198234"/>
                    <a:pt x="466811" y="198234"/>
                  </a:cubicBezTo>
                  <a:cubicBezTo>
                    <a:pt x="480279" y="198234"/>
                    <a:pt x="492004" y="194558"/>
                    <a:pt x="501958" y="187195"/>
                  </a:cubicBezTo>
                  <a:lnTo>
                    <a:pt x="501958" y="200111"/>
                  </a:lnTo>
                  <a:lnTo>
                    <a:pt x="501977" y="200111"/>
                  </a:lnTo>
                  <a:close/>
                  <a:moveTo>
                    <a:pt x="537115" y="137817"/>
                  </a:moveTo>
                  <a:cubicBezTo>
                    <a:pt x="537115" y="156753"/>
                    <a:pt x="541392" y="171555"/>
                    <a:pt x="549907" y="182232"/>
                  </a:cubicBezTo>
                  <a:cubicBezTo>
                    <a:pt x="558422" y="192919"/>
                    <a:pt x="570128" y="198234"/>
                    <a:pt x="584987" y="198234"/>
                  </a:cubicBezTo>
                  <a:cubicBezTo>
                    <a:pt x="600027" y="198234"/>
                    <a:pt x="614705" y="192538"/>
                    <a:pt x="629050" y="181146"/>
                  </a:cubicBezTo>
                  <a:lnTo>
                    <a:pt x="629050" y="194329"/>
                  </a:lnTo>
                  <a:cubicBezTo>
                    <a:pt x="615593" y="204319"/>
                    <a:pt x="599250" y="209655"/>
                    <a:pt x="582492" y="209531"/>
                  </a:cubicBezTo>
                  <a:cubicBezTo>
                    <a:pt x="565175" y="209531"/>
                    <a:pt x="551193" y="203159"/>
                    <a:pt x="540515" y="190424"/>
                  </a:cubicBezTo>
                  <a:cubicBezTo>
                    <a:pt x="529866" y="177679"/>
                    <a:pt x="524523" y="159696"/>
                    <a:pt x="524523" y="136455"/>
                  </a:cubicBezTo>
                  <a:cubicBezTo>
                    <a:pt x="524523" y="116367"/>
                    <a:pt x="530095" y="99422"/>
                    <a:pt x="541258" y="85658"/>
                  </a:cubicBezTo>
                  <a:cubicBezTo>
                    <a:pt x="552412" y="71885"/>
                    <a:pt x="566899" y="64989"/>
                    <a:pt x="584730" y="64989"/>
                  </a:cubicBezTo>
                  <a:cubicBezTo>
                    <a:pt x="601428" y="64989"/>
                    <a:pt x="614248" y="71018"/>
                    <a:pt x="623173" y="83029"/>
                  </a:cubicBezTo>
                  <a:cubicBezTo>
                    <a:pt x="632098" y="95059"/>
                    <a:pt x="636565" y="111471"/>
                    <a:pt x="636565" y="132274"/>
                  </a:cubicBezTo>
                  <a:lnTo>
                    <a:pt x="636565" y="137798"/>
                  </a:lnTo>
                  <a:lnTo>
                    <a:pt x="537115" y="137798"/>
                  </a:lnTo>
                  <a:lnTo>
                    <a:pt x="537115" y="137817"/>
                  </a:lnTo>
                  <a:close/>
                  <a:moveTo>
                    <a:pt x="623945" y="126502"/>
                  </a:moveTo>
                  <a:cubicBezTo>
                    <a:pt x="623430" y="110633"/>
                    <a:pt x="619697" y="98279"/>
                    <a:pt x="612800" y="89497"/>
                  </a:cubicBezTo>
                  <a:cubicBezTo>
                    <a:pt x="605895" y="80715"/>
                    <a:pt x="596360" y="76314"/>
                    <a:pt x="584197" y="76314"/>
                  </a:cubicBezTo>
                  <a:cubicBezTo>
                    <a:pt x="571624" y="76314"/>
                    <a:pt x="561175" y="80648"/>
                    <a:pt x="552936" y="89297"/>
                  </a:cubicBezTo>
                  <a:cubicBezTo>
                    <a:pt x="544668" y="97965"/>
                    <a:pt x="539563" y="110366"/>
                    <a:pt x="537658" y="126502"/>
                  </a:cubicBezTo>
                  <a:lnTo>
                    <a:pt x="623954" y="126502"/>
                  </a:lnTo>
                  <a:close/>
                </a:path>
              </a:pathLst>
            </a:custGeom>
            <a:solidFill>
              <a:srgbClr val="404040"/>
            </a:solidFill>
            <a:ln w="9525" cap="flat">
              <a:noFill/>
              <a:prstDash val="solid"/>
              <a:miter/>
            </a:ln>
          </p:spPr>
          <p:txBody>
            <a:bodyPr rtlCol="0" anchor="ctr"/>
            <a:lstStyle/>
            <a:p>
              <a:endParaRPr lang="zh-CN" altLang="en-US"/>
            </a:p>
          </p:txBody>
        </p:sp>
        <p:sp>
          <p:nvSpPr>
            <p:cNvPr id="8" name="任意多边形: 形状 7"/>
            <p:cNvSpPr/>
            <p:nvPr/>
          </p:nvSpPr>
          <p:spPr>
            <a:xfrm>
              <a:off x="1223880" y="235442"/>
              <a:ext cx="115023" cy="192976"/>
            </a:xfrm>
            <a:custGeom>
              <a:avLst/>
              <a:gdLst>
                <a:gd name="connsiteX0" fmla="*/ 22022 w 115023"/>
                <a:gd name="connsiteY0" fmla="*/ 120044 h 192976"/>
                <a:gd name="connsiteX1" fmla="*/ 22022 w 115023"/>
                <a:gd name="connsiteY1" fmla="*/ 192977 h 192976"/>
                <a:gd name="connsiteX2" fmla="*/ 0 w 115023"/>
                <a:gd name="connsiteY2" fmla="*/ 192977 h 192976"/>
                <a:gd name="connsiteX3" fmla="*/ 0 w 115023"/>
                <a:gd name="connsiteY3" fmla="*/ 0 h 192976"/>
                <a:gd name="connsiteX4" fmla="*/ 51673 w 115023"/>
                <a:gd name="connsiteY4" fmla="*/ 0 h 192976"/>
                <a:gd name="connsiteX5" fmla="*/ 98431 w 115023"/>
                <a:gd name="connsiteY5" fmla="*/ 15078 h 192976"/>
                <a:gd name="connsiteX6" fmla="*/ 115024 w 115023"/>
                <a:gd name="connsiteY6" fmla="*/ 57607 h 192976"/>
                <a:gd name="connsiteX7" fmla="*/ 96593 w 115023"/>
                <a:gd name="connsiteY7" fmla="*/ 102565 h 192976"/>
                <a:gd name="connsiteX8" fmla="*/ 46806 w 115023"/>
                <a:gd name="connsiteY8" fmla="*/ 120053 h 192976"/>
                <a:gd name="connsiteX9" fmla="*/ 22022 w 115023"/>
                <a:gd name="connsiteY9" fmla="*/ 120053 h 192976"/>
                <a:gd name="connsiteX10" fmla="*/ 22022 w 115023"/>
                <a:gd name="connsiteY10" fmla="*/ 120034 h 192976"/>
                <a:gd name="connsiteX11" fmla="*/ 22022 w 115023"/>
                <a:gd name="connsiteY11" fmla="*/ 20469 h 192976"/>
                <a:gd name="connsiteX12" fmla="*/ 22022 w 115023"/>
                <a:gd name="connsiteY12" fmla="*/ 99593 h 192976"/>
                <a:gd name="connsiteX13" fmla="*/ 45110 w 115023"/>
                <a:gd name="connsiteY13" fmla="*/ 99593 h 192976"/>
                <a:gd name="connsiteX14" fmla="*/ 79924 w 115023"/>
                <a:gd name="connsiteY14" fmla="*/ 88887 h 192976"/>
                <a:gd name="connsiteX15" fmla="*/ 91926 w 115023"/>
                <a:gd name="connsiteY15" fmla="*/ 58674 h 192976"/>
                <a:gd name="connsiteX16" fmla="*/ 47863 w 115023"/>
                <a:gd name="connsiteY16" fmla="*/ 20450 h 192976"/>
                <a:gd name="connsiteX17" fmla="*/ 22022 w 115023"/>
                <a:gd name="connsiteY17" fmla="*/ 20450 h 192976"/>
                <a:gd name="connsiteX18" fmla="*/ 22022 w 115023"/>
                <a:gd name="connsiteY18" fmla="*/ 20469 h 192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5023" h="192976">
                  <a:moveTo>
                    <a:pt x="22022" y="120044"/>
                  </a:moveTo>
                  <a:lnTo>
                    <a:pt x="22022" y="192977"/>
                  </a:lnTo>
                  <a:lnTo>
                    <a:pt x="0" y="192977"/>
                  </a:lnTo>
                  <a:lnTo>
                    <a:pt x="0" y="0"/>
                  </a:lnTo>
                  <a:lnTo>
                    <a:pt x="51673" y="0"/>
                  </a:lnTo>
                  <a:cubicBezTo>
                    <a:pt x="71780" y="0"/>
                    <a:pt x="87373" y="5048"/>
                    <a:pt x="98431" y="15078"/>
                  </a:cubicBezTo>
                  <a:cubicBezTo>
                    <a:pt x="109480" y="25136"/>
                    <a:pt x="115024" y="39300"/>
                    <a:pt x="115024" y="57607"/>
                  </a:cubicBezTo>
                  <a:cubicBezTo>
                    <a:pt x="115024" y="75905"/>
                    <a:pt x="108890" y="90897"/>
                    <a:pt x="96593" y="102565"/>
                  </a:cubicBezTo>
                  <a:cubicBezTo>
                    <a:pt x="84306" y="114214"/>
                    <a:pt x="67713" y="120053"/>
                    <a:pt x="46806" y="120053"/>
                  </a:cubicBezTo>
                  <a:lnTo>
                    <a:pt x="22022" y="120053"/>
                  </a:lnTo>
                  <a:lnTo>
                    <a:pt x="22022" y="120034"/>
                  </a:lnTo>
                  <a:close/>
                  <a:moveTo>
                    <a:pt x="22022" y="20469"/>
                  </a:moveTo>
                  <a:lnTo>
                    <a:pt x="22022" y="99593"/>
                  </a:lnTo>
                  <a:lnTo>
                    <a:pt x="45110" y="99593"/>
                  </a:lnTo>
                  <a:cubicBezTo>
                    <a:pt x="60322" y="99593"/>
                    <a:pt x="71952" y="96031"/>
                    <a:pt x="79924" y="88887"/>
                  </a:cubicBezTo>
                  <a:cubicBezTo>
                    <a:pt x="87925" y="81763"/>
                    <a:pt x="91926" y="71695"/>
                    <a:pt x="91926" y="58674"/>
                  </a:cubicBezTo>
                  <a:cubicBezTo>
                    <a:pt x="91926" y="33195"/>
                    <a:pt x="77238" y="20450"/>
                    <a:pt x="47863" y="20450"/>
                  </a:cubicBezTo>
                  <a:lnTo>
                    <a:pt x="22022" y="20450"/>
                  </a:lnTo>
                  <a:lnTo>
                    <a:pt x="22022" y="20469"/>
                  </a:lnTo>
                  <a:close/>
                </a:path>
              </a:pathLst>
            </a:custGeom>
            <a:solidFill>
              <a:srgbClr val="EF5B35"/>
            </a:solidFill>
            <a:ln w="9525" cap="flat">
              <a:noFill/>
              <a:prstDash val="solid"/>
              <a:miter/>
            </a:ln>
          </p:spPr>
          <p:txBody>
            <a:bodyPr rtlCol="0" anchor="ctr"/>
            <a:lstStyle/>
            <a:p>
              <a:endParaRPr lang="zh-CN" altLang="en-US"/>
            </a:p>
          </p:txBody>
        </p:sp>
        <p:sp>
          <p:nvSpPr>
            <p:cNvPr id="9" name="任意多边形: 形状 8"/>
            <p:cNvSpPr/>
            <p:nvPr/>
          </p:nvSpPr>
          <p:spPr>
            <a:xfrm>
              <a:off x="1374318" y="235442"/>
              <a:ext cx="97583" cy="192986"/>
            </a:xfrm>
            <a:custGeom>
              <a:avLst/>
              <a:gdLst>
                <a:gd name="connsiteX0" fmla="*/ 97584 w 97583"/>
                <a:gd name="connsiteY0" fmla="*/ 192977 h 192986"/>
                <a:gd name="connsiteX1" fmla="*/ 0 w 97583"/>
                <a:gd name="connsiteY1" fmla="*/ 192977 h 192986"/>
                <a:gd name="connsiteX2" fmla="*/ 0 w 97583"/>
                <a:gd name="connsiteY2" fmla="*/ 0 h 192986"/>
                <a:gd name="connsiteX3" fmla="*/ 22031 w 97583"/>
                <a:gd name="connsiteY3" fmla="*/ 0 h 192986"/>
                <a:gd name="connsiteX4" fmla="*/ 22031 w 97583"/>
                <a:gd name="connsiteY4" fmla="*/ 172545 h 192986"/>
                <a:gd name="connsiteX5" fmla="*/ 97584 w 97583"/>
                <a:gd name="connsiteY5" fmla="*/ 172545 h 192986"/>
                <a:gd name="connsiteX6" fmla="*/ 97584 w 97583"/>
                <a:gd name="connsiteY6" fmla="*/ 192986 h 19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583" h="192986">
                  <a:moveTo>
                    <a:pt x="97584" y="192977"/>
                  </a:moveTo>
                  <a:lnTo>
                    <a:pt x="0" y="192977"/>
                  </a:lnTo>
                  <a:lnTo>
                    <a:pt x="0" y="0"/>
                  </a:lnTo>
                  <a:lnTo>
                    <a:pt x="22031" y="0"/>
                  </a:lnTo>
                  <a:lnTo>
                    <a:pt x="22031" y="172545"/>
                  </a:lnTo>
                  <a:lnTo>
                    <a:pt x="97584" y="172545"/>
                  </a:lnTo>
                  <a:lnTo>
                    <a:pt x="97584" y="192986"/>
                  </a:lnTo>
                  <a:close/>
                </a:path>
              </a:pathLst>
            </a:custGeom>
            <a:solidFill>
              <a:srgbClr val="293B8F"/>
            </a:solidFill>
            <a:ln w="9525" cap="flat">
              <a:noFill/>
              <a:prstDash val="solid"/>
              <a:miter/>
            </a:ln>
          </p:spPr>
          <p:txBody>
            <a:bodyPr rtlCol="0" anchor="ctr"/>
            <a:lstStyle/>
            <a:p>
              <a:endParaRPr lang="zh-CN" altLang="en-US"/>
            </a:p>
          </p:txBody>
        </p:sp>
        <p:sp>
          <p:nvSpPr>
            <p:cNvPr id="10" name="任意多边形: 形状 9"/>
            <p:cNvSpPr/>
            <p:nvPr/>
          </p:nvSpPr>
          <p:spPr>
            <a:xfrm>
              <a:off x="1494590" y="235461"/>
              <a:ext cx="139950" cy="196205"/>
            </a:xfrm>
            <a:custGeom>
              <a:avLst/>
              <a:gdLst>
                <a:gd name="connsiteX0" fmla="*/ 139951 w 139950"/>
                <a:gd name="connsiteY0" fmla="*/ 114919 h 196205"/>
                <a:gd name="connsiteX1" fmla="*/ 68466 w 139950"/>
                <a:gd name="connsiteY1" fmla="*/ 196205 h 196205"/>
                <a:gd name="connsiteX2" fmla="*/ 0 w 139950"/>
                <a:gd name="connsiteY2" fmla="*/ 118005 h 196205"/>
                <a:gd name="connsiteX3" fmla="*/ 0 w 139950"/>
                <a:gd name="connsiteY3" fmla="*/ 0 h 196205"/>
                <a:gd name="connsiteX4" fmla="*/ 22031 w 139950"/>
                <a:gd name="connsiteY4" fmla="*/ 0 h 196205"/>
                <a:gd name="connsiteX5" fmla="*/ 22031 w 139950"/>
                <a:gd name="connsiteY5" fmla="*/ 116519 h 196205"/>
                <a:gd name="connsiteX6" fmla="*/ 70828 w 139950"/>
                <a:gd name="connsiteY6" fmla="*/ 175879 h 196205"/>
                <a:gd name="connsiteX7" fmla="*/ 117919 w 139950"/>
                <a:gd name="connsiteY7" fmla="*/ 118539 h 196205"/>
                <a:gd name="connsiteX8" fmla="*/ 117919 w 139950"/>
                <a:gd name="connsiteY8" fmla="*/ 0 h 196205"/>
                <a:gd name="connsiteX9" fmla="*/ 139951 w 139950"/>
                <a:gd name="connsiteY9" fmla="*/ 0 h 196205"/>
                <a:gd name="connsiteX10" fmla="*/ 139951 w 139950"/>
                <a:gd name="connsiteY10" fmla="*/ 114929 h 196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9950" h="196205">
                  <a:moveTo>
                    <a:pt x="139951" y="114919"/>
                  </a:moveTo>
                  <a:cubicBezTo>
                    <a:pt x="139951" y="169107"/>
                    <a:pt x="116129" y="196205"/>
                    <a:pt x="68466" y="196205"/>
                  </a:cubicBezTo>
                  <a:cubicBezTo>
                    <a:pt x="22812" y="196205"/>
                    <a:pt x="0" y="170145"/>
                    <a:pt x="0" y="118005"/>
                  </a:cubicBezTo>
                  <a:lnTo>
                    <a:pt x="0" y="0"/>
                  </a:lnTo>
                  <a:lnTo>
                    <a:pt x="22031" y="0"/>
                  </a:lnTo>
                  <a:lnTo>
                    <a:pt x="22031" y="116519"/>
                  </a:lnTo>
                  <a:cubicBezTo>
                    <a:pt x="22031" y="156086"/>
                    <a:pt x="38290" y="175879"/>
                    <a:pt x="70828" y="175879"/>
                  </a:cubicBezTo>
                  <a:cubicBezTo>
                    <a:pt x="102232" y="175879"/>
                    <a:pt x="117919" y="156772"/>
                    <a:pt x="117919" y="118539"/>
                  </a:cubicBezTo>
                  <a:lnTo>
                    <a:pt x="117919" y="0"/>
                  </a:lnTo>
                  <a:lnTo>
                    <a:pt x="139951" y="0"/>
                  </a:lnTo>
                  <a:lnTo>
                    <a:pt x="139951" y="114929"/>
                  </a:lnTo>
                  <a:close/>
                </a:path>
              </a:pathLst>
            </a:custGeom>
            <a:solidFill>
              <a:srgbClr val="1A9248"/>
            </a:solidFill>
            <a:ln w="9525" cap="flat">
              <a:noFill/>
              <a:prstDash val="solid"/>
              <a:miter/>
            </a:ln>
          </p:spPr>
          <p:txBody>
            <a:bodyPr rtlCol="0" anchor="ctr"/>
            <a:lstStyle/>
            <a:p>
              <a:endParaRPr lang="zh-CN" altLang="en-US"/>
            </a:p>
          </p:txBody>
        </p:sp>
        <p:sp>
          <p:nvSpPr>
            <p:cNvPr id="11" name="任意多边形: 形状 10"/>
            <p:cNvSpPr/>
            <p:nvPr/>
          </p:nvSpPr>
          <p:spPr>
            <a:xfrm>
              <a:off x="1672717" y="232241"/>
              <a:ext cx="113957" cy="199424"/>
            </a:xfrm>
            <a:custGeom>
              <a:avLst/>
              <a:gdLst>
                <a:gd name="connsiteX0" fmla="*/ 0 w 113957"/>
                <a:gd name="connsiteY0" fmla="*/ 188385 h 199424"/>
                <a:gd name="connsiteX1" fmla="*/ 0 w 113957"/>
                <a:gd name="connsiteY1" fmla="*/ 161735 h 199424"/>
                <a:gd name="connsiteX2" fmla="*/ 10697 w 113957"/>
                <a:gd name="connsiteY2" fmla="*/ 169012 h 199424"/>
                <a:gd name="connsiteX3" fmla="*/ 23813 w 113957"/>
                <a:gd name="connsiteY3" fmla="*/ 174460 h 199424"/>
                <a:gd name="connsiteX4" fmla="*/ 37643 w 113957"/>
                <a:gd name="connsiteY4" fmla="*/ 177889 h 199424"/>
                <a:gd name="connsiteX5" fmla="*/ 50492 w 113957"/>
                <a:gd name="connsiteY5" fmla="*/ 179118 h 199424"/>
                <a:gd name="connsiteX6" fmla="*/ 80858 w 113957"/>
                <a:gd name="connsiteY6" fmla="*/ 171374 h 199424"/>
                <a:gd name="connsiteX7" fmla="*/ 90897 w 113957"/>
                <a:gd name="connsiteY7" fmla="*/ 149104 h 199424"/>
                <a:gd name="connsiteX8" fmla="*/ 87544 w 113957"/>
                <a:gd name="connsiteY8" fmla="*/ 135522 h 199424"/>
                <a:gd name="connsiteX9" fmla="*/ 78296 w 113957"/>
                <a:gd name="connsiteY9" fmla="*/ 124949 h 199424"/>
                <a:gd name="connsiteX10" fmla="*/ 64322 w 113957"/>
                <a:gd name="connsiteY10" fmla="*/ 115795 h 199424"/>
                <a:gd name="connsiteX11" fmla="*/ 46949 w 113957"/>
                <a:gd name="connsiteY11" fmla="*/ 106575 h 199424"/>
                <a:gd name="connsiteX12" fmla="*/ 28575 w 113957"/>
                <a:gd name="connsiteY12" fmla="*/ 96222 h 199424"/>
                <a:gd name="connsiteX13" fmla="*/ 13754 w 113957"/>
                <a:gd name="connsiteY13" fmla="*/ 84649 h 199424"/>
                <a:gd name="connsiteX14" fmla="*/ 3848 w 113957"/>
                <a:gd name="connsiteY14" fmla="*/ 70304 h 199424"/>
                <a:gd name="connsiteX15" fmla="*/ 238 w 113957"/>
                <a:gd name="connsiteY15" fmla="*/ 51540 h 199424"/>
                <a:gd name="connsiteX16" fmla="*/ 5877 w 113957"/>
                <a:gd name="connsiteY16" fmla="*/ 28585 h 199424"/>
                <a:gd name="connsiteX17" fmla="*/ 20698 w 113957"/>
                <a:gd name="connsiteY17" fmla="*/ 12506 h 199424"/>
                <a:gd name="connsiteX18" fmla="*/ 41624 w 113957"/>
                <a:gd name="connsiteY18" fmla="*/ 3086 h 199424"/>
                <a:gd name="connsiteX19" fmla="*/ 65561 w 113957"/>
                <a:gd name="connsiteY19" fmla="*/ 0 h 199424"/>
                <a:gd name="connsiteX20" fmla="*/ 106080 w 113957"/>
                <a:gd name="connsiteY20" fmla="*/ 6858 h 199424"/>
                <a:gd name="connsiteX21" fmla="*/ 106080 w 113957"/>
                <a:gd name="connsiteY21" fmla="*/ 32290 h 199424"/>
                <a:gd name="connsiteX22" fmla="*/ 63322 w 113957"/>
                <a:gd name="connsiteY22" fmla="*/ 20441 h 199424"/>
                <a:gd name="connsiteX23" fmla="*/ 48901 w 113957"/>
                <a:gd name="connsiteY23" fmla="*/ 21974 h 199424"/>
                <a:gd name="connsiteX24" fmla="*/ 36052 w 113957"/>
                <a:gd name="connsiteY24" fmla="*/ 27022 h 199424"/>
                <a:gd name="connsiteX25" fmla="*/ 26870 w 113957"/>
                <a:gd name="connsiteY25" fmla="*/ 36043 h 199424"/>
                <a:gd name="connsiteX26" fmla="*/ 23327 w 113957"/>
                <a:gd name="connsiteY26" fmla="*/ 49511 h 199424"/>
                <a:gd name="connsiteX27" fmla="*/ 26013 w 113957"/>
                <a:gd name="connsiteY27" fmla="*/ 62294 h 199424"/>
                <a:gd name="connsiteX28" fmla="*/ 33947 w 113957"/>
                <a:gd name="connsiteY28" fmla="*/ 72114 h 199424"/>
                <a:gd name="connsiteX29" fmla="*/ 46730 w 113957"/>
                <a:gd name="connsiteY29" fmla="*/ 80734 h 199424"/>
                <a:gd name="connsiteX30" fmla="*/ 64113 w 113957"/>
                <a:gd name="connsiteY30" fmla="*/ 89878 h 199424"/>
                <a:gd name="connsiteX31" fmla="*/ 83268 w 113957"/>
                <a:gd name="connsiteY31" fmla="*/ 100660 h 199424"/>
                <a:gd name="connsiteX32" fmla="*/ 99136 w 113957"/>
                <a:gd name="connsiteY32" fmla="*/ 113167 h 199424"/>
                <a:gd name="connsiteX33" fmla="*/ 109966 w 113957"/>
                <a:gd name="connsiteY33" fmla="*/ 128378 h 199424"/>
                <a:gd name="connsiteX34" fmla="*/ 113957 w 113957"/>
                <a:gd name="connsiteY34" fmla="*/ 147476 h 199424"/>
                <a:gd name="connsiteX35" fmla="*/ 108528 w 113957"/>
                <a:gd name="connsiteY35" fmla="*/ 171641 h 199424"/>
                <a:gd name="connsiteX36" fmla="*/ 93840 w 113957"/>
                <a:gd name="connsiteY36" fmla="*/ 187719 h 199424"/>
                <a:gd name="connsiteX37" fmla="*/ 72523 w 113957"/>
                <a:gd name="connsiteY37" fmla="*/ 196672 h 199424"/>
                <a:gd name="connsiteX38" fmla="*/ 47082 w 113957"/>
                <a:gd name="connsiteY38" fmla="*/ 199425 h 199424"/>
                <a:gd name="connsiteX39" fmla="*/ 36052 w 113957"/>
                <a:gd name="connsiteY39" fmla="*/ 198663 h 199424"/>
                <a:gd name="connsiteX40" fmla="*/ 22670 w 113957"/>
                <a:gd name="connsiteY40" fmla="*/ 196529 h 199424"/>
                <a:gd name="connsiteX41" fmla="*/ 9754 w 113957"/>
                <a:gd name="connsiteY41" fmla="*/ 193034 h 199424"/>
                <a:gd name="connsiteX42" fmla="*/ 0 w 113957"/>
                <a:gd name="connsiteY42" fmla="*/ 188385 h 199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3957" h="199424">
                  <a:moveTo>
                    <a:pt x="0" y="188385"/>
                  </a:moveTo>
                  <a:lnTo>
                    <a:pt x="0" y="161735"/>
                  </a:lnTo>
                  <a:cubicBezTo>
                    <a:pt x="2981" y="164430"/>
                    <a:pt x="6544" y="166849"/>
                    <a:pt x="10697" y="169012"/>
                  </a:cubicBezTo>
                  <a:cubicBezTo>
                    <a:pt x="14907" y="171191"/>
                    <a:pt x="19298" y="173013"/>
                    <a:pt x="23813" y="174460"/>
                  </a:cubicBezTo>
                  <a:cubicBezTo>
                    <a:pt x="28394" y="175955"/>
                    <a:pt x="33014" y="177089"/>
                    <a:pt x="37643" y="177889"/>
                  </a:cubicBezTo>
                  <a:cubicBezTo>
                    <a:pt x="42282" y="178699"/>
                    <a:pt x="46558" y="179118"/>
                    <a:pt x="50492" y="179118"/>
                  </a:cubicBezTo>
                  <a:cubicBezTo>
                    <a:pt x="64046" y="179118"/>
                    <a:pt x="74162" y="176546"/>
                    <a:pt x="80858" y="171374"/>
                  </a:cubicBezTo>
                  <a:cubicBezTo>
                    <a:pt x="87544" y="166221"/>
                    <a:pt x="90897" y="158791"/>
                    <a:pt x="90897" y="149104"/>
                  </a:cubicBezTo>
                  <a:cubicBezTo>
                    <a:pt x="90897" y="143904"/>
                    <a:pt x="89773" y="139370"/>
                    <a:pt x="87544" y="135522"/>
                  </a:cubicBezTo>
                  <a:cubicBezTo>
                    <a:pt x="85144" y="131455"/>
                    <a:pt x="82010" y="127870"/>
                    <a:pt x="78296" y="124949"/>
                  </a:cubicBezTo>
                  <a:cubicBezTo>
                    <a:pt x="73933" y="121475"/>
                    <a:pt x="69247" y="118412"/>
                    <a:pt x="64322" y="115795"/>
                  </a:cubicBezTo>
                  <a:cubicBezTo>
                    <a:pt x="58560" y="112668"/>
                    <a:pt x="52769" y="109596"/>
                    <a:pt x="46949" y="106575"/>
                  </a:cubicBezTo>
                  <a:cubicBezTo>
                    <a:pt x="40700" y="103344"/>
                    <a:pt x="34576" y="99891"/>
                    <a:pt x="28575" y="96222"/>
                  </a:cubicBezTo>
                  <a:cubicBezTo>
                    <a:pt x="23193" y="92962"/>
                    <a:pt x="18221" y="89077"/>
                    <a:pt x="13754" y="84649"/>
                  </a:cubicBezTo>
                  <a:cubicBezTo>
                    <a:pt x="9611" y="80506"/>
                    <a:pt x="6258" y="75646"/>
                    <a:pt x="3848" y="70304"/>
                  </a:cubicBezTo>
                  <a:cubicBezTo>
                    <a:pt x="1438" y="64970"/>
                    <a:pt x="238" y="58712"/>
                    <a:pt x="238" y="51540"/>
                  </a:cubicBezTo>
                  <a:cubicBezTo>
                    <a:pt x="238" y="42739"/>
                    <a:pt x="2115" y="35090"/>
                    <a:pt x="5877" y="28585"/>
                  </a:cubicBezTo>
                  <a:cubicBezTo>
                    <a:pt x="9544" y="22178"/>
                    <a:pt x="14611" y="16682"/>
                    <a:pt x="20698" y="12506"/>
                  </a:cubicBezTo>
                  <a:cubicBezTo>
                    <a:pt x="27070" y="8173"/>
                    <a:pt x="34157" y="4985"/>
                    <a:pt x="41624" y="3086"/>
                  </a:cubicBezTo>
                  <a:cubicBezTo>
                    <a:pt x="49435" y="1030"/>
                    <a:pt x="57483" y="-7"/>
                    <a:pt x="65561" y="0"/>
                  </a:cubicBezTo>
                  <a:cubicBezTo>
                    <a:pt x="84096" y="0"/>
                    <a:pt x="97622" y="2286"/>
                    <a:pt x="106080" y="6858"/>
                  </a:cubicBezTo>
                  <a:lnTo>
                    <a:pt x="106080" y="32290"/>
                  </a:lnTo>
                  <a:cubicBezTo>
                    <a:pt x="94974" y="24384"/>
                    <a:pt x="80734" y="20441"/>
                    <a:pt x="63322" y="20441"/>
                  </a:cubicBezTo>
                  <a:cubicBezTo>
                    <a:pt x="58522" y="20441"/>
                    <a:pt x="53702" y="20955"/>
                    <a:pt x="48901" y="21974"/>
                  </a:cubicBezTo>
                  <a:cubicBezTo>
                    <a:pt x="44358" y="22904"/>
                    <a:pt x="40015" y="24612"/>
                    <a:pt x="36052" y="27022"/>
                  </a:cubicBezTo>
                  <a:cubicBezTo>
                    <a:pt x="32290" y="29356"/>
                    <a:pt x="29232" y="32366"/>
                    <a:pt x="26870" y="36043"/>
                  </a:cubicBezTo>
                  <a:cubicBezTo>
                    <a:pt x="24508" y="39729"/>
                    <a:pt x="23327" y="44215"/>
                    <a:pt x="23327" y="49511"/>
                  </a:cubicBezTo>
                  <a:cubicBezTo>
                    <a:pt x="23327" y="54445"/>
                    <a:pt x="24222" y="58712"/>
                    <a:pt x="26013" y="62294"/>
                  </a:cubicBezTo>
                  <a:cubicBezTo>
                    <a:pt x="27803" y="65875"/>
                    <a:pt x="30451" y="69152"/>
                    <a:pt x="33947" y="72114"/>
                  </a:cubicBezTo>
                  <a:cubicBezTo>
                    <a:pt x="37443" y="75076"/>
                    <a:pt x="41710" y="77953"/>
                    <a:pt x="46730" y="80734"/>
                  </a:cubicBezTo>
                  <a:cubicBezTo>
                    <a:pt x="51759" y="83506"/>
                    <a:pt x="57550" y="86573"/>
                    <a:pt x="64113" y="89878"/>
                  </a:cubicBezTo>
                  <a:cubicBezTo>
                    <a:pt x="70837" y="93278"/>
                    <a:pt x="77229" y="96879"/>
                    <a:pt x="83268" y="100660"/>
                  </a:cubicBezTo>
                  <a:cubicBezTo>
                    <a:pt x="89021" y="104204"/>
                    <a:pt x="94345" y="108400"/>
                    <a:pt x="99136" y="113167"/>
                  </a:cubicBezTo>
                  <a:cubicBezTo>
                    <a:pt x="103689" y="117739"/>
                    <a:pt x="107290" y="122825"/>
                    <a:pt x="109966" y="128378"/>
                  </a:cubicBezTo>
                  <a:cubicBezTo>
                    <a:pt x="112624" y="133931"/>
                    <a:pt x="113957" y="140303"/>
                    <a:pt x="113957" y="147476"/>
                  </a:cubicBezTo>
                  <a:cubicBezTo>
                    <a:pt x="113957" y="157001"/>
                    <a:pt x="112157" y="165030"/>
                    <a:pt x="108528" y="171641"/>
                  </a:cubicBezTo>
                  <a:cubicBezTo>
                    <a:pt x="105013" y="178117"/>
                    <a:pt x="99974" y="183635"/>
                    <a:pt x="93840" y="187719"/>
                  </a:cubicBezTo>
                  <a:cubicBezTo>
                    <a:pt x="87678" y="191843"/>
                    <a:pt x="80572" y="194824"/>
                    <a:pt x="72523" y="196672"/>
                  </a:cubicBezTo>
                  <a:cubicBezTo>
                    <a:pt x="64475" y="198501"/>
                    <a:pt x="56017" y="199425"/>
                    <a:pt x="47082" y="199425"/>
                  </a:cubicBezTo>
                  <a:cubicBezTo>
                    <a:pt x="44101" y="199425"/>
                    <a:pt x="40434" y="199168"/>
                    <a:pt x="36052" y="198663"/>
                  </a:cubicBezTo>
                  <a:cubicBezTo>
                    <a:pt x="31671" y="198187"/>
                    <a:pt x="27222" y="197463"/>
                    <a:pt x="22670" y="196529"/>
                  </a:cubicBezTo>
                  <a:cubicBezTo>
                    <a:pt x="18298" y="195637"/>
                    <a:pt x="13983" y="194469"/>
                    <a:pt x="9754" y="193034"/>
                  </a:cubicBezTo>
                  <a:cubicBezTo>
                    <a:pt x="5705" y="191624"/>
                    <a:pt x="2448" y="190081"/>
                    <a:pt x="0" y="188385"/>
                  </a:cubicBezTo>
                  <a:close/>
                </a:path>
              </a:pathLst>
            </a:custGeom>
            <a:solidFill>
              <a:srgbClr val="FBB04C"/>
            </a:solidFill>
            <a:ln w="9525" cap="flat">
              <a:noFill/>
              <a:prstDash val="solid"/>
              <a:miter/>
            </a:ln>
          </p:spPr>
          <p:txBody>
            <a:bodyPr rtlCol="0" anchor="ctr"/>
            <a:lstStyle/>
            <a:p>
              <a:endParaRPr lang="zh-CN" altLang="en-US"/>
            </a:p>
          </p:txBody>
        </p:sp>
        <p:sp>
          <p:nvSpPr>
            <p:cNvPr id="12" name="任意多边形: 形状 11"/>
            <p:cNvSpPr/>
            <p:nvPr/>
          </p:nvSpPr>
          <p:spPr>
            <a:xfrm>
              <a:off x="1818828" y="287239"/>
              <a:ext cx="284495" cy="144541"/>
            </a:xfrm>
            <a:custGeom>
              <a:avLst/>
              <a:gdLst>
                <a:gd name="connsiteX0" fmla="*/ 10490 w 284495"/>
                <a:gd name="connsiteY0" fmla="*/ 143608 h 144541"/>
                <a:gd name="connsiteX1" fmla="*/ 3013 w 284495"/>
                <a:gd name="connsiteY1" fmla="*/ 140446 h 144541"/>
                <a:gd name="connsiteX2" fmla="*/ 3 w 284495"/>
                <a:gd name="connsiteY2" fmla="*/ 132702 h 144541"/>
                <a:gd name="connsiteX3" fmla="*/ 3013 w 284495"/>
                <a:gd name="connsiteY3" fmla="*/ 124968 h 144541"/>
                <a:gd name="connsiteX4" fmla="*/ 10490 w 284495"/>
                <a:gd name="connsiteY4" fmla="*/ 121939 h 144541"/>
                <a:gd name="connsiteX5" fmla="*/ 18101 w 284495"/>
                <a:gd name="connsiteY5" fmla="*/ 124968 h 144541"/>
                <a:gd name="connsiteX6" fmla="*/ 21253 w 284495"/>
                <a:gd name="connsiteY6" fmla="*/ 132702 h 144541"/>
                <a:gd name="connsiteX7" fmla="*/ 18101 w 284495"/>
                <a:gd name="connsiteY7" fmla="*/ 140446 h 144541"/>
                <a:gd name="connsiteX8" fmla="*/ 10490 w 284495"/>
                <a:gd name="connsiteY8" fmla="*/ 143608 h 144541"/>
                <a:gd name="connsiteX9" fmla="*/ 148879 w 284495"/>
                <a:gd name="connsiteY9" fmla="*/ 135131 h 144541"/>
                <a:gd name="connsiteX10" fmla="*/ 113208 w 284495"/>
                <a:gd name="connsiteY10" fmla="*/ 144542 h 144541"/>
                <a:gd name="connsiteX11" fmla="*/ 69012 w 284495"/>
                <a:gd name="connsiteY11" fmla="*/ 125235 h 144541"/>
                <a:gd name="connsiteX12" fmla="*/ 52219 w 284495"/>
                <a:gd name="connsiteY12" fmla="*/ 74695 h 144541"/>
                <a:gd name="connsiteX13" fmla="*/ 71107 w 284495"/>
                <a:gd name="connsiteY13" fmla="*/ 20936 h 144541"/>
                <a:gd name="connsiteX14" fmla="*/ 119637 w 284495"/>
                <a:gd name="connsiteY14" fmla="*/ 0 h 144541"/>
                <a:gd name="connsiteX15" fmla="*/ 149412 w 284495"/>
                <a:gd name="connsiteY15" fmla="*/ 6458 h 144541"/>
                <a:gd name="connsiteX16" fmla="*/ 149412 w 284495"/>
                <a:gd name="connsiteY16" fmla="*/ 20460 h 144541"/>
                <a:gd name="connsiteX17" fmla="*/ 117808 w 284495"/>
                <a:gd name="connsiteY17" fmla="*/ 11316 h 144541"/>
                <a:gd name="connsiteX18" fmla="*/ 79518 w 284495"/>
                <a:gd name="connsiteY18" fmla="*/ 28746 h 144541"/>
                <a:gd name="connsiteX19" fmla="*/ 64830 w 284495"/>
                <a:gd name="connsiteY19" fmla="*/ 73895 h 144541"/>
                <a:gd name="connsiteX20" fmla="*/ 78279 w 284495"/>
                <a:gd name="connsiteY20" fmla="*/ 116957 h 144541"/>
                <a:gd name="connsiteX21" fmla="*/ 113741 w 284495"/>
                <a:gd name="connsiteY21" fmla="*/ 133245 h 144541"/>
                <a:gd name="connsiteX22" fmla="*/ 148898 w 284495"/>
                <a:gd name="connsiteY22" fmla="*/ 122206 h 144541"/>
                <a:gd name="connsiteX23" fmla="*/ 148898 w 284495"/>
                <a:gd name="connsiteY23" fmla="*/ 135122 h 144541"/>
                <a:gd name="connsiteX24" fmla="*/ 148879 w 284495"/>
                <a:gd name="connsiteY24" fmla="*/ 135122 h 144541"/>
                <a:gd name="connsiteX25" fmla="*/ 272437 w 284495"/>
                <a:gd name="connsiteY25" fmla="*/ 141180 h 144541"/>
                <a:gd name="connsiteX26" fmla="*/ 272437 w 284495"/>
                <a:gd name="connsiteY26" fmla="*/ 60979 h 144541"/>
                <a:gd name="connsiteX27" fmla="*/ 237537 w 284495"/>
                <a:gd name="connsiteY27" fmla="*/ 11335 h 144541"/>
                <a:gd name="connsiteX28" fmla="*/ 205667 w 284495"/>
                <a:gd name="connsiteY28" fmla="*/ 25937 h 144541"/>
                <a:gd name="connsiteX29" fmla="*/ 193208 w 284495"/>
                <a:gd name="connsiteY29" fmla="*/ 62065 h 144541"/>
                <a:gd name="connsiteX30" fmla="*/ 193208 w 284495"/>
                <a:gd name="connsiteY30" fmla="*/ 141199 h 144541"/>
                <a:gd name="connsiteX31" fmla="*/ 181149 w 284495"/>
                <a:gd name="connsiteY31" fmla="*/ 141199 h 144541"/>
                <a:gd name="connsiteX32" fmla="*/ 181149 w 284495"/>
                <a:gd name="connsiteY32" fmla="*/ 3400 h 144541"/>
                <a:gd name="connsiteX33" fmla="*/ 193208 w 284495"/>
                <a:gd name="connsiteY33" fmla="*/ 3400 h 144541"/>
                <a:gd name="connsiteX34" fmla="*/ 193208 w 284495"/>
                <a:gd name="connsiteY34" fmla="*/ 28423 h 144541"/>
                <a:gd name="connsiteX35" fmla="*/ 193722 w 284495"/>
                <a:gd name="connsiteY35" fmla="*/ 28423 h 144541"/>
                <a:gd name="connsiteX36" fmla="*/ 239633 w 284495"/>
                <a:gd name="connsiteY36" fmla="*/ 38 h 144541"/>
                <a:gd name="connsiteX37" fmla="*/ 272951 w 284495"/>
                <a:gd name="connsiteY37" fmla="*/ 14907 h 144541"/>
                <a:gd name="connsiteX38" fmla="*/ 284496 w 284495"/>
                <a:gd name="connsiteY38" fmla="*/ 57369 h 144541"/>
                <a:gd name="connsiteX39" fmla="*/ 284496 w 284495"/>
                <a:gd name="connsiteY39" fmla="*/ 141218 h 144541"/>
                <a:gd name="connsiteX40" fmla="*/ 272437 w 284495"/>
                <a:gd name="connsiteY40" fmla="*/ 141218 h 144541"/>
                <a:gd name="connsiteX41" fmla="*/ 272437 w 284495"/>
                <a:gd name="connsiteY41" fmla="*/ 141180 h 144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84495" h="144541">
                  <a:moveTo>
                    <a:pt x="10490" y="143608"/>
                  </a:moveTo>
                  <a:cubicBezTo>
                    <a:pt x="7518" y="143608"/>
                    <a:pt x="5023" y="142561"/>
                    <a:pt x="3013" y="140446"/>
                  </a:cubicBezTo>
                  <a:cubicBezTo>
                    <a:pt x="1013" y="138370"/>
                    <a:pt x="-64" y="135582"/>
                    <a:pt x="3" y="132702"/>
                  </a:cubicBezTo>
                  <a:cubicBezTo>
                    <a:pt x="3" y="129559"/>
                    <a:pt x="1003" y="126987"/>
                    <a:pt x="3013" y="124968"/>
                  </a:cubicBezTo>
                  <a:cubicBezTo>
                    <a:pt x="5023" y="122949"/>
                    <a:pt x="7518" y="121939"/>
                    <a:pt x="10490" y="121939"/>
                  </a:cubicBezTo>
                  <a:cubicBezTo>
                    <a:pt x="13452" y="121939"/>
                    <a:pt x="15995" y="122949"/>
                    <a:pt x="18101" y="124968"/>
                  </a:cubicBezTo>
                  <a:cubicBezTo>
                    <a:pt x="20215" y="126978"/>
                    <a:pt x="21253" y="129569"/>
                    <a:pt x="21253" y="132702"/>
                  </a:cubicBezTo>
                  <a:cubicBezTo>
                    <a:pt x="21253" y="135760"/>
                    <a:pt x="20215" y="138322"/>
                    <a:pt x="18101" y="140446"/>
                  </a:cubicBezTo>
                  <a:cubicBezTo>
                    <a:pt x="16110" y="142512"/>
                    <a:pt x="13357" y="143658"/>
                    <a:pt x="10490" y="143608"/>
                  </a:cubicBezTo>
                  <a:close/>
                  <a:moveTo>
                    <a:pt x="148879" y="135131"/>
                  </a:moveTo>
                  <a:cubicBezTo>
                    <a:pt x="138906" y="141418"/>
                    <a:pt x="127028" y="144542"/>
                    <a:pt x="113208" y="144542"/>
                  </a:cubicBezTo>
                  <a:cubicBezTo>
                    <a:pt x="94929" y="144542"/>
                    <a:pt x="80184" y="138103"/>
                    <a:pt x="69012" y="125235"/>
                  </a:cubicBezTo>
                  <a:cubicBezTo>
                    <a:pt x="57820" y="112357"/>
                    <a:pt x="52219" y="95526"/>
                    <a:pt x="52219" y="74695"/>
                  </a:cubicBezTo>
                  <a:cubicBezTo>
                    <a:pt x="52219" y="52797"/>
                    <a:pt x="58505" y="34881"/>
                    <a:pt x="71107" y="20936"/>
                  </a:cubicBezTo>
                  <a:cubicBezTo>
                    <a:pt x="83699" y="6982"/>
                    <a:pt x="99873" y="0"/>
                    <a:pt x="119637" y="0"/>
                  </a:cubicBezTo>
                  <a:cubicBezTo>
                    <a:pt x="129857" y="0"/>
                    <a:pt x="139792" y="2162"/>
                    <a:pt x="149412" y="6458"/>
                  </a:cubicBezTo>
                  <a:lnTo>
                    <a:pt x="149412" y="20460"/>
                  </a:lnTo>
                  <a:cubicBezTo>
                    <a:pt x="139982" y="14415"/>
                    <a:pt x="129010" y="11239"/>
                    <a:pt x="117808" y="11316"/>
                  </a:cubicBezTo>
                  <a:cubicBezTo>
                    <a:pt x="102073" y="11316"/>
                    <a:pt x="89300" y="17126"/>
                    <a:pt x="79518" y="28746"/>
                  </a:cubicBezTo>
                  <a:cubicBezTo>
                    <a:pt x="69716" y="40367"/>
                    <a:pt x="64830" y="55416"/>
                    <a:pt x="64830" y="73895"/>
                  </a:cubicBezTo>
                  <a:cubicBezTo>
                    <a:pt x="64830" y="91745"/>
                    <a:pt x="69316" y="106099"/>
                    <a:pt x="78279" y="116957"/>
                  </a:cubicBezTo>
                  <a:cubicBezTo>
                    <a:pt x="87243" y="127816"/>
                    <a:pt x="99072" y="133245"/>
                    <a:pt x="113741" y="133245"/>
                  </a:cubicBezTo>
                  <a:cubicBezTo>
                    <a:pt x="127209" y="133245"/>
                    <a:pt x="138935" y="129569"/>
                    <a:pt x="148898" y="122206"/>
                  </a:cubicBezTo>
                  <a:lnTo>
                    <a:pt x="148898" y="135122"/>
                  </a:lnTo>
                  <a:lnTo>
                    <a:pt x="148879" y="135122"/>
                  </a:lnTo>
                  <a:close/>
                  <a:moveTo>
                    <a:pt x="272437" y="141180"/>
                  </a:moveTo>
                  <a:lnTo>
                    <a:pt x="272437" y="60979"/>
                  </a:lnTo>
                  <a:cubicBezTo>
                    <a:pt x="272437" y="27870"/>
                    <a:pt x="260807" y="11335"/>
                    <a:pt x="237537" y="11335"/>
                  </a:cubicBezTo>
                  <a:cubicBezTo>
                    <a:pt x="224612" y="11335"/>
                    <a:pt x="213982" y="16192"/>
                    <a:pt x="205667" y="25937"/>
                  </a:cubicBezTo>
                  <a:cubicBezTo>
                    <a:pt x="197351" y="35671"/>
                    <a:pt x="193208" y="47720"/>
                    <a:pt x="193208" y="62065"/>
                  </a:cubicBezTo>
                  <a:lnTo>
                    <a:pt x="193208" y="141199"/>
                  </a:lnTo>
                  <a:lnTo>
                    <a:pt x="181149" y="141199"/>
                  </a:lnTo>
                  <a:lnTo>
                    <a:pt x="181149" y="3400"/>
                  </a:lnTo>
                  <a:lnTo>
                    <a:pt x="193208" y="3400"/>
                  </a:lnTo>
                  <a:lnTo>
                    <a:pt x="193208" y="28423"/>
                  </a:lnTo>
                  <a:lnTo>
                    <a:pt x="193722" y="28423"/>
                  </a:lnTo>
                  <a:cubicBezTo>
                    <a:pt x="203514" y="9487"/>
                    <a:pt x="218821" y="38"/>
                    <a:pt x="239633" y="38"/>
                  </a:cubicBezTo>
                  <a:cubicBezTo>
                    <a:pt x="254130" y="38"/>
                    <a:pt x="265246" y="5010"/>
                    <a:pt x="272951" y="14907"/>
                  </a:cubicBezTo>
                  <a:cubicBezTo>
                    <a:pt x="280648" y="24832"/>
                    <a:pt x="284496" y="38986"/>
                    <a:pt x="284496" y="57369"/>
                  </a:cubicBezTo>
                  <a:lnTo>
                    <a:pt x="284496" y="141218"/>
                  </a:lnTo>
                  <a:lnTo>
                    <a:pt x="272437" y="141218"/>
                  </a:lnTo>
                  <a:lnTo>
                    <a:pt x="272437" y="141180"/>
                  </a:lnTo>
                  <a:close/>
                </a:path>
              </a:pathLst>
            </a:custGeom>
            <a:solidFill>
              <a:srgbClr val="404040"/>
            </a:solidFill>
            <a:ln w="9525" cap="flat">
              <a:noFill/>
              <a:prstDash val="solid"/>
              <a:miter/>
            </a:ln>
          </p:spPr>
          <p:txBody>
            <a:bodyPr rtlCol="0" anchor="ctr"/>
            <a:lstStyle/>
            <a:p>
              <a:endParaRPr lang="zh-CN" altLang="en-US"/>
            </a:p>
          </p:txBody>
        </p:sp>
      </p:grpSp>
      <p:sp>
        <p:nvSpPr>
          <p:cNvPr id="109" name="任意多边形: 形状 108"/>
          <p:cNvSpPr/>
          <p:nvPr userDrawn="1"/>
        </p:nvSpPr>
        <p:spPr>
          <a:xfrm rot="20464089">
            <a:off x="-706934" y="796764"/>
            <a:ext cx="11025794" cy="6384153"/>
          </a:xfrm>
          <a:custGeom>
            <a:avLst/>
            <a:gdLst>
              <a:gd name="connsiteX0" fmla="*/ 8590307 w 11025794"/>
              <a:gd name="connsiteY0" fmla="*/ 0 h 6384153"/>
              <a:gd name="connsiteX1" fmla="*/ 11025794 w 11025794"/>
              <a:gd name="connsiteY1" fmla="*/ 835366 h 6384153"/>
              <a:gd name="connsiteX2" fmla="*/ 11013852 w 11025794"/>
              <a:gd name="connsiteY2" fmla="*/ 929340 h 6384153"/>
              <a:gd name="connsiteX3" fmla="*/ 6239852 w 11025794"/>
              <a:gd name="connsiteY3" fmla="*/ 6321500 h 6384153"/>
              <a:gd name="connsiteX4" fmla="*/ 5995520 w 11025794"/>
              <a:gd name="connsiteY4" fmla="*/ 6384153 h 6384153"/>
              <a:gd name="connsiteX5" fmla="*/ 0 w 11025794"/>
              <a:gd name="connsiteY5" fmla="*/ 4327704 h 6384153"/>
              <a:gd name="connsiteX6" fmla="*/ 816047 w 11025794"/>
              <a:gd name="connsiteY6" fmla="*/ 1948543 h 6384153"/>
              <a:gd name="connsiteX7" fmla="*/ 886029 w 11025794"/>
              <a:gd name="connsiteY7" fmla="*/ 2070251 h 6384153"/>
              <a:gd name="connsiteX8" fmla="*/ 4438538 w 11025794"/>
              <a:gd name="connsiteY8" fmla="*/ 4070197 h 6384153"/>
              <a:gd name="connsiteX9" fmla="*/ 8587019 w 11025794"/>
              <a:gd name="connsiteY9" fmla="*/ 130071 h 6384153"/>
              <a:gd name="connsiteX10" fmla="*/ 8590307 w 11025794"/>
              <a:gd name="connsiteY10" fmla="*/ 0 h 6384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25794" h="6384153">
                <a:moveTo>
                  <a:pt x="8590307" y="0"/>
                </a:moveTo>
                <a:lnTo>
                  <a:pt x="11025794" y="835366"/>
                </a:lnTo>
                <a:lnTo>
                  <a:pt x="11013852" y="929340"/>
                </a:lnTo>
                <a:cubicBezTo>
                  <a:pt x="10617451" y="3523638"/>
                  <a:pt x="8722366" y="5624777"/>
                  <a:pt x="6239852" y="6321500"/>
                </a:cubicBezTo>
                <a:lnTo>
                  <a:pt x="5995520" y="6384153"/>
                </a:lnTo>
                <a:lnTo>
                  <a:pt x="0" y="4327704"/>
                </a:lnTo>
                <a:lnTo>
                  <a:pt x="816047" y="1948543"/>
                </a:lnTo>
                <a:lnTo>
                  <a:pt x="886029" y="2070251"/>
                </a:lnTo>
                <a:cubicBezTo>
                  <a:pt x="1614566" y="3269266"/>
                  <a:pt x="2933020" y="4070195"/>
                  <a:pt x="4438538" y="4070197"/>
                </a:cubicBezTo>
                <a:cubicBezTo>
                  <a:pt x="6660973" y="4070197"/>
                  <a:pt x="8475763" y="2324857"/>
                  <a:pt x="8587019" y="130071"/>
                </a:cubicBezTo>
                <a:lnTo>
                  <a:pt x="8590307" y="0"/>
                </a:lnTo>
                <a:close/>
              </a:path>
            </a:pathLst>
          </a:custGeom>
          <a:gradFill>
            <a:gsLst>
              <a:gs pos="100000">
                <a:schemeClr val="accent1"/>
              </a:gs>
              <a:gs pos="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grpSp>
        <p:nvGrpSpPr>
          <p:cNvPr id="17" name="组合 16"/>
          <p:cNvGrpSpPr/>
          <p:nvPr userDrawn="1"/>
        </p:nvGrpSpPr>
        <p:grpSpPr>
          <a:xfrm>
            <a:off x="5692669" y="57149"/>
            <a:ext cx="6423332" cy="6738107"/>
            <a:chOff x="13217151" y="34243"/>
            <a:chExt cx="5938311" cy="6229319"/>
          </a:xfrm>
        </p:grpSpPr>
        <p:sp>
          <p:nvSpPr>
            <p:cNvPr id="18" name="任意多边形: 形状 17"/>
            <p:cNvSpPr/>
            <p:nvPr/>
          </p:nvSpPr>
          <p:spPr>
            <a:xfrm>
              <a:off x="18757958" y="2734026"/>
              <a:ext cx="390907" cy="441371"/>
            </a:xfrm>
            <a:custGeom>
              <a:avLst/>
              <a:gdLst>
                <a:gd name="connsiteX0" fmla="*/ 303170 w 390907"/>
                <a:gd name="connsiteY0" fmla="*/ 81 h 441371"/>
                <a:gd name="connsiteX1" fmla="*/ 199797 w 390907"/>
                <a:gd name="connsiteY1" fmla="*/ 69575 h 441371"/>
                <a:gd name="connsiteX2" fmla="*/ 97293 w 390907"/>
                <a:gd name="connsiteY2" fmla="*/ 135595 h 441371"/>
                <a:gd name="connsiteX3" fmla="*/ 92949 w 390907"/>
                <a:gd name="connsiteY3" fmla="*/ 98242 h 441371"/>
                <a:gd name="connsiteX4" fmla="*/ 0 w 390907"/>
                <a:gd name="connsiteY4" fmla="*/ 18323 h 441371"/>
                <a:gd name="connsiteX5" fmla="*/ 69495 w 390907"/>
                <a:gd name="connsiteY5" fmla="*/ 144282 h 441371"/>
                <a:gd name="connsiteX6" fmla="*/ 80787 w 390907"/>
                <a:gd name="connsiteY6" fmla="*/ 229413 h 441371"/>
                <a:gd name="connsiteX7" fmla="*/ 80787 w 390907"/>
                <a:gd name="connsiteY7" fmla="*/ 229413 h 441371"/>
                <a:gd name="connsiteX8" fmla="*/ 13030 w 390907"/>
                <a:gd name="connsiteY8" fmla="*/ 296302 h 441371"/>
                <a:gd name="connsiteX9" fmla="*/ 125959 w 390907"/>
                <a:gd name="connsiteY9" fmla="*/ 441372 h 441371"/>
                <a:gd name="connsiteX10" fmla="*/ 390907 w 390907"/>
                <a:gd name="connsiteY10" fmla="*/ 243312 h 441371"/>
                <a:gd name="connsiteX11" fmla="*/ 303170 w 390907"/>
                <a:gd name="connsiteY11" fmla="*/ 81 h 44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0907" h="441371">
                  <a:moveTo>
                    <a:pt x="303170" y="81"/>
                  </a:moveTo>
                  <a:cubicBezTo>
                    <a:pt x="286665" y="5293"/>
                    <a:pt x="199797" y="69575"/>
                    <a:pt x="199797" y="69575"/>
                  </a:cubicBezTo>
                  <a:lnTo>
                    <a:pt x="97293" y="135595"/>
                  </a:lnTo>
                  <a:lnTo>
                    <a:pt x="92949" y="98242"/>
                  </a:lnTo>
                  <a:cubicBezTo>
                    <a:pt x="92949" y="98242"/>
                    <a:pt x="51252" y="14849"/>
                    <a:pt x="0" y="18323"/>
                  </a:cubicBezTo>
                  <a:cubicBezTo>
                    <a:pt x="0" y="18323"/>
                    <a:pt x="61676" y="93899"/>
                    <a:pt x="69495" y="144282"/>
                  </a:cubicBezTo>
                  <a:cubicBezTo>
                    <a:pt x="77312" y="194666"/>
                    <a:pt x="80787" y="229413"/>
                    <a:pt x="80787" y="229413"/>
                  </a:cubicBezTo>
                  <a:lnTo>
                    <a:pt x="80787" y="229413"/>
                  </a:lnTo>
                  <a:lnTo>
                    <a:pt x="13030" y="296302"/>
                  </a:lnTo>
                  <a:lnTo>
                    <a:pt x="125959" y="441372"/>
                  </a:lnTo>
                  <a:lnTo>
                    <a:pt x="390907" y="243312"/>
                  </a:lnTo>
                  <a:cubicBezTo>
                    <a:pt x="390907" y="243312"/>
                    <a:pt x="319675" y="-5131"/>
                    <a:pt x="303170" y="81"/>
                  </a:cubicBez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 name="任意多边形: 形状 18"/>
            <p:cNvSpPr/>
            <p:nvPr/>
          </p:nvSpPr>
          <p:spPr>
            <a:xfrm>
              <a:off x="18839613" y="2734107"/>
              <a:ext cx="274503" cy="373533"/>
            </a:xfrm>
            <a:custGeom>
              <a:avLst/>
              <a:gdLst>
                <a:gd name="connsiteX0" fmla="*/ 274504 w 274503"/>
                <a:gd name="connsiteY0" fmla="*/ 0 h 373533"/>
                <a:gd name="connsiteX1" fmla="*/ 228464 w 274503"/>
                <a:gd name="connsiteY1" fmla="*/ 369190 h 373533"/>
                <a:gd name="connsiteX2" fmla="*/ 44303 w 274503"/>
                <a:gd name="connsiteY2" fmla="*/ 373533 h 373533"/>
                <a:gd name="connsiteX3" fmla="*/ 0 w 274503"/>
                <a:gd name="connsiteY3" fmla="*/ 0 h 373533"/>
              </a:gdLst>
              <a:ahLst/>
              <a:cxnLst>
                <a:cxn ang="0">
                  <a:pos x="connsiteX0" y="connsiteY0"/>
                </a:cxn>
                <a:cxn ang="0">
                  <a:pos x="connsiteX1" y="connsiteY1"/>
                </a:cxn>
                <a:cxn ang="0">
                  <a:pos x="connsiteX2" y="connsiteY2"/>
                </a:cxn>
                <a:cxn ang="0">
                  <a:pos x="connsiteX3" y="connsiteY3"/>
                </a:cxn>
              </a:cxnLst>
              <a:rect l="l" t="t" r="r" b="b"/>
              <a:pathLst>
                <a:path w="274503" h="373533">
                  <a:moveTo>
                    <a:pt x="274504" y="0"/>
                  </a:moveTo>
                  <a:lnTo>
                    <a:pt x="228464" y="369190"/>
                  </a:lnTo>
                  <a:lnTo>
                    <a:pt x="44303" y="373533"/>
                  </a:lnTo>
                  <a:lnTo>
                    <a:pt x="0" y="0"/>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 name="任意多边形: 形状 19"/>
            <p:cNvSpPr/>
            <p:nvPr/>
          </p:nvSpPr>
          <p:spPr>
            <a:xfrm>
              <a:off x="18806604" y="2645501"/>
              <a:ext cx="347472" cy="98160"/>
            </a:xfrm>
            <a:custGeom>
              <a:avLst/>
              <a:gdLst>
                <a:gd name="connsiteX0" fmla="*/ 347473 w 347472"/>
                <a:gd name="connsiteY0" fmla="*/ 93818 h 98160"/>
                <a:gd name="connsiteX1" fmla="*/ 0 w 347472"/>
                <a:gd name="connsiteY1" fmla="*/ 93818 h 98160"/>
                <a:gd name="connsiteX2" fmla="*/ 0 w 347472"/>
                <a:gd name="connsiteY2" fmla="*/ 57333 h 98160"/>
                <a:gd name="connsiteX3" fmla="*/ 33010 w 347472"/>
                <a:gd name="connsiteY3" fmla="*/ 57333 h 98160"/>
                <a:gd name="connsiteX4" fmla="*/ 33010 w 347472"/>
                <a:gd name="connsiteY4" fmla="*/ 0 h 98160"/>
                <a:gd name="connsiteX5" fmla="*/ 315332 w 347472"/>
                <a:gd name="connsiteY5" fmla="*/ 41697 h 98160"/>
                <a:gd name="connsiteX6" fmla="*/ 316201 w 347472"/>
                <a:gd name="connsiteY6" fmla="*/ 62545 h 98160"/>
                <a:gd name="connsiteX7" fmla="*/ 347473 w 347472"/>
                <a:gd name="connsiteY7" fmla="*/ 62545 h 98160"/>
                <a:gd name="connsiteX8" fmla="*/ 347473 w 347472"/>
                <a:gd name="connsiteY8" fmla="*/ 98161 h 98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7472" h="98160">
                  <a:moveTo>
                    <a:pt x="347473" y="93818"/>
                  </a:moveTo>
                  <a:lnTo>
                    <a:pt x="0" y="93818"/>
                  </a:lnTo>
                  <a:lnTo>
                    <a:pt x="0" y="57333"/>
                  </a:lnTo>
                  <a:lnTo>
                    <a:pt x="33010" y="57333"/>
                  </a:lnTo>
                  <a:lnTo>
                    <a:pt x="33010" y="0"/>
                  </a:lnTo>
                  <a:lnTo>
                    <a:pt x="315332" y="41697"/>
                  </a:lnTo>
                  <a:lnTo>
                    <a:pt x="316201" y="62545"/>
                  </a:lnTo>
                  <a:lnTo>
                    <a:pt x="347473" y="62545"/>
                  </a:lnTo>
                  <a:lnTo>
                    <a:pt x="347473" y="98161"/>
                  </a:lnTo>
                </a:path>
              </a:pathLst>
            </a:custGeom>
            <a:solidFill>
              <a:schemeClr val="accent3">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1" name="任意多边形: 形状 20"/>
            <p:cNvSpPr/>
            <p:nvPr/>
          </p:nvSpPr>
          <p:spPr>
            <a:xfrm>
              <a:off x="18937985" y="2807757"/>
              <a:ext cx="217477" cy="176684"/>
            </a:xfrm>
            <a:custGeom>
              <a:avLst/>
              <a:gdLst>
                <a:gd name="connsiteX0" fmla="*/ 192637 w 217477"/>
                <a:gd name="connsiteY0" fmla="*/ 176530 h 176684"/>
                <a:gd name="connsiteX1" fmla="*/ 176132 w 217477"/>
                <a:gd name="connsiteY1" fmla="*/ 6269 h 176684"/>
                <a:gd name="connsiteX2" fmla="*/ 658 w 217477"/>
                <a:gd name="connsiteY2" fmla="*/ 3663 h 176684"/>
                <a:gd name="connsiteX3" fmla="*/ 13689 w 217477"/>
                <a:gd name="connsiteY3" fmla="*/ 32329 h 176684"/>
                <a:gd name="connsiteX4" fmla="*/ 136173 w 217477"/>
                <a:gd name="connsiteY4" fmla="*/ 50571 h 176684"/>
                <a:gd name="connsiteX5" fmla="*/ 24981 w 217477"/>
                <a:gd name="connsiteY5" fmla="*/ 67945 h 176684"/>
                <a:gd name="connsiteX6" fmla="*/ 75365 w 217477"/>
                <a:gd name="connsiteY6" fmla="*/ 93137 h 176684"/>
                <a:gd name="connsiteX7" fmla="*/ 166577 w 217477"/>
                <a:gd name="connsiteY7" fmla="*/ 99218 h 176684"/>
                <a:gd name="connsiteX8" fmla="*/ 50173 w 217477"/>
                <a:gd name="connsiteY8" fmla="*/ 109642 h 176684"/>
                <a:gd name="connsiteX9" fmla="*/ 85789 w 217477"/>
                <a:gd name="connsiteY9" fmla="*/ 135702 h 176684"/>
                <a:gd name="connsiteX10" fmla="*/ 192637 w 217477"/>
                <a:gd name="connsiteY10" fmla="*/ 176530 h 176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7477" h="176684">
                  <a:moveTo>
                    <a:pt x="192637" y="176530"/>
                  </a:moveTo>
                  <a:cubicBezTo>
                    <a:pt x="256920" y="182611"/>
                    <a:pt x="176132" y="6269"/>
                    <a:pt x="176132" y="6269"/>
                  </a:cubicBezTo>
                  <a:cubicBezTo>
                    <a:pt x="176132" y="6269"/>
                    <a:pt x="2396" y="-5893"/>
                    <a:pt x="658" y="3663"/>
                  </a:cubicBezTo>
                  <a:cubicBezTo>
                    <a:pt x="-1079" y="13218"/>
                    <a:pt x="-210" y="28854"/>
                    <a:pt x="13689" y="32329"/>
                  </a:cubicBezTo>
                  <a:cubicBezTo>
                    <a:pt x="27587" y="35804"/>
                    <a:pt x="136173" y="50571"/>
                    <a:pt x="136173" y="50571"/>
                  </a:cubicBezTo>
                  <a:cubicBezTo>
                    <a:pt x="136173" y="50571"/>
                    <a:pt x="23244" y="55784"/>
                    <a:pt x="24981" y="67945"/>
                  </a:cubicBezTo>
                  <a:cubicBezTo>
                    <a:pt x="28456" y="86187"/>
                    <a:pt x="41487" y="87925"/>
                    <a:pt x="75365" y="93137"/>
                  </a:cubicBezTo>
                  <a:cubicBezTo>
                    <a:pt x="104032" y="97480"/>
                    <a:pt x="166577" y="99218"/>
                    <a:pt x="166577" y="99218"/>
                  </a:cubicBezTo>
                  <a:cubicBezTo>
                    <a:pt x="166577" y="99218"/>
                    <a:pt x="47567" y="101824"/>
                    <a:pt x="50173" y="109642"/>
                  </a:cubicBezTo>
                  <a:cubicBezTo>
                    <a:pt x="52779" y="117460"/>
                    <a:pt x="44961" y="141783"/>
                    <a:pt x="85789" y="135702"/>
                  </a:cubicBezTo>
                  <a:cubicBezTo>
                    <a:pt x="178738" y="123541"/>
                    <a:pt x="192637" y="176530"/>
                    <a:pt x="192637" y="176530"/>
                  </a:cubicBez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2" name="任意多边形: 形状 21"/>
            <p:cNvSpPr/>
            <p:nvPr/>
          </p:nvSpPr>
          <p:spPr>
            <a:xfrm>
              <a:off x="17886669" y="3694001"/>
              <a:ext cx="578409" cy="2015342"/>
            </a:xfrm>
            <a:custGeom>
              <a:avLst/>
              <a:gdLst>
                <a:gd name="connsiteX0" fmla="*/ 462139 w 578409"/>
                <a:gd name="connsiteY0" fmla="*/ 0 h 2015342"/>
                <a:gd name="connsiteX1" fmla="*/ 556825 w 578409"/>
                <a:gd name="connsiteY1" fmla="*/ 1511507 h 2015342"/>
                <a:gd name="connsiteX2" fmla="*/ 443028 w 578409"/>
                <a:gd name="connsiteY2" fmla="*/ 2015343 h 2015342"/>
                <a:gd name="connsiteX3" fmla="*/ 33010 w 578409"/>
                <a:gd name="connsiteY3" fmla="*/ 1895465 h 2015342"/>
                <a:gd name="connsiteX4" fmla="*/ 189373 w 578409"/>
                <a:gd name="connsiteY4" fmla="*/ 1151873 h 2015342"/>
                <a:gd name="connsiteX5" fmla="*/ 0 w 578409"/>
                <a:gd name="connsiteY5" fmla="*/ 58202 h 2015342"/>
                <a:gd name="connsiteX6" fmla="*/ 462139 w 578409"/>
                <a:gd name="connsiteY6" fmla="*/ 0 h 2015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8409" h="2015342">
                  <a:moveTo>
                    <a:pt x="462139" y="0"/>
                  </a:moveTo>
                  <a:cubicBezTo>
                    <a:pt x="462139" y="0"/>
                    <a:pt x="638481" y="1246559"/>
                    <a:pt x="556825" y="1511507"/>
                  </a:cubicBezTo>
                  <a:cubicBezTo>
                    <a:pt x="475169" y="1776455"/>
                    <a:pt x="443028" y="2015343"/>
                    <a:pt x="443028" y="2015343"/>
                  </a:cubicBezTo>
                  <a:lnTo>
                    <a:pt x="33010" y="1895465"/>
                  </a:lnTo>
                  <a:cubicBezTo>
                    <a:pt x="33010" y="1895465"/>
                    <a:pt x="168524" y="1271751"/>
                    <a:pt x="189373" y="1151873"/>
                  </a:cubicBezTo>
                  <a:cubicBezTo>
                    <a:pt x="209352" y="1031994"/>
                    <a:pt x="0" y="58202"/>
                    <a:pt x="0" y="58202"/>
                  </a:cubicBezTo>
                  <a:lnTo>
                    <a:pt x="462139" y="0"/>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 name="任意多边形: 形状 22"/>
            <p:cNvSpPr/>
            <p:nvPr/>
          </p:nvSpPr>
          <p:spPr>
            <a:xfrm>
              <a:off x="17569600" y="3646708"/>
              <a:ext cx="585491" cy="2140817"/>
            </a:xfrm>
            <a:custGeom>
              <a:avLst/>
              <a:gdLst>
                <a:gd name="connsiteX0" fmla="*/ 585492 w 585491"/>
                <a:gd name="connsiteY0" fmla="*/ 136767 h 2140817"/>
                <a:gd name="connsiteX1" fmla="*/ 391776 w 585491"/>
                <a:gd name="connsiteY1" fmla="*/ 2140817 h 2140817"/>
                <a:gd name="connsiteX2" fmla="*/ 0 w 585491"/>
                <a:gd name="connsiteY2" fmla="*/ 2140817 h 2140817"/>
                <a:gd name="connsiteX3" fmla="*/ 104242 w 585491"/>
                <a:gd name="connsiteY3" fmla="*/ 1253 h 2140817"/>
                <a:gd name="connsiteX4" fmla="*/ 585492 w 585491"/>
                <a:gd name="connsiteY4" fmla="*/ 136767 h 2140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491" h="2140817">
                  <a:moveTo>
                    <a:pt x="585492" y="136767"/>
                  </a:moveTo>
                  <a:lnTo>
                    <a:pt x="391776" y="2140817"/>
                  </a:lnTo>
                  <a:lnTo>
                    <a:pt x="0" y="2140817"/>
                  </a:lnTo>
                  <a:cubicBezTo>
                    <a:pt x="0" y="2140817"/>
                    <a:pt x="126827" y="19495"/>
                    <a:pt x="104242" y="1253"/>
                  </a:cubicBezTo>
                  <a:cubicBezTo>
                    <a:pt x="81656" y="-15252"/>
                    <a:pt x="585492" y="136767"/>
                    <a:pt x="585492" y="136767"/>
                  </a:cubicBez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 name="任意多边形: 形状 23"/>
            <p:cNvSpPr/>
            <p:nvPr/>
          </p:nvSpPr>
          <p:spPr>
            <a:xfrm>
              <a:off x="18211810" y="2562108"/>
              <a:ext cx="707722" cy="953946"/>
            </a:xfrm>
            <a:custGeom>
              <a:avLst/>
              <a:gdLst>
                <a:gd name="connsiteX0" fmla="*/ 97907 w 707722"/>
                <a:gd name="connsiteY0" fmla="*/ 0 h 953946"/>
                <a:gd name="connsiteX1" fmla="*/ 229079 w 707722"/>
                <a:gd name="connsiteY1" fmla="*/ 648037 h 953946"/>
                <a:gd name="connsiteX2" fmla="*/ 560915 w 707722"/>
                <a:gd name="connsiteY2" fmla="*/ 449109 h 953946"/>
                <a:gd name="connsiteX3" fmla="*/ 707722 w 707722"/>
                <a:gd name="connsiteY3" fmla="*/ 610684 h 953946"/>
                <a:gd name="connsiteX4" fmla="*/ 76190 w 707722"/>
                <a:gd name="connsiteY4" fmla="*/ 905167 h 953946"/>
                <a:gd name="connsiteX5" fmla="*/ 97907 w 707722"/>
                <a:gd name="connsiteY5" fmla="*/ 0 h 95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7722" h="953946">
                  <a:moveTo>
                    <a:pt x="97907" y="0"/>
                  </a:moveTo>
                  <a:cubicBezTo>
                    <a:pt x="97907" y="0"/>
                    <a:pt x="139604" y="672360"/>
                    <a:pt x="229079" y="648037"/>
                  </a:cubicBezTo>
                  <a:cubicBezTo>
                    <a:pt x="319421" y="624583"/>
                    <a:pt x="560915" y="449109"/>
                    <a:pt x="560915" y="449109"/>
                  </a:cubicBezTo>
                  <a:lnTo>
                    <a:pt x="707722" y="610684"/>
                  </a:lnTo>
                  <a:cubicBezTo>
                    <a:pt x="707722" y="610684"/>
                    <a:pt x="260351" y="1108439"/>
                    <a:pt x="76190" y="905167"/>
                  </a:cubicBezTo>
                  <a:cubicBezTo>
                    <a:pt x="-107101" y="701027"/>
                    <a:pt x="97907" y="0"/>
                    <a:pt x="97907" y="0"/>
                  </a:cubicBez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 name="任意多边形: 形状 24"/>
            <p:cNvSpPr/>
            <p:nvPr/>
          </p:nvSpPr>
          <p:spPr>
            <a:xfrm>
              <a:off x="17884932" y="5872656"/>
              <a:ext cx="450025" cy="382364"/>
            </a:xfrm>
            <a:custGeom>
              <a:avLst/>
              <a:gdLst>
                <a:gd name="connsiteX0" fmla="*/ 304039 w 450025"/>
                <a:gd name="connsiteY0" fmla="*/ 250181 h 382364"/>
                <a:gd name="connsiteX1" fmla="*/ 330968 w 450025"/>
                <a:gd name="connsiteY1" fmla="*/ 114666 h 382364"/>
                <a:gd name="connsiteX2" fmla="*/ 45172 w 450025"/>
                <a:gd name="connsiteY2" fmla="*/ 0 h 382364"/>
                <a:gd name="connsiteX3" fmla="*/ 0 w 450025"/>
                <a:gd name="connsiteY3" fmla="*/ 201534 h 382364"/>
                <a:gd name="connsiteX4" fmla="*/ 15636 w 450025"/>
                <a:gd name="connsiteY4" fmla="*/ 204140 h 382364"/>
                <a:gd name="connsiteX5" fmla="*/ 440422 w 450025"/>
                <a:gd name="connsiteY5" fmla="*/ 382220 h 382364"/>
                <a:gd name="connsiteX6" fmla="*/ 304039 w 450025"/>
                <a:gd name="connsiteY6" fmla="*/ 250181 h 38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025" h="382364">
                  <a:moveTo>
                    <a:pt x="304039" y="250181"/>
                  </a:moveTo>
                  <a:lnTo>
                    <a:pt x="330968" y="114666"/>
                  </a:lnTo>
                  <a:lnTo>
                    <a:pt x="45172" y="0"/>
                  </a:lnTo>
                  <a:lnTo>
                    <a:pt x="0" y="201534"/>
                  </a:lnTo>
                  <a:lnTo>
                    <a:pt x="15636" y="204140"/>
                  </a:lnTo>
                  <a:cubicBezTo>
                    <a:pt x="79919" y="233676"/>
                    <a:pt x="391776" y="377877"/>
                    <a:pt x="440422" y="382220"/>
                  </a:cubicBezTo>
                  <a:cubicBezTo>
                    <a:pt x="494280" y="387433"/>
                    <a:pt x="304039" y="250181"/>
                    <a:pt x="304039" y="250181"/>
                  </a:cubicBezTo>
                  <a:close/>
                </a:path>
              </a:pathLst>
            </a:custGeom>
            <a:solidFill>
              <a:srgbClr val="0B4870"/>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6" name="任意多边形: 形状 25"/>
            <p:cNvSpPr/>
            <p:nvPr/>
          </p:nvSpPr>
          <p:spPr>
            <a:xfrm>
              <a:off x="17340887" y="4150059"/>
              <a:ext cx="351787" cy="454771"/>
            </a:xfrm>
            <a:custGeom>
              <a:avLst/>
              <a:gdLst>
                <a:gd name="connsiteX0" fmla="*/ 168774 w 351787"/>
                <a:gd name="connsiteY0" fmla="*/ 0 h 454771"/>
                <a:gd name="connsiteX1" fmla="*/ 200047 w 351787"/>
                <a:gd name="connsiteY1" fmla="*/ 45172 h 454771"/>
                <a:gd name="connsiteX2" fmla="*/ 251299 w 351787"/>
                <a:gd name="connsiteY2" fmla="*/ 121616 h 454771"/>
                <a:gd name="connsiteX3" fmla="*/ 285178 w 351787"/>
                <a:gd name="connsiteY3" fmla="*/ 152019 h 454771"/>
                <a:gd name="connsiteX4" fmla="*/ 336430 w 351787"/>
                <a:gd name="connsiteY4" fmla="*/ 177211 h 454771"/>
                <a:gd name="connsiteX5" fmla="*/ 342511 w 351787"/>
                <a:gd name="connsiteY5" fmla="*/ 210221 h 454771"/>
                <a:gd name="connsiteX6" fmla="*/ 235663 w 351787"/>
                <a:gd name="connsiteY6" fmla="*/ 172868 h 454771"/>
                <a:gd name="connsiteX7" fmla="*/ 219158 w 351787"/>
                <a:gd name="connsiteY7" fmla="*/ 257130 h 454771"/>
                <a:gd name="connsiteX8" fmla="*/ 235663 w 351787"/>
                <a:gd name="connsiteY8" fmla="*/ 397856 h 454771"/>
                <a:gd name="connsiteX9" fmla="*/ 200047 w 351787"/>
                <a:gd name="connsiteY9" fmla="*/ 370927 h 454771"/>
                <a:gd name="connsiteX10" fmla="*/ 151401 w 351787"/>
                <a:gd name="connsiteY10" fmla="*/ 250181 h 454771"/>
                <a:gd name="connsiteX11" fmla="*/ 173118 w 351787"/>
                <a:gd name="connsiteY11" fmla="*/ 415230 h 454771"/>
                <a:gd name="connsiteX12" fmla="*/ 167906 w 351787"/>
                <a:gd name="connsiteY12" fmla="*/ 454321 h 454771"/>
                <a:gd name="connsiteX13" fmla="*/ 103623 w 351787"/>
                <a:gd name="connsiteY13" fmla="*/ 274504 h 454771"/>
                <a:gd name="connsiteX14" fmla="*/ 86250 w 351787"/>
                <a:gd name="connsiteY14" fmla="*/ 279716 h 454771"/>
                <a:gd name="connsiteX15" fmla="*/ 94068 w 351787"/>
                <a:gd name="connsiteY15" fmla="*/ 449977 h 454771"/>
                <a:gd name="connsiteX16" fmla="*/ 44553 w 351787"/>
                <a:gd name="connsiteY16" fmla="*/ 281453 h 454771"/>
                <a:gd name="connsiteX17" fmla="*/ 28917 w 351787"/>
                <a:gd name="connsiteY17" fmla="*/ 403069 h 454771"/>
                <a:gd name="connsiteX18" fmla="*/ 2856 w 351787"/>
                <a:gd name="connsiteY18" fmla="*/ 322281 h 454771"/>
                <a:gd name="connsiteX19" fmla="*/ 8068 w 351787"/>
                <a:gd name="connsiteY19" fmla="*/ 869 h 454771"/>
                <a:gd name="connsiteX20" fmla="*/ 171380 w 351787"/>
                <a:gd name="connsiteY20" fmla="*/ 2606 h 454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1787" h="454771">
                  <a:moveTo>
                    <a:pt x="168774" y="0"/>
                  </a:moveTo>
                  <a:lnTo>
                    <a:pt x="200047" y="45172"/>
                  </a:lnTo>
                  <a:cubicBezTo>
                    <a:pt x="200047" y="45172"/>
                    <a:pt x="214814" y="75575"/>
                    <a:pt x="251299" y="121616"/>
                  </a:cubicBezTo>
                  <a:cubicBezTo>
                    <a:pt x="260854" y="133777"/>
                    <a:pt x="272148" y="144201"/>
                    <a:pt x="285178" y="152019"/>
                  </a:cubicBezTo>
                  <a:cubicBezTo>
                    <a:pt x="300814" y="161575"/>
                    <a:pt x="322531" y="173736"/>
                    <a:pt x="336430" y="177211"/>
                  </a:cubicBezTo>
                  <a:cubicBezTo>
                    <a:pt x="353804" y="180686"/>
                    <a:pt x="357279" y="203272"/>
                    <a:pt x="342511" y="210221"/>
                  </a:cubicBezTo>
                  <a:cubicBezTo>
                    <a:pt x="327743" y="216302"/>
                    <a:pt x="280835" y="207615"/>
                    <a:pt x="235663" y="172868"/>
                  </a:cubicBezTo>
                  <a:cubicBezTo>
                    <a:pt x="190491" y="138989"/>
                    <a:pt x="211340" y="224989"/>
                    <a:pt x="219158" y="257130"/>
                  </a:cubicBezTo>
                  <a:cubicBezTo>
                    <a:pt x="226107" y="288403"/>
                    <a:pt x="243481" y="387433"/>
                    <a:pt x="235663" y="397856"/>
                  </a:cubicBezTo>
                  <a:cubicBezTo>
                    <a:pt x="224370" y="412624"/>
                    <a:pt x="206128" y="402200"/>
                    <a:pt x="200047" y="370927"/>
                  </a:cubicBezTo>
                  <a:cubicBezTo>
                    <a:pt x="193966" y="338786"/>
                    <a:pt x="167906" y="244969"/>
                    <a:pt x="151401" y="250181"/>
                  </a:cubicBezTo>
                  <a:cubicBezTo>
                    <a:pt x="134896" y="254524"/>
                    <a:pt x="173118" y="415230"/>
                    <a:pt x="173118" y="415230"/>
                  </a:cubicBezTo>
                  <a:cubicBezTo>
                    <a:pt x="173118" y="415230"/>
                    <a:pt x="187016" y="448240"/>
                    <a:pt x="167906" y="454321"/>
                  </a:cubicBezTo>
                  <a:cubicBezTo>
                    <a:pt x="134027" y="464745"/>
                    <a:pt x="105361" y="291009"/>
                    <a:pt x="103623" y="274504"/>
                  </a:cubicBezTo>
                  <a:cubicBezTo>
                    <a:pt x="101886" y="263211"/>
                    <a:pt x="83644" y="267554"/>
                    <a:pt x="86250" y="279716"/>
                  </a:cubicBezTo>
                  <a:cubicBezTo>
                    <a:pt x="88855" y="292746"/>
                    <a:pt x="127946" y="438685"/>
                    <a:pt x="94068" y="449977"/>
                  </a:cubicBezTo>
                  <a:cubicBezTo>
                    <a:pt x="67138" y="458664"/>
                    <a:pt x="69744" y="307514"/>
                    <a:pt x="44553" y="281453"/>
                  </a:cubicBezTo>
                  <a:cubicBezTo>
                    <a:pt x="19361" y="255393"/>
                    <a:pt x="54977" y="396119"/>
                    <a:pt x="28917" y="403069"/>
                  </a:cubicBezTo>
                  <a:cubicBezTo>
                    <a:pt x="19361" y="405675"/>
                    <a:pt x="11543" y="406543"/>
                    <a:pt x="2856" y="322281"/>
                  </a:cubicBezTo>
                  <a:cubicBezTo>
                    <a:pt x="-5831" y="236282"/>
                    <a:pt x="8068" y="869"/>
                    <a:pt x="8068" y="869"/>
                  </a:cubicBezTo>
                  <a:lnTo>
                    <a:pt x="171380" y="2606"/>
                  </a:lnTo>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 name="任意多边形: 形状 26"/>
            <p:cNvSpPr/>
            <p:nvPr/>
          </p:nvSpPr>
          <p:spPr>
            <a:xfrm>
              <a:off x="17768528" y="1655204"/>
              <a:ext cx="441290" cy="681046"/>
            </a:xfrm>
            <a:custGeom>
              <a:avLst/>
              <a:gdLst>
                <a:gd name="connsiteX0" fmla="*/ 308382 w 441290"/>
                <a:gd name="connsiteY0" fmla="*/ 681047 h 681046"/>
                <a:gd name="connsiteX1" fmla="*/ 318807 w 441290"/>
                <a:gd name="connsiteY1" fmla="*/ 542058 h 681046"/>
                <a:gd name="connsiteX2" fmla="*/ 430867 w 441290"/>
                <a:gd name="connsiteY2" fmla="*/ 433472 h 681046"/>
                <a:gd name="connsiteX3" fmla="*/ 441290 w 441290"/>
                <a:gd name="connsiteY3" fmla="*/ 97292 h 681046"/>
                <a:gd name="connsiteX4" fmla="*/ 257999 w 441290"/>
                <a:gd name="connsiteY4" fmla="*/ 0 h 681046"/>
                <a:gd name="connsiteX5" fmla="*/ 47778 w 441290"/>
                <a:gd name="connsiteY5" fmla="*/ 148545 h 681046"/>
                <a:gd name="connsiteX6" fmla="*/ 0 w 441290"/>
                <a:gd name="connsiteY6" fmla="*/ 259736 h 681046"/>
                <a:gd name="connsiteX7" fmla="*/ 62545 w 441290"/>
                <a:gd name="connsiteY7" fmla="*/ 524684 h 681046"/>
                <a:gd name="connsiteX8" fmla="*/ 62545 w 441290"/>
                <a:gd name="connsiteY8" fmla="*/ 657592 h 681046"/>
                <a:gd name="connsiteX9" fmla="*/ 308382 w 441290"/>
                <a:gd name="connsiteY9" fmla="*/ 681047 h 68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1290" h="681046">
                  <a:moveTo>
                    <a:pt x="308382" y="681047"/>
                  </a:moveTo>
                  <a:cubicBezTo>
                    <a:pt x="304908" y="654118"/>
                    <a:pt x="318807" y="542058"/>
                    <a:pt x="318807" y="542058"/>
                  </a:cubicBezTo>
                  <a:cubicBezTo>
                    <a:pt x="318807" y="542058"/>
                    <a:pt x="421311" y="534240"/>
                    <a:pt x="430867" y="433472"/>
                  </a:cubicBezTo>
                  <a:cubicBezTo>
                    <a:pt x="440422" y="331837"/>
                    <a:pt x="441290" y="97292"/>
                    <a:pt x="441290" y="97292"/>
                  </a:cubicBezTo>
                  <a:lnTo>
                    <a:pt x="257999" y="0"/>
                  </a:lnTo>
                  <a:lnTo>
                    <a:pt x="47778" y="148545"/>
                  </a:lnTo>
                  <a:lnTo>
                    <a:pt x="0" y="259736"/>
                  </a:lnTo>
                  <a:lnTo>
                    <a:pt x="62545" y="524684"/>
                  </a:lnTo>
                  <a:lnTo>
                    <a:pt x="62545" y="657592"/>
                  </a:lnTo>
                  <a:lnTo>
                    <a:pt x="308382" y="681047"/>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8" name="任意多边形: 形状 27"/>
            <p:cNvSpPr/>
            <p:nvPr/>
          </p:nvSpPr>
          <p:spPr>
            <a:xfrm>
              <a:off x="17954426" y="2147746"/>
              <a:ext cx="132908" cy="74714"/>
            </a:xfrm>
            <a:custGeom>
              <a:avLst/>
              <a:gdLst>
                <a:gd name="connsiteX0" fmla="*/ 132908 w 132908"/>
                <a:gd name="connsiteY0" fmla="*/ 49515 h 74714"/>
                <a:gd name="connsiteX1" fmla="*/ 0 w 132908"/>
                <a:gd name="connsiteY1" fmla="*/ 0 h 74714"/>
                <a:gd name="connsiteX2" fmla="*/ 130302 w 132908"/>
                <a:gd name="connsiteY2" fmla="*/ 74707 h 74714"/>
                <a:gd name="connsiteX3" fmla="*/ 132908 w 132908"/>
                <a:gd name="connsiteY3" fmla="*/ 49515 h 74714"/>
              </a:gdLst>
              <a:ahLst/>
              <a:cxnLst>
                <a:cxn ang="0">
                  <a:pos x="connsiteX0" y="connsiteY0"/>
                </a:cxn>
                <a:cxn ang="0">
                  <a:pos x="connsiteX1" y="connsiteY1"/>
                </a:cxn>
                <a:cxn ang="0">
                  <a:pos x="connsiteX2" y="connsiteY2"/>
                </a:cxn>
                <a:cxn ang="0">
                  <a:pos x="connsiteX3" y="connsiteY3"/>
                </a:cxn>
              </a:cxnLst>
              <a:rect l="l" t="t" r="r" b="b"/>
              <a:pathLst>
                <a:path w="132908" h="74714">
                  <a:moveTo>
                    <a:pt x="132908" y="49515"/>
                  </a:moveTo>
                  <a:cubicBezTo>
                    <a:pt x="132908" y="49515"/>
                    <a:pt x="64282" y="47778"/>
                    <a:pt x="0" y="0"/>
                  </a:cubicBezTo>
                  <a:cubicBezTo>
                    <a:pt x="0" y="0"/>
                    <a:pt x="27798" y="75575"/>
                    <a:pt x="130302" y="74707"/>
                  </a:cubicBezTo>
                  <a:lnTo>
                    <a:pt x="132908" y="49515"/>
                  </a:lnTo>
                  <a:close/>
                </a:path>
              </a:pathLst>
            </a:custGeom>
            <a:solidFill>
              <a:srgbClr val="C68C6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9" name="任意多边形: 形状 28"/>
            <p:cNvSpPr/>
            <p:nvPr/>
          </p:nvSpPr>
          <p:spPr>
            <a:xfrm>
              <a:off x="17656294" y="1558469"/>
              <a:ext cx="631752" cy="625079"/>
            </a:xfrm>
            <a:custGeom>
              <a:avLst/>
              <a:gdLst>
                <a:gd name="connsiteX0" fmla="*/ 115709 w 631752"/>
                <a:gd name="connsiteY0" fmla="*/ 467662 h 625079"/>
                <a:gd name="connsiteX1" fmla="*/ 160012 w 631752"/>
                <a:gd name="connsiteY1" fmla="*/ 619681 h 625079"/>
                <a:gd name="connsiteX2" fmla="*/ 179992 w 631752"/>
                <a:gd name="connsiteY2" fmla="*/ 558873 h 625079"/>
                <a:gd name="connsiteX3" fmla="*/ 180861 w 631752"/>
                <a:gd name="connsiteY3" fmla="*/ 440732 h 625079"/>
                <a:gd name="connsiteX4" fmla="*/ 117447 w 631752"/>
                <a:gd name="connsiteY4" fmla="*/ 364288 h 625079"/>
                <a:gd name="connsiteX5" fmla="*/ 199972 w 631752"/>
                <a:gd name="connsiteY5" fmla="*/ 352127 h 625079"/>
                <a:gd name="connsiteX6" fmla="*/ 243406 w 631752"/>
                <a:gd name="connsiteY6" fmla="*/ 356470 h 625079"/>
                <a:gd name="connsiteX7" fmla="*/ 346779 w 631752"/>
                <a:gd name="connsiteY7" fmla="*/ 214875 h 625079"/>
                <a:gd name="connsiteX8" fmla="*/ 462313 w 631752"/>
                <a:gd name="connsiteY8" fmla="*/ 232249 h 625079"/>
                <a:gd name="connsiteX9" fmla="*/ 502273 w 631752"/>
                <a:gd name="connsiteY9" fmla="*/ 195764 h 625079"/>
                <a:gd name="connsiteX10" fmla="*/ 578717 w 631752"/>
                <a:gd name="connsiteY10" fmla="*/ 211400 h 625079"/>
                <a:gd name="connsiteX11" fmla="*/ 622151 w 631752"/>
                <a:gd name="connsiteY11" fmla="*/ 102815 h 625079"/>
                <a:gd name="connsiteX12" fmla="*/ 582192 w 631752"/>
                <a:gd name="connsiteY12" fmla="*/ 68068 h 625079"/>
                <a:gd name="connsiteX13" fmla="*/ 532677 w 631752"/>
                <a:gd name="connsiteY13" fmla="*/ 86310 h 625079"/>
                <a:gd name="connsiteX14" fmla="*/ 516172 w 631752"/>
                <a:gd name="connsiteY14" fmla="*/ 22896 h 625079"/>
                <a:gd name="connsiteX15" fmla="*/ 446677 w 631752"/>
                <a:gd name="connsiteY15" fmla="*/ 19422 h 625079"/>
                <a:gd name="connsiteX16" fmla="*/ 386738 w 631752"/>
                <a:gd name="connsiteY16" fmla="*/ 59381 h 625079"/>
                <a:gd name="connsiteX17" fmla="*/ 296395 w 631752"/>
                <a:gd name="connsiteY17" fmla="*/ 311 h 625079"/>
                <a:gd name="connsiteX18" fmla="*/ 216476 w 631752"/>
                <a:gd name="connsiteY18" fmla="*/ 73280 h 625079"/>
                <a:gd name="connsiteX19" fmla="*/ 125265 w 631752"/>
                <a:gd name="connsiteY19" fmla="*/ 55906 h 625079"/>
                <a:gd name="connsiteX20" fmla="*/ 69669 w 631752"/>
                <a:gd name="connsiteY20" fmla="*/ 134956 h 625079"/>
                <a:gd name="connsiteX21" fmla="*/ 83568 w 631752"/>
                <a:gd name="connsiteY21" fmla="*/ 233117 h 625079"/>
                <a:gd name="connsiteX22" fmla="*/ 12336 w 631752"/>
                <a:gd name="connsiteY22" fmla="*/ 251360 h 625079"/>
                <a:gd name="connsiteX23" fmla="*/ 7993 w 631752"/>
                <a:gd name="connsiteY23" fmla="*/ 327804 h 625079"/>
                <a:gd name="connsiteX24" fmla="*/ 64457 w 631752"/>
                <a:gd name="connsiteY24" fmla="*/ 382531 h 625079"/>
                <a:gd name="connsiteX25" fmla="*/ 52296 w 631752"/>
                <a:gd name="connsiteY25" fmla="*/ 444207 h 625079"/>
                <a:gd name="connsiteX26" fmla="*/ 110497 w 631752"/>
                <a:gd name="connsiteY26" fmla="*/ 466793 h 625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31752" h="625079">
                  <a:moveTo>
                    <a:pt x="115709" y="467662"/>
                  </a:moveTo>
                  <a:cubicBezTo>
                    <a:pt x="143507" y="529338"/>
                    <a:pt x="160012" y="619681"/>
                    <a:pt x="160012" y="619681"/>
                  </a:cubicBezTo>
                  <a:cubicBezTo>
                    <a:pt x="174780" y="647479"/>
                    <a:pt x="179992" y="558873"/>
                    <a:pt x="179992" y="558873"/>
                  </a:cubicBezTo>
                  <a:cubicBezTo>
                    <a:pt x="179992" y="558873"/>
                    <a:pt x="193022" y="473742"/>
                    <a:pt x="180861" y="440732"/>
                  </a:cubicBezTo>
                  <a:cubicBezTo>
                    <a:pt x="180861" y="440732"/>
                    <a:pt x="128740" y="457238"/>
                    <a:pt x="117447" y="364288"/>
                  </a:cubicBezTo>
                  <a:cubicBezTo>
                    <a:pt x="111366" y="318248"/>
                    <a:pt x="180861" y="296531"/>
                    <a:pt x="199972" y="352127"/>
                  </a:cubicBezTo>
                  <a:lnTo>
                    <a:pt x="243406" y="356470"/>
                  </a:lnTo>
                  <a:cubicBezTo>
                    <a:pt x="243406" y="356470"/>
                    <a:pt x="246880" y="182734"/>
                    <a:pt x="346779" y="214875"/>
                  </a:cubicBezTo>
                  <a:cubicBezTo>
                    <a:pt x="346779" y="214875"/>
                    <a:pt x="418879" y="259178"/>
                    <a:pt x="462313" y="232249"/>
                  </a:cubicBezTo>
                  <a:cubicBezTo>
                    <a:pt x="505747" y="205320"/>
                    <a:pt x="502273" y="195764"/>
                    <a:pt x="502273" y="195764"/>
                  </a:cubicBezTo>
                  <a:cubicBezTo>
                    <a:pt x="502273" y="195764"/>
                    <a:pt x="523121" y="241804"/>
                    <a:pt x="578717" y="211400"/>
                  </a:cubicBezTo>
                  <a:cubicBezTo>
                    <a:pt x="634313" y="180997"/>
                    <a:pt x="641262" y="128007"/>
                    <a:pt x="622151" y="102815"/>
                  </a:cubicBezTo>
                  <a:cubicBezTo>
                    <a:pt x="610858" y="88048"/>
                    <a:pt x="600434" y="71543"/>
                    <a:pt x="582192" y="68068"/>
                  </a:cubicBezTo>
                  <a:cubicBezTo>
                    <a:pt x="563949" y="64593"/>
                    <a:pt x="543970" y="72411"/>
                    <a:pt x="532677" y="86310"/>
                  </a:cubicBezTo>
                  <a:cubicBezTo>
                    <a:pt x="546576" y="66330"/>
                    <a:pt x="537020" y="36795"/>
                    <a:pt x="516172" y="22896"/>
                  </a:cubicBezTo>
                  <a:cubicBezTo>
                    <a:pt x="496192" y="9866"/>
                    <a:pt x="469263" y="10735"/>
                    <a:pt x="446677" y="19422"/>
                  </a:cubicBezTo>
                  <a:cubicBezTo>
                    <a:pt x="424092" y="28108"/>
                    <a:pt x="404981" y="43745"/>
                    <a:pt x="386738" y="59381"/>
                  </a:cubicBezTo>
                  <a:cubicBezTo>
                    <a:pt x="373708" y="22896"/>
                    <a:pt x="334617" y="-3164"/>
                    <a:pt x="296395" y="311"/>
                  </a:cubicBezTo>
                  <a:cubicBezTo>
                    <a:pt x="257305" y="3785"/>
                    <a:pt x="223426" y="35058"/>
                    <a:pt x="216476" y="73280"/>
                  </a:cubicBezTo>
                  <a:cubicBezTo>
                    <a:pt x="195628" y="47219"/>
                    <a:pt x="155669" y="41139"/>
                    <a:pt x="125265" y="55906"/>
                  </a:cubicBezTo>
                  <a:cubicBezTo>
                    <a:pt x="94861" y="70674"/>
                    <a:pt x="75750" y="101946"/>
                    <a:pt x="69669" y="134956"/>
                  </a:cubicBezTo>
                  <a:cubicBezTo>
                    <a:pt x="63588" y="167966"/>
                    <a:pt x="70538" y="201845"/>
                    <a:pt x="83568" y="233117"/>
                  </a:cubicBezTo>
                  <a:cubicBezTo>
                    <a:pt x="60114" y="220087"/>
                    <a:pt x="27972" y="229643"/>
                    <a:pt x="12336" y="251360"/>
                  </a:cubicBezTo>
                  <a:cubicBezTo>
                    <a:pt x="-3300" y="273077"/>
                    <a:pt x="-3300" y="303481"/>
                    <a:pt x="7993" y="327804"/>
                  </a:cubicBezTo>
                  <a:cubicBezTo>
                    <a:pt x="19285" y="352127"/>
                    <a:pt x="41002" y="370369"/>
                    <a:pt x="64457" y="382531"/>
                  </a:cubicBezTo>
                  <a:cubicBezTo>
                    <a:pt x="47083" y="396430"/>
                    <a:pt x="41002" y="424228"/>
                    <a:pt x="52296" y="444207"/>
                  </a:cubicBezTo>
                  <a:cubicBezTo>
                    <a:pt x="63588" y="464187"/>
                    <a:pt x="89649" y="474611"/>
                    <a:pt x="110497" y="466793"/>
                  </a:cubicBezTo>
                </a:path>
              </a:pathLst>
            </a:custGeom>
            <a:solidFill>
              <a:srgbClr val="217EA7"/>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0" name="任意多边形: 形状 29"/>
            <p:cNvSpPr/>
            <p:nvPr/>
          </p:nvSpPr>
          <p:spPr>
            <a:xfrm>
              <a:off x="17421055" y="2310313"/>
              <a:ext cx="931989" cy="1473547"/>
            </a:xfrm>
            <a:custGeom>
              <a:avLst/>
              <a:gdLst>
                <a:gd name="connsiteX0" fmla="*/ 0 w 931989"/>
                <a:gd name="connsiteY0" fmla="*/ 292623 h 1473547"/>
                <a:gd name="connsiteX1" fmla="*/ 410018 w 931989"/>
                <a:gd name="connsiteY1" fmla="*/ 2483 h 1473547"/>
                <a:gd name="connsiteX2" fmla="*/ 721006 w 931989"/>
                <a:gd name="connsiteY2" fmla="*/ 33756 h 1473547"/>
                <a:gd name="connsiteX3" fmla="*/ 904299 w 931989"/>
                <a:gd name="connsiteY3" fmla="*/ 378622 h 1473547"/>
                <a:gd name="connsiteX4" fmla="*/ 867814 w 931989"/>
                <a:gd name="connsiteY4" fmla="*/ 910256 h 1473547"/>
                <a:gd name="connsiteX5" fmla="*/ 927753 w 931989"/>
                <a:gd name="connsiteY5" fmla="*/ 1383688 h 1473547"/>
                <a:gd name="connsiteX6" fmla="*/ 131171 w 931989"/>
                <a:gd name="connsiteY6" fmla="*/ 1221244 h 1473547"/>
                <a:gd name="connsiteX7" fmla="*/ 0 w 931989"/>
                <a:gd name="connsiteY7" fmla="*/ 292623 h 1473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1989" h="1473547">
                  <a:moveTo>
                    <a:pt x="0" y="292623"/>
                  </a:moveTo>
                  <a:cubicBezTo>
                    <a:pt x="0" y="292623"/>
                    <a:pt x="70364" y="-31396"/>
                    <a:pt x="410018" y="2483"/>
                  </a:cubicBezTo>
                  <a:cubicBezTo>
                    <a:pt x="721006" y="33756"/>
                    <a:pt x="721006" y="33756"/>
                    <a:pt x="721006" y="33756"/>
                  </a:cubicBezTo>
                  <a:cubicBezTo>
                    <a:pt x="721006" y="33756"/>
                    <a:pt x="934702" y="124098"/>
                    <a:pt x="904299" y="378622"/>
                  </a:cubicBezTo>
                  <a:cubicBezTo>
                    <a:pt x="874763" y="633146"/>
                    <a:pt x="859995" y="865953"/>
                    <a:pt x="867814" y="910256"/>
                  </a:cubicBezTo>
                  <a:cubicBezTo>
                    <a:pt x="875632" y="955427"/>
                    <a:pt x="950339" y="1355890"/>
                    <a:pt x="927753" y="1383688"/>
                  </a:cubicBezTo>
                  <a:cubicBezTo>
                    <a:pt x="703633" y="1656454"/>
                    <a:pt x="131171" y="1221244"/>
                    <a:pt x="131171" y="1221244"/>
                  </a:cubicBezTo>
                  <a:lnTo>
                    <a:pt x="0" y="292623"/>
                  </a:lnTo>
                  <a:close/>
                </a:path>
              </a:pathLst>
            </a:custGeom>
            <a:solidFill>
              <a:schemeClr val="tx1">
                <a:lumMod val="75000"/>
                <a:lumOff val="2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1" name="任意多边形: 形状 30"/>
            <p:cNvSpPr/>
            <p:nvPr/>
          </p:nvSpPr>
          <p:spPr>
            <a:xfrm>
              <a:off x="17516610" y="2309705"/>
              <a:ext cx="314463" cy="1895950"/>
            </a:xfrm>
            <a:custGeom>
              <a:avLst/>
              <a:gdLst>
                <a:gd name="connsiteX0" fmla="*/ 314463 w 314463"/>
                <a:gd name="connsiteY0" fmla="*/ 3091 h 1895950"/>
                <a:gd name="connsiteX1" fmla="*/ 235413 w 314463"/>
                <a:gd name="connsiteY1" fmla="*/ 1895950 h 1895950"/>
                <a:gd name="connsiteX2" fmla="*/ 0 w 314463"/>
                <a:gd name="connsiteY2" fmla="*/ 1768254 h 1895950"/>
                <a:gd name="connsiteX3" fmla="*/ 24323 w 314463"/>
                <a:gd name="connsiteY3" fmla="*/ 89091 h 1895950"/>
                <a:gd name="connsiteX4" fmla="*/ 314463 w 314463"/>
                <a:gd name="connsiteY4" fmla="*/ 3091 h 1895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463" h="1895950">
                  <a:moveTo>
                    <a:pt x="314463" y="3091"/>
                  </a:moveTo>
                  <a:lnTo>
                    <a:pt x="235413" y="1895950"/>
                  </a:lnTo>
                  <a:lnTo>
                    <a:pt x="0" y="1768254"/>
                  </a:lnTo>
                  <a:lnTo>
                    <a:pt x="24323" y="89091"/>
                  </a:lnTo>
                  <a:cubicBezTo>
                    <a:pt x="24323" y="89091"/>
                    <a:pt x="87737" y="-19494"/>
                    <a:pt x="314463" y="3091"/>
                  </a:cubicBezTo>
                  <a:close/>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2" name="任意多边形: 形状 31"/>
            <p:cNvSpPr/>
            <p:nvPr/>
          </p:nvSpPr>
          <p:spPr>
            <a:xfrm>
              <a:off x="17340268" y="2367523"/>
              <a:ext cx="229332" cy="1837262"/>
            </a:xfrm>
            <a:custGeom>
              <a:avLst/>
              <a:gdLst>
                <a:gd name="connsiteX0" fmla="*/ 0 w 229332"/>
                <a:gd name="connsiteY0" fmla="*/ 1816415 h 1837262"/>
                <a:gd name="connsiteX1" fmla="*/ 80787 w 229332"/>
                <a:gd name="connsiteY1" fmla="*/ 234544 h 1837262"/>
                <a:gd name="connsiteX2" fmla="*/ 229332 w 229332"/>
                <a:gd name="connsiteY2" fmla="*/ 0 h 1837262"/>
                <a:gd name="connsiteX3" fmla="*/ 229332 w 229332"/>
                <a:gd name="connsiteY3" fmla="*/ 1837263 h 1837262"/>
                <a:gd name="connsiteX4" fmla="*/ 0 w 229332"/>
                <a:gd name="connsiteY4" fmla="*/ 1816415 h 1837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332" h="1837262">
                  <a:moveTo>
                    <a:pt x="0" y="1816415"/>
                  </a:moveTo>
                  <a:lnTo>
                    <a:pt x="80787" y="234544"/>
                  </a:lnTo>
                  <a:cubicBezTo>
                    <a:pt x="105979" y="137252"/>
                    <a:pt x="159838" y="62545"/>
                    <a:pt x="229332" y="0"/>
                  </a:cubicBezTo>
                  <a:lnTo>
                    <a:pt x="229332" y="1837263"/>
                  </a:lnTo>
                  <a:lnTo>
                    <a:pt x="0" y="1816415"/>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3" name="任意多边形: 形状 32"/>
            <p:cNvSpPr/>
            <p:nvPr/>
          </p:nvSpPr>
          <p:spPr>
            <a:xfrm>
              <a:off x="18076910" y="2332774"/>
              <a:ext cx="507310" cy="1823366"/>
            </a:xfrm>
            <a:custGeom>
              <a:avLst/>
              <a:gdLst>
                <a:gd name="connsiteX0" fmla="*/ 0 w 507310"/>
                <a:gd name="connsiteY0" fmla="*/ 3477 h 1823366"/>
                <a:gd name="connsiteX1" fmla="*/ 202403 w 507310"/>
                <a:gd name="connsiteY1" fmla="*/ 463878 h 1823366"/>
                <a:gd name="connsiteX2" fmla="*/ 330099 w 507310"/>
                <a:gd name="connsiteY2" fmla="*/ 1823366 h 1823366"/>
                <a:gd name="connsiteX3" fmla="*/ 507311 w 507310"/>
                <a:gd name="connsiteY3" fmla="*/ 1787750 h 1823366"/>
                <a:gd name="connsiteX4" fmla="*/ 293615 w 507310"/>
                <a:gd name="connsiteY4" fmla="*/ 668888 h 1823366"/>
                <a:gd name="connsiteX5" fmla="*/ 185029 w 507310"/>
                <a:gd name="connsiteY5" fmla="*/ 92083 h 1823366"/>
                <a:gd name="connsiteX6" fmla="*/ 0 w 507310"/>
                <a:gd name="connsiteY6" fmla="*/ 3477 h 1823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310" h="1823366">
                  <a:moveTo>
                    <a:pt x="0" y="3477"/>
                  </a:moveTo>
                  <a:cubicBezTo>
                    <a:pt x="0" y="3477"/>
                    <a:pt x="211959" y="108587"/>
                    <a:pt x="202403" y="463878"/>
                  </a:cubicBezTo>
                  <a:cubicBezTo>
                    <a:pt x="191979" y="819169"/>
                    <a:pt x="330099" y="1823366"/>
                    <a:pt x="330099" y="1823366"/>
                  </a:cubicBezTo>
                  <a:lnTo>
                    <a:pt x="507311" y="1787750"/>
                  </a:lnTo>
                  <a:cubicBezTo>
                    <a:pt x="507311" y="1787750"/>
                    <a:pt x="302301" y="835674"/>
                    <a:pt x="293615" y="668888"/>
                  </a:cubicBezTo>
                  <a:cubicBezTo>
                    <a:pt x="284928" y="498626"/>
                    <a:pt x="299695" y="258001"/>
                    <a:pt x="185029" y="92083"/>
                  </a:cubicBezTo>
                  <a:cubicBezTo>
                    <a:pt x="102504" y="-26927"/>
                    <a:pt x="0" y="3477"/>
                    <a:pt x="0" y="3477"/>
                  </a:cubicBez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 name="任意多边形: 形状 33"/>
            <p:cNvSpPr/>
            <p:nvPr/>
          </p:nvSpPr>
          <p:spPr>
            <a:xfrm>
              <a:off x="17752631" y="2312796"/>
              <a:ext cx="78442" cy="900823"/>
            </a:xfrm>
            <a:custGeom>
              <a:avLst/>
              <a:gdLst>
                <a:gd name="connsiteX0" fmla="*/ 78443 w 78442"/>
                <a:gd name="connsiteY0" fmla="*/ 0 h 900823"/>
                <a:gd name="connsiteX1" fmla="*/ 15897 w 78442"/>
                <a:gd name="connsiteY1" fmla="*/ 212827 h 900823"/>
                <a:gd name="connsiteX2" fmla="*/ 47170 w 78442"/>
                <a:gd name="connsiteY2" fmla="*/ 390039 h 900823"/>
                <a:gd name="connsiteX3" fmla="*/ 261 w 78442"/>
                <a:gd name="connsiteY3" fmla="*/ 448240 h 900823"/>
                <a:gd name="connsiteX4" fmla="*/ 44564 w 78442"/>
                <a:gd name="connsiteY4" fmla="*/ 900824 h 900823"/>
                <a:gd name="connsiteX5" fmla="*/ 78443 w 78442"/>
                <a:gd name="connsiteY5" fmla="*/ 0 h 900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42" h="900823">
                  <a:moveTo>
                    <a:pt x="78443" y="0"/>
                  </a:moveTo>
                  <a:cubicBezTo>
                    <a:pt x="78443" y="0"/>
                    <a:pt x="8948" y="156363"/>
                    <a:pt x="15897" y="212827"/>
                  </a:cubicBezTo>
                  <a:cubicBezTo>
                    <a:pt x="22847" y="270160"/>
                    <a:pt x="47170" y="390039"/>
                    <a:pt x="47170" y="390039"/>
                  </a:cubicBezTo>
                  <a:cubicBezTo>
                    <a:pt x="47170" y="390039"/>
                    <a:pt x="-4082" y="421311"/>
                    <a:pt x="261" y="448240"/>
                  </a:cubicBezTo>
                  <a:cubicBezTo>
                    <a:pt x="3736" y="475169"/>
                    <a:pt x="44564" y="900824"/>
                    <a:pt x="44564" y="900824"/>
                  </a:cubicBezTo>
                  <a:lnTo>
                    <a:pt x="78443" y="0"/>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5" name="任意多边形: 形状 34"/>
            <p:cNvSpPr/>
            <p:nvPr/>
          </p:nvSpPr>
          <p:spPr>
            <a:xfrm>
              <a:off x="17569600" y="2698491"/>
              <a:ext cx="38221" cy="1507163"/>
            </a:xfrm>
            <a:custGeom>
              <a:avLst/>
              <a:gdLst>
                <a:gd name="connsiteX0" fmla="*/ 0 w 38221"/>
                <a:gd name="connsiteY0" fmla="*/ 1507164 h 1507163"/>
                <a:gd name="connsiteX1" fmla="*/ 38222 w 38221"/>
                <a:gd name="connsiteY1" fmla="*/ 0 h 1507163"/>
              </a:gdLst>
              <a:ahLst/>
              <a:cxnLst>
                <a:cxn ang="0">
                  <a:pos x="connsiteX0" y="connsiteY0"/>
                </a:cxn>
                <a:cxn ang="0">
                  <a:pos x="connsiteX1" y="connsiteY1"/>
                </a:cxn>
              </a:cxnLst>
              <a:rect l="l" t="t" r="r" b="b"/>
              <a:pathLst>
                <a:path w="38221" h="1507163">
                  <a:moveTo>
                    <a:pt x="0" y="1507164"/>
                  </a:moveTo>
                  <a:cubicBezTo>
                    <a:pt x="21717" y="1124944"/>
                    <a:pt x="16505" y="383089"/>
                    <a:pt x="38222" y="0"/>
                  </a:cubicBezTo>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 name="任意多边形: 形状 35"/>
            <p:cNvSpPr/>
            <p:nvPr/>
          </p:nvSpPr>
          <p:spPr>
            <a:xfrm>
              <a:off x="17958770" y="5617263"/>
              <a:ext cx="304038" cy="360503"/>
            </a:xfrm>
            <a:custGeom>
              <a:avLst/>
              <a:gdLst>
                <a:gd name="connsiteX0" fmla="*/ 231938 w 304038"/>
                <a:gd name="connsiteY0" fmla="*/ 360503 h 360503"/>
                <a:gd name="connsiteX1" fmla="*/ 304039 w 304038"/>
                <a:gd name="connsiteY1" fmla="*/ 72969 h 360503"/>
                <a:gd name="connsiteX2" fmla="*/ 52989 w 304038"/>
                <a:gd name="connsiteY2" fmla="*/ 0 h 360503"/>
                <a:gd name="connsiteX3" fmla="*/ 0 w 304038"/>
                <a:gd name="connsiteY3" fmla="*/ 267554 h 360503"/>
                <a:gd name="connsiteX4" fmla="*/ 231938 w 304038"/>
                <a:gd name="connsiteY4" fmla="*/ 360503 h 360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038" h="360503">
                  <a:moveTo>
                    <a:pt x="231938" y="360503"/>
                  </a:moveTo>
                  <a:cubicBezTo>
                    <a:pt x="228463" y="358766"/>
                    <a:pt x="304039" y="72969"/>
                    <a:pt x="304039" y="72969"/>
                  </a:cubicBezTo>
                  <a:lnTo>
                    <a:pt x="52989" y="0"/>
                  </a:lnTo>
                  <a:lnTo>
                    <a:pt x="0" y="267554"/>
                  </a:lnTo>
                  <a:lnTo>
                    <a:pt x="231938" y="360503"/>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 name="任意多边形: 形状 36"/>
            <p:cNvSpPr/>
            <p:nvPr/>
          </p:nvSpPr>
          <p:spPr>
            <a:xfrm>
              <a:off x="17612166" y="5788394"/>
              <a:ext cx="285796" cy="224120"/>
            </a:xfrm>
            <a:custGeom>
              <a:avLst/>
              <a:gdLst>
                <a:gd name="connsiteX0" fmla="*/ 0 w 285796"/>
                <a:gd name="connsiteY0" fmla="*/ 0 h 224120"/>
                <a:gd name="connsiteX1" fmla="*/ 285797 w 285796"/>
                <a:gd name="connsiteY1" fmla="*/ 0 h 224120"/>
                <a:gd name="connsiteX2" fmla="*/ 285797 w 285796"/>
                <a:gd name="connsiteY2" fmla="*/ 224120 h 224120"/>
                <a:gd name="connsiteX3" fmla="*/ 0 w 285796"/>
                <a:gd name="connsiteY3" fmla="*/ 224120 h 224120"/>
              </a:gdLst>
              <a:ahLst/>
              <a:cxnLst>
                <a:cxn ang="0">
                  <a:pos x="connsiteX0" y="connsiteY0"/>
                </a:cxn>
                <a:cxn ang="0">
                  <a:pos x="connsiteX1" y="connsiteY1"/>
                </a:cxn>
                <a:cxn ang="0">
                  <a:pos x="connsiteX2" y="connsiteY2"/>
                </a:cxn>
                <a:cxn ang="0">
                  <a:pos x="connsiteX3" y="connsiteY3"/>
                </a:cxn>
              </a:cxnLst>
              <a:rect l="l" t="t" r="r" b="b"/>
              <a:pathLst>
                <a:path w="285796" h="224120">
                  <a:moveTo>
                    <a:pt x="0" y="0"/>
                  </a:moveTo>
                  <a:lnTo>
                    <a:pt x="285797" y="0"/>
                  </a:lnTo>
                  <a:lnTo>
                    <a:pt x="285797" y="224120"/>
                  </a:lnTo>
                  <a:lnTo>
                    <a:pt x="0" y="224120"/>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8" name="任意多边形: 形状 37"/>
            <p:cNvSpPr/>
            <p:nvPr/>
          </p:nvSpPr>
          <p:spPr>
            <a:xfrm>
              <a:off x="17591317" y="5998615"/>
              <a:ext cx="517266" cy="213636"/>
            </a:xfrm>
            <a:custGeom>
              <a:avLst/>
              <a:gdLst>
                <a:gd name="connsiteX0" fmla="*/ 334443 w 517266"/>
                <a:gd name="connsiteY0" fmla="*/ 135515 h 213636"/>
                <a:gd name="connsiteX1" fmla="*/ 308382 w 517266"/>
                <a:gd name="connsiteY1" fmla="*/ 0 h 213636"/>
                <a:gd name="connsiteX2" fmla="*/ 0 w 517266"/>
                <a:gd name="connsiteY2" fmla="*/ 0 h 213636"/>
                <a:gd name="connsiteX3" fmla="*/ 32141 w 517266"/>
                <a:gd name="connsiteY3" fmla="*/ 199797 h 213636"/>
                <a:gd name="connsiteX4" fmla="*/ 48646 w 517266"/>
                <a:gd name="connsiteY4" fmla="*/ 200666 h 213636"/>
                <a:gd name="connsiteX5" fmla="*/ 509048 w 517266"/>
                <a:gd name="connsiteY5" fmla="*/ 208484 h 213636"/>
                <a:gd name="connsiteX6" fmla="*/ 334443 w 517266"/>
                <a:gd name="connsiteY6" fmla="*/ 135515 h 213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7266" h="213636">
                  <a:moveTo>
                    <a:pt x="334443" y="135515"/>
                  </a:moveTo>
                  <a:lnTo>
                    <a:pt x="308382" y="0"/>
                  </a:lnTo>
                  <a:lnTo>
                    <a:pt x="0" y="0"/>
                  </a:lnTo>
                  <a:lnTo>
                    <a:pt x="32141" y="199797"/>
                  </a:lnTo>
                  <a:lnTo>
                    <a:pt x="48646" y="200666"/>
                  </a:lnTo>
                  <a:cubicBezTo>
                    <a:pt x="119009" y="204140"/>
                    <a:pt x="462139" y="222383"/>
                    <a:pt x="509048" y="208484"/>
                  </a:cubicBezTo>
                  <a:cubicBezTo>
                    <a:pt x="562906" y="191979"/>
                    <a:pt x="334443" y="135515"/>
                    <a:pt x="334443" y="135515"/>
                  </a:cubicBezTo>
                  <a:close/>
                </a:path>
              </a:pathLst>
            </a:custGeom>
            <a:solidFill>
              <a:srgbClr val="0B4870"/>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9" name="任意多边形: 形状 38"/>
            <p:cNvSpPr/>
            <p:nvPr/>
          </p:nvSpPr>
          <p:spPr>
            <a:xfrm>
              <a:off x="15244655" y="1736860"/>
              <a:ext cx="726353" cy="403981"/>
            </a:xfrm>
            <a:custGeom>
              <a:avLst/>
              <a:gdLst>
                <a:gd name="connsiteX0" fmla="*/ 647168 w 726353"/>
                <a:gd name="connsiteY0" fmla="*/ 0 h 403981"/>
                <a:gd name="connsiteX1" fmla="*/ 720138 w 726353"/>
                <a:gd name="connsiteY1" fmla="*/ 244968 h 403981"/>
                <a:gd name="connsiteX2" fmla="*/ 726218 w 726353"/>
                <a:gd name="connsiteY2" fmla="*/ 278847 h 403981"/>
                <a:gd name="connsiteX3" fmla="*/ 659330 w 726353"/>
                <a:gd name="connsiteY3" fmla="*/ 346604 h 403981"/>
                <a:gd name="connsiteX4" fmla="*/ 557694 w 726353"/>
                <a:gd name="connsiteY4" fmla="*/ 334443 h 403981"/>
                <a:gd name="connsiteX5" fmla="*/ 471695 w 726353"/>
                <a:gd name="connsiteY5" fmla="*/ 390907 h 403981"/>
                <a:gd name="connsiteX6" fmla="*/ 0 w 726353"/>
                <a:gd name="connsiteY6" fmla="*/ 331837 h 403981"/>
                <a:gd name="connsiteX7" fmla="*/ 152019 w 726353"/>
                <a:gd name="connsiteY7" fmla="*/ 40828 h 403981"/>
                <a:gd name="connsiteX8" fmla="*/ 524684 w 726353"/>
                <a:gd name="connsiteY8" fmla="*/ 57333 h 403981"/>
                <a:gd name="connsiteX9" fmla="*/ 589835 w 726353"/>
                <a:gd name="connsiteY9" fmla="*/ 52121 h 403981"/>
                <a:gd name="connsiteX10" fmla="*/ 630663 w 726353"/>
                <a:gd name="connsiteY10" fmla="*/ 5212 h 40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353" h="403981">
                  <a:moveTo>
                    <a:pt x="647168" y="0"/>
                  </a:moveTo>
                  <a:cubicBezTo>
                    <a:pt x="671492" y="81656"/>
                    <a:pt x="695815" y="163312"/>
                    <a:pt x="720138" y="244968"/>
                  </a:cubicBezTo>
                  <a:cubicBezTo>
                    <a:pt x="723613" y="256261"/>
                    <a:pt x="727087" y="267554"/>
                    <a:pt x="726218" y="278847"/>
                  </a:cubicBezTo>
                  <a:cubicBezTo>
                    <a:pt x="725350" y="313594"/>
                    <a:pt x="693209" y="340523"/>
                    <a:pt x="659330" y="346604"/>
                  </a:cubicBezTo>
                  <a:cubicBezTo>
                    <a:pt x="625451" y="352685"/>
                    <a:pt x="590704" y="343998"/>
                    <a:pt x="557694" y="334443"/>
                  </a:cubicBezTo>
                  <a:cubicBezTo>
                    <a:pt x="549007" y="369190"/>
                    <a:pt x="507310" y="383958"/>
                    <a:pt x="471695" y="390907"/>
                  </a:cubicBezTo>
                  <a:cubicBezTo>
                    <a:pt x="313594" y="420442"/>
                    <a:pt x="145939" y="399594"/>
                    <a:pt x="0" y="331837"/>
                  </a:cubicBezTo>
                  <a:cubicBezTo>
                    <a:pt x="62545" y="241494"/>
                    <a:pt x="113797" y="144201"/>
                    <a:pt x="152019" y="40828"/>
                  </a:cubicBezTo>
                  <a:cubicBezTo>
                    <a:pt x="276241" y="46040"/>
                    <a:pt x="400463" y="52121"/>
                    <a:pt x="524684" y="57333"/>
                  </a:cubicBezTo>
                  <a:cubicBezTo>
                    <a:pt x="546401" y="58202"/>
                    <a:pt x="568987" y="59070"/>
                    <a:pt x="589835" y="52121"/>
                  </a:cubicBezTo>
                  <a:cubicBezTo>
                    <a:pt x="610684" y="44303"/>
                    <a:pt x="628926" y="26929"/>
                    <a:pt x="630663" y="5212"/>
                  </a:cubicBezTo>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0" name="任意多边形: 形状 39"/>
            <p:cNvSpPr/>
            <p:nvPr/>
          </p:nvSpPr>
          <p:spPr>
            <a:xfrm>
              <a:off x="13984915" y="2579320"/>
              <a:ext cx="464895" cy="391068"/>
            </a:xfrm>
            <a:custGeom>
              <a:avLst/>
              <a:gdLst>
                <a:gd name="connsiteX0" fmla="*/ 464896 w 464895"/>
                <a:gd name="connsiteY0" fmla="*/ 232099 h 391068"/>
                <a:gd name="connsiteX1" fmla="*/ 428411 w 464895"/>
                <a:gd name="connsiteY1" fmla="*/ 189534 h 391068"/>
                <a:gd name="connsiteX2" fmla="*/ 364997 w 464895"/>
                <a:gd name="connsiteY2" fmla="*/ 119171 h 391068"/>
                <a:gd name="connsiteX3" fmla="*/ 343280 w 464895"/>
                <a:gd name="connsiteY3" fmla="*/ 77474 h 391068"/>
                <a:gd name="connsiteX4" fmla="*/ 331119 w 464895"/>
                <a:gd name="connsiteY4" fmla="*/ 20141 h 391068"/>
                <a:gd name="connsiteX5" fmla="*/ 299846 w 464895"/>
                <a:gd name="connsiteY5" fmla="*/ 6242 h 391068"/>
                <a:gd name="connsiteX6" fmla="*/ 310270 w 464895"/>
                <a:gd name="connsiteY6" fmla="*/ 121777 h 391068"/>
                <a:gd name="connsiteX7" fmla="*/ 222533 w 464895"/>
                <a:gd name="connsiteY7" fmla="*/ 117433 h 391068"/>
                <a:gd name="connsiteX8" fmla="*/ 87019 w 464895"/>
                <a:gd name="connsiteY8" fmla="*/ 66181 h 391068"/>
                <a:gd name="connsiteX9" fmla="*/ 105261 w 464895"/>
                <a:gd name="connsiteY9" fmla="*/ 108746 h 391068"/>
                <a:gd name="connsiteX10" fmla="*/ 213846 w 464895"/>
                <a:gd name="connsiteY10" fmla="*/ 186928 h 391068"/>
                <a:gd name="connsiteX11" fmla="*/ 55746 w 464895"/>
                <a:gd name="connsiteY11" fmla="*/ 124383 h 391068"/>
                <a:gd name="connsiteX12" fmla="*/ 15787 w 464895"/>
                <a:gd name="connsiteY12" fmla="*/ 120039 h 391068"/>
                <a:gd name="connsiteX13" fmla="*/ 178230 w 464895"/>
                <a:gd name="connsiteY13" fmla="*/ 228625 h 391068"/>
                <a:gd name="connsiteX14" fmla="*/ 168675 w 464895"/>
                <a:gd name="connsiteY14" fmla="*/ 244261 h 391068"/>
                <a:gd name="connsiteX15" fmla="*/ 1019 w 464895"/>
                <a:gd name="connsiteY15" fmla="*/ 194746 h 391068"/>
                <a:gd name="connsiteX16" fmla="*/ 155645 w 464895"/>
                <a:gd name="connsiteY16" fmla="*/ 285958 h 391068"/>
                <a:gd name="connsiteX17" fmla="*/ 30554 w 464895"/>
                <a:gd name="connsiteY17" fmla="*/ 271190 h 391068"/>
                <a:gd name="connsiteX18" fmla="*/ 104392 w 464895"/>
                <a:gd name="connsiteY18" fmla="*/ 316361 h 391068"/>
                <a:gd name="connsiteX19" fmla="*/ 424936 w 464895"/>
                <a:gd name="connsiteY19" fmla="*/ 391068 h 391068"/>
                <a:gd name="connsiteX20" fmla="*/ 463158 w 464895"/>
                <a:gd name="connsiteY20" fmla="*/ 227756 h 39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4895" h="391068">
                  <a:moveTo>
                    <a:pt x="464896" y="232099"/>
                  </a:moveTo>
                  <a:lnTo>
                    <a:pt x="428411" y="189534"/>
                  </a:lnTo>
                  <a:cubicBezTo>
                    <a:pt x="428411" y="189534"/>
                    <a:pt x="402350" y="167817"/>
                    <a:pt x="364997" y="119171"/>
                  </a:cubicBezTo>
                  <a:cubicBezTo>
                    <a:pt x="355442" y="107009"/>
                    <a:pt x="348492" y="92242"/>
                    <a:pt x="343280" y="77474"/>
                  </a:cubicBezTo>
                  <a:cubicBezTo>
                    <a:pt x="337199" y="59231"/>
                    <a:pt x="330250" y="34908"/>
                    <a:pt x="331119" y="20141"/>
                  </a:cubicBezTo>
                  <a:cubicBezTo>
                    <a:pt x="331987" y="1899"/>
                    <a:pt x="310270" y="-6788"/>
                    <a:pt x="299846" y="6242"/>
                  </a:cubicBezTo>
                  <a:cubicBezTo>
                    <a:pt x="289422" y="19272"/>
                    <a:pt x="287684" y="68787"/>
                    <a:pt x="310270" y="121777"/>
                  </a:cubicBezTo>
                  <a:cubicBezTo>
                    <a:pt x="332856" y="174766"/>
                    <a:pt x="252068" y="133069"/>
                    <a:pt x="222533" y="117433"/>
                  </a:cubicBezTo>
                  <a:cubicBezTo>
                    <a:pt x="192998" y="102666"/>
                    <a:pt x="99180" y="60969"/>
                    <a:pt x="87019" y="66181"/>
                  </a:cubicBezTo>
                  <a:cubicBezTo>
                    <a:pt x="69645" y="73999"/>
                    <a:pt x="74857" y="93979"/>
                    <a:pt x="105261" y="108746"/>
                  </a:cubicBezTo>
                  <a:cubicBezTo>
                    <a:pt x="135665" y="123514"/>
                    <a:pt x="221665" y="172160"/>
                    <a:pt x="213846" y="186928"/>
                  </a:cubicBezTo>
                  <a:cubicBezTo>
                    <a:pt x="205160" y="201696"/>
                    <a:pt x="55746" y="124383"/>
                    <a:pt x="55746" y="124383"/>
                  </a:cubicBezTo>
                  <a:cubicBezTo>
                    <a:pt x="55746" y="124383"/>
                    <a:pt x="26211" y="102666"/>
                    <a:pt x="15787" y="120039"/>
                  </a:cubicBezTo>
                  <a:cubicBezTo>
                    <a:pt x="-3324" y="151312"/>
                    <a:pt x="162594" y="222544"/>
                    <a:pt x="178230" y="228625"/>
                  </a:cubicBezTo>
                  <a:cubicBezTo>
                    <a:pt x="189523" y="232968"/>
                    <a:pt x="180836" y="250342"/>
                    <a:pt x="168675" y="244261"/>
                  </a:cubicBezTo>
                  <a:cubicBezTo>
                    <a:pt x="156513" y="239049"/>
                    <a:pt x="20999" y="163473"/>
                    <a:pt x="1019" y="194746"/>
                  </a:cubicBezTo>
                  <a:cubicBezTo>
                    <a:pt x="-13748" y="219069"/>
                    <a:pt x="136534" y="254685"/>
                    <a:pt x="155645" y="285958"/>
                  </a:cubicBezTo>
                  <a:cubicBezTo>
                    <a:pt x="174756" y="317230"/>
                    <a:pt x="44453" y="247736"/>
                    <a:pt x="30554" y="271190"/>
                  </a:cubicBezTo>
                  <a:cubicBezTo>
                    <a:pt x="25342" y="279877"/>
                    <a:pt x="22736" y="287695"/>
                    <a:pt x="104392" y="316361"/>
                  </a:cubicBezTo>
                  <a:cubicBezTo>
                    <a:pt x="186917" y="345897"/>
                    <a:pt x="424936" y="391068"/>
                    <a:pt x="424936" y="391068"/>
                  </a:cubicBezTo>
                  <a:lnTo>
                    <a:pt x="463158" y="227756"/>
                  </a:lnTo>
                </a:path>
              </a:pathLst>
            </a:custGeom>
            <a:solidFill>
              <a:srgbClr val="FF957E"/>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 name="任意多边形: 形状 40"/>
            <p:cNvSpPr/>
            <p:nvPr/>
          </p:nvSpPr>
          <p:spPr>
            <a:xfrm>
              <a:off x="14269125" y="2425725"/>
              <a:ext cx="1158905" cy="683530"/>
            </a:xfrm>
            <a:custGeom>
              <a:avLst/>
              <a:gdLst>
                <a:gd name="connsiteX0" fmla="*/ 852177 w 1158905"/>
                <a:gd name="connsiteY0" fmla="*/ 0 h 683530"/>
                <a:gd name="connsiteX1" fmla="*/ 674966 w 1158905"/>
                <a:gd name="connsiteY1" fmla="*/ 395250 h 683530"/>
                <a:gd name="connsiteX2" fmla="*/ 78181 w 1158905"/>
                <a:gd name="connsiteY2" fmla="*/ 297958 h 683530"/>
                <a:gd name="connsiteX3" fmla="*/ 0 w 1158905"/>
                <a:gd name="connsiteY3" fmla="*/ 518603 h 683530"/>
                <a:gd name="connsiteX4" fmla="*/ 983348 w 1158905"/>
                <a:gd name="connsiteY4" fmla="*/ 531634 h 683530"/>
                <a:gd name="connsiteX5" fmla="*/ 1158822 w 1158905"/>
                <a:gd name="connsiteY5" fmla="*/ 103373 h 683530"/>
                <a:gd name="connsiteX6" fmla="*/ 852177 w 1158905"/>
                <a:gd name="connsiteY6" fmla="*/ 0 h 683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05" h="683530">
                  <a:moveTo>
                    <a:pt x="852177" y="0"/>
                  </a:moveTo>
                  <a:cubicBezTo>
                    <a:pt x="852177" y="0"/>
                    <a:pt x="716663" y="391776"/>
                    <a:pt x="674966" y="395250"/>
                  </a:cubicBezTo>
                  <a:cubicBezTo>
                    <a:pt x="389170" y="421311"/>
                    <a:pt x="78181" y="297958"/>
                    <a:pt x="78181" y="297958"/>
                  </a:cubicBezTo>
                  <a:lnTo>
                    <a:pt x="0" y="518603"/>
                  </a:lnTo>
                  <a:cubicBezTo>
                    <a:pt x="0" y="518603"/>
                    <a:pt x="809612" y="880844"/>
                    <a:pt x="983348" y="531634"/>
                  </a:cubicBezTo>
                  <a:cubicBezTo>
                    <a:pt x="1168378" y="161575"/>
                    <a:pt x="1158822" y="103373"/>
                    <a:pt x="1158822" y="103373"/>
                  </a:cubicBezTo>
                  <a:lnTo>
                    <a:pt x="852177" y="0"/>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 name="任意多边形: 形状 41"/>
            <p:cNvSpPr/>
            <p:nvPr/>
          </p:nvSpPr>
          <p:spPr>
            <a:xfrm>
              <a:off x="14961744" y="3846889"/>
              <a:ext cx="1261326" cy="2079625"/>
            </a:xfrm>
            <a:custGeom>
              <a:avLst/>
              <a:gdLst>
                <a:gd name="connsiteX0" fmla="*/ 0 w 1261326"/>
                <a:gd name="connsiteY0" fmla="*/ 793976 h 2079625"/>
                <a:gd name="connsiteX1" fmla="*/ 1098883 w 1261326"/>
                <a:gd name="connsiteY1" fmla="*/ 2079625 h 2079625"/>
                <a:gd name="connsiteX2" fmla="*/ 1261327 w 1261326"/>
                <a:gd name="connsiteY2" fmla="*/ 1880697 h 2079625"/>
                <a:gd name="connsiteX3" fmla="*/ 462139 w 1261326"/>
                <a:gd name="connsiteY3" fmla="*/ 893006 h 2079625"/>
                <a:gd name="connsiteX4" fmla="*/ 683653 w 1261326"/>
                <a:gd name="connsiteY4" fmla="*/ 112060 h 2079625"/>
                <a:gd name="connsiteX5" fmla="*/ 419574 w 1261326"/>
                <a:gd name="connsiteY5" fmla="*/ 0 h 2079625"/>
                <a:gd name="connsiteX6" fmla="*/ 0 w 1261326"/>
                <a:gd name="connsiteY6" fmla="*/ 793976 h 207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326" h="2079625">
                  <a:moveTo>
                    <a:pt x="0" y="793976"/>
                  </a:moveTo>
                  <a:cubicBezTo>
                    <a:pt x="145070" y="1460255"/>
                    <a:pt x="1098883" y="2079625"/>
                    <a:pt x="1098883" y="2079625"/>
                  </a:cubicBezTo>
                  <a:lnTo>
                    <a:pt x="1261327" y="1880697"/>
                  </a:lnTo>
                  <a:cubicBezTo>
                    <a:pt x="1261327" y="1880697"/>
                    <a:pt x="494280" y="1197044"/>
                    <a:pt x="462139" y="893006"/>
                  </a:cubicBezTo>
                  <a:cubicBezTo>
                    <a:pt x="429129" y="588967"/>
                    <a:pt x="683653" y="112060"/>
                    <a:pt x="683653" y="112060"/>
                  </a:cubicBezTo>
                  <a:lnTo>
                    <a:pt x="419574" y="0"/>
                  </a:lnTo>
                  <a:lnTo>
                    <a:pt x="0" y="793976"/>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 name="任意多边形: 形状 42"/>
            <p:cNvSpPr/>
            <p:nvPr/>
          </p:nvSpPr>
          <p:spPr>
            <a:xfrm>
              <a:off x="15341851" y="1518820"/>
              <a:ext cx="404033" cy="695814"/>
            </a:xfrm>
            <a:custGeom>
              <a:avLst/>
              <a:gdLst>
                <a:gd name="connsiteX0" fmla="*/ 119975 w 404033"/>
                <a:gd name="connsiteY0" fmla="*/ 695815 h 695814"/>
                <a:gd name="connsiteX1" fmla="*/ 113894 w 404033"/>
                <a:gd name="connsiteY1" fmla="*/ 553351 h 695814"/>
                <a:gd name="connsiteX2" fmla="*/ 2703 w 404033"/>
                <a:gd name="connsiteY2" fmla="*/ 437816 h 695814"/>
                <a:gd name="connsiteX3" fmla="*/ 2703 w 404033"/>
                <a:gd name="connsiteY3" fmla="*/ 93818 h 695814"/>
                <a:gd name="connsiteX4" fmla="*/ 193813 w 404033"/>
                <a:gd name="connsiteY4" fmla="*/ 0 h 695814"/>
                <a:gd name="connsiteX5" fmla="*/ 404034 w 404033"/>
                <a:gd name="connsiteY5" fmla="*/ 158969 h 695814"/>
                <a:gd name="connsiteX6" fmla="*/ 371893 w 404033"/>
                <a:gd name="connsiteY6" fmla="*/ 679310 h 695814"/>
                <a:gd name="connsiteX7" fmla="*/ 119975 w 404033"/>
                <a:gd name="connsiteY7" fmla="*/ 695815 h 69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033" h="695814">
                  <a:moveTo>
                    <a:pt x="119975" y="695815"/>
                  </a:moveTo>
                  <a:cubicBezTo>
                    <a:pt x="124318" y="668017"/>
                    <a:pt x="113894" y="553351"/>
                    <a:pt x="113894" y="553351"/>
                  </a:cubicBezTo>
                  <a:cubicBezTo>
                    <a:pt x="113894" y="553351"/>
                    <a:pt x="8783" y="542058"/>
                    <a:pt x="2703" y="437816"/>
                  </a:cubicBezTo>
                  <a:cubicBezTo>
                    <a:pt x="-3378" y="333574"/>
                    <a:pt x="2703" y="93818"/>
                    <a:pt x="2703" y="93818"/>
                  </a:cubicBezTo>
                  <a:lnTo>
                    <a:pt x="193813" y="0"/>
                  </a:lnTo>
                  <a:lnTo>
                    <a:pt x="404034" y="158969"/>
                  </a:lnTo>
                  <a:lnTo>
                    <a:pt x="371893" y="679310"/>
                  </a:lnTo>
                  <a:lnTo>
                    <a:pt x="119975" y="695815"/>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4" name="任意多边形: 形状 43"/>
            <p:cNvSpPr/>
            <p:nvPr/>
          </p:nvSpPr>
          <p:spPr>
            <a:xfrm>
              <a:off x="15328294" y="1450118"/>
              <a:ext cx="572216" cy="331044"/>
            </a:xfrm>
            <a:custGeom>
              <a:avLst/>
              <a:gdLst>
                <a:gd name="connsiteX0" fmla="*/ 402823 w 572216"/>
                <a:gd name="connsiteY0" fmla="*/ 309328 h 331044"/>
                <a:gd name="connsiteX1" fmla="*/ 201289 w 572216"/>
                <a:gd name="connsiteY1" fmla="*/ 137329 h 331044"/>
                <a:gd name="connsiteX2" fmla="*/ 15391 w 572216"/>
                <a:gd name="connsiteY2" fmla="*/ 309328 h 331044"/>
                <a:gd name="connsiteX3" fmla="*/ 62300 w 572216"/>
                <a:gd name="connsiteY3" fmla="*/ 86945 h 331044"/>
                <a:gd name="connsiteX4" fmla="*/ 276864 w 572216"/>
                <a:gd name="connsiteY4" fmla="*/ 1814 h 331044"/>
                <a:gd name="connsiteX5" fmla="*/ 561792 w 572216"/>
                <a:gd name="connsiteY5" fmla="*/ 258944 h 331044"/>
                <a:gd name="connsiteX6" fmla="*/ 572216 w 572216"/>
                <a:gd name="connsiteY6" fmla="*/ 331045 h 331044"/>
                <a:gd name="connsiteX7" fmla="*/ 402823 w 572216"/>
                <a:gd name="connsiteY7" fmla="*/ 309328 h 331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216" h="331044">
                  <a:moveTo>
                    <a:pt x="402823" y="309328"/>
                  </a:moveTo>
                  <a:cubicBezTo>
                    <a:pt x="402823" y="309328"/>
                    <a:pt x="230824" y="292823"/>
                    <a:pt x="201289" y="137329"/>
                  </a:cubicBezTo>
                  <a:lnTo>
                    <a:pt x="15391" y="309328"/>
                  </a:lnTo>
                  <a:cubicBezTo>
                    <a:pt x="15391" y="309328"/>
                    <a:pt x="-41074" y="193793"/>
                    <a:pt x="62300" y="86945"/>
                  </a:cubicBezTo>
                  <a:cubicBezTo>
                    <a:pt x="165673" y="-19903"/>
                    <a:pt x="236036" y="1814"/>
                    <a:pt x="276864" y="1814"/>
                  </a:cubicBezTo>
                  <a:cubicBezTo>
                    <a:pt x="314218" y="1814"/>
                    <a:pt x="505328" y="42642"/>
                    <a:pt x="561792" y="258944"/>
                  </a:cubicBezTo>
                  <a:cubicBezTo>
                    <a:pt x="566136" y="274580"/>
                    <a:pt x="569610" y="313671"/>
                    <a:pt x="572216" y="331045"/>
                  </a:cubicBezTo>
                  <a:lnTo>
                    <a:pt x="402823" y="309328"/>
                  </a:lnTo>
                  <a:close/>
                </a:path>
              </a:pathLst>
            </a:custGeom>
            <a:solidFill>
              <a:schemeClr val="accent4"/>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5" name="任意多边形: 形状 44"/>
            <p:cNvSpPr/>
            <p:nvPr/>
          </p:nvSpPr>
          <p:spPr>
            <a:xfrm>
              <a:off x="15456613" y="2026131"/>
              <a:ext cx="138120" cy="72278"/>
            </a:xfrm>
            <a:custGeom>
              <a:avLst/>
              <a:gdLst>
                <a:gd name="connsiteX0" fmla="*/ 0 w 138120"/>
                <a:gd name="connsiteY0" fmla="*/ 46909 h 72278"/>
                <a:gd name="connsiteX1" fmla="*/ 138121 w 138120"/>
                <a:gd name="connsiteY1" fmla="*/ 0 h 72278"/>
                <a:gd name="connsiteX2" fmla="*/ 2606 w 138120"/>
                <a:gd name="connsiteY2" fmla="*/ 72101 h 72278"/>
                <a:gd name="connsiteX3" fmla="*/ 0 w 138120"/>
                <a:gd name="connsiteY3" fmla="*/ 46909 h 72278"/>
              </a:gdLst>
              <a:ahLst/>
              <a:cxnLst>
                <a:cxn ang="0">
                  <a:pos x="connsiteX0" y="connsiteY0"/>
                </a:cxn>
                <a:cxn ang="0">
                  <a:pos x="connsiteX1" y="connsiteY1"/>
                </a:cxn>
                <a:cxn ang="0">
                  <a:pos x="connsiteX2" y="connsiteY2"/>
                </a:cxn>
                <a:cxn ang="0">
                  <a:pos x="connsiteX3" y="connsiteY3"/>
                </a:cxn>
              </a:cxnLst>
              <a:rect l="l" t="t" r="r" b="b"/>
              <a:pathLst>
                <a:path w="138120" h="72278">
                  <a:moveTo>
                    <a:pt x="0" y="46909"/>
                  </a:moveTo>
                  <a:cubicBezTo>
                    <a:pt x="0" y="46909"/>
                    <a:pt x="70363" y="47778"/>
                    <a:pt x="138121" y="0"/>
                  </a:cubicBezTo>
                  <a:cubicBezTo>
                    <a:pt x="138121" y="0"/>
                    <a:pt x="106848" y="76444"/>
                    <a:pt x="2606" y="72101"/>
                  </a:cubicBezTo>
                  <a:lnTo>
                    <a:pt x="0" y="46909"/>
                  </a:lnTo>
                  <a:close/>
                </a:path>
              </a:pathLst>
            </a:custGeom>
            <a:solidFill>
              <a:srgbClr val="FCD2B1"/>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6" name="任意多边形: 形状 45"/>
            <p:cNvSpPr/>
            <p:nvPr/>
          </p:nvSpPr>
          <p:spPr>
            <a:xfrm>
              <a:off x="15030090" y="2183362"/>
              <a:ext cx="971910" cy="1506294"/>
            </a:xfrm>
            <a:custGeom>
              <a:avLst/>
              <a:gdLst>
                <a:gd name="connsiteX0" fmla="*/ 210221 w 971910"/>
                <a:gd name="connsiteY0" fmla="*/ 1204862 h 1506294"/>
                <a:gd name="connsiteX1" fmla="*/ 223251 w 971910"/>
                <a:gd name="connsiteY1" fmla="*/ 1293468 h 1506294"/>
                <a:gd name="connsiteX2" fmla="*/ 961631 w 971910"/>
                <a:gd name="connsiteY2" fmla="*/ 1506295 h 1506294"/>
                <a:gd name="connsiteX3" fmla="*/ 879975 w 971910"/>
                <a:gd name="connsiteY3" fmla="*/ 986823 h 1506294"/>
                <a:gd name="connsiteX4" fmla="*/ 857389 w 971910"/>
                <a:gd name="connsiteY4" fmla="*/ 679310 h 1506294"/>
                <a:gd name="connsiteX5" fmla="*/ 944258 w 971910"/>
                <a:gd name="connsiteY5" fmla="*/ 329231 h 1506294"/>
                <a:gd name="connsiteX6" fmla="*/ 827854 w 971910"/>
                <a:gd name="connsiteY6" fmla="*/ 0 h 1506294"/>
                <a:gd name="connsiteX7" fmla="*/ 363109 w 971910"/>
                <a:gd name="connsiteY7" fmla="*/ 31273 h 1506294"/>
                <a:gd name="connsiteX8" fmla="*/ 0 w 971910"/>
                <a:gd name="connsiteY8" fmla="*/ 360503 h 1506294"/>
                <a:gd name="connsiteX9" fmla="*/ 172868 w 971910"/>
                <a:gd name="connsiteY9" fmla="*/ 620239 h 1506294"/>
                <a:gd name="connsiteX10" fmla="*/ 174605 w 971910"/>
                <a:gd name="connsiteY10" fmla="*/ 718400 h 1506294"/>
                <a:gd name="connsiteX11" fmla="*/ 210221 w 971910"/>
                <a:gd name="connsiteY11" fmla="*/ 1204862 h 1506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71910" h="1506294">
                  <a:moveTo>
                    <a:pt x="210221" y="1204862"/>
                  </a:moveTo>
                  <a:cubicBezTo>
                    <a:pt x="210221" y="1242216"/>
                    <a:pt x="223251" y="1293468"/>
                    <a:pt x="223251" y="1293468"/>
                  </a:cubicBezTo>
                  <a:lnTo>
                    <a:pt x="961631" y="1506295"/>
                  </a:lnTo>
                  <a:cubicBezTo>
                    <a:pt x="961631" y="1506295"/>
                    <a:pt x="1014621" y="1172721"/>
                    <a:pt x="879975" y="986823"/>
                  </a:cubicBezTo>
                  <a:cubicBezTo>
                    <a:pt x="818299" y="901692"/>
                    <a:pt x="832198" y="781814"/>
                    <a:pt x="857389" y="679310"/>
                  </a:cubicBezTo>
                  <a:lnTo>
                    <a:pt x="944258" y="329231"/>
                  </a:lnTo>
                  <a:lnTo>
                    <a:pt x="827854" y="0"/>
                  </a:lnTo>
                  <a:lnTo>
                    <a:pt x="363109" y="31273"/>
                  </a:lnTo>
                  <a:cubicBezTo>
                    <a:pt x="363109" y="31273"/>
                    <a:pt x="93818" y="4343"/>
                    <a:pt x="0" y="360503"/>
                  </a:cubicBezTo>
                  <a:lnTo>
                    <a:pt x="172868" y="620239"/>
                  </a:lnTo>
                  <a:lnTo>
                    <a:pt x="174605" y="718400"/>
                  </a:lnTo>
                  <a:lnTo>
                    <a:pt x="210221" y="1204862"/>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7" name="任意多边形: 形状 46"/>
            <p:cNvSpPr/>
            <p:nvPr/>
          </p:nvSpPr>
          <p:spPr>
            <a:xfrm>
              <a:off x="14711284" y="3257922"/>
              <a:ext cx="1320265" cy="2925722"/>
            </a:xfrm>
            <a:custGeom>
              <a:avLst/>
              <a:gdLst>
                <a:gd name="connsiteX0" fmla="*/ 1249165 w 1320265"/>
                <a:gd name="connsiteY0" fmla="*/ 0 h 2925722"/>
                <a:gd name="connsiteX1" fmla="*/ 1270014 w 1320265"/>
                <a:gd name="connsiteY1" fmla="*/ 477775 h 2925722"/>
                <a:gd name="connsiteX2" fmla="*/ 1193569 w 1320265"/>
                <a:gd name="connsiteY2" fmla="*/ 593310 h 2925722"/>
                <a:gd name="connsiteX3" fmla="*/ 592441 w 1320265"/>
                <a:gd name="connsiteY3" fmla="*/ 1607931 h 2925722"/>
                <a:gd name="connsiteX4" fmla="*/ 245837 w 1320265"/>
                <a:gd name="connsiteY4" fmla="*/ 2925722 h 2925722"/>
                <a:gd name="connsiteX5" fmla="*/ 0 w 1320265"/>
                <a:gd name="connsiteY5" fmla="*/ 2886631 h 2925722"/>
                <a:gd name="connsiteX6" fmla="*/ 200666 w 1320265"/>
                <a:gd name="connsiteY6" fmla="*/ 1521931 h 2925722"/>
                <a:gd name="connsiteX7" fmla="*/ 529027 w 1320265"/>
                <a:gd name="connsiteY7" fmla="*/ 130302 h 2925722"/>
                <a:gd name="connsiteX8" fmla="*/ 1249165 w 1320265"/>
                <a:gd name="connsiteY8" fmla="*/ 0 h 292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0265" h="2925722">
                  <a:moveTo>
                    <a:pt x="1249165" y="0"/>
                  </a:moveTo>
                  <a:cubicBezTo>
                    <a:pt x="1256983" y="0"/>
                    <a:pt x="1390760" y="299695"/>
                    <a:pt x="1270014" y="477775"/>
                  </a:cubicBezTo>
                  <a:cubicBezTo>
                    <a:pt x="1258721" y="494280"/>
                    <a:pt x="1230923" y="535108"/>
                    <a:pt x="1193569" y="593310"/>
                  </a:cubicBezTo>
                  <a:cubicBezTo>
                    <a:pt x="1014621" y="867814"/>
                    <a:pt x="606340" y="1513244"/>
                    <a:pt x="592441" y="1607931"/>
                  </a:cubicBezTo>
                  <a:cubicBezTo>
                    <a:pt x="575936" y="1722597"/>
                    <a:pt x="245837" y="2925722"/>
                    <a:pt x="245837" y="2925722"/>
                  </a:cubicBezTo>
                  <a:lnTo>
                    <a:pt x="0" y="2886631"/>
                  </a:lnTo>
                  <a:lnTo>
                    <a:pt x="200666" y="1521931"/>
                  </a:lnTo>
                  <a:lnTo>
                    <a:pt x="529027" y="130302"/>
                  </a:lnTo>
                  <a:lnTo>
                    <a:pt x="1249165" y="0"/>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8" name="任意多边形: 形状 47"/>
            <p:cNvSpPr/>
            <p:nvPr/>
          </p:nvSpPr>
          <p:spPr>
            <a:xfrm>
              <a:off x="15342992" y="1570457"/>
              <a:ext cx="190934" cy="177696"/>
            </a:xfrm>
            <a:custGeom>
              <a:avLst/>
              <a:gdLst>
                <a:gd name="connsiteX0" fmla="*/ 190934 w 190934"/>
                <a:gd name="connsiteY0" fmla="*/ 4828 h 177696"/>
                <a:gd name="connsiteX1" fmla="*/ 169217 w 190934"/>
                <a:gd name="connsiteY1" fmla="*/ 134262 h 177696"/>
                <a:gd name="connsiteX2" fmla="*/ 2430 w 190934"/>
                <a:gd name="connsiteY2" fmla="*/ 177696 h 177696"/>
                <a:gd name="connsiteX3" fmla="*/ 190934 w 190934"/>
                <a:gd name="connsiteY3" fmla="*/ 4828 h 177696"/>
              </a:gdLst>
              <a:ahLst/>
              <a:cxnLst>
                <a:cxn ang="0">
                  <a:pos x="connsiteX0" y="connsiteY0"/>
                </a:cxn>
                <a:cxn ang="0">
                  <a:pos x="connsiteX1" y="connsiteY1"/>
                </a:cxn>
                <a:cxn ang="0">
                  <a:pos x="connsiteX2" y="connsiteY2"/>
                </a:cxn>
                <a:cxn ang="0">
                  <a:pos x="connsiteX3" y="connsiteY3"/>
                </a:cxn>
              </a:cxnLst>
              <a:rect l="l" t="t" r="r" b="b"/>
              <a:pathLst>
                <a:path w="190934" h="177696">
                  <a:moveTo>
                    <a:pt x="190934" y="4828"/>
                  </a:moveTo>
                  <a:cubicBezTo>
                    <a:pt x="190934" y="4828"/>
                    <a:pt x="152712" y="78666"/>
                    <a:pt x="169217" y="134262"/>
                  </a:cubicBezTo>
                  <a:lnTo>
                    <a:pt x="2430" y="177696"/>
                  </a:lnTo>
                  <a:cubicBezTo>
                    <a:pt x="2430" y="176827"/>
                    <a:pt x="-35792" y="-34262"/>
                    <a:pt x="190934" y="4828"/>
                  </a:cubicBezTo>
                  <a:close/>
                </a:path>
              </a:pathLst>
            </a:custGeom>
            <a:solidFill>
              <a:srgbClr val="0E538C"/>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9" name="任意多边形: 形状 48"/>
            <p:cNvSpPr/>
            <p:nvPr/>
          </p:nvSpPr>
          <p:spPr>
            <a:xfrm>
              <a:off x="15725905" y="1758577"/>
              <a:ext cx="166478" cy="289271"/>
            </a:xfrm>
            <a:custGeom>
              <a:avLst/>
              <a:gdLst>
                <a:gd name="connsiteX0" fmla="*/ 165918 w 166478"/>
                <a:gd name="connsiteY0" fmla="*/ 6949 h 289271"/>
                <a:gd name="connsiteX1" fmla="*/ 0 w 166478"/>
                <a:gd name="connsiteY1" fmla="*/ 289271 h 289271"/>
                <a:gd name="connsiteX2" fmla="*/ 12162 w 166478"/>
                <a:gd name="connsiteY2" fmla="*/ 0 h 289271"/>
                <a:gd name="connsiteX3" fmla="*/ 165918 w 166478"/>
                <a:gd name="connsiteY3" fmla="*/ 6949 h 289271"/>
              </a:gdLst>
              <a:ahLst/>
              <a:cxnLst>
                <a:cxn ang="0">
                  <a:pos x="connsiteX0" y="connsiteY0"/>
                </a:cxn>
                <a:cxn ang="0">
                  <a:pos x="connsiteX1" y="connsiteY1"/>
                </a:cxn>
                <a:cxn ang="0">
                  <a:pos x="connsiteX2" y="connsiteY2"/>
                </a:cxn>
                <a:cxn ang="0">
                  <a:pos x="connsiteX3" y="connsiteY3"/>
                </a:cxn>
              </a:cxnLst>
              <a:rect l="l" t="t" r="r" b="b"/>
              <a:pathLst>
                <a:path w="166478" h="289271">
                  <a:moveTo>
                    <a:pt x="165918" y="6949"/>
                  </a:moveTo>
                  <a:cubicBezTo>
                    <a:pt x="165918" y="6949"/>
                    <a:pt x="185029" y="246706"/>
                    <a:pt x="0" y="289271"/>
                  </a:cubicBezTo>
                  <a:lnTo>
                    <a:pt x="12162" y="0"/>
                  </a:lnTo>
                  <a:lnTo>
                    <a:pt x="165918" y="6949"/>
                  </a:lnTo>
                  <a:close/>
                </a:path>
              </a:pathLst>
            </a:custGeom>
            <a:solidFill>
              <a:srgbClr val="0E538C"/>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0" name="任意多边形: 形状 49"/>
            <p:cNvSpPr/>
            <p:nvPr/>
          </p:nvSpPr>
          <p:spPr>
            <a:xfrm>
              <a:off x="13711431" y="2464815"/>
              <a:ext cx="1422901" cy="607209"/>
            </a:xfrm>
            <a:custGeom>
              <a:avLst/>
              <a:gdLst>
                <a:gd name="connsiteX0" fmla="*/ 1422902 w 1422901"/>
                <a:gd name="connsiteY0" fmla="*/ 417836 h 607209"/>
                <a:gd name="connsiteX1" fmla="*/ 1008540 w 1422901"/>
                <a:gd name="connsiteY1" fmla="*/ 592441 h 607209"/>
                <a:gd name="connsiteX2" fmla="*/ 330099 w 1422901"/>
                <a:gd name="connsiteY2" fmla="*/ 607209 h 607209"/>
                <a:gd name="connsiteX3" fmla="*/ 0 w 1422901"/>
                <a:gd name="connsiteY3" fmla="*/ 46909 h 607209"/>
                <a:gd name="connsiteX4" fmla="*/ 697552 w 1422901"/>
                <a:gd name="connsiteY4" fmla="*/ 0 h 607209"/>
                <a:gd name="connsiteX5" fmla="*/ 999853 w 1422901"/>
                <a:gd name="connsiteY5" fmla="*/ 542058 h 607209"/>
                <a:gd name="connsiteX6" fmla="*/ 1420295 w 1422901"/>
                <a:gd name="connsiteY6" fmla="*/ 378746 h 607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2901" h="607209">
                  <a:moveTo>
                    <a:pt x="1422902" y="417836"/>
                  </a:moveTo>
                  <a:lnTo>
                    <a:pt x="1008540" y="592441"/>
                  </a:lnTo>
                  <a:lnTo>
                    <a:pt x="330099" y="607209"/>
                  </a:lnTo>
                  <a:lnTo>
                    <a:pt x="0" y="46909"/>
                  </a:lnTo>
                  <a:lnTo>
                    <a:pt x="697552" y="0"/>
                  </a:lnTo>
                  <a:lnTo>
                    <a:pt x="999853" y="542058"/>
                  </a:lnTo>
                  <a:lnTo>
                    <a:pt x="1420295" y="378746"/>
                  </a:lnTo>
                  <a:close/>
                </a:path>
              </a:pathLst>
            </a:custGeom>
            <a:solidFill>
              <a:schemeClr val="accent5">
                <a:lumMod val="60000"/>
                <a:lumOff val="4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1" name="任意多边形: 形状 50"/>
            <p:cNvSpPr/>
            <p:nvPr/>
          </p:nvSpPr>
          <p:spPr>
            <a:xfrm>
              <a:off x="13217151" y="34243"/>
              <a:ext cx="8686" cy="8686"/>
            </a:xfrm>
            <a:custGeom>
              <a:avLst/>
              <a:gdLst/>
              <a:ahLst/>
              <a:cxnLst/>
              <a:rect l="l" t="t" r="r" b="b"/>
              <a:pathLst>
                <a:path w="8686" h="8686"/>
              </a:pathLst>
            </a:custGeom>
            <a:solidFill>
              <a:srgbClr val="FFD584"/>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2" name="任意多边形: 形状 51"/>
            <p:cNvSpPr/>
            <p:nvPr/>
          </p:nvSpPr>
          <p:spPr>
            <a:xfrm>
              <a:off x="14943222" y="2470896"/>
              <a:ext cx="284927" cy="413492"/>
            </a:xfrm>
            <a:custGeom>
              <a:avLst/>
              <a:gdLst>
                <a:gd name="connsiteX0" fmla="*/ 116404 w 284927"/>
                <a:gd name="connsiteY0" fmla="*/ 0 h 413492"/>
                <a:gd name="connsiteX1" fmla="*/ 0 w 284927"/>
                <a:gd name="connsiteY1" fmla="*/ 284059 h 413492"/>
                <a:gd name="connsiteX2" fmla="*/ 260605 w 284927"/>
                <a:gd name="connsiteY2" fmla="*/ 413493 h 413492"/>
                <a:gd name="connsiteX3" fmla="*/ 284928 w 284927"/>
                <a:gd name="connsiteY3" fmla="*/ 165050 h 413492"/>
              </a:gdLst>
              <a:ahLst/>
              <a:cxnLst>
                <a:cxn ang="0">
                  <a:pos x="connsiteX0" y="connsiteY0"/>
                </a:cxn>
                <a:cxn ang="0">
                  <a:pos x="connsiteX1" y="connsiteY1"/>
                </a:cxn>
                <a:cxn ang="0">
                  <a:pos x="connsiteX2" y="connsiteY2"/>
                </a:cxn>
                <a:cxn ang="0">
                  <a:pos x="connsiteX3" y="connsiteY3"/>
                </a:cxn>
              </a:cxnLst>
              <a:rect l="l" t="t" r="r" b="b"/>
              <a:pathLst>
                <a:path w="284927" h="413492">
                  <a:moveTo>
                    <a:pt x="116404" y="0"/>
                  </a:moveTo>
                  <a:lnTo>
                    <a:pt x="0" y="284059"/>
                  </a:lnTo>
                  <a:lnTo>
                    <a:pt x="260605" y="413493"/>
                  </a:lnTo>
                  <a:lnTo>
                    <a:pt x="284928" y="165050"/>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3" name="任意多边形: 形状 52"/>
            <p:cNvSpPr/>
            <p:nvPr/>
          </p:nvSpPr>
          <p:spPr>
            <a:xfrm>
              <a:off x="15467038" y="2162514"/>
              <a:ext cx="138989" cy="231938"/>
            </a:xfrm>
            <a:custGeom>
              <a:avLst/>
              <a:gdLst>
                <a:gd name="connsiteX0" fmla="*/ 94686 w 138989"/>
                <a:gd name="connsiteY0" fmla="*/ 0 h 231938"/>
                <a:gd name="connsiteX1" fmla="*/ 0 w 138989"/>
                <a:gd name="connsiteY1" fmla="*/ 40828 h 231938"/>
                <a:gd name="connsiteX2" fmla="*/ 19111 w 138989"/>
                <a:gd name="connsiteY2" fmla="*/ 231938 h 231938"/>
                <a:gd name="connsiteX3" fmla="*/ 138989 w 138989"/>
                <a:gd name="connsiteY3" fmla="*/ 17374 h 231938"/>
              </a:gdLst>
              <a:ahLst/>
              <a:cxnLst>
                <a:cxn ang="0">
                  <a:pos x="connsiteX0" y="connsiteY0"/>
                </a:cxn>
                <a:cxn ang="0">
                  <a:pos x="connsiteX1" y="connsiteY1"/>
                </a:cxn>
                <a:cxn ang="0">
                  <a:pos x="connsiteX2" y="connsiteY2"/>
                </a:cxn>
                <a:cxn ang="0">
                  <a:pos x="connsiteX3" y="connsiteY3"/>
                </a:cxn>
              </a:cxnLst>
              <a:rect l="l" t="t" r="r" b="b"/>
              <a:pathLst>
                <a:path w="138989" h="231938">
                  <a:moveTo>
                    <a:pt x="94686" y="0"/>
                  </a:moveTo>
                  <a:lnTo>
                    <a:pt x="0" y="40828"/>
                  </a:lnTo>
                  <a:lnTo>
                    <a:pt x="19111" y="231938"/>
                  </a:lnTo>
                  <a:lnTo>
                    <a:pt x="138989" y="17374"/>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4" name="任意多边形: 形状 53"/>
            <p:cNvSpPr/>
            <p:nvPr/>
          </p:nvSpPr>
          <p:spPr>
            <a:xfrm>
              <a:off x="13217151" y="34243"/>
              <a:ext cx="8686" cy="8686"/>
            </a:xfrm>
            <a:custGeom>
              <a:avLst/>
              <a:gdLst/>
              <a:ahLst/>
              <a:cxnLst/>
              <a:rect l="l" t="t" r="r" b="b"/>
              <a:pathLst>
                <a:path w="8686" h="8686"/>
              </a:pathLst>
            </a:custGeom>
            <a:noFill/>
            <a:ln w="868" cap="flat">
              <a:solidFill>
                <a:srgbClr val="FFECD3"/>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55" name="图形 70"/>
            <p:cNvGrpSpPr/>
            <p:nvPr/>
          </p:nvGrpSpPr>
          <p:grpSpPr>
            <a:xfrm>
              <a:off x="14517640" y="5988191"/>
              <a:ext cx="513318" cy="234130"/>
              <a:chOff x="6209249" y="6316743"/>
              <a:chExt cx="513318" cy="234130"/>
            </a:xfrm>
            <a:solidFill>
              <a:srgbClr val="217EA7"/>
            </a:solidFill>
          </p:grpSpPr>
          <p:sp>
            <p:nvSpPr>
              <p:cNvPr id="97" name="任意多边形: 形状 96"/>
              <p:cNvSpPr/>
              <p:nvPr/>
            </p:nvSpPr>
            <p:spPr>
              <a:xfrm>
                <a:off x="6209249" y="6473106"/>
                <a:ext cx="449036" cy="77767"/>
              </a:xfrm>
              <a:custGeom>
                <a:avLst/>
                <a:gdLst>
                  <a:gd name="connsiteX0" fmla="*/ 171058 w 449036"/>
                  <a:gd name="connsiteY0" fmla="*/ 0 h 77767"/>
                  <a:gd name="connsiteX1" fmla="*/ 8614 w 449036"/>
                  <a:gd name="connsiteY1" fmla="*/ 73838 h 77767"/>
                  <a:gd name="connsiteX2" fmla="*/ 436875 w 449036"/>
                  <a:gd name="connsiteY2" fmla="*/ 49514 h 77767"/>
                  <a:gd name="connsiteX3" fmla="*/ 449036 w 449036"/>
                  <a:gd name="connsiteY3" fmla="*/ 6949 h 77767"/>
                  <a:gd name="connsiteX4" fmla="*/ 171058 w 449036"/>
                  <a:gd name="connsiteY4" fmla="*/ 0 h 77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036" h="77767">
                    <a:moveTo>
                      <a:pt x="171058" y="0"/>
                    </a:moveTo>
                    <a:cubicBezTo>
                      <a:pt x="171058" y="0"/>
                      <a:pt x="-45244" y="57333"/>
                      <a:pt x="8614" y="73838"/>
                    </a:cubicBezTo>
                    <a:cubicBezTo>
                      <a:pt x="62473" y="90343"/>
                      <a:pt x="436875" y="49514"/>
                      <a:pt x="436875" y="49514"/>
                    </a:cubicBezTo>
                    <a:lnTo>
                      <a:pt x="449036" y="6949"/>
                    </a:lnTo>
                    <a:lnTo>
                      <a:pt x="171058" y="0"/>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8" name="任意多边形: 形状 97"/>
              <p:cNvSpPr/>
              <p:nvPr/>
            </p:nvSpPr>
            <p:spPr>
              <a:xfrm>
                <a:off x="6380307" y="6316743"/>
                <a:ext cx="342260" cy="205877"/>
              </a:xfrm>
              <a:custGeom>
                <a:avLst/>
                <a:gdLst>
                  <a:gd name="connsiteX0" fmla="*/ 265817 w 342260"/>
                  <a:gd name="connsiteY0" fmla="*/ 205877 h 205877"/>
                  <a:gd name="connsiteX1" fmla="*/ 342261 w 342260"/>
                  <a:gd name="connsiteY1" fmla="*/ 0 h 205877"/>
                  <a:gd name="connsiteX2" fmla="*/ 10424 w 342260"/>
                  <a:gd name="connsiteY2" fmla="*/ 0 h 205877"/>
                  <a:gd name="connsiteX3" fmla="*/ 0 w 342260"/>
                  <a:gd name="connsiteY3" fmla="*/ 156363 h 205877"/>
                </a:gdLst>
                <a:ahLst/>
                <a:cxnLst>
                  <a:cxn ang="0">
                    <a:pos x="connsiteX0" y="connsiteY0"/>
                  </a:cxn>
                  <a:cxn ang="0">
                    <a:pos x="connsiteX1" y="connsiteY1"/>
                  </a:cxn>
                  <a:cxn ang="0">
                    <a:pos x="connsiteX2" y="connsiteY2"/>
                  </a:cxn>
                  <a:cxn ang="0">
                    <a:pos x="connsiteX3" y="connsiteY3"/>
                  </a:cxn>
                </a:cxnLst>
                <a:rect l="l" t="t" r="r" b="b"/>
                <a:pathLst>
                  <a:path w="342260" h="205877">
                    <a:moveTo>
                      <a:pt x="265817" y="205877"/>
                    </a:moveTo>
                    <a:lnTo>
                      <a:pt x="342261" y="0"/>
                    </a:lnTo>
                    <a:lnTo>
                      <a:pt x="10424" y="0"/>
                    </a:lnTo>
                    <a:lnTo>
                      <a:pt x="0" y="156363"/>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nvGrpSpPr>
            <p:cNvPr id="56" name="图形 70"/>
            <p:cNvGrpSpPr/>
            <p:nvPr/>
          </p:nvGrpSpPr>
          <p:grpSpPr>
            <a:xfrm>
              <a:off x="15881262" y="5521981"/>
              <a:ext cx="304907" cy="557191"/>
              <a:chOff x="7801471" y="5850533"/>
              <a:chExt cx="304907" cy="557191"/>
            </a:xfrm>
            <a:solidFill>
              <a:srgbClr val="0B4870"/>
            </a:solidFill>
          </p:grpSpPr>
          <p:sp>
            <p:nvSpPr>
              <p:cNvPr id="94" name="任意多边形: 形状 93"/>
              <p:cNvSpPr/>
              <p:nvPr/>
            </p:nvSpPr>
            <p:spPr>
              <a:xfrm>
                <a:off x="7903612" y="5986049"/>
                <a:ext cx="202766" cy="421675"/>
              </a:xfrm>
              <a:custGeom>
                <a:avLst/>
                <a:gdLst>
                  <a:gd name="connsiteX0" fmla="*/ 29030 w 202766"/>
                  <a:gd name="connsiteY0" fmla="*/ 238888 h 421675"/>
                  <a:gd name="connsiteX1" fmla="*/ 15131 w 202766"/>
                  <a:gd name="connsiteY1" fmla="*/ 416968 h 421675"/>
                  <a:gd name="connsiteX2" fmla="*/ 202767 w 202766"/>
                  <a:gd name="connsiteY2" fmla="*/ 31272 h 421675"/>
                  <a:gd name="connsiteX3" fmla="*/ 171494 w 202766"/>
                  <a:gd name="connsiteY3" fmla="*/ 0 h 421675"/>
                  <a:gd name="connsiteX4" fmla="*/ 29030 w 202766"/>
                  <a:gd name="connsiteY4" fmla="*/ 238888 h 4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766" h="421675">
                    <a:moveTo>
                      <a:pt x="29030" y="238888"/>
                    </a:moveTo>
                    <a:cubicBezTo>
                      <a:pt x="29030" y="238888"/>
                      <a:pt x="-25697" y="456058"/>
                      <a:pt x="15131" y="416968"/>
                    </a:cubicBezTo>
                    <a:cubicBezTo>
                      <a:pt x="55091" y="377877"/>
                      <a:pt x="202767" y="31272"/>
                      <a:pt x="202767" y="31272"/>
                    </a:cubicBezTo>
                    <a:lnTo>
                      <a:pt x="171494" y="0"/>
                    </a:lnTo>
                    <a:lnTo>
                      <a:pt x="29030" y="238888"/>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6" name="任意多边形: 形状 95"/>
              <p:cNvSpPr/>
              <p:nvPr/>
            </p:nvSpPr>
            <p:spPr>
              <a:xfrm>
                <a:off x="7801471" y="5850533"/>
                <a:ext cx="304038" cy="374402"/>
              </a:xfrm>
              <a:custGeom>
                <a:avLst/>
                <a:gdLst>
                  <a:gd name="connsiteX0" fmla="*/ 304039 w 304038"/>
                  <a:gd name="connsiteY0" fmla="*/ 166787 h 374402"/>
                  <a:gd name="connsiteX1" fmla="*/ 160706 w 304038"/>
                  <a:gd name="connsiteY1" fmla="*/ 0 h 374402"/>
                  <a:gd name="connsiteX2" fmla="*/ 0 w 304038"/>
                  <a:gd name="connsiteY2" fmla="*/ 289271 h 374402"/>
                  <a:gd name="connsiteX3" fmla="*/ 131171 w 304038"/>
                  <a:gd name="connsiteY3" fmla="*/ 374402 h 374402"/>
                </a:gdLst>
                <a:ahLst/>
                <a:cxnLst>
                  <a:cxn ang="0">
                    <a:pos x="connsiteX0" y="connsiteY0"/>
                  </a:cxn>
                  <a:cxn ang="0">
                    <a:pos x="connsiteX1" y="connsiteY1"/>
                  </a:cxn>
                  <a:cxn ang="0">
                    <a:pos x="connsiteX2" y="connsiteY2"/>
                  </a:cxn>
                  <a:cxn ang="0">
                    <a:pos x="connsiteX3" y="connsiteY3"/>
                  </a:cxn>
                </a:cxnLst>
                <a:rect l="l" t="t" r="r" b="b"/>
                <a:pathLst>
                  <a:path w="304038" h="374402">
                    <a:moveTo>
                      <a:pt x="304039" y="166787"/>
                    </a:moveTo>
                    <a:lnTo>
                      <a:pt x="160706" y="0"/>
                    </a:lnTo>
                    <a:lnTo>
                      <a:pt x="0" y="289271"/>
                    </a:lnTo>
                    <a:lnTo>
                      <a:pt x="131171" y="374402"/>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57" name="任意多边形: 形状 56"/>
            <p:cNvSpPr/>
            <p:nvPr/>
          </p:nvSpPr>
          <p:spPr>
            <a:xfrm>
              <a:off x="15757635" y="1807097"/>
              <a:ext cx="86136" cy="91788"/>
            </a:xfrm>
            <a:custGeom>
              <a:avLst/>
              <a:gdLst>
                <a:gd name="connsiteX0" fmla="*/ 411 w 86136"/>
                <a:gd name="connsiteY0" fmla="*/ 83519 h 91788"/>
                <a:gd name="connsiteX1" fmla="*/ 5623 w 86136"/>
                <a:gd name="connsiteY1" fmla="*/ 32267 h 91788"/>
                <a:gd name="connsiteX2" fmla="*/ 42977 w 86136"/>
                <a:gd name="connsiteY2" fmla="*/ 126 h 91788"/>
                <a:gd name="connsiteX3" fmla="*/ 85542 w 86136"/>
                <a:gd name="connsiteY3" fmla="*/ 34004 h 91788"/>
                <a:gd name="connsiteX4" fmla="*/ 59482 w 86136"/>
                <a:gd name="connsiteY4" fmla="*/ 84388 h 91788"/>
                <a:gd name="connsiteX5" fmla="*/ 1280 w 86136"/>
                <a:gd name="connsiteY5" fmla="*/ 86125 h 9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36" h="91788">
                  <a:moveTo>
                    <a:pt x="411" y="83519"/>
                  </a:moveTo>
                  <a:cubicBezTo>
                    <a:pt x="-458" y="66146"/>
                    <a:pt x="-458" y="47903"/>
                    <a:pt x="5623" y="32267"/>
                  </a:cubicBezTo>
                  <a:cubicBezTo>
                    <a:pt x="11704" y="15762"/>
                    <a:pt x="25603" y="1863"/>
                    <a:pt x="42977" y="126"/>
                  </a:cubicBezTo>
                  <a:cubicBezTo>
                    <a:pt x="62956" y="-1612"/>
                    <a:pt x="82067" y="14893"/>
                    <a:pt x="85542" y="34004"/>
                  </a:cubicBezTo>
                  <a:cubicBezTo>
                    <a:pt x="89017" y="53984"/>
                    <a:pt x="76855" y="73964"/>
                    <a:pt x="59482" y="84388"/>
                  </a:cubicBezTo>
                  <a:cubicBezTo>
                    <a:pt x="42108" y="93943"/>
                    <a:pt x="20391" y="93943"/>
                    <a:pt x="1280" y="86125"/>
                  </a:cubicBezTo>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8" name="任意多边形: 形状 57"/>
            <p:cNvSpPr/>
            <p:nvPr/>
          </p:nvSpPr>
          <p:spPr>
            <a:xfrm>
              <a:off x="15580821" y="2183362"/>
              <a:ext cx="257143" cy="1226579"/>
            </a:xfrm>
            <a:custGeom>
              <a:avLst/>
              <a:gdLst>
                <a:gd name="connsiteX0" fmla="*/ 59084 w 257143"/>
                <a:gd name="connsiteY0" fmla="*/ 1218761 h 1226579"/>
                <a:gd name="connsiteX1" fmla="*/ 83407 w 257143"/>
                <a:gd name="connsiteY1" fmla="*/ 184161 h 1226579"/>
                <a:gd name="connsiteX2" fmla="*/ 257144 w 257143"/>
                <a:gd name="connsiteY2" fmla="*/ 0 h 1226579"/>
                <a:gd name="connsiteX3" fmla="*/ 195467 w 257143"/>
                <a:gd name="connsiteY3" fmla="*/ 5212 h 1226579"/>
                <a:gd name="connsiteX4" fmla="*/ 33892 w 257143"/>
                <a:gd name="connsiteY4" fmla="*/ 242362 h 1226579"/>
                <a:gd name="connsiteX5" fmla="*/ 14 w 257143"/>
                <a:gd name="connsiteY5" fmla="*/ 1226580 h 1226579"/>
                <a:gd name="connsiteX6" fmla="*/ 59084 w 257143"/>
                <a:gd name="connsiteY6" fmla="*/ 1218761 h 122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143" h="1226579">
                  <a:moveTo>
                    <a:pt x="59084" y="1218761"/>
                  </a:moveTo>
                  <a:cubicBezTo>
                    <a:pt x="59084" y="1218761"/>
                    <a:pt x="49528" y="257130"/>
                    <a:pt x="83407" y="184161"/>
                  </a:cubicBezTo>
                  <a:cubicBezTo>
                    <a:pt x="83407" y="184161"/>
                    <a:pt x="119023" y="3475"/>
                    <a:pt x="257144" y="0"/>
                  </a:cubicBezTo>
                  <a:lnTo>
                    <a:pt x="195467" y="5212"/>
                  </a:lnTo>
                  <a:cubicBezTo>
                    <a:pt x="195467" y="5212"/>
                    <a:pt x="70377" y="-3475"/>
                    <a:pt x="33892" y="242362"/>
                  </a:cubicBezTo>
                  <a:cubicBezTo>
                    <a:pt x="-1724" y="488200"/>
                    <a:pt x="14" y="1226580"/>
                    <a:pt x="14" y="1226580"/>
                  </a:cubicBezTo>
                  <a:lnTo>
                    <a:pt x="59084" y="1218761"/>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9" name="任意多边形: 形状 58"/>
            <p:cNvSpPr/>
            <p:nvPr/>
          </p:nvSpPr>
          <p:spPr>
            <a:xfrm>
              <a:off x="15299503" y="2214635"/>
              <a:ext cx="72848" cy="1221367"/>
            </a:xfrm>
            <a:custGeom>
              <a:avLst/>
              <a:gdLst>
                <a:gd name="connsiteX0" fmla="*/ 72848 w 72848"/>
                <a:gd name="connsiteY0" fmla="*/ 1221367 h 1221367"/>
                <a:gd name="connsiteX1" fmla="*/ 65030 w 72848"/>
                <a:gd name="connsiteY1" fmla="*/ 0 h 1221367"/>
                <a:gd name="connsiteX2" fmla="*/ 27677 w 72848"/>
                <a:gd name="connsiteY2" fmla="*/ 0 h 1221367"/>
                <a:gd name="connsiteX3" fmla="*/ 748 w 72848"/>
                <a:gd name="connsiteY3" fmla="*/ 359634 h 1221367"/>
                <a:gd name="connsiteX4" fmla="*/ 748 w 72848"/>
                <a:gd name="connsiteY4" fmla="*/ 1221367 h 1221367"/>
                <a:gd name="connsiteX5" fmla="*/ 72848 w 72848"/>
                <a:gd name="connsiteY5" fmla="*/ 1221367 h 1221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48" h="1221367">
                  <a:moveTo>
                    <a:pt x="72848" y="1221367"/>
                  </a:moveTo>
                  <a:cubicBezTo>
                    <a:pt x="72848" y="1221367"/>
                    <a:pt x="35495" y="116403"/>
                    <a:pt x="65030" y="0"/>
                  </a:cubicBezTo>
                  <a:lnTo>
                    <a:pt x="27677" y="0"/>
                  </a:lnTo>
                  <a:cubicBezTo>
                    <a:pt x="27677" y="0"/>
                    <a:pt x="-5333" y="94686"/>
                    <a:pt x="748" y="359634"/>
                  </a:cubicBezTo>
                  <a:cubicBezTo>
                    <a:pt x="5091" y="518603"/>
                    <a:pt x="748" y="1221367"/>
                    <a:pt x="748" y="1221367"/>
                  </a:cubicBezTo>
                  <a:lnTo>
                    <a:pt x="72848" y="1221367"/>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0" name="任意多边形: 形状 59"/>
            <p:cNvSpPr/>
            <p:nvPr/>
          </p:nvSpPr>
          <p:spPr>
            <a:xfrm>
              <a:off x="14569653" y="2946066"/>
              <a:ext cx="362276" cy="163312"/>
            </a:xfrm>
            <a:custGeom>
              <a:avLst/>
              <a:gdLst>
                <a:gd name="connsiteX0" fmla="*/ 362276 w 362276"/>
                <a:gd name="connsiteY0" fmla="*/ 0 h 163312"/>
                <a:gd name="connsiteX1" fmla="*/ 141631 w 362276"/>
                <a:gd name="connsiteY1" fmla="*/ 113797 h 163312"/>
                <a:gd name="connsiteX2" fmla="*/ 905 w 362276"/>
                <a:gd name="connsiteY2" fmla="*/ 125959 h 163312"/>
                <a:gd name="connsiteX3" fmla="*/ 141631 w 362276"/>
                <a:gd name="connsiteY3" fmla="*/ 163312 h 163312"/>
                <a:gd name="connsiteX4" fmla="*/ 362276 w 362276"/>
                <a:gd name="connsiteY4" fmla="*/ 0 h 163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276" h="163312">
                  <a:moveTo>
                    <a:pt x="362276" y="0"/>
                  </a:moveTo>
                  <a:cubicBezTo>
                    <a:pt x="362276" y="0"/>
                    <a:pt x="181591" y="114666"/>
                    <a:pt x="141631" y="113797"/>
                  </a:cubicBezTo>
                  <a:cubicBezTo>
                    <a:pt x="102540" y="112929"/>
                    <a:pt x="-11257" y="110322"/>
                    <a:pt x="905" y="125959"/>
                  </a:cubicBezTo>
                  <a:cubicBezTo>
                    <a:pt x="13066" y="141595"/>
                    <a:pt x="141631" y="163312"/>
                    <a:pt x="141631" y="163312"/>
                  </a:cubicBezTo>
                  <a:lnTo>
                    <a:pt x="362276" y="0"/>
                  </a:lnTo>
                  <a:close/>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1" name="任意多边形: 形状 60"/>
            <p:cNvSpPr/>
            <p:nvPr/>
          </p:nvSpPr>
          <p:spPr>
            <a:xfrm>
              <a:off x="14710415" y="2495219"/>
              <a:ext cx="1333427" cy="762797"/>
            </a:xfrm>
            <a:custGeom>
              <a:avLst/>
              <a:gdLst>
                <a:gd name="connsiteX0" fmla="*/ 234544 w 1333427"/>
                <a:gd name="connsiteY0" fmla="*/ 692340 h 762797"/>
                <a:gd name="connsiteX1" fmla="*/ 1207468 w 1333427"/>
                <a:gd name="connsiteY1" fmla="*/ 550745 h 762797"/>
                <a:gd name="connsiteX2" fmla="*/ 1333427 w 1333427"/>
                <a:gd name="connsiteY2" fmla="*/ 258867 h 762797"/>
                <a:gd name="connsiteX3" fmla="*/ 1065005 w 1333427"/>
                <a:gd name="connsiteY3" fmla="*/ 0 h 762797"/>
                <a:gd name="connsiteX4" fmla="*/ 879975 w 1333427"/>
                <a:gd name="connsiteY4" fmla="*/ 465614 h 762797"/>
                <a:gd name="connsiteX5" fmla="*/ 309251 w 1333427"/>
                <a:gd name="connsiteY5" fmla="*/ 469957 h 762797"/>
                <a:gd name="connsiteX6" fmla="*/ 273635 w 1333427"/>
                <a:gd name="connsiteY6" fmla="*/ 438685 h 762797"/>
                <a:gd name="connsiteX7" fmla="*/ 245837 w 1333427"/>
                <a:gd name="connsiteY7" fmla="*/ 401331 h 762797"/>
                <a:gd name="connsiteX8" fmla="*/ 224989 w 1333427"/>
                <a:gd name="connsiteY8" fmla="*/ 346604 h 762797"/>
                <a:gd name="connsiteX9" fmla="*/ 191979 w 1333427"/>
                <a:gd name="connsiteY9" fmla="*/ 337049 h 762797"/>
                <a:gd name="connsiteX10" fmla="*/ 220645 w 1333427"/>
                <a:gd name="connsiteY10" fmla="*/ 449109 h 762797"/>
                <a:gd name="connsiteX11" fmla="*/ 0 w 1333427"/>
                <a:gd name="connsiteY11" fmla="*/ 611553 h 762797"/>
                <a:gd name="connsiteX12" fmla="*/ 234544 w 1333427"/>
                <a:gd name="connsiteY12" fmla="*/ 692340 h 76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427" h="762797">
                  <a:moveTo>
                    <a:pt x="234544" y="692340"/>
                  </a:moveTo>
                  <a:cubicBezTo>
                    <a:pt x="234544" y="692340"/>
                    <a:pt x="1090196" y="922541"/>
                    <a:pt x="1207468" y="550745"/>
                  </a:cubicBezTo>
                  <a:cubicBezTo>
                    <a:pt x="1331690" y="156363"/>
                    <a:pt x="1333427" y="258867"/>
                    <a:pt x="1333427" y="258867"/>
                  </a:cubicBezTo>
                  <a:lnTo>
                    <a:pt x="1065005" y="0"/>
                  </a:lnTo>
                  <a:cubicBezTo>
                    <a:pt x="1065005" y="0"/>
                    <a:pt x="920803" y="455190"/>
                    <a:pt x="879975" y="465614"/>
                  </a:cubicBezTo>
                  <a:cubicBezTo>
                    <a:pt x="654987" y="522947"/>
                    <a:pt x="399594" y="486462"/>
                    <a:pt x="309251" y="469957"/>
                  </a:cubicBezTo>
                  <a:cubicBezTo>
                    <a:pt x="298827" y="461270"/>
                    <a:pt x="287534" y="451715"/>
                    <a:pt x="273635" y="438685"/>
                  </a:cubicBezTo>
                  <a:cubicBezTo>
                    <a:pt x="262342" y="428261"/>
                    <a:pt x="252787" y="415230"/>
                    <a:pt x="245837" y="401331"/>
                  </a:cubicBezTo>
                  <a:cubicBezTo>
                    <a:pt x="237150" y="383958"/>
                    <a:pt x="226726" y="361372"/>
                    <a:pt x="224989" y="346604"/>
                  </a:cubicBezTo>
                  <a:cubicBezTo>
                    <a:pt x="222383" y="328362"/>
                    <a:pt x="199797" y="323150"/>
                    <a:pt x="191979" y="337049"/>
                  </a:cubicBezTo>
                  <a:cubicBezTo>
                    <a:pt x="184161" y="350948"/>
                    <a:pt x="189373" y="400463"/>
                    <a:pt x="220645" y="449109"/>
                  </a:cubicBezTo>
                  <a:cubicBezTo>
                    <a:pt x="220645" y="449109"/>
                    <a:pt x="16505" y="580280"/>
                    <a:pt x="0" y="611553"/>
                  </a:cubicBezTo>
                  <a:lnTo>
                    <a:pt x="234544" y="692340"/>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2" name="任意多边形: 形状 61"/>
            <p:cNvSpPr/>
            <p:nvPr/>
          </p:nvSpPr>
          <p:spPr>
            <a:xfrm>
              <a:off x="15612976" y="2183362"/>
              <a:ext cx="448594" cy="887793"/>
            </a:xfrm>
            <a:custGeom>
              <a:avLst/>
              <a:gdLst>
                <a:gd name="connsiteX0" fmla="*/ 244969 w 448594"/>
                <a:gd name="connsiteY0" fmla="*/ 0 h 887793"/>
                <a:gd name="connsiteX1" fmla="*/ 448240 w 448594"/>
                <a:gd name="connsiteY1" fmla="*/ 344867 h 887793"/>
                <a:gd name="connsiteX2" fmla="*/ 331837 w 448594"/>
                <a:gd name="connsiteY2" fmla="*/ 887793 h 887793"/>
                <a:gd name="connsiteX3" fmla="*/ 0 w 448594"/>
                <a:gd name="connsiteY3" fmla="*/ 714926 h 887793"/>
                <a:gd name="connsiteX4" fmla="*/ 244969 w 448594"/>
                <a:gd name="connsiteY4" fmla="*/ 0 h 887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594" h="887793">
                  <a:moveTo>
                    <a:pt x="244969" y="0"/>
                  </a:moveTo>
                  <a:cubicBezTo>
                    <a:pt x="244969" y="0"/>
                    <a:pt x="440422" y="37353"/>
                    <a:pt x="448240" y="344867"/>
                  </a:cubicBezTo>
                  <a:cubicBezTo>
                    <a:pt x="456058" y="652380"/>
                    <a:pt x="331837" y="887793"/>
                    <a:pt x="331837" y="887793"/>
                  </a:cubicBezTo>
                  <a:lnTo>
                    <a:pt x="0" y="714926"/>
                  </a:lnTo>
                  <a:lnTo>
                    <a:pt x="244969" y="0"/>
                  </a:lnTo>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3" name="任意多边形: 形状 62"/>
            <p:cNvSpPr/>
            <p:nvPr/>
          </p:nvSpPr>
          <p:spPr>
            <a:xfrm>
              <a:off x="16361644" y="5067388"/>
              <a:ext cx="1046778" cy="151150"/>
            </a:xfrm>
            <a:custGeom>
              <a:avLst/>
              <a:gdLst>
                <a:gd name="connsiteX0" fmla="*/ 972056 w 1046778"/>
                <a:gd name="connsiteY0" fmla="*/ 151150 h 151150"/>
                <a:gd name="connsiteX1" fmla="*/ 75575 w 1046778"/>
                <a:gd name="connsiteY1" fmla="*/ 151150 h 151150"/>
                <a:gd name="connsiteX2" fmla="*/ 0 w 1046778"/>
                <a:gd name="connsiteY2" fmla="*/ 75575 h 151150"/>
                <a:gd name="connsiteX3" fmla="*/ 0 w 1046778"/>
                <a:gd name="connsiteY3" fmla="*/ 75575 h 151150"/>
                <a:gd name="connsiteX4" fmla="*/ 75575 w 1046778"/>
                <a:gd name="connsiteY4" fmla="*/ 0 h 151150"/>
                <a:gd name="connsiteX5" fmla="*/ 971187 w 1046778"/>
                <a:gd name="connsiteY5" fmla="*/ 0 h 151150"/>
                <a:gd name="connsiteX6" fmla="*/ 1046762 w 1046778"/>
                <a:gd name="connsiteY6" fmla="*/ 75575 h 151150"/>
                <a:gd name="connsiteX7" fmla="*/ 1046762 w 1046778"/>
                <a:gd name="connsiteY7" fmla="*/ 75575 h 151150"/>
                <a:gd name="connsiteX8" fmla="*/ 972056 w 1046778"/>
                <a:gd name="connsiteY8" fmla="*/ 151150 h 15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6778" h="151150">
                  <a:moveTo>
                    <a:pt x="972056" y="151150"/>
                  </a:moveTo>
                  <a:lnTo>
                    <a:pt x="75575" y="151150"/>
                  </a:lnTo>
                  <a:cubicBezTo>
                    <a:pt x="33879" y="151150"/>
                    <a:pt x="0" y="117272"/>
                    <a:pt x="0" y="75575"/>
                  </a:cubicBezTo>
                  <a:lnTo>
                    <a:pt x="0" y="75575"/>
                  </a:lnTo>
                  <a:cubicBezTo>
                    <a:pt x="0" y="33878"/>
                    <a:pt x="33879" y="0"/>
                    <a:pt x="75575" y="0"/>
                  </a:cubicBezTo>
                  <a:lnTo>
                    <a:pt x="971187" y="0"/>
                  </a:lnTo>
                  <a:cubicBezTo>
                    <a:pt x="1012884" y="0"/>
                    <a:pt x="1046762" y="33878"/>
                    <a:pt x="1046762" y="75575"/>
                  </a:cubicBezTo>
                  <a:lnTo>
                    <a:pt x="1046762" y="75575"/>
                  </a:lnTo>
                  <a:cubicBezTo>
                    <a:pt x="1047631" y="117272"/>
                    <a:pt x="1013752" y="151150"/>
                    <a:pt x="972056" y="151150"/>
                  </a:cubicBezTo>
                  <a:close/>
                </a:path>
              </a:pathLst>
            </a:custGeom>
            <a:solidFill>
              <a:srgbClr val="D3D3D3"/>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64" name="图形 70"/>
            <p:cNvGrpSpPr/>
            <p:nvPr/>
          </p:nvGrpSpPr>
          <p:grpSpPr>
            <a:xfrm>
              <a:off x="16626368" y="5169023"/>
              <a:ext cx="916908" cy="1073915"/>
              <a:chOff x="8546577" y="5497575"/>
              <a:chExt cx="916908" cy="1073915"/>
            </a:xfrm>
            <a:solidFill>
              <a:srgbClr val="0B4870"/>
            </a:solidFill>
          </p:grpSpPr>
          <p:sp>
            <p:nvSpPr>
              <p:cNvPr id="90" name="任意多边形: 形状 89"/>
              <p:cNvSpPr/>
              <p:nvPr/>
            </p:nvSpPr>
            <p:spPr>
              <a:xfrm rot="-5400000">
                <a:off x="8967486" y="6078116"/>
                <a:ext cx="76444" cy="771389"/>
              </a:xfrm>
              <a:custGeom>
                <a:avLst/>
                <a:gdLst>
                  <a:gd name="connsiteX0" fmla="*/ 0 w 76444"/>
                  <a:gd name="connsiteY0" fmla="*/ 0 h 771389"/>
                  <a:gd name="connsiteX1" fmla="*/ 76444 w 76444"/>
                  <a:gd name="connsiteY1" fmla="*/ 0 h 771389"/>
                  <a:gd name="connsiteX2" fmla="*/ 76444 w 76444"/>
                  <a:gd name="connsiteY2" fmla="*/ 771390 h 771389"/>
                  <a:gd name="connsiteX3" fmla="*/ 0 w 76444"/>
                  <a:gd name="connsiteY3" fmla="*/ 771390 h 771389"/>
                </a:gdLst>
                <a:ahLst/>
                <a:cxnLst>
                  <a:cxn ang="0">
                    <a:pos x="connsiteX0" y="connsiteY0"/>
                  </a:cxn>
                  <a:cxn ang="0">
                    <a:pos x="connsiteX1" y="connsiteY1"/>
                  </a:cxn>
                  <a:cxn ang="0">
                    <a:pos x="connsiteX2" y="connsiteY2"/>
                  </a:cxn>
                  <a:cxn ang="0">
                    <a:pos x="connsiteX3" y="connsiteY3"/>
                  </a:cxn>
                </a:cxnLst>
                <a:rect l="l" t="t" r="r" b="b"/>
                <a:pathLst>
                  <a:path w="76444" h="771389">
                    <a:moveTo>
                      <a:pt x="0" y="0"/>
                    </a:moveTo>
                    <a:lnTo>
                      <a:pt x="76444" y="0"/>
                    </a:lnTo>
                    <a:lnTo>
                      <a:pt x="76444" y="771390"/>
                    </a:lnTo>
                    <a:lnTo>
                      <a:pt x="0" y="771390"/>
                    </a:ln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1" name="任意多边形: 形状 90"/>
              <p:cNvSpPr/>
              <p:nvPr/>
            </p:nvSpPr>
            <p:spPr>
              <a:xfrm>
                <a:off x="8546577" y="6425972"/>
                <a:ext cx="145518" cy="145518"/>
              </a:xfrm>
              <a:custGeom>
                <a:avLst/>
                <a:gdLst>
                  <a:gd name="connsiteX0" fmla="*/ 144425 w 145518"/>
                  <a:gd name="connsiteY0" fmla="*/ 61032 h 145518"/>
                  <a:gd name="connsiteX1" fmla="*/ 84486 w 145518"/>
                  <a:gd name="connsiteY1" fmla="*/ 144425 h 145518"/>
                  <a:gd name="connsiteX2" fmla="*/ 1093 w 145518"/>
                  <a:gd name="connsiteY2" fmla="*/ 84487 h 145518"/>
                  <a:gd name="connsiteX3" fmla="*/ 61032 w 145518"/>
                  <a:gd name="connsiteY3" fmla="*/ 1093 h 145518"/>
                  <a:gd name="connsiteX4" fmla="*/ 144425 w 145518"/>
                  <a:gd name="connsiteY4" fmla="*/ 61032 h 145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518" h="145518">
                    <a:moveTo>
                      <a:pt x="144425" y="61032"/>
                    </a:moveTo>
                    <a:cubicBezTo>
                      <a:pt x="151375" y="100991"/>
                      <a:pt x="124446" y="138345"/>
                      <a:pt x="84486" y="144425"/>
                    </a:cubicBezTo>
                    <a:cubicBezTo>
                      <a:pt x="44527" y="151375"/>
                      <a:pt x="7174" y="124446"/>
                      <a:pt x="1093" y="84487"/>
                    </a:cubicBezTo>
                    <a:cubicBezTo>
                      <a:pt x="-5857" y="44527"/>
                      <a:pt x="21073" y="7174"/>
                      <a:pt x="61032" y="1093"/>
                    </a:cubicBezTo>
                    <a:cubicBezTo>
                      <a:pt x="100991" y="-5857"/>
                      <a:pt x="138345" y="21073"/>
                      <a:pt x="144425" y="61032"/>
                    </a:cubicBez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2" name="任意多边形: 形状 91"/>
              <p:cNvSpPr/>
              <p:nvPr/>
            </p:nvSpPr>
            <p:spPr>
              <a:xfrm>
                <a:off x="8963768" y="5497575"/>
                <a:ext cx="76444" cy="959025"/>
              </a:xfrm>
              <a:custGeom>
                <a:avLst/>
                <a:gdLst>
                  <a:gd name="connsiteX0" fmla="*/ 0 w 76444"/>
                  <a:gd name="connsiteY0" fmla="*/ 0 h 959025"/>
                  <a:gd name="connsiteX1" fmla="*/ 76444 w 76444"/>
                  <a:gd name="connsiteY1" fmla="*/ 0 h 959025"/>
                  <a:gd name="connsiteX2" fmla="*/ 76444 w 76444"/>
                  <a:gd name="connsiteY2" fmla="*/ 959025 h 959025"/>
                  <a:gd name="connsiteX3" fmla="*/ 0 w 76444"/>
                  <a:gd name="connsiteY3" fmla="*/ 959025 h 959025"/>
                </a:gdLst>
                <a:ahLst/>
                <a:cxnLst>
                  <a:cxn ang="0">
                    <a:pos x="connsiteX0" y="connsiteY0"/>
                  </a:cxn>
                  <a:cxn ang="0">
                    <a:pos x="connsiteX1" y="connsiteY1"/>
                  </a:cxn>
                  <a:cxn ang="0">
                    <a:pos x="connsiteX2" y="connsiteY2"/>
                  </a:cxn>
                  <a:cxn ang="0">
                    <a:pos x="connsiteX3" y="connsiteY3"/>
                  </a:cxn>
                </a:cxnLst>
                <a:rect l="l" t="t" r="r" b="b"/>
                <a:pathLst>
                  <a:path w="76444" h="959025">
                    <a:moveTo>
                      <a:pt x="0" y="0"/>
                    </a:moveTo>
                    <a:lnTo>
                      <a:pt x="76444" y="0"/>
                    </a:lnTo>
                    <a:lnTo>
                      <a:pt x="76444" y="959025"/>
                    </a:lnTo>
                    <a:lnTo>
                      <a:pt x="0" y="959025"/>
                    </a:ln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3" name="任意多边形: 形状 92"/>
              <p:cNvSpPr/>
              <p:nvPr/>
            </p:nvSpPr>
            <p:spPr>
              <a:xfrm>
                <a:off x="9317967" y="6425972"/>
                <a:ext cx="145518" cy="145518"/>
              </a:xfrm>
              <a:custGeom>
                <a:avLst/>
                <a:gdLst>
                  <a:gd name="connsiteX0" fmla="*/ 144425 w 145518"/>
                  <a:gd name="connsiteY0" fmla="*/ 61032 h 145518"/>
                  <a:gd name="connsiteX1" fmla="*/ 84486 w 145518"/>
                  <a:gd name="connsiteY1" fmla="*/ 144425 h 145518"/>
                  <a:gd name="connsiteX2" fmla="*/ 1093 w 145518"/>
                  <a:gd name="connsiteY2" fmla="*/ 84487 h 145518"/>
                  <a:gd name="connsiteX3" fmla="*/ 61032 w 145518"/>
                  <a:gd name="connsiteY3" fmla="*/ 1093 h 145518"/>
                  <a:gd name="connsiteX4" fmla="*/ 144425 w 145518"/>
                  <a:gd name="connsiteY4" fmla="*/ 61032 h 145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518" h="145518">
                    <a:moveTo>
                      <a:pt x="144425" y="61032"/>
                    </a:moveTo>
                    <a:cubicBezTo>
                      <a:pt x="151375" y="100991"/>
                      <a:pt x="124446" y="138345"/>
                      <a:pt x="84486" y="144425"/>
                    </a:cubicBezTo>
                    <a:cubicBezTo>
                      <a:pt x="44527" y="151375"/>
                      <a:pt x="7173" y="124446"/>
                      <a:pt x="1093" y="84487"/>
                    </a:cubicBezTo>
                    <a:cubicBezTo>
                      <a:pt x="-5857" y="44527"/>
                      <a:pt x="21072" y="7174"/>
                      <a:pt x="61032" y="1093"/>
                    </a:cubicBezTo>
                    <a:cubicBezTo>
                      <a:pt x="100991" y="-5857"/>
                      <a:pt x="138345" y="21073"/>
                      <a:pt x="144425" y="61032"/>
                    </a:cubicBez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65" name="任意多边形: 形状 64"/>
            <p:cNvSpPr/>
            <p:nvPr/>
          </p:nvSpPr>
          <p:spPr>
            <a:xfrm>
              <a:off x="16635980" y="3648829"/>
              <a:ext cx="1422368" cy="1569708"/>
            </a:xfrm>
            <a:custGeom>
              <a:avLst/>
              <a:gdLst>
                <a:gd name="connsiteX0" fmla="*/ 932264 w 1422368"/>
                <a:gd name="connsiteY0" fmla="*/ 1569709 h 1569708"/>
                <a:gd name="connsiteX1" fmla="*/ 86167 w 1422368"/>
                <a:gd name="connsiteY1" fmla="*/ 1569709 h 1569708"/>
                <a:gd name="connsiteX2" fmla="*/ 3642 w 1422368"/>
                <a:gd name="connsiteY2" fmla="*/ 1456780 h 1569708"/>
                <a:gd name="connsiteX3" fmla="*/ 407580 w 1422368"/>
                <a:gd name="connsiteY3" fmla="*/ 63414 h 1569708"/>
                <a:gd name="connsiteX4" fmla="*/ 490104 w 1422368"/>
                <a:gd name="connsiteY4" fmla="*/ 0 h 1569708"/>
                <a:gd name="connsiteX5" fmla="*/ 1336201 w 1422368"/>
                <a:gd name="connsiteY5" fmla="*/ 0 h 1569708"/>
                <a:gd name="connsiteX6" fmla="*/ 1418726 w 1422368"/>
                <a:gd name="connsiteY6" fmla="*/ 112929 h 1569708"/>
                <a:gd name="connsiteX7" fmla="*/ 1014789 w 1422368"/>
                <a:gd name="connsiteY7" fmla="*/ 1506295 h 1569708"/>
                <a:gd name="connsiteX8" fmla="*/ 932264 w 1422368"/>
                <a:gd name="connsiteY8" fmla="*/ 1569709 h 156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368" h="1569708">
                  <a:moveTo>
                    <a:pt x="932264" y="1569709"/>
                  </a:moveTo>
                  <a:lnTo>
                    <a:pt x="86167" y="1569709"/>
                  </a:lnTo>
                  <a:cubicBezTo>
                    <a:pt x="28834" y="1569709"/>
                    <a:pt x="-12863" y="1513244"/>
                    <a:pt x="3642" y="1456780"/>
                  </a:cubicBezTo>
                  <a:lnTo>
                    <a:pt x="407580" y="63414"/>
                  </a:lnTo>
                  <a:cubicBezTo>
                    <a:pt x="418004" y="26060"/>
                    <a:pt x="451882" y="0"/>
                    <a:pt x="490104" y="0"/>
                  </a:cubicBezTo>
                  <a:lnTo>
                    <a:pt x="1336201" y="0"/>
                  </a:lnTo>
                  <a:cubicBezTo>
                    <a:pt x="1393534" y="0"/>
                    <a:pt x="1435231" y="56464"/>
                    <a:pt x="1418726" y="112929"/>
                  </a:cubicBezTo>
                  <a:lnTo>
                    <a:pt x="1014789" y="1506295"/>
                  </a:lnTo>
                  <a:cubicBezTo>
                    <a:pt x="1004364" y="1544517"/>
                    <a:pt x="970486" y="1569709"/>
                    <a:pt x="932264" y="1569709"/>
                  </a:cubicBezTo>
                  <a:close/>
                </a:path>
              </a:pathLst>
            </a:custGeom>
            <a:solidFill>
              <a:schemeClr val="accent5">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6" name="任意多边形: 形状 65"/>
            <p:cNvSpPr/>
            <p:nvPr/>
          </p:nvSpPr>
          <p:spPr>
            <a:xfrm>
              <a:off x="16628162" y="3648829"/>
              <a:ext cx="1313782" cy="1569708"/>
            </a:xfrm>
            <a:custGeom>
              <a:avLst/>
              <a:gdLst>
                <a:gd name="connsiteX0" fmla="*/ 823678 w 1313782"/>
                <a:gd name="connsiteY0" fmla="*/ 1569709 h 1569708"/>
                <a:gd name="connsiteX1" fmla="*/ 86167 w 1313782"/>
                <a:gd name="connsiteY1" fmla="*/ 1569709 h 1569708"/>
                <a:gd name="connsiteX2" fmla="*/ 3642 w 1313782"/>
                <a:gd name="connsiteY2" fmla="*/ 1456780 h 1569708"/>
                <a:gd name="connsiteX3" fmla="*/ 407580 w 1313782"/>
                <a:gd name="connsiteY3" fmla="*/ 63414 h 1569708"/>
                <a:gd name="connsiteX4" fmla="*/ 490104 w 1313782"/>
                <a:gd name="connsiteY4" fmla="*/ 0 h 1569708"/>
                <a:gd name="connsiteX5" fmla="*/ 1227616 w 1313782"/>
                <a:gd name="connsiteY5" fmla="*/ 0 h 1569708"/>
                <a:gd name="connsiteX6" fmla="*/ 1310140 w 1313782"/>
                <a:gd name="connsiteY6" fmla="*/ 112929 h 1569708"/>
                <a:gd name="connsiteX7" fmla="*/ 906203 w 1313782"/>
                <a:gd name="connsiteY7" fmla="*/ 1506295 h 1569708"/>
                <a:gd name="connsiteX8" fmla="*/ 823678 w 1313782"/>
                <a:gd name="connsiteY8" fmla="*/ 1569709 h 156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3782" h="1569708">
                  <a:moveTo>
                    <a:pt x="823678" y="1569709"/>
                  </a:moveTo>
                  <a:lnTo>
                    <a:pt x="86167" y="1569709"/>
                  </a:lnTo>
                  <a:cubicBezTo>
                    <a:pt x="28834" y="1569709"/>
                    <a:pt x="-12863" y="1513244"/>
                    <a:pt x="3642" y="1456780"/>
                  </a:cubicBezTo>
                  <a:lnTo>
                    <a:pt x="407580" y="63414"/>
                  </a:lnTo>
                  <a:cubicBezTo>
                    <a:pt x="418004" y="26060"/>
                    <a:pt x="451882" y="0"/>
                    <a:pt x="490104" y="0"/>
                  </a:cubicBezTo>
                  <a:lnTo>
                    <a:pt x="1227616" y="0"/>
                  </a:lnTo>
                  <a:cubicBezTo>
                    <a:pt x="1284949" y="0"/>
                    <a:pt x="1326646" y="56464"/>
                    <a:pt x="1310140" y="112929"/>
                  </a:cubicBezTo>
                  <a:lnTo>
                    <a:pt x="906203" y="1506295"/>
                  </a:lnTo>
                  <a:cubicBezTo>
                    <a:pt x="895779" y="1544517"/>
                    <a:pt x="861901" y="1569709"/>
                    <a:pt x="823678" y="1569709"/>
                  </a:cubicBezTo>
                  <a:close/>
                </a:path>
              </a:pathLst>
            </a:custGeom>
            <a:solidFill>
              <a:schemeClr val="accent5">
                <a:lumMod val="60000"/>
                <a:lumOff val="4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 name="任意多边形: 形状 66"/>
            <p:cNvSpPr/>
            <p:nvPr/>
          </p:nvSpPr>
          <p:spPr>
            <a:xfrm>
              <a:off x="16596188" y="5067388"/>
              <a:ext cx="1046778" cy="151150"/>
            </a:xfrm>
            <a:custGeom>
              <a:avLst/>
              <a:gdLst>
                <a:gd name="connsiteX0" fmla="*/ 972056 w 1046778"/>
                <a:gd name="connsiteY0" fmla="*/ 151150 h 151150"/>
                <a:gd name="connsiteX1" fmla="*/ 75575 w 1046778"/>
                <a:gd name="connsiteY1" fmla="*/ 151150 h 151150"/>
                <a:gd name="connsiteX2" fmla="*/ 0 w 1046778"/>
                <a:gd name="connsiteY2" fmla="*/ 75575 h 151150"/>
                <a:gd name="connsiteX3" fmla="*/ 0 w 1046778"/>
                <a:gd name="connsiteY3" fmla="*/ 75575 h 151150"/>
                <a:gd name="connsiteX4" fmla="*/ 75575 w 1046778"/>
                <a:gd name="connsiteY4" fmla="*/ 0 h 151150"/>
                <a:gd name="connsiteX5" fmla="*/ 971187 w 1046778"/>
                <a:gd name="connsiteY5" fmla="*/ 0 h 151150"/>
                <a:gd name="connsiteX6" fmla="*/ 1046762 w 1046778"/>
                <a:gd name="connsiteY6" fmla="*/ 75575 h 151150"/>
                <a:gd name="connsiteX7" fmla="*/ 1046762 w 1046778"/>
                <a:gd name="connsiteY7" fmla="*/ 75575 h 151150"/>
                <a:gd name="connsiteX8" fmla="*/ 972056 w 1046778"/>
                <a:gd name="connsiteY8" fmla="*/ 151150 h 15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6778" h="151150">
                  <a:moveTo>
                    <a:pt x="972056" y="151150"/>
                  </a:moveTo>
                  <a:lnTo>
                    <a:pt x="75575" y="151150"/>
                  </a:lnTo>
                  <a:cubicBezTo>
                    <a:pt x="33879" y="151150"/>
                    <a:pt x="0" y="117272"/>
                    <a:pt x="0" y="75575"/>
                  </a:cubicBezTo>
                  <a:lnTo>
                    <a:pt x="0" y="75575"/>
                  </a:lnTo>
                  <a:cubicBezTo>
                    <a:pt x="0" y="33878"/>
                    <a:pt x="33879" y="0"/>
                    <a:pt x="75575" y="0"/>
                  </a:cubicBezTo>
                  <a:lnTo>
                    <a:pt x="971187" y="0"/>
                  </a:lnTo>
                  <a:cubicBezTo>
                    <a:pt x="1012884" y="0"/>
                    <a:pt x="1046762" y="33878"/>
                    <a:pt x="1046762" y="75575"/>
                  </a:cubicBezTo>
                  <a:lnTo>
                    <a:pt x="1046762" y="75575"/>
                  </a:lnTo>
                  <a:cubicBezTo>
                    <a:pt x="1047631" y="117272"/>
                    <a:pt x="1013752" y="151150"/>
                    <a:pt x="972056" y="151150"/>
                  </a:cubicBezTo>
                  <a:close/>
                </a:path>
              </a:pathLst>
            </a:custGeom>
            <a:solidFill>
              <a:schemeClr val="accent5">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 name="任意多边形: 形状 67"/>
            <p:cNvSpPr/>
            <p:nvPr/>
          </p:nvSpPr>
          <p:spPr>
            <a:xfrm>
              <a:off x="16628329" y="4035393"/>
              <a:ext cx="391775" cy="632400"/>
            </a:xfrm>
            <a:custGeom>
              <a:avLst/>
              <a:gdLst>
                <a:gd name="connsiteX0" fmla="*/ 198928 w 391775"/>
                <a:gd name="connsiteY0" fmla="*/ 0 h 632400"/>
                <a:gd name="connsiteX1" fmla="*/ 0 w 391775"/>
                <a:gd name="connsiteY1" fmla="*/ 529027 h 632400"/>
                <a:gd name="connsiteX2" fmla="*/ 46909 w 391775"/>
                <a:gd name="connsiteY2" fmla="*/ 632401 h 632400"/>
                <a:gd name="connsiteX3" fmla="*/ 315332 w 391775"/>
                <a:gd name="connsiteY3" fmla="*/ 585492 h 632400"/>
                <a:gd name="connsiteX4" fmla="*/ 391776 w 391775"/>
                <a:gd name="connsiteY4" fmla="*/ 19980 h 63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775" h="632400">
                  <a:moveTo>
                    <a:pt x="198928" y="0"/>
                  </a:moveTo>
                  <a:lnTo>
                    <a:pt x="0" y="529027"/>
                  </a:lnTo>
                  <a:lnTo>
                    <a:pt x="46909" y="632401"/>
                  </a:lnTo>
                  <a:lnTo>
                    <a:pt x="315332" y="585492"/>
                  </a:lnTo>
                  <a:lnTo>
                    <a:pt x="391776" y="19980"/>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 name="任意多边形: 形状 68"/>
            <p:cNvSpPr/>
            <p:nvPr/>
          </p:nvSpPr>
          <p:spPr>
            <a:xfrm>
              <a:off x="16756026" y="3778263"/>
              <a:ext cx="207615" cy="467350"/>
            </a:xfrm>
            <a:custGeom>
              <a:avLst/>
              <a:gdLst>
                <a:gd name="connsiteX0" fmla="*/ 191979 w 207615"/>
                <a:gd name="connsiteY0" fmla="*/ 0 h 467350"/>
                <a:gd name="connsiteX1" fmla="*/ 0 w 207615"/>
                <a:gd name="connsiteY1" fmla="*/ 353554 h 467350"/>
                <a:gd name="connsiteX2" fmla="*/ 207615 w 207615"/>
                <a:gd name="connsiteY2" fmla="*/ 467351 h 467350"/>
                <a:gd name="connsiteX3" fmla="*/ 191979 w 207615"/>
                <a:gd name="connsiteY3" fmla="*/ 0 h 467350"/>
              </a:gdLst>
              <a:ahLst/>
              <a:cxnLst>
                <a:cxn ang="0">
                  <a:pos x="connsiteX0" y="connsiteY0"/>
                </a:cxn>
                <a:cxn ang="0">
                  <a:pos x="connsiteX1" y="connsiteY1"/>
                </a:cxn>
                <a:cxn ang="0">
                  <a:pos x="connsiteX2" y="connsiteY2"/>
                </a:cxn>
                <a:cxn ang="0">
                  <a:pos x="connsiteX3" y="connsiteY3"/>
                </a:cxn>
              </a:cxnLst>
              <a:rect l="l" t="t" r="r" b="b"/>
              <a:pathLst>
                <a:path w="207615" h="467350">
                  <a:moveTo>
                    <a:pt x="191979" y="0"/>
                  </a:moveTo>
                  <a:cubicBezTo>
                    <a:pt x="191979" y="0"/>
                    <a:pt x="34747" y="82525"/>
                    <a:pt x="0" y="353554"/>
                  </a:cubicBezTo>
                  <a:lnTo>
                    <a:pt x="207615" y="467351"/>
                  </a:lnTo>
                  <a:lnTo>
                    <a:pt x="191979" y="0"/>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 name="任意多边形: 形状 69"/>
            <p:cNvSpPr/>
            <p:nvPr/>
          </p:nvSpPr>
          <p:spPr>
            <a:xfrm>
              <a:off x="16758632" y="3654042"/>
              <a:ext cx="1001590" cy="1251770"/>
            </a:xfrm>
            <a:custGeom>
              <a:avLst/>
              <a:gdLst>
                <a:gd name="connsiteX0" fmla="*/ 443028 w 1001590"/>
                <a:gd name="connsiteY0" fmla="*/ 20848 h 1251770"/>
                <a:gd name="connsiteX1" fmla="*/ 195454 w 1001590"/>
                <a:gd name="connsiteY1" fmla="*/ 125090 h 1251770"/>
                <a:gd name="connsiteX2" fmla="*/ 0 w 1001590"/>
                <a:gd name="connsiteY2" fmla="*/ 994641 h 1251770"/>
                <a:gd name="connsiteX3" fmla="*/ 653249 w 1001590"/>
                <a:gd name="connsiteY3" fmla="*/ 1251771 h 1251770"/>
                <a:gd name="connsiteX4" fmla="*/ 1001591 w 1001590"/>
                <a:gd name="connsiteY4" fmla="*/ 259736 h 1251770"/>
                <a:gd name="connsiteX5" fmla="*/ 618502 w 1001590"/>
                <a:gd name="connsiteY5" fmla="*/ 0 h 1251770"/>
                <a:gd name="connsiteX6" fmla="*/ 443028 w 1001590"/>
                <a:gd name="connsiteY6" fmla="*/ 20848 h 12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590" h="1251770">
                  <a:moveTo>
                    <a:pt x="443028" y="20848"/>
                  </a:moveTo>
                  <a:lnTo>
                    <a:pt x="195454" y="125090"/>
                  </a:lnTo>
                  <a:lnTo>
                    <a:pt x="0" y="994641"/>
                  </a:lnTo>
                  <a:lnTo>
                    <a:pt x="653249" y="1251771"/>
                  </a:lnTo>
                  <a:lnTo>
                    <a:pt x="1001591" y="259736"/>
                  </a:lnTo>
                  <a:cubicBezTo>
                    <a:pt x="1001591" y="259736"/>
                    <a:pt x="945126" y="52989"/>
                    <a:pt x="618502" y="0"/>
                  </a:cubicBezTo>
                  <a:lnTo>
                    <a:pt x="443028" y="20848"/>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 name="任意多边形: 形状 70"/>
            <p:cNvSpPr/>
            <p:nvPr/>
          </p:nvSpPr>
          <p:spPr>
            <a:xfrm>
              <a:off x="17305460" y="3801726"/>
              <a:ext cx="403998" cy="893865"/>
            </a:xfrm>
            <a:custGeom>
              <a:avLst/>
              <a:gdLst>
                <a:gd name="connsiteX0" fmla="*/ 403998 w 403998"/>
                <a:gd name="connsiteY0" fmla="*/ 893865 h 893865"/>
                <a:gd name="connsiteX1" fmla="*/ 393574 w 403998"/>
                <a:gd name="connsiteY1" fmla="*/ 802654 h 893865"/>
                <a:gd name="connsiteX2" fmla="*/ 285858 w 403998"/>
                <a:gd name="connsiteY2" fmla="*/ 113789 h 893865"/>
                <a:gd name="connsiteX3" fmla="*/ 74767 w 403998"/>
                <a:gd name="connsiteY3" fmla="*/ 18234 h 893865"/>
                <a:gd name="connsiteX4" fmla="*/ 8748 w 403998"/>
                <a:gd name="connsiteY4" fmla="*/ 193708 h 893865"/>
                <a:gd name="connsiteX5" fmla="*/ 136444 w 403998"/>
                <a:gd name="connsiteY5" fmla="*/ 785280 h 893865"/>
                <a:gd name="connsiteX6" fmla="*/ 403998 w 403998"/>
                <a:gd name="connsiteY6" fmla="*/ 893865 h 893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998" h="893865">
                  <a:moveTo>
                    <a:pt x="403998" y="893865"/>
                  </a:moveTo>
                  <a:cubicBezTo>
                    <a:pt x="403998" y="882573"/>
                    <a:pt x="397049" y="813947"/>
                    <a:pt x="393574" y="802654"/>
                  </a:cubicBezTo>
                  <a:lnTo>
                    <a:pt x="285858" y="113789"/>
                  </a:lnTo>
                  <a:cubicBezTo>
                    <a:pt x="265009" y="19102"/>
                    <a:pt x="159030" y="-28675"/>
                    <a:pt x="74767" y="18234"/>
                  </a:cubicBezTo>
                  <a:cubicBezTo>
                    <a:pt x="12223" y="52981"/>
                    <a:pt x="-15575" y="126819"/>
                    <a:pt x="8748" y="193708"/>
                  </a:cubicBezTo>
                  <a:lnTo>
                    <a:pt x="136444" y="785280"/>
                  </a:lnTo>
                  <a:lnTo>
                    <a:pt x="403998" y="893865"/>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 name="任意多边形: 形状 71"/>
            <p:cNvSpPr/>
            <p:nvPr/>
          </p:nvSpPr>
          <p:spPr>
            <a:xfrm>
              <a:off x="16797342" y="4492320"/>
              <a:ext cx="912508" cy="374268"/>
            </a:xfrm>
            <a:custGeom>
              <a:avLst/>
              <a:gdLst>
                <a:gd name="connsiteX0" fmla="*/ 765309 w 912508"/>
                <a:gd name="connsiteY0" fmla="*/ 56464 h 374268"/>
                <a:gd name="connsiteX1" fmla="*/ 36485 w 912508"/>
                <a:gd name="connsiteY1" fmla="*/ 0 h 374268"/>
                <a:gd name="connsiteX2" fmla="*/ 0 w 912508"/>
                <a:gd name="connsiteY2" fmla="*/ 128565 h 374268"/>
                <a:gd name="connsiteX3" fmla="*/ 701895 w 912508"/>
                <a:gd name="connsiteY3" fmla="*/ 365715 h 374268"/>
                <a:gd name="connsiteX4" fmla="*/ 912116 w 912508"/>
                <a:gd name="connsiteY4" fmla="*/ 203271 h 374268"/>
                <a:gd name="connsiteX5" fmla="*/ 912116 w 912508"/>
                <a:gd name="connsiteY5" fmla="*/ 203271 h 374268"/>
                <a:gd name="connsiteX6" fmla="*/ 765309 w 912508"/>
                <a:gd name="connsiteY6" fmla="*/ 56464 h 374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2508" h="374268">
                  <a:moveTo>
                    <a:pt x="765309" y="56464"/>
                  </a:moveTo>
                  <a:lnTo>
                    <a:pt x="36485" y="0"/>
                  </a:lnTo>
                  <a:lnTo>
                    <a:pt x="0" y="128565"/>
                  </a:lnTo>
                  <a:lnTo>
                    <a:pt x="701895" y="365715"/>
                  </a:lnTo>
                  <a:cubicBezTo>
                    <a:pt x="809612" y="402200"/>
                    <a:pt x="919935" y="317069"/>
                    <a:pt x="912116" y="203271"/>
                  </a:cubicBezTo>
                  <a:lnTo>
                    <a:pt x="912116" y="203271"/>
                  </a:lnTo>
                  <a:cubicBezTo>
                    <a:pt x="906905" y="125090"/>
                    <a:pt x="844359" y="62545"/>
                    <a:pt x="765309" y="56464"/>
                  </a:cubicBez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 name="任意多边形: 形状 72"/>
            <p:cNvSpPr/>
            <p:nvPr/>
          </p:nvSpPr>
          <p:spPr>
            <a:xfrm>
              <a:off x="17231762" y="3780001"/>
              <a:ext cx="419494" cy="401331"/>
            </a:xfrm>
            <a:custGeom>
              <a:avLst/>
              <a:gdLst>
                <a:gd name="connsiteX0" fmla="*/ 286586 w 419494"/>
                <a:gd name="connsiteY0" fmla="*/ 19111 h 401331"/>
                <a:gd name="connsiteX1" fmla="*/ 419494 w 419494"/>
                <a:gd name="connsiteY1" fmla="*/ 300564 h 401331"/>
                <a:gd name="connsiteX2" fmla="*/ 91133 w 419494"/>
                <a:gd name="connsiteY2" fmla="*/ 401331 h 401331"/>
                <a:gd name="connsiteX3" fmla="*/ 105900 w 419494"/>
                <a:gd name="connsiteY3" fmla="*/ 0 h 401331"/>
                <a:gd name="connsiteX4" fmla="*/ 286586 w 419494"/>
                <a:gd name="connsiteY4" fmla="*/ 19111 h 401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494" h="401331">
                  <a:moveTo>
                    <a:pt x="286586" y="19111"/>
                  </a:moveTo>
                  <a:cubicBezTo>
                    <a:pt x="286586" y="19111"/>
                    <a:pt x="379535" y="59070"/>
                    <a:pt x="419494" y="300564"/>
                  </a:cubicBezTo>
                  <a:lnTo>
                    <a:pt x="91133" y="401331"/>
                  </a:lnTo>
                  <a:cubicBezTo>
                    <a:pt x="91133" y="401331"/>
                    <a:pt x="-123432" y="160706"/>
                    <a:pt x="105900" y="0"/>
                  </a:cubicBezTo>
                  <a:lnTo>
                    <a:pt x="286586" y="19111"/>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 name="任意多边形: 形状 73"/>
            <p:cNvSpPr/>
            <p:nvPr/>
          </p:nvSpPr>
          <p:spPr>
            <a:xfrm>
              <a:off x="16751293" y="4436321"/>
              <a:ext cx="363959" cy="255679"/>
            </a:xfrm>
            <a:custGeom>
              <a:avLst/>
              <a:gdLst>
                <a:gd name="connsiteX0" fmla="*/ 6470 w 363959"/>
                <a:gd name="connsiteY0" fmla="*/ 192382 h 255679"/>
                <a:gd name="connsiteX1" fmla="*/ 240146 w 363959"/>
                <a:gd name="connsiteY1" fmla="*/ 240160 h 255679"/>
                <a:gd name="connsiteX2" fmla="*/ 358286 w 363959"/>
                <a:gd name="connsiteY2" fmla="*/ 100301 h 255679"/>
                <a:gd name="connsiteX3" fmla="*/ 134166 w 363959"/>
                <a:gd name="connsiteY3" fmla="*/ 3878 h 255679"/>
                <a:gd name="connsiteX4" fmla="*/ 6470 w 363959"/>
                <a:gd name="connsiteY4" fmla="*/ 192382 h 255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959" h="255679">
                  <a:moveTo>
                    <a:pt x="6470" y="192382"/>
                  </a:moveTo>
                  <a:cubicBezTo>
                    <a:pt x="33399" y="263614"/>
                    <a:pt x="168045" y="267089"/>
                    <a:pt x="240146" y="240160"/>
                  </a:cubicBezTo>
                  <a:cubicBezTo>
                    <a:pt x="311378" y="213230"/>
                    <a:pt x="385216" y="172402"/>
                    <a:pt x="358286" y="100301"/>
                  </a:cubicBezTo>
                  <a:cubicBezTo>
                    <a:pt x="331357" y="29070"/>
                    <a:pt x="212348" y="-13496"/>
                    <a:pt x="134166" y="3878"/>
                  </a:cubicBezTo>
                  <a:cubicBezTo>
                    <a:pt x="39480" y="25595"/>
                    <a:pt x="-20459" y="120281"/>
                    <a:pt x="6470" y="192382"/>
                  </a:cubicBezTo>
                  <a:close/>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 name="任意多边形: 形状 74"/>
            <p:cNvSpPr/>
            <p:nvPr/>
          </p:nvSpPr>
          <p:spPr>
            <a:xfrm>
              <a:off x="16634410" y="4600036"/>
              <a:ext cx="553724" cy="126135"/>
            </a:xfrm>
            <a:custGeom>
              <a:avLst/>
              <a:gdLst>
                <a:gd name="connsiteX0" fmla="*/ 520341 w 553724"/>
                <a:gd name="connsiteY0" fmla="*/ 125959 h 126135"/>
                <a:gd name="connsiteX1" fmla="*/ 0 w 553724"/>
                <a:gd name="connsiteY1" fmla="*/ 59071 h 126135"/>
                <a:gd name="connsiteX2" fmla="*/ 7818 w 553724"/>
                <a:gd name="connsiteY2" fmla="*/ 0 h 126135"/>
                <a:gd name="connsiteX3" fmla="*/ 528159 w 553724"/>
                <a:gd name="connsiteY3" fmla="*/ 66889 h 126135"/>
                <a:gd name="connsiteX4" fmla="*/ 553350 w 553724"/>
                <a:gd name="connsiteY4" fmla="*/ 99898 h 126135"/>
                <a:gd name="connsiteX5" fmla="*/ 553350 w 553724"/>
                <a:gd name="connsiteY5" fmla="*/ 99898 h 126135"/>
                <a:gd name="connsiteX6" fmla="*/ 520341 w 553724"/>
                <a:gd name="connsiteY6" fmla="*/ 125959 h 126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3724" h="126135">
                  <a:moveTo>
                    <a:pt x="520341" y="125959"/>
                  </a:moveTo>
                  <a:lnTo>
                    <a:pt x="0" y="59071"/>
                  </a:lnTo>
                  <a:lnTo>
                    <a:pt x="7818" y="0"/>
                  </a:lnTo>
                  <a:lnTo>
                    <a:pt x="528159" y="66889"/>
                  </a:lnTo>
                  <a:cubicBezTo>
                    <a:pt x="544664" y="68626"/>
                    <a:pt x="555957" y="83394"/>
                    <a:pt x="553350" y="99898"/>
                  </a:cubicBezTo>
                  <a:lnTo>
                    <a:pt x="553350" y="99898"/>
                  </a:lnTo>
                  <a:cubicBezTo>
                    <a:pt x="550745" y="116404"/>
                    <a:pt x="535977" y="127696"/>
                    <a:pt x="520341" y="125959"/>
                  </a:cubicBezTo>
                  <a:close/>
                </a:path>
              </a:pathLst>
            </a:custGeom>
            <a:solidFill>
              <a:srgbClr val="F2F2F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 name="任意多边形: 形状 75"/>
            <p:cNvSpPr/>
            <p:nvPr/>
          </p:nvSpPr>
          <p:spPr>
            <a:xfrm>
              <a:off x="15864106" y="3926169"/>
              <a:ext cx="838929" cy="741625"/>
            </a:xfrm>
            <a:custGeom>
              <a:avLst/>
              <a:gdLst>
                <a:gd name="connsiteX0" fmla="*/ 838930 w 838929"/>
                <a:gd name="connsiteY0" fmla="*/ 741625 h 741625"/>
                <a:gd name="connsiteX1" fmla="*/ 149196 w 838929"/>
                <a:gd name="connsiteY1" fmla="*/ 653019 h 741625"/>
                <a:gd name="connsiteX2" fmla="*/ 72752 w 838929"/>
                <a:gd name="connsiteY2" fmla="*/ 577444 h 741625"/>
                <a:gd name="connsiteX3" fmla="*/ 652 w 838929"/>
                <a:gd name="connsiteY3" fmla="*/ 77083 h 741625"/>
                <a:gd name="connsiteX4" fmla="*/ 76227 w 838929"/>
                <a:gd name="connsiteY4" fmla="*/ 639 h 741625"/>
                <a:gd name="connsiteX5" fmla="*/ 709496 w 838929"/>
                <a:gd name="connsiteY5" fmla="*/ 82295 h 741625"/>
                <a:gd name="connsiteX6" fmla="*/ 760749 w 838929"/>
                <a:gd name="connsiteY6" fmla="*/ 132678 h 741625"/>
                <a:gd name="connsiteX7" fmla="*/ 838930 w 838929"/>
                <a:gd name="connsiteY7" fmla="*/ 741625 h 74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8929" h="741625">
                  <a:moveTo>
                    <a:pt x="838930" y="741625"/>
                  </a:moveTo>
                  <a:lnTo>
                    <a:pt x="149196" y="653019"/>
                  </a:lnTo>
                  <a:cubicBezTo>
                    <a:pt x="109237" y="647807"/>
                    <a:pt x="77964" y="617403"/>
                    <a:pt x="72752" y="577444"/>
                  </a:cubicBezTo>
                  <a:lnTo>
                    <a:pt x="652" y="77083"/>
                  </a:lnTo>
                  <a:cubicBezTo>
                    <a:pt x="-5429" y="32780"/>
                    <a:pt x="31924" y="-5442"/>
                    <a:pt x="76227" y="639"/>
                  </a:cubicBezTo>
                  <a:lnTo>
                    <a:pt x="709496" y="82295"/>
                  </a:lnTo>
                  <a:cubicBezTo>
                    <a:pt x="736425" y="85770"/>
                    <a:pt x="757274" y="106618"/>
                    <a:pt x="760749" y="132678"/>
                  </a:cubicBezTo>
                  <a:lnTo>
                    <a:pt x="838930" y="741625"/>
                  </a:lnTo>
                  <a:close/>
                </a:path>
              </a:pathLst>
            </a:custGeom>
            <a:solidFill>
              <a:schemeClr val="accent4">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 name="任意多边形: 形状 76"/>
            <p:cNvSpPr/>
            <p:nvPr/>
          </p:nvSpPr>
          <p:spPr>
            <a:xfrm>
              <a:off x="15704188" y="5989059"/>
              <a:ext cx="625451" cy="274503"/>
            </a:xfrm>
            <a:custGeom>
              <a:avLst/>
              <a:gdLst>
                <a:gd name="connsiteX0" fmla="*/ 403069 w 625451"/>
                <a:gd name="connsiteY0" fmla="*/ 0 h 274503"/>
                <a:gd name="connsiteX1" fmla="*/ 224120 w 625451"/>
                <a:gd name="connsiteY1" fmla="*/ 73838 h 274503"/>
                <a:gd name="connsiteX2" fmla="*/ 111191 w 625451"/>
                <a:gd name="connsiteY2" fmla="*/ 82525 h 274503"/>
                <a:gd name="connsiteX3" fmla="*/ 5212 w 625451"/>
                <a:gd name="connsiteY3" fmla="*/ 174605 h 274503"/>
                <a:gd name="connsiteX4" fmla="*/ 0 w 625451"/>
                <a:gd name="connsiteY4" fmla="*/ 198059 h 274503"/>
                <a:gd name="connsiteX5" fmla="*/ 613290 w 625451"/>
                <a:gd name="connsiteY5" fmla="*/ 274503 h 274503"/>
                <a:gd name="connsiteX6" fmla="*/ 625451 w 625451"/>
                <a:gd name="connsiteY6" fmla="*/ 27798 h 274503"/>
                <a:gd name="connsiteX7" fmla="*/ 403069 w 625451"/>
                <a:gd name="connsiteY7" fmla="*/ 0 h 27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451" h="274503">
                  <a:moveTo>
                    <a:pt x="403069" y="0"/>
                  </a:moveTo>
                  <a:lnTo>
                    <a:pt x="224120" y="73838"/>
                  </a:lnTo>
                  <a:lnTo>
                    <a:pt x="111191" y="82525"/>
                  </a:lnTo>
                  <a:cubicBezTo>
                    <a:pt x="59071" y="86000"/>
                    <a:pt x="15636" y="124221"/>
                    <a:pt x="5212" y="174605"/>
                  </a:cubicBezTo>
                  <a:lnTo>
                    <a:pt x="0" y="198059"/>
                  </a:lnTo>
                  <a:lnTo>
                    <a:pt x="613290" y="274503"/>
                  </a:lnTo>
                  <a:lnTo>
                    <a:pt x="625451" y="27798"/>
                  </a:lnTo>
                  <a:lnTo>
                    <a:pt x="403069" y="0"/>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 name="任意多边形: 形状 77"/>
            <p:cNvSpPr/>
            <p:nvPr/>
          </p:nvSpPr>
          <p:spPr>
            <a:xfrm>
              <a:off x="16099636" y="5725650"/>
              <a:ext cx="282321" cy="298826"/>
            </a:xfrm>
            <a:custGeom>
              <a:avLst/>
              <a:gdLst>
                <a:gd name="connsiteX0" fmla="*/ 222382 w 282321"/>
                <a:gd name="connsiteY0" fmla="*/ 298827 h 298826"/>
                <a:gd name="connsiteX1" fmla="*/ 282322 w 282321"/>
                <a:gd name="connsiteY1" fmla="*/ 30404 h 298826"/>
                <a:gd name="connsiteX2" fmla="*/ 60808 w 282321"/>
                <a:gd name="connsiteY2" fmla="*/ 0 h 298826"/>
                <a:gd name="connsiteX3" fmla="*/ 0 w 282321"/>
                <a:gd name="connsiteY3" fmla="*/ 271029 h 298826"/>
              </a:gdLst>
              <a:ahLst/>
              <a:cxnLst>
                <a:cxn ang="0">
                  <a:pos x="connsiteX0" y="connsiteY0"/>
                </a:cxn>
                <a:cxn ang="0">
                  <a:pos x="connsiteX1" y="connsiteY1"/>
                </a:cxn>
                <a:cxn ang="0">
                  <a:pos x="connsiteX2" y="connsiteY2"/>
                </a:cxn>
                <a:cxn ang="0">
                  <a:pos x="connsiteX3" y="connsiteY3"/>
                </a:cxn>
              </a:cxnLst>
              <a:rect l="l" t="t" r="r" b="b"/>
              <a:pathLst>
                <a:path w="282321" h="298826">
                  <a:moveTo>
                    <a:pt x="222382" y="298827"/>
                  </a:moveTo>
                  <a:lnTo>
                    <a:pt x="282322" y="30404"/>
                  </a:lnTo>
                  <a:lnTo>
                    <a:pt x="60808" y="0"/>
                  </a:lnTo>
                  <a:lnTo>
                    <a:pt x="0" y="271029"/>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 name="任意多边形: 形状 78"/>
            <p:cNvSpPr/>
            <p:nvPr/>
          </p:nvSpPr>
          <p:spPr>
            <a:xfrm>
              <a:off x="16069695" y="4627834"/>
              <a:ext cx="1545385" cy="1289993"/>
            </a:xfrm>
            <a:custGeom>
              <a:avLst/>
              <a:gdLst>
                <a:gd name="connsiteX0" fmla="*/ 1545386 w 1545385"/>
                <a:gd name="connsiteY0" fmla="*/ 277978 h 1289993"/>
                <a:gd name="connsiteX1" fmla="*/ 1261327 w 1545385"/>
                <a:gd name="connsiteY1" fmla="*/ 446503 h 1289993"/>
                <a:gd name="connsiteX2" fmla="*/ 620239 w 1545385"/>
                <a:gd name="connsiteY2" fmla="*/ 446503 h 1289993"/>
                <a:gd name="connsiteX3" fmla="*/ 317938 w 1545385"/>
                <a:gd name="connsiteY3" fmla="*/ 1289993 h 1289993"/>
                <a:gd name="connsiteX4" fmla="*/ 0 w 1545385"/>
                <a:gd name="connsiteY4" fmla="*/ 1238741 h 1289993"/>
                <a:gd name="connsiteX5" fmla="*/ 317938 w 1545385"/>
                <a:gd name="connsiteY5" fmla="*/ 0 h 1289993"/>
                <a:gd name="connsiteX6" fmla="*/ 1046762 w 1545385"/>
                <a:gd name="connsiteY6" fmla="*/ 80787 h 1289993"/>
                <a:gd name="connsiteX7" fmla="*/ 1545386 w 1545385"/>
                <a:gd name="connsiteY7" fmla="*/ 277978 h 1289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5385" h="1289993">
                  <a:moveTo>
                    <a:pt x="1545386" y="277978"/>
                  </a:moveTo>
                  <a:cubicBezTo>
                    <a:pt x="1545386" y="277978"/>
                    <a:pt x="1528012" y="426523"/>
                    <a:pt x="1261327" y="446503"/>
                  </a:cubicBezTo>
                  <a:lnTo>
                    <a:pt x="620239" y="446503"/>
                  </a:lnTo>
                  <a:lnTo>
                    <a:pt x="317938" y="1289993"/>
                  </a:lnTo>
                  <a:lnTo>
                    <a:pt x="0" y="1238741"/>
                  </a:lnTo>
                  <a:lnTo>
                    <a:pt x="317938" y="0"/>
                  </a:lnTo>
                  <a:lnTo>
                    <a:pt x="1046762" y="80787"/>
                  </a:lnTo>
                  <a:lnTo>
                    <a:pt x="1545386" y="277978"/>
                  </a:lnTo>
                  <a:close/>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 name="任意多边形: 形状 79"/>
            <p:cNvSpPr/>
            <p:nvPr/>
          </p:nvSpPr>
          <p:spPr>
            <a:xfrm>
              <a:off x="15144756" y="5411933"/>
              <a:ext cx="623714" cy="434662"/>
            </a:xfrm>
            <a:custGeom>
              <a:avLst/>
              <a:gdLst>
                <a:gd name="connsiteX0" fmla="*/ 449109 w 623714"/>
                <a:gd name="connsiteY0" fmla="*/ 92402 h 434662"/>
                <a:gd name="connsiteX1" fmla="*/ 257130 w 623714"/>
                <a:gd name="connsiteY1" fmla="*/ 63736 h 434662"/>
                <a:gd name="connsiteX2" fmla="*/ 155494 w 623714"/>
                <a:gd name="connsiteY2" fmla="*/ 12483 h 434662"/>
                <a:gd name="connsiteX3" fmla="*/ 16505 w 623714"/>
                <a:gd name="connsiteY3" fmla="*/ 36806 h 434662"/>
                <a:gd name="connsiteX4" fmla="*/ 0 w 623714"/>
                <a:gd name="connsiteY4" fmla="*/ 54180 h 434662"/>
                <a:gd name="connsiteX5" fmla="*/ 486462 w 623714"/>
                <a:gd name="connsiteY5" fmla="*/ 434662 h 434662"/>
                <a:gd name="connsiteX6" fmla="*/ 623714 w 623714"/>
                <a:gd name="connsiteY6" fmla="*/ 229654 h 434662"/>
                <a:gd name="connsiteX7" fmla="*/ 449109 w 623714"/>
                <a:gd name="connsiteY7" fmla="*/ 92402 h 43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3714" h="434662">
                  <a:moveTo>
                    <a:pt x="449109" y="92402"/>
                  </a:moveTo>
                  <a:lnTo>
                    <a:pt x="257130" y="63736"/>
                  </a:lnTo>
                  <a:lnTo>
                    <a:pt x="155494" y="12483"/>
                  </a:lnTo>
                  <a:cubicBezTo>
                    <a:pt x="108585" y="-10971"/>
                    <a:pt x="52121" y="-547"/>
                    <a:pt x="16505" y="36806"/>
                  </a:cubicBezTo>
                  <a:lnTo>
                    <a:pt x="0" y="54180"/>
                  </a:lnTo>
                  <a:lnTo>
                    <a:pt x="486462" y="434662"/>
                  </a:lnTo>
                  <a:lnTo>
                    <a:pt x="623714" y="229654"/>
                  </a:lnTo>
                  <a:lnTo>
                    <a:pt x="449109" y="92402"/>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 name="任意多边形: 形状 80"/>
            <p:cNvSpPr/>
            <p:nvPr/>
          </p:nvSpPr>
          <p:spPr>
            <a:xfrm>
              <a:off x="15593865" y="5290639"/>
              <a:ext cx="343129" cy="351816"/>
            </a:xfrm>
            <a:custGeom>
              <a:avLst/>
              <a:gdLst>
                <a:gd name="connsiteX0" fmla="*/ 176342 w 343129"/>
                <a:gd name="connsiteY0" fmla="*/ 351816 h 351816"/>
                <a:gd name="connsiteX1" fmla="*/ 343130 w 343129"/>
                <a:gd name="connsiteY1" fmla="*/ 139858 h 351816"/>
                <a:gd name="connsiteX2" fmla="*/ 167656 w 343129"/>
                <a:gd name="connsiteY2" fmla="*/ 0 h 351816"/>
                <a:gd name="connsiteX3" fmla="*/ 0 w 343129"/>
                <a:gd name="connsiteY3" fmla="*/ 213696 h 351816"/>
              </a:gdLst>
              <a:ahLst/>
              <a:cxnLst>
                <a:cxn ang="0">
                  <a:pos x="connsiteX0" y="connsiteY0"/>
                </a:cxn>
                <a:cxn ang="0">
                  <a:pos x="connsiteX1" y="connsiteY1"/>
                </a:cxn>
                <a:cxn ang="0">
                  <a:pos x="connsiteX2" y="connsiteY2"/>
                </a:cxn>
                <a:cxn ang="0">
                  <a:pos x="connsiteX3" y="connsiteY3"/>
                </a:cxn>
              </a:cxnLst>
              <a:rect l="l" t="t" r="r" b="b"/>
              <a:pathLst>
                <a:path w="343129" h="351816">
                  <a:moveTo>
                    <a:pt x="176342" y="351816"/>
                  </a:moveTo>
                  <a:lnTo>
                    <a:pt x="343130" y="139858"/>
                  </a:lnTo>
                  <a:lnTo>
                    <a:pt x="167656" y="0"/>
                  </a:lnTo>
                  <a:lnTo>
                    <a:pt x="0" y="213696"/>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 name="任意多边形: 形状 81"/>
            <p:cNvSpPr/>
            <p:nvPr/>
          </p:nvSpPr>
          <p:spPr>
            <a:xfrm>
              <a:off x="15637091" y="4467258"/>
              <a:ext cx="1479365" cy="1075298"/>
            </a:xfrm>
            <a:custGeom>
              <a:avLst/>
              <a:gdLst>
                <a:gd name="connsiteX0" fmla="*/ 1324741 w 1479365"/>
                <a:gd name="connsiteY0" fmla="*/ 181425 h 1075298"/>
                <a:gd name="connsiteX1" fmla="*/ 830460 w 1479365"/>
                <a:gd name="connsiteY1" fmla="*/ 33749 h 1075298"/>
                <a:gd name="connsiteX2" fmla="*/ 768784 w 1479365"/>
                <a:gd name="connsiteY2" fmla="*/ 12900 h 1075298"/>
                <a:gd name="connsiteX3" fmla="*/ 535108 w 1479365"/>
                <a:gd name="connsiteY3" fmla="*/ 101506 h 1075298"/>
                <a:gd name="connsiteX4" fmla="*/ 0 w 1479365"/>
                <a:gd name="connsiteY4" fmla="*/ 882451 h 1075298"/>
                <a:gd name="connsiteX5" fmla="*/ 261473 w 1479365"/>
                <a:gd name="connsiteY5" fmla="*/ 1075298 h 1075298"/>
                <a:gd name="connsiteX6" fmla="*/ 832198 w 1479365"/>
                <a:gd name="connsiteY6" fmla="*/ 348212 h 1075298"/>
                <a:gd name="connsiteX7" fmla="*/ 1038075 w 1479365"/>
                <a:gd name="connsiteY7" fmla="*/ 243101 h 1075298"/>
                <a:gd name="connsiteX8" fmla="*/ 1479366 w 1479365"/>
                <a:gd name="connsiteY8" fmla="*/ 242232 h 1075298"/>
                <a:gd name="connsiteX9" fmla="*/ 1324741 w 1479365"/>
                <a:gd name="connsiteY9" fmla="*/ 181425 h 1075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9365" h="1075298">
                  <a:moveTo>
                    <a:pt x="1324741" y="181425"/>
                  </a:moveTo>
                  <a:lnTo>
                    <a:pt x="830460" y="33749"/>
                  </a:lnTo>
                  <a:cubicBezTo>
                    <a:pt x="809612" y="27668"/>
                    <a:pt x="789632" y="19849"/>
                    <a:pt x="768784" y="12900"/>
                  </a:cubicBezTo>
                  <a:cubicBezTo>
                    <a:pt x="726218" y="-3605"/>
                    <a:pt x="618502" y="-26191"/>
                    <a:pt x="535108" y="101506"/>
                  </a:cubicBezTo>
                  <a:cubicBezTo>
                    <a:pt x="428260" y="265687"/>
                    <a:pt x="0" y="882451"/>
                    <a:pt x="0" y="882451"/>
                  </a:cubicBezTo>
                  <a:lnTo>
                    <a:pt x="261473" y="1075298"/>
                  </a:lnTo>
                  <a:lnTo>
                    <a:pt x="832198" y="348212"/>
                  </a:lnTo>
                  <a:cubicBezTo>
                    <a:pt x="879975" y="282191"/>
                    <a:pt x="956419" y="243101"/>
                    <a:pt x="1038075" y="243101"/>
                  </a:cubicBezTo>
                  <a:lnTo>
                    <a:pt x="1479366" y="242232"/>
                  </a:lnTo>
                  <a:lnTo>
                    <a:pt x="1324741" y="181425"/>
                  </a:lnTo>
                  <a:close/>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 name="任意多边形: 形状 82"/>
            <p:cNvSpPr/>
            <p:nvPr/>
          </p:nvSpPr>
          <p:spPr>
            <a:xfrm>
              <a:off x="16717826" y="2916745"/>
              <a:ext cx="648967" cy="487647"/>
            </a:xfrm>
            <a:custGeom>
              <a:avLst/>
              <a:gdLst>
                <a:gd name="connsiteX0" fmla="*/ 568564 w 648967"/>
                <a:gd name="connsiteY0" fmla="*/ 487648 h 487647"/>
                <a:gd name="connsiteX1" fmla="*/ 590281 w 648967"/>
                <a:gd name="connsiteY1" fmla="*/ 129751 h 487647"/>
                <a:gd name="connsiteX2" fmla="*/ 411332 w 648967"/>
                <a:gd name="connsiteY2" fmla="*/ 1186 h 487647"/>
                <a:gd name="connsiteX3" fmla="*/ 191555 w 648967"/>
                <a:gd name="connsiteY3" fmla="*/ 40276 h 487647"/>
                <a:gd name="connsiteX4" fmla="*/ 445 w 648967"/>
                <a:gd name="connsiteY4" fmla="*/ 155811 h 487647"/>
                <a:gd name="connsiteX5" fmla="*/ 191555 w 648967"/>
                <a:gd name="connsiteY5" fmla="*/ 257447 h 487647"/>
                <a:gd name="connsiteX6" fmla="*/ 403514 w 648967"/>
                <a:gd name="connsiteY6" fmla="*/ 252235 h 487647"/>
                <a:gd name="connsiteX7" fmla="*/ 502544 w 648967"/>
                <a:gd name="connsiteY7" fmla="*/ 280901 h 487647"/>
                <a:gd name="connsiteX8" fmla="*/ 568564 w 648967"/>
                <a:gd name="connsiteY8" fmla="*/ 487648 h 487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967" h="487647">
                  <a:moveTo>
                    <a:pt x="568564" y="487648"/>
                  </a:moveTo>
                  <a:cubicBezTo>
                    <a:pt x="577250" y="471143"/>
                    <a:pt x="730138" y="198377"/>
                    <a:pt x="590281" y="129751"/>
                  </a:cubicBezTo>
                  <a:cubicBezTo>
                    <a:pt x="590281" y="129751"/>
                    <a:pt x="572038" y="-14451"/>
                    <a:pt x="411332" y="1186"/>
                  </a:cubicBezTo>
                  <a:cubicBezTo>
                    <a:pt x="250626" y="16822"/>
                    <a:pt x="294060" y="63731"/>
                    <a:pt x="191555" y="40276"/>
                  </a:cubicBezTo>
                  <a:cubicBezTo>
                    <a:pt x="89051" y="16822"/>
                    <a:pt x="-7373" y="69811"/>
                    <a:pt x="445" y="155811"/>
                  </a:cubicBezTo>
                  <a:cubicBezTo>
                    <a:pt x="8263" y="241811"/>
                    <a:pt x="73415" y="278295"/>
                    <a:pt x="191555" y="257447"/>
                  </a:cubicBezTo>
                  <a:cubicBezTo>
                    <a:pt x="309696" y="236598"/>
                    <a:pt x="403514" y="252235"/>
                    <a:pt x="403514" y="252235"/>
                  </a:cubicBezTo>
                  <a:lnTo>
                    <a:pt x="502544" y="280901"/>
                  </a:lnTo>
                  <a:lnTo>
                    <a:pt x="568564" y="487648"/>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 name="任意多边形: 形状 83"/>
            <p:cNvSpPr/>
            <p:nvPr/>
          </p:nvSpPr>
          <p:spPr>
            <a:xfrm>
              <a:off x="17009300" y="3352609"/>
              <a:ext cx="252187" cy="473692"/>
            </a:xfrm>
            <a:custGeom>
              <a:avLst/>
              <a:gdLst>
                <a:gd name="connsiteX0" fmla="*/ 251918 w 252187"/>
                <a:gd name="connsiteY0" fmla="*/ 346604 h 473692"/>
                <a:gd name="connsiteX1" fmla="*/ 239756 w 252187"/>
                <a:gd name="connsiteY1" fmla="*/ 0 h 473692"/>
                <a:gd name="connsiteX2" fmla="*/ 0 w 252187"/>
                <a:gd name="connsiteY2" fmla="*/ 85131 h 473692"/>
                <a:gd name="connsiteX3" fmla="*/ 19111 w 252187"/>
                <a:gd name="connsiteY3" fmla="*/ 363109 h 473692"/>
                <a:gd name="connsiteX4" fmla="*/ 123353 w 252187"/>
                <a:gd name="connsiteY4" fmla="*/ 473432 h 473692"/>
                <a:gd name="connsiteX5" fmla="*/ 143333 w 252187"/>
                <a:gd name="connsiteY5" fmla="*/ 472563 h 473692"/>
                <a:gd name="connsiteX6" fmla="*/ 251918 w 252187"/>
                <a:gd name="connsiteY6" fmla="*/ 346604 h 473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187" h="473692">
                  <a:moveTo>
                    <a:pt x="251918" y="346604"/>
                  </a:moveTo>
                  <a:lnTo>
                    <a:pt x="239756" y="0"/>
                  </a:lnTo>
                  <a:lnTo>
                    <a:pt x="0" y="85131"/>
                  </a:lnTo>
                  <a:lnTo>
                    <a:pt x="19111" y="363109"/>
                  </a:lnTo>
                  <a:cubicBezTo>
                    <a:pt x="23455" y="427392"/>
                    <a:pt x="59071" y="477775"/>
                    <a:pt x="123353" y="473432"/>
                  </a:cubicBezTo>
                  <a:lnTo>
                    <a:pt x="143333" y="472563"/>
                  </a:lnTo>
                  <a:cubicBezTo>
                    <a:pt x="207615" y="466482"/>
                    <a:pt x="256261" y="410887"/>
                    <a:pt x="251918" y="346604"/>
                  </a:cubicBez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 name="任意多边形: 形状 84"/>
            <p:cNvSpPr/>
            <p:nvPr/>
          </p:nvSpPr>
          <p:spPr>
            <a:xfrm>
              <a:off x="17015381" y="3400386"/>
              <a:ext cx="216072" cy="305776"/>
            </a:xfrm>
            <a:custGeom>
              <a:avLst/>
              <a:gdLst>
                <a:gd name="connsiteX0" fmla="*/ 212827 w 216072"/>
                <a:gd name="connsiteY0" fmla="*/ 0 h 305776"/>
                <a:gd name="connsiteX1" fmla="*/ 11293 w 216072"/>
                <a:gd name="connsiteY1" fmla="*/ 305776 h 305776"/>
                <a:gd name="connsiteX2" fmla="*/ 0 w 216072"/>
                <a:gd name="connsiteY2" fmla="*/ 168524 h 305776"/>
                <a:gd name="connsiteX3" fmla="*/ 212827 w 216072"/>
                <a:gd name="connsiteY3" fmla="*/ 0 h 305776"/>
              </a:gdLst>
              <a:ahLst/>
              <a:cxnLst>
                <a:cxn ang="0">
                  <a:pos x="connsiteX0" y="connsiteY0"/>
                </a:cxn>
                <a:cxn ang="0">
                  <a:pos x="connsiteX1" y="connsiteY1"/>
                </a:cxn>
                <a:cxn ang="0">
                  <a:pos x="connsiteX2" y="connsiteY2"/>
                </a:cxn>
                <a:cxn ang="0">
                  <a:pos x="connsiteX3" y="connsiteY3"/>
                </a:cxn>
              </a:cxnLst>
              <a:rect l="l" t="t" r="r" b="b"/>
              <a:pathLst>
                <a:path w="216072" h="305776">
                  <a:moveTo>
                    <a:pt x="212827" y="0"/>
                  </a:moveTo>
                  <a:cubicBezTo>
                    <a:pt x="212827" y="0"/>
                    <a:pt x="257998" y="289271"/>
                    <a:pt x="11293" y="305776"/>
                  </a:cubicBezTo>
                  <a:lnTo>
                    <a:pt x="0" y="168524"/>
                  </a:lnTo>
                  <a:lnTo>
                    <a:pt x="212827" y="0"/>
                  </a:lnTo>
                  <a:close/>
                </a:path>
              </a:pathLst>
            </a:custGeom>
            <a:solidFill>
              <a:srgbClr val="FCD2B1"/>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 name="任意多边形: 形状 85"/>
            <p:cNvSpPr/>
            <p:nvPr/>
          </p:nvSpPr>
          <p:spPr>
            <a:xfrm>
              <a:off x="16780727" y="3101472"/>
              <a:ext cx="465131" cy="540613"/>
            </a:xfrm>
            <a:custGeom>
              <a:avLst/>
              <a:gdLst>
                <a:gd name="connsiteX0" fmla="*/ 244209 w 465131"/>
                <a:gd name="connsiteY0" fmla="*/ 540408 h 540613"/>
                <a:gd name="connsiteX1" fmla="*/ 252896 w 465131"/>
                <a:gd name="connsiteY1" fmla="*/ 540408 h 540613"/>
                <a:gd name="connsiteX2" fmla="*/ 464854 w 465131"/>
                <a:gd name="connsiteY2" fmla="*/ 306732 h 540613"/>
                <a:gd name="connsiteX3" fmla="*/ 452693 w 465131"/>
                <a:gd name="connsiteY3" fmla="*/ 54814 h 540613"/>
                <a:gd name="connsiteX4" fmla="*/ 391885 w 465131"/>
                <a:gd name="connsiteY4" fmla="*/ 88 h 540613"/>
                <a:gd name="connsiteX5" fmla="*/ 98270 w 465131"/>
                <a:gd name="connsiteY5" fmla="*/ 13987 h 540613"/>
                <a:gd name="connsiteX6" fmla="*/ 109 w 465131"/>
                <a:gd name="connsiteY6" fmla="*/ 121703 h 540613"/>
                <a:gd name="connsiteX7" fmla="*/ 9665 w 465131"/>
                <a:gd name="connsiteY7" fmla="*/ 327581 h 540613"/>
                <a:gd name="connsiteX8" fmla="*/ 244209 w 465131"/>
                <a:gd name="connsiteY8" fmla="*/ 540408 h 540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5131" h="540613">
                  <a:moveTo>
                    <a:pt x="244209" y="540408"/>
                  </a:moveTo>
                  <a:lnTo>
                    <a:pt x="252896" y="540408"/>
                  </a:lnTo>
                  <a:cubicBezTo>
                    <a:pt x="376249" y="534327"/>
                    <a:pt x="470935" y="430085"/>
                    <a:pt x="464854" y="306732"/>
                  </a:cubicBezTo>
                  <a:lnTo>
                    <a:pt x="452693" y="54814"/>
                  </a:lnTo>
                  <a:cubicBezTo>
                    <a:pt x="450955" y="22673"/>
                    <a:pt x="424026" y="-1650"/>
                    <a:pt x="391885" y="88"/>
                  </a:cubicBezTo>
                  <a:lnTo>
                    <a:pt x="98270" y="13987"/>
                  </a:lnTo>
                  <a:cubicBezTo>
                    <a:pt x="41806" y="16592"/>
                    <a:pt x="-2497" y="65239"/>
                    <a:pt x="109" y="121703"/>
                  </a:cubicBezTo>
                  <a:lnTo>
                    <a:pt x="9665" y="327581"/>
                  </a:lnTo>
                  <a:cubicBezTo>
                    <a:pt x="16614" y="450934"/>
                    <a:pt x="120856" y="545620"/>
                    <a:pt x="244209" y="540408"/>
                  </a:cubicBez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 name="任意多边形: 形状 86"/>
            <p:cNvSpPr/>
            <p:nvPr/>
          </p:nvSpPr>
          <p:spPr>
            <a:xfrm>
              <a:off x="17189050" y="3253431"/>
              <a:ext cx="150497" cy="150577"/>
            </a:xfrm>
            <a:custGeom>
              <a:avLst/>
              <a:gdLst>
                <a:gd name="connsiteX0" fmla="*/ 67 w 150497"/>
                <a:gd name="connsiteY0" fmla="*/ 79198 h 150577"/>
                <a:gd name="connsiteX1" fmla="*/ 79117 w 150497"/>
                <a:gd name="connsiteY1" fmla="*/ 150430 h 150577"/>
                <a:gd name="connsiteX2" fmla="*/ 150349 w 150497"/>
                <a:gd name="connsiteY2" fmla="*/ 71380 h 150577"/>
                <a:gd name="connsiteX3" fmla="*/ 71299 w 150497"/>
                <a:gd name="connsiteY3" fmla="*/ 148 h 150577"/>
                <a:gd name="connsiteX4" fmla="*/ 67 w 150497"/>
                <a:gd name="connsiteY4" fmla="*/ 79198 h 150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497" h="150577">
                  <a:moveTo>
                    <a:pt x="67" y="79198"/>
                  </a:moveTo>
                  <a:cubicBezTo>
                    <a:pt x="1804" y="120895"/>
                    <a:pt x="37420" y="153036"/>
                    <a:pt x="79117" y="150430"/>
                  </a:cubicBezTo>
                  <a:cubicBezTo>
                    <a:pt x="120814" y="148693"/>
                    <a:pt x="152955" y="113077"/>
                    <a:pt x="150349" y="71380"/>
                  </a:cubicBezTo>
                  <a:cubicBezTo>
                    <a:pt x="148612" y="29683"/>
                    <a:pt x="112996" y="-2458"/>
                    <a:pt x="71299" y="148"/>
                  </a:cubicBezTo>
                  <a:cubicBezTo>
                    <a:pt x="30471" y="1885"/>
                    <a:pt x="-1670" y="37501"/>
                    <a:pt x="67" y="79198"/>
                  </a:cubicBezTo>
                  <a:close/>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8" name="任意多边形: 形状 87"/>
            <p:cNvSpPr/>
            <p:nvPr/>
          </p:nvSpPr>
          <p:spPr>
            <a:xfrm>
              <a:off x="16804121" y="3114590"/>
              <a:ext cx="433033" cy="541434"/>
            </a:xfrm>
            <a:custGeom>
              <a:avLst/>
              <a:gdLst>
                <a:gd name="connsiteX0" fmla="*/ 349380 w 433033"/>
                <a:gd name="connsiteY0" fmla="*/ 16505 h 541434"/>
                <a:gd name="connsiteX1" fmla="*/ 364148 w 433033"/>
                <a:gd name="connsiteY1" fmla="*/ 297089 h 541434"/>
                <a:gd name="connsiteX2" fmla="*/ 333744 w 433033"/>
                <a:gd name="connsiteY2" fmla="*/ 362240 h 541434"/>
                <a:gd name="connsiteX3" fmla="*/ 286835 w 433033"/>
                <a:gd name="connsiteY3" fmla="*/ 380483 h 541434"/>
                <a:gd name="connsiteX4" fmla="*/ 114836 w 433033"/>
                <a:gd name="connsiteY4" fmla="*/ 328362 h 541434"/>
                <a:gd name="connsiteX5" fmla="*/ 170 w 433033"/>
                <a:gd name="connsiteY5" fmla="*/ 403937 h 541434"/>
                <a:gd name="connsiteX6" fmla="*/ 194755 w 433033"/>
                <a:gd name="connsiteY6" fmla="*/ 541189 h 541434"/>
                <a:gd name="connsiteX7" fmla="*/ 430168 w 433033"/>
                <a:gd name="connsiteY7" fmla="*/ 296221 h 541434"/>
                <a:gd name="connsiteX8" fmla="*/ 413663 w 433033"/>
                <a:gd name="connsiteY8" fmla="*/ 0 h 541434"/>
                <a:gd name="connsiteX9" fmla="*/ 349380 w 433033"/>
                <a:gd name="connsiteY9" fmla="*/ 16505 h 541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3033" h="541434">
                  <a:moveTo>
                    <a:pt x="349380" y="16505"/>
                  </a:moveTo>
                  <a:lnTo>
                    <a:pt x="364148" y="297089"/>
                  </a:lnTo>
                  <a:cubicBezTo>
                    <a:pt x="365885" y="322281"/>
                    <a:pt x="355461" y="348342"/>
                    <a:pt x="333744" y="362240"/>
                  </a:cubicBezTo>
                  <a:cubicBezTo>
                    <a:pt x="320714" y="371796"/>
                    <a:pt x="310290" y="383957"/>
                    <a:pt x="286835" y="380483"/>
                  </a:cubicBezTo>
                  <a:cubicBezTo>
                    <a:pt x="219947" y="370927"/>
                    <a:pt x="251219" y="321412"/>
                    <a:pt x="114836" y="328362"/>
                  </a:cubicBezTo>
                  <a:cubicBezTo>
                    <a:pt x="-9385" y="335311"/>
                    <a:pt x="170" y="403937"/>
                    <a:pt x="170" y="403937"/>
                  </a:cubicBezTo>
                  <a:cubicBezTo>
                    <a:pt x="170" y="403937"/>
                    <a:pt x="24493" y="535108"/>
                    <a:pt x="194755" y="541189"/>
                  </a:cubicBezTo>
                  <a:cubicBezTo>
                    <a:pt x="365016" y="547270"/>
                    <a:pt x="450147" y="439553"/>
                    <a:pt x="430168" y="296221"/>
                  </a:cubicBezTo>
                  <a:lnTo>
                    <a:pt x="413663" y="0"/>
                  </a:lnTo>
                  <a:lnTo>
                    <a:pt x="349380" y="16505"/>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9" name="任意多边形: 形状 88"/>
            <p:cNvSpPr/>
            <p:nvPr/>
          </p:nvSpPr>
          <p:spPr>
            <a:xfrm>
              <a:off x="16789524" y="3049439"/>
              <a:ext cx="471694" cy="219789"/>
            </a:xfrm>
            <a:custGeom>
              <a:avLst/>
              <a:gdLst>
                <a:gd name="connsiteX0" fmla="*/ 0 w 471694"/>
                <a:gd name="connsiteY0" fmla="*/ 129434 h 219789"/>
                <a:gd name="connsiteX1" fmla="*/ 194585 w 471694"/>
                <a:gd name="connsiteY1" fmla="*/ 113797 h 219789"/>
                <a:gd name="connsiteX2" fmla="*/ 400463 w 471694"/>
                <a:gd name="connsiteY2" fmla="*/ 178080 h 219789"/>
                <a:gd name="connsiteX3" fmla="*/ 430866 w 471694"/>
                <a:gd name="connsiteY3" fmla="*/ 219777 h 219789"/>
                <a:gd name="connsiteX4" fmla="*/ 471694 w 471694"/>
                <a:gd name="connsiteY4" fmla="*/ 205009 h 219789"/>
                <a:gd name="connsiteX5" fmla="*/ 469957 w 471694"/>
                <a:gd name="connsiteY5" fmla="*/ 75575 h 219789"/>
                <a:gd name="connsiteX6" fmla="*/ 385695 w 471694"/>
                <a:gd name="connsiteY6" fmla="*/ 9556 h 219789"/>
                <a:gd name="connsiteX7" fmla="*/ 152019 w 471694"/>
                <a:gd name="connsiteY7" fmla="*/ 0 h 219789"/>
                <a:gd name="connsiteX8" fmla="*/ 13899 w 471694"/>
                <a:gd name="connsiteY8" fmla="*/ 30404 h 219789"/>
                <a:gd name="connsiteX9" fmla="*/ 0 w 471694"/>
                <a:gd name="connsiteY9" fmla="*/ 129434 h 21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1694" h="219789">
                  <a:moveTo>
                    <a:pt x="0" y="129434"/>
                  </a:moveTo>
                  <a:cubicBezTo>
                    <a:pt x="0" y="129434"/>
                    <a:pt x="79050" y="141595"/>
                    <a:pt x="194585" y="113797"/>
                  </a:cubicBezTo>
                  <a:cubicBezTo>
                    <a:pt x="309251" y="85131"/>
                    <a:pt x="400463" y="178080"/>
                    <a:pt x="400463" y="178080"/>
                  </a:cubicBezTo>
                  <a:cubicBezTo>
                    <a:pt x="400463" y="178080"/>
                    <a:pt x="424786" y="220645"/>
                    <a:pt x="430866" y="219777"/>
                  </a:cubicBezTo>
                  <a:cubicBezTo>
                    <a:pt x="436947" y="218908"/>
                    <a:pt x="471694" y="205009"/>
                    <a:pt x="471694" y="205009"/>
                  </a:cubicBezTo>
                  <a:lnTo>
                    <a:pt x="469957" y="75575"/>
                  </a:lnTo>
                  <a:lnTo>
                    <a:pt x="385695" y="9556"/>
                  </a:lnTo>
                  <a:lnTo>
                    <a:pt x="152019" y="0"/>
                  </a:lnTo>
                  <a:lnTo>
                    <a:pt x="13899" y="30404"/>
                  </a:lnTo>
                  <a:lnTo>
                    <a:pt x="0" y="129434"/>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任意多边形: 形状 6"/>
          <p:cNvSpPr/>
          <p:nvPr userDrawn="1"/>
        </p:nvSpPr>
        <p:spPr>
          <a:xfrm>
            <a:off x="-653036" y="4015434"/>
            <a:ext cx="5111646" cy="3431044"/>
          </a:xfrm>
          <a:custGeom>
            <a:avLst/>
            <a:gdLst>
              <a:gd name="connsiteX0" fmla="*/ 2185802 w 5111646"/>
              <a:gd name="connsiteY0" fmla="*/ 0 h 3223567"/>
              <a:gd name="connsiteX1" fmla="*/ 5111646 w 5111646"/>
              <a:gd name="connsiteY1" fmla="*/ 2586973 h 3223567"/>
              <a:gd name="connsiteX2" fmla="*/ 5052203 w 5111646"/>
              <a:gd name="connsiteY2" fmla="*/ 3108338 h 3223567"/>
              <a:gd name="connsiteX3" fmla="*/ 5018694 w 5111646"/>
              <a:gd name="connsiteY3" fmla="*/ 3223567 h 3223567"/>
              <a:gd name="connsiteX4" fmla="*/ 43978 w 5111646"/>
              <a:gd name="connsiteY4" fmla="*/ 3223567 h 3223567"/>
              <a:gd name="connsiteX5" fmla="*/ 43978 w 5111646"/>
              <a:gd name="connsiteY5" fmla="*/ 871450 h 3223567"/>
              <a:gd name="connsiteX6" fmla="*/ 0 w 5111646"/>
              <a:gd name="connsiteY6" fmla="*/ 871450 h 3223567"/>
              <a:gd name="connsiteX7" fmla="*/ 116919 w 5111646"/>
              <a:gd name="connsiteY7" fmla="*/ 757707 h 3223567"/>
              <a:gd name="connsiteX8" fmla="*/ 2185802 w 5111646"/>
              <a:gd name="connsiteY8" fmla="*/ 0 h 3223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1646" h="3223567">
                <a:moveTo>
                  <a:pt x="2185802" y="0"/>
                </a:moveTo>
                <a:cubicBezTo>
                  <a:pt x="3801702" y="0"/>
                  <a:pt x="5111646" y="1158227"/>
                  <a:pt x="5111646" y="2586973"/>
                </a:cubicBezTo>
                <a:cubicBezTo>
                  <a:pt x="5111646" y="2765566"/>
                  <a:pt x="5091178" y="2939933"/>
                  <a:pt x="5052203" y="3108338"/>
                </a:cubicBezTo>
                <a:lnTo>
                  <a:pt x="5018694" y="3223567"/>
                </a:lnTo>
                <a:lnTo>
                  <a:pt x="43978" y="3223567"/>
                </a:lnTo>
                <a:lnTo>
                  <a:pt x="43978" y="871450"/>
                </a:lnTo>
                <a:lnTo>
                  <a:pt x="0" y="871450"/>
                </a:lnTo>
                <a:lnTo>
                  <a:pt x="116919" y="757707"/>
                </a:lnTo>
                <a:cubicBezTo>
                  <a:pt x="646392" y="289557"/>
                  <a:pt x="1377853" y="0"/>
                  <a:pt x="2185802" y="0"/>
                </a:cubicBezTo>
                <a:close/>
              </a:path>
            </a:pathLst>
          </a:custGeom>
          <a:gradFill flip="none" rotWithShape="1">
            <a:gsLst>
              <a:gs pos="0">
                <a:schemeClr val="accent2">
                  <a:alpha val="60000"/>
                </a:schemeClr>
              </a:gs>
              <a:gs pos="100000">
                <a:schemeClr val="accent2">
                  <a:alpha val="0"/>
                </a:schemeClr>
              </a:gs>
            </a:gsLst>
            <a:path path="circle">
              <a:fillToRect l="50000" t="50000" r="50000" b="50000"/>
            </a:path>
            <a:tileRect/>
          </a:gradFill>
          <a:ln>
            <a:noFill/>
          </a:ln>
          <a:effectLst>
            <a:softEdge rad="6096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8" name="任意多边形: 形状 7"/>
          <p:cNvSpPr/>
          <p:nvPr userDrawn="1"/>
        </p:nvSpPr>
        <p:spPr>
          <a:xfrm>
            <a:off x="8168469" y="-469245"/>
            <a:ext cx="5157242" cy="6862090"/>
          </a:xfrm>
          <a:custGeom>
            <a:avLst/>
            <a:gdLst>
              <a:gd name="connsiteX0" fmla="*/ 3431045 w 5157242"/>
              <a:gd name="connsiteY0" fmla="*/ 0 h 6862090"/>
              <a:gd name="connsiteX1" fmla="*/ 5066485 w 5157242"/>
              <a:gd name="connsiteY1" fmla="*/ 414109 h 6862090"/>
              <a:gd name="connsiteX2" fmla="*/ 5157242 w 5157242"/>
              <a:gd name="connsiteY2" fmla="*/ 469245 h 6862090"/>
              <a:gd name="connsiteX3" fmla="*/ 4436489 w 5157242"/>
              <a:gd name="connsiteY3" fmla="*/ 469245 h 6862090"/>
              <a:gd name="connsiteX4" fmla="*/ 4436489 w 5157242"/>
              <a:gd name="connsiteY4" fmla="*/ 6712053 h 6862090"/>
              <a:gd name="connsiteX5" fmla="*/ 4288517 w 5157242"/>
              <a:gd name="connsiteY5" fmla="*/ 6754072 h 6862090"/>
              <a:gd name="connsiteX6" fmla="*/ 3431045 w 5157242"/>
              <a:gd name="connsiteY6" fmla="*/ 6862090 h 6862090"/>
              <a:gd name="connsiteX7" fmla="*/ 0 w 5157242"/>
              <a:gd name="connsiteY7" fmla="*/ 3431045 h 6862090"/>
              <a:gd name="connsiteX8" fmla="*/ 3431045 w 5157242"/>
              <a:gd name="connsiteY8" fmla="*/ 0 h 6862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7242" h="6862090">
                <a:moveTo>
                  <a:pt x="3431045" y="0"/>
                </a:moveTo>
                <a:cubicBezTo>
                  <a:pt x="4023206" y="0"/>
                  <a:pt x="4580329" y="150013"/>
                  <a:pt x="5066485" y="414109"/>
                </a:cubicBezTo>
                <a:lnTo>
                  <a:pt x="5157242" y="469245"/>
                </a:lnTo>
                <a:lnTo>
                  <a:pt x="4436489" y="469245"/>
                </a:lnTo>
                <a:lnTo>
                  <a:pt x="4436489" y="6712053"/>
                </a:lnTo>
                <a:lnTo>
                  <a:pt x="4288517" y="6754072"/>
                </a:lnTo>
                <a:cubicBezTo>
                  <a:pt x="4014446" y="6824587"/>
                  <a:pt x="3727125" y="6862090"/>
                  <a:pt x="3431045" y="6862090"/>
                </a:cubicBezTo>
                <a:cubicBezTo>
                  <a:pt x="1536131" y="6862090"/>
                  <a:pt x="0" y="5325959"/>
                  <a:pt x="0" y="3431045"/>
                </a:cubicBezTo>
                <a:cubicBezTo>
                  <a:pt x="0" y="1536131"/>
                  <a:pt x="1536131" y="0"/>
                  <a:pt x="3431045" y="0"/>
                </a:cubicBezTo>
                <a:close/>
              </a:path>
            </a:pathLst>
          </a:custGeom>
          <a:gradFill flip="none" rotWithShape="1">
            <a:gsLst>
              <a:gs pos="0">
                <a:schemeClr val="accent2">
                  <a:alpha val="60000"/>
                </a:schemeClr>
              </a:gs>
              <a:gs pos="100000">
                <a:schemeClr val="accent2">
                  <a:alpha val="0"/>
                </a:schemeClr>
              </a:gs>
            </a:gsLst>
            <a:path path="circle">
              <a:fillToRect l="50000" t="50000" r="50000" b="50000"/>
            </a:path>
            <a:tileRect/>
          </a:gradFill>
          <a:ln>
            <a:noFill/>
          </a:ln>
          <a:effectLst>
            <a:softEdge rad="6096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9" name="任意多边形: 形状 8"/>
          <p:cNvSpPr/>
          <p:nvPr userDrawn="1"/>
        </p:nvSpPr>
        <p:spPr>
          <a:xfrm>
            <a:off x="7027514" y="-376885"/>
            <a:ext cx="5164487" cy="3807932"/>
          </a:xfrm>
          <a:custGeom>
            <a:avLst/>
            <a:gdLst>
              <a:gd name="connsiteX0" fmla="*/ 32764 w 5164487"/>
              <a:gd name="connsiteY0" fmla="*/ 0 h 3807932"/>
              <a:gd name="connsiteX1" fmla="*/ 5164487 w 5164487"/>
              <a:gd name="connsiteY1" fmla="*/ 0 h 3807932"/>
              <a:gd name="connsiteX2" fmla="*/ 5164487 w 5164487"/>
              <a:gd name="connsiteY2" fmla="*/ 3345501 h 3807932"/>
              <a:gd name="connsiteX3" fmla="*/ 5066485 w 5164487"/>
              <a:gd name="connsiteY3" fmla="*/ 3403629 h 3807932"/>
              <a:gd name="connsiteX4" fmla="*/ 3431045 w 5164487"/>
              <a:gd name="connsiteY4" fmla="*/ 3807932 h 3807932"/>
              <a:gd name="connsiteX5" fmla="*/ 0 w 5164487"/>
              <a:gd name="connsiteY5" fmla="*/ 458133 h 3807932"/>
              <a:gd name="connsiteX6" fmla="*/ 17714 w 5164487"/>
              <a:gd name="connsiteY6" fmla="*/ 115635 h 3807932"/>
              <a:gd name="connsiteX7" fmla="*/ 32764 w 5164487"/>
              <a:gd name="connsiteY7" fmla="*/ 0 h 3807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64487" h="3807932">
                <a:moveTo>
                  <a:pt x="32764" y="0"/>
                </a:moveTo>
                <a:lnTo>
                  <a:pt x="5164487" y="0"/>
                </a:lnTo>
                <a:lnTo>
                  <a:pt x="5164487" y="3345501"/>
                </a:lnTo>
                <a:lnTo>
                  <a:pt x="5066485" y="3403629"/>
                </a:lnTo>
                <a:cubicBezTo>
                  <a:pt x="4580329" y="3661472"/>
                  <a:pt x="4023206" y="3807932"/>
                  <a:pt x="3431045" y="3807932"/>
                </a:cubicBezTo>
                <a:cubicBezTo>
                  <a:pt x="1536131" y="3807932"/>
                  <a:pt x="0" y="2308176"/>
                  <a:pt x="0" y="458133"/>
                </a:cubicBezTo>
                <a:cubicBezTo>
                  <a:pt x="0" y="342505"/>
                  <a:pt x="6001" y="228245"/>
                  <a:pt x="17714" y="115635"/>
                </a:cubicBezTo>
                <a:lnTo>
                  <a:pt x="32764" y="0"/>
                </a:lnTo>
                <a:close/>
              </a:path>
            </a:pathLst>
          </a:custGeom>
          <a:gradFill flip="none" rotWithShape="1">
            <a:gsLst>
              <a:gs pos="0">
                <a:schemeClr val="accent1">
                  <a:alpha val="60000"/>
                </a:schemeClr>
              </a:gs>
              <a:gs pos="100000">
                <a:schemeClr val="accent1">
                  <a:alpha val="0"/>
                </a:schemeClr>
              </a:gs>
            </a:gsLst>
            <a:path path="circle">
              <a:fillToRect l="50000" t="50000" r="50000" b="50000"/>
            </a:path>
            <a:tileRect/>
          </a:gradFill>
          <a:ln>
            <a:noFill/>
          </a:ln>
          <a:effectLst>
            <a:softEdge rad="6096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5" name="矩形: 圆角 4"/>
          <p:cNvSpPr/>
          <p:nvPr userDrawn="1"/>
        </p:nvSpPr>
        <p:spPr>
          <a:xfrm>
            <a:off x="334134" y="1048073"/>
            <a:ext cx="11523732" cy="5344772"/>
          </a:xfrm>
          <a:prstGeom prst="roundRect">
            <a:avLst>
              <a:gd name="adj" fmla="val 13397"/>
            </a:avLst>
          </a:prstGeom>
          <a:gradFill flip="none" rotWithShape="1">
            <a:gsLst>
              <a:gs pos="0">
                <a:schemeClr val="bg1">
                  <a:alpha val="95000"/>
                </a:schemeClr>
              </a:gs>
              <a:gs pos="100000">
                <a:schemeClr val="accent1">
                  <a:lumMod val="20000"/>
                  <a:lumOff val="80000"/>
                  <a:alpha val="70000"/>
                </a:schemeClr>
              </a:gs>
            </a:gsLst>
            <a:lin ang="5400000" scaled="1"/>
            <a:tileRect/>
          </a:gradFill>
          <a:ln>
            <a:noFill/>
          </a:ln>
          <a:effectLst>
            <a:outerShdw blurRad="635000" dist="50800" sx="90000" sy="90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alpha val="66000"/>
                </a:schemeClr>
              </a:solidFill>
              <a:latin typeface="思源黑体 CN Normal" panose="020B0400000000000000" pitchFamily="34" charset="-122"/>
              <a:ea typeface="思源黑体 CN Heavy" panose="020B0A00000000000000" pitchFamily="34" charset="-122"/>
            </a:endParaRPr>
          </a:p>
        </p:txBody>
      </p:sp>
      <p:sp>
        <p:nvSpPr>
          <p:cNvPr id="6" name="矩形: 圆角 5"/>
          <p:cNvSpPr/>
          <p:nvPr userDrawn="1"/>
        </p:nvSpPr>
        <p:spPr>
          <a:xfrm>
            <a:off x="3737844" y="594989"/>
            <a:ext cx="4221014" cy="947053"/>
          </a:xfrm>
          <a:prstGeom prst="roundRect">
            <a:avLst>
              <a:gd name="adj" fmla="val 327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7" name="矩形 6"/>
          <p:cNvSpPr/>
          <p:nvPr userDrawn="1">
            <p:custDataLst>
              <p:tags r:id="rId1"/>
            </p:custDataLst>
          </p:nvPr>
        </p:nvSpPr>
        <p:spPr>
          <a:xfrm rot="480000">
            <a:off x="6482312" y="708515"/>
            <a:ext cx="76200" cy="720000"/>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0B9E9"/>
              </a:solidFill>
              <a:latin typeface="思源黑体 CN Heavy" panose="020B0A00000000000000" pitchFamily="34" charset="-122"/>
              <a:ea typeface="思源黑体 CN Heavy" panose="020B0A00000000000000" pitchFamily="34" charset="-122"/>
              <a:cs typeface="微软雅黑" panose="020B050302020402020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节页1">
    <p:spTree>
      <p:nvGrpSpPr>
        <p:cNvPr id="1" name=""/>
        <p:cNvGrpSpPr/>
        <p:nvPr/>
      </p:nvGrpSpPr>
      <p:grpSpPr>
        <a:xfrm>
          <a:off x="0" y="0"/>
          <a:ext cx="0" cy="0"/>
          <a:chOff x="0" y="0"/>
          <a:chExt cx="0" cy="0"/>
        </a:xfrm>
      </p:grpSpPr>
      <p:sp>
        <p:nvSpPr>
          <p:cNvPr id="2" name="同心圆 1"/>
          <p:cNvSpPr/>
          <p:nvPr userDrawn="1"/>
        </p:nvSpPr>
        <p:spPr>
          <a:xfrm>
            <a:off x="473299" y="1024407"/>
            <a:ext cx="5151220" cy="5151220"/>
          </a:xfrm>
          <a:prstGeom prst="donut">
            <a:avLst>
              <a:gd name="adj" fmla="val 15238"/>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3" name="矩形 2"/>
          <p:cNvSpPr/>
          <p:nvPr userDrawn="1"/>
        </p:nvSpPr>
        <p:spPr>
          <a:xfrm>
            <a:off x="9844559" y="-6347"/>
            <a:ext cx="1796579" cy="1436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21" name="圆角矩形 14"/>
          <p:cNvSpPr/>
          <p:nvPr userDrawn="1"/>
        </p:nvSpPr>
        <p:spPr>
          <a:xfrm>
            <a:off x="6256666" y="2120310"/>
            <a:ext cx="2508218" cy="575945"/>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cxnSp>
        <p:nvCxnSpPr>
          <p:cNvPr id="223" name="直接连接符 222"/>
          <p:cNvCxnSpPr/>
          <p:nvPr userDrawn="1"/>
        </p:nvCxnSpPr>
        <p:spPr>
          <a:xfrm>
            <a:off x="6374777" y="3931426"/>
            <a:ext cx="438453" cy="0"/>
          </a:xfrm>
          <a:prstGeom prst="line">
            <a:avLst/>
          </a:prstGeom>
          <a:ln w="635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226" name="组合 225">
            <a:extLst>
              <a:ext uri="{FF2B5EF4-FFF2-40B4-BE49-F238E27FC236}">
                <a16:creationId xmlns:a16="http://schemas.microsoft.com/office/drawing/2014/main" id="{4F1E3CCA-74C1-0C2A-5BAF-99AC8D47458E}"/>
              </a:ext>
            </a:extLst>
          </p:cNvPr>
          <p:cNvGrpSpPr/>
          <p:nvPr userDrawn="1"/>
        </p:nvGrpSpPr>
        <p:grpSpPr>
          <a:xfrm>
            <a:off x="569912" y="1138840"/>
            <a:ext cx="4694473" cy="5300968"/>
            <a:chOff x="705843" y="1138840"/>
            <a:chExt cx="4694473" cy="5300968"/>
          </a:xfrm>
        </p:grpSpPr>
        <p:sp>
          <p:nvSpPr>
            <p:cNvPr id="227" name="任意多边形: 形状 226">
              <a:extLst>
                <a:ext uri="{FF2B5EF4-FFF2-40B4-BE49-F238E27FC236}">
                  <a16:creationId xmlns:a16="http://schemas.microsoft.com/office/drawing/2014/main" id="{D1CDEA86-B5E8-A6CF-2130-7140D82F4970}"/>
                </a:ext>
              </a:extLst>
            </p:cNvPr>
            <p:cNvSpPr/>
            <p:nvPr/>
          </p:nvSpPr>
          <p:spPr>
            <a:xfrm>
              <a:off x="994359" y="2617242"/>
              <a:ext cx="612188" cy="638088"/>
            </a:xfrm>
            <a:custGeom>
              <a:avLst/>
              <a:gdLst>
                <a:gd name="connsiteX0" fmla="*/ 644344 w 646565"/>
                <a:gd name="connsiteY0" fmla="*/ 95270 h 649293"/>
                <a:gd name="connsiteX1" fmla="*/ 642523 w 646565"/>
                <a:gd name="connsiteY1" fmla="*/ 83741 h 649293"/>
                <a:gd name="connsiteX2" fmla="*/ 630994 w 646565"/>
                <a:gd name="connsiteY2" fmla="*/ 83741 h 649293"/>
                <a:gd name="connsiteX3" fmla="*/ 333047 w 646565"/>
                <a:gd name="connsiteY3" fmla="*/ 10923 h 649293"/>
                <a:gd name="connsiteX4" fmla="*/ 323338 w 646565"/>
                <a:gd name="connsiteY4" fmla="*/ 0 h 649293"/>
                <a:gd name="connsiteX5" fmla="*/ 313629 w 646565"/>
                <a:gd name="connsiteY5" fmla="*/ 10923 h 649293"/>
                <a:gd name="connsiteX6" fmla="*/ 15682 w 646565"/>
                <a:gd name="connsiteY6" fmla="*/ 83741 h 649293"/>
                <a:gd name="connsiteX7" fmla="*/ 4153 w 646565"/>
                <a:gd name="connsiteY7" fmla="*/ 83741 h 649293"/>
                <a:gd name="connsiteX8" fmla="*/ 2332 w 646565"/>
                <a:gd name="connsiteY8" fmla="*/ 95270 h 649293"/>
                <a:gd name="connsiteX9" fmla="*/ 317270 w 646565"/>
                <a:gd name="connsiteY9" fmla="*/ 646259 h 649293"/>
                <a:gd name="connsiteX10" fmla="*/ 323338 w 646565"/>
                <a:gd name="connsiteY10" fmla="*/ 649293 h 649293"/>
                <a:gd name="connsiteX11" fmla="*/ 329406 w 646565"/>
                <a:gd name="connsiteY11" fmla="*/ 646259 h 649293"/>
                <a:gd name="connsiteX12" fmla="*/ 644344 w 646565"/>
                <a:gd name="connsiteY12" fmla="*/ 95270 h 649293"/>
                <a:gd name="connsiteX13" fmla="*/ 589730 w 646565"/>
                <a:gd name="connsiteY13" fmla="*/ 319185 h 649293"/>
                <a:gd name="connsiteX14" fmla="*/ 322731 w 646565"/>
                <a:gd name="connsiteY14" fmla="*/ 618952 h 649293"/>
                <a:gd name="connsiteX15" fmla="*/ 55732 w 646565"/>
                <a:gd name="connsiteY15" fmla="*/ 319185 h 649293"/>
                <a:gd name="connsiteX16" fmla="*/ 27212 w 646565"/>
                <a:gd name="connsiteY16" fmla="*/ 111047 h 649293"/>
                <a:gd name="connsiteX17" fmla="*/ 322731 w 646565"/>
                <a:gd name="connsiteY17" fmla="*/ 38229 h 649293"/>
                <a:gd name="connsiteX18" fmla="*/ 618251 w 646565"/>
                <a:gd name="connsiteY18" fmla="*/ 111047 h 649293"/>
                <a:gd name="connsiteX19" fmla="*/ 589730 w 646565"/>
                <a:gd name="connsiteY19" fmla="*/ 319185 h 649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6565" h="649293">
                  <a:moveTo>
                    <a:pt x="644344" y="95270"/>
                  </a:moveTo>
                  <a:lnTo>
                    <a:pt x="642523" y="83741"/>
                  </a:lnTo>
                  <a:lnTo>
                    <a:pt x="630994" y="83741"/>
                  </a:lnTo>
                  <a:cubicBezTo>
                    <a:pt x="406472" y="83741"/>
                    <a:pt x="333654" y="11529"/>
                    <a:pt x="333047" y="10923"/>
                  </a:cubicBezTo>
                  <a:lnTo>
                    <a:pt x="323338" y="0"/>
                  </a:lnTo>
                  <a:lnTo>
                    <a:pt x="313629" y="10923"/>
                  </a:lnTo>
                  <a:cubicBezTo>
                    <a:pt x="313022" y="11529"/>
                    <a:pt x="240811" y="83741"/>
                    <a:pt x="15682" y="83741"/>
                  </a:cubicBezTo>
                  <a:lnTo>
                    <a:pt x="4153" y="83741"/>
                  </a:lnTo>
                  <a:lnTo>
                    <a:pt x="2332" y="95270"/>
                  </a:lnTo>
                  <a:cubicBezTo>
                    <a:pt x="1726" y="98911"/>
                    <a:pt x="-45606" y="460573"/>
                    <a:pt x="317270" y="646259"/>
                  </a:cubicBezTo>
                  <a:lnTo>
                    <a:pt x="323338" y="649293"/>
                  </a:lnTo>
                  <a:lnTo>
                    <a:pt x="329406" y="646259"/>
                  </a:lnTo>
                  <a:cubicBezTo>
                    <a:pt x="693496" y="460573"/>
                    <a:pt x="644344" y="98911"/>
                    <a:pt x="644344" y="95270"/>
                  </a:cubicBezTo>
                  <a:close/>
                  <a:moveTo>
                    <a:pt x="589730" y="319185"/>
                  </a:moveTo>
                  <a:cubicBezTo>
                    <a:pt x="544826" y="449044"/>
                    <a:pt x="455017" y="549775"/>
                    <a:pt x="322731" y="618952"/>
                  </a:cubicBezTo>
                  <a:cubicBezTo>
                    <a:pt x="190445" y="549775"/>
                    <a:pt x="100637" y="449044"/>
                    <a:pt x="55732" y="319185"/>
                  </a:cubicBezTo>
                  <a:cubicBezTo>
                    <a:pt x="22964" y="223915"/>
                    <a:pt x="24785" y="140781"/>
                    <a:pt x="27212" y="111047"/>
                  </a:cubicBezTo>
                  <a:cubicBezTo>
                    <a:pt x="214111" y="108620"/>
                    <a:pt x="297245" y="58861"/>
                    <a:pt x="322731" y="38229"/>
                  </a:cubicBezTo>
                  <a:cubicBezTo>
                    <a:pt x="348217" y="58254"/>
                    <a:pt x="431351" y="108620"/>
                    <a:pt x="618251" y="111047"/>
                  </a:cubicBezTo>
                  <a:cubicBezTo>
                    <a:pt x="620678" y="141388"/>
                    <a:pt x="622498" y="223915"/>
                    <a:pt x="589730" y="319185"/>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28" name="任意多边形: 形状 227">
              <a:extLst>
                <a:ext uri="{FF2B5EF4-FFF2-40B4-BE49-F238E27FC236}">
                  <a16:creationId xmlns:a16="http://schemas.microsoft.com/office/drawing/2014/main" id="{8F04D824-7235-DC36-EECD-42E93F9EAB78}"/>
                </a:ext>
              </a:extLst>
            </p:cNvPr>
            <p:cNvSpPr/>
            <p:nvPr/>
          </p:nvSpPr>
          <p:spPr>
            <a:xfrm>
              <a:off x="1750380" y="1833049"/>
              <a:ext cx="405059" cy="421019"/>
            </a:xfrm>
            <a:custGeom>
              <a:avLst/>
              <a:gdLst>
                <a:gd name="connsiteX0" fmla="*/ 202070 w 427805"/>
                <a:gd name="connsiteY0" fmla="*/ 428412 h 428412"/>
                <a:gd name="connsiteX1" fmla="*/ 189327 w 427805"/>
                <a:gd name="connsiteY1" fmla="*/ 395037 h 428412"/>
                <a:gd name="connsiteX2" fmla="*/ 155952 w 427805"/>
                <a:gd name="connsiteY2" fmla="*/ 387149 h 428412"/>
                <a:gd name="connsiteX3" fmla="*/ 129859 w 427805"/>
                <a:gd name="connsiteY3" fmla="*/ 411421 h 428412"/>
                <a:gd name="connsiteX4" fmla="*/ 54613 w 427805"/>
                <a:gd name="connsiteY4" fmla="*/ 357415 h 428412"/>
                <a:gd name="connsiteX5" fmla="*/ 69177 w 427805"/>
                <a:gd name="connsiteY5" fmla="*/ 324647 h 428412"/>
                <a:gd name="connsiteX6" fmla="*/ 50973 w 427805"/>
                <a:gd name="connsiteY6" fmla="*/ 295519 h 428412"/>
                <a:gd name="connsiteX7" fmla="*/ 15170 w 427805"/>
                <a:gd name="connsiteY7" fmla="*/ 294306 h 428412"/>
                <a:gd name="connsiteX8" fmla="*/ 0 w 427805"/>
                <a:gd name="connsiteY8" fmla="*/ 202677 h 428412"/>
                <a:gd name="connsiteX9" fmla="*/ 33375 w 427805"/>
                <a:gd name="connsiteY9" fmla="*/ 189933 h 428412"/>
                <a:gd name="connsiteX10" fmla="*/ 41263 w 427805"/>
                <a:gd name="connsiteY10" fmla="*/ 156559 h 428412"/>
                <a:gd name="connsiteX11" fmla="*/ 16991 w 427805"/>
                <a:gd name="connsiteY11" fmla="*/ 130465 h 428412"/>
                <a:gd name="connsiteX12" fmla="*/ 70998 w 427805"/>
                <a:gd name="connsiteY12" fmla="*/ 54613 h 428412"/>
                <a:gd name="connsiteX13" fmla="*/ 103766 w 427805"/>
                <a:gd name="connsiteY13" fmla="*/ 69177 h 428412"/>
                <a:gd name="connsiteX14" fmla="*/ 132893 w 427805"/>
                <a:gd name="connsiteY14" fmla="*/ 50973 h 428412"/>
                <a:gd name="connsiteX15" fmla="*/ 134106 w 427805"/>
                <a:gd name="connsiteY15" fmla="*/ 15170 h 428412"/>
                <a:gd name="connsiteX16" fmla="*/ 225736 w 427805"/>
                <a:gd name="connsiteY16" fmla="*/ 0 h 428412"/>
                <a:gd name="connsiteX17" fmla="*/ 238479 w 427805"/>
                <a:gd name="connsiteY17" fmla="*/ 33375 h 428412"/>
                <a:gd name="connsiteX18" fmla="*/ 271853 w 427805"/>
                <a:gd name="connsiteY18" fmla="*/ 41264 h 428412"/>
                <a:gd name="connsiteX19" fmla="*/ 297947 w 427805"/>
                <a:gd name="connsiteY19" fmla="*/ 16991 h 428412"/>
                <a:gd name="connsiteX20" fmla="*/ 373192 w 427805"/>
                <a:gd name="connsiteY20" fmla="*/ 70997 h 428412"/>
                <a:gd name="connsiteX21" fmla="*/ 358628 w 427805"/>
                <a:gd name="connsiteY21" fmla="*/ 103766 h 428412"/>
                <a:gd name="connsiteX22" fmla="*/ 376833 w 427805"/>
                <a:gd name="connsiteY22" fmla="*/ 132893 h 428412"/>
                <a:gd name="connsiteX23" fmla="*/ 412635 w 427805"/>
                <a:gd name="connsiteY23" fmla="*/ 134106 h 428412"/>
                <a:gd name="connsiteX24" fmla="*/ 427805 w 427805"/>
                <a:gd name="connsiteY24" fmla="*/ 225736 h 428412"/>
                <a:gd name="connsiteX25" fmla="*/ 394430 w 427805"/>
                <a:gd name="connsiteY25" fmla="*/ 238479 h 428412"/>
                <a:gd name="connsiteX26" fmla="*/ 386542 w 427805"/>
                <a:gd name="connsiteY26" fmla="*/ 271854 h 428412"/>
                <a:gd name="connsiteX27" fmla="*/ 410814 w 427805"/>
                <a:gd name="connsiteY27" fmla="*/ 297947 h 428412"/>
                <a:gd name="connsiteX28" fmla="*/ 356808 w 427805"/>
                <a:gd name="connsiteY28" fmla="*/ 373799 h 428412"/>
                <a:gd name="connsiteX29" fmla="*/ 324040 w 427805"/>
                <a:gd name="connsiteY29" fmla="*/ 359235 h 428412"/>
                <a:gd name="connsiteX30" fmla="*/ 294913 w 427805"/>
                <a:gd name="connsiteY30" fmla="*/ 377440 h 428412"/>
                <a:gd name="connsiteX31" fmla="*/ 293699 w 427805"/>
                <a:gd name="connsiteY31" fmla="*/ 413242 h 428412"/>
                <a:gd name="connsiteX32" fmla="*/ 202070 w 427805"/>
                <a:gd name="connsiteY32" fmla="*/ 428412 h 428412"/>
                <a:gd name="connsiteX33" fmla="*/ 149884 w 427805"/>
                <a:gd name="connsiteY33" fmla="*/ 358021 h 428412"/>
                <a:gd name="connsiteX34" fmla="*/ 157165 w 427805"/>
                <a:gd name="connsiteY34" fmla="*/ 361056 h 428412"/>
                <a:gd name="connsiteX35" fmla="*/ 199642 w 427805"/>
                <a:gd name="connsiteY35" fmla="*/ 370765 h 428412"/>
                <a:gd name="connsiteX36" fmla="*/ 207531 w 427805"/>
                <a:gd name="connsiteY36" fmla="*/ 371371 h 428412"/>
                <a:gd name="connsiteX37" fmla="*/ 218454 w 427805"/>
                <a:gd name="connsiteY37" fmla="*/ 399892 h 428412"/>
                <a:gd name="connsiteX38" fmla="*/ 268819 w 427805"/>
                <a:gd name="connsiteY38" fmla="*/ 391396 h 428412"/>
                <a:gd name="connsiteX39" fmla="*/ 270033 w 427805"/>
                <a:gd name="connsiteY39" fmla="*/ 361056 h 428412"/>
                <a:gd name="connsiteX40" fmla="*/ 277315 w 427805"/>
                <a:gd name="connsiteY40" fmla="*/ 358021 h 428412"/>
                <a:gd name="connsiteX41" fmla="*/ 314331 w 427805"/>
                <a:gd name="connsiteY41" fmla="*/ 334962 h 428412"/>
                <a:gd name="connsiteX42" fmla="*/ 320399 w 427805"/>
                <a:gd name="connsiteY42" fmla="*/ 330108 h 428412"/>
                <a:gd name="connsiteX43" fmla="*/ 348312 w 427805"/>
                <a:gd name="connsiteY43" fmla="*/ 342851 h 428412"/>
                <a:gd name="connsiteX44" fmla="*/ 378046 w 427805"/>
                <a:gd name="connsiteY44" fmla="*/ 301588 h 428412"/>
                <a:gd name="connsiteX45" fmla="*/ 356808 w 427805"/>
                <a:gd name="connsiteY45" fmla="*/ 279135 h 428412"/>
                <a:gd name="connsiteX46" fmla="*/ 359842 w 427805"/>
                <a:gd name="connsiteY46" fmla="*/ 271854 h 428412"/>
                <a:gd name="connsiteX47" fmla="*/ 369551 w 427805"/>
                <a:gd name="connsiteY47" fmla="*/ 229376 h 428412"/>
                <a:gd name="connsiteX48" fmla="*/ 370158 w 427805"/>
                <a:gd name="connsiteY48" fmla="*/ 221488 h 428412"/>
                <a:gd name="connsiteX49" fmla="*/ 398678 w 427805"/>
                <a:gd name="connsiteY49" fmla="*/ 210565 h 428412"/>
                <a:gd name="connsiteX50" fmla="*/ 390183 w 427805"/>
                <a:gd name="connsiteY50" fmla="*/ 160200 h 428412"/>
                <a:gd name="connsiteX51" fmla="*/ 359842 w 427805"/>
                <a:gd name="connsiteY51" fmla="*/ 158986 h 428412"/>
                <a:gd name="connsiteX52" fmla="*/ 356808 w 427805"/>
                <a:gd name="connsiteY52" fmla="*/ 151704 h 428412"/>
                <a:gd name="connsiteX53" fmla="*/ 333749 w 427805"/>
                <a:gd name="connsiteY53" fmla="*/ 114688 h 428412"/>
                <a:gd name="connsiteX54" fmla="*/ 328894 w 427805"/>
                <a:gd name="connsiteY54" fmla="*/ 108620 h 428412"/>
                <a:gd name="connsiteX55" fmla="*/ 341637 w 427805"/>
                <a:gd name="connsiteY55" fmla="*/ 80707 h 428412"/>
                <a:gd name="connsiteX56" fmla="*/ 300374 w 427805"/>
                <a:gd name="connsiteY56" fmla="*/ 50973 h 428412"/>
                <a:gd name="connsiteX57" fmla="*/ 277922 w 427805"/>
                <a:gd name="connsiteY57" fmla="*/ 71604 h 428412"/>
                <a:gd name="connsiteX58" fmla="*/ 270640 w 427805"/>
                <a:gd name="connsiteY58" fmla="*/ 68570 h 428412"/>
                <a:gd name="connsiteX59" fmla="*/ 228163 w 427805"/>
                <a:gd name="connsiteY59" fmla="*/ 58861 h 428412"/>
                <a:gd name="connsiteX60" fmla="*/ 220274 w 427805"/>
                <a:gd name="connsiteY60" fmla="*/ 58254 h 428412"/>
                <a:gd name="connsiteX61" fmla="*/ 209352 w 427805"/>
                <a:gd name="connsiteY61" fmla="*/ 29734 h 428412"/>
                <a:gd name="connsiteX62" fmla="*/ 158986 w 427805"/>
                <a:gd name="connsiteY62" fmla="*/ 38229 h 428412"/>
                <a:gd name="connsiteX63" fmla="*/ 157772 w 427805"/>
                <a:gd name="connsiteY63" fmla="*/ 68570 h 428412"/>
                <a:gd name="connsiteX64" fmla="*/ 150490 w 427805"/>
                <a:gd name="connsiteY64" fmla="*/ 71604 h 428412"/>
                <a:gd name="connsiteX65" fmla="*/ 113475 w 427805"/>
                <a:gd name="connsiteY65" fmla="*/ 94663 h 428412"/>
                <a:gd name="connsiteX66" fmla="*/ 107406 w 427805"/>
                <a:gd name="connsiteY66" fmla="*/ 99518 h 428412"/>
                <a:gd name="connsiteX67" fmla="*/ 79493 w 427805"/>
                <a:gd name="connsiteY67" fmla="*/ 86775 h 428412"/>
                <a:gd name="connsiteX68" fmla="*/ 49759 w 427805"/>
                <a:gd name="connsiteY68" fmla="*/ 128038 h 428412"/>
                <a:gd name="connsiteX69" fmla="*/ 70998 w 427805"/>
                <a:gd name="connsiteY69" fmla="*/ 150490 h 428412"/>
                <a:gd name="connsiteX70" fmla="*/ 67963 w 427805"/>
                <a:gd name="connsiteY70" fmla="*/ 157772 h 428412"/>
                <a:gd name="connsiteX71" fmla="*/ 58254 w 427805"/>
                <a:gd name="connsiteY71" fmla="*/ 200249 h 428412"/>
                <a:gd name="connsiteX72" fmla="*/ 57648 w 427805"/>
                <a:gd name="connsiteY72" fmla="*/ 208138 h 428412"/>
                <a:gd name="connsiteX73" fmla="*/ 29127 w 427805"/>
                <a:gd name="connsiteY73" fmla="*/ 219061 h 428412"/>
                <a:gd name="connsiteX74" fmla="*/ 37623 w 427805"/>
                <a:gd name="connsiteY74" fmla="*/ 269426 h 428412"/>
                <a:gd name="connsiteX75" fmla="*/ 67963 w 427805"/>
                <a:gd name="connsiteY75" fmla="*/ 270640 h 428412"/>
                <a:gd name="connsiteX76" fmla="*/ 70998 w 427805"/>
                <a:gd name="connsiteY76" fmla="*/ 277922 h 428412"/>
                <a:gd name="connsiteX77" fmla="*/ 94056 w 427805"/>
                <a:gd name="connsiteY77" fmla="*/ 314938 h 428412"/>
                <a:gd name="connsiteX78" fmla="*/ 98911 w 427805"/>
                <a:gd name="connsiteY78" fmla="*/ 321006 h 428412"/>
                <a:gd name="connsiteX79" fmla="*/ 86168 w 427805"/>
                <a:gd name="connsiteY79" fmla="*/ 348919 h 428412"/>
                <a:gd name="connsiteX80" fmla="*/ 127431 w 427805"/>
                <a:gd name="connsiteY80" fmla="*/ 378653 h 428412"/>
                <a:gd name="connsiteX81" fmla="*/ 149884 w 427805"/>
                <a:gd name="connsiteY81" fmla="*/ 358021 h 428412"/>
                <a:gd name="connsiteX82" fmla="*/ 212992 w 427805"/>
                <a:gd name="connsiteY82" fmla="*/ 315544 h 428412"/>
                <a:gd name="connsiteX83" fmla="*/ 154738 w 427805"/>
                <a:gd name="connsiteY83" fmla="*/ 296733 h 428412"/>
                <a:gd name="connsiteX84" fmla="*/ 131072 w 427805"/>
                <a:gd name="connsiteY84" fmla="*/ 155952 h 428412"/>
                <a:gd name="connsiteX85" fmla="*/ 271853 w 427805"/>
                <a:gd name="connsiteY85" fmla="*/ 132286 h 428412"/>
                <a:gd name="connsiteX86" fmla="*/ 313117 w 427805"/>
                <a:gd name="connsiteY86" fmla="*/ 197822 h 428412"/>
                <a:gd name="connsiteX87" fmla="*/ 296126 w 427805"/>
                <a:gd name="connsiteY87" fmla="*/ 273067 h 428412"/>
                <a:gd name="connsiteX88" fmla="*/ 230590 w 427805"/>
                <a:gd name="connsiteY88" fmla="*/ 314331 h 428412"/>
                <a:gd name="connsiteX89" fmla="*/ 212992 w 427805"/>
                <a:gd name="connsiteY89" fmla="*/ 315544 h 428412"/>
                <a:gd name="connsiteX90" fmla="*/ 212992 w 427805"/>
                <a:gd name="connsiteY90" fmla="*/ 138961 h 428412"/>
                <a:gd name="connsiteX91" fmla="*/ 151704 w 427805"/>
                <a:gd name="connsiteY91" fmla="*/ 170515 h 428412"/>
                <a:gd name="connsiteX92" fmla="*/ 138961 w 427805"/>
                <a:gd name="connsiteY92" fmla="*/ 226949 h 428412"/>
                <a:gd name="connsiteX93" fmla="*/ 169302 w 427805"/>
                <a:gd name="connsiteY93" fmla="*/ 275495 h 428412"/>
                <a:gd name="connsiteX94" fmla="*/ 169302 w 427805"/>
                <a:gd name="connsiteY94" fmla="*/ 275495 h 428412"/>
                <a:gd name="connsiteX95" fmla="*/ 225736 w 427805"/>
                <a:gd name="connsiteY95" fmla="*/ 288238 h 428412"/>
                <a:gd name="connsiteX96" fmla="*/ 274281 w 427805"/>
                <a:gd name="connsiteY96" fmla="*/ 257897 h 428412"/>
                <a:gd name="connsiteX97" fmla="*/ 287024 w 427805"/>
                <a:gd name="connsiteY97" fmla="*/ 201463 h 428412"/>
                <a:gd name="connsiteX98" fmla="*/ 256683 w 427805"/>
                <a:gd name="connsiteY98" fmla="*/ 152918 h 428412"/>
                <a:gd name="connsiteX99" fmla="*/ 212992 w 427805"/>
                <a:gd name="connsiteY99" fmla="*/ 138961 h 42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27805" h="428412">
                  <a:moveTo>
                    <a:pt x="202070" y="428412"/>
                  </a:moveTo>
                  <a:lnTo>
                    <a:pt x="189327" y="395037"/>
                  </a:lnTo>
                  <a:cubicBezTo>
                    <a:pt x="177797" y="393824"/>
                    <a:pt x="166874" y="390790"/>
                    <a:pt x="155952" y="387149"/>
                  </a:cubicBezTo>
                  <a:lnTo>
                    <a:pt x="129859" y="411421"/>
                  </a:lnTo>
                  <a:lnTo>
                    <a:pt x="54613" y="357415"/>
                  </a:lnTo>
                  <a:lnTo>
                    <a:pt x="69177" y="324647"/>
                  </a:lnTo>
                  <a:cubicBezTo>
                    <a:pt x="61895" y="315544"/>
                    <a:pt x="55827" y="305835"/>
                    <a:pt x="50973" y="295519"/>
                  </a:cubicBezTo>
                  <a:lnTo>
                    <a:pt x="15170" y="294306"/>
                  </a:lnTo>
                  <a:lnTo>
                    <a:pt x="0" y="202677"/>
                  </a:lnTo>
                  <a:lnTo>
                    <a:pt x="33375" y="189933"/>
                  </a:lnTo>
                  <a:cubicBezTo>
                    <a:pt x="34589" y="178404"/>
                    <a:pt x="37623" y="167481"/>
                    <a:pt x="41263" y="156559"/>
                  </a:cubicBezTo>
                  <a:lnTo>
                    <a:pt x="16991" y="130465"/>
                  </a:lnTo>
                  <a:lnTo>
                    <a:pt x="70998" y="54613"/>
                  </a:lnTo>
                  <a:lnTo>
                    <a:pt x="103766" y="69177"/>
                  </a:lnTo>
                  <a:cubicBezTo>
                    <a:pt x="112868" y="61895"/>
                    <a:pt x="122577" y="55827"/>
                    <a:pt x="132893" y="50973"/>
                  </a:cubicBezTo>
                  <a:lnTo>
                    <a:pt x="134106" y="15170"/>
                  </a:lnTo>
                  <a:lnTo>
                    <a:pt x="225736" y="0"/>
                  </a:lnTo>
                  <a:lnTo>
                    <a:pt x="238479" y="33375"/>
                  </a:lnTo>
                  <a:cubicBezTo>
                    <a:pt x="250008" y="34588"/>
                    <a:pt x="260931" y="37623"/>
                    <a:pt x="271853" y="41264"/>
                  </a:cubicBezTo>
                  <a:lnTo>
                    <a:pt x="297947" y="16991"/>
                  </a:lnTo>
                  <a:lnTo>
                    <a:pt x="373192" y="70997"/>
                  </a:lnTo>
                  <a:lnTo>
                    <a:pt x="358628" y="103766"/>
                  </a:lnTo>
                  <a:cubicBezTo>
                    <a:pt x="365910" y="112868"/>
                    <a:pt x="371978" y="122577"/>
                    <a:pt x="376833" y="132893"/>
                  </a:cubicBezTo>
                  <a:lnTo>
                    <a:pt x="412635" y="134106"/>
                  </a:lnTo>
                  <a:lnTo>
                    <a:pt x="427805" y="225736"/>
                  </a:lnTo>
                  <a:lnTo>
                    <a:pt x="394430" y="238479"/>
                  </a:lnTo>
                  <a:cubicBezTo>
                    <a:pt x="392610" y="250008"/>
                    <a:pt x="390183" y="260931"/>
                    <a:pt x="386542" y="271854"/>
                  </a:cubicBezTo>
                  <a:lnTo>
                    <a:pt x="410814" y="297947"/>
                  </a:lnTo>
                  <a:lnTo>
                    <a:pt x="356808" y="373799"/>
                  </a:lnTo>
                  <a:lnTo>
                    <a:pt x="324040" y="359235"/>
                  </a:lnTo>
                  <a:cubicBezTo>
                    <a:pt x="314937" y="366517"/>
                    <a:pt x="305228" y="372585"/>
                    <a:pt x="294913" y="377440"/>
                  </a:cubicBezTo>
                  <a:lnTo>
                    <a:pt x="293699" y="413242"/>
                  </a:lnTo>
                  <a:lnTo>
                    <a:pt x="202070" y="428412"/>
                  </a:lnTo>
                  <a:close/>
                  <a:moveTo>
                    <a:pt x="149884" y="358021"/>
                  </a:moveTo>
                  <a:lnTo>
                    <a:pt x="157165" y="361056"/>
                  </a:lnTo>
                  <a:cubicBezTo>
                    <a:pt x="170515" y="366517"/>
                    <a:pt x="185079" y="369551"/>
                    <a:pt x="199642" y="370765"/>
                  </a:cubicBezTo>
                  <a:lnTo>
                    <a:pt x="207531" y="371371"/>
                  </a:lnTo>
                  <a:lnTo>
                    <a:pt x="218454" y="399892"/>
                  </a:lnTo>
                  <a:lnTo>
                    <a:pt x="268819" y="391396"/>
                  </a:lnTo>
                  <a:lnTo>
                    <a:pt x="270033" y="361056"/>
                  </a:lnTo>
                  <a:lnTo>
                    <a:pt x="277315" y="358021"/>
                  </a:lnTo>
                  <a:cubicBezTo>
                    <a:pt x="290665" y="351953"/>
                    <a:pt x="302801" y="344065"/>
                    <a:pt x="314331" y="334962"/>
                  </a:cubicBezTo>
                  <a:lnTo>
                    <a:pt x="320399" y="330108"/>
                  </a:lnTo>
                  <a:lnTo>
                    <a:pt x="348312" y="342851"/>
                  </a:lnTo>
                  <a:lnTo>
                    <a:pt x="378046" y="301588"/>
                  </a:lnTo>
                  <a:lnTo>
                    <a:pt x="356808" y="279135"/>
                  </a:lnTo>
                  <a:lnTo>
                    <a:pt x="359842" y="271854"/>
                  </a:lnTo>
                  <a:cubicBezTo>
                    <a:pt x="365303" y="258504"/>
                    <a:pt x="368337" y="243940"/>
                    <a:pt x="369551" y="229376"/>
                  </a:cubicBezTo>
                  <a:lnTo>
                    <a:pt x="370158" y="221488"/>
                  </a:lnTo>
                  <a:lnTo>
                    <a:pt x="398678" y="210565"/>
                  </a:lnTo>
                  <a:lnTo>
                    <a:pt x="390183" y="160200"/>
                  </a:lnTo>
                  <a:lnTo>
                    <a:pt x="359842" y="158986"/>
                  </a:lnTo>
                  <a:lnTo>
                    <a:pt x="356808" y="151704"/>
                  </a:lnTo>
                  <a:cubicBezTo>
                    <a:pt x="350740" y="138354"/>
                    <a:pt x="342851" y="126218"/>
                    <a:pt x="333749" y="114688"/>
                  </a:cubicBezTo>
                  <a:lnTo>
                    <a:pt x="328894" y="108620"/>
                  </a:lnTo>
                  <a:lnTo>
                    <a:pt x="341637" y="80707"/>
                  </a:lnTo>
                  <a:lnTo>
                    <a:pt x="300374" y="50973"/>
                  </a:lnTo>
                  <a:lnTo>
                    <a:pt x="277922" y="71604"/>
                  </a:lnTo>
                  <a:lnTo>
                    <a:pt x="270640" y="68570"/>
                  </a:lnTo>
                  <a:cubicBezTo>
                    <a:pt x="257290" y="63109"/>
                    <a:pt x="242726" y="60075"/>
                    <a:pt x="228163" y="58861"/>
                  </a:cubicBezTo>
                  <a:lnTo>
                    <a:pt x="220274" y="58254"/>
                  </a:lnTo>
                  <a:lnTo>
                    <a:pt x="209352" y="29734"/>
                  </a:lnTo>
                  <a:lnTo>
                    <a:pt x="158986" y="38229"/>
                  </a:lnTo>
                  <a:lnTo>
                    <a:pt x="157772" y="68570"/>
                  </a:lnTo>
                  <a:lnTo>
                    <a:pt x="150490" y="71604"/>
                  </a:lnTo>
                  <a:cubicBezTo>
                    <a:pt x="137140" y="77672"/>
                    <a:pt x="125004" y="85561"/>
                    <a:pt x="113475" y="94663"/>
                  </a:cubicBezTo>
                  <a:lnTo>
                    <a:pt x="107406" y="99518"/>
                  </a:lnTo>
                  <a:lnTo>
                    <a:pt x="79493" y="86775"/>
                  </a:lnTo>
                  <a:lnTo>
                    <a:pt x="49759" y="128038"/>
                  </a:lnTo>
                  <a:lnTo>
                    <a:pt x="70998" y="150490"/>
                  </a:lnTo>
                  <a:lnTo>
                    <a:pt x="67963" y="157772"/>
                  </a:lnTo>
                  <a:cubicBezTo>
                    <a:pt x="62502" y="171122"/>
                    <a:pt x="59468" y="185686"/>
                    <a:pt x="58254" y="200249"/>
                  </a:cubicBezTo>
                  <a:lnTo>
                    <a:pt x="57648" y="208138"/>
                  </a:lnTo>
                  <a:lnTo>
                    <a:pt x="29127" y="219061"/>
                  </a:lnTo>
                  <a:lnTo>
                    <a:pt x="37623" y="269426"/>
                  </a:lnTo>
                  <a:lnTo>
                    <a:pt x="67963" y="270640"/>
                  </a:lnTo>
                  <a:lnTo>
                    <a:pt x="70998" y="277922"/>
                  </a:lnTo>
                  <a:cubicBezTo>
                    <a:pt x="77066" y="291272"/>
                    <a:pt x="84954" y="303408"/>
                    <a:pt x="94056" y="314938"/>
                  </a:cubicBezTo>
                  <a:lnTo>
                    <a:pt x="98911" y="321006"/>
                  </a:lnTo>
                  <a:lnTo>
                    <a:pt x="86168" y="348919"/>
                  </a:lnTo>
                  <a:lnTo>
                    <a:pt x="127431" y="378653"/>
                  </a:lnTo>
                  <a:lnTo>
                    <a:pt x="149884" y="358021"/>
                  </a:lnTo>
                  <a:close/>
                  <a:moveTo>
                    <a:pt x="212992" y="315544"/>
                  </a:moveTo>
                  <a:cubicBezTo>
                    <a:pt x="192361" y="315544"/>
                    <a:pt x="171729" y="308869"/>
                    <a:pt x="154738" y="296733"/>
                  </a:cubicBezTo>
                  <a:cubicBezTo>
                    <a:pt x="109227" y="264572"/>
                    <a:pt x="98911" y="201463"/>
                    <a:pt x="131072" y="155952"/>
                  </a:cubicBezTo>
                  <a:cubicBezTo>
                    <a:pt x="163233" y="110441"/>
                    <a:pt x="226342" y="100125"/>
                    <a:pt x="271853" y="132286"/>
                  </a:cubicBezTo>
                  <a:cubicBezTo>
                    <a:pt x="293699" y="148063"/>
                    <a:pt x="308262" y="171122"/>
                    <a:pt x="313117" y="197822"/>
                  </a:cubicBezTo>
                  <a:cubicBezTo>
                    <a:pt x="317365" y="224522"/>
                    <a:pt x="311297" y="251222"/>
                    <a:pt x="296126" y="273067"/>
                  </a:cubicBezTo>
                  <a:cubicBezTo>
                    <a:pt x="280349" y="294913"/>
                    <a:pt x="257290" y="309476"/>
                    <a:pt x="230590" y="314331"/>
                  </a:cubicBezTo>
                  <a:cubicBezTo>
                    <a:pt x="223915" y="314938"/>
                    <a:pt x="218454" y="315544"/>
                    <a:pt x="212992" y="315544"/>
                  </a:cubicBezTo>
                  <a:close/>
                  <a:moveTo>
                    <a:pt x="212992" y="138961"/>
                  </a:moveTo>
                  <a:cubicBezTo>
                    <a:pt x="189327" y="138961"/>
                    <a:pt x="166268" y="149884"/>
                    <a:pt x="151704" y="170515"/>
                  </a:cubicBezTo>
                  <a:cubicBezTo>
                    <a:pt x="140175" y="186899"/>
                    <a:pt x="135320" y="206924"/>
                    <a:pt x="138961" y="226949"/>
                  </a:cubicBezTo>
                  <a:cubicBezTo>
                    <a:pt x="142602" y="246974"/>
                    <a:pt x="152918" y="263965"/>
                    <a:pt x="169302" y="275495"/>
                  </a:cubicBezTo>
                  <a:lnTo>
                    <a:pt x="169302" y="275495"/>
                  </a:lnTo>
                  <a:cubicBezTo>
                    <a:pt x="185686" y="287024"/>
                    <a:pt x="205711" y="291879"/>
                    <a:pt x="225736" y="288238"/>
                  </a:cubicBezTo>
                  <a:cubicBezTo>
                    <a:pt x="245760" y="284597"/>
                    <a:pt x="262751" y="274281"/>
                    <a:pt x="274281" y="257897"/>
                  </a:cubicBezTo>
                  <a:cubicBezTo>
                    <a:pt x="285810" y="241513"/>
                    <a:pt x="290665" y="221488"/>
                    <a:pt x="287024" y="201463"/>
                  </a:cubicBezTo>
                  <a:cubicBezTo>
                    <a:pt x="283383" y="181438"/>
                    <a:pt x="273067" y="164447"/>
                    <a:pt x="256683" y="152918"/>
                  </a:cubicBezTo>
                  <a:cubicBezTo>
                    <a:pt x="243333" y="143815"/>
                    <a:pt x="228163" y="138961"/>
                    <a:pt x="212992" y="138961"/>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29" name="任意多边形: 形状 228">
              <a:extLst>
                <a:ext uri="{FF2B5EF4-FFF2-40B4-BE49-F238E27FC236}">
                  <a16:creationId xmlns:a16="http://schemas.microsoft.com/office/drawing/2014/main" id="{5543C37E-6C5D-DA31-CE21-C31848277137}"/>
                </a:ext>
              </a:extLst>
            </p:cNvPr>
            <p:cNvSpPr/>
            <p:nvPr/>
          </p:nvSpPr>
          <p:spPr>
            <a:xfrm>
              <a:off x="4259451" y="2284482"/>
              <a:ext cx="907218" cy="941627"/>
            </a:xfrm>
            <a:custGeom>
              <a:avLst/>
              <a:gdLst>
                <a:gd name="connsiteX0" fmla="*/ 461180 w 958162"/>
                <a:gd name="connsiteY0" fmla="*/ 958163 h 958162"/>
                <a:gd name="connsiteX1" fmla="*/ 432660 w 958162"/>
                <a:gd name="connsiteY1" fmla="*/ 883524 h 958162"/>
                <a:gd name="connsiteX2" fmla="*/ 343458 w 958162"/>
                <a:gd name="connsiteY2" fmla="*/ 862893 h 958162"/>
                <a:gd name="connsiteX3" fmla="*/ 285204 w 958162"/>
                <a:gd name="connsiteY3" fmla="*/ 917506 h 958162"/>
                <a:gd name="connsiteX4" fmla="*/ 127431 w 958162"/>
                <a:gd name="connsiteY4" fmla="*/ 805245 h 958162"/>
                <a:gd name="connsiteX5" fmla="*/ 160199 w 958162"/>
                <a:gd name="connsiteY5" fmla="*/ 732427 h 958162"/>
                <a:gd name="connsiteX6" fmla="*/ 111654 w 958162"/>
                <a:gd name="connsiteY6" fmla="*/ 654755 h 958162"/>
                <a:gd name="connsiteX7" fmla="*/ 32161 w 958162"/>
                <a:gd name="connsiteY7" fmla="*/ 652327 h 958162"/>
                <a:gd name="connsiteX8" fmla="*/ 0 w 958162"/>
                <a:gd name="connsiteY8" fmla="*/ 461180 h 958162"/>
                <a:gd name="connsiteX9" fmla="*/ 74638 w 958162"/>
                <a:gd name="connsiteY9" fmla="*/ 432660 h 958162"/>
                <a:gd name="connsiteX10" fmla="*/ 95270 w 958162"/>
                <a:gd name="connsiteY10" fmla="*/ 343458 h 958162"/>
                <a:gd name="connsiteX11" fmla="*/ 40657 w 958162"/>
                <a:gd name="connsiteY11" fmla="*/ 285204 h 958162"/>
                <a:gd name="connsiteX12" fmla="*/ 152918 w 958162"/>
                <a:gd name="connsiteY12" fmla="*/ 127431 h 958162"/>
                <a:gd name="connsiteX13" fmla="*/ 225736 w 958162"/>
                <a:gd name="connsiteY13" fmla="*/ 160199 h 958162"/>
                <a:gd name="connsiteX14" fmla="*/ 303408 w 958162"/>
                <a:gd name="connsiteY14" fmla="*/ 111654 h 958162"/>
                <a:gd name="connsiteX15" fmla="*/ 305835 w 958162"/>
                <a:gd name="connsiteY15" fmla="*/ 32161 h 958162"/>
                <a:gd name="connsiteX16" fmla="*/ 496982 w 958162"/>
                <a:gd name="connsiteY16" fmla="*/ 0 h 958162"/>
                <a:gd name="connsiteX17" fmla="*/ 525502 w 958162"/>
                <a:gd name="connsiteY17" fmla="*/ 74638 h 958162"/>
                <a:gd name="connsiteX18" fmla="*/ 614705 w 958162"/>
                <a:gd name="connsiteY18" fmla="*/ 95270 h 958162"/>
                <a:gd name="connsiteX19" fmla="*/ 672959 w 958162"/>
                <a:gd name="connsiteY19" fmla="*/ 40657 h 958162"/>
                <a:gd name="connsiteX20" fmla="*/ 830731 w 958162"/>
                <a:gd name="connsiteY20" fmla="*/ 152918 h 958162"/>
                <a:gd name="connsiteX21" fmla="*/ 797963 w 958162"/>
                <a:gd name="connsiteY21" fmla="*/ 225736 h 958162"/>
                <a:gd name="connsiteX22" fmla="*/ 846508 w 958162"/>
                <a:gd name="connsiteY22" fmla="*/ 303408 h 958162"/>
                <a:gd name="connsiteX23" fmla="*/ 926001 w 958162"/>
                <a:gd name="connsiteY23" fmla="*/ 305835 h 958162"/>
                <a:gd name="connsiteX24" fmla="*/ 958162 w 958162"/>
                <a:gd name="connsiteY24" fmla="*/ 496982 h 958162"/>
                <a:gd name="connsiteX25" fmla="*/ 883524 w 958162"/>
                <a:gd name="connsiteY25" fmla="*/ 525503 h 958162"/>
                <a:gd name="connsiteX26" fmla="*/ 862892 w 958162"/>
                <a:gd name="connsiteY26" fmla="*/ 614705 h 958162"/>
                <a:gd name="connsiteX27" fmla="*/ 917506 w 958162"/>
                <a:gd name="connsiteY27" fmla="*/ 672959 h 958162"/>
                <a:gd name="connsiteX28" fmla="*/ 805245 w 958162"/>
                <a:gd name="connsiteY28" fmla="*/ 830731 h 958162"/>
                <a:gd name="connsiteX29" fmla="*/ 732427 w 958162"/>
                <a:gd name="connsiteY29" fmla="*/ 797963 h 958162"/>
                <a:gd name="connsiteX30" fmla="*/ 654754 w 958162"/>
                <a:gd name="connsiteY30" fmla="*/ 846508 h 958162"/>
                <a:gd name="connsiteX31" fmla="*/ 652327 w 958162"/>
                <a:gd name="connsiteY31" fmla="*/ 926001 h 958162"/>
                <a:gd name="connsiteX32" fmla="*/ 461180 w 958162"/>
                <a:gd name="connsiteY32" fmla="*/ 958163 h 958162"/>
                <a:gd name="connsiteX33" fmla="*/ 334962 w 958162"/>
                <a:gd name="connsiteY33" fmla="*/ 824056 h 958162"/>
                <a:gd name="connsiteX34" fmla="*/ 344671 w 958162"/>
                <a:gd name="connsiteY34" fmla="*/ 827697 h 958162"/>
                <a:gd name="connsiteX35" fmla="*/ 445403 w 958162"/>
                <a:gd name="connsiteY35" fmla="*/ 850756 h 958162"/>
                <a:gd name="connsiteX36" fmla="*/ 456326 w 958162"/>
                <a:gd name="connsiteY36" fmla="*/ 851970 h 958162"/>
                <a:gd name="connsiteX37" fmla="*/ 482419 w 958162"/>
                <a:gd name="connsiteY37" fmla="*/ 919933 h 958162"/>
                <a:gd name="connsiteX38" fmla="*/ 618345 w 958162"/>
                <a:gd name="connsiteY38" fmla="*/ 896874 h 958162"/>
                <a:gd name="connsiteX39" fmla="*/ 620773 w 958162"/>
                <a:gd name="connsiteY39" fmla="*/ 824056 h 958162"/>
                <a:gd name="connsiteX40" fmla="*/ 630482 w 958162"/>
                <a:gd name="connsiteY40" fmla="*/ 819809 h 958162"/>
                <a:gd name="connsiteX41" fmla="*/ 718470 w 958162"/>
                <a:gd name="connsiteY41" fmla="*/ 764588 h 958162"/>
                <a:gd name="connsiteX42" fmla="*/ 726359 w 958162"/>
                <a:gd name="connsiteY42" fmla="*/ 757913 h 958162"/>
                <a:gd name="connsiteX43" fmla="*/ 793109 w 958162"/>
                <a:gd name="connsiteY43" fmla="*/ 787647 h 958162"/>
                <a:gd name="connsiteX44" fmla="*/ 873208 w 958162"/>
                <a:gd name="connsiteY44" fmla="*/ 675386 h 958162"/>
                <a:gd name="connsiteX45" fmla="*/ 823449 w 958162"/>
                <a:gd name="connsiteY45" fmla="*/ 621986 h 958162"/>
                <a:gd name="connsiteX46" fmla="*/ 827090 w 958162"/>
                <a:gd name="connsiteY46" fmla="*/ 612277 h 958162"/>
                <a:gd name="connsiteX47" fmla="*/ 850149 w 958162"/>
                <a:gd name="connsiteY47" fmla="*/ 511546 h 958162"/>
                <a:gd name="connsiteX48" fmla="*/ 850756 w 958162"/>
                <a:gd name="connsiteY48" fmla="*/ 500623 h 958162"/>
                <a:gd name="connsiteX49" fmla="*/ 918719 w 958162"/>
                <a:gd name="connsiteY49" fmla="*/ 474530 h 958162"/>
                <a:gd name="connsiteX50" fmla="*/ 895660 w 958162"/>
                <a:gd name="connsiteY50" fmla="*/ 338603 h 958162"/>
                <a:gd name="connsiteX51" fmla="*/ 822842 w 958162"/>
                <a:gd name="connsiteY51" fmla="*/ 336176 h 958162"/>
                <a:gd name="connsiteX52" fmla="*/ 818595 w 958162"/>
                <a:gd name="connsiteY52" fmla="*/ 326467 h 958162"/>
                <a:gd name="connsiteX53" fmla="*/ 763374 w 958162"/>
                <a:gd name="connsiteY53" fmla="*/ 238479 h 958162"/>
                <a:gd name="connsiteX54" fmla="*/ 756700 w 958162"/>
                <a:gd name="connsiteY54" fmla="*/ 230590 h 958162"/>
                <a:gd name="connsiteX55" fmla="*/ 786433 w 958162"/>
                <a:gd name="connsiteY55" fmla="*/ 163840 h 958162"/>
                <a:gd name="connsiteX56" fmla="*/ 674172 w 958162"/>
                <a:gd name="connsiteY56" fmla="*/ 83741 h 958162"/>
                <a:gd name="connsiteX57" fmla="*/ 620773 w 958162"/>
                <a:gd name="connsiteY57" fmla="*/ 133500 h 958162"/>
                <a:gd name="connsiteX58" fmla="*/ 611064 w 958162"/>
                <a:gd name="connsiteY58" fmla="*/ 129859 h 958162"/>
                <a:gd name="connsiteX59" fmla="*/ 510332 w 958162"/>
                <a:gd name="connsiteY59" fmla="*/ 106800 h 958162"/>
                <a:gd name="connsiteX60" fmla="*/ 499409 w 958162"/>
                <a:gd name="connsiteY60" fmla="*/ 106193 h 958162"/>
                <a:gd name="connsiteX61" fmla="*/ 473316 w 958162"/>
                <a:gd name="connsiteY61" fmla="*/ 38229 h 958162"/>
                <a:gd name="connsiteX62" fmla="*/ 337390 w 958162"/>
                <a:gd name="connsiteY62" fmla="*/ 61288 h 958162"/>
                <a:gd name="connsiteX63" fmla="*/ 334962 w 958162"/>
                <a:gd name="connsiteY63" fmla="*/ 134106 h 958162"/>
                <a:gd name="connsiteX64" fmla="*/ 325253 w 958162"/>
                <a:gd name="connsiteY64" fmla="*/ 138354 h 958162"/>
                <a:gd name="connsiteX65" fmla="*/ 237265 w 958162"/>
                <a:gd name="connsiteY65" fmla="*/ 193574 h 958162"/>
                <a:gd name="connsiteX66" fmla="*/ 229376 w 958162"/>
                <a:gd name="connsiteY66" fmla="*/ 200249 h 958162"/>
                <a:gd name="connsiteX67" fmla="*/ 162627 w 958162"/>
                <a:gd name="connsiteY67" fmla="*/ 170515 h 958162"/>
                <a:gd name="connsiteX68" fmla="*/ 83741 w 958162"/>
                <a:gd name="connsiteY68" fmla="*/ 282776 h 958162"/>
                <a:gd name="connsiteX69" fmla="*/ 133500 w 958162"/>
                <a:gd name="connsiteY69" fmla="*/ 336176 h 958162"/>
                <a:gd name="connsiteX70" fmla="*/ 129858 w 958162"/>
                <a:gd name="connsiteY70" fmla="*/ 345885 h 958162"/>
                <a:gd name="connsiteX71" fmla="*/ 106799 w 958162"/>
                <a:gd name="connsiteY71" fmla="*/ 446617 h 958162"/>
                <a:gd name="connsiteX72" fmla="*/ 106193 w 958162"/>
                <a:gd name="connsiteY72" fmla="*/ 457539 h 958162"/>
                <a:gd name="connsiteX73" fmla="*/ 38229 w 958162"/>
                <a:gd name="connsiteY73" fmla="*/ 483632 h 958162"/>
                <a:gd name="connsiteX74" fmla="*/ 61288 w 958162"/>
                <a:gd name="connsiteY74" fmla="*/ 619559 h 958162"/>
                <a:gd name="connsiteX75" fmla="*/ 134106 w 958162"/>
                <a:gd name="connsiteY75" fmla="*/ 621986 h 958162"/>
                <a:gd name="connsiteX76" fmla="*/ 138354 w 958162"/>
                <a:gd name="connsiteY76" fmla="*/ 631696 h 958162"/>
                <a:gd name="connsiteX77" fmla="*/ 193574 w 958162"/>
                <a:gd name="connsiteY77" fmla="*/ 719684 h 958162"/>
                <a:gd name="connsiteX78" fmla="*/ 200249 w 958162"/>
                <a:gd name="connsiteY78" fmla="*/ 727572 h 958162"/>
                <a:gd name="connsiteX79" fmla="*/ 170515 w 958162"/>
                <a:gd name="connsiteY79" fmla="*/ 794322 h 958162"/>
                <a:gd name="connsiteX80" fmla="*/ 282776 w 958162"/>
                <a:gd name="connsiteY80" fmla="*/ 874422 h 958162"/>
                <a:gd name="connsiteX81" fmla="*/ 334962 w 958162"/>
                <a:gd name="connsiteY81" fmla="*/ 824056 h 958162"/>
                <a:gd name="connsiteX82" fmla="*/ 478171 w 958162"/>
                <a:gd name="connsiteY82" fmla="*/ 699052 h 958162"/>
                <a:gd name="connsiteX83" fmla="*/ 350740 w 958162"/>
                <a:gd name="connsiteY83" fmla="*/ 658395 h 958162"/>
                <a:gd name="connsiteX84" fmla="*/ 299160 w 958162"/>
                <a:gd name="connsiteY84" fmla="*/ 351346 h 958162"/>
                <a:gd name="connsiteX85" fmla="*/ 606209 w 958162"/>
                <a:gd name="connsiteY85" fmla="*/ 299767 h 958162"/>
                <a:gd name="connsiteX86" fmla="*/ 657788 w 958162"/>
                <a:gd name="connsiteY86" fmla="*/ 606816 h 958162"/>
                <a:gd name="connsiteX87" fmla="*/ 478171 w 958162"/>
                <a:gd name="connsiteY87" fmla="*/ 699052 h 958162"/>
                <a:gd name="connsiteX88" fmla="*/ 478778 w 958162"/>
                <a:gd name="connsiteY88" fmla="*/ 293092 h 958162"/>
                <a:gd name="connsiteX89" fmla="*/ 327074 w 958162"/>
                <a:gd name="connsiteY89" fmla="*/ 371372 h 958162"/>
                <a:gd name="connsiteX90" fmla="*/ 294912 w 958162"/>
                <a:gd name="connsiteY90" fmla="*/ 510332 h 958162"/>
                <a:gd name="connsiteX91" fmla="*/ 370764 w 958162"/>
                <a:gd name="connsiteY91" fmla="*/ 631089 h 958162"/>
                <a:gd name="connsiteX92" fmla="*/ 630482 w 958162"/>
                <a:gd name="connsiteY92" fmla="*/ 587398 h 958162"/>
                <a:gd name="connsiteX93" fmla="*/ 662643 w 958162"/>
                <a:gd name="connsiteY93" fmla="*/ 448437 h 958162"/>
                <a:gd name="connsiteX94" fmla="*/ 586791 w 958162"/>
                <a:gd name="connsiteY94" fmla="*/ 327681 h 958162"/>
                <a:gd name="connsiteX95" fmla="*/ 478778 w 958162"/>
                <a:gd name="connsiteY95" fmla="*/ 293092 h 958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58162" h="958162">
                  <a:moveTo>
                    <a:pt x="461180" y="958163"/>
                  </a:moveTo>
                  <a:lnTo>
                    <a:pt x="432660" y="883524"/>
                  </a:lnTo>
                  <a:cubicBezTo>
                    <a:pt x="402319" y="879883"/>
                    <a:pt x="371978" y="873208"/>
                    <a:pt x="343458" y="862893"/>
                  </a:cubicBezTo>
                  <a:lnTo>
                    <a:pt x="285204" y="917506"/>
                  </a:lnTo>
                  <a:lnTo>
                    <a:pt x="127431" y="805245"/>
                  </a:lnTo>
                  <a:lnTo>
                    <a:pt x="160199" y="732427"/>
                  </a:lnTo>
                  <a:cubicBezTo>
                    <a:pt x="141388" y="708761"/>
                    <a:pt x="125004" y="682668"/>
                    <a:pt x="111654" y="654755"/>
                  </a:cubicBezTo>
                  <a:lnTo>
                    <a:pt x="32161" y="652327"/>
                  </a:lnTo>
                  <a:lnTo>
                    <a:pt x="0" y="461180"/>
                  </a:lnTo>
                  <a:lnTo>
                    <a:pt x="74638" y="432660"/>
                  </a:lnTo>
                  <a:cubicBezTo>
                    <a:pt x="78279" y="402319"/>
                    <a:pt x="84954" y="371978"/>
                    <a:pt x="95270" y="343458"/>
                  </a:cubicBezTo>
                  <a:lnTo>
                    <a:pt x="40657" y="285204"/>
                  </a:lnTo>
                  <a:lnTo>
                    <a:pt x="152918" y="127431"/>
                  </a:lnTo>
                  <a:lnTo>
                    <a:pt x="225736" y="160199"/>
                  </a:lnTo>
                  <a:cubicBezTo>
                    <a:pt x="249401" y="141388"/>
                    <a:pt x="275494" y="125004"/>
                    <a:pt x="303408" y="111654"/>
                  </a:cubicBezTo>
                  <a:lnTo>
                    <a:pt x="305835" y="32161"/>
                  </a:lnTo>
                  <a:lnTo>
                    <a:pt x="496982" y="0"/>
                  </a:lnTo>
                  <a:lnTo>
                    <a:pt x="525502" y="74638"/>
                  </a:lnTo>
                  <a:cubicBezTo>
                    <a:pt x="555843" y="78279"/>
                    <a:pt x="586184" y="84954"/>
                    <a:pt x="614705" y="95270"/>
                  </a:cubicBezTo>
                  <a:lnTo>
                    <a:pt x="672959" y="40657"/>
                  </a:lnTo>
                  <a:lnTo>
                    <a:pt x="830731" y="152918"/>
                  </a:lnTo>
                  <a:lnTo>
                    <a:pt x="797963" y="225736"/>
                  </a:lnTo>
                  <a:cubicBezTo>
                    <a:pt x="816774" y="249401"/>
                    <a:pt x="833158" y="275494"/>
                    <a:pt x="846508" y="303408"/>
                  </a:cubicBezTo>
                  <a:lnTo>
                    <a:pt x="926001" y="305835"/>
                  </a:lnTo>
                  <a:lnTo>
                    <a:pt x="958162" y="496982"/>
                  </a:lnTo>
                  <a:lnTo>
                    <a:pt x="883524" y="525503"/>
                  </a:lnTo>
                  <a:cubicBezTo>
                    <a:pt x="879883" y="555844"/>
                    <a:pt x="873208" y="586184"/>
                    <a:pt x="862892" y="614705"/>
                  </a:cubicBezTo>
                  <a:lnTo>
                    <a:pt x="917506" y="672959"/>
                  </a:lnTo>
                  <a:lnTo>
                    <a:pt x="805245" y="830731"/>
                  </a:lnTo>
                  <a:lnTo>
                    <a:pt x="732427" y="797963"/>
                  </a:lnTo>
                  <a:cubicBezTo>
                    <a:pt x="708761" y="816774"/>
                    <a:pt x="682668" y="833159"/>
                    <a:pt x="654754" y="846508"/>
                  </a:cubicBezTo>
                  <a:lnTo>
                    <a:pt x="652327" y="926001"/>
                  </a:lnTo>
                  <a:lnTo>
                    <a:pt x="461180" y="958163"/>
                  </a:lnTo>
                  <a:close/>
                  <a:moveTo>
                    <a:pt x="334962" y="824056"/>
                  </a:moveTo>
                  <a:lnTo>
                    <a:pt x="344671" y="827697"/>
                  </a:lnTo>
                  <a:cubicBezTo>
                    <a:pt x="376833" y="839833"/>
                    <a:pt x="410814" y="847722"/>
                    <a:pt x="445403" y="850756"/>
                  </a:cubicBezTo>
                  <a:lnTo>
                    <a:pt x="456326" y="851970"/>
                  </a:lnTo>
                  <a:lnTo>
                    <a:pt x="482419" y="919933"/>
                  </a:lnTo>
                  <a:lnTo>
                    <a:pt x="618345" y="896874"/>
                  </a:lnTo>
                  <a:lnTo>
                    <a:pt x="620773" y="824056"/>
                  </a:lnTo>
                  <a:lnTo>
                    <a:pt x="630482" y="819809"/>
                  </a:lnTo>
                  <a:cubicBezTo>
                    <a:pt x="662036" y="805852"/>
                    <a:pt x="691770" y="787041"/>
                    <a:pt x="718470" y="764588"/>
                  </a:cubicBezTo>
                  <a:lnTo>
                    <a:pt x="726359" y="757913"/>
                  </a:lnTo>
                  <a:lnTo>
                    <a:pt x="793109" y="787647"/>
                  </a:lnTo>
                  <a:lnTo>
                    <a:pt x="873208" y="675386"/>
                  </a:lnTo>
                  <a:lnTo>
                    <a:pt x="823449" y="621986"/>
                  </a:lnTo>
                  <a:lnTo>
                    <a:pt x="827090" y="612277"/>
                  </a:lnTo>
                  <a:cubicBezTo>
                    <a:pt x="839226" y="580116"/>
                    <a:pt x="847115" y="546134"/>
                    <a:pt x="850149" y="511546"/>
                  </a:cubicBezTo>
                  <a:lnTo>
                    <a:pt x="850756" y="500623"/>
                  </a:lnTo>
                  <a:lnTo>
                    <a:pt x="918719" y="474530"/>
                  </a:lnTo>
                  <a:lnTo>
                    <a:pt x="895660" y="338603"/>
                  </a:lnTo>
                  <a:lnTo>
                    <a:pt x="822842" y="336176"/>
                  </a:lnTo>
                  <a:lnTo>
                    <a:pt x="818595" y="326467"/>
                  </a:lnTo>
                  <a:cubicBezTo>
                    <a:pt x="804638" y="294913"/>
                    <a:pt x="785827" y="265179"/>
                    <a:pt x="763374" y="238479"/>
                  </a:cubicBezTo>
                  <a:lnTo>
                    <a:pt x="756700" y="230590"/>
                  </a:lnTo>
                  <a:lnTo>
                    <a:pt x="786433" y="163840"/>
                  </a:lnTo>
                  <a:lnTo>
                    <a:pt x="674172" y="83741"/>
                  </a:lnTo>
                  <a:lnTo>
                    <a:pt x="620773" y="133500"/>
                  </a:lnTo>
                  <a:lnTo>
                    <a:pt x="611064" y="129859"/>
                  </a:lnTo>
                  <a:cubicBezTo>
                    <a:pt x="578902" y="117722"/>
                    <a:pt x="544921" y="109834"/>
                    <a:pt x="510332" y="106800"/>
                  </a:cubicBezTo>
                  <a:lnTo>
                    <a:pt x="499409" y="106193"/>
                  </a:lnTo>
                  <a:lnTo>
                    <a:pt x="473316" y="38229"/>
                  </a:lnTo>
                  <a:lnTo>
                    <a:pt x="337390" y="61288"/>
                  </a:lnTo>
                  <a:lnTo>
                    <a:pt x="334962" y="134106"/>
                  </a:lnTo>
                  <a:lnTo>
                    <a:pt x="325253" y="138354"/>
                  </a:lnTo>
                  <a:cubicBezTo>
                    <a:pt x="293699" y="152311"/>
                    <a:pt x="263965" y="171122"/>
                    <a:pt x="237265" y="193574"/>
                  </a:cubicBezTo>
                  <a:lnTo>
                    <a:pt x="229376" y="200249"/>
                  </a:lnTo>
                  <a:lnTo>
                    <a:pt x="162627" y="170515"/>
                  </a:lnTo>
                  <a:lnTo>
                    <a:pt x="83741" y="282776"/>
                  </a:lnTo>
                  <a:lnTo>
                    <a:pt x="133500" y="336176"/>
                  </a:lnTo>
                  <a:lnTo>
                    <a:pt x="129858" y="345885"/>
                  </a:lnTo>
                  <a:cubicBezTo>
                    <a:pt x="117722" y="378047"/>
                    <a:pt x="109834" y="412028"/>
                    <a:pt x="106799" y="446617"/>
                  </a:cubicBezTo>
                  <a:lnTo>
                    <a:pt x="106193" y="457539"/>
                  </a:lnTo>
                  <a:lnTo>
                    <a:pt x="38229" y="483632"/>
                  </a:lnTo>
                  <a:lnTo>
                    <a:pt x="61288" y="619559"/>
                  </a:lnTo>
                  <a:lnTo>
                    <a:pt x="134106" y="621986"/>
                  </a:lnTo>
                  <a:lnTo>
                    <a:pt x="138354" y="631696"/>
                  </a:lnTo>
                  <a:cubicBezTo>
                    <a:pt x="152311" y="663250"/>
                    <a:pt x="171122" y="692984"/>
                    <a:pt x="193574" y="719684"/>
                  </a:cubicBezTo>
                  <a:lnTo>
                    <a:pt x="200249" y="727572"/>
                  </a:lnTo>
                  <a:lnTo>
                    <a:pt x="170515" y="794322"/>
                  </a:lnTo>
                  <a:lnTo>
                    <a:pt x="282776" y="874422"/>
                  </a:lnTo>
                  <a:lnTo>
                    <a:pt x="334962" y="824056"/>
                  </a:lnTo>
                  <a:close/>
                  <a:moveTo>
                    <a:pt x="478171" y="699052"/>
                  </a:moveTo>
                  <a:cubicBezTo>
                    <a:pt x="433873" y="699052"/>
                    <a:pt x="389576" y="685702"/>
                    <a:pt x="350740" y="658395"/>
                  </a:cubicBezTo>
                  <a:cubicBezTo>
                    <a:pt x="251829" y="588005"/>
                    <a:pt x="228770" y="450258"/>
                    <a:pt x="299160" y="351346"/>
                  </a:cubicBezTo>
                  <a:cubicBezTo>
                    <a:pt x="369551" y="252436"/>
                    <a:pt x="507298" y="229377"/>
                    <a:pt x="606209" y="299767"/>
                  </a:cubicBezTo>
                  <a:cubicBezTo>
                    <a:pt x="705120" y="370158"/>
                    <a:pt x="728179" y="507905"/>
                    <a:pt x="657788" y="606816"/>
                  </a:cubicBezTo>
                  <a:cubicBezTo>
                    <a:pt x="614705" y="666891"/>
                    <a:pt x="546741" y="699052"/>
                    <a:pt x="478171" y="699052"/>
                  </a:cubicBezTo>
                  <a:close/>
                  <a:moveTo>
                    <a:pt x="478778" y="293092"/>
                  </a:moveTo>
                  <a:cubicBezTo>
                    <a:pt x="420523" y="293092"/>
                    <a:pt x="362876" y="320399"/>
                    <a:pt x="327074" y="371372"/>
                  </a:cubicBezTo>
                  <a:cubicBezTo>
                    <a:pt x="297946" y="412028"/>
                    <a:pt x="287024" y="461180"/>
                    <a:pt x="294912" y="510332"/>
                  </a:cubicBezTo>
                  <a:cubicBezTo>
                    <a:pt x="303408" y="559485"/>
                    <a:pt x="330108" y="601962"/>
                    <a:pt x="370764" y="631089"/>
                  </a:cubicBezTo>
                  <a:cubicBezTo>
                    <a:pt x="454505" y="690557"/>
                    <a:pt x="571014" y="671139"/>
                    <a:pt x="630482" y="587398"/>
                  </a:cubicBezTo>
                  <a:cubicBezTo>
                    <a:pt x="659002" y="546741"/>
                    <a:pt x="670532" y="497589"/>
                    <a:pt x="662643" y="448437"/>
                  </a:cubicBezTo>
                  <a:cubicBezTo>
                    <a:pt x="654148" y="399285"/>
                    <a:pt x="627447" y="356808"/>
                    <a:pt x="586791" y="327681"/>
                  </a:cubicBezTo>
                  <a:cubicBezTo>
                    <a:pt x="553416" y="304015"/>
                    <a:pt x="515794" y="293092"/>
                    <a:pt x="478778" y="293092"/>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0" name="任意多边形: 形状 229">
              <a:extLst>
                <a:ext uri="{FF2B5EF4-FFF2-40B4-BE49-F238E27FC236}">
                  <a16:creationId xmlns:a16="http://schemas.microsoft.com/office/drawing/2014/main" id="{15A1C370-E612-7C98-1170-F7B40811C7AA}"/>
                </a:ext>
              </a:extLst>
            </p:cNvPr>
            <p:cNvSpPr/>
            <p:nvPr/>
          </p:nvSpPr>
          <p:spPr>
            <a:xfrm>
              <a:off x="1128060" y="3377521"/>
              <a:ext cx="799965" cy="1419955"/>
            </a:xfrm>
            <a:custGeom>
              <a:avLst/>
              <a:gdLst>
                <a:gd name="connsiteX0" fmla="*/ 813824 w 844886"/>
                <a:gd name="connsiteY0" fmla="*/ 1211266 h 1444889"/>
                <a:gd name="connsiteX1" fmla="*/ 788338 w 844886"/>
                <a:gd name="connsiteY1" fmla="*/ 942446 h 1444889"/>
                <a:gd name="connsiteX2" fmla="*/ 639668 w 844886"/>
                <a:gd name="connsiteY2" fmla="*/ 690617 h 1444889"/>
                <a:gd name="connsiteX3" fmla="*/ 509809 w 844886"/>
                <a:gd name="connsiteY3" fmla="*/ 515248 h 1444889"/>
                <a:gd name="connsiteX4" fmla="*/ 504348 w 844886"/>
                <a:gd name="connsiteY4" fmla="*/ 321673 h 1444889"/>
                <a:gd name="connsiteX5" fmla="*/ 367207 w 844886"/>
                <a:gd name="connsiteY5" fmla="*/ 266453 h 1444889"/>
                <a:gd name="connsiteX6" fmla="*/ 223999 w 844886"/>
                <a:gd name="connsiteY6" fmla="*/ 140235 h 1444889"/>
                <a:gd name="connsiteX7" fmla="*/ 37099 w 844886"/>
                <a:gd name="connsiteY7" fmla="*/ 2488 h 1444889"/>
                <a:gd name="connsiteX8" fmla="*/ 7972 w 844886"/>
                <a:gd name="connsiteY8" fmla="*/ 24333 h 1444889"/>
                <a:gd name="connsiteX9" fmla="*/ 65620 w 844886"/>
                <a:gd name="connsiteY9" fmla="*/ 307716 h 1444889"/>
                <a:gd name="connsiteX10" fmla="*/ 129942 w 844886"/>
                <a:gd name="connsiteY10" fmla="*/ 649961 h 1444889"/>
                <a:gd name="connsiteX11" fmla="*/ 232494 w 844886"/>
                <a:gd name="connsiteY11" fmla="*/ 849603 h 1444889"/>
                <a:gd name="connsiteX12" fmla="*/ 372669 w 844886"/>
                <a:gd name="connsiteY12" fmla="*/ 1102646 h 1444889"/>
                <a:gd name="connsiteX13" fmla="*/ 359319 w 844886"/>
                <a:gd name="connsiteY13" fmla="*/ 1253136 h 1444889"/>
                <a:gd name="connsiteX14" fmla="*/ 423034 w 844886"/>
                <a:gd name="connsiteY14" fmla="*/ 1279229 h 1444889"/>
                <a:gd name="connsiteX15" fmla="*/ 506775 w 844886"/>
                <a:gd name="connsiteY15" fmla="*/ 1299254 h 1444889"/>
                <a:gd name="connsiteX16" fmla="*/ 696101 w 844886"/>
                <a:gd name="connsiteY16" fmla="*/ 1440642 h 1444889"/>
                <a:gd name="connsiteX17" fmla="*/ 697922 w 844886"/>
                <a:gd name="connsiteY17" fmla="*/ 1444890 h 1444889"/>
                <a:gd name="connsiteX18" fmla="*/ 702170 w 844886"/>
                <a:gd name="connsiteY18" fmla="*/ 1444283 h 1444889"/>
                <a:gd name="connsiteX19" fmla="*/ 833242 w 844886"/>
                <a:gd name="connsiteY19" fmla="*/ 1381174 h 1444889"/>
                <a:gd name="connsiteX20" fmla="*/ 836276 w 844886"/>
                <a:gd name="connsiteY20" fmla="*/ 1375713 h 1444889"/>
                <a:gd name="connsiteX21" fmla="*/ 813824 w 844886"/>
                <a:gd name="connsiteY21" fmla="*/ 1211266 h 144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86" h="1444889">
                  <a:moveTo>
                    <a:pt x="813824" y="1211266"/>
                  </a:moveTo>
                  <a:cubicBezTo>
                    <a:pt x="784697" y="1129345"/>
                    <a:pt x="751322" y="1037109"/>
                    <a:pt x="788338" y="942446"/>
                  </a:cubicBezTo>
                  <a:cubicBezTo>
                    <a:pt x="838096" y="815015"/>
                    <a:pt x="732510" y="749479"/>
                    <a:pt x="639668" y="690617"/>
                  </a:cubicBezTo>
                  <a:cubicBezTo>
                    <a:pt x="559568" y="640858"/>
                    <a:pt x="484323" y="593527"/>
                    <a:pt x="509809" y="515248"/>
                  </a:cubicBezTo>
                  <a:cubicBezTo>
                    <a:pt x="537722" y="430293"/>
                    <a:pt x="535902" y="364757"/>
                    <a:pt x="504348" y="321673"/>
                  </a:cubicBezTo>
                  <a:cubicBezTo>
                    <a:pt x="477648" y="285264"/>
                    <a:pt x="430316" y="265846"/>
                    <a:pt x="367207" y="266453"/>
                  </a:cubicBezTo>
                  <a:cubicBezTo>
                    <a:pt x="316841" y="267060"/>
                    <a:pt x="271937" y="205165"/>
                    <a:pt x="223999" y="140235"/>
                  </a:cubicBezTo>
                  <a:cubicBezTo>
                    <a:pt x="167565" y="63777"/>
                    <a:pt x="109917" y="-15110"/>
                    <a:pt x="37099" y="2488"/>
                  </a:cubicBezTo>
                  <a:cubicBezTo>
                    <a:pt x="24356" y="5522"/>
                    <a:pt x="14040" y="12804"/>
                    <a:pt x="7972" y="24333"/>
                  </a:cubicBezTo>
                  <a:cubicBezTo>
                    <a:pt x="-17514" y="72272"/>
                    <a:pt x="22536" y="186353"/>
                    <a:pt x="65620" y="307716"/>
                  </a:cubicBezTo>
                  <a:cubicBezTo>
                    <a:pt x="111738" y="438789"/>
                    <a:pt x="164531" y="586852"/>
                    <a:pt x="129942" y="649961"/>
                  </a:cubicBezTo>
                  <a:cubicBezTo>
                    <a:pt x="92320" y="719138"/>
                    <a:pt x="160283" y="782247"/>
                    <a:pt x="232494" y="849603"/>
                  </a:cubicBezTo>
                  <a:cubicBezTo>
                    <a:pt x="308953" y="920601"/>
                    <a:pt x="395727" y="1001307"/>
                    <a:pt x="372669" y="1102646"/>
                  </a:cubicBezTo>
                  <a:cubicBezTo>
                    <a:pt x="350823" y="1197309"/>
                    <a:pt x="345969" y="1232504"/>
                    <a:pt x="359319" y="1253136"/>
                  </a:cubicBezTo>
                  <a:cubicBezTo>
                    <a:pt x="369634" y="1269520"/>
                    <a:pt x="390873" y="1273161"/>
                    <a:pt x="423034" y="1279229"/>
                  </a:cubicBezTo>
                  <a:cubicBezTo>
                    <a:pt x="444880" y="1283477"/>
                    <a:pt x="472793" y="1288331"/>
                    <a:pt x="506775" y="1299254"/>
                  </a:cubicBezTo>
                  <a:cubicBezTo>
                    <a:pt x="653017" y="1344765"/>
                    <a:pt x="695495" y="1439429"/>
                    <a:pt x="696101" y="1440642"/>
                  </a:cubicBezTo>
                  <a:lnTo>
                    <a:pt x="697922" y="1444890"/>
                  </a:lnTo>
                  <a:lnTo>
                    <a:pt x="702170" y="1444283"/>
                  </a:lnTo>
                  <a:cubicBezTo>
                    <a:pt x="772560" y="1433360"/>
                    <a:pt x="813824" y="1413335"/>
                    <a:pt x="833242" y="1381174"/>
                  </a:cubicBezTo>
                  <a:cubicBezTo>
                    <a:pt x="834456" y="1379354"/>
                    <a:pt x="835062" y="1377533"/>
                    <a:pt x="836276" y="1375713"/>
                  </a:cubicBezTo>
                  <a:cubicBezTo>
                    <a:pt x="856908" y="1332629"/>
                    <a:pt x="836883" y="1276195"/>
                    <a:pt x="813824" y="1211266"/>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2" name="任意多边形: 形状 231">
              <a:extLst>
                <a:ext uri="{FF2B5EF4-FFF2-40B4-BE49-F238E27FC236}">
                  <a16:creationId xmlns:a16="http://schemas.microsoft.com/office/drawing/2014/main" id="{AE667BF2-0FD1-9CCE-8E6C-39B733663518}"/>
                </a:ext>
              </a:extLst>
            </p:cNvPr>
            <p:cNvSpPr/>
            <p:nvPr/>
          </p:nvSpPr>
          <p:spPr>
            <a:xfrm>
              <a:off x="803755" y="3964418"/>
              <a:ext cx="778977" cy="844984"/>
            </a:xfrm>
            <a:custGeom>
              <a:avLst/>
              <a:gdLst>
                <a:gd name="connsiteX0" fmla="*/ 782542 w 822720"/>
                <a:gd name="connsiteY0" fmla="*/ 433231 h 859822"/>
                <a:gd name="connsiteX1" fmla="*/ 822591 w 822720"/>
                <a:gd name="connsiteY1" fmla="*/ 549740 h 859822"/>
                <a:gd name="connsiteX2" fmla="*/ 811062 w 822720"/>
                <a:gd name="connsiteY2" fmla="*/ 677778 h 859822"/>
                <a:gd name="connsiteX3" fmla="*/ 809242 w 822720"/>
                <a:gd name="connsiteY3" fmla="*/ 703871 h 859822"/>
                <a:gd name="connsiteX4" fmla="*/ 773439 w 822720"/>
                <a:gd name="connsiteY4" fmla="*/ 672923 h 859822"/>
                <a:gd name="connsiteX5" fmla="*/ 756449 w 822720"/>
                <a:gd name="connsiteY5" fmla="*/ 672317 h 859822"/>
                <a:gd name="connsiteX6" fmla="*/ 808028 w 822720"/>
                <a:gd name="connsiteY6" fmla="*/ 716614 h 859822"/>
                <a:gd name="connsiteX7" fmla="*/ 805601 w 822720"/>
                <a:gd name="connsiteY7" fmla="*/ 805816 h 859822"/>
                <a:gd name="connsiteX8" fmla="*/ 806207 w 822720"/>
                <a:gd name="connsiteY8" fmla="*/ 859823 h 859822"/>
                <a:gd name="connsiteX9" fmla="*/ 758876 w 822720"/>
                <a:gd name="connsiteY9" fmla="*/ 830695 h 859822"/>
                <a:gd name="connsiteX10" fmla="*/ 633265 w 822720"/>
                <a:gd name="connsiteY10" fmla="*/ 759698 h 859822"/>
                <a:gd name="connsiteX11" fmla="*/ 550131 w 822720"/>
                <a:gd name="connsiteY11" fmla="*/ 729964 h 859822"/>
                <a:gd name="connsiteX12" fmla="*/ 377795 w 822720"/>
                <a:gd name="connsiteY12" fmla="*/ 630446 h 859822"/>
                <a:gd name="connsiteX13" fmla="*/ 381436 w 822720"/>
                <a:gd name="connsiteY13" fmla="*/ 532749 h 859822"/>
                <a:gd name="connsiteX14" fmla="*/ 323789 w 822720"/>
                <a:gd name="connsiteY14" fmla="*/ 386506 h 859822"/>
                <a:gd name="connsiteX15" fmla="*/ 161162 w 822720"/>
                <a:gd name="connsiteY15" fmla="*/ 264536 h 859822"/>
                <a:gd name="connsiteX16" fmla="*/ 91378 w 822720"/>
                <a:gd name="connsiteY16" fmla="*/ 182009 h 859822"/>
                <a:gd name="connsiteX17" fmla="*/ 356 w 822720"/>
                <a:gd name="connsiteY17" fmla="*/ 47296 h 859822"/>
                <a:gd name="connsiteX18" fmla="*/ 10672 w 822720"/>
                <a:gd name="connsiteY18" fmla="*/ 32126 h 859822"/>
                <a:gd name="connsiteX19" fmla="*/ 22201 w 822720"/>
                <a:gd name="connsiteY19" fmla="*/ 24844 h 859822"/>
                <a:gd name="connsiteX20" fmla="*/ 94412 w 822720"/>
                <a:gd name="connsiteY20" fmla="*/ 32732 h 859822"/>
                <a:gd name="connsiteX21" fmla="*/ 232766 w 822720"/>
                <a:gd name="connsiteY21" fmla="*/ 35160 h 859822"/>
                <a:gd name="connsiteX22" fmla="*/ 364445 w 822720"/>
                <a:gd name="connsiteY22" fmla="*/ 6639 h 859822"/>
                <a:gd name="connsiteX23" fmla="*/ 403282 w 822720"/>
                <a:gd name="connsiteY23" fmla="*/ 101909 h 859822"/>
                <a:gd name="connsiteX24" fmla="*/ 419059 w 822720"/>
                <a:gd name="connsiteY24" fmla="*/ 136498 h 859822"/>
                <a:gd name="connsiteX25" fmla="*/ 476706 w 822720"/>
                <a:gd name="connsiteY25" fmla="*/ 140139 h 859822"/>
                <a:gd name="connsiteX26" fmla="*/ 476706 w 822720"/>
                <a:gd name="connsiteY26" fmla="*/ 140139 h 859822"/>
                <a:gd name="connsiteX27" fmla="*/ 539815 w 822720"/>
                <a:gd name="connsiteY27" fmla="*/ 182616 h 859822"/>
                <a:gd name="connsiteX28" fmla="*/ 628410 w 822720"/>
                <a:gd name="connsiteY28" fmla="*/ 236016 h 859822"/>
                <a:gd name="connsiteX29" fmla="*/ 782542 w 822720"/>
                <a:gd name="connsiteY29" fmla="*/ 433231 h 85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2720" h="859822">
                  <a:moveTo>
                    <a:pt x="782542" y="433231"/>
                  </a:moveTo>
                  <a:cubicBezTo>
                    <a:pt x="806814" y="470854"/>
                    <a:pt x="824412" y="503621"/>
                    <a:pt x="822591" y="549740"/>
                  </a:cubicBezTo>
                  <a:cubicBezTo>
                    <a:pt x="821378" y="592823"/>
                    <a:pt x="814703" y="635301"/>
                    <a:pt x="811062" y="677778"/>
                  </a:cubicBezTo>
                  <a:cubicBezTo>
                    <a:pt x="810455" y="686880"/>
                    <a:pt x="809848" y="695376"/>
                    <a:pt x="809242" y="703871"/>
                  </a:cubicBezTo>
                  <a:cubicBezTo>
                    <a:pt x="797105" y="693555"/>
                    <a:pt x="785576" y="683239"/>
                    <a:pt x="773439" y="672923"/>
                  </a:cubicBezTo>
                  <a:cubicBezTo>
                    <a:pt x="767978" y="672317"/>
                    <a:pt x="762517" y="672317"/>
                    <a:pt x="756449" y="672317"/>
                  </a:cubicBezTo>
                  <a:cubicBezTo>
                    <a:pt x="773439" y="686273"/>
                    <a:pt x="791037" y="701444"/>
                    <a:pt x="808028" y="716614"/>
                  </a:cubicBezTo>
                  <a:cubicBezTo>
                    <a:pt x="806207" y="746348"/>
                    <a:pt x="805601" y="776082"/>
                    <a:pt x="805601" y="805816"/>
                  </a:cubicBezTo>
                  <a:cubicBezTo>
                    <a:pt x="805601" y="823414"/>
                    <a:pt x="804994" y="842225"/>
                    <a:pt x="806207" y="859823"/>
                  </a:cubicBezTo>
                  <a:cubicBezTo>
                    <a:pt x="790430" y="850114"/>
                    <a:pt x="774046" y="840404"/>
                    <a:pt x="758876" y="830695"/>
                  </a:cubicBezTo>
                  <a:cubicBezTo>
                    <a:pt x="711544" y="801568"/>
                    <a:pt x="667247" y="774262"/>
                    <a:pt x="633265" y="759698"/>
                  </a:cubicBezTo>
                  <a:cubicBezTo>
                    <a:pt x="607172" y="748775"/>
                    <a:pt x="578045" y="739066"/>
                    <a:pt x="550131" y="729964"/>
                  </a:cubicBezTo>
                  <a:cubicBezTo>
                    <a:pt x="477313" y="706298"/>
                    <a:pt x="402675" y="682025"/>
                    <a:pt x="377795" y="630446"/>
                  </a:cubicBezTo>
                  <a:cubicBezTo>
                    <a:pt x="365052" y="603746"/>
                    <a:pt x="366266" y="571585"/>
                    <a:pt x="381436" y="532749"/>
                  </a:cubicBezTo>
                  <a:cubicBezTo>
                    <a:pt x="419666" y="432624"/>
                    <a:pt x="383864" y="415633"/>
                    <a:pt x="323789" y="386506"/>
                  </a:cubicBezTo>
                  <a:cubicBezTo>
                    <a:pt x="280098" y="365267"/>
                    <a:pt x="220630" y="336747"/>
                    <a:pt x="161162" y="264536"/>
                  </a:cubicBezTo>
                  <a:cubicBezTo>
                    <a:pt x="135069" y="232982"/>
                    <a:pt x="112010" y="205675"/>
                    <a:pt x="91378" y="182009"/>
                  </a:cubicBezTo>
                  <a:cubicBezTo>
                    <a:pt x="30090" y="109798"/>
                    <a:pt x="-3892" y="70355"/>
                    <a:pt x="356" y="47296"/>
                  </a:cubicBezTo>
                  <a:cubicBezTo>
                    <a:pt x="1569" y="41835"/>
                    <a:pt x="4604" y="36980"/>
                    <a:pt x="10672" y="32126"/>
                  </a:cubicBezTo>
                  <a:cubicBezTo>
                    <a:pt x="13706" y="29698"/>
                    <a:pt x="17347" y="27271"/>
                    <a:pt x="22201" y="24844"/>
                  </a:cubicBezTo>
                  <a:cubicBezTo>
                    <a:pt x="45260" y="12100"/>
                    <a:pt x="68319" y="21810"/>
                    <a:pt x="94412" y="32732"/>
                  </a:cubicBezTo>
                  <a:cubicBezTo>
                    <a:pt x="129608" y="47296"/>
                    <a:pt x="172692" y="66107"/>
                    <a:pt x="232766" y="35160"/>
                  </a:cubicBezTo>
                  <a:cubicBezTo>
                    <a:pt x="280098" y="10887"/>
                    <a:pt x="332891" y="-11565"/>
                    <a:pt x="364445" y="6639"/>
                  </a:cubicBezTo>
                  <a:cubicBezTo>
                    <a:pt x="386291" y="18776"/>
                    <a:pt x="399034" y="50330"/>
                    <a:pt x="403282" y="101909"/>
                  </a:cubicBezTo>
                  <a:cubicBezTo>
                    <a:pt x="404495" y="118293"/>
                    <a:pt x="409957" y="129823"/>
                    <a:pt x="419059" y="136498"/>
                  </a:cubicBezTo>
                  <a:cubicBezTo>
                    <a:pt x="432409" y="146207"/>
                    <a:pt x="453041" y="144993"/>
                    <a:pt x="476706" y="140139"/>
                  </a:cubicBezTo>
                  <a:cubicBezTo>
                    <a:pt x="476706" y="140139"/>
                    <a:pt x="476706" y="140139"/>
                    <a:pt x="476706" y="140139"/>
                  </a:cubicBezTo>
                  <a:cubicBezTo>
                    <a:pt x="493090" y="162591"/>
                    <a:pt x="514329" y="173514"/>
                    <a:pt x="539815" y="182616"/>
                  </a:cubicBezTo>
                  <a:cubicBezTo>
                    <a:pt x="575617" y="195359"/>
                    <a:pt x="602317" y="206889"/>
                    <a:pt x="628410" y="236016"/>
                  </a:cubicBezTo>
                  <a:cubicBezTo>
                    <a:pt x="684237" y="299125"/>
                    <a:pt x="738244" y="363447"/>
                    <a:pt x="782542" y="433231"/>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4" name="任意多边形: 形状 233">
              <a:extLst>
                <a:ext uri="{FF2B5EF4-FFF2-40B4-BE49-F238E27FC236}">
                  <a16:creationId xmlns:a16="http://schemas.microsoft.com/office/drawing/2014/main" id="{AFE74313-F520-0A7F-25D1-2D8338A023ED}"/>
                </a:ext>
              </a:extLst>
            </p:cNvPr>
            <p:cNvSpPr/>
            <p:nvPr/>
          </p:nvSpPr>
          <p:spPr>
            <a:xfrm>
              <a:off x="954625" y="4089616"/>
              <a:ext cx="510777" cy="491984"/>
            </a:xfrm>
            <a:custGeom>
              <a:avLst/>
              <a:gdLst>
                <a:gd name="connsiteX0" fmla="*/ 429626 w 539459"/>
                <a:gd name="connsiteY0" fmla="*/ 405960 h 500623"/>
                <a:gd name="connsiteX1" fmla="*/ 331322 w 539459"/>
                <a:gd name="connsiteY1" fmla="*/ 265786 h 500623"/>
                <a:gd name="connsiteX2" fmla="*/ 188113 w 539459"/>
                <a:gd name="connsiteY2" fmla="*/ 109834 h 500623"/>
                <a:gd name="connsiteX3" fmla="*/ 7889 w 539459"/>
                <a:gd name="connsiteY3" fmla="*/ 0 h 500623"/>
                <a:gd name="connsiteX4" fmla="*/ 0 w 539459"/>
                <a:gd name="connsiteY4" fmla="*/ 6068 h 500623"/>
                <a:gd name="connsiteX5" fmla="*/ 188113 w 539459"/>
                <a:gd name="connsiteY5" fmla="*/ 120150 h 500623"/>
                <a:gd name="connsiteX6" fmla="*/ 322219 w 539459"/>
                <a:gd name="connsiteY6" fmla="*/ 271247 h 500623"/>
                <a:gd name="connsiteX7" fmla="*/ 423557 w 539459"/>
                <a:gd name="connsiteY7" fmla="*/ 415062 h 500623"/>
                <a:gd name="connsiteX8" fmla="*/ 539459 w 539459"/>
                <a:gd name="connsiteY8" fmla="*/ 500623 h 500623"/>
                <a:gd name="connsiteX9" fmla="*/ 539459 w 539459"/>
                <a:gd name="connsiteY9" fmla="*/ 487880 h 500623"/>
                <a:gd name="connsiteX10" fmla="*/ 429626 w 539459"/>
                <a:gd name="connsiteY10" fmla="*/ 405960 h 50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9459" h="500623">
                  <a:moveTo>
                    <a:pt x="429626" y="405960"/>
                  </a:moveTo>
                  <a:cubicBezTo>
                    <a:pt x="393217" y="381687"/>
                    <a:pt x="361662" y="322826"/>
                    <a:pt x="331322" y="265786"/>
                  </a:cubicBezTo>
                  <a:cubicBezTo>
                    <a:pt x="290058" y="188113"/>
                    <a:pt x="246974" y="108014"/>
                    <a:pt x="188113" y="109834"/>
                  </a:cubicBezTo>
                  <a:cubicBezTo>
                    <a:pt x="93450" y="112261"/>
                    <a:pt x="9102" y="607"/>
                    <a:pt x="7889" y="0"/>
                  </a:cubicBezTo>
                  <a:lnTo>
                    <a:pt x="0" y="6068"/>
                  </a:lnTo>
                  <a:cubicBezTo>
                    <a:pt x="3641" y="10923"/>
                    <a:pt x="88595" y="122577"/>
                    <a:pt x="188113" y="120150"/>
                  </a:cubicBezTo>
                  <a:cubicBezTo>
                    <a:pt x="240906" y="118936"/>
                    <a:pt x="282776" y="196002"/>
                    <a:pt x="322219" y="271247"/>
                  </a:cubicBezTo>
                  <a:cubicBezTo>
                    <a:pt x="353167" y="328894"/>
                    <a:pt x="385328" y="388969"/>
                    <a:pt x="423557" y="415062"/>
                  </a:cubicBezTo>
                  <a:cubicBezTo>
                    <a:pt x="446617" y="430233"/>
                    <a:pt x="489094" y="461180"/>
                    <a:pt x="539459" y="500623"/>
                  </a:cubicBezTo>
                  <a:cubicBezTo>
                    <a:pt x="539459" y="496376"/>
                    <a:pt x="539459" y="492128"/>
                    <a:pt x="539459" y="487880"/>
                  </a:cubicBezTo>
                  <a:cubicBezTo>
                    <a:pt x="495162" y="450865"/>
                    <a:pt x="455719" y="422951"/>
                    <a:pt x="429626" y="405960"/>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5" name="任意多边形: 形状 234">
              <a:extLst>
                <a:ext uri="{FF2B5EF4-FFF2-40B4-BE49-F238E27FC236}">
                  <a16:creationId xmlns:a16="http://schemas.microsoft.com/office/drawing/2014/main" id="{D5E052B8-BA3F-B994-3056-AC4E936FBFC4}"/>
                </a:ext>
              </a:extLst>
            </p:cNvPr>
            <p:cNvSpPr/>
            <p:nvPr/>
          </p:nvSpPr>
          <p:spPr>
            <a:xfrm>
              <a:off x="4254026" y="3218364"/>
              <a:ext cx="985540" cy="2076579"/>
            </a:xfrm>
            <a:custGeom>
              <a:avLst/>
              <a:gdLst>
                <a:gd name="connsiteX0" fmla="*/ 142869 w 1040882"/>
                <a:gd name="connsiteY0" fmla="*/ 2044356 h 2113043"/>
                <a:gd name="connsiteX1" fmla="*/ 97965 w 1040882"/>
                <a:gd name="connsiteY1" fmla="*/ 1715461 h 2113043"/>
                <a:gd name="connsiteX2" fmla="*/ 158040 w 1040882"/>
                <a:gd name="connsiteY2" fmla="*/ 1403558 h 2113043"/>
                <a:gd name="connsiteX3" fmla="*/ 364357 w 1040882"/>
                <a:gd name="connsiteY3" fmla="*/ 728172 h 2113043"/>
                <a:gd name="connsiteX4" fmla="*/ 903210 w 1040882"/>
                <a:gd name="connsiteY4" fmla="*/ 8488 h 2113043"/>
                <a:gd name="connsiteX5" fmla="*/ 962678 w 1040882"/>
                <a:gd name="connsiteY5" fmla="*/ 587390 h 2113043"/>
                <a:gd name="connsiteX6" fmla="*/ 858912 w 1040882"/>
                <a:gd name="connsiteY6" fmla="*/ 955121 h 2113043"/>
                <a:gd name="connsiteX7" fmla="*/ 710242 w 1040882"/>
                <a:gd name="connsiteY7" fmla="*/ 1641430 h 2113043"/>
                <a:gd name="connsiteX8" fmla="*/ 142869 w 1040882"/>
                <a:gd name="connsiteY8" fmla="*/ 2044356 h 2113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0882" h="2113043">
                  <a:moveTo>
                    <a:pt x="142869" y="2044356"/>
                  </a:moveTo>
                  <a:cubicBezTo>
                    <a:pt x="142869" y="2044356"/>
                    <a:pt x="197483" y="1908429"/>
                    <a:pt x="97965" y="1715461"/>
                  </a:cubicBezTo>
                  <a:cubicBezTo>
                    <a:pt x="-2159" y="1522494"/>
                    <a:pt x="-82866" y="1552228"/>
                    <a:pt x="158040" y="1403558"/>
                  </a:cubicBezTo>
                  <a:cubicBezTo>
                    <a:pt x="398946" y="1254888"/>
                    <a:pt x="159253" y="787639"/>
                    <a:pt x="364357" y="728172"/>
                  </a:cubicBezTo>
                  <a:cubicBezTo>
                    <a:pt x="569461" y="668704"/>
                    <a:pt x="747258" y="-87996"/>
                    <a:pt x="903210" y="8488"/>
                  </a:cubicBezTo>
                  <a:cubicBezTo>
                    <a:pt x="1059161" y="104971"/>
                    <a:pt x="851024" y="475736"/>
                    <a:pt x="962678" y="587390"/>
                  </a:cubicBezTo>
                  <a:cubicBezTo>
                    <a:pt x="1073725" y="699044"/>
                    <a:pt x="1088896" y="840433"/>
                    <a:pt x="858912" y="955121"/>
                  </a:cubicBezTo>
                  <a:cubicBezTo>
                    <a:pt x="628929" y="1069809"/>
                    <a:pt x="1022146" y="1507930"/>
                    <a:pt x="710242" y="1641430"/>
                  </a:cubicBezTo>
                  <a:cubicBezTo>
                    <a:pt x="398339" y="1774929"/>
                    <a:pt x="488148" y="2298612"/>
                    <a:pt x="142869" y="2044356"/>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6" name="任意多边形: 形状 235">
              <a:extLst>
                <a:ext uri="{FF2B5EF4-FFF2-40B4-BE49-F238E27FC236}">
                  <a16:creationId xmlns:a16="http://schemas.microsoft.com/office/drawing/2014/main" id="{AB86FF1E-0795-4E28-F91E-3FD0CD5DA7E3}"/>
                </a:ext>
              </a:extLst>
            </p:cNvPr>
            <p:cNvSpPr/>
            <p:nvPr/>
          </p:nvSpPr>
          <p:spPr>
            <a:xfrm>
              <a:off x="4474354" y="3652496"/>
              <a:ext cx="482603" cy="1716278"/>
            </a:xfrm>
            <a:custGeom>
              <a:avLst/>
              <a:gdLst>
                <a:gd name="connsiteX0" fmla="*/ 5439 w 509703"/>
                <a:gd name="connsiteY0" fmla="*/ 1746417 h 1746416"/>
                <a:gd name="connsiteX1" fmla="*/ 77650 w 509703"/>
                <a:gd name="connsiteY1" fmla="*/ 1346525 h 1746416"/>
                <a:gd name="connsiteX2" fmla="*/ 216004 w 509703"/>
                <a:gd name="connsiteY2" fmla="*/ 677207 h 1746416"/>
                <a:gd name="connsiteX3" fmla="*/ 334334 w 509703"/>
                <a:gd name="connsiteY3" fmla="*/ 495162 h 1746416"/>
                <a:gd name="connsiteX4" fmla="*/ 458731 w 509703"/>
                <a:gd name="connsiteY4" fmla="*/ 315544 h 1746416"/>
                <a:gd name="connsiteX5" fmla="*/ 495746 w 509703"/>
                <a:gd name="connsiteY5" fmla="*/ 0 h 1746416"/>
                <a:gd name="connsiteX6" fmla="*/ 509703 w 509703"/>
                <a:gd name="connsiteY6" fmla="*/ 2427 h 1746416"/>
                <a:gd name="connsiteX7" fmla="*/ 472687 w 509703"/>
                <a:gd name="connsiteY7" fmla="*/ 314938 h 1746416"/>
                <a:gd name="connsiteX8" fmla="*/ 341615 w 509703"/>
                <a:gd name="connsiteY8" fmla="*/ 506691 h 1746416"/>
                <a:gd name="connsiteX9" fmla="*/ 229961 w 509703"/>
                <a:gd name="connsiteY9" fmla="*/ 675386 h 1746416"/>
                <a:gd name="connsiteX10" fmla="*/ 90393 w 509703"/>
                <a:gd name="connsiteY10" fmla="*/ 1351986 h 1746416"/>
                <a:gd name="connsiteX11" fmla="*/ 19396 w 509703"/>
                <a:gd name="connsiteY11" fmla="*/ 1743382 h 1746416"/>
                <a:gd name="connsiteX12" fmla="*/ 5439 w 509703"/>
                <a:gd name="connsiteY12" fmla="*/ 1746417 h 1746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9703" h="1746416">
                  <a:moveTo>
                    <a:pt x="5439" y="1746417"/>
                  </a:moveTo>
                  <a:cubicBezTo>
                    <a:pt x="4833" y="1744596"/>
                    <a:pt x="-28542" y="1571047"/>
                    <a:pt x="77650" y="1346525"/>
                  </a:cubicBezTo>
                  <a:cubicBezTo>
                    <a:pt x="185664" y="1117755"/>
                    <a:pt x="237243" y="867747"/>
                    <a:pt x="216004" y="677207"/>
                  </a:cubicBezTo>
                  <a:cubicBezTo>
                    <a:pt x="204475" y="574048"/>
                    <a:pt x="270618" y="533998"/>
                    <a:pt x="334334" y="495162"/>
                  </a:cubicBezTo>
                  <a:cubicBezTo>
                    <a:pt x="397442" y="456932"/>
                    <a:pt x="462372" y="416883"/>
                    <a:pt x="458731" y="315544"/>
                  </a:cubicBezTo>
                  <a:cubicBezTo>
                    <a:pt x="455697" y="223915"/>
                    <a:pt x="494533" y="9102"/>
                    <a:pt x="495746" y="0"/>
                  </a:cubicBezTo>
                  <a:lnTo>
                    <a:pt x="509703" y="2427"/>
                  </a:lnTo>
                  <a:cubicBezTo>
                    <a:pt x="509096" y="4855"/>
                    <a:pt x="469653" y="225129"/>
                    <a:pt x="472687" y="314938"/>
                  </a:cubicBezTo>
                  <a:cubicBezTo>
                    <a:pt x="476328" y="424771"/>
                    <a:pt x="407758" y="466642"/>
                    <a:pt x="341615" y="506691"/>
                  </a:cubicBezTo>
                  <a:cubicBezTo>
                    <a:pt x="278506" y="544921"/>
                    <a:pt x="219645" y="581330"/>
                    <a:pt x="229961" y="675386"/>
                  </a:cubicBezTo>
                  <a:cubicBezTo>
                    <a:pt x="251806" y="867747"/>
                    <a:pt x="199620" y="1120789"/>
                    <a:pt x="90393" y="1351986"/>
                  </a:cubicBezTo>
                  <a:cubicBezTo>
                    <a:pt x="-13372" y="1572261"/>
                    <a:pt x="18789" y="1741562"/>
                    <a:pt x="19396" y="1743382"/>
                  </a:cubicBezTo>
                  <a:lnTo>
                    <a:pt x="5439" y="1746417"/>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7" name="任意多边形: 形状 236">
              <a:extLst>
                <a:ext uri="{FF2B5EF4-FFF2-40B4-BE49-F238E27FC236}">
                  <a16:creationId xmlns:a16="http://schemas.microsoft.com/office/drawing/2014/main" id="{FB78C78B-60BD-11E7-AC8A-12CC291FB14D}"/>
                </a:ext>
              </a:extLst>
            </p:cNvPr>
            <p:cNvSpPr/>
            <p:nvPr/>
          </p:nvSpPr>
          <p:spPr>
            <a:xfrm>
              <a:off x="4752117" y="4240180"/>
              <a:ext cx="648199" cy="779398"/>
            </a:xfrm>
            <a:custGeom>
              <a:avLst/>
              <a:gdLst>
                <a:gd name="connsiteX0" fmla="*/ 540383 w 684598"/>
                <a:gd name="connsiteY0" fmla="*/ 20948 h 793084"/>
                <a:gd name="connsiteX1" fmla="*/ 671456 w 684598"/>
                <a:gd name="connsiteY1" fmla="*/ 85270 h 793084"/>
                <a:gd name="connsiteX2" fmla="*/ 565263 w 684598"/>
                <a:gd name="connsiteY2" fmla="*/ 247290 h 793084"/>
                <a:gd name="connsiteX3" fmla="*/ 500940 w 684598"/>
                <a:gd name="connsiteY3" fmla="*/ 434190 h 793084"/>
                <a:gd name="connsiteX4" fmla="*/ 266710 w 684598"/>
                <a:gd name="connsiteY4" fmla="*/ 596816 h 793084"/>
                <a:gd name="connsiteX5" fmla="*/ 55537 w 684598"/>
                <a:gd name="connsiteY5" fmla="*/ 787356 h 793084"/>
                <a:gd name="connsiteX6" fmla="*/ 96801 w 684598"/>
                <a:gd name="connsiteY6" fmla="*/ 534921 h 793084"/>
                <a:gd name="connsiteX7" fmla="*/ 178721 w 684598"/>
                <a:gd name="connsiteY7" fmla="*/ 337706 h 793084"/>
                <a:gd name="connsiteX8" fmla="*/ 289161 w 684598"/>
                <a:gd name="connsiteY8" fmla="*/ 134422 h 793084"/>
                <a:gd name="connsiteX9" fmla="*/ 540383 w 684598"/>
                <a:gd name="connsiteY9" fmla="*/ 20948 h 793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598" h="793084">
                  <a:moveTo>
                    <a:pt x="540383" y="20948"/>
                  </a:moveTo>
                  <a:cubicBezTo>
                    <a:pt x="627158" y="-20316"/>
                    <a:pt x="719394" y="-1505"/>
                    <a:pt x="671456" y="85270"/>
                  </a:cubicBezTo>
                  <a:cubicBezTo>
                    <a:pt x="623517" y="172045"/>
                    <a:pt x="551913" y="178720"/>
                    <a:pt x="565263" y="247290"/>
                  </a:cubicBezTo>
                  <a:cubicBezTo>
                    <a:pt x="578613" y="315861"/>
                    <a:pt x="613808" y="390499"/>
                    <a:pt x="500940" y="434190"/>
                  </a:cubicBezTo>
                  <a:cubicBezTo>
                    <a:pt x="388073" y="477273"/>
                    <a:pt x="335280" y="469992"/>
                    <a:pt x="266710" y="596816"/>
                  </a:cubicBezTo>
                  <a:cubicBezTo>
                    <a:pt x="197532" y="723641"/>
                    <a:pt x="173866" y="817697"/>
                    <a:pt x="55537" y="787356"/>
                  </a:cubicBezTo>
                  <a:cubicBezTo>
                    <a:pt x="-62792" y="756409"/>
                    <a:pt x="35512" y="600457"/>
                    <a:pt x="96801" y="534921"/>
                  </a:cubicBezTo>
                  <a:cubicBezTo>
                    <a:pt x="96801" y="534921"/>
                    <a:pt x="179935" y="464530"/>
                    <a:pt x="178721" y="337706"/>
                  </a:cubicBezTo>
                  <a:cubicBezTo>
                    <a:pt x="177508" y="210881"/>
                    <a:pt x="125321" y="125927"/>
                    <a:pt x="289161" y="134422"/>
                  </a:cubicBezTo>
                  <a:cubicBezTo>
                    <a:pt x="453002" y="141704"/>
                    <a:pt x="481522" y="48861"/>
                    <a:pt x="540383" y="20948"/>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8" name="任意多边形: 形状 237">
              <a:extLst>
                <a:ext uri="{FF2B5EF4-FFF2-40B4-BE49-F238E27FC236}">
                  <a16:creationId xmlns:a16="http://schemas.microsoft.com/office/drawing/2014/main" id="{756EF803-64D3-F946-8E37-FE3106116A09}"/>
                </a:ext>
              </a:extLst>
            </p:cNvPr>
            <p:cNvSpPr/>
            <p:nvPr/>
          </p:nvSpPr>
          <p:spPr>
            <a:xfrm>
              <a:off x="4786890" y="4341273"/>
              <a:ext cx="513075" cy="763917"/>
            </a:xfrm>
            <a:custGeom>
              <a:avLst/>
              <a:gdLst>
                <a:gd name="connsiteX0" fmla="*/ 0 w 541886"/>
                <a:gd name="connsiteY0" fmla="*/ 773084 h 777331"/>
                <a:gd name="connsiteX1" fmla="*/ 212386 w 541886"/>
                <a:gd name="connsiteY1" fmla="*/ 321613 h 777331"/>
                <a:gd name="connsiteX2" fmla="*/ 381687 w 541886"/>
                <a:gd name="connsiteY2" fmla="*/ 100125 h 777331"/>
                <a:gd name="connsiteX3" fmla="*/ 540066 w 541886"/>
                <a:gd name="connsiteY3" fmla="*/ 0 h 777331"/>
                <a:gd name="connsiteX4" fmla="*/ 541887 w 541886"/>
                <a:gd name="connsiteY4" fmla="*/ 13957 h 777331"/>
                <a:gd name="connsiteX5" fmla="*/ 395037 w 541886"/>
                <a:gd name="connsiteY5" fmla="*/ 104372 h 777331"/>
                <a:gd name="connsiteX6" fmla="*/ 218454 w 541886"/>
                <a:gd name="connsiteY6" fmla="*/ 334356 h 777331"/>
                <a:gd name="connsiteX7" fmla="*/ 13957 w 541886"/>
                <a:gd name="connsiteY7" fmla="*/ 777332 h 777331"/>
                <a:gd name="connsiteX8" fmla="*/ 0 w 541886"/>
                <a:gd name="connsiteY8" fmla="*/ 773084 h 777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1886" h="777331">
                  <a:moveTo>
                    <a:pt x="0" y="773084"/>
                  </a:moveTo>
                  <a:cubicBezTo>
                    <a:pt x="4854" y="756700"/>
                    <a:pt x="118936" y="364090"/>
                    <a:pt x="212386" y="321613"/>
                  </a:cubicBezTo>
                  <a:cubicBezTo>
                    <a:pt x="307656" y="277922"/>
                    <a:pt x="359235" y="163840"/>
                    <a:pt x="381687" y="100125"/>
                  </a:cubicBezTo>
                  <a:cubicBezTo>
                    <a:pt x="410814" y="16991"/>
                    <a:pt x="535212" y="607"/>
                    <a:pt x="540066" y="0"/>
                  </a:cubicBezTo>
                  <a:lnTo>
                    <a:pt x="541887" y="13957"/>
                  </a:lnTo>
                  <a:cubicBezTo>
                    <a:pt x="540673" y="13957"/>
                    <a:pt x="421130" y="29734"/>
                    <a:pt x="395037" y="104372"/>
                  </a:cubicBezTo>
                  <a:cubicBezTo>
                    <a:pt x="367124" y="185079"/>
                    <a:pt x="313724" y="290665"/>
                    <a:pt x="218454" y="334356"/>
                  </a:cubicBezTo>
                  <a:cubicBezTo>
                    <a:pt x="131072" y="374406"/>
                    <a:pt x="15170" y="773084"/>
                    <a:pt x="13957" y="777332"/>
                  </a:cubicBezTo>
                  <a:lnTo>
                    <a:pt x="0" y="773084"/>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9" name="任意多边形: 形状 238">
              <a:extLst>
                <a:ext uri="{FF2B5EF4-FFF2-40B4-BE49-F238E27FC236}">
                  <a16:creationId xmlns:a16="http://schemas.microsoft.com/office/drawing/2014/main" id="{CAC03C59-F38A-D8AB-3A3A-1DAFE7EA525E}"/>
                </a:ext>
              </a:extLst>
            </p:cNvPr>
            <p:cNvSpPr/>
            <p:nvPr/>
          </p:nvSpPr>
          <p:spPr>
            <a:xfrm>
              <a:off x="1235006" y="3586301"/>
              <a:ext cx="708997" cy="1204019"/>
            </a:xfrm>
            <a:custGeom>
              <a:avLst/>
              <a:gdLst>
                <a:gd name="connsiteX0" fmla="*/ 745777 w 748810"/>
                <a:gd name="connsiteY0" fmla="*/ 1225161 h 1225161"/>
                <a:gd name="connsiteX1" fmla="*/ 554023 w 748810"/>
                <a:gd name="connsiteY1" fmla="*/ 980615 h 1225161"/>
                <a:gd name="connsiteX2" fmla="*/ 449044 w 748810"/>
                <a:gd name="connsiteY2" fmla="*/ 779759 h 1225161"/>
                <a:gd name="connsiteX3" fmla="*/ 308869 w 748810"/>
                <a:gd name="connsiteY3" fmla="*/ 504871 h 1225161"/>
                <a:gd name="connsiteX4" fmla="*/ 248794 w 748810"/>
                <a:gd name="connsiteY4" fmla="*/ 321613 h 1225161"/>
                <a:gd name="connsiteX5" fmla="*/ 0 w 748810"/>
                <a:gd name="connsiteY5" fmla="*/ 5461 h 1225161"/>
                <a:gd name="connsiteX6" fmla="*/ 10316 w 748810"/>
                <a:gd name="connsiteY6" fmla="*/ 0 h 1225161"/>
                <a:gd name="connsiteX7" fmla="*/ 255469 w 748810"/>
                <a:gd name="connsiteY7" fmla="*/ 311903 h 1225161"/>
                <a:gd name="connsiteX8" fmla="*/ 320399 w 748810"/>
                <a:gd name="connsiteY8" fmla="*/ 504264 h 1225161"/>
                <a:gd name="connsiteX9" fmla="*/ 453898 w 748810"/>
                <a:gd name="connsiteY9" fmla="*/ 768836 h 1225161"/>
                <a:gd name="connsiteX10" fmla="*/ 565552 w 748810"/>
                <a:gd name="connsiteY10" fmla="*/ 980008 h 1225161"/>
                <a:gd name="connsiteX11" fmla="*/ 748811 w 748810"/>
                <a:gd name="connsiteY11" fmla="*/ 1213632 h 1225161"/>
                <a:gd name="connsiteX12" fmla="*/ 745777 w 748810"/>
                <a:gd name="connsiteY12" fmla="*/ 1225161 h 1225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8810" h="1225161">
                  <a:moveTo>
                    <a:pt x="745777" y="1225161"/>
                  </a:moveTo>
                  <a:cubicBezTo>
                    <a:pt x="558877" y="1178437"/>
                    <a:pt x="556450" y="1077705"/>
                    <a:pt x="554023" y="980615"/>
                  </a:cubicBezTo>
                  <a:cubicBezTo>
                    <a:pt x="552202" y="901122"/>
                    <a:pt x="550382" y="825877"/>
                    <a:pt x="449044" y="779759"/>
                  </a:cubicBezTo>
                  <a:cubicBezTo>
                    <a:pt x="314938" y="718470"/>
                    <a:pt x="311903" y="604996"/>
                    <a:pt x="308869" y="504871"/>
                  </a:cubicBezTo>
                  <a:cubicBezTo>
                    <a:pt x="306442" y="430232"/>
                    <a:pt x="304622" y="359842"/>
                    <a:pt x="248794" y="321613"/>
                  </a:cubicBezTo>
                  <a:cubicBezTo>
                    <a:pt x="114688" y="229983"/>
                    <a:pt x="1214" y="7889"/>
                    <a:pt x="0" y="5461"/>
                  </a:cubicBezTo>
                  <a:lnTo>
                    <a:pt x="10316" y="0"/>
                  </a:lnTo>
                  <a:cubicBezTo>
                    <a:pt x="11529" y="2427"/>
                    <a:pt x="123184" y="221488"/>
                    <a:pt x="255469" y="311903"/>
                  </a:cubicBezTo>
                  <a:cubicBezTo>
                    <a:pt x="316151" y="353167"/>
                    <a:pt x="318578" y="426592"/>
                    <a:pt x="320399" y="504264"/>
                  </a:cubicBezTo>
                  <a:cubicBezTo>
                    <a:pt x="323433" y="605602"/>
                    <a:pt x="326467" y="711189"/>
                    <a:pt x="453898" y="768836"/>
                  </a:cubicBezTo>
                  <a:cubicBezTo>
                    <a:pt x="561305" y="817988"/>
                    <a:pt x="563732" y="900515"/>
                    <a:pt x="565552" y="980008"/>
                  </a:cubicBezTo>
                  <a:cubicBezTo>
                    <a:pt x="567980" y="1077099"/>
                    <a:pt x="570407" y="1169335"/>
                    <a:pt x="748811" y="1213632"/>
                  </a:cubicBezTo>
                  <a:lnTo>
                    <a:pt x="745777" y="1225161"/>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240" name="图形 3">
              <a:extLst>
                <a:ext uri="{FF2B5EF4-FFF2-40B4-BE49-F238E27FC236}">
                  <a16:creationId xmlns:a16="http://schemas.microsoft.com/office/drawing/2014/main" id="{6EC6A932-8EF1-6C71-0964-F3FFD6C8F633}"/>
                </a:ext>
              </a:extLst>
            </p:cNvPr>
            <p:cNvGrpSpPr/>
            <p:nvPr/>
          </p:nvGrpSpPr>
          <p:grpSpPr>
            <a:xfrm>
              <a:off x="1385538" y="2467559"/>
              <a:ext cx="3541541" cy="3241728"/>
              <a:chOff x="6993988" y="2321612"/>
              <a:chExt cx="3740413" cy="3298652"/>
            </a:xfrm>
          </p:grpSpPr>
          <p:sp>
            <p:nvSpPr>
              <p:cNvPr id="335" name="任意多边形: 形状 334">
                <a:extLst>
                  <a:ext uri="{FF2B5EF4-FFF2-40B4-BE49-F238E27FC236}">
                    <a16:creationId xmlns:a16="http://schemas.microsoft.com/office/drawing/2014/main" id="{745F0D6E-952F-FE70-5907-938EC0639DB4}"/>
                  </a:ext>
                </a:extLst>
              </p:cNvPr>
              <p:cNvSpPr/>
              <p:nvPr/>
            </p:nvSpPr>
            <p:spPr>
              <a:xfrm>
                <a:off x="7328951" y="2321612"/>
                <a:ext cx="3069881" cy="2273739"/>
              </a:xfrm>
              <a:custGeom>
                <a:avLst/>
                <a:gdLst>
                  <a:gd name="connsiteX0" fmla="*/ 0 w 3069881"/>
                  <a:gd name="connsiteY0" fmla="*/ 2273740 h 2273739"/>
                  <a:gd name="connsiteX1" fmla="*/ 3069882 w 3069881"/>
                  <a:gd name="connsiteY1" fmla="*/ 2273740 h 2273739"/>
                  <a:gd name="connsiteX2" fmla="*/ 3069882 w 3069881"/>
                  <a:gd name="connsiteY2" fmla="*/ 57648 h 2273739"/>
                  <a:gd name="connsiteX3" fmla="*/ 3012234 w 3069881"/>
                  <a:gd name="connsiteY3" fmla="*/ 0 h 2273739"/>
                  <a:gd name="connsiteX4" fmla="*/ 57648 w 3069881"/>
                  <a:gd name="connsiteY4" fmla="*/ 0 h 2273739"/>
                  <a:gd name="connsiteX5" fmla="*/ 0 w 3069881"/>
                  <a:gd name="connsiteY5" fmla="*/ 57648 h 2273739"/>
                  <a:gd name="connsiteX6" fmla="*/ 0 w 3069881"/>
                  <a:gd name="connsiteY6" fmla="*/ 2273740 h 227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69881" h="2273739">
                    <a:moveTo>
                      <a:pt x="0" y="2273740"/>
                    </a:moveTo>
                    <a:lnTo>
                      <a:pt x="3069882" y="2273740"/>
                    </a:lnTo>
                    <a:lnTo>
                      <a:pt x="3069882" y="57648"/>
                    </a:lnTo>
                    <a:cubicBezTo>
                      <a:pt x="3069882" y="26093"/>
                      <a:pt x="3044396" y="0"/>
                      <a:pt x="3012234" y="0"/>
                    </a:cubicBezTo>
                    <a:lnTo>
                      <a:pt x="57648" y="0"/>
                    </a:lnTo>
                    <a:cubicBezTo>
                      <a:pt x="26093" y="0"/>
                      <a:pt x="0" y="25486"/>
                      <a:pt x="0" y="57648"/>
                    </a:cubicBezTo>
                    <a:lnTo>
                      <a:pt x="0" y="2273740"/>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36" name="任意多边形: 形状 335">
                <a:extLst>
                  <a:ext uri="{FF2B5EF4-FFF2-40B4-BE49-F238E27FC236}">
                    <a16:creationId xmlns:a16="http://schemas.microsoft.com/office/drawing/2014/main" id="{9C6BB6CF-B410-2273-3756-C2CBB6986C0D}"/>
                  </a:ext>
                </a:extLst>
              </p:cNvPr>
              <p:cNvSpPr/>
              <p:nvPr/>
            </p:nvSpPr>
            <p:spPr>
              <a:xfrm rot="-10800000">
                <a:off x="7437389" y="2432739"/>
                <a:ext cx="2847180" cy="1749450"/>
              </a:xfrm>
              <a:custGeom>
                <a:avLst/>
                <a:gdLst>
                  <a:gd name="connsiteX0" fmla="*/ 0 w 2847180"/>
                  <a:gd name="connsiteY0" fmla="*/ 0 h 1749450"/>
                  <a:gd name="connsiteX1" fmla="*/ 2847180 w 2847180"/>
                  <a:gd name="connsiteY1" fmla="*/ 0 h 1749450"/>
                  <a:gd name="connsiteX2" fmla="*/ 2847180 w 2847180"/>
                  <a:gd name="connsiteY2" fmla="*/ 1749451 h 1749450"/>
                  <a:gd name="connsiteX3" fmla="*/ 0 w 2847180"/>
                  <a:gd name="connsiteY3" fmla="*/ 1749451 h 1749450"/>
                </a:gdLst>
                <a:ahLst/>
                <a:cxnLst>
                  <a:cxn ang="0">
                    <a:pos x="connsiteX0" y="connsiteY0"/>
                  </a:cxn>
                  <a:cxn ang="0">
                    <a:pos x="connsiteX1" y="connsiteY1"/>
                  </a:cxn>
                  <a:cxn ang="0">
                    <a:pos x="connsiteX2" y="connsiteY2"/>
                  </a:cxn>
                  <a:cxn ang="0">
                    <a:pos x="connsiteX3" y="connsiteY3"/>
                  </a:cxn>
                </a:cxnLst>
                <a:rect l="l" t="t" r="r" b="b"/>
                <a:pathLst>
                  <a:path w="2847180" h="1749450">
                    <a:moveTo>
                      <a:pt x="0" y="0"/>
                    </a:moveTo>
                    <a:lnTo>
                      <a:pt x="2847180" y="0"/>
                    </a:lnTo>
                    <a:lnTo>
                      <a:pt x="2847180" y="1749451"/>
                    </a:lnTo>
                    <a:lnTo>
                      <a:pt x="0" y="1749451"/>
                    </a:lnTo>
                    <a:close/>
                  </a:path>
                </a:pathLst>
              </a:custGeom>
              <a:solidFill>
                <a:schemeClr val="accent1">
                  <a:lumMod val="50000"/>
                </a:schemeClr>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37" name="任意多边形: 形状 336">
                <a:extLst>
                  <a:ext uri="{FF2B5EF4-FFF2-40B4-BE49-F238E27FC236}">
                    <a16:creationId xmlns:a16="http://schemas.microsoft.com/office/drawing/2014/main" id="{AFE59567-1302-2790-EDA2-554A4EC81CC4}"/>
                  </a:ext>
                </a:extLst>
              </p:cNvPr>
              <p:cNvSpPr/>
              <p:nvPr/>
            </p:nvSpPr>
            <p:spPr>
              <a:xfrm>
                <a:off x="6993988" y="4267065"/>
                <a:ext cx="3740413" cy="1255502"/>
              </a:xfrm>
              <a:custGeom>
                <a:avLst/>
                <a:gdLst>
                  <a:gd name="connsiteX0" fmla="*/ 3404844 w 3740413"/>
                  <a:gd name="connsiteY0" fmla="*/ 0 h 1255502"/>
                  <a:gd name="connsiteX1" fmla="*/ 1870207 w 3740413"/>
                  <a:gd name="connsiteY1" fmla="*/ 0 h 1255502"/>
                  <a:gd name="connsiteX2" fmla="*/ 336176 w 3740413"/>
                  <a:gd name="connsiteY2" fmla="*/ 0 h 1255502"/>
                  <a:gd name="connsiteX3" fmla="*/ 0 w 3740413"/>
                  <a:gd name="connsiteY3" fmla="*/ 1255502 h 1255502"/>
                  <a:gd name="connsiteX4" fmla="*/ 1880523 w 3740413"/>
                  <a:gd name="connsiteY4" fmla="*/ 1255502 h 1255502"/>
                  <a:gd name="connsiteX5" fmla="*/ 3740414 w 3740413"/>
                  <a:gd name="connsiteY5" fmla="*/ 1255502 h 1255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0413" h="1255502">
                    <a:moveTo>
                      <a:pt x="3404844" y="0"/>
                    </a:moveTo>
                    <a:lnTo>
                      <a:pt x="1870207" y="0"/>
                    </a:lnTo>
                    <a:lnTo>
                      <a:pt x="336176" y="0"/>
                    </a:lnTo>
                    <a:lnTo>
                      <a:pt x="0" y="1255502"/>
                    </a:lnTo>
                    <a:lnTo>
                      <a:pt x="1880523" y="1255502"/>
                    </a:lnTo>
                    <a:lnTo>
                      <a:pt x="3740414" y="1255502"/>
                    </a:lnTo>
                    <a:close/>
                  </a:path>
                </a:pathLst>
              </a:custGeom>
              <a:solidFill>
                <a:srgbClr val="F2F2F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38" name="任意多边形: 形状 337">
                <a:extLst>
                  <a:ext uri="{FF2B5EF4-FFF2-40B4-BE49-F238E27FC236}">
                    <a16:creationId xmlns:a16="http://schemas.microsoft.com/office/drawing/2014/main" id="{1CA53CEC-A29E-3738-BEC5-770593E55EEB}"/>
                  </a:ext>
                </a:extLst>
              </p:cNvPr>
              <p:cNvSpPr/>
              <p:nvPr/>
            </p:nvSpPr>
            <p:spPr>
              <a:xfrm>
                <a:off x="7412366" y="4487339"/>
                <a:ext cx="234881" cy="103158"/>
              </a:xfrm>
              <a:custGeom>
                <a:avLst/>
                <a:gdLst>
                  <a:gd name="connsiteX0" fmla="*/ 33700 w 234881"/>
                  <a:gd name="connsiteY0" fmla="*/ 0 h 103158"/>
                  <a:gd name="connsiteX1" fmla="*/ 222420 w 234881"/>
                  <a:gd name="connsiteY1" fmla="*/ 0 h 103158"/>
                  <a:gd name="connsiteX2" fmla="*/ 234556 w 234881"/>
                  <a:gd name="connsiteY2" fmla="*/ 12743 h 103158"/>
                  <a:gd name="connsiteX3" fmla="*/ 216352 w 234881"/>
                  <a:gd name="connsiteY3" fmla="*/ 94663 h 103158"/>
                  <a:gd name="connsiteX4" fmla="*/ 204215 w 234881"/>
                  <a:gd name="connsiteY4" fmla="*/ 103159 h 103158"/>
                  <a:gd name="connsiteX5" fmla="*/ 12461 w 234881"/>
                  <a:gd name="connsiteY5" fmla="*/ 103159 h 103158"/>
                  <a:gd name="connsiteX6" fmla="*/ 325 w 234881"/>
                  <a:gd name="connsiteY6" fmla="*/ 89809 h 103158"/>
                  <a:gd name="connsiteX7" fmla="*/ 21564 w 234881"/>
                  <a:gd name="connsiteY7" fmla="*/ 7889 h 103158"/>
                  <a:gd name="connsiteX8" fmla="*/ 33700 w 234881"/>
                  <a:gd name="connsiteY8" fmla="*/ 0 h 103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881" h="103158">
                    <a:moveTo>
                      <a:pt x="33700" y="0"/>
                    </a:moveTo>
                    <a:lnTo>
                      <a:pt x="222420" y="0"/>
                    </a:lnTo>
                    <a:cubicBezTo>
                      <a:pt x="230308" y="0"/>
                      <a:pt x="236376" y="6068"/>
                      <a:pt x="234556" y="12743"/>
                    </a:cubicBezTo>
                    <a:lnTo>
                      <a:pt x="216352" y="94663"/>
                    </a:lnTo>
                    <a:cubicBezTo>
                      <a:pt x="215138" y="99518"/>
                      <a:pt x="210283" y="103159"/>
                      <a:pt x="204215" y="103159"/>
                    </a:cubicBezTo>
                    <a:lnTo>
                      <a:pt x="12461" y="103159"/>
                    </a:lnTo>
                    <a:cubicBezTo>
                      <a:pt x="4573" y="103159"/>
                      <a:pt x="-1495" y="97091"/>
                      <a:pt x="325" y="89809"/>
                    </a:cubicBezTo>
                    <a:lnTo>
                      <a:pt x="21564" y="7889"/>
                    </a:lnTo>
                    <a:cubicBezTo>
                      <a:pt x="22777" y="3641"/>
                      <a:pt x="27632" y="0"/>
                      <a:pt x="33700" y="0"/>
                    </a:cubicBez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39" name="任意多边形: 形状 338">
                <a:extLst>
                  <a:ext uri="{FF2B5EF4-FFF2-40B4-BE49-F238E27FC236}">
                    <a16:creationId xmlns:a16="http://schemas.microsoft.com/office/drawing/2014/main" id="{2A19B0CF-B518-1D1D-C10E-F2DB327888D4}"/>
                  </a:ext>
                </a:extLst>
              </p:cNvPr>
              <p:cNvSpPr/>
              <p:nvPr/>
            </p:nvSpPr>
            <p:spPr>
              <a:xfrm>
                <a:off x="7699109" y="4487339"/>
                <a:ext cx="164446" cy="103765"/>
              </a:xfrm>
              <a:custGeom>
                <a:avLst/>
                <a:gdLst>
                  <a:gd name="connsiteX0" fmla="*/ 21845 w 164446"/>
                  <a:gd name="connsiteY0" fmla="*/ 0 h 103765"/>
                  <a:gd name="connsiteX1" fmla="*/ 164447 w 164446"/>
                  <a:gd name="connsiteY1" fmla="*/ 0 h 103765"/>
                  <a:gd name="connsiteX2" fmla="*/ 145636 w 164446"/>
                  <a:gd name="connsiteY2" fmla="*/ 103765 h 103765"/>
                  <a:gd name="connsiteX3" fmla="*/ 0 w 164446"/>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4446" h="103765">
                    <a:moveTo>
                      <a:pt x="21845" y="0"/>
                    </a:moveTo>
                    <a:lnTo>
                      <a:pt x="164447"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0" name="任意多边形: 形状 339">
                <a:extLst>
                  <a:ext uri="{FF2B5EF4-FFF2-40B4-BE49-F238E27FC236}">
                    <a16:creationId xmlns:a16="http://schemas.microsoft.com/office/drawing/2014/main" id="{17AAB6DF-7FF0-B192-0F2D-C57D5CECB6BF}"/>
                  </a:ext>
                </a:extLst>
              </p:cNvPr>
              <p:cNvSpPr/>
              <p:nvPr/>
            </p:nvSpPr>
            <p:spPr>
              <a:xfrm>
                <a:off x="7916956" y="4487339"/>
                <a:ext cx="160199" cy="103765"/>
              </a:xfrm>
              <a:custGeom>
                <a:avLst/>
                <a:gdLst>
                  <a:gd name="connsiteX0" fmla="*/ 17598 w 160199"/>
                  <a:gd name="connsiteY0" fmla="*/ 0 h 103765"/>
                  <a:gd name="connsiteX1" fmla="*/ 160199 w 160199"/>
                  <a:gd name="connsiteY1" fmla="*/ 0 h 103765"/>
                  <a:gd name="connsiteX2" fmla="*/ 145636 w 160199"/>
                  <a:gd name="connsiteY2" fmla="*/ 103765 h 103765"/>
                  <a:gd name="connsiteX3" fmla="*/ 0 w 160199"/>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0199" h="103765">
                    <a:moveTo>
                      <a:pt x="17598" y="0"/>
                    </a:moveTo>
                    <a:lnTo>
                      <a:pt x="160199"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1" name="任意多边形: 形状 340">
                <a:extLst>
                  <a:ext uri="{FF2B5EF4-FFF2-40B4-BE49-F238E27FC236}">
                    <a16:creationId xmlns:a16="http://schemas.microsoft.com/office/drawing/2014/main" id="{77611E9D-6D06-7E41-44D9-BC8A4C50C548}"/>
                  </a:ext>
                </a:extLst>
              </p:cNvPr>
              <p:cNvSpPr/>
              <p:nvPr/>
            </p:nvSpPr>
            <p:spPr>
              <a:xfrm>
                <a:off x="8134802" y="4487339"/>
                <a:ext cx="156558" cy="103765"/>
              </a:xfrm>
              <a:custGeom>
                <a:avLst/>
                <a:gdLst>
                  <a:gd name="connsiteX0" fmla="*/ 13957 w 156558"/>
                  <a:gd name="connsiteY0" fmla="*/ 0 h 103765"/>
                  <a:gd name="connsiteX1" fmla="*/ 156558 w 156558"/>
                  <a:gd name="connsiteY1" fmla="*/ 0 h 103765"/>
                  <a:gd name="connsiteX2" fmla="*/ 145636 w 156558"/>
                  <a:gd name="connsiteY2" fmla="*/ 103765 h 103765"/>
                  <a:gd name="connsiteX3" fmla="*/ 0 w 156558"/>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6558" h="103765">
                    <a:moveTo>
                      <a:pt x="13957" y="0"/>
                    </a:moveTo>
                    <a:lnTo>
                      <a:pt x="156558"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2" name="任意多边形: 形状 341">
                <a:extLst>
                  <a:ext uri="{FF2B5EF4-FFF2-40B4-BE49-F238E27FC236}">
                    <a16:creationId xmlns:a16="http://schemas.microsoft.com/office/drawing/2014/main" id="{F0E6983D-F9A4-509E-C14C-80A2CFC2C683}"/>
                  </a:ext>
                </a:extLst>
              </p:cNvPr>
              <p:cNvSpPr/>
              <p:nvPr/>
            </p:nvSpPr>
            <p:spPr>
              <a:xfrm>
                <a:off x="8352649" y="4487339"/>
                <a:ext cx="152310" cy="103765"/>
              </a:xfrm>
              <a:custGeom>
                <a:avLst/>
                <a:gdLst>
                  <a:gd name="connsiteX0" fmla="*/ 9709 w 152310"/>
                  <a:gd name="connsiteY0" fmla="*/ 0 h 103765"/>
                  <a:gd name="connsiteX1" fmla="*/ 152311 w 152310"/>
                  <a:gd name="connsiteY1" fmla="*/ 0 h 103765"/>
                  <a:gd name="connsiteX2" fmla="*/ 145636 w 152310"/>
                  <a:gd name="connsiteY2" fmla="*/ 103765 h 103765"/>
                  <a:gd name="connsiteX3" fmla="*/ 0 w 152310"/>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2310" h="103765">
                    <a:moveTo>
                      <a:pt x="9709" y="0"/>
                    </a:moveTo>
                    <a:lnTo>
                      <a:pt x="152311"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3" name="任意多边形: 形状 342">
                <a:extLst>
                  <a:ext uri="{FF2B5EF4-FFF2-40B4-BE49-F238E27FC236}">
                    <a16:creationId xmlns:a16="http://schemas.microsoft.com/office/drawing/2014/main" id="{1AB3004B-F4AF-63A0-EDC7-64B394CDFAA8}"/>
                  </a:ext>
                </a:extLst>
              </p:cNvPr>
              <p:cNvSpPr/>
              <p:nvPr/>
            </p:nvSpPr>
            <p:spPr>
              <a:xfrm>
                <a:off x="8570496" y="4487339"/>
                <a:ext cx="148063" cy="103765"/>
              </a:xfrm>
              <a:custGeom>
                <a:avLst/>
                <a:gdLst>
                  <a:gd name="connsiteX0" fmla="*/ 5461 w 148063"/>
                  <a:gd name="connsiteY0" fmla="*/ 0 h 103765"/>
                  <a:gd name="connsiteX1" fmla="*/ 148063 w 148063"/>
                  <a:gd name="connsiteY1" fmla="*/ 0 h 103765"/>
                  <a:gd name="connsiteX2" fmla="*/ 145636 w 148063"/>
                  <a:gd name="connsiteY2" fmla="*/ 103765 h 103765"/>
                  <a:gd name="connsiteX3" fmla="*/ 0 w 148063"/>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48063" h="103765">
                    <a:moveTo>
                      <a:pt x="5461" y="0"/>
                    </a:moveTo>
                    <a:lnTo>
                      <a:pt x="148063"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4" name="任意多边形: 形状 343">
                <a:extLst>
                  <a:ext uri="{FF2B5EF4-FFF2-40B4-BE49-F238E27FC236}">
                    <a16:creationId xmlns:a16="http://schemas.microsoft.com/office/drawing/2014/main" id="{9E19908B-2D2A-91C4-645D-8AFFD55226CB}"/>
                  </a:ext>
                </a:extLst>
              </p:cNvPr>
              <p:cNvSpPr/>
              <p:nvPr/>
            </p:nvSpPr>
            <p:spPr>
              <a:xfrm>
                <a:off x="10072973" y="4487339"/>
                <a:ext cx="240905" cy="103765"/>
              </a:xfrm>
              <a:custGeom>
                <a:avLst/>
                <a:gdLst>
                  <a:gd name="connsiteX0" fmla="*/ 214206 w 240905"/>
                  <a:gd name="connsiteY0" fmla="*/ 0 h 103765"/>
                  <a:gd name="connsiteX1" fmla="*/ 0 w 240905"/>
                  <a:gd name="connsiteY1" fmla="*/ 0 h 103765"/>
                  <a:gd name="connsiteX2" fmla="*/ 23059 w 240905"/>
                  <a:gd name="connsiteY2" fmla="*/ 103765 h 103765"/>
                  <a:gd name="connsiteX3" fmla="*/ 240906 w 240905"/>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240905" h="103765">
                    <a:moveTo>
                      <a:pt x="214206" y="0"/>
                    </a:moveTo>
                    <a:lnTo>
                      <a:pt x="0" y="0"/>
                    </a:lnTo>
                    <a:lnTo>
                      <a:pt x="23059" y="103765"/>
                    </a:lnTo>
                    <a:lnTo>
                      <a:pt x="240906"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5" name="任意多边形: 形状 344">
                <a:extLst>
                  <a:ext uri="{FF2B5EF4-FFF2-40B4-BE49-F238E27FC236}">
                    <a16:creationId xmlns:a16="http://schemas.microsoft.com/office/drawing/2014/main" id="{29C209E8-4519-0C27-DC23-294B6EC0F363}"/>
                  </a:ext>
                </a:extLst>
              </p:cNvPr>
              <p:cNvSpPr/>
              <p:nvPr/>
            </p:nvSpPr>
            <p:spPr>
              <a:xfrm>
                <a:off x="9859373" y="4487339"/>
                <a:ext cx="164446" cy="103765"/>
              </a:xfrm>
              <a:custGeom>
                <a:avLst/>
                <a:gdLst>
                  <a:gd name="connsiteX0" fmla="*/ 142602 w 164446"/>
                  <a:gd name="connsiteY0" fmla="*/ 0 h 103765"/>
                  <a:gd name="connsiteX1" fmla="*/ 0 w 164446"/>
                  <a:gd name="connsiteY1" fmla="*/ 0 h 103765"/>
                  <a:gd name="connsiteX2" fmla="*/ 18811 w 164446"/>
                  <a:gd name="connsiteY2" fmla="*/ 103765 h 103765"/>
                  <a:gd name="connsiteX3" fmla="*/ 164447 w 164446"/>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4446" h="103765">
                    <a:moveTo>
                      <a:pt x="142602" y="0"/>
                    </a:moveTo>
                    <a:lnTo>
                      <a:pt x="0" y="0"/>
                    </a:lnTo>
                    <a:lnTo>
                      <a:pt x="18811" y="103765"/>
                    </a:lnTo>
                    <a:lnTo>
                      <a:pt x="164447"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6" name="任意多边形: 形状 345">
                <a:extLst>
                  <a:ext uri="{FF2B5EF4-FFF2-40B4-BE49-F238E27FC236}">
                    <a16:creationId xmlns:a16="http://schemas.microsoft.com/office/drawing/2014/main" id="{A33D5914-47BD-4311-54C3-F3D714B0B782}"/>
                  </a:ext>
                </a:extLst>
              </p:cNvPr>
              <p:cNvSpPr/>
              <p:nvPr/>
            </p:nvSpPr>
            <p:spPr>
              <a:xfrm>
                <a:off x="9645774" y="4487339"/>
                <a:ext cx="160199" cy="103765"/>
              </a:xfrm>
              <a:custGeom>
                <a:avLst/>
                <a:gdLst>
                  <a:gd name="connsiteX0" fmla="*/ 142602 w 160199"/>
                  <a:gd name="connsiteY0" fmla="*/ 0 h 103765"/>
                  <a:gd name="connsiteX1" fmla="*/ 0 w 160199"/>
                  <a:gd name="connsiteY1" fmla="*/ 0 h 103765"/>
                  <a:gd name="connsiteX2" fmla="*/ 14564 w 160199"/>
                  <a:gd name="connsiteY2" fmla="*/ 103765 h 103765"/>
                  <a:gd name="connsiteX3" fmla="*/ 160200 w 160199"/>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0199" h="103765">
                    <a:moveTo>
                      <a:pt x="142602" y="0"/>
                    </a:moveTo>
                    <a:lnTo>
                      <a:pt x="0" y="0"/>
                    </a:lnTo>
                    <a:lnTo>
                      <a:pt x="14564" y="103765"/>
                    </a:lnTo>
                    <a:lnTo>
                      <a:pt x="16020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7" name="任意多边形: 形状 346">
                <a:extLst>
                  <a:ext uri="{FF2B5EF4-FFF2-40B4-BE49-F238E27FC236}">
                    <a16:creationId xmlns:a16="http://schemas.microsoft.com/office/drawing/2014/main" id="{0EAC1258-FD72-602F-EEC7-5DAE52AB79AA}"/>
                  </a:ext>
                </a:extLst>
              </p:cNvPr>
              <p:cNvSpPr/>
              <p:nvPr/>
            </p:nvSpPr>
            <p:spPr>
              <a:xfrm>
                <a:off x="9431568" y="4487339"/>
                <a:ext cx="156558" cy="103765"/>
              </a:xfrm>
              <a:custGeom>
                <a:avLst/>
                <a:gdLst>
                  <a:gd name="connsiteX0" fmla="*/ 142602 w 156558"/>
                  <a:gd name="connsiteY0" fmla="*/ 0 h 103765"/>
                  <a:gd name="connsiteX1" fmla="*/ 0 w 156558"/>
                  <a:gd name="connsiteY1" fmla="*/ 0 h 103765"/>
                  <a:gd name="connsiteX2" fmla="*/ 10923 w 156558"/>
                  <a:gd name="connsiteY2" fmla="*/ 103765 h 103765"/>
                  <a:gd name="connsiteX3" fmla="*/ 156558 w 156558"/>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6558" h="103765">
                    <a:moveTo>
                      <a:pt x="142602" y="0"/>
                    </a:moveTo>
                    <a:lnTo>
                      <a:pt x="0" y="0"/>
                    </a:lnTo>
                    <a:lnTo>
                      <a:pt x="10923" y="103765"/>
                    </a:lnTo>
                    <a:lnTo>
                      <a:pt x="156558"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8" name="任意多边形: 形状 347">
                <a:extLst>
                  <a:ext uri="{FF2B5EF4-FFF2-40B4-BE49-F238E27FC236}">
                    <a16:creationId xmlns:a16="http://schemas.microsoft.com/office/drawing/2014/main" id="{869C3231-2002-920F-075E-019A0788229F}"/>
                  </a:ext>
                </a:extLst>
              </p:cNvPr>
              <p:cNvSpPr/>
              <p:nvPr/>
            </p:nvSpPr>
            <p:spPr>
              <a:xfrm>
                <a:off x="9217969" y="4487339"/>
                <a:ext cx="152310" cy="103765"/>
              </a:xfrm>
              <a:custGeom>
                <a:avLst/>
                <a:gdLst>
                  <a:gd name="connsiteX0" fmla="*/ 142602 w 152310"/>
                  <a:gd name="connsiteY0" fmla="*/ 0 h 103765"/>
                  <a:gd name="connsiteX1" fmla="*/ 0 w 152310"/>
                  <a:gd name="connsiteY1" fmla="*/ 0 h 103765"/>
                  <a:gd name="connsiteX2" fmla="*/ 6675 w 152310"/>
                  <a:gd name="connsiteY2" fmla="*/ 103765 h 103765"/>
                  <a:gd name="connsiteX3" fmla="*/ 152311 w 152310"/>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2310" h="103765">
                    <a:moveTo>
                      <a:pt x="142602" y="0"/>
                    </a:moveTo>
                    <a:lnTo>
                      <a:pt x="0" y="0"/>
                    </a:lnTo>
                    <a:lnTo>
                      <a:pt x="6675" y="103765"/>
                    </a:lnTo>
                    <a:lnTo>
                      <a:pt x="152311"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9" name="任意多边形: 形状 348">
                <a:extLst>
                  <a:ext uri="{FF2B5EF4-FFF2-40B4-BE49-F238E27FC236}">
                    <a16:creationId xmlns:a16="http://schemas.microsoft.com/office/drawing/2014/main" id="{4B5AC8D9-F81E-5193-FA7B-A4716127AAD5}"/>
                  </a:ext>
                </a:extLst>
              </p:cNvPr>
              <p:cNvSpPr/>
              <p:nvPr/>
            </p:nvSpPr>
            <p:spPr>
              <a:xfrm>
                <a:off x="9004370" y="4487339"/>
                <a:ext cx="148063" cy="103765"/>
              </a:xfrm>
              <a:custGeom>
                <a:avLst/>
                <a:gdLst>
                  <a:gd name="connsiteX0" fmla="*/ 142602 w 148063"/>
                  <a:gd name="connsiteY0" fmla="*/ 0 h 103765"/>
                  <a:gd name="connsiteX1" fmla="*/ 0 w 148063"/>
                  <a:gd name="connsiteY1" fmla="*/ 0 h 103765"/>
                  <a:gd name="connsiteX2" fmla="*/ 2427 w 148063"/>
                  <a:gd name="connsiteY2" fmla="*/ 103765 h 103765"/>
                  <a:gd name="connsiteX3" fmla="*/ 148063 w 148063"/>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48063" h="103765">
                    <a:moveTo>
                      <a:pt x="142602" y="0"/>
                    </a:moveTo>
                    <a:lnTo>
                      <a:pt x="0" y="0"/>
                    </a:lnTo>
                    <a:lnTo>
                      <a:pt x="2427" y="103765"/>
                    </a:lnTo>
                    <a:lnTo>
                      <a:pt x="148063"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50" name="任意多边形: 形状 349">
                <a:extLst>
                  <a:ext uri="{FF2B5EF4-FFF2-40B4-BE49-F238E27FC236}">
                    <a16:creationId xmlns:a16="http://schemas.microsoft.com/office/drawing/2014/main" id="{F44D07BE-C3B0-F1C6-326C-7A4D6E0F4725}"/>
                  </a:ext>
                </a:extLst>
              </p:cNvPr>
              <p:cNvSpPr/>
              <p:nvPr/>
            </p:nvSpPr>
            <p:spPr>
              <a:xfrm>
                <a:off x="8790164" y="4487339"/>
                <a:ext cx="144422" cy="103765"/>
              </a:xfrm>
              <a:custGeom>
                <a:avLst/>
                <a:gdLst>
                  <a:gd name="connsiteX0" fmla="*/ 0 w 144422"/>
                  <a:gd name="connsiteY0" fmla="*/ 0 h 103765"/>
                  <a:gd name="connsiteX1" fmla="*/ 142602 w 144422"/>
                  <a:gd name="connsiteY1" fmla="*/ 0 h 103765"/>
                  <a:gd name="connsiteX2" fmla="*/ 144422 w 144422"/>
                  <a:gd name="connsiteY2" fmla="*/ 103765 h 103765"/>
                  <a:gd name="connsiteX3" fmla="*/ 0 w 144422"/>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44422" h="103765">
                    <a:moveTo>
                      <a:pt x="0" y="0"/>
                    </a:moveTo>
                    <a:lnTo>
                      <a:pt x="142602" y="0"/>
                    </a:lnTo>
                    <a:lnTo>
                      <a:pt x="144422"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51" name="任意多边形: 形状 350">
                <a:extLst>
                  <a:ext uri="{FF2B5EF4-FFF2-40B4-BE49-F238E27FC236}">
                    <a16:creationId xmlns:a16="http://schemas.microsoft.com/office/drawing/2014/main" id="{61558ADE-C5EA-23D4-27F3-13141E8C88D6}"/>
                  </a:ext>
                </a:extLst>
              </p:cNvPr>
              <p:cNvSpPr/>
              <p:nvPr/>
            </p:nvSpPr>
            <p:spPr>
              <a:xfrm>
                <a:off x="7360505" y="4668170"/>
                <a:ext cx="320398" cy="106799"/>
              </a:xfrm>
              <a:custGeom>
                <a:avLst/>
                <a:gdLst>
                  <a:gd name="connsiteX0" fmla="*/ 23059 w 320398"/>
                  <a:gd name="connsiteY0" fmla="*/ 0 h 106799"/>
                  <a:gd name="connsiteX1" fmla="*/ 320399 w 320398"/>
                  <a:gd name="connsiteY1" fmla="*/ 0 h 106799"/>
                  <a:gd name="connsiteX2" fmla="*/ 303408 w 320398"/>
                  <a:gd name="connsiteY2" fmla="*/ 106800 h 106799"/>
                  <a:gd name="connsiteX3" fmla="*/ 0 w 320398"/>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320398" h="106799">
                    <a:moveTo>
                      <a:pt x="23059" y="0"/>
                    </a:moveTo>
                    <a:lnTo>
                      <a:pt x="320399" y="0"/>
                    </a:lnTo>
                    <a:lnTo>
                      <a:pt x="303408" y="106800"/>
                    </a:lnTo>
                    <a:lnTo>
                      <a:pt x="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52" name="任意多边形: 形状 351">
                <a:extLst>
                  <a:ext uri="{FF2B5EF4-FFF2-40B4-BE49-F238E27FC236}">
                    <a16:creationId xmlns:a16="http://schemas.microsoft.com/office/drawing/2014/main" id="{051AD2FE-3601-D509-3C63-367168841688}"/>
                  </a:ext>
                </a:extLst>
              </p:cNvPr>
              <p:cNvSpPr/>
              <p:nvPr/>
            </p:nvSpPr>
            <p:spPr>
              <a:xfrm>
                <a:off x="9965566" y="4668170"/>
                <a:ext cx="396250" cy="106799"/>
              </a:xfrm>
              <a:custGeom>
                <a:avLst/>
                <a:gdLst>
                  <a:gd name="connsiteX0" fmla="*/ 367730 w 396250"/>
                  <a:gd name="connsiteY0" fmla="*/ 0 h 106799"/>
                  <a:gd name="connsiteX1" fmla="*/ 0 w 396250"/>
                  <a:gd name="connsiteY1" fmla="*/ 0 h 106799"/>
                  <a:gd name="connsiteX2" fmla="*/ 20632 w 396250"/>
                  <a:gd name="connsiteY2" fmla="*/ 106800 h 106799"/>
                  <a:gd name="connsiteX3" fmla="*/ 396251 w 396250"/>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396250" h="106799">
                    <a:moveTo>
                      <a:pt x="367730" y="0"/>
                    </a:moveTo>
                    <a:lnTo>
                      <a:pt x="0" y="0"/>
                    </a:lnTo>
                    <a:lnTo>
                      <a:pt x="20632" y="106800"/>
                    </a:lnTo>
                    <a:lnTo>
                      <a:pt x="396251"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53" name="任意多边形: 形状 352">
                <a:extLst>
                  <a:ext uri="{FF2B5EF4-FFF2-40B4-BE49-F238E27FC236}">
                    <a16:creationId xmlns:a16="http://schemas.microsoft.com/office/drawing/2014/main" id="{5A77FFAF-0501-4CA7-E0CA-684DE77D0E62}"/>
                  </a:ext>
                </a:extLst>
              </p:cNvPr>
              <p:cNvSpPr/>
              <p:nvPr/>
            </p:nvSpPr>
            <p:spPr>
              <a:xfrm>
                <a:off x="9744685" y="4668170"/>
                <a:ext cx="166874" cy="106799"/>
              </a:xfrm>
              <a:custGeom>
                <a:avLst/>
                <a:gdLst>
                  <a:gd name="connsiteX0" fmla="*/ 146850 w 166874"/>
                  <a:gd name="connsiteY0" fmla="*/ 0 h 106799"/>
                  <a:gd name="connsiteX1" fmla="*/ 0 w 166874"/>
                  <a:gd name="connsiteY1" fmla="*/ 0 h 106799"/>
                  <a:gd name="connsiteX2" fmla="*/ 16384 w 166874"/>
                  <a:gd name="connsiteY2" fmla="*/ 106800 h 106799"/>
                  <a:gd name="connsiteX3" fmla="*/ 166874 w 166874"/>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6874" h="106799">
                    <a:moveTo>
                      <a:pt x="146850" y="0"/>
                    </a:moveTo>
                    <a:lnTo>
                      <a:pt x="0" y="0"/>
                    </a:lnTo>
                    <a:lnTo>
                      <a:pt x="16384" y="106800"/>
                    </a:lnTo>
                    <a:lnTo>
                      <a:pt x="166874"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54" name="任意多边形: 形状 353">
                <a:extLst>
                  <a:ext uri="{FF2B5EF4-FFF2-40B4-BE49-F238E27FC236}">
                    <a16:creationId xmlns:a16="http://schemas.microsoft.com/office/drawing/2014/main" id="{ACC81FB2-9A25-F588-7913-01E4F1D4AD4B}"/>
                  </a:ext>
                </a:extLst>
              </p:cNvPr>
              <p:cNvSpPr/>
              <p:nvPr/>
            </p:nvSpPr>
            <p:spPr>
              <a:xfrm>
                <a:off x="9523804" y="4668170"/>
                <a:ext cx="162626" cy="106799"/>
              </a:xfrm>
              <a:custGeom>
                <a:avLst/>
                <a:gdLst>
                  <a:gd name="connsiteX0" fmla="*/ 146849 w 162626"/>
                  <a:gd name="connsiteY0" fmla="*/ 0 h 106799"/>
                  <a:gd name="connsiteX1" fmla="*/ 0 w 162626"/>
                  <a:gd name="connsiteY1" fmla="*/ 0 h 106799"/>
                  <a:gd name="connsiteX2" fmla="*/ 12136 w 162626"/>
                  <a:gd name="connsiteY2" fmla="*/ 106800 h 106799"/>
                  <a:gd name="connsiteX3" fmla="*/ 162627 w 162626"/>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2626" h="106799">
                    <a:moveTo>
                      <a:pt x="146849" y="0"/>
                    </a:moveTo>
                    <a:lnTo>
                      <a:pt x="0" y="0"/>
                    </a:lnTo>
                    <a:lnTo>
                      <a:pt x="12136" y="106800"/>
                    </a:lnTo>
                    <a:lnTo>
                      <a:pt x="162627"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55" name="任意多边形: 形状 354">
                <a:extLst>
                  <a:ext uri="{FF2B5EF4-FFF2-40B4-BE49-F238E27FC236}">
                    <a16:creationId xmlns:a16="http://schemas.microsoft.com/office/drawing/2014/main" id="{EE3E19B1-5BEA-D570-05A2-E83ED88A0C51}"/>
                  </a:ext>
                </a:extLst>
              </p:cNvPr>
              <p:cNvSpPr/>
              <p:nvPr/>
            </p:nvSpPr>
            <p:spPr>
              <a:xfrm>
                <a:off x="9302923" y="4668170"/>
                <a:ext cx="158378" cy="106799"/>
              </a:xfrm>
              <a:custGeom>
                <a:avLst/>
                <a:gdLst>
                  <a:gd name="connsiteX0" fmla="*/ 146850 w 158378"/>
                  <a:gd name="connsiteY0" fmla="*/ 0 h 106799"/>
                  <a:gd name="connsiteX1" fmla="*/ 0 w 158378"/>
                  <a:gd name="connsiteY1" fmla="*/ 0 h 106799"/>
                  <a:gd name="connsiteX2" fmla="*/ 8496 w 158378"/>
                  <a:gd name="connsiteY2" fmla="*/ 106800 h 106799"/>
                  <a:gd name="connsiteX3" fmla="*/ 158379 w 158378"/>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8378" h="106799">
                    <a:moveTo>
                      <a:pt x="146850" y="0"/>
                    </a:moveTo>
                    <a:lnTo>
                      <a:pt x="0" y="0"/>
                    </a:lnTo>
                    <a:lnTo>
                      <a:pt x="8496" y="106800"/>
                    </a:lnTo>
                    <a:lnTo>
                      <a:pt x="158379"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56" name="任意多边形: 形状 355">
                <a:extLst>
                  <a:ext uri="{FF2B5EF4-FFF2-40B4-BE49-F238E27FC236}">
                    <a16:creationId xmlns:a16="http://schemas.microsoft.com/office/drawing/2014/main" id="{960A578D-7C00-F577-A204-A305BB5D9AE4}"/>
                  </a:ext>
                </a:extLst>
              </p:cNvPr>
              <p:cNvSpPr/>
              <p:nvPr/>
            </p:nvSpPr>
            <p:spPr>
              <a:xfrm>
                <a:off x="9082042" y="4668170"/>
                <a:ext cx="154131" cy="106799"/>
              </a:xfrm>
              <a:custGeom>
                <a:avLst/>
                <a:gdLst>
                  <a:gd name="connsiteX0" fmla="*/ 146850 w 154131"/>
                  <a:gd name="connsiteY0" fmla="*/ 0 h 106799"/>
                  <a:gd name="connsiteX1" fmla="*/ 0 w 154131"/>
                  <a:gd name="connsiteY1" fmla="*/ 0 h 106799"/>
                  <a:gd name="connsiteX2" fmla="*/ 4248 w 154131"/>
                  <a:gd name="connsiteY2" fmla="*/ 106800 h 106799"/>
                  <a:gd name="connsiteX3" fmla="*/ 154131 w 154131"/>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4131" h="106799">
                    <a:moveTo>
                      <a:pt x="146850" y="0"/>
                    </a:moveTo>
                    <a:lnTo>
                      <a:pt x="0" y="0"/>
                    </a:lnTo>
                    <a:lnTo>
                      <a:pt x="4248" y="106800"/>
                    </a:lnTo>
                    <a:lnTo>
                      <a:pt x="154131"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57" name="任意多边形: 形状 356">
                <a:extLst>
                  <a:ext uri="{FF2B5EF4-FFF2-40B4-BE49-F238E27FC236}">
                    <a16:creationId xmlns:a16="http://schemas.microsoft.com/office/drawing/2014/main" id="{51B6A75F-8753-8AA2-2B28-CF03FA8420A5}"/>
                  </a:ext>
                </a:extLst>
              </p:cNvPr>
              <p:cNvSpPr/>
              <p:nvPr/>
            </p:nvSpPr>
            <p:spPr>
              <a:xfrm>
                <a:off x="7310746" y="4858103"/>
                <a:ext cx="332535" cy="106192"/>
              </a:xfrm>
              <a:custGeom>
                <a:avLst/>
                <a:gdLst>
                  <a:gd name="connsiteX0" fmla="*/ 27913 w 332535"/>
                  <a:gd name="connsiteY0" fmla="*/ 0 h 106192"/>
                  <a:gd name="connsiteX1" fmla="*/ 332535 w 332535"/>
                  <a:gd name="connsiteY1" fmla="*/ 0 h 106192"/>
                  <a:gd name="connsiteX2" fmla="*/ 310083 w 332535"/>
                  <a:gd name="connsiteY2" fmla="*/ 106193 h 106192"/>
                  <a:gd name="connsiteX3" fmla="*/ 0 w 332535"/>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332535" h="106192">
                    <a:moveTo>
                      <a:pt x="27913" y="0"/>
                    </a:moveTo>
                    <a:lnTo>
                      <a:pt x="332535" y="0"/>
                    </a:lnTo>
                    <a:lnTo>
                      <a:pt x="310083" y="106193"/>
                    </a:lnTo>
                    <a:lnTo>
                      <a:pt x="0"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58" name="任意多边形: 形状 357">
                <a:extLst>
                  <a:ext uri="{FF2B5EF4-FFF2-40B4-BE49-F238E27FC236}">
                    <a16:creationId xmlns:a16="http://schemas.microsoft.com/office/drawing/2014/main" id="{2D536B08-9374-0742-FE42-5FE60F296E6E}"/>
                  </a:ext>
                </a:extLst>
              </p:cNvPr>
              <p:cNvSpPr/>
              <p:nvPr/>
            </p:nvSpPr>
            <p:spPr>
              <a:xfrm>
                <a:off x="7698502" y="4858103"/>
                <a:ext cx="172942" cy="106192"/>
              </a:xfrm>
              <a:custGeom>
                <a:avLst/>
                <a:gdLst>
                  <a:gd name="connsiteX0" fmla="*/ 20632 w 172942"/>
                  <a:gd name="connsiteY0" fmla="*/ 0 h 106192"/>
                  <a:gd name="connsiteX1" fmla="*/ 172943 w 172942"/>
                  <a:gd name="connsiteY1" fmla="*/ 0 h 106192"/>
                  <a:gd name="connsiteX2" fmla="*/ 155345 w 172942"/>
                  <a:gd name="connsiteY2" fmla="*/ 106193 h 106192"/>
                  <a:gd name="connsiteX3" fmla="*/ 0 w 172942"/>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72942" h="106192">
                    <a:moveTo>
                      <a:pt x="20632" y="0"/>
                    </a:moveTo>
                    <a:lnTo>
                      <a:pt x="172943" y="0"/>
                    </a:lnTo>
                    <a:lnTo>
                      <a:pt x="155345" y="106193"/>
                    </a:lnTo>
                    <a:lnTo>
                      <a:pt x="0"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59" name="任意多边形: 形状 358">
                <a:extLst>
                  <a:ext uri="{FF2B5EF4-FFF2-40B4-BE49-F238E27FC236}">
                    <a16:creationId xmlns:a16="http://schemas.microsoft.com/office/drawing/2014/main" id="{A4EEBAA2-390C-843C-3D9B-93E50572F81D}"/>
                  </a:ext>
                </a:extLst>
              </p:cNvPr>
              <p:cNvSpPr/>
              <p:nvPr/>
            </p:nvSpPr>
            <p:spPr>
              <a:xfrm>
                <a:off x="7930912" y="4858103"/>
                <a:ext cx="1162659" cy="106192"/>
              </a:xfrm>
              <a:custGeom>
                <a:avLst/>
                <a:gdLst>
                  <a:gd name="connsiteX0" fmla="*/ 16991 w 1162659"/>
                  <a:gd name="connsiteY0" fmla="*/ 0 h 106192"/>
                  <a:gd name="connsiteX1" fmla="*/ 169302 w 1162659"/>
                  <a:gd name="connsiteY1" fmla="*/ 0 h 106192"/>
                  <a:gd name="connsiteX2" fmla="*/ 1158412 w 1162659"/>
                  <a:gd name="connsiteY2" fmla="*/ 0 h 106192"/>
                  <a:gd name="connsiteX3" fmla="*/ 1162659 w 1162659"/>
                  <a:gd name="connsiteY3" fmla="*/ 106193 h 106192"/>
                  <a:gd name="connsiteX4" fmla="*/ 0 w 1162659"/>
                  <a:gd name="connsiteY4" fmla="*/ 106193 h 106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9" h="106192">
                    <a:moveTo>
                      <a:pt x="16991" y="0"/>
                    </a:moveTo>
                    <a:lnTo>
                      <a:pt x="169302" y="0"/>
                    </a:lnTo>
                    <a:lnTo>
                      <a:pt x="1158412" y="0"/>
                    </a:lnTo>
                    <a:lnTo>
                      <a:pt x="1162659" y="106193"/>
                    </a:lnTo>
                    <a:lnTo>
                      <a:pt x="0"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0" name="任意多边形: 形状 359">
                <a:extLst>
                  <a:ext uri="{FF2B5EF4-FFF2-40B4-BE49-F238E27FC236}">
                    <a16:creationId xmlns:a16="http://schemas.microsoft.com/office/drawing/2014/main" id="{70C6B0CD-184C-B598-540E-543848692B96}"/>
                  </a:ext>
                </a:extLst>
              </p:cNvPr>
              <p:cNvSpPr/>
              <p:nvPr/>
            </p:nvSpPr>
            <p:spPr>
              <a:xfrm>
                <a:off x="9165783" y="4858103"/>
                <a:ext cx="160806" cy="106192"/>
              </a:xfrm>
              <a:custGeom>
                <a:avLst/>
                <a:gdLst>
                  <a:gd name="connsiteX0" fmla="*/ 0 w 160806"/>
                  <a:gd name="connsiteY0" fmla="*/ 0 h 106192"/>
                  <a:gd name="connsiteX1" fmla="*/ 152311 w 160806"/>
                  <a:gd name="connsiteY1" fmla="*/ 0 h 106192"/>
                  <a:gd name="connsiteX2" fmla="*/ 160806 w 160806"/>
                  <a:gd name="connsiteY2" fmla="*/ 106193 h 106192"/>
                  <a:gd name="connsiteX3" fmla="*/ 5461 w 160806"/>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60806" h="106192">
                    <a:moveTo>
                      <a:pt x="0" y="0"/>
                    </a:moveTo>
                    <a:lnTo>
                      <a:pt x="152311" y="0"/>
                    </a:lnTo>
                    <a:lnTo>
                      <a:pt x="160806" y="106193"/>
                    </a:lnTo>
                    <a:lnTo>
                      <a:pt x="5461"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1" name="任意多边形: 形状 360">
                <a:extLst>
                  <a:ext uri="{FF2B5EF4-FFF2-40B4-BE49-F238E27FC236}">
                    <a16:creationId xmlns:a16="http://schemas.microsoft.com/office/drawing/2014/main" id="{B2944FD6-CE14-95F2-12CD-A2902F05FA0F}"/>
                  </a:ext>
                </a:extLst>
              </p:cNvPr>
              <p:cNvSpPr/>
              <p:nvPr/>
            </p:nvSpPr>
            <p:spPr>
              <a:xfrm>
                <a:off x="9393946" y="4858103"/>
                <a:ext cx="165054" cy="106192"/>
              </a:xfrm>
              <a:custGeom>
                <a:avLst/>
                <a:gdLst>
                  <a:gd name="connsiteX0" fmla="*/ 0 w 165054"/>
                  <a:gd name="connsiteY0" fmla="*/ 0 h 106192"/>
                  <a:gd name="connsiteX1" fmla="*/ 152311 w 165054"/>
                  <a:gd name="connsiteY1" fmla="*/ 0 h 106192"/>
                  <a:gd name="connsiteX2" fmla="*/ 165054 w 165054"/>
                  <a:gd name="connsiteY2" fmla="*/ 106193 h 106192"/>
                  <a:gd name="connsiteX3" fmla="*/ 9709 w 165054"/>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65054" h="106192">
                    <a:moveTo>
                      <a:pt x="0" y="0"/>
                    </a:moveTo>
                    <a:lnTo>
                      <a:pt x="152311" y="0"/>
                    </a:lnTo>
                    <a:lnTo>
                      <a:pt x="165054" y="106193"/>
                    </a:lnTo>
                    <a:lnTo>
                      <a:pt x="9709"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2" name="任意多边形: 形状 361">
                <a:extLst>
                  <a:ext uri="{FF2B5EF4-FFF2-40B4-BE49-F238E27FC236}">
                    <a16:creationId xmlns:a16="http://schemas.microsoft.com/office/drawing/2014/main" id="{58D05E76-DD86-1080-6F8C-0EA69B83B084}"/>
                  </a:ext>
                </a:extLst>
              </p:cNvPr>
              <p:cNvSpPr/>
              <p:nvPr/>
            </p:nvSpPr>
            <p:spPr>
              <a:xfrm>
                <a:off x="9622715" y="4858103"/>
                <a:ext cx="168694" cy="106192"/>
              </a:xfrm>
              <a:custGeom>
                <a:avLst/>
                <a:gdLst>
                  <a:gd name="connsiteX0" fmla="*/ 0 w 168694"/>
                  <a:gd name="connsiteY0" fmla="*/ 0 h 106192"/>
                  <a:gd name="connsiteX1" fmla="*/ 152311 w 168694"/>
                  <a:gd name="connsiteY1" fmla="*/ 0 h 106192"/>
                  <a:gd name="connsiteX2" fmla="*/ 168695 w 168694"/>
                  <a:gd name="connsiteY2" fmla="*/ 106193 h 106192"/>
                  <a:gd name="connsiteX3" fmla="*/ 13957 w 168694"/>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68694" h="106192">
                    <a:moveTo>
                      <a:pt x="0" y="0"/>
                    </a:moveTo>
                    <a:lnTo>
                      <a:pt x="152311" y="0"/>
                    </a:lnTo>
                    <a:lnTo>
                      <a:pt x="168695" y="106193"/>
                    </a:lnTo>
                    <a:lnTo>
                      <a:pt x="13957"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3" name="任意多边形: 形状 362">
                <a:extLst>
                  <a:ext uri="{FF2B5EF4-FFF2-40B4-BE49-F238E27FC236}">
                    <a16:creationId xmlns:a16="http://schemas.microsoft.com/office/drawing/2014/main" id="{A56F8CC8-180F-BF76-9835-1749D4BB983B}"/>
                  </a:ext>
                </a:extLst>
              </p:cNvPr>
              <p:cNvSpPr/>
              <p:nvPr/>
            </p:nvSpPr>
            <p:spPr>
              <a:xfrm>
                <a:off x="9850878" y="4858103"/>
                <a:ext cx="172942" cy="106192"/>
              </a:xfrm>
              <a:custGeom>
                <a:avLst/>
                <a:gdLst>
                  <a:gd name="connsiteX0" fmla="*/ 0 w 172942"/>
                  <a:gd name="connsiteY0" fmla="*/ 0 h 106192"/>
                  <a:gd name="connsiteX1" fmla="*/ 152311 w 172942"/>
                  <a:gd name="connsiteY1" fmla="*/ 0 h 106192"/>
                  <a:gd name="connsiteX2" fmla="*/ 172943 w 172942"/>
                  <a:gd name="connsiteY2" fmla="*/ 106193 h 106192"/>
                  <a:gd name="connsiteX3" fmla="*/ 18204 w 172942"/>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72942" h="106192">
                    <a:moveTo>
                      <a:pt x="0" y="0"/>
                    </a:moveTo>
                    <a:lnTo>
                      <a:pt x="152311" y="0"/>
                    </a:lnTo>
                    <a:lnTo>
                      <a:pt x="172943" y="106193"/>
                    </a:lnTo>
                    <a:lnTo>
                      <a:pt x="18204"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4" name="任意多边形: 形状 363">
                <a:extLst>
                  <a:ext uri="{FF2B5EF4-FFF2-40B4-BE49-F238E27FC236}">
                    <a16:creationId xmlns:a16="http://schemas.microsoft.com/office/drawing/2014/main" id="{C86FE384-72C4-28A8-7740-07D3514966FE}"/>
                  </a:ext>
                </a:extLst>
              </p:cNvPr>
              <p:cNvSpPr/>
              <p:nvPr/>
            </p:nvSpPr>
            <p:spPr>
              <a:xfrm>
                <a:off x="10079041" y="4858103"/>
                <a:ext cx="332535" cy="106192"/>
              </a:xfrm>
              <a:custGeom>
                <a:avLst/>
                <a:gdLst>
                  <a:gd name="connsiteX0" fmla="*/ 0 w 332535"/>
                  <a:gd name="connsiteY0" fmla="*/ 0 h 106192"/>
                  <a:gd name="connsiteX1" fmla="*/ 304621 w 332535"/>
                  <a:gd name="connsiteY1" fmla="*/ 0 h 106192"/>
                  <a:gd name="connsiteX2" fmla="*/ 332535 w 332535"/>
                  <a:gd name="connsiteY2" fmla="*/ 106193 h 106192"/>
                  <a:gd name="connsiteX3" fmla="*/ 22452 w 332535"/>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332535" h="106192">
                    <a:moveTo>
                      <a:pt x="0" y="0"/>
                    </a:moveTo>
                    <a:lnTo>
                      <a:pt x="304621" y="0"/>
                    </a:lnTo>
                    <a:lnTo>
                      <a:pt x="332535" y="106193"/>
                    </a:lnTo>
                    <a:lnTo>
                      <a:pt x="22452"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5" name="任意多边形: 形状 364">
                <a:extLst>
                  <a:ext uri="{FF2B5EF4-FFF2-40B4-BE49-F238E27FC236}">
                    <a16:creationId xmlns:a16="http://schemas.microsoft.com/office/drawing/2014/main" id="{D79ED9FE-565B-55EC-4E92-610BBDD47374}"/>
                  </a:ext>
                </a:extLst>
              </p:cNvPr>
              <p:cNvSpPr/>
              <p:nvPr/>
            </p:nvSpPr>
            <p:spPr>
              <a:xfrm>
                <a:off x="8862375" y="4668170"/>
                <a:ext cx="148669" cy="106799"/>
              </a:xfrm>
              <a:custGeom>
                <a:avLst/>
                <a:gdLst>
                  <a:gd name="connsiteX0" fmla="*/ 146243 w 148669"/>
                  <a:gd name="connsiteY0" fmla="*/ 0 h 106799"/>
                  <a:gd name="connsiteX1" fmla="*/ 0 w 148669"/>
                  <a:gd name="connsiteY1" fmla="*/ 0 h 106799"/>
                  <a:gd name="connsiteX2" fmla="*/ 0 w 148669"/>
                  <a:gd name="connsiteY2" fmla="*/ 106800 h 106799"/>
                  <a:gd name="connsiteX3" fmla="*/ 148670 w 148669"/>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48669" h="106799">
                    <a:moveTo>
                      <a:pt x="146243" y="0"/>
                    </a:moveTo>
                    <a:lnTo>
                      <a:pt x="0" y="0"/>
                    </a:lnTo>
                    <a:lnTo>
                      <a:pt x="0" y="106800"/>
                    </a:lnTo>
                    <a:lnTo>
                      <a:pt x="14867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6" name="任意多边形: 形状 365">
                <a:extLst>
                  <a:ext uri="{FF2B5EF4-FFF2-40B4-BE49-F238E27FC236}">
                    <a16:creationId xmlns:a16="http://schemas.microsoft.com/office/drawing/2014/main" id="{0E44DE85-1DEC-BC26-6AC0-F59529DB5084}"/>
                  </a:ext>
                </a:extLst>
              </p:cNvPr>
              <p:cNvSpPr/>
              <p:nvPr/>
            </p:nvSpPr>
            <p:spPr>
              <a:xfrm>
                <a:off x="8636032" y="4668170"/>
                <a:ext cx="151703" cy="106799"/>
              </a:xfrm>
              <a:custGeom>
                <a:avLst/>
                <a:gdLst>
                  <a:gd name="connsiteX0" fmla="*/ 151704 w 151703"/>
                  <a:gd name="connsiteY0" fmla="*/ 0 h 106799"/>
                  <a:gd name="connsiteX1" fmla="*/ 4248 w 151703"/>
                  <a:gd name="connsiteY1" fmla="*/ 0 h 106799"/>
                  <a:gd name="connsiteX2" fmla="*/ 0 w 151703"/>
                  <a:gd name="connsiteY2" fmla="*/ 106800 h 106799"/>
                  <a:gd name="connsiteX3" fmla="*/ 150491 w 151703"/>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1703" h="106799">
                    <a:moveTo>
                      <a:pt x="151704" y="0"/>
                    </a:moveTo>
                    <a:lnTo>
                      <a:pt x="4248" y="0"/>
                    </a:lnTo>
                    <a:lnTo>
                      <a:pt x="0" y="106800"/>
                    </a:lnTo>
                    <a:lnTo>
                      <a:pt x="150491"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7" name="任意多边形: 形状 366">
                <a:extLst>
                  <a:ext uri="{FF2B5EF4-FFF2-40B4-BE49-F238E27FC236}">
                    <a16:creationId xmlns:a16="http://schemas.microsoft.com/office/drawing/2014/main" id="{A5F17044-4C79-AEEF-E45D-146E47886C5E}"/>
                  </a:ext>
                </a:extLst>
              </p:cNvPr>
              <p:cNvSpPr/>
              <p:nvPr/>
            </p:nvSpPr>
            <p:spPr>
              <a:xfrm>
                <a:off x="8410904" y="4668170"/>
                <a:ext cx="155951" cy="106799"/>
              </a:xfrm>
              <a:custGeom>
                <a:avLst/>
                <a:gdLst>
                  <a:gd name="connsiteX0" fmla="*/ 155952 w 155951"/>
                  <a:gd name="connsiteY0" fmla="*/ 0 h 106799"/>
                  <a:gd name="connsiteX1" fmla="*/ 8495 w 155951"/>
                  <a:gd name="connsiteY1" fmla="*/ 0 h 106799"/>
                  <a:gd name="connsiteX2" fmla="*/ 0 w 155951"/>
                  <a:gd name="connsiteY2" fmla="*/ 106800 h 106799"/>
                  <a:gd name="connsiteX3" fmla="*/ 150490 w 155951"/>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5951" h="106799">
                    <a:moveTo>
                      <a:pt x="155952" y="0"/>
                    </a:moveTo>
                    <a:lnTo>
                      <a:pt x="8495" y="0"/>
                    </a:lnTo>
                    <a:lnTo>
                      <a:pt x="0" y="106800"/>
                    </a:lnTo>
                    <a:lnTo>
                      <a:pt x="15049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8" name="任意多边形: 形状 367">
                <a:extLst>
                  <a:ext uri="{FF2B5EF4-FFF2-40B4-BE49-F238E27FC236}">
                    <a16:creationId xmlns:a16="http://schemas.microsoft.com/office/drawing/2014/main" id="{33C98E7F-F6D5-CB33-3945-220D76373796}"/>
                  </a:ext>
                </a:extLst>
              </p:cNvPr>
              <p:cNvSpPr/>
              <p:nvPr/>
            </p:nvSpPr>
            <p:spPr>
              <a:xfrm>
                <a:off x="8185775" y="4668170"/>
                <a:ext cx="160199" cy="106799"/>
              </a:xfrm>
              <a:custGeom>
                <a:avLst/>
                <a:gdLst>
                  <a:gd name="connsiteX0" fmla="*/ 160199 w 160199"/>
                  <a:gd name="connsiteY0" fmla="*/ 0 h 106799"/>
                  <a:gd name="connsiteX1" fmla="*/ 12743 w 160199"/>
                  <a:gd name="connsiteY1" fmla="*/ 0 h 106799"/>
                  <a:gd name="connsiteX2" fmla="*/ 0 w 160199"/>
                  <a:gd name="connsiteY2" fmla="*/ 106800 h 106799"/>
                  <a:gd name="connsiteX3" fmla="*/ 150490 w 160199"/>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0199" h="106799">
                    <a:moveTo>
                      <a:pt x="160199" y="0"/>
                    </a:moveTo>
                    <a:lnTo>
                      <a:pt x="12743" y="0"/>
                    </a:lnTo>
                    <a:lnTo>
                      <a:pt x="0" y="106800"/>
                    </a:lnTo>
                    <a:lnTo>
                      <a:pt x="15049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9" name="任意多边形: 形状 368">
                <a:extLst>
                  <a:ext uri="{FF2B5EF4-FFF2-40B4-BE49-F238E27FC236}">
                    <a16:creationId xmlns:a16="http://schemas.microsoft.com/office/drawing/2014/main" id="{DC92F97A-2742-8927-D820-B093CBAA1F95}"/>
                  </a:ext>
                </a:extLst>
              </p:cNvPr>
              <p:cNvSpPr/>
              <p:nvPr/>
            </p:nvSpPr>
            <p:spPr>
              <a:xfrm>
                <a:off x="7960646" y="4668170"/>
                <a:ext cx="164447" cy="106799"/>
              </a:xfrm>
              <a:custGeom>
                <a:avLst/>
                <a:gdLst>
                  <a:gd name="connsiteX0" fmla="*/ 164447 w 164447"/>
                  <a:gd name="connsiteY0" fmla="*/ 0 h 106799"/>
                  <a:gd name="connsiteX1" fmla="*/ 16991 w 164447"/>
                  <a:gd name="connsiteY1" fmla="*/ 0 h 106799"/>
                  <a:gd name="connsiteX2" fmla="*/ 0 w 164447"/>
                  <a:gd name="connsiteY2" fmla="*/ 106800 h 106799"/>
                  <a:gd name="connsiteX3" fmla="*/ 150490 w 164447"/>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4447" h="106799">
                    <a:moveTo>
                      <a:pt x="164447" y="0"/>
                    </a:moveTo>
                    <a:lnTo>
                      <a:pt x="16991" y="0"/>
                    </a:lnTo>
                    <a:lnTo>
                      <a:pt x="0" y="106800"/>
                    </a:lnTo>
                    <a:lnTo>
                      <a:pt x="15049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0" name="任意多边形: 形状 369">
                <a:extLst>
                  <a:ext uri="{FF2B5EF4-FFF2-40B4-BE49-F238E27FC236}">
                    <a16:creationId xmlns:a16="http://schemas.microsoft.com/office/drawing/2014/main" id="{77C74E48-3977-604D-D265-3F9E440AC274}"/>
                  </a:ext>
                </a:extLst>
              </p:cNvPr>
              <p:cNvSpPr/>
              <p:nvPr/>
            </p:nvSpPr>
            <p:spPr>
              <a:xfrm>
                <a:off x="7736124" y="4668170"/>
                <a:ext cx="168088" cy="106799"/>
              </a:xfrm>
              <a:custGeom>
                <a:avLst/>
                <a:gdLst>
                  <a:gd name="connsiteX0" fmla="*/ 168088 w 168088"/>
                  <a:gd name="connsiteY0" fmla="*/ 0 h 106799"/>
                  <a:gd name="connsiteX1" fmla="*/ 20632 w 168088"/>
                  <a:gd name="connsiteY1" fmla="*/ 0 h 106799"/>
                  <a:gd name="connsiteX2" fmla="*/ 0 w 168088"/>
                  <a:gd name="connsiteY2" fmla="*/ 106800 h 106799"/>
                  <a:gd name="connsiteX3" fmla="*/ 149884 w 168088"/>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8088" h="106799">
                    <a:moveTo>
                      <a:pt x="168088" y="0"/>
                    </a:moveTo>
                    <a:lnTo>
                      <a:pt x="20632" y="0"/>
                    </a:lnTo>
                    <a:lnTo>
                      <a:pt x="0" y="106800"/>
                    </a:lnTo>
                    <a:lnTo>
                      <a:pt x="149884"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1" name="任意多边形: 形状 370">
                <a:extLst>
                  <a:ext uri="{FF2B5EF4-FFF2-40B4-BE49-F238E27FC236}">
                    <a16:creationId xmlns:a16="http://schemas.microsoft.com/office/drawing/2014/main" id="{3FD5DD6B-D534-238C-A722-F6B523F3B1A3}"/>
                  </a:ext>
                </a:extLst>
              </p:cNvPr>
              <p:cNvSpPr/>
              <p:nvPr/>
            </p:nvSpPr>
            <p:spPr>
              <a:xfrm>
                <a:off x="7452741" y="4330173"/>
                <a:ext cx="93449" cy="92236"/>
              </a:xfrm>
              <a:custGeom>
                <a:avLst/>
                <a:gdLst>
                  <a:gd name="connsiteX0" fmla="*/ 0 w 93449"/>
                  <a:gd name="connsiteY0" fmla="*/ 92236 h 92236"/>
                  <a:gd name="connsiteX1" fmla="*/ 24273 w 93449"/>
                  <a:gd name="connsiteY1" fmla="*/ 0 h 92236"/>
                  <a:gd name="connsiteX2" fmla="*/ 93450 w 93449"/>
                  <a:gd name="connsiteY2" fmla="*/ 0 h 92236"/>
                  <a:gd name="connsiteX3" fmla="*/ 70997 w 93449"/>
                  <a:gd name="connsiteY3" fmla="*/ 92236 h 92236"/>
                </a:gdLst>
                <a:ahLst/>
                <a:cxnLst>
                  <a:cxn ang="0">
                    <a:pos x="connsiteX0" y="connsiteY0"/>
                  </a:cxn>
                  <a:cxn ang="0">
                    <a:pos x="connsiteX1" y="connsiteY1"/>
                  </a:cxn>
                  <a:cxn ang="0">
                    <a:pos x="connsiteX2" y="connsiteY2"/>
                  </a:cxn>
                  <a:cxn ang="0">
                    <a:pos x="connsiteX3" y="connsiteY3"/>
                  </a:cxn>
                </a:cxnLst>
                <a:rect l="l" t="t" r="r" b="b"/>
                <a:pathLst>
                  <a:path w="93449" h="92236">
                    <a:moveTo>
                      <a:pt x="0" y="92236"/>
                    </a:moveTo>
                    <a:lnTo>
                      <a:pt x="24273" y="0"/>
                    </a:lnTo>
                    <a:lnTo>
                      <a:pt x="93450" y="0"/>
                    </a:lnTo>
                    <a:lnTo>
                      <a:pt x="70997"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2" name="任意多边形: 形状 371">
                <a:extLst>
                  <a:ext uri="{FF2B5EF4-FFF2-40B4-BE49-F238E27FC236}">
                    <a16:creationId xmlns:a16="http://schemas.microsoft.com/office/drawing/2014/main" id="{376390FC-BD91-6FFA-984D-F5EEFC68F3C3}"/>
                  </a:ext>
                </a:extLst>
              </p:cNvPr>
              <p:cNvSpPr/>
              <p:nvPr/>
            </p:nvSpPr>
            <p:spPr>
              <a:xfrm>
                <a:off x="7593523" y="4330173"/>
                <a:ext cx="160199" cy="92236"/>
              </a:xfrm>
              <a:custGeom>
                <a:avLst/>
                <a:gdLst>
                  <a:gd name="connsiteX0" fmla="*/ 21845 w 160199"/>
                  <a:gd name="connsiteY0" fmla="*/ 0 h 92236"/>
                  <a:gd name="connsiteX1" fmla="*/ 160200 w 160199"/>
                  <a:gd name="connsiteY1" fmla="*/ 0 h 92236"/>
                  <a:gd name="connsiteX2" fmla="*/ 141388 w 160199"/>
                  <a:gd name="connsiteY2" fmla="*/ 92236 h 92236"/>
                  <a:gd name="connsiteX3" fmla="*/ 0 w 160199"/>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60199" h="92236">
                    <a:moveTo>
                      <a:pt x="21845" y="0"/>
                    </a:moveTo>
                    <a:lnTo>
                      <a:pt x="160200" y="0"/>
                    </a:lnTo>
                    <a:lnTo>
                      <a:pt x="141388"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3" name="任意多边形: 形状 372">
                <a:extLst>
                  <a:ext uri="{FF2B5EF4-FFF2-40B4-BE49-F238E27FC236}">
                    <a16:creationId xmlns:a16="http://schemas.microsoft.com/office/drawing/2014/main" id="{2FB08D6D-AA82-C8E8-679C-D933327B7B44}"/>
                  </a:ext>
                </a:extLst>
              </p:cNvPr>
              <p:cNvSpPr/>
              <p:nvPr/>
            </p:nvSpPr>
            <p:spPr>
              <a:xfrm>
                <a:off x="7805301" y="4330173"/>
                <a:ext cx="156558" cy="92236"/>
              </a:xfrm>
              <a:custGeom>
                <a:avLst/>
                <a:gdLst>
                  <a:gd name="connsiteX0" fmla="*/ 18204 w 156558"/>
                  <a:gd name="connsiteY0" fmla="*/ 0 h 92236"/>
                  <a:gd name="connsiteX1" fmla="*/ 156558 w 156558"/>
                  <a:gd name="connsiteY1" fmla="*/ 0 h 92236"/>
                  <a:gd name="connsiteX2" fmla="*/ 140781 w 156558"/>
                  <a:gd name="connsiteY2" fmla="*/ 92236 h 92236"/>
                  <a:gd name="connsiteX3" fmla="*/ 0 w 156558"/>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6558" h="92236">
                    <a:moveTo>
                      <a:pt x="18204" y="0"/>
                    </a:moveTo>
                    <a:lnTo>
                      <a:pt x="156558"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4" name="任意多边形: 形状 373">
                <a:extLst>
                  <a:ext uri="{FF2B5EF4-FFF2-40B4-BE49-F238E27FC236}">
                    <a16:creationId xmlns:a16="http://schemas.microsoft.com/office/drawing/2014/main" id="{8DFBFEC7-8DFF-3CC1-9919-ED1A6FA2C3D5}"/>
                  </a:ext>
                </a:extLst>
              </p:cNvPr>
              <p:cNvSpPr/>
              <p:nvPr/>
            </p:nvSpPr>
            <p:spPr>
              <a:xfrm>
                <a:off x="8016473" y="4330173"/>
                <a:ext cx="152917" cy="92236"/>
              </a:xfrm>
              <a:custGeom>
                <a:avLst/>
                <a:gdLst>
                  <a:gd name="connsiteX0" fmla="*/ 14564 w 152917"/>
                  <a:gd name="connsiteY0" fmla="*/ 0 h 92236"/>
                  <a:gd name="connsiteX1" fmla="*/ 152918 w 152917"/>
                  <a:gd name="connsiteY1" fmla="*/ 0 h 92236"/>
                  <a:gd name="connsiteX2" fmla="*/ 140781 w 152917"/>
                  <a:gd name="connsiteY2" fmla="*/ 92236 h 92236"/>
                  <a:gd name="connsiteX3" fmla="*/ 0 w 152917"/>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2917" h="92236">
                    <a:moveTo>
                      <a:pt x="14564" y="0"/>
                    </a:moveTo>
                    <a:lnTo>
                      <a:pt x="152918"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5" name="任意多边形: 形状 374">
                <a:extLst>
                  <a:ext uri="{FF2B5EF4-FFF2-40B4-BE49-F238E27FC236}">
                    <a16:creationId xmlns:a16="http://schemas.microsoft.com/office/drawing/2014/main" id="{59540450-D7C2-2B0F-B288-B4CA61B12ECF}"/>
                  </a:ext>
                </a:extLst>
              </p:cNvPr>
              <p:cNvSpPr/>
              <p:nvPr/>
            </p:nvSpPr>
            <p:spPr>
              <a:xfrm>
                <a:off x="8227645" y="4330173"/>
                <a:ext cx="149276" cy="92236"/>
              </a:xfrm>
              <a:custGeom>
                <a:avLst/>
                <a:gdLst>
                  <a:gd name="connsiteX0" fmla="*/ 10923 w 149276"/>
                  <a:gd name="connsiteY0" fmla="*/ 0 h 92236"/>
                  <a:gd name="connsiteX1" fmla="*/ 149277 w 149276"/>
                  <a:gd name="connsiteY1" fmla="*/ 0 h 92236"/>
                  <a:gd name="connsiteX2" fmla="*/ 140781 w 149276"/>
                  <a:gd name="connsiteY2" fmla="*/ 92236 h 92236"/>
                  <a:gd name="connsiteX3" fmla="*/ 0 w 149276"/>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9276" h="92236">
                    <a:moveTo>
                      <a:pt x="10923" y="0"/>
                    </a:moveTo>
                    <a:lnTo>
                      <a:pt x="149277"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6" name="任意多边形: 形状 375">
                <a:extLst>
                  <a:ext uri="{FF2B5EF4-FFF2-40B4-BE49-F238E27FC236}">
                    <a16:creationId xmlns:a16="http://schemas.microsoft.com/office/drawing/2014/main" id="{326E5E9D-C41A-506C-D071-BB1049C58AA1}"/>
                  </a:ext>
                </a:extLst>
              </p:cNvPr>
              <p:cNvSpPr/>
              <p:nvPr/>
            </p:nvSpPr>
            <p:spPr>
              <a:xfrm>
                <a:off x="8438817" y="4330173"/>
                <a:ext cx="145635" cy="92236"/>
              </a:xfrm>
              <a:custGeom>
                <a:avLst/>
                <a:gdLst>
                  <a:gd name="connsiteX0" fmla="*/ 7282 w 145635"/>
                  <a:gd name="connsiteY0" fmla="*/ 0 h 92236"/>
                  <a:gd name="connsiteX1" fmla="*/ 145636 w 145635"/>
                  <a:gd name="connsiteY1" fmla="*/ 0 h 92236"/>
                  <a:gd name="connsiteX2" fmla="*/ 140781 w 145635"/>
                  <a:gd name="connsiteY2" fmla="*/ 92236 h 92236"/>
                  <a:gd name="connsiteX3" fmla="*/ 0 w 145635"/>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5635" h="92236">
                    <a:moveTo>
                      <a:pt x="7282" y="0"/>
                    </a:moveTo>
                    <a:lnTo>
                      <a:pt x="145636"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7" name="任意多边形: 形状 376">
                <a:extLst>
                  <a:ext uri="{FF2B5EF4-FFF2-40B4-BE49-F238E27FC236}">
                    <a16:creationId xmlns:a16="http://schemas.microsoft.com/office/drawing/2014/main" id="{BEFDA342-6161-BB5A-97AD-CA0493404154}"/>
                  </a:ext>
                </a:extLst>
              </p:cNvPr>
              <p:cNvSpPr/>
              <p:nvPr/>
            </p:nvSpPr>
            <p:spPr>
              <a:xfrm>
                <a:off x="8649989" y="4330173"/>
                <a:ext cx="141994" cy="92236"/>
              </a:xfrm>
              <a:custGeom>
                <a:avLst/>
                <a:gdLst>
                  <a:gd name="connsiteX0" fmla="*/ 3641 w 141994"/>
                  <a:gd name="connsiteY0" fmla="*/ 0 h 92236"/>
                  <a:gd name="connsiteX1" fmla="*/ 141995 w 141994"/>
                  <a:gd name="connsiteY1" fmla="*/ 0 h 92236"/>
                  <a:gd name="connsiteX2" fmla="*/ 140781 w 141994"/>
                  <a:gd name="connsiteY2" fmla="*/ 92236 h 92236"/>
                  <a:gd name="connsiteX3" fmla="*/ 0 w 141994"/>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1994" h="92236">
                    <a:moveTo>
                      <a:pt x="3641" y="0"/>
                    </a:moveTo>
                    <a:lnTo>
                      <a:pt x="141995"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8" name="任意多边形: 形状 377">
                <a:extLst>
                  <a:ext uri="{FF2B5EF4-FFF2-40B4-BE49-F238E27FC236}">
                    <a16:creationId xmlns:a16="http://schemas.microsoft.com/office/drawing/2014/main" id="{BC9B16C8-8ABE-E5A6-A167-D55956ACE8B9}"/>
                  </a:ext>
                </a:extLst>
              </p:cNvPr>
              <p:cNvSpPr/>
              <p:nvPr/>
            </p:nvSpPr>
            <p:spPr>
              <a:xfrm>
                <a:off x="8861161" y="4330173"/>
                <a:ext cx="140781" cy="92236"/>
              </a:xfrm>
              <a:custGeom>
                <a:avLst/>
                <a:gdLst>
                  <a:gd name="connsiteX0" fmla="*/ 0 w 140781"/>
                  <a:gd name="connsiteY0" fmla="*/ 0 h 92236"/>
                  <a:gd name="connsiteX1" fmla="*/ 138354 w 140781"/>
                  <a:gd name="connsiteY1" fmla="*/ 0 h 92236"/>
                  <a:gd name="connsiteX2" fmla="*/ 140781 w 140781"/>
                  <a:gd name="connsiteY2" fmla="*/ 92236 h 92236"/>
                  <a:gd name="connsiteX3" fmla="*/ 0 w 140781"/>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0781" h="92236">
                    <a:moveTo>
                      <a:pt x="0" y="0"/>
                    </a:moveTo>
                    <a:lnTo>
                      <a:pt x="138354"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9" name="任意多边形: 形状 378">
                <a:extLst>
                  <a:ext uri="{FF2B5EF4-FFF2-40B4-BE49-F238E27FC236}">
                    <a16:creationId xmlns:a16="http://schemas.microsoft.com/office/drawing/2014/main" id="{6DD0686C-770C-6042-9270-62FC4554644E}"/>
                  </a:ext>
                </a:extLst>
              </p:cNvPr>
              <p:cNvSpPr/>
              <p:nvPr/>
            </p:nvSpPr>
            <p:spPr>
              <a:xfrm>
                <a:off x="9068692" y="4330173"/>
                <a:ext cx="144422" cy="92236"/>
              </a:xfrm>
              <a:custGeom>
                <a:avLst/>
                <a:gdLst>
                  <a:gd name="connsiteX0" fmla="*/ 0 w 144422"/>
                  <a:gd name="connsiteY0" fmla="*/ 0 h 92236"/>
                  <a:gd name="connsiteX1" fmla="*/ 138354 w 144422"/>
                  <a:gd name="connsiteY1" fmla="*/ 0 h 92236"/>
                  <a:gd name="connsiteX2" fmla="*/ 144422 w 144422"/>
                  <a:gd name="connsiteY2" fmla="*/ 92236 h 92236"/>
                  <a:gd name="connsiteX3" fmla="*/ 3641 w 144422"/>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4422" h="92236">
                    <a:moveTo>
                      <a:pt x="0" y="0"/>
                    </a:moveTo>
                    <a:lnTo>
                      <a:pt x="138354" y="0"/>
                    </a:lnTo>
                    <a:lnTo>
                      <a:pt x="144422" y="92236"/>
                    </a:lnTo>
                    <a:lnTo>
                      <a:pt x="3641"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80" name="任意多边形: 形状 379">
                <a:extLst>
                  <a:ext uri="{FF2B5EF4-FFF2-40B4-BE49-F238E27FC236}">
                    <a16:creationId xmlns:a16="http://schemas.microsoft.com/office/drawing/2014/main" id="{15EC81A2-9DF2-2F0E-9392-CB3FF6DBA3E2}"/>
                  </a:ext>
                </a:extLst>
              </p:cNvPr>
              <p:cNvSpPr/>
              <p:nvPr/>
            </p:nvSpPr>
            <p:spPr>
              <a:xfrm>
                <a:off x="9276223" y="4330173"/>
                <a:ext cx="148063" cy="92236"/>
              </a:xfrm>
              <a:custGeom>
                <a:avLst/>
                <a:gdLst>
                  <a:gd name="connsiteX0" fmla="*/ 0 w 148063"/>
                  <a:gd name="connsiteY0" fmla="*/ 0 h 92236"/>
                  <a:gd name="connsiteX1" fmla="*/ 138961 w 148063"/>
                  <a:gd name="connsiteY1" fmla="*/ 0 h 92236"/>
                  <a:gd name="connsiteX2" fmla="*/ 148063 w 148063"/>
                  <a:gd name="connsiteY2" fmla="*/ 92236 h 92236"/>
                  <a:gd name="connsiteX3" fmla="*/ 7282 w 148063"/>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8063" h="92236">
                    <a:moveTo>
                      <a:pt x="0" y="0"/>
                    </a:moveTo>
                    <a:lnTo>
                      <a:pt x="138961" y="0"/>
                    </a:lnTo>
                    <a:lnTo>
                      <a:pt x="148063" y="92236"/>
                    </a:lnTo>
                    <a:lnTo>
                      <a:pt x="7282"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81" name="任意多边形: 形状 380">
                <a:extLst>
                  <a:ext uri="{FF2B5EF4-FFF2-40B4-BE49-F238E27FC236}">
                    <a16:creationId xmlns:a16="http://schemas.microsoft.com/office/drawing/2014/main" id="{A6EF872A-E7B8-0EB2-A40F-6CEC851E251D}"/>
                  </a:ext>
                </a:extLst>
              </p:cNvPr>
              <p:cNvSpPr/>
              <p:nvPr/>
            </p:nvSpPr>
            <p:spPr>
              <a:xfrm>
                <a:off x="9484361" y="4330173"/>
                <a:ext cx="151703" cy="92236"/>
              </a:xfrm>
              <a:custGeom>
                <a:avLst/>
                <a:gdLst>
                  <a:gd name="connsiteX0" fmla="*/ 0 w 151703"/>
                  <a:gd name="connsiteY0" fmla="*/ 0 h 92236"/>
                  <a:gd name="connsiteX1" fmla="*/ 138354 w 151703"/>
                  <a:gd name="connsiteY1" fmla="*/ 0 h 92236"/>
                  <a:gd name="connsiteX2" fmla="*/ 151704 w 151703"/>
                  <a:gd name="connsiteY2" fmla="*/ 92236 h 92236"/>
                  <a:gd name="connsiteX3" fmla="*/ 10923 w 151703"/>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1703" h="92236">
                    <a:moveTo>
                      <a:pt x="0" y="0"/>
                    </a:moveTo>
                    <a:lnTo>
                      <a:pt x="138354" y="0"/>
                    </a:lnTo>
                    <a:lnTo>
                      <a:pt x="151704" y="92236"/>
                    </a:lnTo>
                    <a:lnTo>
                      <a:pt x="10923"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82" name="任意多边形: 形状 381">
                <a:extLst>
                  <a:ext uri="{FF2B5EF4-FFF2-40B4-BE49-F238E27FC236}">
                    <a16:creationId xmlns:a16="http://schemas.microsoft.com/office/drawing/2014/main" id="{4AB5D765-1A0B-C0B4-1AC9-250C7F0829B2}"/>
                  </a:ext>
                </a:extLst>
              </p:cNvPr>
              <p:cNvSpPr/>
              <p:nvPr/>
            </p:nvSpPr>
            <p:spPr>
              <a:xfrm>
                <a:off x="9691892" y="4330173"/>
                <a:ext cx="155345" cy="92236"/>
              </a:xfrm>
              <a:custGeom>
                <a:avLst/>
                <a:gdLst>
                  <a:gd name="connsiteX0" fmla="*/ 0 w 155345"/>
                  <a:gd name="connsiteY0" fmla="*/ 0 h 92236"/>
                  <a:gd name="connsiteX1" fmla="*/ 138354 w 155345"/>
                  <a:gd name="connsiteY1" fmla="*/ 0 h 92236"/>
                  <a:gd name="connsiteX2" fmla="*/ 155345 w 155345"/>
                  <a:gd name="connsiteY2" fmla="*/ 92236 h 92236"/>
                  <a:gd name="connsiteX3" fmla="*/ 14564 w 155345"/>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5345" h="92236">
                    <a:moveTo>
                      <a:pt x="0" y="0"/>
                    </a:moveTo>
                    <a:lnTo>
                      <a:pt x="138354" y="0"/>
                    </a:lnTo>
                    <a:lnTo>
                      <a:pt x="155345" y="92236"/>
                    </a:lnTo>
                    <a:lnTo>
                      <a:pt x="14564"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83" name="任意多边形: 形状 382">
                <a:extLst>
                  <a:ext uri="{FF2B5EF4-FFF2-40B4-BE49-F238E27FC236}">
                    <a16:creationId xmlns:a16="http://schemas.microsoft.com/office/drawing/2014/main" id="{E7153205-2F24-19FC-57FF-3AED7B2E66F9}"/>
                  </a:ext>
                </a:extLst>
              </p:cNvPr>
              <p:cNvSpPr/>
              <p:nvPr/>
            </p:nvSpPr>
            <p:spPr>
              <a:xfrm>
                <a:off x="9899423" y="4330173"/>
                <a:ext cx="158985" cy="92236"/>
              </a:xfrm>
              <a:custGeom>
                <a:avLst/>
                <a:gdLst>
                  <a:gd name="connsiteX0" fmla="*/ 0 w 158985"/>
                  <a:gd name="connsiteY0" fmla="*/ 0 h 92236"/>
                  <a:gd name="connsiteX1" fmla="*/ 138354 w 158985"/>
                  <a:gd name="connsiteY1" fmla="*/ 0 h 92236"/>
                  <a:gd name="connsiteX2" fmla="*/ 158986 w 158985"/>
                  <a:gd name="connsiteY2" fmla="*/ 92236 h 92236"/>
                  <a:gd name="connsiteX3" fmla="*/ 18204 w 158985"/>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8985" h="92236">
                    <a:moveTo>
                      <a:pt x="0" y="0"/>
                    </a:moveTo>
                    <a:lnTo>
                      <a:pt x="138354" y="0"/>
                    </a:lnTo>
                    <a:lnTo>
                      <a:pt x="158986" y="92236"/>
                    </a:lnTo>
                    <a:lnTo>
                      <a:pt x="18204"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84" name="任意多边形: 形状 383">
                <a:extLst>
                  <a:ext uri="{FF2B5EF4-FFF2-40B4-BE49-F238E27FC236}">
                    <a16:creationId xmlns:a16="http://schemas.microsoft.com/office/drawing/2014/main" id="{0E7C7CB4-F258-88BA-5509-2DA82044A1EE}"/>
                  </a:ext>
                </a:extLst>
              </p:cNvPr>
              <p:cNvSpPr/>
              <p:nvPr/>
            </p:nvSpPr>
            <p:spPr>
              <a:xfrm>
                <a:off x="10106954" y="4330173"/>
                <a:ext cx="162626" cy="92236"/>
              </a:xfrm>
              <a:custGeom>
                <a:avLst/>
                <a:gdLst>
                  <a:gd name="connsiteX0" fmla="*/ 0 w 162626"/>
                  <a:gd name="connsiteY0" fmla="*/ 0 h 92236"/>
                  <a:gd name="connsiteX1" fmla="*/ 138354 w 162626"/>
                  <a:gd name="connsiteY1" fmla="*/ 0 h 92236"/>
                  <a:gd name="connsiteX2" fmla="*/ 162627 w 162626"/>
                  <a:gd name="connsiteY2" fmla="*/ 92236 h 92236"/>
                  <a:gd name="connsiteX3" fmla="*/ 21845 w 162626"/>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62626" h="92236">
                    <a:moveTo>
                      <a:pt x="0" y="0"/>
                    </a:moveTo>
                    <a:lnTo>
                      <a:pt x="138354" y="0"/>
                    </a:lnTo>
                    <a:lnTo>
                      <a:pt x="162627" y="92236"/>
                    </a:lnTo>
                    <a:lnTo>
                      <a:pt x="21845"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85" name="任意多边形: 形状 384">
                <a:extLst>
                  <a:ext uri="{FF2B5EF4-FFF2-40B4-BE49-F238E27FC236}">
                    <a16:creationId xmlns:a16="http://schemas.microsoft.com/office/drawing/2014/main" id="{02A7622F-F15F-0D80-7523-68EE2EE8F43F}"/>
                  </a:ext>
                </a:extLst>
              </p:cNvPr>
              <p:cNvSpPr/>
              <p:nvPr/>
            </p:nvSpPr>
            <p:spPr>
              <a:xfrm>
                <a:off x="6993988" y="5522567"/>
                <a:ext cx="3740413" cy="97697"/>
              </a:xfrm>
              <a:custGeom>
                <a:avLst/>
                <a:gdLst>
                  <a:gd name="connsiteX0" fmla="*/ 3642716 w 3740413"/>
                  <a:gd name="connsiteY0" fmla="*/ 97698 h 97697"/>
                  <a:gd name="connsiteX1" fmla="*/ 97697 w 3740413"/>
                  <a:gd name="connsiteY1" fmla="*/ 97698 h 97697"/>
                  <a:gd name="connsiteX2" fmla="*/ 0 w 3740413"/>
                  <a:gd name="connsiteY2" fmla="*/ 0 h 97697"/>
                  <a:gd name="connsiteX3" fmla="*/ 0 w 3740413"/>
                  <a:gd name="connsiteY3" fmla="*/ 0 h 97697"/>
                  <a:gd name="connsiteX4" fmla="*/ 3740414 w 3740413"/>
                  <a:gd name="connsiteY4" fmla="*/ 0 h 97697"/>
                  <a:gd name="connsiteX5" fmla="*/ 3740414 w 3740413"/>
                  <a:gd name="connsiteY5" fmla="*/ 0 h 97697"/>
                  <a:gd name="connsiteX6" fmla="*/ 3642716 w 3740413"/>
                  <a:gd name="connsiteY6" fmla="*/ 97698 h 97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0413" h="97697">
                    <a:moveTo>
                      <a:pt x="3642716" y="97698"/>
                    </a:moveTo>
                    <a:lnTo>
                      <a:pt x="97697" y="97698"/>
                    </a:lnTo>
                    <a:cubicBezTo>
                      <a:pt x="43691" y="97698"/>
                      <a:pt x="0" y="54007"/>
                      <a:pt x="0" y="0"/>
                    </a:cubicBezTo>
                    <a:lnTo>
                      <a:pt x="0" y="0"/>
                    </a:lnTo>
                    <a:lnTo>
                      <a:pt x="3740414" y="0"/>
                    </a:lnTo>
                    <a:lnTo>
                      <a:pt x="3740414" y="0"/>
                    </a:lnTo>
                    <a:cubicBezTo>
                      <a:pt x="3740414" y="54007"/>
                      <a:pt x="3696723" y="97698"/>
                      <a:pt x="3642716" y="97698"/>
                    </a:cubicBez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86" name="任意多边形: 形状 385">
                <a:extLst>
                  <a:ext uri="{FF2B5EF4-FFF2-40B4-BE49-F238E27FC236}">
                    <a16:creationId xmlns:a16="http://schemas.microsoft.com/office/drawing/2014/main" id="{74D6CAFC-DAF9-C119-8B07-6B8DF929F3F4}"/>
                  </a:ext>
                </a:extLst>
              </p:cNvPr>
              <p:cNvSpPr/>
              <p:nvPr/>
            </p:nvSpPr>
            <p:spPr>
              <a:xfrm>
                <a:off x="8380491" y="5078378"/>
                <a:ext cx="967422" cy="385934"/>
              </a:xfrm>
              <a:custGeom>
                <a:avLst/>
                <a:gdLst>
                  <a:gd name="connsiteX0" fmla="*/ 918791 w 967422"/>
                  <a:gd name="connsiteY0" fmla="*/ 38229 h 385934"/>
                  <a:gd name="connsiteX1" fmla="*/ 873887 w 967422"/>
                  <a:gd name="connsiteY1" fmla="*/ 0 h 385934"/>
                  <a:gd name="connsiteX2" fmla="*/ 484311 w 967422"/>
                  <a:gd name="connsiteY2" fmla="*/ 0 h 385934"/>
                  <a:gd name="connsiteX3" fmla="*/ 94128 w 967422"/>
                  <a:gd name="connsiteY3" fmla="*/ 0 h 385934"/>
                  <a:gd name="connsiteX4" fmla="*/ 49223 w 967422"/>
                  <a:gd name="connsiteY4" fmla="*/ 38229 h 385934"/>
                  <a:gd name="connsiteX5" fmla="*/ 678 w 967422"/>
                  <a:gd name="connsiteY5" fmla="*/ 332535 h 385934"/>
                  <a:gd name="connsiteX6" fmla="*/ 45583 w 967422"/>
                  <a:gd name="connsiteY6" fmla="*/ 385935 h 385934"/>
                  <a:gd name="connsiteX7" fmla="*/ 483704 w 967422"/>
                  <a:gd name="connsiteY7" fmla="*/ 385935 h 385934"/>
                  <a:gd name="connsiteX8" fmla="*/ 921825 w 967422"/>
                  <a:gd name="connsiteY8" fmla="*/ 385935 h 385934"/>
                  <a:gd name="connsiteX9" fmla="*/ 966729 w 967422"/>
                  <a:gd name="connsiteY9" fmla="*/ 332535 h 385934"/>
                  <a:gd name="connsiteX10" fmla="*/ 918791 w 967422"/>
                  <a:gd name="connsiteY10" fmla="*/ 38229 h 385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7422" h="385934">
                    <a:moveTo>
                      <a:pt x="918791" y="38229"/>
                    </a:moveTo>
                    <a:cubicBezTo>
                      <a:pt x="915150" y="16384"/>
                      <a:pt x="895732" y="0"/>
                      <a:pt x="873887" y="0"/>
                    </a:cubicBezTo>
                    <a:lnTo>
                      <a:pt x="484311" y="0"/>
                    </a:lnTo>
                    <a:lnTo>
                      <a:pt x="94128" y="0"/>
                    </a:lnTo>
                    <a:cubicBezTo>
                      <a:pt x="71676" y="0"/>
                      <a:pt x="52865" y="16384"/>
                      <a:pt x="49223" y="38229"/>
                    </a:cubicBezTo>
                    <a:lnTo>
                      <a:pt x="678" y="332535"/>
                    </a:lnTo>
                    <a:cubicBezTo>
                      <a:pt x="-4176" y="360449"/>
                      <a:pt x="17669" y="385935"/>
                      <a:pt x="45583" y="385935"/>
                    </a:cubicBezTo>
                    <a:lnTo>
                      <a:pt x="483704" y="385935"/>
                    </a:lnTo>
                    <a:lnTo>
                      <a:pt x="921825" y="385935"/>
                    </a:lnTo>
                    <a:cubicBezTo>
                      <a:pt x="950345" y="385935"/>
                      <a:pt x="971584" y="360449"/>
                      <a:pt x="966729" y="332535"/>
                    </a:cubicBezTo>
                    <a:lnTo>
                      <a:pt x="918791" y="38229"/>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387" name="图形 3">
                <a:extLst>
                  <a:ext uri="{FF2B5EF4-FFF2-40B4-BE49-F238E27FC236}">
                    <a16:creationId xmlns:a16="http://schemas.microsoft.com/office/drawing/2014/main" id="{8317360B-0622-B7EB-2E02-81C7191D75F9}"/>
                  </a:ext>
                </a:extLst>
              </p:cNvPr>
              <p:cNvGrpSpPr/>
              <p:nvPr/>
            </p:nvGrpSpPr>
            <p:grpSpPr>
              <a:xfrm>
                <a:off x="7629325" y="2581330"/>
                <a:ext cx="2463065" cy="1259143"/>
                <a:chOff x="7629325" y="2581330"/>
                <a:chExt cx="2463065" cy="1259143"/>
              </a:xfrm>
              <a:solidFill>
                <a:srgbClr val="F7F7F7"/>
              </a:solidFill>
            </p:grpSpPr>
            <p:sp>
              <p:nvSpPr>
                <p:cNvPr id="388" name="任意多边形: 形状 387">
                  <a:extLst>
                    <a:ext uri="{FF2B5EF4-FFF2-40B4-BE49-F238E27FC236}">
                      <a16:creationId xmlns:a16="http://schemas.microsoft.com/office/drawing/2014/main" id="{06CD1574-6F04-6767-AF79-C8AE1DDEE1A4}"/>
                    </a:ext>
                  </a:extLst>
                </p:cNvPr>
                <p:cNvSpPr/>
                <p:nvPr/>
              </p:nvSpPr>
              <p:spPr>
                <a:xfrm>
                  <a:off x="7629325" y="2581330"/>
                  <a:ext cx="317364" cy="32768"/>
                </a:xfrm>
                <a:custGeom>
                  <a:avLst/>
                  <a:gdLst>
                    <a:gd name="connsiteX0" fmla="*/ 0 w 317364"/>
                    <a:gd name="connsiteY0" fmla="*/ 0 h 32768"/>
                    <a:gd name="connsiteX1" fmla="*/ 317365 w 317364"/>
                    <a:gd name="connsiteY1" fmla="*/ 0 h 32768"/>
                    <a:gd name="connsiteX2" fmla="*/ 317365 w 317364"/>
                    <a:gd name="connsiteY2" fmla="*/ 32768 h 32768"/>
                    <a:gd name="connsiteX3" fmla="*/ 0 w 317364"/>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17364" h="32768">
                      <a:moveTo>
                        <a:pt x="0" y="0"/>
                      </a:moveTo>
                      <a:lnTo>
                        <a:pt x="317365" y="0"/>
                      </a:lnTo>
                      <a:lnTo>
                        <a:pt x="317365"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89" name="任意多边形: 形状 388">
                  <a:extLst>
                    <a:ext uri="{FF2B5EF4-FFF2-40B4-BE49-F238E27FC236}">
                      <a16:creationId xmlns:a16="http://schemas.microsoft.com/office/drawing/2014/main" id="{4A8C5F5F-4598-42DA-5702-3F8EBD707C6B}"/>
                    </a:ext>
                  </a:extLst>
                </p:cNvPr>
                <p:cNvSpPr/>
                <p:nvPr/>
              </p:nvSpPr>
              <p:spPr>
                <a:xfrm>
                  <a:off x="8035891" y="2825877"/>
                  <a:ext cx="228769" cy="32768"/>
                </a:xfrm>
                <a:custGeom>
                  <a:avLst/>
                  <a:gdLst>
                    <a:gd name="connsiteX0" fmla="*/ 0 w 228769"/>
                    <a:gd name="connsiteY0" fmla="*/ 0 h 32768"/>
                    <a:gd name="connsiteX1" fmla="*/ 228770 w 228769"/>
                    <a:gd name="connsiteY1" fmla="*/ 0 h 32768"/>
                    <a:gd name="connsiteX2" fmla="*/ 228770 w 228769"/>
                    <a:gd name="connsiteY2" fmla="*/ 32768 h 32768"/>
                    <a:gd name="connsiteX3" fmla="*/ 0 w 22876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8769" h="32768">
                      <a:moveTo>
                        <a:pt x="0" y="0"/>
                      </a:moveTo>
                      <a:lnTo>
                        <a:pt x="228770" y="0"/>
                      </a:lnTo>
                      <a:lnTo>
                        <a:pt x="22877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90" name="任意多边形: 形状 389">
                  <a:extLst>
                    <a:ext uri="{FF2B5EF4-FFF2-40B4-BE49-F238E27FC236}">
                      <a16:creationId xmlns:a16="http://schemas.microsoft.com/office/drawing/2014/main" id="{3CF746D5-F51C-7549-0D52-5743B67B730B}"/>
                    </a:ext>
                  </a:extLst>
                </p:cNvPr>
                <p:cNvSpPr/>
                <p:nvPr/>
              </p:nvSpPr>
              <p:spPr>
                <a:xfrm>
                  <a:off x="8300463" y="2825877"/>
                  <a:ext cx="151703" cy="32768"/>
                </a:xfrm>
                <a:custGeom>
                  <a:avLst/>
                  <a:gdLst>
                    <a:gd name="connsiteX0" fmla="*/ 0 w 151703"/>
                    <a:gd name="connsiteY0" fmla="*/ 0 h 32768"/>
                    <a:gd name="connsiteX1" fmla="*/ 151704 w 151703"/>
                    <a:gd name="connsiteY1" fmla="*/ 0 h 32768"/>
                    <a:gd name="connsiteX2" fmla="*/ 151704 w 151703"/>
                    <a:gd name="connsiteY2" fmla="*/ 32768 h 32768"/>
                    <a:gd name="connsiteX3" fmla="*/ 0 w 1517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1703" h="32768">
                      <a:moveTo>
                        <a:pt x="0" y="0"/>
                      </a:moveTo>
                      <a:lnTo>
                        <a:pt x="151704" y="0"/>
                      </a:lnTo>
                      <a:lnTo>
                        <a:pt x="15170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91" name="任意多边形: 形状 390">
                  <a:extLst>
                    <a:ext uri="{FF2B5EF4-FFF2-40B4-BE49-F238E27FC236}">
                      <a16:creationId xmlns:a16="http://schemas.microsoft.com/office/drawing/2014/main" id="{35112951-10BF-EA7B-417B-B1E0C8A8F0A6}"/>
                    </a:ext>
                  </a:extLst>
                </p:cNvPr>
                <p:cNvSpPr/>
                <p:nvPr/>
              </p:nvSpPr>
              <p:spPr>
                <a:xfrm>
                  <a:off x="7632966" y="3441188"/>
                  <a:ext cx="151703" cy="32768"/>
                </a:xfrm>
                <a:custGeom>
                  <a:avLst/>
                  <a:gdLst>
                    <a:gd name="connsiteX0" fmla="*/ 0 w 151703"/>
                    <a:gd name="connsiteY0" fmla="*/ 0 h 32768"/>
                    <a:gd name="connsiteX1" fmla="*/ 151704 w 151703"/>
                    <a:gd name="connsiteY1" fmla="*/ 0 h 32768"/>
                    <a:gd name="connsiteX2" fmla="*/ 151704 w 151703"/>
                    <a:gd name="connsiteY2" fmla="*/ 32768 h 32768"/>
                    <a:gd name="connsiteX3" fmla="*/ 0 w 1517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1703" h="32768">
                      <a:moveTo>
                        <a:pt x="0" y="0"/>
                      </a:moveTo>
                      <a:lnTo>
                        <a:pt x="151704" y="0"/>
                      </a:lnTo>
                      <a:lnTo>
                        <a:pt x="15170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92" name="任意多边形: 形状 391">
                  <a:extLst>
                    <a:ext uri="{FF2B5EF4-FFF2-40B4-BE49-F238E27FC236}">
                      <a16:creationId xmlns:a16="http://schemas.microsoft.com/office/drawing/2014/main" id="{183943BF-D7E5-E997-9D8E-39F4934B14F0}"/>
                    </a:ext>
                  </a:extLst>
                </p:cNvPr>
                <p:cNvSpPr/>
                <p:nvPr/>
              </p:nvSpPr>
              <p:spPr>
                <a:xfrm>
                  <a:off x="8482508" y="2825877"/>
                  <a:ext cx="367123" cy="32768"/>
                </a:xfrm>
                <a:custGeom>
                  <a:avLst/>
                  <a:gdLst>
                    <a:gd name="connsiteX0" fmla="*/ 0 w 367123"/>
                    <a:gd name="connsiteY0" fmla="*/ 0 h 32768"/>
                    <a:gd name="connsiteX1" fmla="*/ 367124 w 367123"/>
                    <a:gd name="connsiteY1" fmla="*/ 0 h 32768"/>
                    <a:gd name="connsiteX2" fmla="*/ 367124 w 367123"/>
                    <a:gd name="connsiteY2" fmla="*/ 32768 h 32768"/>
                    <a:gd name="connsiteX3" fmla="*/ 0 w 3671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67123" h="32768">
                      <a:moveTo>
                        <a:pt x="0" y="0"/>
                      </a:moveTo>
                      <a:lnTo>
                        <a:pt x="367124" y="0"/>
                      </a:lnTo>
                      <a:lnTo>
                        <a:pt x="3671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93" name="任意多边形: 形状 392">
                  <a:extLst>
                    <a:ext uri="{FF2B5EF4-FFF2-40B4-BE49-F238E27FC236}">
                      <a16:creationId xmlns:a16="http://schemas.microsoft.com/office/drawing/2014/main" id="{91BBD413-C287-D727-8E60-BACCFB585D8F}"/>
                    </a:ext>
                  </a:extLst>
                </p:cNvPr>
                <p:cNvSpPr/>
                <p:nvPr/>
              </p:nvSpPr>
              <p:spPr>
                <a:xfrm>
                  <a:off x="7632966" y="3318004"/>
                  <a:ext cx="236051" cy="32768"/>
                </a:xfrm>
                <a:custGeom>
                  <a:avLst/>
                  <a:gdLst>
                    <a:gd name="connsiteX0" fmla="*/ 0 w 236051"/>
                    <a:gd name="connsiteY0" fmla="*/ 0 h 32768"/>
                    <a:gd name="connsiteX1" fmla="*/ 236051 w 236051"/>
                    <a:gd name="connsiteY1" fmla="*/ 0 h 32768"/>
                    <a:gd name="connsiteX2" fmla="*/ 236051 w 236051"/>
                    <a:gd name="connsiteY2" fmla="*/ 32768 h 32768"/>
                    <a:gd name="connsiteX3" fmla="*/ 0 w 236051"/>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36051" h="32768">
                      <a:moveTo>
                        <a:pt x="0" y="0"/>
                      </a:moveTo>
                      <a:lnTo>
                        <a:pt x="236051" y="0"/>
                      </a:lnTo>
                      <a:lnTo>
                        <a:pt x="236051"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94" name="任意多边形: 形状 393">
                  <a:extLst>
                    <a:ext uri="{FF2B5EF4-FFF2-40B4-BE49-F238E27FC236}">
                      <a16:creationId xmlns:a16="http://schemas.microsoft.com/office/drawing/2014/main" id="{81ECDD3D-8AC1-9C02-5C1D-620D4826F7AB}"/>
                    </a:ext>
                  </a:extLst>
                </p:cNvPr>
                <p:cNvSpPr/>
                <p:nvPr/>
              </p:nvSpPr>
              <p:spPr>
                <a:xfrm>
                  <a:off x="7961860" y="3563158"/>
                  <a:ext cx="143815" cy="32768"/>
                </a:xfrm>
                <a:custGeom>
                  <a:avLst/>
                  <a:gdLst>
                    <a:gd name="connsiteX0" fmla="*/ 0 w 143815"/>
                    <a:gd name="connsiteY0" fmla="*/ 0 h 32768"/>
                    <a:gd name="connsiteX1" fmla="*/ 143815 w 143815"/>
                    <a:gd name="connsiteY1" fmla="*/ 0 h 32768"/>
                    <a:gd name="connsiteX2" fmla="*/ 143815 w 143815"/>
                    <a:gd name="connsiteY2" fmla="*/ 32768 h 32768"/>
                    <a:gd name="connsiteX3" fmla="*/ 0 w 143815"/>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815" h="32768">
                      <a:moveTo>
                        <a:pt x="0" y="0"/>
                      </a:moveTo>
                      <a:lnTo>
                        <a:pt x="143815" y="0"/>
                      </a:lnTo>
                      <a:lnTo>
                        <a:pt x="143815"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95" name="任意多边形: 形状 394">
                  <a:extLst>
                    <a:ext uri="{FF2B5EF4-FFF2-40B4-BE49-F238E27FC236}">
                      <a16:creationId xmlns:a16="http://schemas.microsoft.com/office/drawing/2014/main" id="{50C91B70-6F0D-F968-A423-1AB0B98EA6D9}"/>
                    </a:ext>
                  </a:extLst>
                </p:cNvPr>
                <p:cNvSpPr/>
                <p:nvPr/>
              </p:nvSpPr>
              <p:spPr>
                <a:xfrm>
                  <a:off x="7632966" y="3563158"/>
                  <a:ext cx="285203" cy="32768"/>
                </a:xfrm>
                <a:custGeom>
                  <a:avLst/>
                  <a:gdLst>
                    <a:gd name="connsiteX0" fmla="*/ 0 w 285203"/>
                    <a:gd name="connsiteY0" fmla="*/ 0 h 32768"/>
                    <a:gd name="connsiteX1" fmla="*/ 285203 w 285203"/>
                    <a:gd name="connsiteY1" fmla="*/ 0 h 32768"/>
                    <a:gd name="connsiteX2" fmla="*/ 285203 w 285203"/>
                    <a:gd name="connsiteY2" fmla="*/ 32768 h 32768"/>
                    <a:gd name="connsiteX3" fmla="*/ 0 w 2852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5203" h="32768">
                      <a:moveTo>
                        <a:pt x="0" y="0"/>
                      </a:moveTo>
                      <a:lnTo>
                        <a:pt x="285203" y="0"/>
                      </a:lnTo>
                      <a:lnTo>
                        <a:pt x="285203"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96" name="任意多边形: 形状 395">
                  <a:extLst>
                    <a:ext uri="{FF2B5EF4-FFF2-40B4-BE49-F238E27FC236}">
                      <a16:creationId xmlns:a16="http://schemas.microsoft.com/office/drawing/2014/main" id="{392BE450-EB60-EAAF-41AA-485F6B8FAD50}"/>
                    </a:ext>
                  </a:extLst>
                </p:cNvPr>
                <p:cNvSpPr/>
                <p:nvPr/>
              </p:nvSpPr>
              <p:spPr>
                <a:xfrm>
                  <a:off x="7632966" y="3685735"/>
                  <a:ext cx="157165" cy="32768"/>
                </a:xfrm>
                <a:custGeom>
                  <a:avLst/>
                  <a:gdLst>
                    <a:gd name="connsiteX0" fmla="*/ 0 w 157165"/>
                    <a:gd name="connsiteY0" fmla="*/ 0 h 32768"/>
                    <a:gd name="connsiteX1" fmla="*/ 157165 w 157165"/>
                    <a:gd name="connsiteY1" fmla="*/ 0 h 32768"/>
                    <a:gd name="connsiteX2" fmla="*/ 157165 w 157165"/>
                    <a:gd name="connsiteY2" fmla="*/ 32768 h 32768"/>
                    <a:gd name="connsiteX3" fmla="*/ 0 w 157165"/>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7165" h="32768">
                      <a:moveTo>
                        <a:pt x="0" y="0"/>
                      </a:moveTo>
                      <a:lnTo>
                        <a:pt x="157165" y="0"/>
                      </a:lnTo>
                      <a:lnTo>
                        <a:pt x="157165"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97" name="任意多边形: 形状 396">
                  <a:extLst>
                    <a:ext uri="{FF2B5EF4-FFF2-40B4-BE49-F238E27FC236}">
                      <a16:creationId xmlns:a16="http://schemas.microsoft.com/office/drawing/2014/main" id="{66CD27FB-7BCF-7986-487E-7F831A87FBB4}"/>
                    </a:ext>
                  </a:extLst>
                </p:cNvPr>
                <p:cNvSpPr/>
                <p:nvPr/>
              </p:nvSpPr>
              <p:spPr>
                <a:xfrm>
                  <a:off x="8008585" y="2581330"/>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98" name="任意多边形: 形状 397">
                  <a:extLst>
                    <a:ext uri="{FF2B5EF4-FFF2-40B4-BE49-F238E27FC236}">
                      <a16:creationId xmlns:a16="http://schemas.microsoft.com/office/drawing/2014/main" id="{24A79BC5-D276-D954-1254-5A8CEC437567}"/>
                    </a:ext>
                  </a:extLst>
                </p:cNvPr>
                <p:cNvSpPr/>
                <p:nvPr/>
              </p:nvSpPr>
              <p:spPr>
                <a:xfrm>
                  <a:off x="8008585" y="2948453"/>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99" name="任意多边形: 形状 398">
                  <a:extLst>
                    <a:ext uri="{FF2B5EF4-FFF2-40B4-BE49-F238E27FC236}">
                      <a16:creationId xmlns:a16="http://schemas.microsoft.com/office/drawing/2014/main" id="{3E44E06D-EE0D-CD16-C250-EB6D6DBE56B1}"/>
                    </a:ext>
                  </a:extLst>
                </p:cNvPr>
                <p:cNvSpPr/>
                <p:nvPr/>
              </p:nvSpPr>
              <p:spPr>
                <a:xfrm>
                  <a:off x="7895717" y="3070423"/>
                  <a:ext cx="96483" cy="32768"/>
                </a:xfrm>
                <a:custGeom>
                  <a:avLst/>
                  <a:gdLst>
                    <a:gd name="connsiteX0" fmla="*/ 0 w 96483"/>
                    <a:gd name="connsiteY0" fmla="*/ 0 h 32768"/>
                    <a:gd name="connsiteX1" fmla="*/ 96484 w 96483"/>
                    <a:gd name="connsiteY1" fmla="*/ 0 h 32768"/>
                    <a:gd name="connsiteX2" fmla="*/ 96484 w 96483"/>
                    <a:gd name="connsiteY2" fmla="*/ 32768 h 32768"/>
                    <a:gd name="connsiteX3" fmla="*/ 0 w 9648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96483" h="32768">
                      <a:moveTo>
                        <a:pt x="0" y="0"/>
                      </a:moveTo>
                      <a:lnTo>
                        <a:pt x="96484" y="0"/>
                      </a:lnTo>
                      <a:lnTo>
                        <a:pt x="9648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00" name="任意多边形: 形状 399">
                  <a:extLst>
                    <a:ext uri="{FF2B5EF4-FFF2-40B4-BE49-F238E27FC236}">
                      <a16:creationId xmlns:a16="http://schemas.microsoft.com/office/drawing/2014/main" id="{9E47D789-D983-03A9-7691-E9149567BB00}"/>
                    </a:ext>
                  </a:extLst>
                </p:cNvPr>
                <p:cNvSpPr/>
                <p:nvPr/>
              </p:nvSpPr>
              <p:spPr>
                <a:xfrm>
                  <a:off x="7799840" y="3194821"/>
                  <a:ext cx="216026" cy="32768"/>
                </a:xfrm>
                <a:custGeom>
                  <a:avLst/>
                  <a:gdLst>
                    <a:gd name="connsiteX0" fmla="*/ 0 w 216026"/>
                    <a:gd name="connsiteY0" fmla="*/ 0 h 32768"/>
                    <a:gd name="connsiteX1" fmla="*/ 216026 w 216026"/>
                    <a:gd name="connsiteY1" fmla="*/ 0 h 32768"/>
                    <a:gd name="connsiteX2" fmla="*/ 216026 w 216026"/>
                    <a:gd name="connsiteY2" fmla="*/ 32768 h 32768"/>
                    <a:gd name="connsiteX3" fmla="*/ 0 w 216026"/>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16026" h="32768">
                      <a:moveTo>
                        <a:pt x="0" y="0"/>
                      </a:moveTo>
                      <a:lnTo>
                        <a:pt x="216026" y="0"/>
                      </a:lnTo>
                      <a:lnTo>
                        <a:pt x="216026"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01" name="任意多边形: 形状 400">
                  <a:extLst>
                    <a:ext uri="{FF2B5EF4-FFF2-40B4-BE49-F238E27FC236}">
                      <a16:creationId xmlns:a16="http://schemas.microsoft.com/office/drawing/2014/main" id="{E507CFFF-99BB-15BD-EBCB-4978A2BF9436}"/>
                    </a:ext>
                  </a:extLst>
                </p:cNvPr>
                <p:cNvSpPr/>
                <p:nvPr/>
              </p:nvSpPr>
              <p:spPr>
                <a:xfrm>
                  <a:off x="8048635" y="3194821"/>
                  <a:ext cx="298553" cy="32768"/>
                </a:xfrm>
                <a:custGeom>
                  <a:avLst/>
                  <a:gdLst>
                    <a:gd name="connsiteX0" fmla="*/ 0 w 298553"/>
                    <a:gd name="connsiteY0" fmla="*/ 0 h 32768"/>
                    <a:gd name="connsiteX1" fmla="*/ 298553 w 298553"/>
                    <a:gd name="connsiteY1" fmla="*/ 0 h 32768"/>
                    <a:gd name="connsiteX2" fmla="*/ 298553 w 298553"/>
                    <a:gd name="connsiteY2" fmla="*/ 32768 h 32768"/>
                    <a:gd name="connsiteX3" fmla="*/ 0 w 29855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98553" h="32768">
                      <a:moveTo>
                        <a:pt x="0" y="0"/>
                      </a:moveTo>
                      <a:lnTo>
                        <a:pt x="298553" y="0"/>
                      </a:lnTo>
                      <a:lnTo>
                        <a:pt x="298553"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02" name="任意多边形: 形状 401">
                  <a:extLst>
                    <a:ext uri="{FF2B5EF4-FFF2-40B4-BE49-F238E27FC236}">
                      <a16:creationId xmlns:a16="http://schemas.microsoft.com/office/drawing/2014/main" id="{21AB5CBE-B0C4-2910-4E49-BD9E3346AB5C}"/>
                    </a:ext>
                  </a:extLst>
                </p:cNvPr>
                <p:cNvSpPr/>
                <p:nvPr/>
              </p:nvSpPr>
              <p:spPr>
                <a:xfrm>
                  <a:off x="7632966" y="3071637"/>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03" name="任意多边形: 形状 402">
                  <a:extLst>
                    <a:ext uri="{FF2B5EF4-FFF2-40B4-BE49-F238E27FC236}">
                      <a16:creationId xmlns:a16="http://schemas.microsoft.com/office/drawing/2014/main" id="{41256C11-BE38-6C30-97C0-8897CC54EAC1}"/>
                    </a:ext>
                  </a:extLst>
                </p:cNvPr>
                <p:cNvSpPr/>
                <p:nvPr/>
              </p:nvSpPr>
              <p:spPr>
                <a:xfrm>
                  <a:off x="7632966" y="3194821"/>
                  <a:ext cx="133499" cy="32768"/>
                </a:xfrm>
                <a:custGeom>
                  <a:avLst/>
                  <a:gdLst>
                    <a:gd name="connsiteX0" fmla="*/ 0 w 133499"/>
                    <a:gd name="connsiteY0" fmla="*/ 0 h 32768"/>
                    <a:gd name="connsiteX1" fmla="*/ 133499 w 133499"/>
                    <a:gd name="connsiteY1" fmla="*/ 0 h 32768"/>
                    <a:gd name="connsiteX2" fmla="*/ 133499 w 133499"/>
                    <a:gd name="connsiteY2" fmla="*/ 32768 h 32768"/>
                    <a:gd name="connsiteX3" fmla="*/ 0 w 13349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33499" h="32768">
                      <a:moveTo>
                        <a:pt x="0" y="0"/>
                      </a:moveTo>
                      <a:lnTo>
                        <a:pt x="133499" y="0"/>
                      </a:lnTo>
                      <a:lnTo>
                        <a:pt x="13349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04" name="任意多边形: 形状 403">
                  <a:extLst>
                    <a:ext uri="{FF2B5EF4-FFF2-40B4-BE49-F238E27FC236}">
                      <a16:creationId xmlns:a16="http://schemas.microsoft.com/office/drawing/2014/main" id="{507ED352-A786-7D61-88B1-0780C583D05A}"/>
                    </a:ext>
                  </a:extLst>
                </p:cNvPr>
                <p:cNvSpPr/>
                <p:nvPr/>
              </p:nvSpPr>
              <p:spPr>
                <a:xfrm>
                  <a:off x="8037712" y="3071637"/>
                  <a:ext cx="126217" cy="32768"/>
                </a:xfrm>
                <a:custGeom>
                  <a:avLst/>
                  <a:gdLst>
                    <a:gd name="connsiteX0" fmla="*/ 0 w 126217"/>
                    <a:gd name="connsiteY0" fmla="*/ 0 h 32768"/>
                    <a:gd name="connsiteX1" fmla="*/ 126218 w 126217"/>
                    <a:gd name="connsiteY1" fmla="*/ 0 h 32768"/>
                    <a:gd name="connsiteX2" fmla="*/ 126218 w 126217"/>
                    <a:gd name="connsiteY2" fmla="*/ 32768 h 32768"/>
                    <a:gd name="connsiteX3" fmla="*/ 0 w 12621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26217" h="32768">
                      <a:moveTo>
                        <a:pt x="0" y="0"/>
                      </a:moveTo>
                      <a:lnTo>
                        <a:pt x="126218" y="0"/>
                      </a:lnTo>
                      <a:lnTo>
                        <a:pt x="12621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05" name="任意多边形: 形状 404">
                  <a:extLst>
                    <a:ext uri="{FF2B5EF4-FFF2-40B4-BE49-F238E27FC236}">
                      <a16:creationId xmlns:a16="http://schemas.microsoft.com/office/drawing/2014/main" id="{9D1810DB-EE6B-1AFF-DECD-652F99AB1D28}"/>
                    </a:ext>
                  </a:extLst>
                </p:cNvPr>
                <p:cNvSpPr/>
                <p:nvPr/>
              </p:nvSpPr>
              <p:spPr>
                <a:xfrm>
                  <a:off x="7637213" y="3807705"/>
                  <a:ext cx="126217" cy="32768"/>
                </a:xfrm>
                <a:custGeom>
                  <a:avLst/>
                  <a:gdLst>
                    <a:gd name="connsiteX0" fmla="*/ 0 w 126217"/>
                    <a:gd name="connsiteY0" fmla="*/ 0 h 32768"/>
                    <a:gd name="connsiteX1" fmla="*/ 126218 w 126217"/>
                    <a:gd name="connsiteY1" fmla="*/ 0 h 32768"/>
                    <a:gd name="connsiteX2" fmla="*/ 126218 w 126217"/>
                    <a:gd name="connsiteY2" fmla="*/ 32768 h 32768"/>
                    <a:gd name="connsiteX3" fmla="*/ 0 w 12621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26217" h="32768">
                      <a:moveTo>
                        <a:pt x="0" y="0"/>
                      </a:moveTo>
                      <a:lnTo>
                        <a:pt x="126218" y="0"/>
                      </a:lnTo>
                      <a:lnTo>
                        <a:pt x="12621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06" name="任意多边形: 形状 405">
                  <a:extLst>
                    <a:ext uri="{FF2B5EF4-FFF2-40B4-BE49-F238E27FC236}">
                      <a16:creationId xmlns:a16="http://schemas.microsoft.com/office/drawing/2014/main" id="{987DFEC4-A6CF-FA45-2E98-8B8A0DD2AC0C}"/>
                    </a:ext>
                  </a:extLst>
                </p:cNvPr>
                <p:cNvSpPr/>
                <p:nvPr/>
              </p:nvSpPr>
              <p:spPr>
                <a:xfrm>
                  <a:off x="7632359" y="2825877"/>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07" name="任意多边形: 形状 406">
                  <a:extLst>
                    <a:ext uri="{FF2B5EF4-FFF2-40B4-BE49-F238E27FC236}">
                      <a16:creationId xmlns:a16="http://schemas.microsoft.com/office/drawing/2014/main" id="{726D371B-63FC-3C47-880F-F127CE03DA3C}"/>
                    </a:ext>
                  </a:extLst>
                </p:cNvPr>
                <p:cNvSpPr/>
                <p:nvPr/>
              </p:nvSpPr>
              <p:spPr>
                <a:xfrm>
                  <a:off x="7831394" y="3441188"/>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08" name="任意多边形: 形状 407">
                  <a:extLst>
                    <a:ext uri="{FF2B5EF4-FFF2-40B4-BE49-F238E27FC236}">
                      <a16:creationId xmlns:a16="http://schemas.microsoft.com/office/drawing/2014/main" id="{D19FBF63-B6AC-F36D-CC07-8A0DCF664661}"/>
                    </a:ext>
                  </a:extLst>
                </p:cNvPr>
                <p:cNvSpPr/>
                <p:nvPr/>
              </p:nvSpPr>
              <p:spPr>
                <a:xfrm>
                  <a:off x="7834429" y="3685735"/>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09" name="任意多边形: 形状 408">
                  <a:extLst>
                    <a:ext uri="{FF2B5EF4-FFF2-40B4-BE49-F238E27FC236}">
                      <a16:creationId xmlns:a16="http://schemas.microsoft.com/office/drawing/2014/main" id="{FA21A0B9-C7F6-D70F-8961-91CEECA8462E}"/>
                    </a:ext>
                  </a:extLst>
                </p:cNvPr>
                <p:cNvSpPr/>
                <p:nvPr/>
              </p:nvSpPr>
              <p:spPr>
                <a:xfrm>
                  <a:off x="8234320" y="3685735"/>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0" name="任意多边形: 形状 409">
                  <a:extLst>
                    <a:ext uri="{FF2B5EF4-FFF2-40B4-BE49-F238E27FC236}">
                      <a16:creationId xmlns:a16="http://schemas.microsoft.com/office/drawing/2014/main" id="{A65214ED-E5F8-8851-DF6D-3F8B212A7D6C}"/>
                    </a:ext>
                  </a:extLst>
                </p:cNvPr>
                <p:cNvSpPr/>
                <p:nvPr/>
              </p:nvSpPr>
              <p:spPr>
                <a:xfrm>
                  <a:off x="7632359" y="2948453"/>
                  <a:ext cx="321005" cy="32768"/>
                </a:xfrm>
                <a:custGeom>
                  <a:avLst/>
                  <a:gdLst>
                    <a:gd name="connsiteX0" fmla="*/ 0 w 321005"/>
                    <a:gd name="connsiteY0" fmla="*/ 0 h 32768"/>
                    <a:gd name="connsiteX1" fmla="*/ 321006 w 321005"/>
                    <a:gd name="connsiteY1" fmla="*/ 0 h 32768"/>
                    <a:gd name="connsiteX2" fmla="*/ 321006 w 321005"/>
                    <a:gd name="connsiteY2" fmla="*/ 32768 h 32768"/>
                    <a:gd name="connsiteX3" fmla="*/ 0 w 321005"/>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21005" h="32768">
                      <a:moveTo>
                        <a:pt x="0" y="0"/>
                      </a:moveTo>
                      <a:lnTo>
                        <a:pt x="321006" y="0"/>
                      </a:lnTo>
                      <a:lnTo>
                        <a:pt x="321006"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1" name="任意多边形: 形状 410">
                  <a:extLst>
                    <a:ext uri="{FF2B5EF4-FFF2-40B4-BE49-F238E27FC236}">
                      <a16:creationId xmlns:a16="http://schemas.microsoft.com/office/drawing/2014/main" id="{CD7694C3-02FD-0CF4-B29F-C269C7AC53A2}"/>
                    </a:ext>
                  </a:extLst>
                </p:cNvPr>
                <p:cNvSpPr/>
                <p:nvPr/>
              </p:nvSpPr>
              <p:spPr>
                <a:xfrm>
                  <a:off x="9136656" y="2581330"/>
                  <a:ext cx="225128" cy="32768"/>
                </a:xfrm>
                <a:custGeom>
                  <a:avLst/>
                  <a:gdLst>
                    <a:gd name="connsiteX0" fmla="*/ 0 w 225128"/>
                    <a:gd name="connsiteY0" fmla="*/ 0 h 32768"/>
                    <a:gd name="connsiteX1" fmla="*/ 225128 w 225128"/>
                    <a:gd name="connsiteY1" fmla="*/ 0 h 32768"/>
                    <a:gd name="connsiteX2" fmla="*/ 225128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8" y="0"/>
                      </a:lnTo>
                      <a:lnTo>
                        <a:pt x="22512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2" name="任意多边形: 形状 411">
                  <a:extLst>
                    <a:ext uri="{FF2B5EF4-FFF2-40B4-BE49-F238E27FC236}">
                      <a16:creationId xmlns:a16="http://schemas.microsoft.com/office/drawing/2014/main" id="{69F71680-07E8-E7A0-CCA7-52E86FD84B0A}"/>
                    </a:ext>
                  </a:extLst>
                </p:cNvPr>
                <p:cNvSpPr/>
                <p:nvPr/>
              </p:nvSpPr>
              <p:spPr>
                <a:xfrm>
                  <a:off x="8334445" y="3807705"/>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3" name="任意多边形: 形状 412">
                  <a:extLst>
                    <a:ext uri="{FF2B5EF4-FFF2-40B4-BE49-F238E27FC236}">
                      <a16:creationId xmlns:a16="http://schemas.microsoft.com/office/drawing/2014/main" id="{AD76E42C-1DD9-30A1-6587-4B74145394A8}"/>
                    </a:ext>
                  </a:extLst>
                </p:cNvPr>
                <p:cNvSpPr/>
                <p:nvPr/>
              </p:nvSpPr>
              <p:spPr>
                <a:xfrm>
                  <a:off x="9431568" y="2581330"/>
                  <a:ext cx="150490" cy="32768"/>
                </a:xfrm>
                <a:custGeom>
                  <a:avLst/>
                  <a:gdLst>
                    <a:gd name="connsiteX0" fmla="*/ 0 w 150490"/>
                    <a:gd name="connsiteY0" fmla="*/ 0 h 32768"/>
                    <a:gd name="connsiteX1" fmla="*/ 150490 w 150490"/>
                    <a:gd name="connsiteY1" fmla="*/ 0 h 32768"/>
                    <a:gd name="connsiteX2" fmla="*/ 150490 w 150490"/>
                    <a:gd name="connsiteY2" fmla="*/ 32768 h 32768"/>
                    <a:gd name="connsiteX3" fmla="*/ 0 w 150490"/>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0490" h="32768">
                      <a:moveTo>
                        <a:pt x="0" y="0"/>
                      </a:moveTo>
                      <a:lnTo>
                        <a:pt x="150490" y="0"/>
                      </a:lnTo>
                      <a:lnTo>
                        <a:pt x="15049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4" name="任意多边形: 形状 413">
                  <a:extLst>
                    <a:ext uri="{FF2B5EF4-FFF2-40B4-BE49-F238E27FC236}">
                      <a16:creationId xmlns:a16="http://schemas.microsoft.com/office/drawing/2014/main" id="{E9803621-05F1-F022-2403-29396087EFB2}"/>
                    </a:ext>
                  </a:extLst>
                </p:cNvPr>
                <p:cNvSpPr/>
                <p:nvPr/>
              </p:nvSpPr>
              <p:spPr>
                <a:xfrm>
                  <a:off x="9941900" y="2703906"/>
                  <a:ext cx="150490" cy="32768"/>
                </a:xfrm>
                <a:custGeom>
                  <a:avLst/>
                  <a:gdLst>
                    <a:gd name="connsiteX0" fmla="*/ 0 w 150490"/>
                    <a:gd name="connsiteY0" fmla="*/ 0 h 32768"/>
                    <a:gd name="connsiteX1" fmla="*/ 150490 w 150490"/>
                    <a:gd name="connsiteY1" fmla="*/ 0 h 32768"/>
                    <a:gd name="connsiteX2" fmla="*/ 150490 w 150490"/>
                    <a:gd name="connsiteY2" fmla="*/ 32768 h 32768"/>
                    <a:gd name="connsiteX3" fmla="*/ 0 w 150490"/>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0490" h="32768">
                      <a:moveTo>
                        <a:pt x="0" y="0"/>
                      </a:moveTo>
                      <a:lnTo>
                        <a:pt x="150490" y="0"/>
                      </a:lnTo>
                      <a:lnTo>
                        <a:pt x="15049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5" name="任意多边形: 形状 414">
                  <a:extLst>
                    <a:ext uri="{FF2B5EF4-FFF2-40B4-BE49-F238E27FC236}">
                      <a16:creationId xmlns:a16="http://schemas.microsoft.com/office/drawing/2014/main" id="{9D37EB15-BC3A-0B89-9AEC-F7FE56350289}"/>
                    </a:ext>
                  </a:extLst>
                </p:cNvPr>
                <p:cNvSpPr/>
                <p:nvPr/>
              </p:nvSpPr>
              <p:spPr>
                <a:xfrm>
                  <a:off x="8294395" y="2581330"/>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6" name="任意多边形: 形状 415">
                  <a:extLst>
                    <a:ext uri="{FF2B5EF4-FFF2-40B4-BE49-F238E27FC236}">
                      <a16:creationId xmlns:a16="http://schemas.microsoft.com/office/drawing/2014/main" id="{BE64E3F8-0275-AA8C-9D4D-456E6CEF6256}"/>
                    </a:ext>
                  </a:extLst>
                </p:cNvPr>
                <p:cNvSpPr/>
                <p:nvPr/>
              </p:nvSpPr>
              <p:spPr>
                <a:xfrm>
                  <a:off x="9412150" y="2703906"/>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7" name="任意多边形: 形状 416">
                  <a:extLst>
                    <a:ext uri="{FF2B5EF4-FFF2-40B4-BE49-F238E27FC236}">
                      <a16:creationId xmlns:a16="http://schemas.microsoft.com/office/drawing/2014/main" id="{07EFCF70-35D9-93FA-252A-18B36FF7A987}"/>
                    </a:ext>
                  </a:extLst>
                </p:cNvPr>
                <p:cNvSpPr/>
                <p:nvPr/>
              </p:nvSpPr>
              <p:spPr>
                <a:xfrm>
                  <a:off x="9060197" y="2825877"/>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8" name="任意多边形: 形状 417">
                  <a:extLst>
                    <a:ext uri="{FF2B5EF4-FFF2-40B4-BE49-F238E27FC236}">
                      <a16:creationId xmlns:a16="http://schemas.microsoft.com/office/drawing/2014/main" id="{6F7A407D-75B2-2F01-6FCF-8F4C4F2790E9}"/>
                    </a:ext>
                  </a:extLst>
                </p:cNvPr>
                <p:cNvSpPr/>
                <p:nvPr/>
              </p:nvSpPr>
              <p:spPr>
                <a:xfrm>
                  <a:off x="8687005" y="2948453"/>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9" name="任意多边形: 形状 418">
                  <a:extLst>
                    <a:ext uri="{FF2B5EF4-FFF2-40B4-BE49-F238E27FC236}">
                      <a16:creationId xmlns:a16="http://schemas.microsoft.com/office/drawing/2014/main" id="{369396A5-AA11-6681-8BDA-8784CBC467E8}"/>
                    </a:ext>
                  </a:extLst>
                </p:cNvPr>
                <p:cNvSpPr/>
                <p:nvPr/>
              </p:nvSpPr>
              <p:spPr>
                <a:xfrm>
                  <a:off x="9383023" y="2825877"/>
                  <a:ext cx="203890" cy="32768"/>
                </a:xfrm>
                <a:custGeom>
                  <a:avLst/>
                  <a:gdLst>
                    <a:gd name="connsiteX0" fmla="*/ 0 w 203890"/>
                    <a:gd name="connsiteY0" fmla="*/ 0 h 32768"/>
                    <a:gd name="connsiteX1" fmla="*/ 203890 w 203890"/>
                    <a:gd name="connsiteY1" fmla="*/ 0 h 32768"/>
                    <a:gd name="connsiteX2" fmla="*/ 203890 w 203890"/>
                    <a:gd name="connsiteY2" fmla="*/ 32768 h 32768"/>
                    <a:gd name="connsiteX3" fmla="*/ 0 w 203890"/>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03890" h="32768">
                      <a:moveTo>
                        <a:pt x="0" y="0"/>
                      </a:moveTo>
                      <a:lnTo>
                        <a:pt x="203890" y="0"/>
                      </a:lnTo>
                      <a:lnTo>
                        <a:pt x="20389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0" name="任意多边形: 形状 419">
                  <a:extLst>
                    <a:ext uri="{FF2B5EF4-FFF2-40B4-BE49-F238E27FC236}">
                      <a16:creationId xmlns:a16="http://schemas.microsoft.com/office/drawing/2014/main" id="{E32D99EA-9C27-D263-D242-217AC7263228}"/>
                    </a:ext>
                  </a:extLst>
                </p:cNvPr>
                <p:cNvSpPr/>
                <p:nvPr/>
              </p:nvSpPr>
              <p:spPr>
                <a:xfrm>
                  <a:off x="8793198" y="2581330"/>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1" name="任意多边形: 形状 420">
                  <a:extLst>
                    <a:ext uri="{FF2B5EF4-FFF2-40B4-BE49-F238E27FC236}">
                      <a16:creationId xmlns:a16="http://schemas.microsoft.com/office/drawing/2014/main" id="{53B9857D-8574-12DF-DBF7-FA846125F958}"/>
                    </a:ext>
                  </a:extLst>
                </p:cNvPr>
                <p:cNvSpPr/>
                <p:nvPr/>
              </p:nvSpPr>
              <p:spPr>
                <a:xfrm>
                  <a:off x="8466124" y="2948453"/>
                  <a:ext cx="168088" cy="32768"/>
                </a:xfrm>
                <a:custGeom>
                  <a:avLst/>
                  <a:gdLst>
                    <a:gd name="connsiteX0" fmla="*/ 0 w 168088"/>
                    <a:gd name="connsiteY0" fmla="*/ 0 h 32768"/>
                    <a:gd name="connsiteX1" fmla="*/ 168088 w 168088"/>
                    <a:gd name="connsiteY1" fmla="*/ 0 h 32768"/>
                    <a:gd name="connsiteX2" fmla="*/ 168088 w 168088"/>
                    <a:gd name="connsiteY2" fmla="*/ 32768 h 32768"/>
                    <a:gd name="connsiteX3" fmla="*/ 0 w 16808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68088" h="32768">
                      <a:moveTo>
                        <a:pt x="0" y="0"/>
                      </a:moveTo>
                      <a:lnTo>
                        <a:pt x="168088" y="0"/>
                      </a:lnTo>
                      <a:lnTo>
                        <a:pt x="16808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2" name="任意多边形: 形状 421">
                  <a:extLst>
                    <a:ext uri="{FF2B5EF4-FFF2-40B4-BE49-F238E27FC236}">
                      <a16:creationId xmlns:a16="http://schemas.microsoft.com/office/drawing/2014/main" id="{5085E973-272C-9CE9-E77C-9CDE80041F93}"/>
                    </a:ext>
                  </a:extLst>
                </p:cNvPr>
                <p:cNvSpPr/>
                <p:nvPr/>
              </p:nvSpPr>
              <p:spPr>
                <a:xfrm>
                  <a:off x="8334445" y="3443008"/>
                  <a:ext cx="168088" cy="32768"/>
                </a:xfrm>
                <a:custGeom>
                  <a:avLst/>
                  <a:gdLst>
                    <a:gd name="connsiteX0" fmla="*/ 0 w 168088"/>
                    <a:gd name="connsiteY0" fmla="*/ 0 h 32768"/>
                    <a:gd name="connsiteX1" fmla="*/ 168088 w 168088"/>
                    <a:gd name="connsiteY1" fmla="*/ 0 h 32768"/>
                    <a:gd name="connsiteX2" fmla="*/ 168088 w 168088"/>
                    <a:gd name="connsiteY2" fmla="*/ 32768 h 32768"/>
                    <a:gd name="connsiteX3" fmla="*/ 0 w 16808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68088" h="32768">
                      <a:moveTo>
                        <a:pt x="0" y="0"/>
                      </a:moveTo>
                      <a:lnTo>
                        <a:pt x="168088" y="0"/>
                      </a:lnTo>
                      <a:lnTo>
                        <a:pt x="16808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3" name="任意多边形: 形状 422">
                  <a:extLst>
                    <a:ext uri="{FF2B5EF4-FFF2-40B4-BE49-F238E27FC236}">
                      <a16:creationId xmlns:a16="http://schemas.microsoft.com/office/drawing/2014/main" id="{20A3565C-2817-4393-FF15-A3C2C362E4F8}"/>
                    </a:ext>
                  </a:extLst>
                </p:cNvPr>
                <p:cNvSpPr/>
                <p:nvPr/>
              </p:nvSpPr>
              <p:spPr>
                <a:xfrm>
                  <a:off x="8634212" y="2581330"/>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4" name="任意多边形: 形状 423">
                  <a:extLst>
                    <a:ext uri="{FF2B5EF4-FFF2-40B4-BE49-F238E27FC236}">
                      <a16:creationId xmlns:a16="http://schemas.microsoft.com/office/drawing/2014/main" id="{4001C976-2931-1121-5BBD-8CE43714ED4D}"/>
                    </a:ext>
                  </a:extLst>
                </p:cNvPr>
                <p:cNvSpPr/>
                <p:nvPr/>
              </p:nvSpPr>
              <p:spPr>
                <a:xfrm>
                  <a:off x="8294395" y="2948453"/>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5" name="任意多边形: 形状 424">
                  <a:extLst>
                    <a:ext uri="{FF2B5EF4-FFF2-40B4-BE49-F238E27FC236}">
                      <a16:creationId xmlns:a16="http://schemas.microsoft.com/office/drawing/2014/main" id="{4C46E881-718E-1C19-78A0-29C538932AAD}"/>
                    </a:ext>
                  </a:extLst>
                </p:cNvPr>
                <p:cNvSpPr/>
                <p:nvPr/>
              </p:nvSpPr>
              <p:spPr>
                <a:xfrm>
                  <a:off x="9768351" y="2703906"/>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6" name="任意多边形: 形状 425">
                  <a:extLst>
                    <a:ext uri="{FF2B5EF4-FFF2-40B4-BE49-F238E27FC236}">
                      <a16:creationId xmlns:a16="http://schemas.microsoft.com/office/drawing/2014/main" id="{797262E1-BF57-3531-6A4D-616082C4FB4B}"/>
                    </a:ext>
                  </a:extLst>
                </p:cNvPr>
                <p:cNvSpPr/>
                <p:nvPr/>
              </p:nvSpPr>
              <p:spPr>
                <a:xfrm>
                  <a:off x="7629325" y="2703906"/>
                  <a:ext cx="164447" cy="32768"/>
                </a:xfrm>
                <a:custGeom>
                  <a:avLst/>
                  <a:gdLst>
                    <a:gd name="connsiteX0" fmla="*/ 0 w 164447"/>
                    <a:gd name="connsiteY0" fmla="*/ 0 h 32768"/>
                    <a:gd name="connsiteX1" fmla="*/ 164447 w 164447"/>
                    <a:gd name="connsiteY1" fmla="*/ 0 h 32768"/>
                    <a:gd name="connsiteX2" fmla="*/ 164447 w 164447"/>
                    <a:gd name="connsiteY2" fmla="*/ 32768 h 32768"/>
                    <a:gd name="connsiteX3" fmla="*/ 0 w 16444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64447" h="32768">
                      <a:moveTo>
                        <a:pt x="0" y="0"/>
                      </a:moveTo>
                      <a:lnTo>
                        <a:pt x="164447" y="0"/>
                      </a:lnTo>
                      <a:lnTo>
                        <a:pt x="164447"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7" name="任意多边形: 形状 426">
                  <a:extLst>
                    <a:ext uri="{FF2B5EF4-FFF2-40B4-BE49-F238E27FC236}">
                      <a16:creationId xmlns:a16="http://schemas.microsoft.com/office/drawing/2014/main" id="{3058C4FA-FB7E-D138-DC0F-4F41DF8472D0}"/>
                    </a:ext>
                  </a:extLst>
                </p:cNvPr>
                <p:cNvSpPr/>
                <p:nvPr/>
              </p:nvSpPr>
              <p:spPr>
                <a:xfrm>
                  <a:off x="8068053" y="3318611"/>
                  <a:ext cx="129858" cy="32768"/>
                </a:xfrm>
                <a:custGeom>
                  <a:avLst/>
                  <a:gdLst>
                    <a:gd name="connsiteX0" fmla="*/ 0 w 129858"/>
                    <a:gd name="connsiteY0" fmla="*/ 0 h 32768"/>
                    <a:gd name="connsiteX1" fmla="*/ 129859 w 129858"/>
                    <a:gd name="connsiteY1" fmla="*/ 0 h 32768"/>
                    <a:gd name="connsiteX2" fmla="*/ 129859 w 129858"/>
                    <a:gd name="connsiteY2" fmla="*/ 32768 h 32768"/>
                    <a:gd name="connsiteX3" fmla="*/ 0 w 12985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29858" h="32768">
                      <a:moveTo>
                        <a:pt x="0" y="0"/>
                      </a:moveTo>
                      <a:lnTo>
                        <a:pt x="129859" y="0"/>
                      </a:lnTo>
                      <a:lnTo>
                        <a:pt x="12985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8" name="任意多边形: 形状 427">
                  <a:extLst>
                    <a:ext uri="{FF2B5EF4-FFF2-40B4-BE49-F238E27FC236}">
                      <a16:creationId xmlns:a16="http://schemas.microsoft.com/office/drawing/2014/main" id="{14C7C6DD-EF72-6554-8017-93B7FB0F8630}"/>
                    </a:ext>
                  </a:extLst>
                </p:cNvPr>
                <p:cNvSpPr/>
                <p:nvPr/>
              </p:nvSpPr>
              <p:spPr>
                <a:xfrm>
                  <a:off x="7834429" y="2703906"/>
                  <a:ext cx="52792" cy="32768"/>
                </a:xfrm>
                <a:custGeom>
                  <a:avLst/>
                  <a:gdLst>
                    <a:gd name="connsiteX0" fmla="*/ 0 w 52792"/>
                    <a:gd name="connsiteY0" fmla="*/ 0 h 32768"/>
                    <a:gd name="connsiteX1" fmla="*/ 52793 w 52792"/>
                    <a:gd name="connsiteY1" fmla="*/ 0 h 32768"/>
                    <a:gd name="connsiteX2" fmla="*/ 52793 w 52792"/>
                    <a:gd name="connsiteY2" fmla="*/ 32768 h 32768"/>
                    <a:gd name="connsiteX3" fmla="*/ 0 w 52792"/>
                    <a:gd name="connsiteY3" fmla="*/ 32768 h 32768"/>
                  </a:gdLst>
                  <a:ahLst/>
                  <a:cxnLst>
                    <a:cxn ang="0">
                      <a:pos x="connsiteX0" y="connsiteY0"/>
                    </a:cxn>
                    <a:cxn ang="0">
                      <a:pos x="connsiteX1" y="connsiteY1"/>
                    </a:cxn>
                    <a:cxn ang="0">
                      <a:pos x="connsiteX2" y="connsiteY2"/>
                    </a:cxn>
                    <a:cxn ang="0">
                      <a:pos x="connsiteX3" y="connsiteY3"/>
                    </a:cxn>
                  </a:cxnLst>
                  <a:rect l="l" t="t" r="r" b="b"/>
                  <a:pathLst>
                    <a:path w="52792" h="32768">
                      <a:moveTo>
                        <a:pt x="0" y="0"/>
                      </a:moveTo>
                      <a:lnTo>
                        <a:pt x="52793" y="0"/>
                      </a:lnTo>
                      <a:lnTo>
                        <a:pt x="52793"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9" name="任意多边形: 形状 428">
                  <a:extLst>
                    <a:ext uri="{FF2B5EF4-FFF2-40B4-BE49-F238E27FC236}">
                      <a16:creationId xmlns:a16="http://schemas.microsoft.com/office/drawing/2014/main" id="{322C0AAC-6633-05DB-0A09-A19CD46853AE}"/>
                    </a:ext>
                  </a:extLst>
                </p:cNvPr>
                <p:cNvSpPr/>
                <p:nvPr/>
              </p:nvSpPr>
              <p:spPr>
                <a:xfrm>
                  <a:off x="8923056" y="2703906"/>
                  <a:ext cx="438727" cy="32768"/>
                </a:xfrm>
                <a:custGeom>
                  <a:avLst/>
                  <a:gdLst>
                    <a:gd name="connsiteX0" fmla="*/ 0 w 438727"/>
                    <a:gd name="connsiteY0" fmla="*/ 0 h 32768"/>
                    <a:gd name="connsiteX1" fmla="*/ 438728 w 438727"/>
                    <a:gd name="connsiteY1" fmla="*/ 0 h 32768"/>
                    <a:gd name="connsiteX2" fmla="*/ 438728 w 438727"/>
                    <a:gd name="connsiteY2" fmla="*/ 32768 h 32768"/>
                    <a:gd name="connsiteX3" fmla="*/ 0 w 43872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438727" h="32768">
                      <a:moveTo>
                        <a:pt x="0" y="0"/>
                      </a:moveTo>
                      <a:lnTo>
                        <a:pt x="438728" y="0"/>
                      </a:lnTo>
                      <a:lnTo>
                        <a:pt x="43872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0" name="任意多边形: 形状 429">
                  <a:extLst>
                    <a:ext uri="{FF2B5EF4-FFF2-40B4-BE49-F238E27FC236}">
                      <a16:creationId xmlns:a16="http://schemas.microsoft.com/office/drawing/2014/main" id="{73B948CF-7D0C-AE7A-CCDA-CD932DB6FA42}"/>
                    </a:ext>
                  </a:extLst>
                </p:cNvPr>
                <p:cNvSpPr/>
                <p:nvPr/>
              </p:nvSpPr>
              <p:spPr>
                <a:xfrm>
                  <a:off x="8502533" y="3685735"/>
                  <a:ext cx="438727" cy="32768"/>
                </a:xfrm>
                <a:custGeom>
                  <a:avLst/>
                  <a:gdLst>
                    <a:gd name="connsiteX0" fmla="*/ 0 w 438727"/>
                    <a:gd name="connsiteY0" fmla="*/ 0 h 32768"/>
                    <a:gd name="connsiteX1" fmla="*/ 438728 w 438727"/>
                    <a:gd name="connsiteY1" fmla="*/ 0 h 32768"/>
                    <a:gd name="connsiteX2" fmla="*/ 438728 w 438727"/>
                    <a:gd name="connsiteY2" fmla="*/ 32768 h 32768"/>
                    <a:gd name="connsiteX3" fmla="*/ 0 w 43872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438727" h="32768">
                      <a:moveTo>
                        <a:pt x="0" y="0"/>
                      </a:moveTo>
                      <a:lnTo>
                        <a:pt x="438728" y="0"/>
                      </a:lnTo>
                      <a:lnTo>
                        <a:pt x="43872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1" name="任意多边形: 形状 430">
                  <a:extLst>
                    <a:ext uri="{FF2B5EF4-FFF2-40B4-BE49-F238E27FC236}">
                      <a16:creationId xmlns:a16="http://schemas.microsoft.com/office/drawing/2014/main" id="{29E8BA93-F912-BBE7-A311-35870AB0D2F8}"/>
                    </a:ext>
                  </a:extLst>
                </p:cNvPr>
                <p:cNvSpPr/>
                <p:nvPr/>
              </p:nvSpPr>
              <p:spPr>
                <a:xfrm>
                  <a:off x="7926058" y="2703906"/>
                  <a:ext cx="54006" cy="32768"/>
                </a:xfrm>
                <a:custGeom>
                  <a:avLst/>
                  <a:gdLst>
                    <a:gd name="connsiteX0" fmla="*/ 0 w 54006"/>
                    <a:gd name="connsiteY0" fmla="*/ 0 h 32768"/>
                    <a:gd name="connsiteX1" fmla="*/ 54007 w 54006"/>
                    <a:gd name="connsiteY1" fmla="*/ 0 h 32768"/>
                    <a:gd name="connsiteX2" fmla="*/ 54007 w 54006"/>
                    <a:gd name="connsiteY2" fmla="*/ 32768 h 32768"/>
                    <a:gd name="connsiteX3" fmla="*/ 0 w 54006"/>
                    <a:gd name="connsiteY3" fmla="*/ 32768 h 32768"/>
                  </a:gdLst>
                  <a:ahLst/>
                  <a:cxnLst>
                    <a:cxn ang="0">
                      <a:pos x="connsiteX0" y="connsiteY0"/>
                    </a:cxn>
                    <a:cxn ang="0">
                      <a:pos x="connsiteX1" y="connsiteY1"/>
                    </a:cxn>
                    <a:cxn ang="0">
                      <a:pos x="connsiteX2" y="connsiteY2"/>
                    </a:cxn>
                    <a:cxn ang="0">
                      <a:pos x="connsiteX3" y="connsiteY3"/>
                    </a:cxn>
                  </a:cxnLst>
                  <a:rect l="l" t="t" r="r" b="b"/>
                  <a:pathLst>
                    <a:path w="54006" h="32768">
                      <a:moveTo>
                        <a:pt x="0" y="0"/>
                      </a:moveTo>
                      <a:lnTo>
                        <a:pt x="54007" y="0"/>
                      </a:lnTo>
                      <a:lnTo>
                        <a:pt x="54007"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2" name="任意多边形: 形状 431">
                  <a:extLst>
                    <a:ext uri="{FF2B5EF4-FFF2-40B4-BE49-F238E27FC236}">
                      <a16:creationId xmlns:a16="http://schemas.microsoft.com/office/drawing/2014/main" id="{74EC0CC5-3BC8-3619-C157-06BF000F7429}"/>
                    </a:ext>
                  </a:extLst>
                </p:cNvPr>
                <p:cNvSpPr/>
                <p:nvPr/>
              </p:nvSpPr>
              <p:spPr>
                <a:xfrm>
                  <a:off x="8739191" y="2703906"/>
                  <a:ext cx="143208" cy="32768"/>
                </a:xfrm>
                <a:custGeom>
                  <a:avLst/>
                  <a:gdLst>
                    <a:gd name="connsiteX0" fmla="*/ 0 w 143208"/>
                    <a:gd name="connsiteY0" fmla="*/ 0 h 32768"/>
                    <a:gd name="connsiteX1" fmla="*/ 143208 w 143208"/>
                    <a:gd name="connsiteY1" fmla="*/ 0 h 32768"/>
                    <a:gd name="connsiteX2" fmla="*/ 143208 w 143208"/>
                    <a:gd name="connsiteY2" fmla="*/ 32768 h 32768"/>
                    <a:gd name="connsiteX3" fmla="*/ 0 w 14320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208" h="32768">
                      <a:moveTo>
                        <a:pt x="0" y="0"/>
                      </a:moveTo>
                      <a:lnTo>
                        <a:pt x="143208" y="0"/>
                      </a:lnTo>
                      <a:lnTo>
                        <a:pt x="14320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3" name="任意多边形: 形状 432">
                  <a:extLst>
                    <a:ext uri="{FF2B5EF4-FFF2-40B4-BE49-F238E27FC236}">
                      <a16:creationId xmlns:a16="http://schemas.microsoft.com/office/drawing/2014/main" id="{D5466CC8-98F5-8BED-241D-468E15C479E6}"/>
                    </a:ext>
                  </a:extLst>
                </p:cNvPr>
                <p:cNvSpPr/>
                <p:nvPr/>
              </p:nvSpPr>
              <p:spPr>
                <a:xfrm>
                  <a:off x="8883007" y="2825877"/>
                  <a:ext cx="143208" cy="32768"/>
                </a:xfrm>
                <a:custGeom>
                  <a:avLst/>
                  <a:gdLst>
                    <a:gd name="connsiteX0" fmla="*/ 0 w 143208"/>
                    <a:gd name="connsiteY0" fmla="*/ 0 h 32768"/>
                    <a:gd name="connsiteX1" fmla="*/ 143208 w 143208"/>
                    <a:gd name="connsiteY1" fmla="*/ 0 h 32768"/>
                    <a:gd name="connsiteX2" fmla="*/ 143208 w 143208"/>
                    <a:gd name="connsiteY2" fmla="*/ 32768 h 32768"/>
                    <a:gd name="connsiteX3" fmla="*/ 0 w 14320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208" h="32768">
                      <a:moveTo>
                        <a:pt x="0" y="0"/>
                      </a:moveTo>
                      <a:lnTo>
                        <a:pt x="143208" y="0"/>
                      </a:lnTo>
                      <a:lnTo>
                        <a:pt x="14320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4" name="任意多边形: 形状 433">
                  <a:extLst>
                    <a:ext uri="{FF2B5EF4-FFF2-40B4-BE49-F238E27FC236}">
                      <a16:creationId xmlns:a16="http://schemas.microsoft.com/office/drawing/2014/main" id="{CF0CD659-2AAE-064B-A317-75723DE15C39}"/>
                    </a:ext>
                  </a:extLst>
                </p:cNvPr>
                <p:cNvSpPr/>
                <p:nvPr/>
              </p:nvSpPr>
              <p:spPr>
                <a:xfrm>
                  <a:off x="8145118" y="3807705"/>
                  <a:ext cx="143208" cy="32768"/>
                </a:xfrm>
                <a:custGeom>
                  <a:avLst/>
                  <a:gdLst>
                    <a:gd name="connsiteX0" fmla="*/ 0 w 143208"/>
                    <a:gd name="connsiteY0" fmla="*/ 0 h 32768"/>
                    <a:gd name="connsiteX1" fmla="*/ 143209 w 143208"/>
                    <a:gd name="connsiteY1" fmla="*/ 0 h 32768"/>
                    <a:gd name="connsiteX2" fmla="*/ 143209 w 143208"/>
                    <a:gd name="connsiteY2" fmla="*/ 32768 h 32768"/>
                    <a:gd name="connsiteX3" fmla="*/ 0 w 14320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208" h="32768">
                      <a:moveTo>
                        <a:pt x="0" y="0"/>
                      </a:moveTo>
                      <a:lnTo>
                        <a:pt x="143209" y="0"/>
                      </a:lnTo>
                      <a:lnTo>
                        <a:pt x="14320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5" name="任意多边形: 形状 434">
                  <a:extLst>
                    <a:ext uri="{FF2B5EF4-FFF2-40B4-BE49-F238E27FC236}">
                      <a16:creationId xmlns:a16="http://schemas.microsoft.com/office/drawing/2014/main" id="{365B4678-1656-541F-9780-5A56F3F01AF6}"/>
                    </a:ext>
                  </a:extLst>
                </p:cNvPr>
                <p:cNvSpPr/>
                <p:nvPr/>
              </p:nvSpPr>
              <p:spPr>
                <a:xfrm>
                  <a:off x="8396340" y="2703906"/>
                  <a:ext cx="305228" cy="32768"/>
                </a:xfrm>
                <a:custGeom>
                  <a:avLst/>
                  <a:gdLst>
                    <a:gd name="connsiteX0" fmla="*/ 0 w 305228"/>
                    <a:gd name="connsiteY0" fmla="*/ 0 h 32768"/>
                    <a:gd name="connsiteX1" fmla="*/ 305229 w 305228"/>
                    <a:gd name="connsiteY1" fmla="*/ 0 h 32768"/>
                    <a:gd name="connsiteX2" fmla="*/ 305229 w 305228"/>
                    <a:gd name="connsiteY2" fmla="*/ 32768 h 32768"/>
                    <a:gd name="connsiteX3" fmla="*/ 0 w 3052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05228" h="32768">
                      <a:moveTo>
                        <a:pt x="0" y="0"/>
                      </a:moveTo>
                      <a:lnTo>
                        <a:pt x="305229" y="0"/>
                      </a:lnTo>
                      <a:lnTo>
                        <a:pt x="3052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6" name="任意多边形: 形状 435">
                  <a:extLst>
                    <a:ext uri="{FF2B5EF4-FFF2-40B4-BE49-F238E27FC236}">
                      <a16:creationId xmlns:a16="http://schemas.microsoft.com/office/drawing/2014/main" id="{C1660FB3-FD55-0724-51F0-29B6458252B4}"/>
                    </a:ext>
                  </a:extLst>
                </p:cNvPr>
                <p:cNvSpPr/>
                <p:nvPr/>
              </p:nvSpPr>
              <p:spPr>
                <a:xfrm>
                  <a:off x="8111743" y="3443008"/>
                  <a:ext cx="178403" cy="32768"/>
                </a:xfrm>
                <a:custGeom>
                  <a:avLst/>
                  <a:gdLst>
                    <a:gd name="connsiteX0" fmla="*/ 0 w 178403"/>
                    <a:gd name="connsiteY0" fmla="*/ 0 h 32768"/>
                    <a:gd name="connsiteX1" fmla="*/ 178404 w 178403"/>
                    <a:gd name="connsiteY1" fmla="*/ 0 h 32768"/>
                    <a:gd name="connsiteX2" fmla="*/ 178404 w 178403"/>
                    <a:gd name="connsiteY2" fmla="*/ 32768 h 32768"/>
                    <a:gd name="connsiteX3" fmla="*/ 0 w 1784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78403" h="32768">
                      <a:moveTo>
                        <a:pt x="0" y="0"/>
                      </a:moveTo>
                      <a:lnTo>
                        <a:pt x="178404" y="0"/>
                      </a:lnTo>
                      <a:lnTo>
                        <a:pt x="17840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7" name="任意多边形: 形状 436">
                  <a:extLst>
                    <a:ext uri="{FF2B5EF4-FFF2-40B4-BE49-F238E27FC236}">
                      <a16:creationId xmlns:a16="http://schemas.microsoft.com/office/drawing/2014/main" id="{52E6CB30-0F45-2A97-E4CC-763642D094EC}"/>
                    </a:ext>
                  </a:extLst>
                </p:cNvPr>
                <p:cNvSpPr/>
                <p:nvPr/>
              </p:nvSpPr>
              <p:spPr>
                <a:xfrm>
                  <a:off x="8100821" y="3685735"/>
                  <a:ext cx="89201" cy="32768"/>
                </a:xfrm>
                <a:custGeom>
                  <a:avLst/>
                  <a:gdLst>
                    <a:gd name="connsiteX0" fmla="*/ 0 w 89201"/>
                    <a:gd name="connsiteY0" fmla="*/ 0 h 32768"/>
                    <a:gd name="connsiteX1" fmla="*/ 89202 w 89201"/>
                    <a:gd name="connsiteY1" fmla="*/ 0 h 32768"/>
                    <a:gd name="connsiteX2" fmla="*/ 89202 w 89201"/>
                    <a:gd name="connsiteY2" fmla="*/ 32768 h 32768"/>
                    <a:gd name="connsiteX3" fmla="*/ 0 w 89201"/>
                    <a:gd name="connsiteY3" fmla="*/ 32768 h 32768"/>
                  </a:gdLst>
                  <a:ahLst/>
                  <a:cxnLst>
                    <a:cxn ang="0">
                      <a:pos x="connsiteX0" y="connsiteY0"/>
                    </a:cxn>
                    <a:cxn ang="0">
                      <a:pos x="connsiteX1" y="connsiteY1"/>
                    </a:cxn>
                    <a:cxn ang="0">
                      <a:pos x="connsiteX2" y="connsiteY2"/>
                    </a:cxn>
                    <a:cxn ang="0">
                      <a:pos x="connsiteX3" y="connsiteY3"/>
                    </a:cxn>
                  </a:cxnLst>
                  <a:rect l="l" t="t" r="r" b="b"/>
                  <a:pathLst>
                    <a:path w="89201" h="32768">
                      <a:moveTo>
                        <a:pt x="0" y="0"/>
                      </a:moveTo>
                      <a:lnTo>
                        <a:pt x="89202" y="0"/>
                      </a:lnTo>
                      <a:lnTo>
                        <a:pt x="89202"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8" name="任意多边形: 形状 437">
                  <a:extLst>
                    <a:ext uri="{FF2B5EF4-FFF2-40B4-BE49-F238E27FC236}">
                      <a16:creationId xmlns:a16="http://schemas.microsoft.com/office/drawing/2014/main" id="{D864BFF6-0C91-ACED-474E-757E544C0E8D}"/>
                    </a:ext>
                  </a:extLst>
                </p:cNvPr>
                <p:cNvSpPr/>
                <p:nvPr/>
              </p:nvSpPr>
              <p:spPr>
                <a:xfrm>
                  <a:off x="8247670" y="2703906"/>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9" name="任意多边形: 形状 438">
                  <a:extLst>
                    <a:ext uri="{FF2B5EF4-FFF2-40B4-BE49-F238E27FC236}">
                      <a16:creationId xmlns:a16="http://schemas.microsoft.com/office/drawing/2014/main" id="{D66419B4-6617-CE57-D6EE-400CA8D766A4}"/>
                    </a:ext>
                  </a:extLst>
                </p:cNvPr>
                <p:cNvSpPr/>
                <p:nvPr/>
              </p:nvSpPr>
              <p:spPr>
                <a:xfrm>
                  <a:off x="7894503" y="2825877"/>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40" name="任意多边形: 形状 439">
                  <a:extLst>
                    <a:ext uri="{FF2B5EF4-FFF2-40B4-BE49-F238E27FC236}">
                      <a16:creationId xmlns:a16="http://schemas.microsoft.com/office/drawing/2014/main" id="{97C3DB68-CAA1-A6B2-42AB-89833C3C88AA}"/>
                    </a:ext>
                  </a:extLst>
                </p:cNvPr>
                <p:cNvSpPr/>
                <p:nvPr/>
              </p:nvSpPr>
              <p:spPr>
                <a:xfrm>
                  <a:off x="7915135" y="3318611"/>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41" name="任意多边形: 形状 440">
                  <a:extLst>
                    <a:ext uri="{FF2B5EF4-FFF2-40B4-BE49-F238E27FC236}">
                      <a16:creationId xmlns:a16="http://schemas.microsoft.com/office/drawing/2014/main" id="{5C3B3E99-7155-13FA-7620-B1DFBE303800}"/>
                    </a:ext>
                  </a:extLst>
                </p:cNvPr>
                <p:cNvSpPr/>
                <p:nvPr/>
              </p:nvSpPr>
              <p:spPr>
                <a:xfrm>
                  <a:off x="8024969" y="2703906"/>
                  <a:ext cx="183258" cy="32768"/>
                </a:xfrm>
                <a:custGeom>
                  <a:avLst/>
                  <a:gdLst>
                    <a:gd name="connsiteX0" fmla="*/ 0 w 183258"/>
                    <a:gd name="connsiteY0" fmla="*/ 0 h 32768"/>
                    <a:gd name="connsiteX1" fmla="*/ 183258 w 183258"/>
                    <a:gd name="connsiteY1" fmla="*/ 0 h 32768"/>
                    <a:gd name="connsiteX2" fmla="*/ 183258 w 183258"/>
                    <a:gd name="connsiteY2" fmla="*/ 32768 h 32768"/>
                    <a:gd name="connsiteX3" fmla="*/ 0 w 18325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83258" h="32768">
                      <a:moveTo>
                        <a:pt x="0" y="0"/>
                      </a:moveTo>
                      <a:lnTo>
                        <a:pt x="183258" y="0"/>
                      </a:lnTo>
                      <a:lnTo>
                        <a:pt x="18325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sp>
          <p:nvSpPr>
            <p:cNvPr id="241" name="任意多边形: 形状 240">
              <a:extLst>
                <a:ext uri="{FF2B5EF4-FFF2-40B4-BE49-F238E27FC236}">
                  <a16:creationId xmlns:a16="http://schemas.microsoft.com/office/drawing/2014/main" id="{C191B0CC-6945-3C66-F438-DAFD1B8C58D5}"/>
                </a:ext>
              </a:extLst>
            </p:cNvPr>
            <p:cNvSpPr/>
            <p:nvPr/>
          </p:nvSpPr>
          <p:spPr>
            <a:xfrm>
              <a:off x="3733044" y="3041156"/>
              <a:ext cx="170621" cy="187467"/>
            </a:xfrm>
            <a:custGeom>
              <a:avLst/>
              <a:gdLst>
                <a:gd name="connsiteX0" fmla="*/ 88112 w 180202"/>
                <a:gd name="connsiteY0" fmla="*/ 44386 h 190759"/>
                <a:gd name="connsiteX1" fmla="*/ 163964 w 180202"/>
                <a:gd name="connsiteY1" fmla="*/ 149365 h 190759"/>
                <a:gd name="connsiteX2" fmla="*/ 160930 w 180202"/>
                <a:gd name="connsiteY2" fmla="*/ 190022 h 190759"/>
                <a:gd name="connsiteX3" fmla="*/ 55950 w 180202"/>
                <a:gd name="connsiteY3" fmla="*/ 176672 h 190759"/>
                <a:gd name="connsiteX4" fmla="*/ 16507 w 180202"/>
                <a:gd name="connsiteY4" fmla="*/ 88077 h 190759"/>
                <a:gd name="connsiteX5" fmla="*/ 23789 w 180202"/>
                <a:gd name="connsiteY5" fmla="*/ 1909 h 190759"/>
                <a:gd name="connsiteX6" fmla="*/ 88112 w 180202"/>
                <a:gd name="connsiteY6" fmla="*/ 44386 h 190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202" h="190759">
                  <a:moveTo>
                    <a:pt x="88112" y="44386"/>
                  </a:moveTo>
                  <a:cubicBezTo>
                    <a:pt x="88112" y="44386"/>
                    <a:pt x="141512" y="134802"/>
                    <a:pt x="163964" y="149365"/>
                  </a:cubicBezTo>
                  <a:cubicBezTo>
                    <a:pt x="194304" y="169390"/>
                    <a:pt x="175493" y="189415"/>
                    <a:pt x="160930" y="190022"/>
                  </a:cubicBezTo>
                  <a:cubicBezTo>
                    <a:pt x="146366" y="190022"/>
                    <a:pt x="72335" y="195483"/>
                    <a:pt x="55950" y="176672"/>
                  </a:cubicBezTo>
                  <a:cubicBezTo>
                    <a:pt x="39566" y="157861"/>
                    <a:pt x="31678" y="102641"/>
                    <a:pt x="16507" y="88077"/>
                  </a:cubicBezTo>
                  <a:cubicBezTo>
                    <a:pt x="1337" y="73513"/>
                    <a:pt x="-14440" y="15866"/>
                    <a:pt x="23789" y="1909"/>
                  </a:cubicBezTo>
                  <a:cubicBezTo>
                    <a:pt x="57164" y="-10834"/>
                    <a:pt x="88112" y="44386"/>
                    <a:pt x="88112" y="44386"/>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2" name="任意多边形: 形状 241">
              <a:extLst>
                <a:ext uri="{FF2B5EF4-FFF2-40B4-BE49-F238E27FC236}">
                  <a16:creationId xmlns:a16="http://schemas.microsoft.com/office/drawing/2014/main" id="{D3EF9DC7-C7D1-446D-7BC4-0C0E8B19A775}"/>
                </a:ext>
              </a:extLst>
            </p:cNvPr>
            <p:cNvSpPr/>
            <p:nvPr/>
          </p:nvSpPr>
          <p:spPr>
            <a:xfrm>
              <a:off x="3752496" y="3043628"/>
              <a:ext cx="111338" cy="134621"/>
            </a:xfrm>
            <a:custGeom>
              <a:avLst/>
              <a:gdLst>
                <a:gd name="connsiteX0" fmla="*/ 43901 w 117590"/>
                <a:gd name="connsiteY0" fmla="*/ 2427 h 136985"/>
                <a:gd name="connsiteX1" fmla="*/ 115505 w 117590"/>
                <a:gd name="connsiteY1" fmla="*/ 123790 h 136985"/>
                <a:gd name="connsiteX2" fmla="*/ 76669 w 117590"/>
                <a:gd name="connsiteY2" fmla="*/ 132286 h 136985"/>
                <a:gd name="connsiteX3" fmla="*/ 3851 w 117590"/>
                <a:gd name="connsiteY3" fmla="*/ 35195 h 136985"/>
                <a:gd name="connsiteX4" fmla="*/ 2637 w 117590"/>
                <a:gd name="connsiteY4" fmla="*/ 0 h 136985"/>
                <a:gd name="connsiteX5" fmla="*/ 43901 w 117590"/>
                <a:gd name="connsiteY5" fmla="*/ 2427 h 13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590" h="136985">
                  <a:moveTo>
                    <a:pt x="43901" y="2427"/>
                  </a:moveTo>
                  <a:cubicBezTo>
                    <a:pt x="43901" y="2427"/>
                    <a:pt x="105189" y="108620"/>
                    <a:pt x="115505" y="123790"/>
                  </a:cubicBezTo>
                  <a:cubicBezTo>
                    <a:pt x="125821" y="139568"/>
                    <a:pt x="95480" y="139568"/>
                    <a:pt x="76669" y="132286"/>
                  </a:cubicBezTo>
                  <a:cubicBezTo>
                    <a:pt x="57858" y="125004"/>
                    <a:pt x="10526" y="49152"/>
                    <a:pt x="3851" y="35195"/>
                  </a:cubicBezTo>
                  <a:cubicBezTo>
                    <a:pt x="-4038" y="18811"/>
                    <a:pt x="2637" y="0"/>
                    <a:pt x="2637" y="0"/>
                  </a:cubicBezTo>
                  <a:lnTo>
                    <a:pt x="43901" y="2427"/>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3" name="任意多边形: 形状 242">
              <a:extLst>
                <a:ext uri="{FF2B5EF4-FFF2-40B4-BE49-F238E27FC236}">
                  <a16:creationId xmlns:a16="http://schemas.microsoft.com/office/drawing/2014/main" id="{E029DF53-413C-0F41-54C1-A2E693A35214}"/>
                </a:ext>
              </a:extLst>
            </p:cNvPr>
            <p:cNvSpPr/>
            <p:nvPr/>
          </p:nvSpPr>
          <p:spPr>
            <a:xfrm>
              <a:off x="3735459" y="3101474"/>
              <a:ext cx="20684" cy="107341"/>
            </a:xfrm>
            <a:custGeom>
              <a:avLst/>
              <a:gdLst>
                <a:gd name="connsiteX0" fmla="*/ 0 w 21845"/>
                <a:gd name="connsiteY0" fmla="*/ 0 h 109226"/>
                <a:gd name="connsiteX1" fmla="*/ 14564 w 21845"/>
                <a:gd name="connsiteY1" fmla="*/ 108620 h 109226"/>
                <a:gd name="connsiteX2" fmla="*/ 21845 w 21845"/>
                <a:gd name="connsiteY2" fmla="*/ 109227 h 109226"/>
                <a:gd name="connsiteX3" fmla="*/ 19418 w 21845"/>
                <a:gd name="connsiteY3" fmla="*/ 30948 h 109226"/>
              </a:gdLst>
              <a:ahLst/>
              <a:cxnLst>
                <a:cxn ang="0">
                  <a:pos x="connsiteX0" y="connsiteY0"/>
                </a:cxn>
                <a:cxn ang="0">
                  <a:pos x="connsiteX1" y="connsiteY1"/>
                </a:cxn>
                <a:cxn ang="0">
                  <a:pos x="connsiteX2" y="connsiteY2"/>
                </a:cxn>
                <a:cxn ang="0">
                  <a:pos x="connsiteX3" y="connsiteY3"/>
                </a:cxn>
              </a:cxnLst>
              <a:rect l="l" t="t" r="r" b="b"/>
              <a:pathLst>
                <a:path w="21845" h="109226">
                  <a:moveTo>
                    <a:pt x="0" y="0"/>
                  </a:moveTo>
                  <a:lnTo>
                    <a:pt x="14564" y="108620"/>
                  </a:lnTo>
                  <a:lnTo>
                    <a:pt x="21845" y="109227"/>
                  </a:lnTo>
                  <a:lnTo>
                    <a:pt x="19418" y="30948"/>
                  </a:lnTo>
                  <a:close/>
                </a:path>
              </a:pathLst>
            </a:custGeom>
            <a:solidFill>
              <a:srgbClr val="FFB75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4" name="任意多边形: 形状 243">
              <a:extLst>
                <a:ext uri="{FF2B5EF4-FFF2-40B4-BE49-F238E27FC236}">
                  <a16:creationId xmlns:a16="http://schemas.microsoft.com/office/drawing/2014/main" id="{B7923622-9061-6177-E989-0066C8762027}"/>
                </a:ext>
              </a:extLst>
            </p:cNvPr>
            <p:cNvSpPr/>
            <p:nvPr/>
          </p:nvSpPr>
          <p:spPr>
            <a:xfrm>
              <a:off x="3231229" y="3041584"/>
              <a:ext cx="170852" cy="187039"/>
            </a:xfrm>
            <a:custGeom>
              <a:avLst/>
              <a:gdLst>
                <a:gd name="connsiteX0" fmla="*/ 88356 w 180446"/>
                <a:gd name="connsiteY0" fmla="*/ 43950 h 190323"/>
                <a:gd name="connsiteX1" fmla="*/ 164208 w 180446"/>
                <a:gd name="connsiteY1" fmla="*/ 148929 h 190323"/>
                <a:gd name="connsiteX2" fmla="*/ 161174 w 180446"/>
                <a:gd name="connsiteY2" fmla="*/ 189586 h 190323"/>
                <a:gd name="connsiteX3" fmla="*/ 56194 w 180446"/>
                <a:gd name="connsiteY3" fmla="*/ 176236 h 190323"/>
                <a:gd name="connsiteX4" fmla="*/ 16751 w 180446"/>
                <a:gd name="connsiteY4" fmla="*/ 87641 h 190323"/>
                <a:gd name="connsiteX5" fmla="*/ 24033 w 180446"/>
                <a:gd name="connsiteY5" fmla="*/ 1473 h 190323"/>
                <a:gd name="connsiteX6" fmla="*/ 88356 w 180446"/>
                <a:gd name="connsiteY6" fmla="*/ 43950 h 190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446" h="190323">
                  <a:moveTo>
                    <a:pt x="88356" y="43950"/>
                  </a:moveTo>
                  <a:cubicBezTo>
                    <a:pt x="88356" y="43950"/>
                    <a:pt x="141755" y="134366"/>
                    <a:pt x="164208" y="148929"/>
                  </a:cubicBezTo>
                  <a:cubicBezTo>
                    <a:pt x="194548" y="168954"/>
                    <a:pt x="175737" y="188979"/>
                    <a:pt x="161174" y="189586"/>
                  </a:cubicBezTo>
                  <a:cubicBezTo>
                    <a:pt x="146610" y="189586"/>
                    <a:pt x="72579" y="195047"/>
                    <a:pt x="56194" y="176236"/>
                  </a:cubicBezTo>
                  <a:cubicBezTo>
                    <a:pt x="39810" y="157425"/>
                    <a:pt x="31922" y="102205"/>
                    <a:pt x="16751" y="87641"/>
                  </a:cubicBezTo>
                  <a:cubicBezTo>
                    <a:pt x="1581" y="73077"/>
                    <a:pt x="-14803" y="13609"/>
                    <a:pt x="24033" y="1473"/>
                  </a:cubicBezTo>
                  <a:cubicBezTo>
                    <a:pt x="58015" y="-9450"/>
                    <a:pt x="88356" y="43950"/>
                    <a:pt x="88356" y="43950"/>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5" name="任意多边形: 形状 244">
              <a:extLst>
                <a:ext uri="{FF2B5EF4-FFF2-40B4-BE49-F238E27FC236}">
                  <a16:creationId xmlns:a16="http://schemas.microsoft.com/office/drawing/2014/main" id="{6A0D77EE-2D8B-6F03-2675-CD531F39918F}"/>
                </a:ext>
              </a:extLst>
            </p:cNvPr>
            <p:cNvSpPr/>
            <p:nvPr/>
          </p:nvSpPr>
          <p:spPr>
            <a:xfrm>
              <a:off x="3251487" y="3043628"/>
              <a:ext cx="111338" cy="134621"/>
            </a:xfrm>
            <a:custGeom>
              <a:avLst/>
              <a:gdLst>
                <a:gd name="connsiteX0" fmla="*/ 46935 w 117590"/>
                <a:gd name="connsiteY0" fmla="*/ 2427 h 136985"/>
                <a:gd name="connsiteX1" fmla="*/ 115505 w 117590"/>
                <a:gd name="connsiteY1" fmla="*/ 123790 h 136985"/>
                <a:gd name="connsiteX2" fmla="*/ 76669 w 117590"/>
                <a:gd name="connsiteY2" fmla="*/ 132286 h 136985"/>
                <a:gd name="connsiteX3" fmla="*/ 3851 w 117590"/>
                <a:gd name="connsiteY3" fmla="*/ 35195 h 136985"/>
                <a:gd name="connsiteX4" fmla="*/ 2637 w 117590"/>
                <a:gd name="connsiteY4" fmla="*/ 0 h 136985"/>
                <a:gd name="connsiteX5" fmla="*/ 46935 w 117590"/>
                <a:gd name="connsiteY5" fmla="*/ 2427 h 13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590" h="136985">
                  <a:moveTo>
                    <a:pt x="46935" y="2427"/>
                  </a:moveTo>
                  <a:cubicBezTo>
                    <a:pt x="46935" y="2427"/>
                    <a:pt x="104582" y="108013"/>
                    <a:pt x="115505" y="123790"/>
                  </a:cubicBezTo>
                  <a:cubicBezTo>
                    <a:pt x="125821" y="139568"/>
                    <a:pt x="95480" y="139568"/>
                    <a:pt x="76669" y="132286"/>
                  </a:cubicBezTo>
                  <a:cubicBezTo>
                    <a:pt x="57857" y="125004"/>
                    <a:pt x="10526" y="49152"/>
                    <a:pt x="3851" y="35195"/>
                  </a:cubicBezTo>
                  <a:cubicBezTo>
                    <a:pt x="-4038" y="18811"/>
                    <a:pt x="2637" y="0"/>
                    <a:pt x="2637" y="0"/>
                  </a:cubicBezTo>
                  <a:lnTo>
                    <a:pt x="46935" y="2427"/>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6" name="任意多边形: 形状 245">
              <a:extLst>
                <a:ext uri="{FF2B5EF4-FFF2-40B4-BE49-F238E27FC236}">
                  <a16:creationId xmlns:a16="http://schemas.microsoft.com/office/drawing/2014/main" id="{DBA4A71C-3780-25FE-0EF4-C485397EE0EB}"/>
                </a:ext>
              </a:extLst>
            </p:cNvPr>
            <p:cNvSpPr/>
            <p:nvPr/>
          </p:nvSpPr>
          <p:spPr>
            <a:xfrm>
              <a:off x="3234449" y="3101474"/>
              <a:ext cx="20684" cy="107341"/>
            </a:xfrm>
            <a:custGeom>
              <a:avLst/>
              <a:gdLst>
                <a:gd name="connsiteX0" fmla="*/ 0 w 21845"/>
                <a:gd name="connsiteY0" fmla="*/ 0 h 109226"/>
                <a:gd name="connsiteX1" fmla="*/ 13957 w 21845"/>
                <a:gd name="connsiteY1" fmla="*/ 108620 h 109226"/>
                <a:gd name="connsiteX2" fmla="*/ 21846 w 21845"/>
                <a:gd name="connsiteY2" fmla="*/ 109227 h 109226"/>
                <a:gd name="connsiteX3" fmla="*/ 19418 w 21845"/>
                <a:gd name="connsiteY3" fmla="*/ 30948 h 109226"/>
              </a:gdLst>
              <a:ahLst/>
              <a:cxnLst>
                <a:cxn ang="0">
                  <a:pos x="connsiteX0" y="connsiteY0"/>
                </a:cxn>
                <a:cxn ang="0">
                  <a:pos x="connsiteX1" y="connsiteY1"/>
                </a:cxn>
                <a:cxn ang="0">
                  <a:pos x="connsiteX2" y="connsiteY2"/>
                </a:cxn>
                <a:cxn ang="0">
                  <a:pos x="connsiteX3" y="connsiteY3"/>
                </a:cxn>
              </a:cxnLst>
              <a:rect l="l" t="t" r="r" b="b"/>
              <a:pathLst>
                <a:path w="21845" h="109226">
                  <a:moveTo>
                    <a:pt x="0" y="0"/>
                  </a:moveTo>
                  <a:lnTo>
                    <a:pt x="13957" y="108620"/>
                  </a:lnTo>
                  <a:lnTo>
                    <a:pt x="21846" y="109227"/>
                  </a:lnTo>
                  <a:lnTo>
                    <a:pt x="19418" y="30948"/>
                  </a:lnTo>
                  <a:close/>
                </a:path>
              </a:pathLst>
            </a:custGeom>
            <a:solidFill>
              <a:srgbClr val="FFB75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7" name="任意多边形: 形状 246">
              <a:extLst>
                <a:ext uri="{FF2B5EF4-FFF2-40B4-BE49-F238E27FC236}">
                  <a16:creationId xmlns:a16="http://schemas.microsoft.com/office/drawing/2014/main" id="{D1692ECB-47AF-BED5-E902-3BC0BED22A31}"/>
                </a:ext>
              </a:extLst>
            </p:cNvPr>
            <p:cNvSpPr/>
            <p:nvPr/>
          </p:nvSpPr>
          <p:spPr>
            <a:xfrm>
              <a:off x="3090811" y="2201923"/>
              <a:ext cx="703319" cy="851489"/>
            </a:xfrm>
            <a:custGeom>
              <a:avLst/>
              <a:gdLst>
                <a:gd name="connsiteX0" fmla="*/ 0 w 742813"/>
                <a:gd name="connsiteY0" fmla="*/ 74905 h 866441"/>
                <a:gd name="connsiteX1" fmla="*/ 483026 w 742813"/>
                <a:gd name="connsiteY1" fmla="*/ 295180 h 866441"/>
                <a:gd name="connsiteX2" fmla="*/ 543100 w 742813"/>
                <a:gd name="connsiteY2" fmla="*/ 372852 h 866441"/>
                <a:gd name="connsiteX3" fmla="*/ 701479 w 742813"/>
                <a:gd name="connsiteY3" fmla="*/ 855878 h 866441"/>
                <a:gd name="connsiteX4" fmla="*/ 742743 w 742813"/>
                <a:gd name="connsiteY4" fmla="*/ 858912 h 866441"/>
                <a:gd name="connsiteX5" fmla="*/ 667498 w 742813"/>
                <a:gd name="connsiteY5" fmla="*/ 244207 h 866441"/>
                <a:gd name="connsiteX6" fmla="*/ 662643 w 742813"/>
                <a:gd name="connsiteY6" fmla="*/ 183526 h 866441"/>
                <a:gd name="connsiteX7" fmla="*/ 648079 w 742813"/>
                <a:gd name="connsiteY7" fmla="*/ 165321 h 866441"/>
                <a:gd name="connsiteX8" fmla="*/ 308869 w 742813"/>
                <a:gd name="connsiteY8" fmla="*/ 267 h 866441"/>
                <a:gd name="connsiteX9" fmla="*/ 0 w 742813"/>
                <a:gd name="connsiteY9" fmla="*/ 74905 h 86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2813" h="866441">
                  <a:moveTo>
                    <a:pt x="0" y="74905"/>
                  </a:moveTo>
                  <a:lnTo>
                    <a:pt x="483026" y="295180"/>
                  </a:lnTo>
                  <a:cubicBezTo>
                    <a:pt x="483026" y="295180"/>
                    <a:pt x="537032" y="312777"/>
                    <a:pt x="543100" y="372852"/>
                  </a:cubicBezTo>
                  <a:cubicBezTo>
                    <a:pt x="561912" y="559751"/>
                    <a:pt x="701479" y="855878"/>
                    <a:pt x="701479" y="855878"/>
                  </a:cubicBezTo>
                  <a:cubicBezTo>
                    <a:pt x="746384" y="877723"/>
                    <a:pt x="742743" y="858912"/>
                    <a:pt x="742743" y="858912"/>
                  </a:cubicBezTo>
                  <a:cubicBezTo>
                    <a:pt x="714222" y="767889"/>
                    <a:pt x="680241" y="394091"/>
                    <a:pt x="667498" y="244207"/>
                  </a:cubicBezTo>
                  <a:cubicBezTo>
                    <a:pt x="665071" y="212653"/>
                    <a:pt x="663250" y="190807"/>
                    <a:pt x="662643" y="183526"/>
                  </a:cubicBezTo>
                  <a:cubicBezTo>
                    <a:pt x="662643" y="178671"/>
                    <a:pt x="657182" y="172603"/>
                    <a:pt x="648079" y="165321"/>
                  </a:cubicBezTo>
                  <a:cubicBezTo>
                    <a:pt x="581937" y="111314"/>
                    <a:pt x="308869" y="267"/>
                    <a:pt x="308869" y="267"/>
                  </a:cubicBezTo>
                  <a:cubicBezTo>
                    <a:pt x="105586" y="-5194"/>
                    <a:pt x="0" y="74905"/>
                    <a:pt x="0" y="74905"/>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8" name="任意多边形: 形状 247">
              <a:extLst>
                <a:ext uri="{FF2B5EF4-FFF2-40B4-BE49-F238E27FC236}">
                  <a16:creationId xmlns:a16="http://schemas.microsoft.com/office/drawing/2014/main" id="{3825881C-90B1-8FA7-9596-8DFBAADD72AE}"/>
                </a:ext>
              </a:extLst>
            </p:cNvPr>
            <p:cNvSpPr/>
            <p:nvPr/>
          </p:nvSpPr>
          <p:spPr>
            <a:xfrm>
              <a:off x="3002742" y="2168195"/>
              <a:ext cx="586691" cy="879126"/>
            </a:xfrm>
            <a:custGeom>
              <a:avLst/>
              <a:gdLst>
                <a:gd name="connsiteX0" fmla="*/ 1992 w 619636"/>
                <a:gd name="connsiteY0" fmla="*/ 203890 h 894563"/>
                <a:gd name="connsiteX1" fmla="*/ 203455 w 619636"/>
                <a:gd name="connsiteY1" fmla="*/ 319792 h 894563"/>
                <a:gd name="connsiteX2" fmla="*/ 429191 w 619636"/>
                <a:gd name="connsiteY2" fmla="*/ 319792 h 894563"/>
                <a:gd name="connsiteX3" fmla="*/ 346663 w 619636"/>
                <a:gd name="connsiteY3" fmla="*/ 563125 h 894563"/>
                <a:gd name="connsiteX4" fmla="*/ 264743 w 619636"/>
                <a:gd name="connsiteY4" fmla="*/ 890199 h 894563"/>
                <a:gd name="connsiteX5" fmla="*/ 309648 w 619636"/>
                <a:gd name="connsiteY5" fmla="*/ 893233 h 894563"/>
                <a:gd name="connsiteX6" fmla="*/ 554802 w 619636"/>
                <a:gd name="connsiteY6" fmla="*/ 450864 h 894563"/>
                <a:gd name="connsiteX7" fmla="*/ 618517 w 619636"/>
                <a:gd name="connsiteY7" fmla="*/ 265785 h 894563"/>
                <a:gd name="connsiteX8" fmla="*/ 611842 w 619636"/>
                <a:gd name="connsiteY8" fmla="*/ 222095 h 894563"/>
                <a:gd name="connsiteX9" fmla="*/ 562083 w 619636"/>
                <a:gd name="connsiteY9" fmla="*/ 188113 h 894563"/>
                <a:gd name="connsiteX10" fmla="*/ 299939 w 619636"/>
                <a:gd name="connsiteY10" fmla="*/ 59468 h 894563"/>
                <a:gd name="connsiteX11" fmla="*/ 63281 w 619636"/>
                <a:gd name="connsiteY11" fmla="*/ 0 h 894563"/>
                <a:gd name="connsiteX12" fmla="*/ 1992 w 619636"/>
                <a:gd name="connsiteY12" fmla="*/ 203890 h 894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9636" h="894563">
                  <a:moveTo>
                    <a:pt x="1992" y="203890"/>
                  </a:moveTo>
                  <a:cubicBezTo>
                    <a:pt x="17162" y="334356"/>
                    <a:pt x="203455" y="319792"/>
                    <a:pt x="203455" y="319792"/>
                  </a:cubicBezTo>
                  <a:lnTo>
                    <a:pt x="429191" y="319792"/>
                  </a:lnTo>
                  <a:cubicBezTo>
                    <a:pt x="429191" y="319792"/>
                    <a:pt x="369723" y="452078"/>
                    <a:pt x="346663" y="563125"/>
                  </a:cubicBezTo>
                  <a:cubicBezTo>
                    <a:pt x="322391" y="681455"/>
                    <a:pt x="264743" y="890199"/>
                    <a:pt x="264743" y="890199"/>
                  </a:cubicBezTo>
                  <a:cubicBezTo>
                    <a:pt x="264743" y="890199"/>
                    <a:pt x="268384" y="897481"/>
                    <a:pt x="309648" y="893233"/>
                  </a:cubicBezTo>
                  <a:cubicBezTo>
                    <a:pt x="309648" y="893233"/>
                    <a:pt x="486838" y="540066"/>
                    <a:pt x="554802" y="450864"/>
                  </a:cubicBezTo>
                  <a:cubicBezTo>
                    <a:pt x="569365" y="432053"/>
                    <a:pt x="611235" y="327681"/>
                    <a:pt x="618517" y="265785"/>
                  </a:cubicBezTo>
                  <a:cubicBezTo>
                    <a:pt x="620944" y="245154"/>
                    <a:pt x="619731" y="228770"/>
                    <a:pt x="611842" y="222095"/>
                  </a:cubicBezTo>
                  <a:cubicBezTo>
                    <a:pt x="603953" y="215420"/>
                    <a:pt x="585749" y="203283"/>
                    <a:pt x="562083" y="188113"/>
                  </a:cubicBezTo>
                  <a:cubicBezTo>
                    <a:pt x="491086" y="143209"/>
                    <a:pt x="368509" y="74638"/>
                    <a:pt x="299939" y="59468"/>
                  </a:cubicBezTo>
                  <a:cubicBezTo>
                    <a:pt x="208309" y="38836"/>
                    <a:pt x="63281" y="0"/>
                    <a:pt x="63281" y="0"/>
                  </a:cubicBezTo>
                  <a:cubicBezTo>
                    <a:pt x="63281" y="0"/>
                    <a:pt x="-13178" y="73425"/>
                    <a:pt x="1992" y="20389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9" name="任意多边形: 形状 248">
              <a:extLst>
                <a:ext uri="{FF2B5EF4-FFF2-40B4-BE49-F238E27FC236}">
                  <a16:creationId xmlns:a16="http://schemas.microsoft.com/office/drawing/2014/main" id="{99598080-CA04-6266-37BE-63EC1D767A51}"/>
                </a:ext>
              </a:extLst>
            </p:cNvPr>
            <p:cNvSpPr/>
            <p:nvPr/>
          </p:nvSpPr>
          <p:spPr>
            <a:xfrm>
              <a:off x="3129101" y="1138840"/>
              <a:ext cx="333191" cy="524516"/>
            </a:xfrm>
            <a:custGeom>
              <a:avLst/>
              <a:gdLst>
                <a:gd name="connsiteX0" fmla="*/ 22062 w 351901"/>
                <a:gd name="connsiteY0" fmla="*/ 245219 h 533726"/>
                <a:gd name="connsiteX1" fmla="*/ 4465 w 351901"/>
                <a:gd name="connsiteY1" fmla="*/ 112933 h 533726"/>
                <a:gd name="connsiteX2" fmla="*/ 177407 w 351901"/>
                <a:gd name="connsiteY2" fmla="*/ 7954 h 533726"/>
                <a:gd name="connsiteX3" fmla="*/ 289668 w 351901"/>
                <a:gd name="connsiteY3" fmla="*/ 194853 h 533726"/>
                <a:gd name="connsiteX4" fmla="*/ 312727 w 351901"/>
                <a:gd name="connsiteY4" fmla="*/ 355659 h 533726"/>
                <a:gd name="connsiteX5" fmla="*/ 307266 w 351901"/>
                <a:gd name="connsiteY5" fmla="*/ 446075 h 533726"/>
                <a:gd name="connsiteX6" fmla="*/ 351564 w 351901"/>
                <a:gd name="connsiteY6" fmla="*/ 527388 h 533726"/>
                <a:gd name="connsiteX7" fmla="*/ 171339 w 351901"/>
                <a:gd name="connsiteY7" fmla="*/ 413913 h 533726"/>
                <a:gd name="connsiteX8" fmla="*/ 22062 w 351901"/>
                <a:gd name="connsiteY8" fmla="*/ 245219 h 533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901" h="533726">
                  <a:moveTo>
                    <a:pt x="22062" y="245219"/>
                  </a:moveTo>
                  <a:cubicBezTo>
                    <a:pt x="22062" y="245219"/>
                    <a:pt x="-11919" y="180896"/>
                    <a:pt x="4465" y="112933"/>
                  </a:cubicBezTo>
                  <a:cubicBezTo>
                    <a:pt x="20849" y="44362"/>
                    <a:pt x="84565" y="-23601"/>
                    <a:pt x="177407" y="7954"/>
                  </a:cubicBezTo>
                  <a:cubicBezTo>
                    <a:pt x="270250" y="39508"/>
                    <a:pt x="345495" y="111112"/>
                    <a:pt x="289668" y="194853"/>
                  </a:cubicBezTo>
                  <a:cubicBezTo>
                    <a:pt x="233841" y="277987"/>
                    <a:pt x="340034" y="316216"/>
                    <a:pt x="312727" y="355659"/>
                  </a:cubicBezTo>
                  <a:cubicBezTo>
                    <a:pt x="285420" y="395102"/>
                    <a:pt x="295736" y="436973"/>
                    <a:pt x="307266" y="446075"/>
                  </a:cubicBezTo>
                  <a:cubicBezTo>
                    <a:pt x="318795" y="455177"/>
                    <a:pt x="355811" y="487945"/>
                    <a:pt x="351564" y="527388"/>
                  </a:cubicBezTo>
                  <a:cubicBezTo>
                    <a:pt x="347316" y="566224"/>
                    <a:pt x="171339" y="413913"/>
                    <a:pt x="171339" y="413913"/>
                  </a:cubicBezTo>
                  <a:cubicBezTo>
                    <a:pt x="171339" y="413913"/>
                    <a:pt x="76069" y="220339"/>
                    <a:pt x="22062" y="245219"/>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0" name="任意多边形: 形状 249">
              <a:extLst>
                <a:ext uri="{FF2B5EF4-FFF2-40B4-BE49-F238E27FC236}">
                  <a16:creationId xmlns:a16="http://schemas.microsoft.com/office/drawing/2014/main" id="{53E02D7E-BC38-58AA-6F54-0D5F449475CD}"/>
                </a:ext>
              </a:extLst>
            </p:cNvPr>
            <p:cNvSpPr/>
            <p:nvPr/>
          </p:nvSpPr>
          <p:spPr>
            <a:xfrm>
              <a:off x="3063232" y="2155482"/>
              <a:ext cx="355073" cy="55757"/>
            </a:xfrm>
            <a:custGeom>
              <a:avLst/>
              <a:gdLst>
                <a:gd name="connsiteX0" fmla="*/ 375012 w 375012"/>
                <a:gd name="connsiteY0" fmla="*/ 31140 h 56736"/>
                <a:gd name="connsiteX1" fmla="*/ 0 w 375012"/>
                <a:gd name="connsiteY1" fmla="*/ 13542 h 56736"/>
                <a:gd name="connsiteX2" fmla="*/ 375012 w 375012"/>
                <a:gd name="connsiteY2" fmla="*/ 31140 h 56736"/>
              </a:gdLst>
              <a:ahLst/>
              <a:cxnLst>
                <a:cxn ang="0">
                  <a:pos x="connsiteX0" y="connsiteY0"/>
                </a:cxn>
                <a:cxn ang="0">
                  <a:pos x="connsiteX1" y="connsiteY1"/>
                </a:cxn>
                <a:cxn ang="0">
                  <a:pos x="connsiteX2" y="connsiteY2"/>
                </a:cxn>
              </a:cxnLst>
              <a:rect l="l" t="t" r="r" b="b"/>
              <a:pathLst>
                <a:path w="375012" h="56736">
                  <a:moveTo>
                    <a:pt x="375012" y="31140"/>
                  </a:moveTo>
                  <a:cubicBezTo>
                    <a:pt x="375012" y="31140"/>
                    <a:pt x="361055" y="99104"/>
                    <a:pt x="0" y="13542"/>
                  </a:cubicBezTo>
                  <a:cubicBezTo>
                    <a:pt x="0" y="13542"/>
                    <a:pt x="120757" y="-26507"/>
                    <a:pt x="375012" y="31140"/>
                  </a:cubicBezTo>
                  <a:close/>
                </a:path>
              </a:pathLst>
            </a:custGeom>
            <a:solidFill>
              <a:srgbClr val="EB474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1" name="任意多边形: 形状 250">
              <a:extLst>
                <a:ext uri="{FF2B5EF4-FFF2-40B4-BE49-F238E27FC236}">
                  <a16:creationId xmlns:a16="http://schemas.microsoft.com/office/drawing/2014/main" id="{612EA2F8-56D7-3FE5-9AAA-07AEF11D86F2}"/>
                </a:ext>
              </a:extLst>
            </p:cNvPr>
            <p:cNvSpPr/>
            <p:nvPr/>
          </p:nvSpPr>
          <p:spPr>
            <a:xfrm>
              <a:off x="2989690" y="1548904"/>
              <a:ext cx="517097" cy="681309"/>
            </a:xfrm>
            <a:custGeom>
              <a:avLst/>
              <a:gdLst>
                <a:gd name="connsiteX0" fmla="*/ 73425 w 546134"/>
                <a:gd name="connsiteY0" fmla="*/ 649583 h 693273"/>
                <a:gd name="connsiteX1" fmla="*/ 56434 w 546134"/>
                <a:gd name="connsiteY1" fmla="*/ 681744 h 693273"/>
                <a:gd name="connsiteX2" fmla="*/ 452078 w 546134"/>
                <a:gd name="connsiteY2" fmla="*/ 693274 h 693273"/>
                <a:gd name="connsiteX3" fmla="*/ 441762 w 546134"/>
                <a:gd name="connsiteY3" fmla="*/ 457222 h 693273"/>
                <a:gd name="connsiteX4" fmla="*/ 489701 w 546134"/>
                <a:gd name="connsiteY4" fmla="*/ 219957 h 693273"/>
                <a:gd name="connsiteX5" fmla="*/ 546134 w 546134"/>
                <a:gd name="connsiteY5" fmla="*/ 229059 h 693273"/>
                <a:gd name="connsiteX6" fmla="*/ 368337 w 546134"/>
                <a:gd name="connsiteY6" fmla="*/ 14853 h 693273"/>
                <a:gd name="connsiteX7" fmla="*/ 257897 w 546134"/>
                <a:gd name="connsiteY7" fmla="*/ 1503 h 693273"/>
                <a:gd name="connsiteX8" fmla="*/ 0 w 546134"/>
                <a:gd name="connsiteY8" fmla="*/ 145319 h 693273"/>
                <a:gd name="connsiteX9" fmla="*/ 125611 w 546134"/>
                <a:gd name="connsiteY9" fmla="*/ 312800 h 693273"/>
                <a:gd name="connsiteX10" fmla="*/ 150490 w 546134"/>
                <a:gd name="connsiteY10" fmla="*/ 482708 h 693273"/>
                <a:gd name="connsiteX11" fmla="*/ 73425 w 546134"/>
                <a:gd name="connsiteY11" fmla="*/ 649583 h 69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6134" h="693273">
                  <a:moveTo>
                    <a:pt x="73425" y="649583"/>
                  </a:moveTo>
                  <a:cubicBezTo>
                    <a:pt x="67963" y="660505"/>
                    <a:pt x="62502" y="670821"/>
                    <a:pt x="56434" y="681744"/>
                  </a:cubicBezTo>
                  <a:cubicBezTo>
                    <a:pt x="188113" y="685385"/>
                    <a:pt x="320399" y="689633"/>
                    <a:pt x="452078" y="693274"/>
                  </a:cubicBezTo>
                  <a:cubicBezTo>
                    <a:pt x="431446" y="623490"/>
                    <a:pt x="438121" y="528826"/>
                    <a:pt x="441762" y="457222"/>
                  </a:cubicBezTo>
                  <a:cubicBezTo>
                    <a:pt x="446010" y="369234"/>
                    <a:pt x="494555" y="308552"/>
                    <a:pt x="489701" y="219957"/>
                  </a:cubicBezTo>
                  <a:cubicBezTo>
                    <a:pt x="515794" y="224205"/>
                    <a:pt x="520041" y="224812"/>
                    <a:pt x="546134" y="229059"/>
                  </a:cubicBezTo>
                  <a:cubicBezTo>
                    <a:pt x="506084" y="114978"/>
                    <a:pt x="492735" y="58544"/>
                    <a:pt x="368337" y="14853"/>
                  </a:cubicBezTo>
                  <a:cubicBezTo>
                    <a:pt x="327681" y="290"/>
                    <a:pt x="301588" y="-2138"/>
                    <a:pt x="257897" y="1503"/>
                  </a:cubicBezTo>
                  <a:cubicBezTo>
                    <a:pt x="114081" y="13640"/>
                    <a:pt x="70998" y="14853"/>
                    <a:pt x="0" y="145319"/>
                  </a:cubicBezTo>
                  <a:cubicBezTo>
                    <a:pt x="110441" y="162916"/>
                    <a:pt x="92236" y="202359"/>
                    <a:pt x="125611" y="312800"/>
                  </a:cubicBezTo>
                  <a:cubicBezTo>
                    <a:pt x="141995" y="366200"/>
                    <a:pt x="158986" y="426274"/>
                    <a:pt x="150490" y="482708"/>
                  </a:cubicBezTo>
                  <a:cubicBezTo>
                    <a:pt x="141995" y="537929"/>
                    <a:pt x="73425" y="599217"/>
                    <a:pt x="73425" y="649583"/>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2" name="任意多边形: 形状 251">
              <a:extLst>
                <a:ext uri="{FF2B5EF4-FFF2-40B4-BE49-F238E27FC236}">
                  <a16:creationId xmlns:a16="http://schemas.microsoft.com/office/drawing/2014/main" id="{9B471249-05F5-BCC0-E25F-42792192794A}"/>
                </a:ext>
              </a:extLst>
            </p:cNvPr>
            <p:cNvSpPr/>
            <p:nvPr/>
          </p:nvSpPr>
          <p:spPr>
            <a:xfrm>
              <a:off x="3231623" y="1436716"/>
              <a:ext cx="116948" cy="155961"/>
            </a:xfrm>
            <a:custGeom>
              <a:avLst/>
              <a:gdLst>
                <a:gd name="connsiteX0" fmla="*/ 47281 w 123515"/>
                <a:gd name="connsiteY0" fmla="*/ 156318 h 158700"/>
                <a:gd name="connsiteX1" fmla="*/ 1163 w 123515"/>
                <a:gd name="connsiteY1" fmla="*/ 112627 h 158700"/>
                <a:gd name="connsiteX2" fmla="*/ 4804 w 123515"/>
                <a:gd name="connsiteY2" fmla="*/ 70757 h 158700"/>
                <a:gd name="connsiteX3" fmla="*/ 5411 w 123515"/>
                <a:gd name="connsiteY3" fmla="*/ 51945 h 158700"/>
                <a:gd name="connsiteX4" fmla="*/ 3591 w 123515"/>
                <a:gd name="connsiteY4" fmla="*/ 22818 h 158700"/>
                <a:gd name="connsiteX5" fmla="*/ 110390 w 123515"/>
                <a:gd name="connsiteY5" fmla="*/ 7041 h 158700"/>
                <a:gd name="connsiteX6" fmla="*/ 119493 w 123515"/>
                <a:gd name="connsiteY6" fmla="*/ 110807 h 158700"/>
                <a:gd name="connsiteX7" fmla="*/ 47281 w 123515"/>
                <a:gd name="connsiteY7" fmla="*/ 156318 h 15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515" h="158700">
                  <a:moveTo>
                    <a:pt x="47281" y="156318"/>
                  </a:moveTo>
                  <a:cubicBezTo>
                    <a:pt x="-11580" y="145395"/>
                    <a:pt x="1163" y="112627"/>
                    <a:pt x="1163" y="112627"/>
                  </a:cubicBezTo>
                  <a:cubicBezTo>
                    <a:pt x="1163" y="112627"/>
                    <a:pt x="3591" y="94423"/>
                    <a:pt x="4804" y="70757"/>
                  </a:cubicBezTo>
                  <a:cubicBezTo>
                    <a:pt x="4804" y="64689"/>
                    <a:pt x="5411" y="58620"/>
                    <a:pt x="5411" y="51945"/>
                  </a:cubicBezTo>
                  <a:cubicBezTo>
                    <a:pt x="5411" y="42236"/>
                    <a:pt x="4804" y="32527"/>
                    <a:pt x="3591" y="22818"/>
                  </a:cubicBezTo>
                  <a:cubicBezTo>
                    <a:pt x="-1264" y="-16625"/>
                    <a:pt x="110390" y="7041"/>
                    <a:pt x="110390" y="7041"/>
                  </a:cubicBezTo>
                  <a:cubicBezTo>
                    <a:pt x="110390" y="7041"/>
                    <a:pt x="103715" y="87141"/>
                    <a:pt x="119493" y="110807"/>
                  </a:cubicBezTo>
                  <a:cubicBezTo>
                    <a:pt x="134663" y="135079"/>
                    <a:pt x="106143" y="167847"/>
                    <a:pt x="47281" y="156318"/>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3" name="任意多边形: 形状 252">
              <a:extLst>
                <a:ext uri="{FF2B5EF4-FFF2-40B4-BE49-F238E27FC236}">
                  <a16:creationId xmlns:a16="http://schemas.microsoft.com/office/drawing/2014/main" id="{C3CE7BAE-3CE5-1B86-BB9F-FB73C1EC2CED}"/>
                </a:ext>
              </a:extLst>
            </p:cNvPr>
            <p:cNvSpPr/>
            <p:nvPr/>
          </p:nvSpPr>
          <p:spPr>
            <a:xfrm>
              <a:off x="3170099" y="1536728"/>
              <a:ext cx="181886" cy="176455"/>
            </a:xfrm>
            <a:custGeom>
              <a:avLst/>
              <a:gdLst>
                <a:gd name="connsiteX0" fmla="*/ 0 w 192100"/>
                <a:gd name="connsiteY0" fmla="*/ 10859 h 179554"/>
                <a:gd name="connsiteX1" fmla="*/ 162627 w 192100"/>
                <a:gd name="connsiteY1" fmla="*/ 179554 h 179554"/>
                <a:gd name="connsiteX2" fmla="*/ 182045 w 192100"/>
                <a:gd name="connsiteY2" fmla="*/ 13893 h 179554"/>
                <a:gd name="connsiteX3" fmla="*/ 0 w 192100"/>
                <a:gd name="connsiteY3" fmla="*/ 10859 h 179554"/>
              </a:gdLst>
              <a:ahLst/>
              <a:cxnLst>
                <a:cxn ang="0">
                  <a:pos x="connsiteX0" y="connsiteY0"/>
                </a:cxn>
                <a:cxn ang="0">
                  <a:pos x="connsiteX1" y="connsiteY1"/>
                </a:cxn>
                <a:cxn ang="0">
                  <a:pos x="connsiteX2" y="connsiteY2"/>
                </a:cxn>
                <a:cxn ang="0">
                  <a:pos x="connsiteX3" y="connsiteY3"/>
                </a:cxn>
              </a:cxnLst>
              <a:rect l="l" t="t" r="r" b="b"/>
              <a:pathLst>
                <a:path w="192100" h="179554">
                  <a:moveTo>
                    <a:pt x="0" y="10859"/>
                  </a:moveTo>
                  <a:cubicBezTo>
                    <a:pt x="0" y="10859"/>
                    <a:pt x="118936" y="148000"/>
                    <a:pt x="162627" y="179554"/>
                  </a:cubicBezTo>
                  <a:cubicBezTo>
                    <a:pt x="162627" y="179554"/>
                    <a:pt x="212993" y="134043"/>
                    <a:pt x="182045" y="13893"/>
                  </a:cubicBezTo>
                  <a:cubicBezTo>
                    <a:pt x="182045" y="13893"/>
                    <a:pt x="125004" y="-15234"/>
                    <a:pt x="0" y="10859"/>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4" name="任意多边形: 形状 253">
              <a:extLst>
                <a:ext uri="{FF2B5EF4-FFF2-40B4-BE49-F238E27FC236}">
                  <a16:creationId xmlns:a16="http://schemas.microsoft.com/office/drawing/2014/main" id="{6B423FB8-C62E-735F-78D5-19BB3E7FA265}"/>
                </a:ext>
              </a:extLst>
            </p:cNvPr>
            <p:cNvSpPr/>
            <p:nvPr/>
          </p:nvSpPr>
          <p:spPr>
            <a:xfrm>
              <a:off x="3147329" y="1201329"/>
              <a:ext cx="220773" cy="287582"/>
            </a:xfrm>
            <a:custGeom>
              <a:avLst/>
              <a:gdLst>
                <a:gd name="connsiteX0" fmla="*/ 27690 w 233170"/>
                <a:gd name="connsiteY0" fmla="*/ 22041 h 292632"/>
                <a:gd name="connsiteX1" fmla="*/ 27083 w 233170"/>
                <a:gd name="connsiteY1" fmla="*/ 253237 h 292632"/>
                <a:gd name="connsiteX2" fmla="*/ 215803 w 233170"/>
                <a:gd name="connsiteY2" fmla="*/ 185274 h 292632"/>
                <a:gd name="connsiteX3" fmla="*/ 183035 w 233170"/>
                <a:gd name="connsiteY3" fmla="*/ 26895 h 292632"/>
                <a:gd name="connsiteX4" fmla="*/ 27690 w 233170"/>
                <a:gd name="connsiteY4" fmla="*/ 22041 h 292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70" h="292632">
                  <a:moveTo>
                    <a:pt x="27690" y="22041"/>
                  </a:moveTo>
                  <a:cubicBezTo>
                    <a:pt x="27690" y="22041"/>
                    <a:pt x="-34206" y="140976"/>
                    <a:pt x="27083" y="253237"/>
                  </a:cubicBezTo>
                  <a:cubicBezTo>
                    <a:pt x="88371" y="365498"/>
                    <a:pt x="208521" y="204085"/>
                    <a:pt x="215803" y="185274"/>
                  </a:cubicBezTo>
                  <a:cubicBezTo>
                    <a:pt x="223691" y="166463"/>
                    <a:pt x="264955" y="59056"/>
                    <a:pt x="183035" y="26895"/>
                  </a:cubicBezTo>
                  <a:cubicBezTo>
                    <a:pt x="101114" y="-5873"/>
                    <a:pt x="45287" y="-10121"/>
                    <a:pt x="27690" y="22041"/>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5" name="任意多边形: 形状 254">
              <a:extLst>
                <a:ext uri="{FF2B5EF4-FFF2-40B4-BE49-F238E27FC236}">
                  <a16:creationId xmlns:a16="http://schemas.microsoft.com/office/drawing/2014/main" id="{438253CC-C39C-9B41-1186-BF7D624F6EF6}"/>
                </a:ext>
              </a:extLst>
            </p:cNvPr>
            <p:cNvSpPr/>
            <p:nvPr/>
          </p:nvSpPr>
          <p:spPr>
            <a:xfrm>
              <a:off x="3236172" y="1462123"/>
              <a:ext cx="49986" cy="44129"/>
            </a:xfrm>
            <a:custGeom>
              <a:avLst/>
              <a:gdLst>
                <a:gd name="connsiteX0" fmla="*/ 52793 w 52793"/>
                <a:gd name="connsiteY0" fmla="*/ 0 h 44904"/>
                <a:gd name="connsiteX1" fmla="*/ 0 w 52793"/>
                <a:gd name="connsiteY1" fmla="*/ 44904 h 44904"/>
                <a:gd name="connsiteX2" fmla="*/ 607 w 52793"/>
                <a:gd name="connsiteY2" fmla="*/ 26093 h 44904"/>
                <a:gd name="connsiteX3" fmla="*/ 52793 w 52793"/>
                <a:gd name="connsiteY3" fmla="*/ 0 h 44904"/>
              </a:gdLst>
              <a:ahLst/>
              <a:cxnLst>
                <a:cxn ang="0">
                  <a:pos x="connsiteX0" y="connsiteY0"/>
                </a:cxn>
                <a:cxn ang="0">
                  <a:pos x="connsiteX1" y="connsiteY1"/>
                </a:cxn>
                <a:cxn ang="0">
                  <a:pos x="connsiteX2" y="connsiteY2"/>
                </a:cxn>
                <a:cxn ang="0">
                  <a:pos x="connsiteX3" y="connsiteY3"/>
                </a:cxn>
              </a:cxnLst>
              <a:rect l="l" t="t" r="r" b="b"/>
              <a:pathLst>
                <a:path w="52793" h="44904">
                  <a:moveTo>
                    <a:pt x="52793" y="0"/>
                  </a:moveTo>
                  <a:cubicBezTo>
                    <a:pt x="52793" y="0"/>
                    <a:pt x="41870" y="23666"/>
                    <a:pt x="0" y="44904"/>
                  </a:cubicBezTo>
                  <a:cubicBezTo>
                    <a:pt x="0" y="38836"/>
                    <a:pt x="607" y="32768"/>
                    <a:pt x="607" y="26093"/>
                  </a:cubicBezTo>
                  <a:cubicBezTo>
                    <a:pt x="607" y="26093"/>
                    <a:pt x="29127" y="23059"/>
                    <a:pt x="52793" y="0"/>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6" name="任意多边形: 形状 255">
              <a:extLst>
                <a:ext uri="{FF2B5EF4-FFF2-40B4-BE49-F238E27FC236}">
                  <a16:creationId xmlns:a16="http://schemas.microsoft.com/office/drawing/2014/main" id="{6450813E-5CE4-B494-7849-5CD82EF698F4}"/>
                </a:ext>
              </a:extLst>
            </p:cNvPr>
            <p:cNvSpPr/>
            <p:nvPr/>
          </p:nvSpPr>
          <p:spPr>
            <a:xfrm>
              <a:off x="2580599" y="2078149"/>
              <a:ext cx="137327" cy="113304"/>
            </a:xfrm>
            <a:custGeom>
              <a:avLst/>
              <a:gdLst>
                <a:gd name="connsiteX0" fmla="*/ 121980 w 145038"/>
                <a:gd name="connsiteY0" fmla="*/ 4245 h 115294"/>
                <a:gd name="connsiteX1" fmla="*/ 78896 w 145038"/>
                <a:gd name="connsiteY1" fmla="*/ 11527 h 115294"/>
                <a:gd name="connsiteX2" fmla="*/ 37025 w 145038"/>
                <a:gd name="connsiteY2" fmla="*/ 4245 h 115294"/>
                <a:gd name="connsiteX3" fmla="*/ 10 w 145038"/>
                <a:gd name="connsiteY3" fmla="*/ 5459 h 115294"/>
                <a:gd name="connsiteX4" fmla="*/ 55230 w 145038"/>
                <a:gd name="connsiteY4" fmla="*/ 27911 h 115294"/>
                <a:gd name="connsiteX5" fmla="*/ 23675 w 145038"/>
                <a:gd name="connsiteY5" fmla="*/ 60679 h 115294"/>
                <a:gd name="connsiteX6" fmla="*/ 86177 w 145038"/>
                <a:gd name="connsiteY6" fmla="*/ 112259 h 115294"/>
                <a:gd name="connsiteX7" fmla="*/ 127441 w 145038"/>
                <a:gd name="connsiteY7" fmla="*/ 58859 h 115294"/>
                <a:gd name="connsiteX8" fmla="*/ 145039 w 145038"/>
                <a:gd name="connsiteY8" fmla="*/ 47329 h 115294"/>
                <a:gd name="connsiteX9" fmla="*/ 121980 w 145038"/>
                <a:gd name="connsiteY9" fmla="*/ 4245 h 115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5038" h="115294">
                  <a:moveTo>
                    <a:pt x="121980" y="4245"/>
                  </a:moveTo>
                  <a:cubicBezTo>
                    <a:pt x="121980" y="4245"/>
                    <a:pt x="92852" y="16989"/>
                    <a:pt x="78896" y="11527"/>
                  </a:cubicBezTo>
                  <a:cubicBezTo>
                    <a:pt x="64939" y="5459"/>
                    <a:pt x="43700" y="4245"/>
                    <a:pt x="37025" y="4245"/>
                  </a:cubicBezTo>
                  <a:cubicBezTo>
                    <a:pt x="27923" y="4245"/>
                    <a:pt x="-597" y="-6071"/>
                    <a:pt x="10" y="5459"/>
                  </a:cubicBezTo>
                  <a:cubicBezTo>
                    <a:pt x="616" y="16382"/>
                    <a:pt x="46128" y="24270"/>
                    <a:pt x="55230" y="27911"/>
                  </a:cubicBezTo>
                  <a:cubicBezTo>
                    <a:pt x="64332" y="31552"/>
                    <a:pt x="27316" y="51577"/>
                    <a:pt x="23675" y="60679"/>
                  </a:cubicBezTo>
                  <a:cubicBezTo>
                    <a:pt x="20034" y="69781"/>
                    <a:pt x="62512" y="129249"/>
                    <a:pt x="86177" y="112259"/>
                  </a:cubicBezTo>
                  <a:cubicBezTo>
                    <a:pt x="109843" y="95268"/>
                    <a:pt x="122586" y="61286"/>
                    <a:pt x="127441" y="58859"/>
                  </a:cubicBezTo>
                  <a:cubicBezTo>
                    <a:pt x="132295" y="56432"/>
                    <a:pt x="145039" y="47329"/>
                    <a:pt x="145039" y="47329"/>
                  </a:cubicBezTo>
                  <a:lnTo>
                    <a:pt x="121980" y="4245"/>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7" name="任意多边形: 形状 256">
              <a:extLst>
                <a:ext uri="{FF2B5EF4-FFF2-40B4-BE49-F238E27FC236}">
                  <a16:creationId xmlns:a16="http://schemas.microsoft.com/office/drawing/2014/main" id="{9FEE1464-D010-97BA-FD1D-156041BADCCC}"/>
                </a:ext>
              </a:extLst>
            </p:cNvPr>
            <p:cNvSpPr/>
            <p:nvPr/>
          </p:nvSpPr>
          <p:spPr>
            <a:xfrm>
              <a:off x="2541320" y="2132414"/>
              <a:ext cx="120300" cy="121506"/>
            </a:xfrm>
            <a:custGeom>
              <a:avLst/>
              <a:gdLst>
                <a:gd name="connsiteX0" fmla="*/ 70015 w 127055"/>
                <a:gd name="connsiteY0" fmla="*/ 0 h 123640"/>
                <a:gd name="connsiteX1" fmla="*/ 231 w 127055"/>
                <a:gd name="connsiteY1" fmla="*/ 64929 h 123640"/>
                <a:gd name="connsiteX2" fmla="*/ 9334 w 127055"/>
                <a:gd name="connsiteY2" fmla="*/ 70998 h 123640"/>
                <a:gd name="connsiteX3" fmla="*/ 77297 w 127055"/>
                <a:gd name="connsiteY3" fmla="*/ 17598 h 123640"/>
                <a:gd name="connsiteX4" fmla="*/ 6299 w 127055"/>
                <a:gd name="connsiteY4" fmla="*/ 104979 h 123640"/>
                <a:gd name="connsiteX5" fmla="*/ 15402 w 127055"/>
                <a:gd name="connsiteY5" fmla="*/ 113475 h 123640"/>
                <a:gd name="connsiteX6" fmla="*/ 92467 w 127055"/>
                <a:gd name="connsiteY6" fmla="*/ 34589 h 123640"/>
                <a:gd name="connsiteX7" fmla="*/ 28145 w 127055"/>
                <a:gd name="connsiteY7" fmla="*/ 116509 h 123640"/>
                <a:gd name="connsiteX8" fmla="*/ 40888 w 127055"/>
                <a:gd name="connsiteY8" fmla="*/ 121363 h 123640"/>
                <a:gd name="connsiteX9" fmla="*/ 110065 w 127055"/>
                <a:gd name="connsiteY9" fmla="*/ 49152 h 123640"/>
                <a:gd name="connsiteX10" fmla="*/ 70015 w 127055"/>
                <a:gd name="connsiteY10" fmla="*/ 112868 h 123640"/>
                <a:gd name="connsiteX11" fmla="*/ 87613 w 127055"/>
                <a:gd name="connsiteY11" fmla="*/ 107407 h 123640"/>
                <a:gd name="connsiteX12" fmla="*/ 127056 w 127055"/>
                <a:gd name="connsiteY12" fmla="*/ 58254 h 123640"/>
                <a:gd name="connsiteX13" fmla="*/ 70015 w 127055"/>
                <a:gd name="connsiteY13" fmla="*/ 0 h 12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55" h="123640">
                  <a:moveTo>
                    <a:pt x="70015" y="0"/>
                  </a:moveTo>
                  <a:cubicBezTo>
                    <a:pt x="70015" y="0"/>
                    <a:pt x="1445" y="57041"/>
                    <a:pt x="231" y="64929"/>
                  </a:cubicBezTo>
                  <a:cubicBezTo>
                    <a:pt x="-982" y="72818"/>
                    <a:pt x="2658" y="76459"/>
                    <a:pt x="9334" y="70998"/>
                  </a:cubicBezTo>
                  <a:cubicBezTo>
                    <a:pt x="16008" y="66143"/>
                    <a:pt x="77297" y="17598"/>
                    <a:pt x="77297" y="17598"/>
                  </a:cubicBezTo>
                  <a:cubicBezTo>
                    <a:pt x="77297" y="17598"/>
                    <a:pt x="8727" y="98911"/>
                    <a:pt x="6299" y="104979"/>
                  </a:cubicBezTo>
                  <a:cubicBezTo>
                    <a:pt x="5086" y="108620"/>
                    <a:pt x="11761" y="115902"/>
                    <a:pt x="15402" y="113475"/>
                  </a:cubicBezTo>
                  <a:cubicBezTo>
                    <a:pt x="19042" y="111047"/>
                    <a:pt x="92467" y="34589"/>
                    <a:pt x="92467" y="34589"/>
                  </a:cubicBezTo>
                  <a:cubicBezTo>
                    <a:pt x="92467" y="34589"/>
                    <a:pt x="28145" y="110441"/>
                    <a:pt x="28145" y="116509"/>
                  </a:cubicBezTo>
                  <a:cubicBezTo>
                    <a:pt x="27538" y="121363"/>
                    <a:pt x="35427" y="126825"/>
                    <a:pt x="40888" y="121363"/>
                  </a:cubicBezTo>
                  <a:cubicBezTo>
                    <a:pt x="46349" y="115902"/>
                    <a:pt x="110065" y="49152"/>
                    <a:pt x="110065" y="49152"/>
                  </a:cubicBezTo>
                  <a:cubicBezTo>
                    <a:pt x="110065" y="49152"/>
                    <a:pt x="66981" y="107407"/>
                    <a:pt x="70015" y="112868"/>
                  </a:cubicBezTo>
                  <a:cubicBezTo>
                    <a:pt x="71835" y="115902"/>
                    <a:pt x="77297" y="122577"/>
                    <a:pt x="87613" y="107407"/>
                  </a:cubicBezTo>
                  <a:cubicBezTo>
                    <a:pt x="97928" y="92236"/>
                    <a:pt x="127056" y="58254"/>
                    <a:pt x="127056" y="58254"/>
                  </a:cubicBezTo>
                  <a:lnTo>
                    <a:pt x="70015" y="0"/>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8" name="任意多边形: 形状 257">
              <a:extLst>
                <a:ext uri="{FF2B5EF4-FFF2-40B4-BE49-F238E27FC236}">
                  <a16:creationId xmlns:a16="http://schemas.microsoft.com/office/drawing/2014/main" id="{C08A77AD-1297-4C69-E4F3-05A8BB4D4D24}"/>
                </a:ext>
              </a:extLst>
            </p:cNvPr>
            <p:cNvSpPr/>
            <p:nvPr/>
          </p:nvSpPr>
          <p:spPr>
            <a:xfrm>
              <a:off x="3002742" y="2168195"/>
              <a:ext cx="716283" cy="314204"/>
            </a:xfrm>
            <a:custGeom>
              <a:avLst/>
              <a:gdLst>
                <a:gd name="connsiteX0" fmla="*/ 405525 w 756505"/>
                <a:gd name="connsiteY0" fmla="*/ 319185 h 319721"/>
                <a:gd name="connsiteX1" fmla="*/ 203455 w 756505"/>
                <a:gd name="connsiteY1" fmla="*/ 319185 h 319721"/>
                <a:gd name="connsiteX2" fmla="*/ 1992 w 756505"/>
                <a:gd name="connsiteY2" fmla="*/ 203283 h 319721"/>
                <a:gd name="connsiteX3" fmla="*/ 63281 w 756505"/>
                <a:gd name="connsiteY3" fmla="*/ 0 h 319721"/>
                <a:gd name="connsiteX4" fmla="*/ 247752 w 756505"/>
                <a:gd name="connsiteY4" fmla="*/ 46725 h 319721"/>
                <a:gd name="connsiteX5" fmla="*/ 403098 w 756505"/>
                <a:gd name="connsiteY5" fmla="*/ 33375 h 319721"/>
                <a:gd name="connsiteX6" fmla="*/ 756264 w 756505"/>
                <a:gd name="connsiteY6" fmla="*/ 217240 h 319721"/>
                <a:gd name="connsiteX7" fmla="*/ 405525 w 756505"/>
                <a:gd name="connsiteY7" fmla="*/ 319185 h 31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6505" h="319721">
                  <a:moveTo>
                    <a:pt x="405525" y="319185"/>
                  </a:moveTo>
                  <a:lnTo>
                    <a:pt x="203455" y="319185"/>
                  </a:lnTo>
                  <a:cubicBezTo>
                    <a:pt x="203455" y="319185"/>
                    <a:pt x="17162" y="334356"/>
                    <a:pt x="1992" y="203283"/>
                  </a:cubicBezTo>
                  <a:cubicBezTo>
                    <a:pt x="-13178" y="72818"/>
                    <a:pt x="63281" y="0"/>
                    <a:pt x="63281" y="0"/>
                  </a:cubicBezTo>
                  <a:cubicBezTo>
                    <a:pt x="63281" y="0"/>
                    <a:pt x="161584" y="26093"/>
                    <a:pt x="247752" y="46725"/>
                  </a:cubicBezTo>
                  <a:cubicBezTo>
                    <a:pt x="290837" y="37623"/>
                    <a:pt x="342416" y="31555"/>
                    <a:pt x="403098" y="33375"/>
                  </a:cubicBezTo>
                  <a:cubicBezTo>
                    <a:pt x="403098" y="33375"/>
                    <a:pt x="767187" y="153524"/>
                    <a:pt x="756264" y="217240"/>
                  </a:cubicBezTo>
                  <a:cubicBezTo>
                    <a:pt x="756264" y="217847"/>
                    <a:pt x="603953" y="136534"/>
                    <a:pt x="405525" y="319185"/>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9" name="任意多边形: 形状 258">
              <a:extLst>
                <a:ext uri="{FF2B5EF4-FFF2-40B4-BE49-F238E27FC236}">
                  <a16:creationId xmlns:a16="http://schemas.microsoft.com/office/drawing/2014/main" id="{B9A835BE-C0AC-8CAA-398E-C7211C72C9E0}"/>
                </a:ext>
              </a:extLst>
            </p:cNvPr>
            <p:cNvSpPr/>
            <p:nvPr/>
          </p:nvSpPr>
          <p:spPr>
            <a:xfrm>
              <a:off x="3262027" y="2254068"/>
              <a:ext cx="365415" cy="97204"/>
            </a:xfrm>
            <a:custGeom>
              <a:avLst/>
              <a:gdLst>
                <a:gd name="connsiteX0" fmla="*/ 0 w 385935"/>
                <a:gd name="connsiteY0" fmla="*/ 6068 h 98911"/>
                <a:gd name="connsiteX1" fmla="*/ 385935 w 385935"/>
                <a:gd name="connsiteY1" fmla="*/ 0 h 98911"/>
                <a:gd name="connsiteX2" fmla="*/ 191147 w 385935"/>
                <a:gd name="connsiteY2" fmla="*/ 98911 h 98911"/>
              </a:gdLst>
              <a:ahLst/>
              <a:cxnLst>
                <a:cxn ang="0">
                  <a:pos x="connsiteX0" y="connsiteY0"/>
                </a:cxn>
                <a:cxn ang="0">
                  <a:pos x="connsiteX1" y="connsiteY1"/>
                </a:cxn>
                <a:cxn ang="0">
                  <a:pos x="connsiteX2" y="connsiteY2"/>
                </a:cxn>
              </a:cxnLst>
              <a:rect l="l" t="t" r="r" b="b"/>
              <a:pathLst>
                <a:path w="385935" h="98911">
                  <a:moveTo>
                    <a:pt x="0" y="6068"/>
                  </a:moveTo>
                  <a:lnTo>
                    <a:pt x="385935" y="0"/>
                  </a:lnTo>
                  <a:lnTo>
                    <a:pt x="191147" y="98911"/>
                  </a:lnTo>
                  <a:close/>
                </a:path>
              </a:pathLst>
            </a:custGeom>
            <a:solidFill>
              <a:srgbClr val="F2F2F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60" name="任意多边形: 形状 259">
              <a:extLst>
                <a:ext uri="{FF2B5EF4-FFF2-40B4-BE49-F238E27FC236}">
                  <a16:creationId xmlns:a16="http://schemas.microsoft.com/office/drawing/2014/main" id="{9B13454E-FA21-6720-B4CA-5BF3CE1876CF}"/>
                </a:ext>
              </a:extLst>
            </p:cNvPr>
            <p:cNvSpPr/>
            <p:nvPr/>
          </p:nvSpPr>
          <p:spPr>
            <a:xfrm>
              <a:off x="3188485" y="2175351"/>
              <a:ext cx="207413" cy="51282"/>
            </a:xfrm>
            <a:custGeom>
              <a:avLst/>
              <a:gdLst>
                <a:gd name="connsiteX0" fmla="*/ 197822 w 219060"/>
                <a:gd name="connsiteY0" fmla="*/ 36409 h 52183"/>
                <a:gd name="connsiteX1" fmla="*/ 4854 w 219060"/>
                <a:gd name="connsiteY1" fmla="*/ 39443 h 52183"/>
                <a:gd name="connsiteX2" fmla="*/ 0 w 219060"/>
                <a:gd name="connsiteY2" fmla="*/ 0 h 52183"/>
                <a:gd name="connsiteX3" fmla="*/ 219061 w 219060"/>
                <a:gd name="connsiteY3" fmla="*/ 12136 h 52183"/>
                <a:gd name="connsiteX4" fmla="*/ 197822 w 219060"/>
                <a:gd name="connsiteY4" fmla="*/ 36409 h 521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60" h="52183">
                  <a:moveTo>
                    <a:pt x="197822" y="36409"/>
                  </a:moveTo>
                  <a:cubicBezTo>
                    <a:pt x="197822" y="36409"/>
                    <a:pt x="111047" y="69784"/>
                    <a:pt x="4854" y="39443"/>
                  </a:cubicBezTo>
                  <a:lnTo>
                    <a:pt x="0" y="0"/>
                  </a:lnTo>
                  <a:lnTo>
                    <a:pt x="219061" y="12136"/>
                  </a:lnTo>
                  <a:lnTo>
                    <a:pt x="197822" y="36409"/>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61" name="任意多边形: 形状 260">
              <a:extLst>
                <a:ext uri="{FF2B5EF4-FFF2-40B4-BE49-F238E27FC236}">
                  <a16:creationId xmlns:a16="http://schemas.microsoft.com/office/drawing/2014/main" id="{37D80D34-2ACB-D28A-9927-A52EC059744F}"/>
                </a:ext>
              </a:extLst>
            </p:cNvPr>
            <p:cNvSpPr/>
            <p:nvPr/>
          </p:nvSpPr>
          <p:spPr>
            <a:xfrm>
              <a:off x="3262027" y="2260031"/>
              <a:ext cx="195347" cy="91240"/>
            </a:xfrm>
            <a:custGeom>
              <a:avLst/>
              <a:gdLst>
                <a:gd name="connsiteX0" fmla="*/ 191147 w 206317"/>
                <a:gd name="connsiteY0" fmla="*/ 92843 h 92842"/>
                <a:gd name="connsiteX1" fmla="*/ 0 w 206317"/>
                <a:gd name="connsiteY1" fmla="*/ 18811 h 92842"/>
                <a:gd name="connsiteX2" fmla="*/ 0 w 206317"/>
                <a:gd name="connsiteY2" fmla="*/ 0 h 92842"/>
                <a:gd name="connsiteX3" fmla="*/ 206317 w 206317"/>
                <a:gd name="connsiteY3" fmla="*/ 74032 h 92842"/>
              </a:gdLst>
              <a:ahLst/>
              <a:cxnLst>
                <a:cxn ang="0">
                  <a:pos x="connsiteX0" y="connsiteY0"/>
                </a:cxn>
                <a:cxn ang="0">
                  <a:pos x="connsiteX1" y="connsiteY1"/>
                </a:cxn>
                <a:cxn ang="0">
                  <a:pos x="connsiteX2" y="connsiteY2"/>
                </a:cxn>
                <a:cxn ang="0">
                  <a:pos x="connsiteX3" y="connsiteY3"/>
                </a:cxn>
              </a:cxnLst>
              <a:rect l="l" t="t" r="r" b="b"/>
              <a:pathLst>
                <a:path w="206317" h="92842">
                  <a:moveTo>
                    <a:pt x="191147" y="92843"/>
                  </a:moveTo>
                  <a:lnTo>
                    <a:pt x="0" y="18811"/>
                  </a:lnTo>
                  <a:lnTo>
                    <a:pt x="0" y="0"/>
                  </a:lnTo>
                  <a:lnTo>
                    <a:pt x="206317" y="74032"/>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262" name="图形 3">
              <a:extLst>
                <a:ext uri="{FF2B5EF4-FFF2-40B4-BE49-F238E27FC236}">
                  <a16:creationId xmlns:a16="http://schemas.microsoft.com/office/drawing/2014/main" id="{DF548620-8AB8-86C8-B5E6-86EF2BB690AA}"/>
                </a:ext>
              </a:extLst>
            </p:cNvPr>
            <p:cNvGrpSpPr/>
            <p:nvPr/>
          </p:nvGrpSpPr>
          <p:grpSpPr>
            <a:xfrm>
              <a:off x="2664354" y="1539051"/>
              <a:ext cx="1065934" cy="726346"/>
              <a:chOff x="8344614" y="1376800"/>
              <a:chExt cx="1125790" cy="739101"/>
            </a:xfrm>
            <a:solidFill>
              <a:srgbClr val="00AEF0"/>
            </a:solidFill>
          </p:grpSpPr>
          <p:sp>
            <p:nvSpPr>
              <p:cNvPr id="333" name="任意多边形: 形状 332">
                <a:extLst>
                  <a:ext uri="{FF2B5EF4-FFF2-40B4-BE49-F238E27FC236}">
                    <a16:creationId xmlns:a16="http://schemas.microsoft.com/office/drawing/2014/main" id="{13CDAF8C-EBE4-0951-92BB-1A47F307BCC8}"/>
                  </a:ext>
                </a:extLst>
              </p:cNvPr>
              <p:cNvSpPr/>
              <p:nvPr/>
            </p:nvSpPr>
            <p:spPr>
              <a:xfrm>
                <a:off x="9060803" y="1388936"/>
                <a:ext cx="409600" cy="726965"/>
              </a:xfrm>
              <a:custGeom>
                <a:avLst/>
                <a:gdLst>
                  <a:gd name="connsiteX0" fmla="*/ 33375 w 409600"/>
                  <a:gd name="connsiteY0" fmla="*/ 690557 h 726965"/>
                  <a:gd name="connsiteX1" fmla="*/ 60075 w 409600"/>
                  <a:gd name="connsiteY1" fmla="*/ 709368 h 726965"/>
                  <a:gd name="connsiteX2" fmla="*/ 82527 w 409600"/>
                  <a:gd name="connsiteY2" fmla="*/ 699659 h 726965"/>
                  <a:gd name="connsiteX3" fmla="*/ 92236 w 409600"/>
                  <a:gd name="connsiteY3" fmla="*/ 682668 h 726965"/>
                  <a:gd name="connsiteX4" fmla="*/ 92236 w 409600"/>
                  <a:gd name="connsiteY4" fmla="*/ 358021 h 726965"/>
                  <a:gd name="connsiteX5" fmla="*/ 113475 w 409600"/>
                  <a:gd name="connsiteY5" fmla="*/ 319792 h 726965"/>
                  <a:gd name="connsiteX6" fmla="*/ 166268 w 409600"/>
                  <a:gd name="connsiteY6" fmla="*/ 468462 h 726965"/>
                  <a:gd name="connsiteX7" fmla="*/ 348313 w 409600"/>
                  <a:gd name="connsiteY7" fmla="*/ 711188 h 726965"/>
                  <a:gd name="connsiteX8" fmla="*/ 409601 w 409600"/>
                  <a:gd name="connsiteY8" fmla="*/ 726966 h 726965"/>
                  <a:gd name="connsiteX9" fmla="*/ 271854 w 409600"/>
                  <a:gd name="connsiteY9" fmla="*/ 446010 h 726965"/>
                  <a:gd name="connsiteX10" fmla="*/ 195395 w 409600"/>
                  <a:gd name="connsiteY10" fmla="*/ 230590 h 726965"/>
                  <a:gd name="connsiteX11" fmla="*/ 149277 w 409600"/>
                  <a:gd name="connsiteY11" fmla="*/ 98911 h 726965"/>
                  <a:gd name="connsiteX12" fmla="*/ 122577 w 409600"/>
                  <a:gd name="connsiteY12" fmla="*/ 66143 h 726965"/>
                  <a:gd name="connsiteX13" fmla="*/ 4855 w 409600"/>
                  <a:gd name="connsiteY13" fmla="*/ 1820 h 726965"/>
                  <a:gd name="connsiteX14" fmla="*/ 4248 w 409600"/>
                  <a:gd name="connsiteY14" fmla="*/ 1820 h 726965"/>
                  <a:gd name="connsiteX15" fmla="*/ 0 w 409600"/>
                  <a:gd name="connsiteY15" fmla="*/ 0 h 726965"/>
                  <a:gd name="connsiteX16" fmla="*/ 0 w 409600"/>
                  <a:gd name="connsiteY16" fmla="*/ 0 h 726965"/>
                  <a:gd name="connsiteX17" fmla="*/ 0 w 409600"/>
                  <a:gd name="connsiteY17" fmla="*/ 0 h 726965"/>
                  <a:gd name="connsiteX18" fmla="*/ 33375 w 409600"/>
                  <a:gd name="connsiteY18" fmla="*/ 690557 h 726965"/>
                  <a:gd name="connsiteX19" fmla="*/ 33375 w 409600"/>
                  <a:gd name="connsiteY19" fmla="*/ 690557 h 7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09600" h="726965">
                    <a:moveTo>
                      <a:pt x="33375" y="690557"/>
                    </a:moveTo>
                    <a:cubicBezTo>
                      <a:pt x="32162" y="704513"/>
                      <a:pt x="46725" y="714829"/>
                      <a:pt x="60075" y="709368"/>
                    </a:cubicBezTo>
                    <a:lnTo>
                      <a:pt x="82527" y="699659"/>
                    </a:lnTo>
                    <a:cubicBezTo>
                      <a:pt x="89202" y="696625"/>
                      <a:pt x="93450" y="689950"/>
                      <a:pt x="92236" y="682668"/>
                    </a:cubicBezTo>
                    <a:cubicBezTo>
                      <a:pt x="83134" y="624414"/>
                      <a:pt x="63109" y="397464"/>
                      <a:pt x="92236" y="358021"/>
                    </a:cubicBezTo>
                    <a:cubicBezTo>
                      <a:pt x="103159" y="343458"/>
                      <a:pt x="109834" y="330715"/>
                      <a:pt x="113475" y="319792"/>
                    </a:cubicBezTo>
                    <a:cubicBezTo>
                      <a:pt x="132893" y="369551"/>
                      <a:pt x="156559" y="433873"/>
                      <a:pt x="166268" y="468462"/>
                    </a:cubicBezTo>
                    <a:lnTo>
                      <a:pt x="348313" y="711188"/>
                    </a:lnTo>
                    <a:lnTo>
                      <a:pt x="409601" y="726966"/>
                    </a:lnTo>
                    <a:cubicBezTo>
                      <a:pt x="333142" y="543100"/>
                      <a:pt x="271854" y="446010"/>
                      <a:pt x="271854" y="446010"/>
                    </a:cubicBezTo>
                    <a:cubicBezTo>
                      <a:pt x="259718" y="413849"/>
                      <a:pt x="225736" y="316758"/>
                      <a:pt x="195395" y="230590"/>
                    </a:cubicBezTo>
                    <a:cubicBezTo>
                      <a:pt x="175977" y="175977"/>
                      <a:pt x="158986" y="125611"/>
                      <a:pt x="149277" y="98911"/>
                    </a:cubicBezTo>
                    <a:cubicBezTo>
                      <a:pt x="144422" y="84954"/>
                      <a:pt x="135320" y="73425"/>
                      <a:pt x="122577" y="66143"/>
                    </a:cubicBezTo>
                    <a:cubicBezTo>
                      <a:pt x="94056" y="49152"/>
                      <a:pt x="47332" y="22452"/>
                      <a:pt x="4855" y="1820"/>
                    </a:cubicBezTo>
                    <a:cubicBezTo>
                      <a:pt x="4855" y="1820"/>
                      <a:pt x="4248" y="1820"/>
                      <a:pt x="4248" y="1820"/>
                    </a:cubicBezTo>
                    <a:cubicBezTo>
                      <a:pt x="3034" y="1214"/>
                      <a:pt x="1821" y="607"/>
                      <a:pt x="0" y="0"/>
                    </a:cubicBezTo>
                    <a:cubicBezTo>
                      <a:pt x="0" y="0"/>
                      <a:pt x="0" y="0"/>
                      <a:pt x="0" y="0"/>
                    </a:cubicBezTo>
                    <a:cubicBezTo>
                      <a:pt x="0" y="0"/>
                      <a:pt x="0" y="0"/>
                      <a:pt x="0" y="0"/>
                    </a:cubicBezTo>
                    <a:cubicBezTo>
                      <a:pt x="81313" y="121970"/>
                      <a:pt x="49759" y="468462"/>
                      <a:pt x="33375" y="690557"/>
                    </a:cubicBezTo>
                    <a:cubicBezTo>
                      <a:pt x="33375" y="689950"/>
                      <a:pt x="33375" y="689950"/>
                      <a:pt x="33375" y="690557"/>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34" name="任意多边形: 形状 333">
                <a:extLst>
                  <a:ext uri="{FF2B5EF4-FFF2-40B4-BE49-F238E27FC236}">
                    <a16:creationId xmlns:a16="http://schemas.microsoft.com/office/drawing/2014/main" id="{93B67FF2-A51E-CF5A-8192-C5BFCCA7D48E}"/>
                  </a:ext>
                </a:extLst>
              </p:cNvPr>
              <p:cNvSpPr/>
              <p:nvPr/>
            </p:nvSpPr>
            <p:spPr>
              <a:xfrm>
                <a:off x="8344614" y="1376800"/>
                <a:ext cx="644663" cy="704004"/>
              </a:xfrm>
              <a:custGeom>
                <a:avLst/>
                <a:gdLst>
                  <a:gd name="connsiteX0" fmla="*/ 448584 w 644663"/>
                  <a:gd name="connsiteY0" fmla="*/ 21845 h 704004"/>
                  <a:gd name="connsiteX1" fmla="*/ 324187 w 644663"/>
                  <a:gd name="connsiteY1" fmla="*/ 151704 h 704004"/>
                  <a:gd name="connsiteX2" fmla="*/ 215566 w 644663"/>
                  <a:gd name="connsiteY2" fmla="*/ 332535 h 704004"/>
                  <a:gd name="connsiteX3" fmla="*/ 147 w 644663"/>
                  <a:gd name="connsiteY3" fmla="*/ 553416 h 704004"/>
                  <a:gd name="connsiteX4" fmla="*/ 48085 w 644663"/>
                  <a:gd name="connsiteY4" fmla="*/ 608030 h 704004"/>
                  <a:gd name="connsiteX5" fmla="*/ 324187 w 644663"/>
                  <a:gd name="connsiteY5" fmla="*/ 360449 h 704004"/>
                  <a:gd name="connsiteX6" fmla="*/ 425525 w 644663"/>
                  <a:gd name="connsiteY6" fmla="*/ 201463 h 704004"/>
                  <a:gd name="connsiteX7" fmla="*/ 425525 w 644663"/>
                  <a:gd name="connsiteY7" fmla="*/ 201463 h 704004"/>
                  <a:gd name="connsiteX8" fmla="*/ 425525 w 644663"/>
                  <a:gd name="connsiteY8" fmla="*/ 201463 h 704004"/>
                  <a:gd name="connsiteX9" fmla="*/ 469822 w 644663"/>
                  <a:gd name="connsiteY9" fmla="*/ 322219 h 704004"/>
                  <a:gd name="connsiteX10" fmla="*/ 471036 w 644663"/>
                  <a:gd name="connsiteY10" fmla="*/ 325860 h 704004"/>
                  <a:gd name="connsiteX11" fmla="*/ 476497 w 644663"/>
                  <a:gd name="connsiteY11" fmla="*/ 487273 h 704004"/>
                  <a:gd name="connsiteX12" fmla="*/ 417029 w 644663"/>
                  <a:gd name="connsiteY12" fmla="*/ 641405 h 704004"/>
                  <a:gd name="connsiteX13" fmla="*/ 417636 w 644663"/>
                  <a:gd name="connsiteY13" fmla="*/ 660216 h 704004"/>
                  <a:gd name="connsiteX14" fmla="*/ 417636 w 644663"/>
                  <a:gd name="connsiteY14" fmla="*/ 660216 h 704004"/>
                  <a:gd name="connsiteX15" fmla="*/ 424311 w 644663"/>
                  <a:gd name="connsiteY15" fmla="*/ 668104 h 704004"/>
                  <a:gd name="connsiteX16" fmla="*/ 497736 w 644663"/>
                  <a:gd name="connsiteY16" fmla="*/ 695411 h 704004"/>
                  <a:gd name="connsiteX17" fmla="*/ 514727 w 644663"/>
                  <a:gd name="connsiteY17" fmla="*/ 701479 h 704004"/>
                  <a:gd name="connsiteX18" fmla="*/ 549922 w 644663"/>
                  <a:gd name="connsiteY18" fmla="*/ 696625 h 704004"/>
                  <a:gd name="connsiteX19" fmla="*/ 565093 w 644663"/>
                  <a:gd name="connsiteY19" fmla="*/ 671139 h 704004"/>
                  <a:gd name="connsiteX20" fmla="*/ 618492 w 644663"/>
                  <a:gd name="connsiteY20" fmla="*/ 370158 h 704004"/>
                  <a:gd name="connsiteX21" fmla="*/ 590579 w 644663"/>
                  <a:gd name="connsiteY21" fmla="*/ 0 h 704004"/>
                  <a:gd name="connsiteX22" fmla="*/ 448584 w 644663"/>
                  <a:gd name="connsiteY22" fmla="*/ 21845 h 70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44663" h="704004">
                    <a:moveTo>
                      <a:pt x="448584" y="21845"/>
                    </a:moveTo>
                    <a:cubicBezTo>
                      <a:pt x="422491" y="26093"/>
                      <a:pt x="358168" y="88595"/>
                      <a:pt x="324187" y="151704"/>
                    </a:cubicBezTo>
                    <a:cubicBezTo>
                      <a:pt x="285350" y="223915"/>
                      <a:pt x="245301" y="305835"/>
                      <a:pt x="215566" y="332535"/>
                    </a:cubicBezTo>
                    <a:cubicBezTo>
                      <a:pt x="160953" y="382294"/>
                      <a:pt x="7429" y="557664"/>
                      <a:pt x="147" y="553416"/>
                    </a:cubicBezTo>
                    <a:cubicBezTo>
                      <a:pt x="-2887" y="551596"/>
                      <a:pt x="42017" y="605602"/>
                      <a:pt x="48085" y="608030"/>
                    </a:cubicBezTo>
                    <a:cubicBezTo>
                      <a:pt x="51119" y="609243"/>
                      <a:pt x="299914" y="393217"/>
                      <a:pt x="324187" y="360449"/>
                    </a:cubicBezTo>
                    <a:cubicBezTo>
                      <a:pt x="346639" y="329501"/>
                      <a:pt x="407320" y="198429"/>
                      <a:pt x="425525" y="201463"/>
                    </a:cubicBezTo>
                    <a:cubicBezTo>
                      <a:pt x="425525" y="201463"/>
                      <a:pt x="425525" y="201463"/>
                      <a:pt x="425525" y="201463"/>
                    </a:cubicBezTo>
                    <a:cubicBezTo>
                      <a:pt x="425525" y="201463"/>
                      <a:pt x="425525" y="201463"/>
                      <a:pt x="425525" y="201463"/>
                    </a:cubicBezTo>
                    <a:cubicBezTo>
                      <a:pt x="426739" y="204497"/>
                      <a:pt x="449191" y="252435"/>
                      <a:pt x="469822" y="322219"/>
                    </a:cubicBezTo>
                    <a:cubicBezTo>
                      <a:pt x="470429" y="323433"/>
                      <a:pt x="470429" y="324647"/>
                      <a:pt x="471036" y="325860"/>
                    </a:cubicBezTo>
                    <a:cubicBezTo>
                      <a:pt x="485599" y="374406"/>
                      <a:pt x="484386" y="427805"/>
                      <a:pt x="476497" y="487273"/>
                    </a:cubicBezTo>
                    <a:cubicBezTo>
                      <a:pt x="470429" y="532178"/>
                      <a:pt x="437054" y="605602"/>
                      <a:pt x="417029" y="641405"/>
                    </a:cubicBezTo>
                    <a:cubicBezTo>
                      <a:pt x="414602" y="645652"/>
                      <a:pt x="415209" y="654148"/>
                      <a:pt x="417636" y="660216"/>
                    </a:cubicBezTo>
                    <a:lnTo>
                      <a:pt x="417636" y="660216"/>
                    </a:lnTo>
                    <a:cubicBezTo>
                      <a:pt x="419457" y="663857"/>
                      <a:pt x="421277" y="666891"/>
                      <a:pt x="424311" y="668104"/>
                    </a:cubicBezTo>
                    <a:lnTo>
                      <a:pt x="497736" y="695411"/>
                    </a:lnTo>
                    <a:lnTo>
                      <a:pt x="514727" y="701479"/>
                    </a:lnTo>
                    <a:cubicBezTo>
                      <a:pt x="526863" y="706334"/>
                      <a:pt x="540213" y="703907"/>
                      <a:pt x="549922" y="696625"/>
                    </a:cubicBezTo>
                    <a:cubicBezTo>
                      <a:pt x="557811" y="691164"/>
                      <a:pt x="563879" y="682061"/>
                      <a:pt x="565093" y="671139"/>
                    </a:cubicBezTo>
                    <a:cubicBezTo>
                      <a:pt x="581477" y="546134"/>
                      <a:pt x="602108" y="418096"/>
                      <a:pt x="618492" y="370158"/>
                    </a:cubicBezTo>
                    <a:cubicBezTo>
                      <a:pt x="690704" y="158986"/>
                      <a:pt x="590579" y="0"/>
                      <a:pt x="590579" y="0"/>
                    </a:cubicBezTo>
                    <a:cubicBezTo>
                      <a:pt x="590579" y="0"/>
                      <a:pt x="471643" y="13350"/>
                      <a:pt x="448584" y="21845"/>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263" name="任意多边形: 形状 262">
              <a:extLst>
                <a:ext uri="{FF2B5EF4-FFF2-40B4-BE49-F238E27FC236}">
                  <a16:creationId xmlns:a16="http://schemas.microsoft.com/office/drawing/2014/main" id="{34A38D4A-290F-520E-754E-087F2D53EAFC}"/>
                </a:ext>
              </a:extLst>
            </p:cNvPr>
            <p:cNvSpPr/>
            <p:nvPr/>
          </p:nvSpPr>
          <p:spPr>
            <a:xfrm>
              <a:off x="3443011" y="2043558"/>
              <a:ext cx="458493" cy="307714"/>
            </a:xfrm>
            <a:custGeom>
              <a:avLst/>
              <a:gdLst>
                <a:gd name="connsiteX0" fmla="*/ 0 w 484239"/>
                <a:gd name="connsiteY0" fmla="*/ 313117 h 313117"/>
                <a:gd name="connsiteX1" fmla="*/ 114688 w 484239"/>
                <a:gd name="connsiteY1" fmla="*/ 0 h 313117"/>
                <a:gd name="connsiteX2" fmla="*/ 484239 w 484239"/>
                <a:gd name="connsiteY2" fmla="*/ 6068 h 313117"/>
                <a:gd name="connsiteX3" fmla="*/ 375013 w 484239"/>
                <a:gd name="connsiteY3" fmla="*/ 294913 h 313117"/>
              </a:gdLst>
              <a:ahLst/>
              <a:cxnLst>
                <a:cxn ang="0">
                  <a:pos x="connsiteX0" y="connsiteY0"/>
                </a:cxn>
                <a:cxn ang="0">
                  <a:pos x="connsiteX1" y="connsiteY1"/>
                </a:cxn>
                <a:cxn ang="0">
                  <a:pos x="connsiteX2" y="connsiteY2"/>
                </a:cxn>
                <a:cxn ang="0">
                  <a:pos x="connsiteX3" y="connsiteY3"/>
                </a:cxn>
              </a:cxnLst>
              <a:rect l="l" t="t" r="r" b="b"/>
              <a:pathLst>
                <a:path w="484239" h="313117">
                  <a:moveTo>
                    <a:pt x="0" y="313117"/>
                  </a:moveTo>
                  <a:lnTo>
                    <a:pt x="114688" y="0"/>
                  </a:lnTo>
                  <a:lnTo>
                    <a:pt x="484239" y="6068"/>
                  </a:lnTo>
                  <a:lnTo>
                    <a:pt x="375013" y="294913"/>
                  </a:ln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64" name="任意多边形: 形状 263">
              <a:extLst>
                <a:ext uri="{FF2B5EF4-FFF2-40B4-BE49-F238E27FC236}">
                  <a16:creationId xmlns:a16="http://schemas.microsoft.com/office/drawing/2014/main" id="{46E9C73D-F015-D239-6F4B-16A3FC9E2A88}"/>
                </a:ext>
              </a:extLst>
            </p:cNvPr>
            <p:cNvSpPr/>
            <p:nvPr/>
          </p:nvSpPr>
          <p:spPr>
            <a:xfrm>
              <a:off x="3657250" y="2150917"/>
              <a:ext cx="66213" cy="84648"/>
            </a:xfrm>
            <a:custGeom>
              <a:avLst/>
              <a:gdLst>
                <a:gd name="connsiteX0" fmla="*/ 6749 w 69931"/>
                <a:gd name="connsiteY0" fmla="*/ 29111 h 86134"/>
                <a:gd name="connsiteX1" fmla="*/ 14637 w 69931"/>
                <a:gd name="connsiteY1" fmla="*/ 83724 h 86134"/>
                <a:gd name="connsiteX2" fmla="*/ 63182 w 69931"/>
                <a:gd name="connsiteY2" fmla="*/ 57024 h 86134"/>
                <a:gd name="connsiteX3" fmla="*/ 55294 w 69931"/>
                <a:gd name="connsiteY3" fmla="*/ 2411 h 86134"/>
                <a:gd name="connsiteX4" fmla="*/ 6749 w 69931"/>
                <a:gd name="connsiteY4" fmla="*/ 29111 h 861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931" h="86134">
                  <a:moveTo>
                    <a:pt x="6749" y="29111"/>
                  </a:moveTo>
                  <a:cubicBezTo>
                    <a:pt x="-4781" y="51563"/>
                    <a:pt x="-1140" y="76442"/>
                    <a:pt x="14637" y="83724"/>
                  </a:cubicBezTo>
                  <a:cubicBezTo>
                    <a:pt x="30415" y="91613"/>
                    <a:pt x="51653" y="79476"/>
                    <a:pt x="63182" y="57024"/>
                  </a:cubicBezTo>
                  <a:cubicBezTo>
                    <a:pt x="74712" y="34572"/>
                    <a:pt x="71071" y="9693"/>
                    <a:pt x="55294" y="2411"/>
                  </a:cubicBezTo>
                  <a:cubicBezTo>
                    <a:pt x="39517" y="-5478"/>
                    <a:pt x="17671" y="6659"/>
                    <a:pt x="6749" y="29111"/>
                  </a:cubicBezTo>
                  <a:close/>
                </a:path>
              </a:pathLst>
            </a:custGeom>
            <a:solidFill>
              <a:srgbClr val="F2F0F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65" name="任意多边形: 形状 264">
              <a:extLst>
                <a:ext uri="{FF2B5EF4-FFF2-40B4-BE49-F238E27FC236}">
                  <a16:creationId xmlns:a16="http://schemas.microsoft.com/office/drawing/2014/main" id="{230A80E2-9DDD-0C3E-215A-2C9FC647F181}"/>
                </a:ext>
              </a:extLst>
            </p:cNvPr>
            <p:cNvSpPr/>
            <p:nvPr/>
          </p:nvSpPr>
          <p:spPr>
            <a:xfrm>
              <a:off x="3144348" y="1177134"/>
              <a:ext cx="315223" cy="503522"/>
            </a:xfrm>
            <a:custGeom>
              <a:avLst/>
              <a:gdLst>
                <a:gd name="connsiteX0" fmla="*/ 323929 w 332924"/>
                <a:gd name="connsiteY0" fmla="*/ 428347 h 512364"/>
                <a:gd name="connsiteX1" fmla="*/ 274777 w 332924"/>
                <a:gd name="connsiteY1" fmla="*/ 295455 h 512364"/>
                <a:gd name="connsiteX2" fmla="*/ 237761 w 332924"/>
                <a:gd name="connsiteY2" fmla="*/ 177732 h 512364"/>
                <a:gd name="connsiteX3" fmla="*/ 219557 w 332924"/>
                <a:gd name="connsiteY3" fmla="*/ 59403 h 512364"/>
                <a:gd name="connsiteX4" fmla="*/ 33871 w 332924"/>
                <a:gd name="connsiteY4" fmla="*/ 33310 h 512364"/>
                <a:gd name="connsiteX5" fmla="*/ 2924 w 332924"/>
                <a:gd name="connsiteY5" fmla="*/ 186228 h 512364"/>
                <a:gd name="connsiteX6" fmla="*/ 50256 w 332924"/>
                <a:gd name="connsiteY6" fmla="*/ 89137 h 512364"/>
                <a:gd name="connsiteX7" fmla="*/ 184968 w 332924"/>
                <a:gd name="connsiteY7" fmla="*/ 231132 h 512364"/>
                <a:gd name="connsiteX8" fmla="*/ 183755 w 332924"/>
                <a:gd name="connsiteY8" fmla="*/ 233559 h 512364"/>
                <a:gd name="connsiteX9" fmla="*/ 194071 w 332924"/>
                <a:gd name="connsiteY9" fmla="*/ 330043 h 512364"/>
                <a:gd name="connsiteX10" fmla="*/ 209848 w 332924"/>
                <a:gd name="connsiteY10" fmla="*/ 498131 h 512364"/>
                <a:gd name="connsiteX11" fmla="*/ 323929 w 332924"/>
                <a:gd name="connsiteY11" fmla="*/ 428347 h 5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2924" h="512364">
                  <a:moveTo>
                    <a:pt x="323929" y="428347"/>
                  </a:moveTo>
                  <a:cubicBezTo>
                    <a:pt x="296623" y="387084"/>
                    <a:pt x="277204" y="354316"/>
                    <a:pt x="274777" y="295455"/>
                  </a:cubicBezTo>
                  <a:cubicBezTo>
                    <a:pt x="272957" y="256618"/>
                    <a:pt x="264462" y="203826"/>
                    <a:pt x="237761" y="177732"/>
                  </a:cubicBezTo>
                  <a:cubicBezTo>
                    <a:pt x="265675" y="104914"/>
                    <a:pt x="232907" y="83069"/>
                    <a:pt x="219557" y="59403"/>
                  </a:cubicBezTo>
                  <a:cubicBezTo>
                    <a:pt x="203173" y="29669"/>
                    <a:pt x="81810" y="-41935"/>
                    <a:pt x="33871" y="33310"/>
                  </a:cubicBezTo>
                  <a:cubicBezTo>
                    <a:pt x="-14067" y="107949"/>
                    <a:pt x="2924" y="186228"/>
                    <a:pt x="2924" y="186228"/>
                  </a:cubicBezTo>
                  <a:cubicBezTo>
                    <a:pt x="7778" y="144964"/>
                    <a:pt x="50256" y="89137"/>
                    <a:pt x="50256" y="89137"/>
                  </a:cubicBezTo>
                  <a:cubicBezTo>
                    <a:pt x="56930" y="132221"/>
                    <a:pt x="146132" y="202612"/>
                    <a:pt x="184968" y="231132"/>
                  </a:cubicBezTo>
                  <a:cubicBezTo>
                    <a:pt x="184362" y="231739"/>
                    <a:pt x="183755" y="232953"/>
                    <a:pt x="183755" y="233559"/>
                  </a:cubicBezTo>
                  <a:cubicBezTo>
                    <a:pt x="161909" y="265114"/>
                    <a:pt x="189216" y="296668"/>
                    <a:pt x="194071" y="330043"/>
                  </a:cubicBezTo>
                  <a:cubicBezTo>
                    <a:pt x="198925" y="363418"/>
                    <a:pt x="102442" y="453227"/>
                    <a:pt x="209848" y="498131"/>
                  </a:cubicBezTo>
                  <a:cubicBezTo>
                    <a:pt x="317255" y="543643"/>
                    <a:pt x="351236" y="469004"/>
                    <a:pt x="323929" y="428347"/>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266" name="图形 3">
              <a:extLst>
                <a:ext uri="{FF2B5EF4-FFF2-40B4-BE49-F238E27FC236}">
                  <a16:creationId xmlns:a16="http://schemas.microsoft.com/office/drawing/2014/main" id="{256CBC15-889F-EF68-2A26-8FC6D5AA8D8D}"/>
                </a:ext>
              </a:extLst>
            </p:cNvPr>
            <p:cNvGrpSpPr/>
            <p:nvPr/>
          </p:nvGrpSpPr>
          <p:grpSpPr>
            <a:xfrm>
              <a:off x="1103434" y="4577911"/>
              <a:ext cx="625201" cy="586813"/>
              <a:chOff x="6696042" y="4469021"/>
              <a:chExt cx="660309" cy="597117"/>
            </a:xfrm>
            <a:solidFill>
              <a:srgbClr val="0E538C"/>
            </a:solidFill>
          </p:grpSpPr>
          <p:grpSp>
            <p:nvGrpSpPr>
              <p:cNvPr id="327" name="图形 3">
                <a:extLst>
                  <a:ext uri="{FF2B5EF4-FFF2-40B4-BE49-F238E27FC236}">
                    <a16:creationId xmlns:a16="http://schemas.microsoft.com/office/drawing/2014/main" id="{6407B337-ECEE-F510-B81E-FA0AF76DFE53}"/>
                  </a:ext>
                </a:extLst>
              </p:cNvPr>
              <p:cNvGrpSpPr/>
              <p:nvPr/>
            </p:nvGrpSpPr>
            <p:grpSpPr>
              <a:xfrm>
                <a:off x="6696042" y="4939140"/>
                <a:ext cx="526109" cy="117391"/>
                <a:chOff x="6696042" y="4939140"/>
                <a:chExt cx="526109" cy="117391"/>
              </a:xfrm>
              <a:solidFill>
                <a:srgbClr val="0E538C"/>
              </a:solidFill>
            </p:grpSpPr>
            <p:sp>
              <p:nvSpPr>
                <p:cNvPr id="330" name="任意多边形: 形状 329">
                  <a:extLst>
                    <a:ext uri="{FF2B5EF4-FFF2-40B4-BE49-F238E27FC236}">
                      <a16:creationId xmlns:a16="http://schemas.microsoft.com/office/drawing/2014/main" id="{62CC8F86-23CA-4587-8EC8-35DA60B72AEA}"/>
                    </a:ext>
                  </a:extLst>
                </p:cNvPr>
                <p:cNvSpPr/>
                <p:nvPr/>
              </p:nvSpPr>
              <p:spPr>
                <a:xfrm>
                  <a:off x="6808910" y="4939140"/>
                  <a:ext cx="413241" cy="57924"/>
                </a:xfrm>
                <a:custGeom>
                  <a:avLst/>
                  <a:gdLst>
                    <a:gd name="connsiteX0" fmla="*/ 413242 w 413241"/>
                    <a:gd name="connsiteY0" fmla="*/ 32438 h 57924"/>
                    <a:gd name="connsiteX1" fmla="*/ 291879 w 413241"/>
                    <a:gd name="connsiteY1" fmla="*/ 57924 h 57924"/>
                    <a:gd name="connsiteX2" fmla="*/ 0 w 413241"/>
                    <a:gd name="connsiteY2" fmla="*/ 26977 h 57924"/>
                    <a:gd name="connsiteX3" fmla="*/ 276101 w 413241"/>
                    <a:gd name="connsiteY3" fmla="*/ 276 h 57924"/>
                    <a:gd name="connsiteX4" fmla="*/ 413242 w 413241"/>
                    <a:gd name="connsiteY4" fmla="*/ 32438 h 57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3241" h="57924">
                      <a:moveTo>
                        <a:pt x="413242" y="32438"/>
                      </a:moveTo>
                      <a:cubicBezTo>
                        <a:pt x="413242" y="32438"/>
                        <a:pt x="410814" y="57924"/>
                        <a:pt x="291879" y="57924"/>
                      </a:cubicBezTo>
                      <a:cubicBezTo>
                        <a:pt x="172943" y="57924"/>
                        <a:pt x="0" y="26977"/>
                        <a:pt x="0" y="26977"/>
                      </a:cubicBezTo>
                      <a:lnTo>
                        <a:pt x="276101" y="276"/>
                      </a:lnTo>
                      <a:cubicBezTo>
                        <a:pt x="276101" y="276"/>
                        <a:pt x="382294" y="-5185"/>
                        <a:pt x="413242" y="32438"/>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31" name="任意多边形: 形状 330">
                  <a:extLst>
                    <a:ext uri="{FF2B5EF4-FFF2-40B4-BE49-F238E27FC236}">
                      <a16:creationId xmlns:a16="http://schemas.microsoft.com/office/drawing/2014/main" id="{442C2832-1A80-3EB2-570A-8504FBCFA572}"/>
                    </a:ext>
                  </a:extLst>
                </p:cNvPr>
                <p:cNvSpPr/>
                <p:nvPr/>
              </p:nvSpPr>
              <p:spPr>
                <a:xfrm>
                  <a:off x="6696042" y="4958141"/>
                  <a:ext cx="246540" cy="98391"/>
                </a:xfrm>
                <a:custGeom>
                  <a:avLst/>
                  <a:gdLst>
                    <a:gd name="connsiteX0" fmla="*/ 223308 w 246540"/>
                    <a:gd name="connsiteY0" fmla="*/ 22540 h 98391"/>
                    <a:gd name="connsiteX1" fmla="*/ 100731 w 246540"/>
                    <a:gd name="connsiteY1" fmla="*/ 68051 h 98391"/>
                    <a:gd name="connsiteX2" fmla="*/ 47332 w 246540"/>
                    <a:gd name="connsiteY2" fmla="*/ 94751 h 98391"/>
                    <a:gd name="connsiteX3" fmla="*/ 94663 w 246540"/>
                    <a:gd name="connsiteY3" fmla="*/ 54701 h 98391"/>
                    <a:gd name="connsiteX4" fmla="*/ 78886 w 246540"/>
                    <a:gd name="connsiteY4" fmla="*/ 48026 h 98391"/>
                    <a:gd name="connsiteX5" fmla="*/ 24273 w 246540"/>
                    <a:gd name="connsiteY5" fmla="*/ 85649 h 98391"/>
                    <a:gd name="connsiteX6" fmla="*/ 0 w 246540"/>
                    <a:gd name="connsiteY6" fmla="*/ 98392 h 98391"/>
                    <a:gd name="connsiteX7" fmla="*/ 39443 w 246540"/>
                    <a:gd name="connsiteY7" fmla="*/ 53487 h 98391"/>
                    <a:gd name="connsiteX8" fmla="*/ 107406 w 246540"/>
                    <a:gd name="connsiteY8" fmla="*/ 5549 h 98391"/>
                    <a:gd name="connsiteX9" fmla="*/ 198429 w 246540"/>
                    <a:gd name="connsiteY9" fmla="*/ 2515 h 98391"/>
                    <a:gd name="connsiteX10" fmla="*/ 223308 w 246540"/>
                    <a:gd name="connsiteY10" fmla="*/ 22540 h 9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6540" h="98391">
                      <a:moveTo>
                        <a:pt x="223308" y="22540"/>
                      </a:moveTo>
                      <a:cubicBezTo>
                        <a:pt x="155952" y="22540"/>
                        <a:pt x="127431" y="57128"/>
                        <a:pt x="100731" y="68051"/>
                      </a:cubicBezTo>
                      <a:cubicBezTo>
                        <a:pt x="74032" y="78973"/>
                        <a:pt x="47332" y="95358"/>
                        <a:pt x="47332" y="94751"/>
                      </a:cubicBezTo>
                      <a:cubicBezTo>
                        <a:pt x="62502" y="65017"/>
                        <a:pt x="83741" y="64410"/>
                        <a:pt x="94663" y="54701"/>
                      </a:cubicBezTo>
                      <a:cubicBezTo>
                        <a:pt x="105586" y="44992"/>
                        <a:pt x="102552" y="49846"/>
                        <a:pt x="78886" y="48026"/>
                      </a:cubicBezTo>
                      <a:cubicBezTo>
                        <a:pt x="65536" y="46812"/>
                        <a:pt x="41264" y="71692"/>
                        <a:pt x="24273" y="85649"/>
                      </a:cubicBezTo>
                      <a:cubicBezTo>
                        <a:pt x="9102" y="97178"/>
                        <a:pt x="0" y="98392"/>
                        <a:pt x="0" y="98392"/>
                      </a:cubicBezTo>
                      <a:cubicBezTo>
                        <a:pt x="0" y="98392"/>
                        <a:pt x="17598" y="73512"/>
                        <a:pt x="39443" y="53487"/>
                      </a:cubicBezTo>
                      <a:cubicBezTo>
                        <a:pt x="66143" y="29215"/>
                        <a:pt x="99518" y="9190"/>
                        <a:pt x="107406" y="5549"/>
                      </a:cubicBezTo>
                      <a:cubicBezTo>
                        <a:pt x="121970" y="-519"/>
                        <a:pt x="166874" y="-1733"/>
                        <a:pt x="198429" y="2515"/>
                      </a:cubicBezTo>
                      <a:cubicBezTo>
                        <a:pt x="234838" y="7369"/>
                        <a:pt x="271854" y="22540"/>
                        <a:pt x="223308" y="22540"/>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32" name="任意多边形: 形状 331">
                  <a:extLst>
                    <a:ext uri="{FF2B5EF4-FFF2-40B4-BE49-F238E27FC236}">
                      <a16:creationId xmlns:a16="http://schemas.microsoft.com/office/drawing/2014/main" id="{11E79E07-4CC3-D1CE-2450-7BD9E23EF1FF}"/>
                    </a:ext>
                  </a:extLst>
                </p:cNvPr>
                <p:cNvSpPr/>
                <p:nvPr/>
              </p:nvSpPr>
              <p:spPr>
                <a:xfrm>
                  <a:off x="6714246" y="4964903"/>
                  <a:ext cx="93449" cy="54006"/>
                </a:xfrm>
                <a:custGeom>
                  <a:avLst/>
                  <a:gdLst>
                    <a:gd name="connsiteX0" fmla="*/ 93450 w 93449"/>
                    <a:gd name="connsiteY0" fmla="*/ 0 h 54006"/>
                    <a:gd name="connsiteX1" fmla="*/ 32768 w 93449"/>
                    <a:gd name="connsiteY1" fmla="*/ 20632 h 54006"/>
                    <a:gd name="connsiteX2" fmla="*/ 0 w 93449"/>
                    <a:gd name="connsiteY2" fmla="*/ 54006 h 54006"/>
                    <a:gd name="connsiteX3" fmla="*/ 30341 w 93449"/>
                    <a:gd name="connsiteY3" fmla="*/ 40050 h 54006"/>
                    <a:gd name="connsiteX4" fmla="*/ 93450 w 93449"/>
                    <a:gd name="connsiteY4" fmla="*/ 0 h 54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449" h="54006">
                      <a:moveTo>
                        <a:pt x="93450" y="0"/>
                      </a:moveTo>
                      <a:cubicBezTo>
                        <a:pt x="93450" y="0"/>
                        <a:pt x="41870" y="13350"/>
                        <a:pt x="32768" y="20632"/>
                      </a:cubicBezTo>
                      <a:cubicBezTo>
                        <a:pt x="26700" y="25486"/>
                        <a:pt x="0" y="54006"/>
                        <a:pt x="0" y="54006"/>
                      </a:cubicBezTo>
                      <a:cubicBezTo>
                        <a:pt x="0" y="54006"/>
                        <a:pt x="19418" y="50972"/>
                        <a:pt x="30341" y="40050"/>
                      </a:cubicBezTo>
                      <a:cubicBezTo>
                        <a:pt x="41870" y="28520"/>
                        <a:pt x="93450" y="0"/>
                        <a:pt x="93450" y="0"/>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328" name="任意多边形: 形状 327">
                <a:extLst>
                  <a:ext uri="{FF2B5EF4-FFF2-40B4-BE49-F238E27FC236}">
                    <a16:creationId xmlns:a16="http://schemas.microsoft.com/office/drawing/2014/main" id="{24D6EFC9-06C4-CFBD-BCD8-C1A86F07A6E8}"/>
                  </a:ext>
                </a:extLst>
              </p:cNvPr>
              <p:cNvSpPr/>
              <p:nvPr/>
            </p:nvSpPr>
            <p:spPr>
              <a:xfrm>
                <a:off x="6978818" y="4919392"/>
                <a:ext cx="266849" cy="146746"/>
              </a:xfrm>
              <a:custGeom>
                <a:avLst/>
                <a:gdLst>
                  <a:gd name="connsiteX0" fmla="*/ 145636 w 266849"/>
                  <a:gd name="connsiteY0" fmla="*/ 0 h 146746"/>
                  <a:gd name="connsiteX1" fmla="*/ 266392 w 266849"/>
                  <a:gd name="connsiteY1" fmla="*/ 88595 h 146746"/>
                  <a:gd name="connsiteX2" fmla="*/ 192361 w 266849"/>
                  <a:gd name="connsiteY2" fmla="*/ 146243 h 146746"/>
                  <a:gd name="connsiteX3" fmla="*/ 37016 w 266849"/>
                  <a:gd name="connsiteY3" fmla="*/ 129252 h 146746"/>
                  <a:gd name="connsiteX4" fmla="*/ 0 w 266849"/>
                  <a:gd name="connsiteY4" fmla="*/ 4854 h 146746"/>
                  <a:gd name="connsiteX5" fmla="*/ 145636 w 266849"/>
                  <a:gd name="connsiteY5" fmla="*/ 0 h 146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849" h="146746">
                    <a:moveTo>
                      <a:pt x="145636" y="0"/>
                    </a:moveTo>
                    <a:cubicBezTo>
                      <a:pt x="145636" y="0"/>
                      <a:pt x="275494" y="8495"/>
                      <a:pt x="266392" y="88595"/>
                    </a:cubicBezTo>
                    <a:cubicBezTo>
                      <a:pt x="261538" y="134106"/>
                      <a:pt x="231804" y="149884"/>
                      <a:pt x="192361" y="146243"/>
                    </a:cubicBezTo>
                    <a:cubicBezTo>
                      <a:pt x="119543" y="140174"/>
                      <a:pt x="37016" y="129252"/>
                      <a:pt x="37016" y="129252"/>
                    </a:cubicBezTo>
                    <a:lnTo>
                      <a:pt x="0" y="4854"/>
                    </a:lnTo>
                    <a:lnTo>
                      <a:pt x="145636" y="0"/>
                    </a:ln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29" name="任意多边形: 形状 328">
                <a:extLst>
                  <a:ext uri="{FF2B5EF4-FFF2-40B4-BE49-F238E27FC236}">
                    <a16:creationId xmlns:a16="http://schemas.microsoft.com/office/drawing/2014/main" id="{C7404450-7AE4-C32F-D4A6-129DFD66396C}"/>
                  </a:ext>
                </a:extLst>
              </p:cNvPr>
              <p:cNvSpPr/>
              <p:nvPr/>
            </p:nvSpPr>
            <p:spPr>
              <a:xfrm>
                <a:off x="7120644" y="4469021"/>
                <a:ext cx="235707" cy="587454"/>
              </a:xfrm>
              <a:custGeom>
                <a:avLst/>
                <a:gdLst>
                  <a:gd name="connsiteX0" fmla="*/ 31117 w 235707"/>
                  <a:gd name="connsiteY0" fmla="*/ 461294 h 587454"/>
                  <a:gd name="connsiteX1" fmla="*/ 158548 w 235707"/>
                  <a:gd name="connsiteY1" fmla="*/ 50479 h 587454"/>
                  <a:gd name="connsiteX2" fmla="*/ 208307 w 235707"/>
                  <a:gd name="connsiteY2" fmla="*/ 1327 h 587454"/>
                  <a:gd name="connsiteX3" fmla="*/ 227118 w 235707"/>
                  <a:gd name="connsiteY3" fmla="*/ 95991 h 587454"/>
                  <a:gd name="connsiteX4" fmla="*/ 183428 w 235707"/>
                  <a:gd name="connsiteY4" fmla="*/ 324760 h 587454"/>
                  <a:gd name="connsiteX5" fmla="*/ 114251 w 235707"/>
                  <a:gd name="connsiteY5" fmla="*/ 573555 h 587454"/>
                  <a:gd name="connsiteX6" fmla="*/ 33544 w 235707"/>
                  <a:gd name="connsiteY6" fmla="*/ 540180 h 587454"/>
                  <a:gd name="connsiteX7" fmla="*/ 31117 w 235707"/>
                  <a:gd name="connsiteY7" fmla="*/ 461294 h 587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707" h="587454">
                    <a:moveTo>
                      <a:pt x="31117" y="461294"/>
                    </a:moveTo>
                    <a:lnTo>
                      <a:pt x="158548" y="50479"/>
                    </a:lnTo>
                    <a:cubicBezTo>
                      <a:pt x="158548" y="50479"/>
                      <a:pt x="177360" y="-9595"/>
                      <a:pt x="208307" y="1327"/>
                    </a:cubicBezTo>
                    <a:cubicBezTo>
                      <a:pt x="252605" y="17712"/>
                      <a:pt x="230759" y="66863"/>
                      <a:pt x="227118" y="95991"/>
                    </a:cubicBezTo>
                    <a:cubicBezTo>
                      <a:pt x="219230" y="155458"/>
                      <a:pt x="224691" y="181552"/>
                      <a:pt x="183428" y="324760"/>
                    </a:cubicBezTo>
                    <a:cubicBezTo>
                      <a:pt x="157941" y="413355"/>
                      <a:pt x="136096" y="515301"/>
                      <a:pt x="114251" y="573555"/>
                    </a:cubicBezTo>
                    <a:cubicBezTo>
                      <a:pt x="99080" y="613605"/>
                      <a:pt x="72987" y="555957"/>
                      <a:pt x="33544" y="540180"/>
                    </a:cubicBezTo>
                    <a:cubicBezTo>
                      <a:pt x="-40487" y="510446"/>
                      <a:pt x="31117" y="461294"/>
                      <a:pt x="31117" y="461294"/>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267" name="任意多边形: 形状 266">
              <a:extLst>
                <a:ext uri="{FF2B5EF4-FFF2-40B4-BE49-F238E27FC236}">
                  <a16:creationId xmlns:a16="http://schemas.microsoft.com/office/drawing/2014/main" id="{BD04F390-60C7-03DE-EE04-81609BD77F20}"/>
                </a:ext>
              </a:extLst>
            </p:cNvPr>
            <p:cNvSpPr/>
            <p:nvPr/>
          </p:nvSpPr>
          <p:spPr>
            <a:xfrm>
              <a:off x="1536843" y="4225713"/>
              <a:ext cx="257005" cy="271672"/>
            </a:xfrm>
            <a:custGeom>
              <a:avLst/>
              <a:gdLst>
                <a:gd name="connsiteX0" fmla="*/ 7680 w 271437"/>
                <a:gd name="connsiteY0" fmla="*/ 185553 h 276443"/>
                <a:gd name="connsiteX1" fmla="*/ 180623 w 271437"/>
                <a:gd name="connsiteY1" fmla="*/ 268080 h 276443"/>
                <a:gd name="connsiteX2" fmla="*/ 263757 w 271437"/>
                <a:gd name="connsiteY2" fmla="*/ 90890 h 276443"/>
                <a:gd name="connsiteX3" fmla="*/ 90814 w 271437"/>
                <a:gd name="connsiteY3" fmla="*/ 8363 h 276443"/>
                <a:gd name="connsiteX4" fmla="*/ 7680 w 271437"/>
                <a:gd name="connsiteY4" fmla="*/ 185553 h 276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437" h="276443">
                  <a:moveTo>
                    <a:pt x="7680" y="185553"/>
                  </a:moveTo>
                  <a:cubicBezTo>
                    <a:pt x="32560" y="257157"/>
                    <a:pt x="109625" y="294173"/>
                    <a:pt x="180623" y="268080"/>
                  </a:cubicBezTo>
                  <a:cubicBezTo>
                    <a:pt x="251014" y="241987"/>
                    <a:pt x="288636" y="162494"/>
                    <a:pt x="263757" y="90890"/>
                  </a:cubicBezTo>
                  <a:cubicBezTo>
                    <a:pt x="238877" y="19285"/>
                    <a:pt x="161812" y="-17730"/>
                    <a:pt x="90814" y="8363"/>
                  </a:cubicBezTo>
                  <a:cubicBezTo>
                    <a:pt x="20424" y="34456"/>
                    <a:pt x="-17199" y="113949"/>
                    <a:pt x="7680" y="185553"/>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68" name="任意多边形: 形状 267">
              <a:extLst>
                <a:ext uri="{FF2B5EF4-FFF2-40B4-BE49-F238E27FC236}">
                  <a16:creationId xmlns:a16="http://schemas.microsoft.com/office/drawing/2014/main" id="{3A17244F-C4EB-0841-BE9B-0D88792D2A02}"/>
                </a:ext>
              </a:extLst>
            </p:cNvPr>
            <p:cNvSpPr/>
            <p:nvPr/>
          </p:nvSpPr>
          <p:spPr>
            <a:xfrm>
              <a:off x="1334286" y="4110345"/>
              <a:ext cx="284639" cy="358688"/>
            </a:xfrm>
            <a:custGeom>
              <a:avLst/>
              <a:gdLst>
                <a:gd name="connsiteX0" fmla="*/ 82045 w 300623"/>
                <a:gd name="connsiteY0" fmla="*/ 309622 h 364987"/>
                <a:gd name="connsiteX1" fmla="*/ 254987 w 300623"/>
                <a:gd name="connsiteY1" fmla="*/ 342390 h 364987"/>
                <a:gd name="connsiteX2" fmla="*/ 247099 w 300623"/>
                <a:gd name="connsiteY2" fmla="*/ 273820 h 364987"/>
                <a:gd name="connsiteX3" fmla="*/ 278653 w 300623"/>
                <a:gd name="connsiteY3" fmla="*/ 94809 h 364987"/>
                <a:gd name="connsiteX4" fmla="*/ 251953 w 300623"/>
                <a:gd name="connsiteY4" fmla="*/ 55366 h 364987"/>
                <a:gd name="connsiteX5" fmla="*/ 79011 w 300623"/>
                <a:gd name="connsiteY5" fmla="*/ 22598 h 364987"/>
                <a:gd name="connsiteX6" fmla="*/ 53524 w 300623"/>
                <a:gd name="connsiteY6" fmla="*/ 40802 h 364987"/>
                <a:gd name="connsiteX7" fmla="*/ 21970 w 300623"/>
                <a:gd name="connsiteY7" fmla="*/ 219813 h 364987"/>
                <a:gd name="connsiteX8" fmla="*/ 82045 w 300623"/>
                <a:gd name="connsiteY8" fmla="*/ 309622 h 364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623" h="364987">
                  <a:moveTo>
                    <a:pt x="82045" y="309622"/>
                  </a:moveTo>
                  <a:cubicBezTo>
                    <a:pt x="120881" y="367876"/>
                    <a:pt x="198553" y="382440"/>
                    <a:pt x="254987" y="342390"/>
                  </a:cubicBezTo>
                  <a:lnTo>
                    <a:pt x="247099" y="273820"/>
                  </a:lnTo>
                  <a:cubicBezTo>
                    <a:pt x="303533" y="233163"/>
                    <a:pt x="317489" y="153063"/>
                    <a:pt x="278653" y="94809"/>
                  </a:cubicBezTo>
                  <a:lnTo>
                    <a:pt x="251953" y="55366"/>
                  </a:lnTo>
                  <a:cubicBezTo>
                    <a:pt x="213117" y="-2889"/>
                    <a:pt x="135445" y="-17452"/>
                    <a:pt x="79011" y="22598"/>
                  </a:cubicBezTo>
                  <a:lnTo>
                    <a:pt x="53524" y="40802"/>
                  </a:lnTo>
                  <a:cubicBezTo>
                    <a:pt x="-2909" y="81459"/>
                    <a:pt x="-16866" y="161559"/>
                    <a:pt x="21970" y="219813"/>
                  </a:cubicBezTo>
                  <a:lnTo>
                    <a:pt x="82045" y="309622"/>
                  </a:ln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69" name="任意多边形: 形状 268">
              <a:extLst>
                <a:ext uri="{FF2B5EF4-FFF2-40B4-BE49-F238E27FC236}">
                  <a16:creationId xmlns:a16="http://schemas.microsoft.com/office/drawing/2014/main" id="{223EDE0A-8F30-C4C2-231C-40B7A02EE93C}"/>
                </a:ext>
              </a:extLst>
            </p:cNvPr>
            <p:cNvSpPr/>
            <p:nvPr/>
          </p:nvSpPr>
          <p:spPr>
            <a:xfrm>
              <a:off x="1359458" y="4226775"/>
              <a:ext cx="353474" cy="469327"/>
            </a:xfrm>
            <a:custGeom>
              <a:avLst/>
              <a:gdLst>
                <a:gd name="connsiteX0" fmla="*/ 4487 w 373323"/>
                <a:gd name="connsiteY0" fmla="*/ 0 h 477568"/>
                <a:gd name="connsiteX1" fmla="*/ 26939 w 373323"/>
                <a:gd name="connsiteY1" fmla="*/ 27914 h 477568"/>
                <a:gd name="connsiteX2" fmla="*/ 204736 w 373323"/>
                <a:gd name="connsiteY2" fmla="*/ 86775 h 477568"/>
                <a:gd name="connsiteX3" fmla="*/ 273913 w 373323"/>
                <a:gd name="connsiteY3" fmla="*/ 158379 h 477568"/>
                <a:gd name="connsiteX4" fmla="*/ 366756 w 373323"/>
                <a:gd name="connsiteY4" fmla="*/ 188113 h 477568"/>
                <a:gd name="connsiteX5" fmla="*/ 249640 w 373323"/>
                <a:gd name="connsiteY5" fmla="*/ 477564 h 477568"/>
                <a:gd name="connsiteX6" fmla="*/ 221120 w 373323"/>
                <a:gd name="connsiteY6" fmla="*/ 288845 h 477568"/>
                <a:gd name="connsiteX7" fmla="*/ 240538 w 373323"/>
                <a:gd name="connsiteY7" fmla="*/ 227556 h 477568"/>
                <a:gd name="connsiteX8" fmla="*/ 204129 w 373323"/>
                <a:gd name="connsiteY8" fmla="*/ 192968 h 477568"/>
                <a:gd name="connsiteX9" fmla="*/ 154370 w 373323"/>
                <a:gd name="connsiteY9" fmla="*/ 224522 h 477568"/>
                <a:gd name="connsiteX10" fmla="*/ 91261 w 373323"/>
                <a:gd name="connsiteY10" fmla="*/ 186900 h 477568"/>
                <a:gd name="connsiteX11" fmla="*/ 73057 w 373323"/>
                <a:gd name="connsiteY11" fmla="*/ 166874 h 477568"/>
                <a:gd name="connsiteX12" fmla="*/ 14802 w 373323"/>
                <a:gd name="connsiteY12" fmla="*/ 79493 h 477568"/>
                <a:gd name="connsiteX13" fmla="*/ 4487 w 373323"/>
                <a:gd name="connsiteY13" fmla="*/ 0 h 47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3323" h="477568">
                  <a:moveTo>
                    <a:pt x="4487" y="0"/>
                  </a:moveTo>
                  <a:cubicBezTo>
                    <a:pt x="11161" y="9709"/>
                    <a:pt x="18443" y="18812"/>
                    <a:pt x="26939" y="27914"/>
                  </a:cubicBezTo>
                  <a:cubicBezTo>
                    <a:pt x="82766" y="88595"/>
                    <a:pt x="157404" y="111654"/>
                    <a:pt x="204736" y="86775"/>
                  </a:cubicBezTo>
                  <a:cubicBezTo>
                    <a:pt x="226581" y="116509"/>
                    <a:pt x="251461" y="140175"/>
                    <a:pt x="273913" y="158379"/>
                  </a:cubicBezTo>
                  <a:cubicBezTo>
                    <a:pt x="300006" y="179618"/>
                    <a:pt x="366756" y="188113"/>
                    <a:pt x="366756" y="188113"/>
                  </a:cubicBezTo>
                  <a:cubicBezTo>
                    <a:pt x="405592" y="230590"/>
                    <a:pt x="259956" y="478778"/>
                    <a:pt x="249640" y="477564"/>
                  </a:cubicBezTo>
                  <a:cubicBezTo>
                    <a:pt x="228402" y="475744"/>
                    <a:pt x="201095" y="338604"/>
                    <a:pt x="221120" y="288845"/>
                  </a:cubicBezTo>
                  <a:cubicBezTo>
                    <a:pt x="230222" y="266392"/>
                    <a:pt x="244786" y="239692"/>
                    <a:pt x="240538" y="227556"/>
                  </a:cubicBezTo>
                  <a:cubicBezTo>
                    <a:pt x="225368" y="185686"/>
                    <a:pt x="204129" y="192968"/>
                    <a:pt x="204129" y="192968"/>
                  </a:cubicBezTo>
                  <a:cubicBezTo>
                    <a:pt x="204129" y="192968"/>
                    <a:pt x="176215" y="225736"/>
                    <a:pt x="154370" y="224522"/>
                  </a:cubicBezTo>
                  <a:cubicBezTo>
                    <a:pt x="131918" y="222702"/>
                    <a:pt x="93082" y="187506"/>
                    <a:pt x="91261" y="186900"/>
                  </a:cubicBezTo>
                  <a:cubicBezTo>
                    <a:pt x="84586" y="181438"/>
                    <a:pt x="78518" y="174763"/>
                    <a:pt x="73057" y="166874"/>
                  </a:cubicBezTo>
                  <a:lnTo>
                    <a:pt x="14802" y="79493"/>
                  </a:lnTo>
                  <a:cubicBezTo>
                    <a:pt x="-368" y="55220"/>
                    <a:pt x="-4009" y="26093"/>
                    <a:pt x="4487" y="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0" name="任意多边形: 形状 269">
              <a:extLst>
                <a:ext uri="{FF2B5EF4-FFF2-40B4-BE49-F238E27FC236}">
                  <a16:creationId xmlns:a16="http://schemas.microsoft.com/office/drawing/2014/main" id="{BC30C81B-EB53-704E-6F44-756D6C3E416A}"/>
                </a:ext>
              </a:extLst>
            </p:cNvPr>
            <p:cNvSpPr/>
            <p:nvPr/>
          </p:nvSpPr>
          <p:spPr>
            <a:xfrm>
              <a:off x="1539884" y="4517915"/>
              <a:ext cx="245543" cy="800601"/>
            </a:xfrm>
            <a:custGeom>
              <a:avLst/>
              <a:gdLst>
                <a:gd name="connsiteX0" fmla="*/ 259332 w 259331"/>
                <a:gd name="connsiteY0" fmla="*/ 749292 h 814659"/>
                <a:gd name="connsiteX1" fmla="*/ 197437 w 259331"/>
                <a:gd name="connsiteY1" fmla="*/ 812400 h 814659"/>
                <a:gd name="connsiteX2" fmla="*/ 118550 w 259331"/>
                <a:gd name="connsiteY2" fmla="*/ 802691 h 814659"/>
                <a:gd name="connsiteX3" fmla="*/ 84569 w 259331"/>
                <a:gd name="connsiteY3" fmla="*/ 439208 h 814659"/>
                <a:gd name="connsiteX4" fmla="*/ 38451 w 259331"/>
                <a:gd name="connsiteY4" fmla="*/ 278402 h 814659"/>
                <a:gd name="connsiteX5" fmla="*/ 828 w 259331"/>
                <a:gd name="connsiteY5" fmla="*/ 166141 h 814659"/>
                <a:gd name="connsiteX6" fmla="*/ 25101 w 259331"/>
                <a:gd name="connsiteY6" fmla="*/ 1694 h 814659"/>
                <a:gd name="connsiteX7" fmla="*/ 117944 w 259331"/>
                <a:gd name="connsiteY7" fmla="*/ 7762 h 814659"/>
                <a:gd name="connsiteX8" fmla="*/ 259332 w 259331"/>
                <a:gd name="connsiteY8" fmla="*/ 749292 h 81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331" h="814659">
                  <a:moveTo>
                    <a:pt x="259332" y="749292"/>
                  </a:moveTo>
                  <a:cubicBezTo>
                    <a:pt x="259332" y="749292"/>
                    <a:pt x="212000" y="806332"/>
                    <a:pt x="197437" y="812400"/>
                  </a:cubicBezTo>
                  <a:cubicBezTo>
                    <a:pt x="178019" y="820896"/>
                    <a:pt x="118550" y="802691"/>
                    <a:pt x="118550" y="802691"/>
                  </a:cubicBezTo>
                  <a:cubicBezTo>
                    <a:pt x="118550" y="802691"/>
                    <a:pt x="102773" y="541153"/>
                    <a:pt x="84569" y="439208"/>
                  </a:cubicBezTo>
                  <a:cubicBezTo>
                    <a:pt x="66364" y="337263"/>
                    <a:pt x="39664" y="310563"/>
                    <a:pt x="38451" y="278402"/>
                  </a:cubicBezTo>
                  <a:cubicBezTo>
                    <a:pt x="36630" y="226823"/>
                    <a:pt x="-6454" y="206191"/>
                    <a:pt x="828" y="166141"/>
                  </a:cubicBezTo>
                  <a:cubicBezTo>
                    <a:pt x="8110" y="126091"/>
                    <a:pt x="20853" y="-17117"/>
                    <a:pt x="25101" y="1694"/>
                  </a:cubicBezTo>
                  <a:cubicBezTo>
                    <a:pt x="62117" y="164321"/>
                    <a:pt x="107628" y="29001"/>
                    <a:pt x="117944" y="7762"/>
                  </a:cubicBezTo>
                  <a:cubicBezTo>
                    <a:pt x="123405" y="-3767"/>
                    <a:pt x="259332" y="749292"/>
                    <a:pt x="259332" y="749292"/>
                  </a:cubicBezTo>
                  <a:close/>
                </a:path>
              </a:pathLst>
            </a:custGeom>
            <a:solidFill>
              <a:srgbClr val="F2F0F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1" name="任意多边形: 形状 270">
              <a:extLst>
                <a:ext uri="{FF2B5EF4-FFF2-40B4-BE49-F238E27FC236}">
                  <a16:creationId xmlns:a16="http://schemas.microsoft.com/office/drawing/2014/main" id="{D13D0BB9-871E-0DAF-CFDD-02921C7D54E6}"/>
                </a:ext>
              </a:extLst>
            </p:cNvPr>
            <p:cNvSpPr/>
            <p:nvPr/>
          </p:nvSpPr>
          <p:spPr>
            <a:xfrm>
              <a:off x="1522215" y="4470870"/>
              <a:ext cx="142818" cy="907925"/>
            </a:xfrm>
            <a:custGeom>
              <a:avLst/>
              <a:gdLst>
                <a:gd name="connsiteX0" fmla="*/ 62574 w 150838"/>
                <a:gd name="connsiteY0" fmla="*/ 1020 h 923868"/>
                <a:gd name="connsiteX1" fmla="*/ 9174 w 150838"/>
                <a:gd name="connsiteY1" fmla="*/ 89009 h 923868"/>
                <a:gd name="connsiteX2" fmla="*/ 12815 w 150838"/>
                <a:gd name="connsiteY2" fmla="*/ 299574 h 923868"/>
                <a:gd name="connsiteX3" fmla="*/ 68035 w 150838"/>
                <a:gd name="connsiteY3" fmla="*/ 587204 h 923868"/>
                <a:gd name="connsiteX4" fmla="*/ 57719 w 150838"/>
                <a:gd name="connsiteY4" fmla="*/ 840853 h 923868"/>
                <a:gd name="connsiteX5" fmla="*/ 83813 w 150838"/>
                <a:gd name="connsiteY5" fmla="*/ 922774 h 923868"/>
                <a:gd name="connsiteX6" fmla="*/ 142674 w 150838"/>
                <a:gd name="connsiteY6" fmla="*/ 900928 h 923868"/>
                <a:gd name="connsiteX7" fmla="*/ 118401 w 150838"/>
                <a:gd name="connsiteY7" fmla="*/ 541087 h 923868"/>
                <a:gd name="connsiteX8" fmla="*/ 57113 w 150838"/>
                <a:gd name="connsiteY8" fmla="*/ 275301 h 923868"/>
                <a:gd name="connsiteX9" fmla="*/ 47404 w 150838"/>
                <a:gd name="connsiteY9" fmla="*/ 146049 h 923868"/>
                <a:gd name="connsiteX10" fmla="*/ 63788 w 150838"/>
                <a:gd name="connsiteY10" fmla="*/ 30754 h 923868"/>
                <a:gd name="connsiteX11" fmla="*/ 62574 w 150838"/>
                <a:gd name="connsiteY11" fmla="*/ 1020 h 92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838" h="923868">
                  <a:moveTo>
                    <a:pt x="62574" y="1020"/>
                  </a:moveTo>
                  <a:cubicBezTo>
                    <a:pt x="62574" y="1020"/>
                    <a:pt x="4927" y="64129"/>
                    <a:pt x="9174" y="89009"/>
                  </a:cubicBezTo>
                  <a:cubicBezTo>
                    <a:pt x="12815" y="113888"/>
                    <a:pt x="-15705" y="191560"/>
                    <a:pt x="12815" y="299574"/>
                  </a:cubicBezTo>
                  <a:cubicBezTo>
                    <a:pt x="44976" y="422757"/>
                    <a:pt x="61967" y="506498"/>
                    <a:pt x="68035" y="587204"/>
                  </a:cubicBezTo>
                  <a:cubicBezTo>
                    <a:pt x="74103" y="667911"/>
                    <a:pt x="46797" y="741943"/>
                    <a:pt x="57719" y="840853"/>
                  </a:cubicBezTo>
                  <a:cubicBezTo>
                    <a:pt x="66215" y="918526"/>
                    <a:pt x="83813" y="922774"/>
                    <a:pt x="83813" y="922774"/>
                  </a:cubicBezTo>
                  <a:cubicBezTo>
                    <a:pt x="83813" y="922774"/>
                    <a:pt x="118401" y="931269"/>
                    <a:pt x="142674" y="900928"/>
                  </a:cubicBezTo>
                  <a:cubicBezTo>
                    <a:pt x="166946" y="871194"/>
                    <a:pt x="130537" y="606623"/>
                    <a:pt x="118401" y="541087"/>
                  </a:cubicBezTo>
                  <a:cubicBezTo>
                    <a:pt x="106265" y="474943"/>
                    <a:pt x="67428" y="320812"/>
                    <a:pt x="57113" y="275301"/>
                  </a:cubicBezTo>
                  <a:cubicBezTo>
                    <a:pt x="44370" y="219474"/>
                    <a:pt x="46797" y="162433"/>
                    <a:pt x="47404" y="146049"/>
                  </a:cubicBezTo>
                  <a:cubicBezTo>
                    <a:pt x="50438" y="88402"/>
                    <a:pt x="57719" y="52600"/>
                    <a:pt x="63788" y="30754"/>
                  </a:cubicBezTo>
                  <a:cubicBezTo>
                    <a:pt x="64394" y="27720"/>
                    <a:pt x="67428" y="-6262"/>
                    <a:pt x="62574" y="1020"/>
                  </a:cubicBezTo>
                  <a:close/>
                </a:path>
              </a:pathLst>
            </a:custGeom>
            <a:solidFill>
              <a:schemeClr val="accent4">
                <a:lumMod val="60000"/>
                <a:lumOff val="4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2" name="任意多边形: 形状 271">
              <a:extLst>
                <a:ext uri="{FF2B5EF4-FFF2-40B4-BE49-F238E27FC236}">
                  <a16:creationId xmlns:a16="http://schemas.microsoft.com/office/drawing/2014/main" id="{26BD8472-DE99-6C0A-D298-1CAD3B575B76}"/>
                </a:ext>
              </a:extLst>
            </p:cNvPr>
            <p:cNvSpPr/>
            <p:nvPr/>
          </p:nvSpPr>
          <p:spPr>
            <a:xfrm>
              <a:off x="1667577" y="4312790"/>
              <a:ext cx="326479" cy="344999"/>
            </a:xfrm>
            <a:custGeom>
              <a:avLst/>
              <a:gdLst>
                <a:gd name="connsiteX0" fmla="*/ 9780 w 344812"/>
                <a:gd name="connsiteY0" fmla="*/ 235907 h 351057"/>
                <a:gd name="connsiteX1" fmla="*/ 229447 w 344812"/>
                <a:gd name="connsiteY1" fmla="*/ 340279 h 351057"/>
                <a:gd name="connsiteX2" fmla="*/ 335033 w 344812"/>
                <a:gd name="connsiteY2" fmla="*/ 115151 h 351057"/>
                <a:gd name="connsiteX3" fmla="*/ 115366 w 344812"/>
                <a:gd name="connsiteY3" fmla="*/ 10778 h 351057"/>
                <a:gd name="connsiteX4" fmla="*/ 9780 w 344812"/>
                <a:gd name="connsiteY4" fmla="*/ 235907 h 351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12" h="351057">
                  <a:moveTo>
                    <a:pt x="9780" y="235907"/>
                  </a:moveTo>
                  <a:cubicBezTo>
                    <a:pt x="41334" y="326930"/>
                    <a:pt x="139638" y="373654"/>
                    <a:pt x="229447" y="340279"/>
                  </a:cubicBezTo>
                  <a:cubicBezTo>
                    <a:pt x="319256" y="306905"/>
                    <a:pt x="366588" y="206173"/>
                    <a:pt x="335033" y="115151"/>
                  </a:cubicBezTo>
                  <a:cubicBezTo>
                    <a:pt x="303479" y="24128"/>
                    <a:pt x="205175" y="-22597"/>
                    <a:pt x="115366" y="10778"/>
                  </a:cubicBezTo>
                  <a:cubicBezTo>
                    <a:pt x="25557" y="43547"/>
                    <a:pt x="-21775" y="144885"/>
                    <a:pt x="9780" y="235907"/>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3" name="任意多边形: 形状 272">
              <a:extLst>
                <a:ext uri="{FF2B5EF4-FFF2-40B4-BE49-F238E27FC236}">
                  <a16:creationId xmlns:a16="http://schemas.microsoft.com/office/drawing/2014/main" id="{12101440-54A6-7929-0A27-F75FEB25E484}"/>
                </a:ext>
              </a:extLst>
            </p:cNvPr>
            <p:cNvSpPr/>
            <p:nvPr/>
          </p:nvSpPr>
          <p:spPr>
            <a:xfrm>
              <a:off x="1209726" y="6082003"/>
              <a:ext cx="205115" cy="333952"/>
            </a:xfrm>
            <a:custGeom>
              <a:avLst/>
              <a:gdLst>
                <a:gd name="connsiteX0" fmla="*/ 184472 w 216633"/>
                <a:gd name="connsiteY0" fmla="*/ 0 h 339816"/>
                <a:gd name="connsiteX1" fmla="*/ 216633 w 216633"/>
                <a:gd name="connsiteY1" fmla="*/ 256683 h 339816"/>
                <a:gd name="connsiteX2" fmla="*/ 77066 w 216633"/>
                <a:gd name="connsiteY2" fmla="*/ 322826 h 339816"/>
                <a:gd name="connsiteX3" fmla="*/ 0 w 216633"/>
                <a:gd name="connsiteY3" fmla="*/ 339817 h 339816"/>
                <a:gd name="connsiteX4" fmla="*/ 137140 w 216633"/>
                <a:gd name="connsiteY4" fmla="*/ 233624 h 339816"/>
                <a:gd name="connsiteX5" fmla="*/ 92236 w 216633"/>
                <a:gd name="connsiteY5" fmla="*/ 1820 h 339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633" h="339816">
                  <a:moveTo>
                    <a:pt x="184472" y="0"/>
                  </a:moveTo>
                  <a:lnTo>
                    <a:pt x="216633" y="256683"/>
                  </a:lnTo>
                  <a:lnTo>
                    <a:pt x="77066" y="322826"/>
                  </a:lnTo>
                  <a:lnTo>
                    <a:pt x="0" y="339817"/>
                  </a:lnTo>
                  <a:lnTo>
                    <a:pt x="137140" y="233624"/>
                  </a:lnTo>
                  <a:lnTo>
                    <a:pt x="92236" y="1820"/>
                  </a:lnTo>
                  <a:close/>
                </a:path>
              </a:pathLst>
            </a:custGeom>
            <a:solidFill>
              <a:srgbClr val="FCBAA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4" name="任意多边形: 形状 273">
              <a:extLst>
                <a:ext uri="{FF2B5EF4-FFF2-40B4-BE49-F238E27FC236}">
                  <a16:creationId xmlns:a16="http://schemas.microsoft.com/office/drawing/2014/main" id="{F9B6A7DA-5C1B-5709-32A8-22E77AF684C9}"/>
                </a:ext>
              </a:extLst>
            </p:cNvPr>
            <p:cNvSpPr/>
            <p:nvPr/>
          </p:nvSpPr>
          <p:spPr>
            <a:xfrm>
              <a:off x="1175600" y="6312035"/>
              <a:ext cx="247859" cy="127773"/>
            </a:xfrm>
            <a:custGeom>
              <a:avLst/>
              <a:gdLst>
                <a:gd name="connsiteX0" fmla="*/ 261777 w 261777"/>
                <a:gd name="connsiteY0" fmla="*/ 61448 h 130017"/>
                <a:gd name="connsiteX1" fmla="*/ 231437 w 261777"/>
                <a:gd name="connsiteY1" fmla="*/ 69336 h 130017"/>
                <a:gd name="connsiteX2" fmla="*/ 210805 w 261777"/>
                <a:gd name="connsiteY2" fmla="*/ 50525 h 130017"/>
                <a:gd name="connsiteX3" fmla="*/ 99151 w 261777"/>
                <a:gd name="connsiteY3" fmla="*/ 106352 h 130017"/>
                <a:gd name="connsiteX4" fmla="*/ 240 w 261777"/>
                <a:gd name="connsiteY4" fmla="*/ 130018 h 130017"/>
                <a:gd name="connsiteX5" fmla="*/ 2060 w 261777"/>
                <a:gd name="connsiteY5" fmla="*/ 117882 h 130017"/>
                <a:gd name="connsiteX6" fmla="*/ 83980 w 261777"/>
                <a:gd name="connsiteY6" fmla="*/ 65695 h 130017"/>
                <a:gd name="connsiteX7" fmla="*/ 94903 w 261777"/>
                <a:gd name="connsiteY7" fmla="*/ 89968 h 130017"/>
                <a:gd name="connsiteX8" fmla="*/ 210198 w 261777"/>
                <a:gd name="connsiteY8" fmla="*/ 33534 h 130017"/>
                <a:gd name="connsiteX9" fmla="*/ 253282 w 261777"/>
                <a:gd name="connsiteY9" fmla="*/ 159 h 130017"/>
                <a:gd name="connsiteX10" fmla="*/ 261777 w 261777"/>
                <a:gd name="connsiteY10" fmla="*/ 61448 h 130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1777" h="130017">
                  <a:moveTo>
                    <a:pt x="261777" y="61448"/>
                  </a:moveTo>
                  <a:lnTo>
                    <a:pt x="231437" y="69336"/>
                  </a:lnTo>
                  <a:lnTo>
                    <a:pt x="210805" y="50525"/>
                  </a:lnTo>
                  <a:lnTo>
                    <a:pt x="99151" y="106352"/>
                  </a:lnTo>
                  <a:lnTo>
                    <a:pt x="240" y="130018"/>
                  </a:lnTo>
                  <a:cubicBezTo>
                    <a:pt x="240" y="130018"/>
                    <a:pt x="-974" y="122129"/>
                    <a:pt x="2060" y="117882"/>
                  </a:cubicBezTo>
                  <a:cubicBezTo>
                    <a:pt x="14197" y="101498"/>
                    <a:pt x="83980" y="65695"/>
                    <a:pt x="83980" y="65695"/>
                  </a:cubicBezTo>
                  <a:cubicBezTo>
                    <a:pt x="83980" y="65695"/>
                    <a:pt x="85194" y="89361"/>
                    <a:pt x="94903" y="89968"/>
                  </a:cubicBezTo>
                  <a:cubicBezTo>
                    <a:pt x="104612" y="90575"/>
                    <a:pt x="190173" y="45670"/>
                    <a:pt x="210198" y="33534"/>
                  </a:cubicBezTo>
                  <a:cubicBezTo>
                    <a:pt x="244180" y="12296"/>
                    <a:pt x="250855" y="-1661"/>
                    <a:pt x="253282" y="159"/>
                  </a:cubicBezTo>
                  <a:cubicBezTo>
                    <a:pt x="260564" y="3800"/>
                    <a:pt x="261777" y="61448"/>
                    <a:pt x="261777" y="61448"/>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5" name="任意多边形: 形状 274">
              <a:extLst>
                <a:ext uri="{FF2B5EF4-FFF2-40B4-BE49-F238E27FC236}">
                  <a16:creationId xmlns:a16="http://schemas.microsoft.com/office/drawing/2014/main" id="{4251E564-88DE-8FE9-077B-E96AA50304D3}"/>
                </a:ext>
              </a:extLst>
            </p:cNvPr>
            <p:cNvSpPr/>
            <p:nvPr/>
          </p:nvSpPr>
          <p:spPr>
            <a:xfrm>
              <a:off x="743189" y="5705113"/>
              <a:ext cx="322323" cy="240922"/>
            </a:xfrm>
            <a:custGeom>
              <a:avLst/>
              <a:gdLst>
                <a:gd name="connsiteX0" fmla="*/ 340424 w 340423"/>
                <a:gd name="connsiteY0" fmla="*/ 26700 h 245153"/>
                <a:gd name="connsiteX1" fmla="*/ 229376 w 340423"/>
                <a:gd name="connsiteY1" fmla="*/ 245154 h 245153"/>
                <a:gd name="connsiteX2" fmla="*/ 76459 w 340423"/>
                <a:gd name="connsiteY2" fmla="*/ 237872 h 245153"/>
                <a:gd name="connsiteX3" fmla="*/ 0 w 340423"/>
                <a:gd name="connsiteY3" fmla="*/ 215420 h 245153"/>
                <a:gd name="connsiteX4" fmla="*/ 169302 w 340423"/>
                <a:gd name="connsiteY4" fmla="*/ 186899 h 245153"/>
                <a:gd name="connsiteX5" fmla="*/ 261538 w 340423"/>
                <a:gd name="connsiteY5" fmla="*/ 0 h 245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423" h="245153">
                  <a:moveTo>
                    <a:pt x="340424" y="26700"/>
                  </a:moveTo>
                  <a:lnTo>
                    <a:pt x="229376" y="245154"/>
                  </a:lnTo>
                  <a:lnTo>
                    <a:pt x="76459" y="237872"/>
                  </a:lnTo>
                  <a:lnTo>
                    <a:pt x="0" y="215420"/>
                  </a:lnTo>
                  <a:lnTo>
                    <a:pt x="169302" y="186899"/>
                  </a:lnTo>
                  <a:lnTo>
                    <a:pt x="261538" y="0"/>
                  </a:lnTo>
                  <a:close/>
                </a:path>
              </a:pathLst>
            </a:custGeom>
            <a:solidFill>
              <a:srgbClr val="FCBAA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6" name="任意多边形: 形状 275">
              <a:extLst>
                <a:ext uri="{FF2B5EF4-FFF2-40B4-BE49-F238E27FC236}">
                  <a16:creationId xmlns:a16="http://schemas.microsoft.com/office/drawing/2014/main" id="{EC5B0245-833A-4273-EB8D-61E25B99E0E9}"/>
                </a:ext>
              </a:extLst>
            </p:cNvPr>
            <p:cNvSpPr/>
            <p:nvPr/>
          </p:nvSpPr>
          <p:spPr>
            <a:xfrm>
              <a:off x="705843" y="5904888"/>
              <a:ext cx="265341" cy="79313"/>
            </a:xfrm>
            <a:custGeom>
              <a:avLst/>
              <a:gdLst>
                <a:gd name="connsiteX0" fmla="*/ 259717 w 280241"/>
                <a:gd name="connsiteY0" fmla="*/ 80706 h 80706"/>
                <a:gd name="connsiteX1" fmla="*/ 229376 w 280241"/>
                <a:gd name="connsiteY1" fmla="*/ 73425 h 80706"/>
                <a:gd name="connsiteX2" fmla="*/ 219667 w 280241"/>
                <a:gd name="connsiteY2" fmla="*/ 46725 h 80706"/>
                <a:gd name="connsiteX3" fmla="*/ 81920 w 280241"/>
                <a:gd name="connsiteY3" fmla="*/ 44905 h 80706"/>
                <a:gd name="connsiteX4" fmla="*/ 0 w 280241"/>
                <a:gd name="connsiteY4" fmla="*/ 25486 h 80706"/>
                <a:gd name="connsiteX5" fmla="*/ 15777 w 280241"/>
                <a:gd name="connsiteY5" fmla="*/ 11530 h 80706"/>
                <a:gd name="connsiteX6" fmla="*/ 98911 w 280241"/>
                <a:gd name="connsiteY6" fmla="*/ 0 h 80706"/>
                <a:gd name="connsiteX7" fmla="*/ 100731 w 280241"/>
                <a:gd name="connsiteY7" fmla="*/ 23666 h 80706"/>
                <a:gd name="connsiteX8" fmla="*/ 226949 w 280241"/>
                <a:gd name="connsiteY8" fmla="*/ 30341 h 80706"/>
                <a:gd name="connsiteX9" fmla="*/ 279742 w 280241"/>
                <a:gd name="connsiteY9" fmla="*/ 21239 h 80706"/>
                <a:gd name="connsiteX10" fmla="*/ 259717 w 280241"/>
                <a:gd name="connsiteY10" fmla="*/ 80706 h 8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241" h="80706">
                  <a:moveTo>
                    <a:pt x="259717" y="80706"/>
                  </a:moveTo>
                  <a:lnTo>
                    <a:pt x="229376" y="73425"/>
                  </a:lnTo>
                  <a:lnTo>
                    <a:pt x="219667" y="46725"/>
                  </a:lnTo>
                  <a:lnTo>
                    <a:pt x="81920" y="44905"/>
                  </a:lnTo>
                  <a:lnTo>
                    <a:pt x="0" y="25486"/>
                  </a:lnTo>
                  <a:cubicBezTo>
                    <a:pt x="0" y="25486"/>
                    <a:pt x="9709" y="14564"/>
                    <a:pt x="15777" y="11530"/>
                  </a:cubicBezTo>
                  <a:cubicBezTo>
                    <a:pt x="33982" y="3641"/>
                    <a:pt x="98911" y="0"/>
                    <a:pt x="98911" y="0"/>
                  </a:cubicBezTo>
                  <a:cubicBezTo>
                    <a:pt x="98911" y="0"/>
                    <a:pt x="92236" y="18811"/>
                    <a:pt x="100731" y="23666"/>
                  </a:cubicBezTo>
                  <a:cubicBezTo>
                    <a:pt x="109227" y="29127"/>
                    <a:pt x="203890" y="32161"/>
                    <a:pt x="226949" y="30341"/>
                  </a:cubicBezTo>
                  <a:cubicBezTo>
                    <a:pt x="266999" y="27307"/>
                    <a:pt x="278529" y="18811"/>
                    <a:pt x="279742" y="21239"/>
                  </a:cubicBezTo>
                  <a:cubicBezTo>
                    <a:pt x="283990" y="29734"/>
                    <a:pt x="259717" y="80706"/>
                    <a:pt x="259717" y="80706"/>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7" name="任意多边形: 形状 276">
              <a:extLst>
                <a:ext uri="{FF2B5EF4-FFF2-40B4-BE49-F238E27FC236}">
                  <a16:creationId xmlns:a16="http://schemas.microsoft.com/office/drawing/2014/main" id="{CC43655C-21B2-C1F7-F71E-8F085608595B}"/>
                </a:ext>
              </a:extLst>
            </p:cNvPr>
            <p:cNvSpPr/>
            <p:nvPr/>
          </p:nvSpPr>
          <p:spPr>
            <a:xfrm>
              <a:off x="967839" y="5089089"/>
              <a:ext cx="1049588" cy="720980"/>
            </a:xfrm>
            <a:custGeom>
              <a:avLst/>
              <a:gdLst>
                <a:gd name="connsiteX0" fmla="*/ 913258 w 1108527"/>
                <a:gd name="connsiteY0" fmla="*/ 0 h 733640"/>
                <a:gd name="connsiteX1" fmla="*/ 830731 w 1108527"/>
                <a:gd name="connsiteY1" fmla="*/ 37016 h 733640"/>
                <a:gd name="connsiteX2" fmla="*/ 831338 w 1108527"/>
                <a:gd name="connsiteY2" fmla="*/ 150490 h 733640"/>
                <a:gd name="connsiteX3" fmla="*/ 262751 w 1108527"/>
                <a:gd name="connsiteY3" fmla="*/ 57648 h 733640"/>
                <a:gd name="connsiteX4" fmla="*/ 174156 w 1108527"/>
                <a:gd name="connsiteY4" fmla="*/ 129252 h 733640"/>
                <a:gd name="connsiteX5" fmla="*/ 0 w 1108527"/>
                <a:gd name="connsiteY5" fmla="*/ 648079 h 733640"/>
                <a:gd name="connsiteX6" fmla="*/ 78886 w 1108527"/>
                <a:gd name="connsiteY6" fmla="*/ 733640 h 733640"/>
                <a:gd name="connsiteX7" fmla="*/ 327074 w 1108527"/>
                <a:gd name="connsiteY7" fmla="*/ 290058 h 733640"/>
                <a:gd name="connsiteX8" fmla="*/ 1003067 w 1108527"/>
                <a:gd name="connsiteY8" fmla="*/ 483632 h 733640"/>
                <a:gd name="connsiteX9" fmla="*/ 1107439 w 1108527"/>
                <a:gd name="connsiteY9" fmla="*/ 226342 h 733640"/>
                <a:gd name="connsiteX10" fmla="*/ 1081953 w 1108527"/>
                <a:gd name="connsiteY10" fmla="*/ 47332 h 733640"/>
                <a:gd name="connsiteX11" fmla="*/ 913258 w 1108527"/>
                <a:gd name="connsiteY11" fmla="*/ 0 h 73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8527" h="733640">
                  <a:moveTo>
                    <a:pt x="913258" y="0"/>
                  </a:moveTo>
                  <a:lnTo>
                    <a:pt x="830731" y="37016"/>
                  </a:lnTo>
                  <a:lnTo>
                    <a:pt x="831338" y="150490"/>
                  </a:lnTo>
                  <a:lnTo>
                    <a:pt x="262751" y="57648"/>
                  </a:lnTo>
                  <a:cubicBezTo>
                    <a:pt x="262751" y="57648"/>
                    <a:pt x="208745" y="40050"/>
                    <a:pt x="174156" y="129252"/>
                  </a:cubicBezTo>
                  <a:cubicBezTo>
                    <a:pt x="125004" y="255469"/>
                    <a:pt x="0" y="648079"/>
                    <a:pt x="0" y="648079"/>
                  </a:cubicBezTo>
                  <a:lnTo>
                    <a:pt x="78886" y="733640"/>
                  </a:lnTo>
                  <a:lnTo>
                    <a:pt x="327074" y="290058"/>
                  </a:lnTo>
                  <a:cubicBezTo>
                    <a:pt x="327074" y="290058"/>
                    <a:pt x="835586" y="537032"/>
                    <a:pt x="1003067" y="483632"/>
                  </a:cubicBezTo>
                  <a:cubicBezTo>
                    <a:pt x="1067389" y="463001"/>
                    <a:pt x="1116541" y="345278"/>
                    <a:pt x="1107439" y="226342"/>
                  </a:cubicBezTo>
                  <a:cubicBezTo>
                    <a:pt x="1100157" y="132893"/>
                    <a:pt x="1081953" y="47332"/>
                    <a:pt x="1081953" y="47332"/>
                  </a:cubicBezTo>
                  <a:lnTo>
                    <a:pt x="913258" y="0"/>
                  </a:ln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8" name="任意多边形: 形状 277">
              <a:extLst>
                <a:ext uri="{FF2B5EF4-FFF2-40B4-BE49-F238E27FC236}">
                  <a16:creationId xmlns:a16="http://schemas.microsoft.com/office/drawing/2014/main" id="{B7BA7F86-8AFA-45E6-1482-5E6269C91BE8}"/>
                </a:ext>
              </a:extLst>
            </p:cNvPr>
            <p:cNvSpPr/>
            <p:nvPr/>
          </p:nvSpPr>
          <p:spPr>
            <a:xfrm>
              <a:off x="1214322" y="5330097"/>
              <a:ext cx="549846" cy="845531"/>
            </a:xfrm>
            <a:custGeom>
              <a:avLst/>
              <a:gdLst>
                <a:gd name="connsiteX0" fmla="*/ 580723 w 580722"/>
                <a:gd name="connsiteY0" fmla="*/ 235965 h 860378"/>
                <a:gd name="connsiteX1" fmla="*/ 173549 w 580722"/>
                <a:gd name="connsiteY1" fmla="*/ 205624 h 860378"/>
                <a:gd name="connsiteX2" fmla="*/ 208745 w 580722"/>
                <a:gd name="connsiteY2" fmla="*/ 856131 h 860378"/>
                <a:gd name="connsiteX3" fmla="*/ 88595 w 580722"/>
                <a:gd name="connsiteY3" fmla="*/ 860379 h 860378"/>
                <a:gd name="connsiteX4" fmla="*/ 0 w 580722"/>
                <a:gd name="connsiteY4" fmla="*/ 98218 h 860378"/>
                <a:gd name="connsiteX5" fmla="*/ 101338 w 580722"/>
                <a:gd name="connsiteY5" fmla="*/ 1734 h 860378"/>
                <a:gd name="connsiteX6" fmla="*/ 580723 w 580722"/>
                <a:gd name="connsiteY6" fmla="*/ 235965 h 860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722" h="860378">
                  <a:moveTo>
                    <a:pt x="580723" y="235965"/>
                  </a:moveTo>
                  <a:lnTo>
                    <a:pt x="173549" y="205624"/>
                  </a:lnTo>
                  <a:lnTo>
                    <a:pt x="208745" y="856131"/>
                  </a:lnTo>
                  <a:lnTo>
                    <a:pt x="88595" y="860379"/>
                  </a:lnTo>
                  <a:lnTo>
                    <a:pt x="0" y="98218"/>
                  </a:lnTo>
                  <a:cubicBezTo>
                    <a:pt x="0" y="98218"/>
                    <a:pt x="23666" y="-15257"/>
                    <a:pt x="101338" y="1734"/>
                  </a:cubicBezTo>
                  <a:cubicBezTo>
                    <a:pt x="179617" y="19331"/>
                    <a:pt x="367730" y="168608"/>
                    <a:pt x="580723" y="235965"/>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9" name="任意多边形: 形状 278">
              <a:extLst>
                <a:ext uri="{FF2B5EF4-FFF2-40B4-BE49-F238E27FC236}">
                  <a16:creationId xmlns:a16="http://schemas.microsoft.com/office/drawing/2014/main" id="{690D3FFC-4EF0-0509-BF36-E3D67FA35EE8}"/>
                </a:ext>
              </a:extLst>
            </p:cNvPr>
            <p:cNvSpPr/>
            <p:nvPr/>
          </p:nvSpPr>
          <p:spPr>
            <a:xfrm>
              <a:off x="1647743" y="4400186"/>
              <a:ext cx="502525" cy="1322220"/>
            </a:xfrm>
            <a:custGeom>
              <a:avLst/>
              <a:gdLst>
                <a:gd name="connsiteX0" fmla="*/ 397245 w 530744"/>
                <a:gd name="connsiteY0" fmla="*/ 1345439 h 1345438"/>
                <a:gd name="connsiteX1" fmla="*/ 128426 w 530744"/>
                <a:gd name="connsiteY1" fmla="*/ 970426 h 1345438"/>
                <a:gd name="connsiteX2" fmla="*/ 55608 w 530744"/>
                <a:gd name="connsiteY2" fmla="*/ 537766 h 1345438"/>
                <a:gd name="connsiteX3" fmla="*/ 995 w 530744"/>
                <a:gd name="connsiteY3" fmla="*/ 143943 h 1345438"/>
                <a:gd name="connsiteX4" fmla="*/ 14345 w 530744"/>
                <a:gd name="connsiteY4" fmla="*/ 80834 h 1345438"/>
                <a:gd name="connsiteX5" fmla="*/ 40438 w 530744"/>
                <a:gd name="connsiteY5" fmla="*/ 734 h 1345438"/>
                <a:gd name="connsiteX6" fmla="*/ 175151 w 530744"/>
                <a:gd name="connsiteY6" fmla="*/ 55955 h 1345438"/>
                <a:gd name="connsiteX7" fmla="*/ 294087 w 530744"/>
                <a:gd name="connsiteY7" fmla="*/ 547476 h 1345438"/>
                <a:gd name="connsiteX8" fmla="*/ 408775 w 530744"/>
                <a:gd name="connsiteY8" fmla="*/ 771390 h 1345438"/>
                <a:gd name="connsiteX9" fmla="*/ 530745 w 530744"/>
                <a:gd name="connsiteY9" fmla="*/ 1151258 h 1345438"/>
                <a:gd name="connsiteX10" fmla="*/ 397245 w 530744"/>
                <a:gd name="connsiteY10" fmla="*/ 1345439 h 1345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0744" h="1345438">
                  <a:moveTo>
                    <a:pt x="397245" y="1345439"/>
                  </a:moveTo>
                  <a:cubicBezTo>
                    <a:pt x="397245" y="1345439"/>
                    <a:pt x="183646" y="1105746"/>
                    <a:pt x="128426" y="970426"/>
                  </a:cubicBezTo>
                  <a:cubicBezTo>
                    <a:pt x="62283" y="808406"/>
                    <a:pt x="67744" y="605123"/>
                    <a:pt x="55608" y="537766"/>
                  </a:cubicBezTo>
                  <a:cubicBezTo>
                    <a:pt x="33156" y="413976"/>
                    <a:pt x="5849" y="173677"/>
                    <a:pt x="995" y="143943"/>
                  </a:cubicBezTo>
                  <a:cubicBezTo>
                    <a:pt x="-4467" y="114209"/>
                    <a:pt x="14345" y="80834"/>
                    <a:pt x="14345" y="80834"/>
                  </a:cubicBezTo>
                  <a:cubicBezTo>
                    <a:pt x="14345" y="80834"/>
                    <a:pt x="388" y="-8975"/>
                    <a:pt x="40438" y="734"/>
                  </a:cubicBezTo>
                  <a:cubicBezTo>
                    <a:pt x="98085" y="14691"/>
                    <a:pt x="155126" y="46245"/>
                    <a:pt x="175151" y="55955"/>
                  </a:cubicBezTo>
                  <a:cubicBezTo>
                    <a:pt x="212773" y="72945"/>
                    <a:pt x="289839" y="525630"/>
                    <a:pt x="294087" y="547476"/>
                  </a:cubicBezTo>
                  <a:cubicBezTo>
                    <a:pt x="309864" y="626362"/>
                    <a:pt x="367512" y="697966"/>
                    <a:pt x="408775" y="771390"/>
                  </a:cubicBezTo>
                  <a:cubicBezTo>
                    <a:pt x="505865" y="945547"/>
                    <a:pt x="530745" y="1151258"/>
                    <a:pt x="530745" y="1151258"/>
                  </a:cubicBezTo>
                  <a:cubicBezTo>
                    <a:pt x="530745" y="1151258"/>
                    <a:pt x="518609" y="1301748"/>
                    <a:pt x="397245" y="1345439"/>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280" name="图形 3">
              <a:extLst>
                <a:ext uri="{FF2B5EF4-FFF2-40B4-BE49-F238E27FC236}">
                  <a16:creationId xmlns:a16="http://schemas.microsoft.com/office/drawing/2014/main" id="{66F05DD7-7DA5-360E-9128-3DD08E49389F}"/>
                </a:ext>
              </a:extLst>
            </p:cNvPr>
            <p:cNvGrpSpPr/>
            <p:nvPr/>
          </p:nvGrpSpPr>
          <p:grpSpPr>
            <a:xfrm>
              <a:off x="1264883" y="5062254"/>
              <a:ext cx="550421" cy="99589"/>
              <a:chOff x="6866557" y="4961869"/>
              <a:chExt cx="581329" cy="101338"/>
            </a:xfrm>
            <a:solidFill>
              <a:srgbClr val="FFE3CA"/>
            </a:solidFill>
          </p:grpSpPr>
          <p:sp>
            <p:nvSpPr>
              <p:cNvPr id="324" name="任意多边形: 形状 323">
                <a:extLst>
                  <a:ext uri="{FF2B5EF4-FFF2-40B4-BE49-F238E27FC236}">
                    <a16:creationId xmlns:a16="http://schemas.microsoft.com/office/drawing/2014/main" id="{E6A8B810-AB9D-DCEC-7C4B-262D1DFE2036}"/>
                  </a:ext>
                </a:extLst>
              </p:cNvPr>
              <p:cNvSpPr/>
              <p:nvPr/>
            </p:nvSpPr>
            <p:spPr>
              <a:xfrm>
                <a:off x="6975177" y="4961869"/>
                <a:ext cx="472709" cy="68350"/>
              </a:xfrm>
              <a:custGeom>
                <a:avLst/>
                <a:gdLst>
                  <a:gd name="connsiteX0" fmla="*/ 472710 w 472709"/>
                  <a:gd name="connsiteY0" fmla="*/ 44904 h 68350"/>
                  <a:gd name="connsiteX1" fmla="*/ 334962 w 472709"/>
                  <a:gd name="connsiteY1" fmla="*/ 67356 h 68350"/>
                  <a:gd name="connsiteX2" fmla="*/ 0 w 472709"/>
                  <a:gd name="connsiteY2" fmla="*/ 14563 h 68350"/>
                  <a:gd name="connsiteX3" fmla="*/ 314937 w 472709"/>
                  <a:gd name="connsiteY3" fmla="*/ 0 h 68350"/>
                  <a:gd name="connsiteX4" fmla="*/ 472710 w 472709"/>
                  <a:gd name="connsiteY4" fmla="*/ 44904 h 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709" h="68350">
                    <a:moveTo>
                      <a:pt x="472710" y="44904"/>
                    </a:moveTo>
                    <a:cubicBezTo>
                      <a:pt x="472710" y="44904"/>
                      <a:pt x="470889" y="74032"/>
                      <a:pt x="334962" y="67356"/>
                    </a:cubicBezTo>
                    <a:cubicBezTo>
                      <a:pt x="199036" y="60075"/>
                      <a:pt x="0" y="14563"/>
                      <a:pt x="0" y="14563"/>
                    </a:cubicBezTo>
                    <a:lnTo>
                      <a:pt x="314937" y="0"/>
                    </a:lnTo>
                    <a:cubicBezTo>
                      <a:pt x="314937" y="0"/>
                      <a:pt x="435694" y="607"/>
                      <a:pt x="472710" y="44904"/>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25" name="任意多边形: 形状 324">
                <a:extLst>
                  <a:ext uri="{FF2B5EF4-FFF2-40B4-BE49-F238E27FC236}">
                    <a16:creationId xmlns:a16="http://schemas.microsoft.com/office/drawing/2014/main" id="{B033A15E-573E-BEED-C8E6-DAE2115A329C}"/>
                  </a:ext>
                </a:extLst>
              </p:cNvPr>
              <p:cNvSpPr/>
              <p:nvPr/>
            </p:nvSpPr>
            <p:spPr>
              <a:xfrm>
                <a:off x="6866557" y="4969500"/>
                <a:ext cx="237751" cy="93707"/>
              </a:xfrm>
              <a:custGeom>
                <a:avLst/>
                <a:gdLst>
                  <a:gd name="connsiteX0" fmla="*/ 215420 w 237751"/>
                  <a:gd name="connsiteY0" fmla="*/ 22710 h 93707"/>
                  <a:gd name="connsiteX1" fmla="*/ 97091 w 237751"/>
                  <a:gd name="connsiteY1" fmla="*/ 65187 h 93707"/>
                  <a:gd name="connsiteX2" fmla="*/ 45511 w 237751"/>
                  <a:gd name="connsiteY2" fmla="*/ 90673 h 93707"/>
                  <a:gd name="connsiteX3" fmla="*/ 91629 w 237751"/>
                  <a:gd name="connsiteY3" fmla="*/ 52444 h 93707"/>
                  <a:gd name="connsiteX4" fmla="*/ 76459 w 237751"/>
                  <a:gd name="connsiteY4" fmla="*/ 45769 h 93707"/>
                  <a:gd name="connsiteX5" fmla="*/ 23666 w 237751"/>
                  <a:gd name="connsiteY5" fmla="*/ 81571 h 93707"/>
                  <a:gd name="connsiteX6" fmla="*/ 0 w 237751"/>
                  <a:gd name="connsiteY6" fmla="*/ 93707 h 93707"/>
                  <a:gd name="connsiteX7" fmla="*/ 38229 w 237751"/>
                  <a:gd name="connsiteY7" fmla="*/ 50017 h 93707"/>
                  <a:gd name="connsiteX8" fmla="*/ 103766 w 237751"/>
                  <a:gd name="connsiteY8" fmla="*/ 4505 h 93707"/>
                  <a:gd name="connsiteX9" fmla="*/ 191754 w 237751"/>
                  <a:gd name="connsiteY9" fmla="*/ 3292 h 93707"/>
                  <a:gd name="connsiteX10" fmla="*/ 215420 w 237751"/>
                  <a:gd name="connsiteY10" fmla="*/ 22710 h 93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7751" h="93707">
                    <a:moveTo>
                      <a:pt x="215420" y="22710"/>
                    </a:moveTo>
                    <a:cubicBezTo>
                      <a:pt x="150490" y="21496"/>
                      <a:pt x="122577" y="54871"/>
                      <a:pt x="97091" y="65187"/>
                    </a:cubicBezTo>
                    <a:cubicBezTo>
                      <a:pt x="71604" y="75503"/>
                      <a:pt x="45511" y="90673"/>
                      <a:pt x="45511" y="90673"/>
                    </a:cubicBezTo>
                    <a:cubicBezTo>
                      <a:pt x="60075" y="62153"/>
                      <a:pt x="80706" y="61546"/>
                      <a:pt x="91629" y="52444"/>
                    </a:cubicBezTo>
                    <a:cubicBezTo>
                      <a:pt x="101945" y="43341"/>
                      <a:pt x="99518" y="48196"/>
                      <a:pt x="76459" y="45769"/>
                    </a:cubicBezTo>
                    <a:cubicBezTo>
                      <a:pt x="63109" y="44555"/>
                      <a:pt x="40050" y="68221"/>
                      <a:pt x="23666" y="81571"/>
                    </a:cubicBezTo>
                    <a:cubicBezTo>
                      <a:pt x="9102" y="93100"/>
                      <a:pt x="0" y="93707"/>
                      <a:pt x="0" y="93707"/>
                    </a:cubicBezTo>
                    <a:cubicBezTo>
                      <a:pt x="0" y="93707"/>
                      <a:pt x="16991" y="69435"/>
                      <a:pt x="38229" y="50017"/>
                    </a:cubicBezTo>
                    <a:cubicBezTo>
                      <a:pt x="64323" y="26958"/>
                      <a:pt x="95877" y="7539"/>
                      <a:pt x="103766" y="4505"/>
                    </a:cubicBezTo>
                    <a:cubicBezTo>
                      <a:pt x="117722" y="-956"/>
                      <a:pt x="160806" y="-1563"/>
                      <a:pt x="191754" y="3292"/>
                    </a:cubicBezTo>
                    <a:cubicBezTo>
                      <a:pt x="226342" y="8146"/>
                      <a:pt x="262145" y="23924"/>
                      <a:pt x="215420" y="2271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26" name="任意多边形: 形状 325">
                <a:extLst>
                  <a:ext uri="{FF2B5EF4-FFF2-40B4-BE49-F238E27FC236}">
                    <a16:creationId xmlns:a16="http://schemas.microsoft.com/office/drawing/2014/main" id="{F61460D0-6116-BA6D-F668-BA98C0741595}"/>
                  </a:ext>
                </a:extLst>
              </p:cNvPr>
              <p:cNvSpPr/>
              <p:nvPr/>
            </p:nvSpPr>
            <p:spPr>
              <a:xfrm>
                <a:off x="6883548" y="4974612"/>
                <a:ext cx="89808" cy="50972"/>
              </a:xfrm>
              <a:custGeom>
                <a:avLst/>
                <a:gdLst>
                  <a:gd name="connsiteX0" fmla="*/ 89809 w 89808"/>
                  <a:gd name="connsiteY0" fmla="*/ 0 h 50972"/>
                  <a:gd name="connsiteX1" fmla="*/ 31555 w 89808"/>
                  <a:gd name="connsiteY1" fmla="*/ 18812 h 50972"/>
                  <a:gd name="connsiteX2" fmla="*/ 0 w 89808"/>
                  <a:gd name="connsiteY2" fmla="*/ 50973 h 50972"/>
                  <a:gd name="connsiteX3" fmla="*/ 29127 w 89808"/>
                  <a:gd name="connsiteY3" fmla="*/ 37623 h 50972"/>
                  <a:gd name="connsiteX4" fmla="*/ 89809 w 89808"/>
                  <a:gd name="connsiteY4" fmla="*/ 0 h 50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08" h="50972">
                    <a:moveTo>
                      <a:pt x="89809" y="0"/>
                    </a:moveTo>
                    <a:cubicBezTo>
                      <a:pt x="89809" y="0"/>
                      <a:pt x="40050" y="12136"/>
                      <a:pt x="31555" y="18812"/>
                    </a:cubicBezTo>
                    <a:cubicBezTo>
                      <a:pt x="25486" y="23666"/>
                      <a:pt x="0" y="50973"/>
                      <a:pt x="0" y="50973"/>
                    </a:cubicBezTo>
                    <a:cubicBezTo>
                      <a:pt x="0" y="50973"/>
                      <a:pt x="18204" y="47939"/>
                      <a:pt x="29127" y="37623"/>
                    </a:cubicBezTo>
                    <a:cubicBezTo>
                      <a:pt x="40050" y="27914"/>
                      <a:pt x="89809" y="0"/>
                      <a:pt x="89809" y="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281" name="任意多边形: 形状 280">
              <a:extLst>
                <a:ext uri="{FF2B5EF4-FFF2-40B4-BE49-F238E27FC236}">
                  <a16:creationId xmlns:a16="http://schemas.microsoft.com/office/drawing/2014/main" id="{8EE18832-3ACD-43E9-060E-B36E37B3C671}"/>
                </a:ext>
              </a:extLst>
            </p:cNvPr>
            <p:cNvSpPr/>
            <p:nvPr/>
          </p:nvSpPr>
          <p:spPr>
            <a:xfrm>
              <a:off x="1712460" y="4970416"/>
              <a:ext cx="209159" cy="626757"/>
            </a:xfrm>
            <a:custGeom>
              <a:avLst/>
              <a:gdLst>
                <a:gd name="connsiteX0" fmla="*/ 0 w 220904"/>
                <a:gd name="connsiteY0" fmla="*/ 106193 h 637763"/>
                <a:gd name="connsiteX1" fmla="*/ 201463 w 220904"/>
                <a:gd name="connsiteY1" fmla="*/ 0 h 637763"/>
                <a:gd name="connsiteX2" fmla="*/ 203283 w 220904"/>
                <a:gd name="connsiteY2" fmla="*/ 177797 h 637763"/>
                <a:gd name="connsiteX3" fmla="*/ 186293 w 220904"/>
                <a:gd name="connsiteY3" fmla="*/ 306442 h 637763"/>
                <a:gd name="connsiteX4" fmla="*/ 167481 w 220904"/>
                <a:gd name="connsiteY4" fmla="*/ 334963 h 637763"/>
                <a:gd name="connsiteX5" fmla="*/ 183258 w 220904"/>
                <a:gd name="connsiteY5" fmla="*/ 402319 h 637763"/>
                <a:gd name="connsiteX6" fmla="*/ 218454 w 220904"/>
                <a:gd name="connsiteY6" fmla="*/ 637764 h 637763"/>
                <a:gd name="connsiteX7" fmla="*/ 59468 w 220904"/>
                <a:gd name="connsiteY7" fmla="*/ 390183 h 637763"/>
                <a:gd name="connsiteX8" fmla="*/ 0 w 220904"/>
                <a:gd name="connsiteY8" fmla="*/ 106193 h 63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904" h="637763">
                  <a:moveTo>
                    <a:pt x="0" y="106193"/>
                  </a:moveTo>
                  <a:lnTo>
                    <a:pt x="201463" y="0"/>
                  </a:lnTo>
                  <a:cubicBezTo>
                    <a:pt x="201463" y="0"/>
                    <a:pt x="202070" y="128645"/>
                    <a:pt x="203283" y="177797"/>
                  </a:cubicBezTo>
                  <a:cubicBezTo>
                    <a:pt x="204497" y="226949"/>
                    <a:pt x="225129" y="296126"/>
                    <a:pt x="186293" y="306442"/>
                  </a:cubicBezTo>
                  <a:cubicBezTo>
                    <a:pt x="147456" y="316758"/>
                    <a:pt x="127431" y="311297"/>
                    <a:pt x="167481" y="334963"/>
                  </a:cubicBezTo>
                  <a:cubicBezTo>
                    <a:pt x="207531" y="358021"/>
                    <a:pt x="198429" y="382294"/>
                    <a:pt x="183258" y="402319"/>
                  </a:cubicBezTo>
                  <a:cubicBezTo>
                    <a:pt x="168088" y="422344"/>
                    <a:pt x="234231" y="626234"/>
                    <a:pt x="218454" y="637764"/>
                  </a:cubicBezTo>
                  <a:cubicBezTo>
                    <a:pt x="155952" y="558878"/>
                    <a:pt x="88595" y="461180"/>
                    <a:pt x="59468" y="390183"/>
                  </a:cubicBezTo>
                  <a:cubicBezTo>
                    <a:pt x="22452" y="297947"/>
                    <a:pt x="7889" y="192361"/>
                    <a:pt x="0" y="106193"/>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82" name="任意多边形: 形状 281">
              <a:extLst>
                <a:ext uri="{FF2B5EF4-FFF2-40B4-BE49-F238E27FC236}">
                  <a16:creationId xmlns:a16="http://schemas.microsoft.com/office/drawing/2014/main" id="{CDE0A056-6FCD-A67A-D492-FFF785731606}"/>
                </a:ext>
              </a:extLst>
            </p:cNvPr>
            <p:cNvSpPr/>
            <p:nvPr/>
          </p:nvSpPr>
          <p:spPr>
            <a:xfrm>
              <a:off x="1609615" y="4442742"/>
              <a:ext cx="314359" cy="738054"/>
            </a:xfrm>
            <a:custGeom>
              <a:avLst/>
              <a:gdLst>
                <a:gd name="connsiteX0" fmla="*/ 173549 w 332012"/>
                <a:gd name="connsiteY0" fmla="*/ 591553 h 751014"/>
                <a:gd name="connsiteX1" fmla="*/ 165661 w 332012"/>
                <a:gd name="connsiteY1" fmla="*/ 181346 h 751014"/>
                <a:gd name="connsiteX2" fmla="*/ 168695 w 332012"/>
                <a:gd name="connsiteY2" fmla="*/ 15685 h 751014"/>
                <a:gd name="connsiteX3" fmla="*/ 237265 w 332012"/>
                <a:gd name="connsiteY3" fmla="*/ 22360 h 751014"/>
                <a:gd name="connsiteX4" fmla="*/ 331928 w 332012"/>
                <a:gd name="connsiteY4" fmla="*/ 450772 h 751014"/>
                <a:gd name="connsiteX5" fmla="*/ 228770 w 332012"/>
                <a:gd name="connsiteY5" fmla="*/ 750539 h 751014"/>
                <a:gd name="connsiteX6" fmla="*/ 43084 w 332012"/>
                <a:gd name="connsiteY6" fmla="*/ 729301 h 751014"/>
                <a:gd name="connsiteX7" fmla="*/ 0 w 332012"/>
                <a:gd name="connsiteY7" fmla="*/ 617040 h 751014"/>
                <a:gd name="connsiteX8" fmla="*/ 173549 w 332012"/>
                <a:gd name="connsiteY8" fmla="*/ 591553 h 751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2012" h="751014">
                  <a:moveTo>
                    <a:pt x="173549" y="591553"/>
                  </a:moveTo>
                  <a:lnTo>
                    <a:pt x="165661" y="181346"/>
                  </a:lnTo>
                  <a:cubicBezTo>
                    <a:pt x="165661" y="181346"/>
                    <a:pt x="166268" y="53307"/>
                    <a:pt x="168695" y="15685"/>
                  </a:cubicBezTo>
                  <a:cubicBezTo>
                    <a:pt x="171122" y="-23151"/>
                    <a:pt x="237265" y="22360"/>
                    <a:pt x="237265" y="22360"/>
                  </a:cubicBezTo>
                  <a:cubicBezTo>
                    <a:pt x="237265" y="22360"/>
                    <a:pt x="330108" y="147971"/>
                    <a:pt x="331928" y="450772"/>
                  </a:cubicBezTo>
                  <a:cubicBezTo>
                    <a:pt x="333142" y="653449"/>
                    <a:pt x="322219" y="759035"/>
                    <a:pt x="228770" y="750539"/>
                  </a:cubicBezTo>
                  <a:cubicBezTo>
                    <a:pt x="141995" y="742651"/>
                    <a:pt x="43084" y="729301"/>
                    <a:pt x="43084" y="729301"/>
                  </a:cubicBezTo>
                  <a:lnTo>
                    <a:pt x="0" y="617040"/>
                  </a:lnTo>
                  <a:lnTo>
                    <a:pt x="173549" y="591553"/>
                  </a:lnTo>
                  <a:close/>
                </a:path>
              </a:pathLst>
            </a:custGeom>
            <a:solidFill>
              <a:schemeClr val="accent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283" name="图形 3">
              <a:extLst>
                <a:ext uri="{FF2B5EF4-FFF2-40B4-BE49-F238E27FC236}">
                  <a16:creationId xmlns:a16="http://schemas.microsoft.com/office/drawing/2014/main" id="{1CD4B84E-065B-7D02-17EC-7E60DE3F7C2C}"/>
                </a:ext>
              </a:extLst>
            </p:cNvPr>
            <p:cNvGrpSpPr/>
            <p:nvPr/>
          </p:nvGrpSpPr>
          <p:grpSpPr>
            <a:xfrm>
              <a:off x="952326" y="4751839"/>
              <a:ext cx="803799" cy="491350"/>
              <a:chOff x="6536449" y="4646004"/>
              <a:chExt cx="848935" cy="499978"/>
            </a:xfrm>
            <a:solidFill>
              <a:srgbClr val="D3D3D3"/>
            </a:solidFill>
          </p:grpSpPr>
          <p:sp>
            <p:nvSpPr>
              <p:cNvPr id="321" name="任意多边形: 形状 320">
                <a:extLst>
                  <a:ext uri="{FF2B5EF4-FFF2-40B4-BE49-F238E27FC236}">
                    <a16:creationId xmlns:a16="http://schemas.microsoft.com/office/drawing/2014/main" id="{EFA671A5-006F-75F2-4858-2AA308594BC1}"/>
                  </a:ext>
                </a:extLst>
              </p:cNvPr>
              <p:cNvSpPr/>
              <p:nvPr/>
            </p:nvSpPr>
            <p:spPr>
              <a:xfrm>
                <a:off x="6689974" y="5038328"/>
                <a:ext cx="695411" cy="101338"/>
              </a:xfrm>
              <a:custGeom>
                <a:avLst/>
                <a:gdLst>
                  <a:gd name="connsiteX0" fmla="*/ 693591 w 695411"/>
                  <a:gd name="connsiteY0" fmla="*/ 101338 h 101338"/>
                  <a:gd name="connsiteX1" fmla="*/ 0 w 695411"/>
                  <a:gd name="connsiteY1" fmla="*/ 14564 h 101338"/>
                  <a:gd name="connsiteX2" fmla="*/ 1820 w 695411"/>
                  <a:gd name="connsiteY2" fmla="*/ 0 h 101338"/>
                  <a:gd name="connsiteX3" fmla="*/ 695411 w 695411"/>
                  <a:gd name="connsiteY3" fmla="*/ 86775 h 101338"/>
                </a:gdLst>
                <a:ahLst/>
                <a:cxnLst>
                  <a:cxn ang="0">
                    <a:pos x="connsiteX0" y="connsiteY0"/>
                  </a:cxn>
                  <a:cxn ang="0">
                    <a:pos x="connsiteX1" y="connsiteY1"/>
                  </a:cxn>
                  <a:cxn ang="0">
                    <a:pos x="connsiteX2" y="connsiteY2"/>
                  </a:cxn>
                  <a:cxn ang="0">
                    <a:pos x="connsiteX3" y="connsiteY3"/>
                  </a:cxn>
                </a:cxnLst>
                <a:rect l="l" t="t" r="r" b="b"/>
                <a:pathLst>
                  <a:path w="695411" h="101338">
                    <a:moveTo>
                      <a:pt x="693591" y="101338"/>
                    </a:moveTo>
                    <a:lnTo>
                      <a:pt x="0" y="14564"/>
                    </a:lnTo>
                    <a:lnTo>
                      <a:pt x="1820" y="0"/>
                    </a:lnTo>
                    <a:lnTo>
                      <a:pt x="695411" y="86775"/>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22" name="任意多边形: 形状 321">
                <a:extLst>
                  <a:ext uri="{FF2B5EF4-FFF2-40B4-BE49-F238E27FC236}">
                    <a16:creationId xmlns:a16="http://schemas.microsoft.com/office/drawing/2014/main" id="{C090CB1A-CD7E-68DB-A8A2-4211A55825C0}"/>
                  </a:ext>
                </a:extLst>
              </p:cNvPr>
              <p:cNvSpPr/>
              <p:nvPr/>
            </p:nvSpPr>
            <p:spPr>
              <a:xfrm>
                <a:off x="6536449" y="4646004"/>
                <a:ext cx="543100" cy="459189"/>
              </a:xfrm>
              <a:custGeom>
                <a:avLst/>
                <a:gdLst>
                  <a:gd name="connsiteX0" fmla="*/ 543100 w 543100"/>
                  <a:gd name="connsiteY0" fmla="*/ 440263 h 459189"/>
                  <a:gd name="connsiteX1" fmla="*/ 523075 w 543100"/>
                  <a:gd name="connsiteY1" fmla="*/ 459074 h 459189"/>
                  <a:gd name="connsiteX2" fmla="*/ 167481 w 543100"/>
                  <a:gd name="connsiteY2" fmla="*/ 414776 h 459189"/>
                  <a:gd name="connsiteX3" fmla="*/ 137140 w 543100"/>
                  <a:gd name="connsiteY3" fmla="*/ 374120 h 459189"/>
                  <a:gd name="connsiteX4" fmla="*/ 0 w 543100"/>
                  <a:gd name="connsiteY4" fmla="*/ 19132 h 459189"/>
                  <a:gd name="connsiteX5" fmla="*/ 23059 w 543100"/>
                  <a:gd name="connsiteY5" fmla="*/ 928 h 459189"/>
                  <a:gd name="connsiteX6" fmla="*/ 386542 w 543100"/>
                  <a:gd name="connsiteY6" fmla="*/ 57969 h 459189"/>
                  <a:gd name="connsiteX7" fmla="*/ 406567 w 543100"/>
                  <a:gd name="connsiteY7" fmla="*/ 85882 h 459189"/>
                  <a:gd name="connsiteX8" fmla="*/ 543100 w 543100"/>
                  <a:gd name="connsiteY8" fmla="*/ 440263 h 45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3100" h="459189">
                    <a:moveTo>
                      <a:pt x="543100" y="440263"/>
                    </a:moveTo>
                    <a:cubicBezTo>
                      <a:pt x="541887" y="451792"/>
                      <a:pt x="532784" y="460288"/>
                      <a:pt x="523075" y="459074"/>
                    </a:cubicBezTo>
                    <a:lnTo>
                      <a:pt x="167481" y="414776"/>
                    </a:lnTo>
                    <a:cubicBezTo>
                      <a:pt x="157772" y="413563"/>
                      <a:pt x="145636" y="404460"/>
                      <a:pt x="137140" y="374120"/>
                    </a:cubicBezTo>
                    <a:lnTo>
                      <a:pt x="0" y="19132"/>
                    </a:lnTo>
                    <a:cubicBezTo>
                      <a:pt x="1820" y="4569"/>
                      <a:pt x="13350" y="-2713"/>
                      <a:pt x="23059" y="928"/>
                    </a:cubicBezTo>
                    <a:lnTo>
                      <a:pt x="386542" y="57969"/>
                    </a:lnTo>
                    <a:cubicBezTo>
                      <a:pt x="396251" y="61609"/>
                      <a:pt x="402926" y="70105"/>
                      <a:pt x="406567" y="85882"/>
                    </a:cubicBezTo>
                    <a:lnTo>
                      <a:pt x="543100" y="440263"/>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23" name="任意多边形: 形状 322">
                <a:extLst>
                  <a:ext uri="{FF2B5EF4-FFF2-40B4-BE49-F238E27FC236}">
                    <a16:creationId xmlns:a16="http://schemas.microsoft.com/office/drawing/2014/main" id="{7419EAA2-42FF-EB21-7DBD-48705C8BCF91}"/>
                  </a:ext>
                </a:extLst>
              </p:cNvPr>
              <p:cNvSpPr/>
              <p:nvPr/>
            </p:nvSpPr>
            <p:spPr>
              <a:xfrm>
                <a:off x="6686333" y="5052891"/>
                <a:ext cx="699051" cy="93090"/>
              </a:xfrm>
              <a:custGeom>
                <a:avLst/>
                <a:gdLst>
                  <a:gd name="connsiteX0" fmla="*/ 348312 w 699051"/>
                  <a:gd name="connsiteY0" fmla="*/ 43084 h 93090"/>
                  <a:gd name="connsiteX1" fmla="*/ 351953 w 699051"/>
                  <a:gd name="connsiteY1" fmla="*/ 43691 h 93090"/>
                  <a:gd name="connsiteX2" fmla="*/ 699052 w 699051"/>
                  <a:gd name="connsiteY2" fmla="*/ 87381 h 93090"/>
                  <a:gd name="connsiteX3" fmla="*/ 640798 w 699051"/>
                  <a:gd name="connsiteY3" fmla="*/ 91629 h 93090"/>
                  <a:gd name="connsiteX4" fmla="*/ 350133 w 699051"/>
                  <a:gd name="connsiteY4" fmla="*/ 55220 h 93090"/>
                  <a:gd name="connsiteX5" fmla="*/ 346492 w 699051"/>
                  <a:gd name="connsiteY5" fmla="*/ 54613 h 93090"/>
                  <a:gd name="connsiteX6" fmla="*/ 55827 w 699051"/>
                  <a:gd name="connsiteY6" fmla="*/ 18204 h 93090"/>
                  <a:gd name="connsiteX7" fmla="*/ 0 w 699051"/>
                  <a:gd name="connsiteY7" fmla="*/ 0 h 93090"/>
                  <a:gd name="connsiteX8" fmla="*/ 348312 w 699051"/>
                  <a:gd name="connsiteY8" fmla="*/ 43084 h 93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9051" h="93090">
                    <a:moveTo>
                      <a:pt x="348312" y="43084"/>
                    </a:moveTo>
                    <a:lnTo>
                      <a:pt x="351953" y="43691"/>
                    </a:lnTo>
                    <a:lnTo>
                      <a:pt x="699052" y="87381"/>
                    </a:lnTo>
                    <a:cubicBezTo>
                      <a:pt x="685702" y="92843"/>
                      <a:pt x="664463" y="94663"/>
                      <a:pt x="640798" y="91629"/>
                    </a:cubicBezTo>
                    <a:lnTo>
                      <a:pt x="350133" y="55220"/>
                    </a:lnTo>
                    <a:lnTo>
                      <a:pt x="346492" y="54613"/>
                    </a:lnTo>
                    <a:lnTo>
                      <a:pt x="55827" y="18204"/>
                    </a:lnTo>
                    <a:cubicBezTo>
                      <a:pt x="32161" y="15170"/>
                      <a:pt x="12136" y="7889"/>
                      <a:pt x="0" y="0"/>
                    </a:cubicBezTo>
                    <a:lnTo>
                      <a:pt x="348312" y="43084"/>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284" name="任意多边形: 形状 283">
              <a:extLst>
                <a:ext uri="{FF2B5EF4-FFF2-40B4-BE49-F238E27FC236}">
                  <a16:creationId xmlns:a16="http://schemas.microsoft.com/office/drawing/2014/main" id="{DCF9D26C-C926-4C01-FB1D-9FF7974B4A37}"/>
                </a:ext>
              </a:extLst>
            </p:cNvPr>
            <p:cNvSpPr/>
            <p:nvPr/>
          </p:nvSpPr>
          <p:spPr>
            <a:xfrm>
              <a:off x="1615935" y="4556554"/>
              <a:ext cx="241603" cy="502774"/>
            </a:xfrm>
            <a:custGeom>
              <a:avLst/>
              <a:gdLst>
                <a:gd name="connsiteX0" fmla="*/ 166874 w 255170"/>
                <a:gd name="connsiteY0" fmla="*/ 475744 h 511603"/>
                <a:gd name="connsiteX1" fmla="*/ 158986 w 255170"/>
                <a:gd name="connsiteY1" fmla="*/ 65536 h 511603"/>
                <a:gd name="connsiteX2" fmla="*/ 177190 w 255170"/>
                <a:gd name="connsiteY2" fmla="*/ 0 h 511603"/>
                <a:gd name="connsiteX3" fmla="*/ 203283 w 255170"/>
                <a:gd name="connsiteY3" fmla="*/ 410814 h 511603"/>
                <a:gd name="connsiteX4" fmla="*/ 251829 w 255170"/>
                <a:gd name="connsiteY4" fmla="*/ 476957 h 511603"/>
                <a:gd name="connsiteX5" fmla="*/ 225129 w 255170"/>
                <a:gd name="connsiteY5" fmla="*/ 489094 h 511603"/>
                <a:gd name="connsiteX6" fmla="*/ 213599 w 255170"/>
                <a:gd name="connsiteY6" fmla="*/ 502444 h 511603"/>
                <a:gd name="connsiteX7" fmla="*/ 151097 w 255170"/>
                <a:gd name="connsiteY7" fmla="*/ 493948 h 511603"/>
                <a:gd name="connsiteX8" fmla="*/ 0 w 255170"/>
                <a:gd name="connsiteY8" fmla="*/ 502444 h 511603"/>
                <a:gd name="connsiteX9" fmla="*/ 166874 w 255170"/>
                <a:gd name="connsiteY9" fmla="*/ 475744 h 511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170" h="511603">
                  <a:moveTo>
                    <a:pt x="166874" y="475744"/>
                  </a:moveTo>
                  <a:lnTo>
                    <a:pt x="158986" y="65536"/>
                  </a:lnTo>
                  <a:cubicBezTo>
                    <a:pt x="158986" y="65536"/>
                    <a:pt x="165054" y="30947"/>
                    <a:pt x="177190" y="0"/>
                  </a:cubicBezTo>
                  <a:cubicBezTo>
                    <a:pt x="180224" y="44904"/>
                    <a:pt x="200856" y="368337"/>
                    <a:pt x="203283" y="410814"/>
                  </a:cubicBezTo>
                  <a:cubicBezTo>
                    <a:pt x="206317" y="456932"/>
                    <a:pt x="243940" y="461787"/>
                    <a:pt x="251829" y="476957"/>
                  </a:cubicBezTo>
                  <a:cubicBezTo>
                    <a:pt x="260324" y="491521"/>
                    <a:pt x="253042" y="494555"/>
                    <a:pt x="225129" y="489094"/>
                  </a:cubicBezTo>
                  <a:cubicBezTo>
                    <a:pt x="197822" y="483025"/>
                    <a:pt x="207531" y="487880"/>
                    <a:pt x="213599" y="502444"/>
                  </a:cubicBezTo>
                  <a:cubicBezTo>
                    <a:pt x="219667" y="517614"/>
                    <a:pt x="204497" y="513366"/>
                    <a:pt x="151097" y="493948"/>
                  </a:cubicBezTo>
                  <a:cubicBezTo>
                    <a:pt x="112261" y="479991"/>
                    <a:pt x="37622" y="493948"/>
                    <a:pt x="0" y="502444"/>
                  </a:cubicBezTo>
                  <a:lnTo>
                    <a:pt x="166874" y="475744"/>
                  </a:lnTo>
                  <a:close/>
                </a:path>
              </a:pathLst>
            </a:custGeom>
            <a:solidFill>
              <a:schemeClr val="accent4">
                <a:lumMod val="60000"/>
                <a:lumOff val="4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85" name="任意多边形: 形状 284">
              <a:extLst>
                <a:ext uri="{FF2B5EF4-FFF2-40B4-BE49-F238E27FC236}">
                  <a16:creationId xmlns:a16="http://schemas.microsoft.com/office/drawing/2014/main" id="{F28D16BC-8CA7-06A6-92C2-8345677C6673}"/>
                </a:ext>
              </a:extLst>
            </p:cNvPr>
            <p:cNvSpPr/>
            <p:nvPr/>
          </p:nvSpPr>
          <p:spPr>
            <a:xfrm>
              <a:off x="3759254" y="4005889"/>
              <a:ext cx="774258" cy="991362"/>
            </a:xfrm>
            <a:custGeom>
              <a:avLst/>
              <a:gdLst>
                <a:gd name="connsiteX0" fmla="*/ 301336 w 817736"/>
                <a:gd name="connsiteY0" fmla="*/ 29370 h 1008770"/>
                <a:gd name="connsiteX1" fmla="*/ 85310 w 817736"/>
                <a:gd name="connsiteY1" fmla="*/ 215055 h 1008770"/>
                <a:gd name="connsiteX2" fmla="*/ 1569 w 817736"/>
                <a:gd name="connsiteY2" fmla="*/ 837649 h 1008770"/>
                <a:gd name="connsiteX3" fmla="*/ 679382 w 817736"/>
                <a:gd name="connsiteY3" fmla="*/ 1008771 h 1008770"/>
                <a:gd name="connsiteX4" fmla="*/ 817737 w 817736"/>
                <a:gd name="connsiteY4" fmla="*/ 202919 h 1008770"/>
                <a:gd name="connsiteX5" fmla="*/ 609598 w 817736"/>
                <a:gd name="connsiteY5" fmla="*/ 16020 h 1008770"/>
                <a:gd name="connsiteX6" fmla="*/ 301336 w 817736"/>
                <a:gd name="connsiteY6" fmla="*/ 29370 h 1008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7736" h="1008770">
                  <a:moveTo>
                    <a:pt x="301336" y="29370"/>
                  </a:moveTo>
                  <a:cubicBezTo>
                    <a:pt x="234586" y="46967"/>
                    <a:pt x="111403" y="108863"/>
                    <a:pt x="85310" y="215055"/>
                  </a:cubicBezTo>
                  <a:cubicBezTo>
                    <a:pt x="46473" y="374648"/>
                    <a:pt x="124146" y="608272"/>
                    <a:pt x="1569" y="837649"/>
                  </a:cubicBezTo>
                  <a:cubicBezTo>
                    <a:pt x="-37874" y="910466"/>
                    <a:pt x="679382" y="1008771"/>
                    <a:pt x="679382" y="1008771"/>
                  </a:cubicBezTo>
                  <a:lnTo>
                    <a:pt x="817737" y="202919"/>
                  </a:lnTo>
                  <a:cubicBezTo>
                    <a:pt x="817737" y="202919"/>
                    <a:pt x="644794" y="28156"/>
                    <a:pt x="609598" y="16020"/>
                  </a:cubicBezTo>
                  <a:cubicBezTo>
                    <a:pt x="536174" y="-8253"/>
                    <a:pt x="434835" y="-5826"/>
                    <a:pt x="301336" y="29370"/>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86" name="任意多边形: 形状 285">
              <a:extLst>
                <a:ext uri="{FF2B5EF4-FFF2-40B4-BE49-F238E27FC236}">
                  <a16:creationId xmlns:a16="http://schemas.microsoft.com/office/drawing/2014/main" id="{D23C7E91-4E34-4EA7-0571-A2C854BE0D7D}"/>
                </a:ext>
              </a:extLst>
            </p:cNvPr>
            <p:cNvSpPr/>
            <p:nvPr/>
          </p:nvSpPr>
          <p:spPr>
            <a:xfrm>
              <a:off x="4392172" y="4204231"/>
              <a:ext cx="189114" cy="663017"/>
            </a:xfrm>
            <a:custGeom>
              <a:avLst/>
              <a:gdLst>
                <a:gd name="connsiteX0" fmla="*/ 149884 w 199734"/>
                <a:gd name="connsiteY0" fmla="*/ 1701 h 674659"/>
                <a:gd name="connsiteX1" fmla="*/ 167481 w 199734"/>
                <a:gd name="connsiteY1" fmla="*/ 539340 h 674659"/>
                <a:gd name="connsiteX2" fmla="*/ 196001 w 199734"/>
                <a:gd name="connsiteY2" fmla="*/ 613372 h 674659"/>
                <a:gd name="connsiteX3" fmla="*/ 181438 w 199734"/>
                <a:gd name="connsiteY3" fmla="*/ 659489 h 674659"/>
                <a:gd name="connsiteX4" fmla="*/ 124397 w 199734"/>
                <a:gd name="connsiteY4" fmla="*/ 674660 h 674659"/>
                <a:gd name="connsiteX5" fmla="*/ 0 w 199734"/>
                <a:gd name="connsiteY5" fmla="*/ 530844 h 674659"/>
                <a:gd name="connsiteX6" fmla="*/ 116509 w 199734"/>
                <a:gd name="connsiteY6" fmla="*/ 155832 h 674659"/>
                <a:gd name="connsiteX7" fmla="*/ 149884 w 199734"/>
                <a:gd name="connsiteY7" fmla="*/ 1701 h 67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734" h="674659">
                  <a:moveTo>
                    <a:pt x="149884" y="1701"/>
                  </a:moveTo>
                  <a:cubicBezTo>
                    <a:pt x="174763" y="66023"/>
                    <a:pt x="237872" y="448924"/>
                    <a:pt x="167481" y="539340"/>
                  </a:cubicBezTo>
                  <a:cubicBezTo>
                    <a:pt x="159593" y="549656"/>
                    <a:pt x="203890" y="566040"/>
                    <a:pt x="196001" y="613372"/>
                  </a:cubicBezTo>
                  <a:cubicBezTo>
                    <a:pt x="194788" y="621260"/>
                    <a:pt x="181438" y="659489"/>
                    <a:pt x="181438" y="659489"/>
                  </a:cubicBezTo>
                  <a:lnTo>
                    <a:pt x="124397" y="674660"/>
                  </a:lnTo>
                  <a:lnTo>
                    <a:pt x="0" y="530844"/>
                  </a:lnTo>
                  <a:cubicBezTo>
                    <a:pt x="0" y="530844"/>
                    <a:pt x="50366" y="452565"/>
                    <a:pt x="116509" y="155832"/>
                  </a:cubicBezTo>
                  <a:cubicBezTo>
                    <a:pt x="135927" y="68450"/>
                    <a:pt x="144422" y="-12863"/>
                    <a:pt x="149884" y="1701"/>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87" name="任意多边形: 形状 286">
              <a:extLst>
                <a:ext uri="{FF2B5EF4-FFF2-40B4-BE49-F238E27FC236}">
                  <a16:creationId xmlns:a16="http://schemas.microsoft.com/office/drawing/2014/main" id="{FF801954-5CE7-5981-DF79-1602CE5E4A35}"/>
                </a:ext>
              </a:extLst>
            </p:cNvPr>
            <p:cNvSpPr/>
            <p:nvPr/>
          </p:nvSpPr>
          <p:spPr>
            <a:xfrm>
              <a:off x="3880678" y="4596615"/>
              <a:ext cx="432712" cy="313571"/>
            </a:xfrm>
            <a:custGeom>
              <a:avLst/>
              <a:gdLst>
                <a:gd name="connsiteX0" fmla="*/ 219211 w 457010"/>
                <a:gd name="connsiteY0" fmla="*/ 59967 h 319077"/>
                <a:gd name="connsiteX1" fmla="*/ 424315 w 457010"/>
                <a:gd name="connsiteY1" fmla="*/ 260823 h 319077"/>
                <a:gd name="connsiteX2" fmla="*/ 452835 w 457010"/>
                <a:gd name="connsiteY2" fmla="*/ 305121 h 319077"/>
                <a:gd name="connsiteX3" fmla="*/ 380017 w 457010"/>
                <a:gd name="connsiteY3" fmla="*/ 319077 h 319077"/>
                <a:gd name="connsiteX4" fmla="*/ 130009 w 457010"/>
                <a:gd name="connsiteY4" fmla="*/ 223200 h 319077"/>
                <a:gd name="connsiteX5" fmla="*/ 1970 w 457010"/>
                <a:gd name="connsiteY5" fmla="*/ 16276 h 319077"/>
                <a:gd name="connsiteX6" fmla="*/ 219211 w 457010"/>
                <a:gd name="connsiteY6" fmla="*/ 59967 h 319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010" h="319077">
                  <a:moveTo>
                    <a:pt x="219211" y="59967"/>
                  </a:moveTo>
                  <a:cubicBezTo>
                    <a:pt x="219211" y="59967"/>
                    <a:pt x="279285" y="218346"/>
                    <a:pt x="424315" y="260823"/>
                  </a:cubicBezTo>
                  <a:cubicBezTo>
                    <a:pt x="449194" y="268105"/>
                    <a:pt x="464971" y="296018"/>
                    <a:pt x="452835" y="305121"/>
                  </a:cubicBezTo>
                  <a:cubicBezTo>
                    <a:pt x="437058" y="316650"/>
                    <a:pt x="416426" y="319077"/>
                    <a:pt x="380017" y="319077"/>
                  </a:cubicBezTo>
                  <a:cubicBezTo>
                    <a:pt x="304165" y="319077"/>
                    <a:pt x="201006" y="294805"/>
                    <a:pt x="130009" y="223200"/>
                  </a:cubicBezTo>
                  <a:cubicBezTo>
                    <a:pt x="24423" y="117614"/>
                    <a:pt x="-8952" y="69069"/>
                    <a:pt x="1970" y="16276"/>
                  </a:cubicBezTo>
                  <a:cubicBezTo>
                    <a:pt x="11680" y="-37730"/>
                    <a:pt x="219211" y="59967"/>
                    <a:pt x="219211" y="59967"/>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88" name="任意多边形: 形状 287">
              <a:extLst>
                <a:ext uri="{FF2B5EF4-FFF2-40B4-BE49-F238E27FC236}">
                  <a16:creationId xmlns:a16="http://schemas.microsoft.com/office/drawing/2014/main" id="{6F8DAFB7-4EFE-3969-717B-BD6ED359600E}"/>
                </a:ext>
              </a:extLst>
            </p:cNvPr>
            <p:cNvSpPr/>
            <p:nvPr/>
          </p:nvSpPr>
          <p:spPr>
            <a:xfrm>
              <a:off x="3814158" y="4111978"/>
              <a:ext cx="334404" cy="717701"/>
            </a:xfrm>
            <a:custGeom>
              <a:avLst/>
              <a:gdLst>
                <a:gd name="connsiteX0" fmla="*/ 47953 w 353182"/>
                <a:gd name="connsiteY0" fmla="*/ 53704 h 730304"/>
                <a:gd name="connsiteX1" fmla="*/ 15 w 353182"/>
                <a:gd name="connsiteY1" fmla="*/ 309781 h 730304"/>
                <a:gd name="connsiteX2" fmla="*/ 89217 w 353182"/>
                <a:gd name="connsiteY2" fmla="*/ 601659 h 730304"/>
                <a:gd name="connsiteX3" fmla="*/ 95892 w 353182"/>
                <a:gd name="connsiteY3" fmla="*/ 642923 h 730304"/>
                <a:gd name="connsiteX4" fmla="*/ 181453 w 353182"/>
                <a:gd name="connsiteY4" fmla="*/ 730304 h 730304"/>
                <a:gd name="connsiteX5" fmla="*/ 353182 w 353182"/>
                <a:gd name="connsiteY5" fmla="*/ 609548 h 730304"/>
                <a:gd name="connsiteX6" fmla="*/ 300996 w 353182"/>
                <a:gd name="connsiteY6" fmla="*/ 526414 h 730304"/>
                <a:gd name="connsiteX7" fmla="*/ 285219 w 353182"/>
                <a:gd name="connsiteY7" fmla="*/ 528235 h 730304"/>
                <a:gd name="connsiteX8" fmla="*/ 277937 w 353182"/>
                <a:gd name="connsiteY8" fmla="*/ 464519 h 730304"/>
                <a:gd name="connsiteX9" fmla="*/ 205726 w 353182"/>
                <a:gd name="connsiteY9" fmla="*/ 53704 h 730304"/>
                <a:gd name="connsiteX10" fmla="*/ 47953 w 353182"/>
                <a:gd name="connsiteY10" fmla="*/ 53704 h 730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3182" h="730304">
                  <a:moveTo>
                    <a:pt x="47953" y="53704"/>
                  </a:moveTo>
                  <a:cubicBezTo>
                    <a:pt x="17006" y="105890"/>
                    <a:pt x="-592" y="189631"/>
                    <a:pt x="15" y="309781"/>
                  </a:cubicBezTo>
                  <a:cubicBezTo>
                    <a:pt x="15" y="402624"/>
                    <a:pt x="77688" y="554934"/>
                    <a:pt x="89217" y="601659"/>
                  </a:cubicBezTo>
                  <a:cubicBezTo>
                    <a:pt x="91038" y="609548"/>
                    <a:pt x="95892" y="642923"/>
                    <a:pt x="95892" y="642923"/>
                  </a:cubicBezTo>
                  <a:lnTo>
                    <a:pt x="181453" y="730304"/>
                  </a:lnTo>
                  <a:lnTo>
                    <a:pt x="353182" y="609548"/>
                  </a:lnTo>
                  <a:lnTo>
                    <a:pt x="300996" y="526414"/>
                  </a:lnTo>
                  <a:lnTo>
                    <a:pt x="285219" y="528235"/>
                  </a:lnTo>
                  <a:cubicBezTo>
                    <a:pt x="285219" y="528235"/>
                    <a:pt x="275509" y="482116"/>
                    <a:pt x="277937" y="464519"/>
                  </a:cubicBezTo>
                  <a:cubicBezTo>
                    <a:pt x="280364" y="446921"/>
                    <a:pt x="230605" y="207229"/>
                    <a:pt x="205726" y="53704"/>
                  </a:cubicBezTo>
                  <a:cubicBezTo>
                    <a:pt x="191769" y="-35498"/>
                    <a:pt x="78294" y="2125"/>
                    <a:pt x="47953" y="53704"/>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89" name="任意多边形: 形状 288">
              <a:extLst>
                <a:ext uri="{FF2B5EF4-FFF2-40B4-BE49-F238E27FC236}">
                  <a16:creationId xmlns:a16="http://schemas.microsoft.com/office/drawing/2014/main" id="{7C865942-2F9B-FE39-310D-9BFEC6CAD4E3}"/>
                </a:ext>
              </a:extLst>
            </p:cNvPr>
            <p:cNvSpPr/>
            <p:nvPr/>
          </p:nvSpPr>
          <p:spPr>
            <a:xfrm>
              <a:off x="3954363" y="4606646"/>
              <a:ext cx="130998" cy="80506"/>
            </a:xfrm>
            <a:custGeom>
              <a:avLst/>
              <a:gdLst>
                <a:gd name="connsiteX0" fmla="*/ 54007 w 138354"/>
                <a:gd name="connsiteY0" fmla="*/ 21239 h 81920"/>
                <a:gd name="connsiteX1" fmla="*/ 104372 w 138354"/>
                <a:gd name="connsiteY1" fmla="*/ 5461 h 81920"/>
                <a:gd name="connsiteX2" fmla="*/ 125004 w 138354"/>
                <a:gd name="connsiteY2" fmla="*/ 0 h 81920"/>
                <a:gd name="connsiteX3" fmla="*/ 138354 w 138354"/>
                <a:gd name="connsiteY3" fmla="*/ 24273 h 81920"/>
                <a:gd name="connsiteX4" fmla="*/ 98911 w 138354"/>
                <a:gd name="connsiteY4" fmla="*/ 29127 h 81920"/>
                <a:gd name="connsiteX5" fmla="*/ 53400 w 138354"/>
                <a:gd name="connsiteY5" fmla="*/ 43691 h 81920"/>
                <a:gd name="connsiteX6" fmla="*/ 0 w 138354"/>
                <a:gd name="connsiteY6" fmla="*/ 81920 h 81920"/>
                <a:gd name="connsiteX7" fmla="*/ 54007 w 138354"/>
                <a:gd name="connsiteY7" fmla="*/ 21239 h 8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8354" h="81920">
                  <a:moveTo>
                    <a:pt x="54007" y="21239"/>
                  </a:moveTo>
                  <a:lnTo>
                    <a:pt x="104372" y="5461"/>
                  </a:lnTo>
                  <a:lnTo>
                    <a:pt x="125004" y="0"/>
                  </a:lnTo>
                  <a:cubicBezTo>
                    <a:pt x="126218" y="14564"/>
                    <a:pt x="138354" y="24273"/>
                    <a:pt x="138354" y="24273"/>
                  </a:cubicBezTo>
                  <a:lnTo>
                    <a:pt x="98911" y="29127"/>
                  </a:lnTo>
                  <a:lnTo>
                    <a:pt x="53400" y="43691"/>
                  </a:lnTo>
                  <a:lnTo>
                    <a:pt x="0" y="81920"/>
                  </a:lnTo>
                  <a:lnTo>
                    <a:pt x="54007" y="21239"/>
                  </a:ln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90" name="任意多边形: 形状 289">
              <a:extLst>
                <a:ext uri="{FF2B5EF4-FFF2-40B4-BE49-F238E27FC236}">
                  <a16:creationId xmlns:a16="http://schemas.microsoft.com/office/drawing/2014/main" id="{6A3CA355-FB1F-DA73-1380-5899D3F93705}"/>
                </a:ext>
              </a:extLst>
            </p:cNvPr>
            <p:cNvSpPr/>
            <p:nvPr/>
          </p:nvSpPr>
          <p:spPr>
            <a:xfrm>
              <a:off x="4262644" y="4827890"/>
              <a:ext cx="111737" cy="137755"/>
            </a:xfrm>
            <a:custGeom>
              <a:avLst/>
              <a:gdLst>
                <a:gd name="connsiteX0" fmla="*/ 9978 w 118012"/>
                <a:gd name="connsiteY0" fmla="*/ 24879 h 140174"/>
                <a:gd name="connsiteX1" fmla="*/ 97360 w 118012"/>
                <a:gd name="connsiteY1" fmla="*/ 0 h 140174"/>
                <a:gd name="connsiteX2" fmla="*/ 117385 w 118012"/>
                <a:gd name="connsiteY2" fmla="*/ 43084 h 140174"/>
                <a:gd name="connsiteX3" fmla="*/ 117385 w 118012"/>
                <a:gd name="connsiteY3" fmla="*/ 102552 h 140174"/>
                <a:gd name="connsiteX4" fmla="*/ 74907 w 118012"/>
                <a:gd name="connsiteY4" fmla="*/ 140174 h 140174"/>
                <a:gd name="connsiteX5" fmla="*/ 40319 w 118012"/>
                <a:gd name="connsiteY5" fmla="*/ 128038 h 140174"/>
                <a:gd name="connsiteX6" fmla="*/ 49421 w 118012"/>
                <a:gd name="connsiteY6" fmla="*/ 111047 h 140174"/>
                <a:gd name="connsiteX7" fmla="*/ 35464 w 118012"/>
                <a:gd name="connsiteY7" fmla="*/ 97091 h 140174"/>
                <a:gd name="connsiteX8" fmla="*/ 9978 w 118012"/>
                <a:gd name="connsiteY8" fmla="*/ 24879 h 140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012" h="140174">
                  <a:moveTo>
                    <a:pt x="9978" y="24879"/>
                  </a:moveTo>
                  <a:lnTo>
                    <a:pt x="97360" y="0"/>
                  </a:lnTo>
                  <a:cubicBezTo>
                    <a:pt x="97360" y="0"/>
                    <a:pt x="122239" y="34588"/>
                    <a:pt x="117385" y="43084"/>
                  </a:cubicBezTo>
                  <a:cubicBezTo>
                    <a:pt x="112530" y="51579"/>
                    <a:pt x="117385" y="102552"/>
                    <a:pt x="117385" y="102552"/>
                  </a:cubicBezTo>
                  <a:lnTo>
                    <a:pt x="74907" y="140174"/>
                  </a:lnTo>
                  <a:lnTo>
                    <a:pt x="40319" y="128038"/>
                  </a:lnTo>
                  <a:cubicBezTo>
                    <a:pt x="40319" y="128038"/>
                    <a:pt x="37892" y="112261"/>
                    <a:pt x="49421" y="111047"/>
                  </a:cubicBezTo>
                  <a:cubicBezTo>
                    <a:pt x="61558" y="109227"/>
                    <a:pt x="41533" y="100731"/>
                    <a:pt x="35464" y="97091"/>
                  </a:cubicBezTo>
                  <a:cubicBezTo>
                    <a:pt x="29396" y="92843"/>
                    <a:pt x="-20969" y="66143"/>
                    <a:pt x="9978" y="24879"/>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91" name="任意多边形: 形状 290">
              <a:extLst>
                <a:ext uri="{FF2B5EF4-FFF2-40B4-BE49-F238E27FC236}">
                  <a16:creationId xmlns:a16="http://schemas.microsoft.com/office/drawing/2014/main" id="{DBDD9BB6-ED8D-513B-D941-7886DE45859E}"/>
                </a:ext>
              </a:extLst>
            </p:cNvPr>
            <p:cNvSpPr/>
            <p:nvPr/>
          </p:nvSpPr>
          <p:spPr>
            <a:xfrm>
              <a:off x="4141693" y="3861082"/>
              <a:ext cx="190125" cy="256100"/>
            </a:xfrm>
            <a:custGeom>
              <a:avLst/>
              <a:gdLst>
                <a:gd name="connsiteX0" fmla="*/ 3007 w 200801"/>
                <a:gd name="connsiteY0" fmla="*/ 168831 h 260597"/>
                <a:gd name="connsiteX1" fmla="*/ 35775 w 200801"/>
                <a:gd name="connsiteY1" fmla="*/ 239222 h 260597"/>
                <a:gd name="connsiteX2" fmla="*/ 85534 w 200801"/>
                <a:gd name="connsiteY2" fmla="*/ 257427 h 260597"/>
                <a:gd name="connsiteX3" fmla="*/ 153497 w 200801"/>
                <a:gd name="connsiteY3" fmla="*/ 223445 h 260597"/>
                <a:gd name="connsiteX4" fmla="*/ 197794 w 200801"/>
                <a:gd name="connsiteY4" fmla="*/ 92373 h 260597"/>
                <a:gd name="connsiteX5" fmla="*/ 165027 w 200801"/>
                <a:gd name="connsiteY5" fmla="*/ 21375 h 260597"/>
                <a:gd name="connsiteX6" fmla="*/ 115268 w 200801"/>
                <a:gd name="connsiteY6" fmla="*/ 3171 h 260597"/>
                <a:gd name="connsiteX7" fmla="*/ 47304 w 200801"/>
                <a:gd name="connsiteY7" fmla="*/ 37152 h 260597"/>
                <a:gd name="connsiteX8" fmla="*/ 3007 w 200801"/>
                <a:gd name="connsiteY8" fmla="*/ 168831 h 26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01" h="260597">
                  <a:moveTo>
                    <a:pt x="3007" y="168831"/>
                  </a:moveTo>
                  <a:cubicBezTo>
                    <a:pt x="-6703" y="197352"/>
                    <a:pt x="7861" y="229513"/>
                    <a:pt x="35775" y="239222"/>
                  </a:cubicBezTo>
                  <a:lnTo>
                    <a:pt x="85534" y="257427"/>
                  </a:lnTo>
                  <a:cubicBezTo>
                    <a:pt x="113447" y="267743"/>
                    <a:pt x="143788" y="251965"/>
                    <a:pt x="153497" y="223445"/>
                  </a:cubicBezTo>
                  <a:lnTo>
                    <a:pt x="197794" y="92373"/>
                  </a:lnTo>
                  <a:cubicBezTo>
                    <a:pt x="207504" y="63852"/>
                    <a:pt x="192940" y="31691"/>
                    <a:pt x="165027" y="21375"/>
                  </a:cubicBezTo>
                  <a:lnTo>
                    <a:pt x="115268" y="3171"/>
                  </a:lnTo>
                  <a:cubicBezTo>
                    <a:pt x="87354" y="-7145"/>
                    <a:pt x="57013" y="8632"/>
                    <a:pt x="47304" y="37152"/>
                  </a:cubicBezTo>
                  <a:lnTo>
                    <a:pt x="3007" y="168831"/>
                  </a:lnTo>
                  <a:close/>
                </a:path>
              </a:pathLst>
            </a:custGeom>
            <a:solidFill>
              <a:srgbClr val="FF957E"/>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92" name="任意多边形: 形状 291">
              <a:extLst>
                <a:ext uri="{FF2B5EF4-FFF2-40B4-BE49-F238E27FC236}">
                  <a16:creationId xmlns:a16="http://schemas.microsoft.com/office/drawing/2014/main" id="{904DC4ED-3079-841B-643B-D3B1DC4A6040}"/>
                </a:ext>
              </a:extLst>
            </p:cNvPr>
            <p:cNvSpPr/>
            <p:nvPr/>
          </p:nvSpPr>
          <p:spPr>
            <a:xfrm>
              <a:off x="4144023" y="3827081"/>
              <a:ext cx="265329" cy="339011"/>
            </a:xfrm>
            <a:custGeom>
              <a:avLst/>
              <a:gdLst>
                <a:gd name="connsiteX0" fmla="*/ 217787 w 280228"/>
                <a:gd name="connsiteY0" fmla="*/ 318725 h 344964"/>
                <a:gd name="connsiteX1" fmla="*/ 175310 w 280228"/>
                <a:gd name="connsiteY1" fmla="*/ 343604 h 344964"/>
                <a:gd name="connsiteX2" fmla="*/ 25426 w 280228"/>
                <a:gd name="connsiteY2" fmla="*/ 300520 h 344964"/>
                <a:gd name="connsiteX3" fmla="*/ 1153 w 280228"/>
                <a:gd name="connsiteY3" fmla="*/ 256223 h 344964"/>
                <a:gd name="connsiteX4" fmla="*/ 62442 w 280228"/>
                <a:gd name="connsiteY4" fmla="*/ 26239 h 344964"/>
                <a:gd name="connsiteX5" fmla="*/ 104919 w 280228"/>
                <a:gd name="connsiteY5" fmla="*/ 1360 h 344964"/>
                <a:gd name="connsiteX6" fmla="*/ 254802 w 280228"/>
                <a:gd name="connsiteY6" fmla="*/ 43837 h 344964"/>
                <a:gd name="connsiteX7" fmla="*/ 279075 w 280228"/>
                <a:gd name="connsiteY7" fmla="*/ 88135 h 344964"/>
                <a:gd name="connsiteX8" fmla="*/ 217787 w 280228"/>
                <a:gd name="connsiteY8" fmla="*/ 318725 h 34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0228" h="344964">
                  <a:moveTo>
                    <a:pt x="217787" y="318725"/>
                  </a:moveTo>
                  <a:cubicBezTo>
                    <a:pt x="212932" y="337536"/>
                    <a:pt x="193514" y="349065"/>
                    <a:pt x="175310" y="343604"/>
                  </a:cubicBezTo>
                  <a:lnTo>
                    <a:pt x="25426" y="300520"/>
                  </a:lnTo>
                  <a:cubicBezTo>
                    <a:pt x="7221" y="295059"/>
                    <a:pt x="-3701" y="275641"/>
                    <a:pt x="1153" y="256223"/>
                  </a:cubicBezTo>
                  <a:lnTo>
                    <a:pt x="62442" y="26239"/>
                  </a:lnTo>
                  <a:cubicBezTo>
                    <a:pt x="67296" y="7428"/>
                    <a:pt x="86715" y="-4101"/>
                    <a:pt x="104919" y="1360"/>
                  </a:cubicBezTo>
                  <a:lnTo>
                    <a:pt x="254802" y="43837"/>
                  </a:lnTo>
                  <a:cubicBezTo>
                    <a:pt x="273007" y="49299"/>
                    <a:pt x="283930" y="68717"/>
                    <a:pt x="279075" y="88135"/>
                  </a:cubicBezTo>
                  <a:lnTo>
                    <a:pt x="217787" y="318725"/>
                  </a:ln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93" name="任意多边形: 形状 292">
              <a:extLst>
                <a:ext uri="{FF2B5EF4-FFF2-40B4-BE49-F238E27FC236}">
                  <a16:creationId xmlns:a16="http://schemas.microsoft.com/office/drawing/2014/main" id="{2ECD04A4-1A8C-2025-4D7E-918BEEDCBE20}"/>
                </a:ext>
              </a:extLst>
            </p:cNvPr>
            <p:cNvSpPr/>
            <p:nvPr/>
          </p:nvSpPr>
          <p:spPr>
            <a:xfrm>
              <a:off x="4161777" y="3777717"/>
              <a:ext cx="268073" cy="181896"/>
            </a:xfrm>
            <a:custGeom>
              <a:avLst/>
              <a:gdLst>
                <a:gd name="connsiteX0" fmla="*/ 276708 w 283126"/>
                <a:gd name="connsiteY0" fmla="*/ 115307 h 185090"/>
                <a:gd name="connsiteX1" fmla="*/ 276708 w 283126"/>
                <a:gd name="connsiteY1" fmla="*/ 115307 h 185090"/>
                <a:gd name="connsiteX2" fmla="*/ 270640 w 283126"/>
                <a:gd name="connsiteY2" fmla="*/ 63727 h 185090"/>
                <a:gd name="connsiteX3" fmla="*/ 222702 w 283126"/>
                <a:gd name="connsiteY3" fmla="*/ 11 h 185090"/>
                <a:gd name="connsiteX4" fmla="*/ 132892 w 283126"/>
                <a:gd name="connsiteY4" fmla="*/ 30959 h 185090"/>
                <a:gd name="connsiteX5" fmla="*/ 61895 w 283126"/>
                <a:gd name="connsiteY5" fmla="*/ 20036 h 185090"/>
                <a:gd name="connsiteX6" fmla="*/ 12136 w 283126"/>
                <a:gd name="connsiteY6" fmla="*/ 55839 h 185090"/>
                <a:gd name="connsiteX7" fmla="*/ 0 w 283126"/>
                <a:gd name="connsiteY7" fmla="*/ 175381 h 185090"/>
                <a:gd name="connsiteX8" fmla="*/ 15170 w 283126"/>
                <a:gd name="connsiteY8" fmla="*/ 181450 h 185090"/>
                <a:gd name="connsiteX9" fmla="*/ 50366 w 283126"/>
                <a:gd name="connsiteY9" fmla="*/ 78291 h 185090"/>
                <a:gd name="connsiteX10" fmla="*/ 148063 w 283126"/>
                <a:gd name="connsiteY10" fmla="*/ 109238 h 185090"/>
                <a:gd name="connsiteX11" fmla="*/ 250008 w 283126"/>
                <a:gd name="connsiteY11" fmla="*/ 120161 h 185090"/>
                <a:gd name="connsiteX12" fmla="*/ 260324 w 283126"/>
                <a:gd name="connsiteY12" fmla="*/ 135938 h 185090"/>
                <a:gd name="connsiteX13" fmla="*/ 246974 w 283126"/>
                <a:gd name="connsiteY13" fmla="*/ 185090 h 185090"/>
                <a:gd name="connsiteX14" fmla="*/ 280349 w 283126"/>
                <a:gd name="connsiteY14" fmla="*/ 155963 h 185090"/>
                <a:gd name="connsiteX15" fmla="*/ 276708 w 283126"/>
                <a:gd name="connsiteY15" fmla="*/ 115307 h 18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126" h="185090">
                  <a:moveTo>
                    <a:pt x="276708" y="115307"/>
                  </a:moveTo>
                  <a:cubicBezTo>
                    <a:pt x="276708" y="115307"/>
                    <a:pt x="276708" y="115307"/>
                    <a:pt x="276708" y="115307"/>
                  </a:cubicBezTo>
                  <a:cubicBezTo>
                    <a:pt x="277922" y="114093"/>
                    <a:pt x="262751" y="97102"/>
                    <a:pt x="270640" y="63727"/>
                  </a:cubicBezTo>
                  <a:cubicBezTo>
                    <a:pt x="280956" y="18823"/>
                    <a:pt x="247581" y="618"/>
                    <a:pt x="222702" y="11"/>
                  </a:cubicBezTo>
                  <a:cubicBezTo>
                    <a:pt x="208138" y="-595"/>
                    <a:pt x="158986" y="23071"/>
                    <a:pt x="132892" y="30959"/>
                  </a:cubicBezTo>
                  <a:cubicBezTo>
                    <a:pt x="106799" y="38848"/>
                    <a:pt x="109227" y="28532"/>
                    <a:pt x="61895" y="20036"/>
                  </a:cubicBezTo>
                  <a:cubicBezTo>
                    <a:pt x="30341" y="13968"/>
                    <a:pt x="23059" y="31566"/>
                    <a:pt x="12136" y="55839"/>
                  </a:cubicBezTo>
                  <a:cubicBezTo>
                    <a:pt x="1214" y="80718"/>
                    <a:pt x="0" y="175381"/>
                    <a:pt x="0" y="175381"/>
                  </a:cubicBezTo>
                  <a:cubicBezTo>
                    <a:pt x="4248" y="181450"/>
                    <a:pt x="10923" y="186304"/>
                    <a:pt x="15170" y="181450"/>
                  </a:cubicBezTo>
                  <a:cubicBezTo>
                    <a:pt x="19418" y="176595"/>
                    <a:pt x="36409" y="100743"/>
                    <a:pt x="50366" y="78291"/>
                  </a:cubicBezTo>
                  <a:cubicBezTo>
                    <a:pt x="63716" y="55839"/>
                    <a:pt x="118329" y="91641"/>
                    <a:pt x="148063" y="109238"/>
                  </a:cubicBezTo>
                  <a:cubicBezTo>
                    <a:pt x="177190" y="126836"/>
                    <a:pt x="203283" y="129870"/>
                    <a:pt x="250008" y="120161"/>
                  </a:cubicBezTo>
                  <a:cubicBezTo>
                    <a:pt x="255469" y="126229"/>
                    <a:pt x="260324" y="132904"/>
                    <a:pt x="260324" y="135938"/>
                  </a:cubicBezTo>
                  <a:cubicBezTo>
                    <a:pt x="260324" y="142007"/>
                    <a:pt x="246974" y="185090"/>
                    <a:pt x="246974" y="185090"/>
                  </a:cubicBezTo>
                  <a:cubicBezTo>
                    <a:pt x="246974" y="185090"/>
                    <a:pt x="273067" y="168706"/>
                    <a:pt x="280349" y="155963"/>
                  </a:cubicBezTo>
                  <a:cubicBezTo>
                    <a:pt x="283990" y="151715"/>
                    <a:pt x="285204" y="131084"/>
                    <a:pt x="276708" y="115307"/>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94" name="任意多边形: 形状 293">
              <a:extLst>
                <a:ext uri="{FF2B5EF4-FFF2-40B4-BE49-F238E27FC236}">
                  <a16:creationId xmlns:a16="http://schemas.microsoft.com/office/drawing/2014/main" id="{11EC22FE-AC7C-0166-0F80-C9DAE72AE01A}"/>
                </a:ext>
              </a:extLst>
            </p:cNvPr>
            <p:cNvSpPr/>
            <p:nvPr/>
          </p:nvSpPr>
          <p:spPr>
            <a:xfrm>
              <a:off x="4138349" y="3947864"/>
              <a:ext cx="67538" cy="92673"/>
            </a:xfrm>
            <a:custGeom>
              <a:avLst/>
              <a:gdLst>
                <a:gd name="connsiteX0" fmla="*/ 54477 w 71330"/>
                <a:gd name="connsiteY0" fmla="*/ 85380 h 94300"/>
                <a:gd name="connsiteX1" fmla="*/ 40520 w 71330"/>
                <a:gd name="connsiteY1" fmla="*/ 93875 h 94300"/>
                <a:gd name="connsiteX2" fmla="*/ 8359 w 71330"/>
                <a:gd name="connsiteY2" fmla="*/ 84773 h 94300"/>
                <a:gd name="connsiteX3" fmla="*/ 470 w 71330"/>
                <a:gd name="connsiteY3" fmla="*/ 70209 h 94300"/>
                <a:gd name="connsiteX4" fmla="*/ 16854 w 71330"/>
                <a:gd name="connsiteY4" fmla="*/ 8921 h 94300"/>
                <a:gd name="connsiteX5" fmla="*/ 30811 w 71330"/>
                <a:gd name="connsiteY5" fmla="*/ 425 h 94300"/>
                <a:gd name="connsiteX6" fmla="*/ 62972 w 71330"/>
                <a:gd name="connsiteY6" fmla="*/ 9527 h 94300"/>
                <a:gd name="connsiteX7" fmla="*/ 70861 w 71330"/>
                <a:gd name="connsiteY7" fmla="*/ 24091 h 94300"/>
                <a:gd name="connsiteX8" fmla="*/ 54477 w 71330"/>
                <a:gd name="connsiteY8" fmla="*/ 85380 h 9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330" h="94300">
                  <a:moveTo>
                    <a:pt x="54477" y="85380"/>
                  </a:moveTo>
                  <a:cubicBezTo>
                    <a:pt x="52656" y="91448"/>
                    <a:pt x="46588" y="95695"/>
                    <a:pt x="40520" y="93875"/>
                  </a:cubicBezTo>
                  <a:lnTo>
                    <a:pt x="8359" y="84773"/>
                  </a:lnTo>
                  <a:cubicBezTo>
                    <a:pt x="2291" y="82952"/>
                    <a:pt x="-1350" y="76277"/>
                    <a:pt x="470" y="70209"/>
                  </a:cubicBezTo>
                  <a:lnTo>
                    <a:pt x="16854" y="8921"/>
                  </a:lnTo>
                  <a:cubicBezTo>
                    <a:pt x="18675" y="2852"/>
                    <a:pt x="24743" y="-1395"/>
                    <a:pt x="30811" y="425"/>
                  </a:cubicBezTo>
                  <a:lnTo>
                    <a:pt x="62972" y="9527"/>
                  </a:lnTo>
                  <a:cubicBezTo>
                    <a:pt x="69040" y="11348"/>
                    <a:pt x="72681" y="18023"/>
                    <a:pt x="70861" y="24091"/>
                  </a:cubicBezTo>
                  <a:lnTo>
                    <a:pt x="54477" y="85380"/>
                  </a:ln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95" name="任意多边形: 形状 294">
              <a:extLst>
                <a:ext uri="{FF2B5EF4-FFF2-40B4-BE49-F238E27FC236}">
                  <a16:creationId xmlns:a16="http://schemas.microsoft.com/office/drawing/2014/main" id="{7813B1B1-0243-B74F-C8D3-BB2D7EA2C27E}"/>
                </a:ext>
              </a:extLst>
            </p:cNvPr>
            <p:cNvSpPr/>
            <p:nvPr/>
          </p:nvSpPr>
          <p:spPr>
            <a:xfrm>
              <a:off x="4137738" y="3974521"/>
              <a:ext cx="235836" cy="254577"/>
            </a:xfrm>
            <a:custGeom>
              <a:avLst/>
              <a:gdLst>
                <a:gd name="connsiteX0" fmla="*/ 35098 w 249079"/>
                <a:gd name="connsiteY0" fmla="*/ 0 h 259047"/>
                <a:gd name="connsiteX1" fmla="*/ 2937 w 249079"/>
                <a:gd name="connsiteY1" fmla="*/ 120757 h 259047"/>
                <a:gd name="connsiteX2" fmla="*/ 138864 w 249079"/>
                <a:gd name="connsiteY2" fmla="*/ 253649 h 259047"/>
                <a:gd name="connsiteX3" fmla="*/ 247484 w 249079"/>
                <a:gd name="connsiteY3" fmla="*/ 188720 h 259047"/>
                <a:gd name="connsiteX4" fmla="*/ 240202 w 249079"/>
                <a:gd name="connsiteY4" fmla="*/ 104372 h 259047"/>
                <a:gd name="connsiteX5" fmla="*/ 230493 w 249079"/>
                <a:gd name="connsiteY5" fmla="*/ 141995 h 259047"/>
                <a:gd name="connsiteX6" fmla="*/ 180127 w 249079"/>
                <a:gd name="connsiteY6" fmla="*/ 88595 h 259047"/>
                <a:gd name="connsiteX7" fmla="*/ 56944 w 249079"/>
                <a:gd name="connsiteY7" fmla="*/ 96484 h 259047"/>
                <a:gd name="connsiteX8" fmla="*/ 35098 w 249079"/>
                <a:gd name="connsiteY8" fmla="*/ 0 h 25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079" h="259047">
                  <a:moveTo>
                    <a:pt x="35098" y="0"/>
                  </a:moveTo>
                  <a:cubicBezTo>
                    <a:pt x="35098" y="0"/>
                    <a:pt x="10826" y="90416"/>
                    <a:pt x="2937" y="120757"/>
                  </a:cubicBezTo>
                  <a:cubicBezTo>
                    <a:pt x="-4345" y="148063"/>
                    <a:pt x="-9806" y="211172"/>
                    <a:pt x="138864" y="253649"/>
                  </a:cubicBezTo>
                  <a:cubicBezTo>
                    <a:pt x="226852" y="278529"/>
                    <a:pt x="241416" y="210565"/>
                    <a:pt x="247484" y="188720"/>
                  </a:cubicBezTo>
                  <a:cubicBezTo>
                    <a:pt x="251732" y="171729"/>
                    <a:pt x="246877" y="116509"/>
                    <a:pt x="240202" y="104372"/>
                  </a:cubicBezTo>
                  <a:cubicBezTo>
                    <a:pt x="240202" y="103766"/>
                    <a:pt x="230493" y="141995"/>
                    <a:pt x="230493" y="141995"/>
                  </a:cubicBezTo>
                  <a:cubicBezTo>
                    <a:pt x="230493" y="141995"/>
                    <a:pt x="221997" y="100125"/>
                    <a:pt x="180127" y="88595"/>
                  </a:cubicBezTo>
                  <a:cubicBezTo>
                    <a:pt x="112771" y="69177"/>
                    <a:pt x="86071" y="106193"/>
                    <a:pt x="56944" y="96484"/>
                  </a:cubicBezTo>
                  <a:cubicBezTo>
                    <a:pt x="33885" y="88595"/>
                    <a:pt x="27210" y="44905"/>
                    <a:pt x="35098" y="0"/>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96" name="任意多边形: 形状 295">
              <a:extLst>
                <a:ext uri="{FF2B5EF4-FFF2-40B4-BE49-F238E27FC236}">
                  <a16:creationId xmlns:a16="http://schemas.microsoft.com/office/drawing/2014/main" id="{2FD99E7F-3D77-2F5B-807E-78ED28B45750}"/>
                </a:ext>
              </a:extLst>
            </p:cNvPr>
            <p:cNvSpPr/>
            <p:nvPr/>
          </p:nvSpPr>
          <p:spPr>
            <a:xfrm>
              <a:off x="4258656" y="4090212"/>
              <a:ext cx="66868" cy="34450"/>
            </a:xfrm>
            <a:custGeom>
              <a:avLst/>
              <a:gdLst>
                <a:gd name="connsiteX0" fmla="*/ 8728 w 70623"/>
                <a:gd name="connsiteY0" fmla="*/ 21239 h 35055"/>
                <a:gd name="connsiteX1" fmla="*/ 54846 w 70623"/>
                <a:gd name="connsiteY1" fmla="*/ 34589 h 35055"/>
                <a:gd name="connsiteX2" fmla="*/ 68803 w 70623"/>
                <a:gd name="connsiteY2" fmla="*/ 26093 h 35055"/>
                <a:gd name="connsiteX3" fmla="*/ 70623 w 70623"/>
                <a:gd name="connsiteY3" fmla="*/ 19418 h 35055"/>
                <a:gd name="connsiteX4" fmla="*/ 2053 w 70623"/>
                <a:gd name="connsiteY4" fmla="*/ 0 h 35055"/>
                <a:gd name="connsiteX5" fmla="*/ 232 w 70623"/>
                <a:gd name="connsiteY5" fmla="*/ 6675 h 35055"/>
                <a:gd name="connsiteX6" fmla="*/ 8728 w 70623"/>
                <a:gd name="connsiteY6" fmla="*/ 21239 h 35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623" h="35055">
                  <a:moveTo>
                    <a:pt x="8728" y="21239"/>
                  </a:moveTo>
                  <a:lnTo>
                    <a:pt x="54846" y="34589"/>
                  </a:lnTo>
                  <a:cubicBezTo>
                    <a:pt x="60914" y="36409"/>
                    <a:pt x="67589" y="32768"/>
                    <a:pt x="68803" y="26093"/>
                  </a:cubicBezTo>
                  <a:lnTo>
                    <a:pt x="70623" y="19418"/>
                  </a:lnTo>
                  <a:lnTo>
                    <a:pt x="2053" y="0"/>
                  </a:lnTo>
                  <a:lnTo>
                    <a:pt x="232" y="6675"/>
                  </a:lnTo>
                  <a:cubicBezTo>
                    <a:pt x="-981" y="13350"/>
                    <a:pt x="2660" y="19418"/>
                    <a:pt x="8728" y="21239"/>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97" name="任意多边形: 形状 296">
              <a:extLst>
                <a:ext uri="{FF2B5EF4-FFF2-40B4-BE49-F238E27FC236}">
                  <a16:creationId xmlns:a16="http://schemas.microsoft.com/office/drawing/2014/main" id="{188B8B00-876F-2969-91BE-F0B7D3FCFFF3}"/>
                </a:ext>
              </a:extLst>
            </p:cNvPr>
            <p:cNvSpPr/>
            <p:nvPr/>
          </p:nvSpPr>
          <p:spPr>
            <a:xfrm>
              <a:off x="3660193" y="4709344"/>
              <a:ext cx="1305455" cy="592044"/>
            </a:xfrm>
            <a:custGeom>
              <a:avLst/>
              <a:gdLst>
                <a:gd name="connsiteX0" fmla="*/ 1372011 w 1378761"/>
                <a:gd name="connsiteY0" fmla="*/ 310562 h 602440"/>
                <a:gd name="connsiteX1" fmla="*/ 851363 w 1378761"/>
                <a:gd name="connsiteY1" fmla="*/ 583629 h 602440"/>
                <a:gd name="connsiteX2" fmla="*/ 473316 w 1378761"/>
                <a:gd name="connsiteY2" fmla="*/ 602440 h 602440"/>
                <a:gd name="connsiteX3" fmla="*/ 0 w 1378761"/>
                <a:gd name="connsiteY3" fmla="*/ 44776 h 602440"/>
                <a:gd name="connsiteX4" fmla="*/ 442369 w 1378761"/>
                <a:gd name="connsiteY4" fmla="*/ 161285 h 602440"/>
                <a:gd name="connsiteX5" fmla="*/ 734247 w 1378761"/>
                <a:gd name="connsiteY5" fmla="*/ 258375 h 602440"/>
                <a:gd name="connsiteX6" fmla="*/ 1143241 w 1378761"/>
                <a:gd name="connsiteY6" fmla="*/ 172208 h 602440"/>
                <a:gd name="connsiteX7" fmla="*/ 1372011 w 1378761"/>
                <a:gd name="connsiteY7" fmla="*/ 310562 h 60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8761" h="602440">
                  <a:moveTo>
                    <a:pt x="1372011" y="310562"/>
                  </a:moveTo>
                  <a:cubicBezTo>
                    <a:pt x="1350772" y="371850"/>
                    <a:pt x="976974" y="596979"/>
                    <a:pt x="851363" y="583629"/>
                  </a:cubicBezTo>
                  <a:lnTo>
                    <a:pt x="473316" y="602440"/>
                  </a:lnTo>
                  <a:cubicBezTo>
                    <a:pt x="152311" y="561783"/>
                    <a:pt x="0" y="44776"/>
                    <a:pt x="0" y="44776"/>
                  </a:cubicBezTo>
                  <a:cubicBezTo>
                    <a:pt x="12743" y="-85082"/>
                    <a:pt x="329501" y="103031"/>
                    <a:pt x="442369" y="161285"/>
                  </a:cubicBezTo>
                  <a:cubicBezTo>
                    <a:pt x="620773" y="253521"/>
                    <a:pt x="734247" y="258375"/>
                    <a:pt x="734247" y="258375"/>
                  </a:cubicBezTo>
                  <a:cubicBezTo>
                    <a:pt x="853790" y="271119"/>
                    <a:pt x="992144" y="175242"/>
                    <a:pt x="1143241" y="172208"/>
                  </a:cubicBezTo>
                  <a:cubicBezTo>
                    <a:pt x="1308902" y="167960"/>
                    <a:pt x="1405992" y="214078"/>
                    <a:pt x="1372011" y="310562"/>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298" name="图形 3">
              <a:extLst>
                <a:ext uri="{FF2B5EF4-FFF2-40B4-BE49-F238E27FC236}">
                  <a16:creationId xmlns:a16="http://schemas.microsoft.com/office/drawing/2014/main" id="{318D0E99-FF19-805D-3B30-DA71533B7F93}"/>
                </a:ext>
              </a:extLst>
            </p:cNvPr>
            <p:cNvGrpSpPr/>
            <p:nvPr/>
          </p:nvGrpSpPr>
          <p:grpSpPr>
            <a:xfrm>
              <a:off x="4181312" y="4582196"/>
              <a:ext cx="686950" cy="390688"/>
              <a:chOff x="9946755" y="4473382"/>
              <a:chExt cx="725525" cy="397548"/>
            </a:xfrm>
            <a:solidFill>
              <a:srgbClr val="D3D3D3"/>
            </a:solidFill>
          </p:grpSpPr>
          <p:sp>
            <p:nvSpPr>
              <p:cNvPr id="317" name="任意多边形: 形状 316">
                <a:extLst>
                  <a:ext uri="{FF2B5EF4-FFF2-40B4-BE49-F238E27FC236}">
                    <a16:creationId xmlns:a16="http://schemas.microsoft.com/office/drawing/2014/main" id="{7C356221-1B68-B796-B7B9-D7A1A6FFE6E7}"/>
                  </a:ext>
                </a:extLst>
              </p:cNvPr>
              <p:cNvSpPr/>
              <p:nvPr/>
            </p:nvSpPr>
            <p:spPr>
              <a:xfrm>
                <a:off x="9946755" y="4822301"/>
                <a:ext cx="649900" cy="48629"/>
              </a:xfrm>
              <a:custGeom>
                <a:avLst/>
                <a:gdLst>
                  <a:gd name="connsiteX0" fmla="*/ 0 w 649900"/>
                  <a:gd name="connsiteY0" fmla="*/ 29127 h 48629"/>
                  <a:gd name="connsiteX1" fmla="*/ 0 w 649900"/>
                  <a:gd name="connsiteY1" fmla="*/ 29127 h 48629"/>
                  <a:gd name="connsiteX2" fmla="*/ 0 w 649900"/>
                  <a:gd name="connsiteY2" fmla="*/ 12136 h 48629"/>
                  <a:gd name="connsiteX3" fmla="*/ 649900 w 649900"/>
                  <a:gd name="connsiteY3" fmla="*/ 0 h 48629"/>
                  <a:gd name="connsiteX4" fmla="*/ 649900 w 649900"/>
                  <a:gd name="connsiteY4" fmla="*/ 16384 h 48629"/>
                  <a:gd name="connsiteX5" fmla="*/ 649900 w 649900"/>
                  <a:gd name="connsiteY5" fmla="*/ 16991 h 48629"/>
                  <a:gd name="connsiteX6" fmla="*/ 648080 w 649900"/>
                  <a:gd name="connsiteY6" fmla="*/ 20025 h 48629"/>
                  <a:gd name="connsiteX7" fmla="*/ 608030 w 649900"/>
                  <a:gd name="connsiteY7" fmla="*/ 37623 h 48629"/>
                  <a:gd name="connsiteX8" fmla="*/ 42477 w 649900"/>
                  <a:gd name="connsiteY8" fmla="*/ 48545 h 48629"/>
                  <a:gd name="connsiteX9" fmla="*/ 1821 w 649900"/>
                  <a:gd name="connsiteY9" fmla="*/ 32768 h 48629"/>
                  <a:gd name="connsiteX10" fmla="*/ 0 w 649900"/>
                  <a:gd name="connsiteY10" fmla="*/ 29127 h 4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9900" h="48629">
                    <a:moveTo>
                      <a:pt x="0" y="29127"/>
                    </a:moveTo>
                    <a:cubicBezTo>
                      <a:pt x="0" y="28520"/>
                      <a:pt x="0" y="28520"/>
                      <a:pt x="0" y="29127"/>
                    </a:cubicBezTo>
                    <a:lnTo>
                      <a:pt x="0" y="12136"/>
                    </a:lnTo>
                    <a:lnTo>
                      <a:pt x="649900" y="0"/>
                    </a:lnTo>
                    <a:lnTo>
                      <a:pt x="649900" y="16384"/>
                    </a:lnTo>
                    <a:cubicBezTo>
                      <a:pt x="649900" y="16384"/>
                      <a:pt x="649900" y="16991"/>
                      <a:pt x="649900" y="16991"/>
                    </a:cubicBezTo>
                    <a:lnTo>
                      <a:pt x="648080" y="20025"/>
                    </a:lnTo>
                    <a:cubicBezTo>
                      <a:pt x="640191" y="34589"/>
                      <a:pt x="625020" y="37016"/>
                      <a:pt x="608030" y="37623"/>
                    </a:cubicBezTo>
                    <a:lnTo>
                      <a:pt x="42477" y="48545"/>
                    </a:lnTo>
                    <a:cubicBezTo>
                      <a:pt x="25486" y="49152"/>
                      <a:pt x="10316" y="46725"/>
                      <a:pt x="1821" y="32768"/>
                    </a:cubicBezTo>
                    <a:lnTo>
                      <a:pt x="0" y="29127"/>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18" name="任意多边形: 形状 317">
                <a:extLst>
                  <a:ext uri="{FF2B5EF4-FFF2-40B4-BE49-F238E27FC236}">
                    <a16:creationId xmlns:a16="http://schemas.microsoft.com/office/drawing/2014/main" id="{09584543-85C4-F6D7-7407-8EFB293794B9}"/>
                  </a:ext>
                </a:extLst>
              </p:cNvPr>
              <p:cNvSpPr/>
              <p:nvPr/>
            </p:nvSpPr>
            <p:spPr>
              <a:xfrm>
                <a:off x="9951610" y="4837472"/>
                <a:ext cx="151703" cy="26802"/>
              </a:xfrm>
              <a:custGeom>
                <a:avLst/>
                <a:gdLst>
                  <a:gd name="connsiteX0" fmla="*/ 151704 w 151703"/>
                  <a:gd name="connsiteY0" fmla="*/ 13350 h 26802"/>
                  <a:gd name="connsiteX1" fmla="*/ 151704 w 151703"/>
                  <a:gd name="connsiteY1" fmla="*/ 13350 h 26802"/>
                  <a:gd name="connsiteX2" fmla="*/ 149883 w 151703"/>
                  <a:gd name="connsiteY2" fmla="*/ 16384 h 26802"/>
                  <a:gd name="connsiteX3" fmla="*/ 140781 w 151703"/>
                  <a:gd name="connsiteY3" fmla="*/ 24879 h 26802"/>
                  <a:gd name="connsiteX4" fmla="*/ 41870 w 151703"/>
                  <a:gd name="connsiteY4" fmla="*/ 26700 h 26802"/>
                  <a:gd name="connsiteX5" fmla="*/ 2427 w 151703"/>
                  <a:gd name="connsiteY5" fmla="*/ 13957 h 26802"/>
                  <a:gd name="connsiteX6" fmla="*/ 607 w 151703"/>
                  <a:gd name="connsiteY6" fmla="*/ 11529 h 26802"/>
                  <a:gd name="connsiteX7" fmla="*/ 0 w 151703"/>
                  <a:gd name="connsiteY7" fmla="*/ 10923 h 26802"/>
                  <a:gd name="connsiteX8" fmla="*/ 0 w 151703"/>
                  <a:gd name="connsiteY8" fmla="*/ 3034 h 26802"/>
                  <a:gd name="connsiteX9" fmla="*/ 150490 w 151703"/>
                  <a:gd name="connsiteY9" fmla="*/ 0 h 26802"/>
                  <a:gd name="connsiteX10" fmla="*/ 151704 w 151703"/>
                  <a:gd name="connsiteY10" fmla="*/ 13350 h 26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1703" h="26802">
                    <a:moveTo>
                      <a:pt x="151704" y="13350"/>
                    </a:moveTo>
                    <a:cubicBezTo>
                      <a:pt x="151704" y="13350"/>
                      <a:pt x="151704" y="13957"/>
                      <a:pt x="151704" y="13350"/>
                    </a:cubicBezTo>
                    <a:lnTo>
                      <a:pt x="149883" y="16384"/>
                    </a:lnTo>
                    <a:cubicBezTo>
                      <a:pt x="147456" y="20025"/>
                      <a:pt x="144422" y="23059"/>
                      <a:pt x="140781" y="24879"/>
                    </a:cubicBezTo>
                    <a:lnTo>
                      <a:pt x="41870" y="26700"/>
                    </a:lnTo>
                    <a:cubicBezTo>
                      <a:pt x="25486" y="27307"/>
                      <a:pt x="10923" y="25486"/>
                      <a:pt x="2427" y="13957"/>
                    </a:cubicBezTo>
                    <a:lnTo>
                      <a:pt x="607" y="11529"/>
                    </a:lnTo>
                    <a:cubicBezTo>
                      <a:pt x="607" y="11529"/>
                      <a:pt x="607" y="11529"/>
                      <a:pt x="0" y="10923"/>
                    </a:cubicBezTo>
                    <a:lnTo>
                      <a:pt x="0" y="3034"/>
                    </a:lnTo>
                    <a:lnTo>
                      <a:pt x="150490" y="0"/>
                    </a:lnTo>
                    <a:lnTo>
                      <a:pt x="151704" y="13350"/>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19" name="任意多边形: 形状 318">
                <a:extLst>
                  <a:ext uri="{FF2B5EF4-FFF2-40B4-BE49-F238E27FC236}">
                    <a16:creationId xmlns:a16="http://schemas.microsoft.com/office/drawing/2014/main" id="{E6707E23-B824-2F78-807B-A8037882C5B6}"/>
                  </a:ext>
                </a:extLst>
              </p:cNvPr>
              <p:cNvSpPr/>
              <p:nvPr/>
            </p:nvSpPr>
            <p:spPr>
              <a:xfrm>
                <a:off x="10190695" y="4827156"/>
                <a:ext cx="325253" cy="17597"/>
              </a:xfrm>
              <a:custGeom>
                <a:avLst/>
                <a:gdLst>
                  <a:gd name="connsiteX0" fmla="*/ 607 w 325253"/>
                  <a:gd name="connsiteY0" fmla="*/ 17598 h 17597"/>
                  <a:gd name="connsiteX1" fmla="*/ 325254 w 325253"/>
                  <a:gd name="connsiteY1" fmla="*/ 11530 h 17597"/>
                  <a:gd name="connsiteX2" fmla="*/ 325254 w 325253"/>
                  <a:gd name="connsiteY2" fmla="*/ 0 h 17597"/>
                  <a:gd name="connsiteX3" fmla="*/ 0 w 325253"/>
                  <a:gd name="connsiteY3" fmla="*/ 6675 h 17597"/>
                </a:gdLst>
                <a:ahLst/>
                <a:cxnLst>
                  <a:cxn ang="0">
                    <a:pos x="connsiteX0" y="connsiteY0"/>
                  </a:cxn>
                  <a:cxn ang="0">
                    <a:pos x="connsiteX1" y="connsiteY1"/>
                  </a:cxn>
                  <a:cxn ang="0">
                    <a:pos x="connsiteX2" y="connsiteY2"/>
                  </a:cxn>
                  <a:cxn ang="0">
                    <a:pos x="connsiteX3" y="connsiteY3"/>
                  </a:cxn>
                </a:cxnLst>
                <a:rect l="l" t="t" r="r" b="b"/>
                <a:pathLst>
                  <a:path w="325253" h="17597">
                    <a:moveTo>
                      <a:pt x="607" y="17598"/>
                    </a:moveTo>
                    <a:lnTo>
                      <a:pt x="325254" y="11530"/>
                    </a:lnTo>
                    <a:lnTo>
                      <a:pt x="325254" y="0"/>
                    </a:lnTo>
                    <a:lnTo>
                      <a:pt x="0" y="6675"/>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20" name="任意多边形: 形状 319">
                <a:extLst>
                  <a:ext uri="{FF2B5EF4-FFF2-40B4-BE49-F238E27FC236}">
                    <a16:creationId xmlns:a16="http://schemas.microsoft.com/office/drawing/2014/main" id="{97BFE317-1394-BBE4-12A2-DD14E49053E9}"/>
                  </a:ext>
                </a:extLst>
              </p:cNvPr>
              <p:cNvSpPr/>
              <p:nvPr/>
            </p:nvSpPr>
            <p:spPr>
              <a:xfrm>
                <a:off x="10106954" y="4473382"/>
                <a:ext cx="565326" cy="357414"/>
              </a:xfrm>
              <a:custGeom>
                <a:avLst/>
                <a:gdLst>
                  <a:gd name="connsiteX0" fmla="*/ 0 w 565326"/>
                  <a:gd name="connsiteY0" fmla="*/ 357414 h 357414"/>
                  <a:gd name="connsiteX1" fmla="*/ 78279 w 565326"/>
                  <a:gd name="connsiteY1" fmla="*/ 24879 h 357414"/>
                  <a:gd name="connsiteX2" fmla="*/ 97091 w 565326"/>
                  <a:gd name="connsiteY2" fmla="*/ 8495 h 357414"/>
                  <a:gd name="connsiteX3" fmla="*/ 553416 w 565326"/>
                  <a:gd name="connsiteY3" fmla="*/ 0 h 357414"/>
                  <a:gd name="connsiteX4" fmla="*/ 564946 w 565326"/>
                  <a:gd name="connsiteY4" fmla="*/ 15777 h 357414"/>
                  <a:gd name="connsiteX5" fmla="*/ 486666 w 565326"/>
                  <a:gd name="connsiteY5" fmla="*/ 348312 h 357414"/>
                  <a:gd name="connsiteX6" fmla="*/ 0 w 565326"/>
                  <a:gd name="connsiteY6" fmla="*/ 357414 h 35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326" h="357414">
                    <a:moveTo>
                      <a:pt x="0" y="357414"/>
                    </a:moveTo>
                    <a:lnTo>
                      <a:pt x="78279" y="24879"/>
                    </a:lnTo>
                    <a:cubicBezTo>
                      <a:pt x="80100" y="16384"/>
                      <a:pt x="88595" y="9102"/>
                      <a:pt x="97091" y="8495"/>
                    </a:cubicBezTo>
                    <a:lnTo>
                      <a:pt x="553416" y="0"/>
                    </a:lnTo>
                    <a:cubicBezTo>
                      <a:pt x="561911" y="0"/>
                      <a:pt x="566766" y="6675"/>
                      <a:pt x="564946" y="15777"/>
                    </a:cubicBezTo>
                    <a:lnTo>
                      <a:pt x="486666" y="348312"/>
                    </a:lnTo>
                    <a:lnTo>
                      <a:pt x="0" y="357414"/>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299" name="任意多边形: 形状 298">
              <a:extLst>
                <a:ext uri="{FF2B5EF4-FFF2-40B4-BE49-F238E27FC236}">
                  <a16:creationId xmlns:a16="http://schemas.microsoft.com/office/drawing/2014/main" id="{D4E98793-9CB3-B75B-A284-B3322F5991C0}"/>
                </a:ext>
              </a:extLst>
            </p:cNvPr>
            <p:cNvSpPr/>
            <p:nvPr/>
          </p:nvSpPr>
          <p:spPr>
            <a:xfrm>
              <a:off x="4001476" y="5183907"/>
              <a:ext cx="238439" cy="202338"/>
            </a:xfrm>
            <a:custGeom>
              <a:avLst/>
              <a:gdLst>
                <a:gd name="connsiteX0" fmla="*/ 55827 w 251828"/>
                <a:gd name="connsiteY0" fmla="*/ 205104 h 205891"/>
                <a:gd name="connsiteX1" fmla="*/ 135320 w 251828"/>
                <a:gd name="connsiteY1" fmla="*/ 158986 h 205891"/>
                <a:gd name="connsiteX2" fmla="*/ 251829 w 251828"/>
                <a:gd name="connsiteY2" fmla="*/ 64323 h 205891"/>
                <a:gd name="connsiteX3" fmla="*/ 226949 w 251828"/>
                <a:gd name="connsiteY3" fmla="*/ 0 h 205891"/>
                <a:gd name="connsiteX4" fmla="*/ 0 w 251828"/>
                <a:gd name="connsiteY4" fmla="*/ 105586 h 205891"/>
                <a:gd name="connsiteX5" fmla="*/ 55827 w 251828"/>
                <a:gd name="connsiteY5" fmla="*/ 205104 h 205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828" h="205891">
                  <a:moveTo>
                    <a:pt x="55827" y="205104"/>
                  </a:moveTo>
                  <a:cubicBezTo>
                    <a:pt x="100732" y="212993"/>
                    <a:pt x="135320" y="158986"/>
                    <a:pt x="135320" y="158986"/>
                  </a:cubicBezTo>
                  <a:lnTo>
                    <a:pt x="251829" y="64323"/>
                  </a:lnTo>
                  <a:lnTo>
                    <a:pt x="226949" y="0"/>
                  </a:lnTo>
                  <a:lnTo>
                    <a:pt x="0" y="105586"/>
                  </a:lnTo>
                  <a:cubicBezTo>
                    <a:pt x="0" y="105586"/>
                    <a:pt x="10316" y="197215"/>
                    <a:pt x="55827" y="205104"/>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00" name="任意多边形: 形状 299">
              <a:extLst>
                <a:ext uri="{FF2B5EF4-FFF2-40B4-BE49-F238E27FC236}">
                  <a16:creationId xmlns:a16="http://schemas.microsoft.com/office/drawing/2014/main" id="{CBB342FE-3716-3361-7EB1-7F3106D8B5B9}"/>
                </a:ext>
              </a:extLst>
            </p:cNvPr>
            <p:cNvSpPr/>
            <p:nvPr/>
          </p:nvSpPr>
          <p:spPr>
            <a:xfrm>
              <a:off x="3754092" y="5259302"/>
              <a:ext cx="374936" cy="178970"/>
            </a:xfrm>
            <a:custGeom>
              <a:avLst/>
              <a:gdLst>
                <a:gd name="connsiteX0" fmla="*/ 395990 w 395990"/>
                <a:gd name="connsiteY0" fmla="*/ 78626 h 182113"/>
                <a:gd name="connsiteX1" fmla="*/ 387494 w 395990"/>
                <a:gd name="connsiteY1" fmla="*/ 108967 h 182113"/>
                <a:gd name="connsiteX2" fmla="*/ 357154 w 395990"/>
                <a:gd name="connsiteY2" fmla="*/ 145983 h 182113"/>
                <a:gd name="connsiteX3" fmla="*/ 178143 w 395990"/>
                <a:gd name="connsiteY3" fmla="*/ 173289 h 182113"/>
                <a:gd name="connsiteX4" fmla="*/ 11876 w 395990"/>
                <a:gd name="connsiteY4" fmla="*/ 128385 h 182113"/>
                <a:gd name="connsiteX5" fmla="*/ 64062 w 395990"/>
                <a:gd name="connsiteY5" fmla="*/ 35542 h 182113"/>
                <a:gd name="connsiteX6" fmla="*/ 216979 w 395990"/>
                <a:gd name="connsiteY6" fmla="*/ 32508 h 182113"/>
                <a:gd name="connsiteX7" fmla="*/ 283122 w 395990"/>
                <a:gd name="connsiteY7" fmla="*/ 1560 h 182113"/>
                <a:gd name="connsiteX8" fmla="*/ 304968 w 395990"/>
                <a:gd name="connsiteY8" fmla="*/ 90762 h 182113"/>
                <a:gd name="connsiteX9" fmla="*/ 395990 w 395990"/>
                <a:gd name="connsiteY9" fmla="*/ 78626 h 182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5990" h="182113">
                  <a:moveTo>
                    <a:pt x="395990" y="78626"/>
                  </a:moveTo>
                  <a:cubicBezTo>
                    <a:pt x="395990" y="78626"/>
                    <a:pt x="395990" y="84087"/>
                    <a:pt x="387494" y="108967"/>
                  </a:cubicBezTo>
                  <a:cubicBezTo>
                    <a:pt x="378999" y="133846"/>
                    <a:pt x="368077" y="142342"/>
                    <a:pt x="357154" y="145983"/>
                  </a:cubicBezTo>
                  <a:cubicBezTo>
                    <a:pt x="313463" y="159333"/>
                    <a:pt x="282515" y="152658"/>
                    <a:pt x="178143" y="173289"/>
                  </a:cubicBezTo>
                  <a:cubicBezTo>
                    <a:pt x="73771" y="193921"/>
                    <a:pt x="42216" y="178144"/>
                    <a:pt x="11876" y="128385"/>
                  </a:cubicBezTo>
                  <a:cubicBezTo>
                    <a:pt x="-18465" y="78626"/>
                    <a:pt x="13089" y="39183"/>
                    <a:pt x="64062" y="35542"/>
                  </a:cubicBezTo>
                  <a:cubicBezTo>
                    <a:pt x="137487" y="30081"/>
                    <a:pt x="178750" y="38576"/>
                    <a:pt x="216979" y="32508"/>
                  </a:cubicBezTo>
                  <a:cubicBezTo>
                    <a:pt x="257029" y="26440"/>
                    <a:pt x="259456" y="16731"/>
                    <a:pt x="283122" y="1560"/>
                  </a:cubicBezTo>
                  <a:cubicBezTo>
                    <a:pt x="304968" y="-12396"/>
                    <a:pt x="325600" y="71344"/>
                    <a:pt x="304968" y="90762"/>
                  </a:cubicBezTo>
                  <a:cubicBezTo>
                    <a:pt x="286157" y="107753"/>
                    <a:pt x="380820" y="110181"/>
                    <a:pt x="395990" y="78626"/>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01" name="任意多边形: 形状 300">
              <a:extLst>
                <a:ext uri="{FF2B5EF4-FFF2-40B4-BE49-F238E27FC236}">
                  <a16:creationId xmlns:a16="http://schemas.microsoft.com/office/drawing/2014/main" id="{4D4C14C7-B910-8C0E-5D17-0E090F9D2422}"/>
                </a:ext>
              </a:extLst>
            </p:cNvPr>
            <p:cNvSpPr/>
            <p:nvPr/>
          </p:nvSpPr>
          <p:spPr>
            <a:xfrm>
              <a:off x="3754046" y="5307947"/>
              <a:ext cx="361191" cy="130326"/>
            </a:xfrm>
            <a:custGeom>
              <a:avLst/>
              <a:gdLst>
                <a:gd name="connsiteX0" fmla="*/ 374192 w 381473"/>
                <a:gd name="connsiteY0" fmla="*/ 77065 h 132614"/>
                <a:gd name="connsiteX1" fmla="*/ 195181 w 381473"/>
                <a:gd name="connsiteY1" fmla="*/ 104372 h 132614"/>
                <a:gd name="connsiteX2" fmla="*/ 28914 w 381473"/>
                <a:gd name="connsiteY2" fmla="*/ 59468 h 132614"/>
                <a:gd name="connsiteX3" fmla="*/ 22239 w 381473"/>
                <a:gd name="connsiteY3" fmla="*/ 0 h 132614"/>
                <a:gd name="connsiteX4" fmla="*/ 11923 w 381473"/>
                <a:gd name="connsiteY4" fmla="*/ 78886 h 132614"/>
                <a:gd name="connsiteX5" fmla="*/ 178190 w 381473"/>
                <a:gd name="connsiteY5" fmla="*/ 123790 h 132614"/>
                <a:gd name="connsiteX6" fmla="*/ 357201 w 381473"/>
                <a:gd name="connsiteY6" fmla="*/ 96484 h 132614"/>
                <a:gd name="connsiteX7" fmla="*/ 381474 w 381473"/>
                <a:gd name="connsiteY7" fmla="*/ 74031 h 132614"/>
                <a:gd name="connsiteX8" fmla="*/ 374192 w 381473"/>
                <a:gd name="connsiteY8" fmla="*/ 77065 h 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1473" h="132614">
                  <a:moveTo>
                    <a:pt x="374192" y="77065"/>
                  </a:moveTo>
                  <a:cubicBezTo>
                    <a:pt x="331108" y="90415"/>
                    <a:pt x="299553" y="83741"/>
                    <a:pt x="195181" y="104372"/>
                  </a:cubicBezTo>
                  <a:cubicBezTo>
                    <a:pt x="90809" y="125004"/>
                    <a:pt x="59254" y="109227"/>
                    <a:pt x="28914" y="59468"/>
                  </a:cubicBezTo>
                  <a:cubicBezTo>
                    <a:pt x="14957" y="36409"/>
                    <a:pt x="14350" y="15777"/>
                    <a:pt x="22239" y="0"/>
                  </a:cubicBezTo>
                  <a:cubicBezTo>
                    <a:pt x="-820" y="16384"/>
                    <a:pt x="-8709" y="44904"/>
                    <a:pt x="11923" y="78886"/>
                  </a:cubicBezTo>
                  <a:cubicBezTo>
                    <a:pt x="42264" y="128645"/>
                    <a:pt x="73818" y="144422"/>
                    <a:pt x="178190" y="123790"/>
                  </a:cubicBezTo>
                  <a:cubicBezTo>
                    <a:pt x="282563" y="103159"/>
                    <a:pt x="314117" y="109834"/>
                    <a:pt x="357201" y="96484"/>
                  </a:cubicBezTo>
                  <a:cubicBezTo>
                    <a:pt x="365697" y="94056"/>
                    <a:pt x="374192" y="87988"/>
                    <a:pt x="381474" y="74031"/>
                  </a:cubicBezTo>
                  <a:cubicBezTo>
                    <a:pt x="379047" y="75245"/>
                    <a:pt x="376619" y="76459"/>
                    <a:pt x="374192" y="77065"/>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02" name="任意多边形: 形状 301">
              <a:extLst>
                <a:ext uri="{FF2B5EF4-FFF2-40B4-BE49-F238E27FC236}">
                  <a16:creationId xmlns:a16="http://schemas.microsoft.com/office/drawing/2014/main" id="{2624C60A-927D-59EB-2968-6B548FBDD584}"/>
                </a:ext>
              </a:extLst>
            </p:cNvPr>
            <p:cNvSpPr/>
            <p:nvPr/>
          </p:nvSpPr>
          <p:spPr>
            <a:xfrm>
              <a:off x="4127878" y="5337168"/>
              <a:ext cx="1149" cy="1789"/>
            </a:xfrm>
            <a:custGeom>
              <a:avLst/>
              <a:gdLst>
                <a:gd name="connsiteX0" fmla="*/ 1214 w 1213"/>
                <a:gd name="connsiteY0" fmla="*/ 1214 h 1820"/>
                <a:gd name="connsiteX1" fmla="*/ 1214 w 1213"/>
                <a:gd name="connsiteY1" fmla="*/ 0 h 1820"/>
                <a:gd name="connsiteX2" fmla="*/ 0 w 1213"/>
                <a:gd name="connsiteY2" fmla="*/ 1820 h 1820"/>
                <a:gd name="connsiteX3" fmla="*/ 1214 w 1213"/>
                <a:gd name="connsiteY3" fmla="*/ 1214 h 1820"/>
              </a:gdLst>
              <a:ahLst/>
              <a:cxnLst>
                <a:cxn ang="0">
                  <a:pos x="connsiteX0" y="connsiteY0"/>
                </a:cxn>
                <a:cxn ang="0">
                  <a:pos x="connsiteX1" y="connsiteY1"/>
                </a:cxn>
                <a:cxn ang="0">
                  <a:pos x="connsiteX2" y="connsiteY2"/>
                </a:cxn>
                <a:cxn ang="0">
                  <a:pos x="connsiteX3" y="connsiteY3"/>
                </a:cxn>
              </a:cxnLst>
              <a:rect l="l" t="t" r="r" b="b"/>
              <a:pathLst>
                <a:path w="1213" h="1820">
                  <a:moveTo>
                    <a:pt x="1214" y="1214"/>
                  </a:moveTo>
                  <a:cubicBezTo>
                    <a:pt x="1214" y="0"/>
                    <a:pt x="1214" y="0"/>
                    <a:pt x="1214" y="0"/>
                  </a:cubicBezTo>
                  <a:cubicBezTo>
                    <a:pt x="1214" y="607"/>
                    <a:pt x="607" y="1214"/>
                    <a:pt x="0" y="1820"/>
                  </a:cubicBezTo>
                  <a:cubicBezTo>
                    <a:pt x="607" y="1214"/>
                    <a:pt x="1214" y="1214"/>
                    <a:pt x="1214" y="1214"/>
                  </a:cubicBezTo>
                  <a:close/>
                </a:path>
              </a:pathLst>
            </a:custGeom>
            <a:solidFill>
              <a:srgbClr val="E9D6B8"/>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303" name="图形 3">
              <a:extLst>
                <a:ext uri="{FF2B5EF4-FFF2-40B4-BE49-F238E27FC236}">
                  <a16:creationId xmlns:a16="http://schemas.microsoft.com/office/drawing/2014/main" id="{73EE6C64-FFC6-41CD-4CE8-97215FABCA9D}"/>
                </a:ext>
              </a:extLst>
            </p:cNvPr>
            <p:cNvGrpSpPr/>
            <p:nvPr/>
          </p:nvGrpSpPr>
          <p:grpSpPr>
            <a:xfrm>
              <a:off x="3895395" y="5283498"/>
              <a:ext cx="87995" cy="91380"/>
              <a:chOff x="9644783" y="5186998"/>
              <a:chExt cx="92936" cy="92985"/>
            </a:xfrm>
            <a:solidFill>
              <a:srgbClr val="FFFFFF"/>
            </a:solidFill>
          </p:grpSpPr>
          <p:sp>
            <p:nvSpPr>
              <p:cNvPr id="314" name="任意多边形: 形状 313">
                <a:extLst>
                  <a:ext uri="{FF2B5EF4-FFF2-40B4-BE49-F238E27FC236}">
                    <a16:creationId xmlns:a16="http://schemas.microsoft.com/office/drawing/2014/main" id="{F64C743A-BA37-8648-AE49-10F9F21609F8}"/>
                  </a:ext>
                </a:extLst>
              </p:cNvPr>
              <p:cNvSpPr/>
              <p:nvPr/>
            </p:nvSpPr>
            <p:spPr>
              <a:xfrm>
                <a:off x="9644783" y="5191103"/>
                <a:ext cx="26751" cy="88880"/>
              </a:xfrm>
              <a:custGeom>
                <a:avLst/>
                <a:gdLst>
                  <a:gd name="connsiteX0" fmla="*/ 21623 w 26751"/>
                  <a:gd name="connsiteY0" fmla="*/ 88738 h 88880"/>
                  <a:gd name="connsiteX1" fmla="*/ 14341 w 26751"/>
                  <a:gd name="connsiteY1" fmla="*/ 74174 h 88880"/>
                  <a:gd name="connsiteX2" fmla="*/ 2205 w 26751"/>
                  <a:gd name="connsiteY2" fmla="*/ 18347 h 88880"/>
                  <a:gd name="connsiteX3" fmla="*/ 2812 w 26751"/>
                  <a:gd name="connsiteY3" fmla="*/ 143 h 88880"/>
                  <a:gd name="connsiteX4" fmla="*/ 14948 w 26751"/>
                  <a:gd name="connsiteY4" fmla="*/ 14706 h 88880"/>
                  <a:gd name="connsiteX5" fmla="*/ 26478 w 26751"/>
                  <a:gd name="connsiteY5" fmla="*/ 69926 h 88880"/>
                  <a:gd name="connsiteX6" fmla="*/ 21623 w 26751"/>
                  <a:gd name="connsiteY6" fmla="*/ 88738 h 88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51" h="88880">
                    <a:moveTo>
                      <a:pt x="21623" y="88738"/>
                    </a:moveTo>
                    <a:cubicBezTo>
                      <a:pt x="18589" y="89951"/>
                      <a:pt x="15555" y="83277"/>
                      <a:pt x="14341" y="74174"/>
                    </a:cubicBezTo>
                    <a:cubicBezTo>
                      <a:pt x="12521" y="55363"/>
                      <a:pt x="8273" y="37158"/>
                      <a:pt x="2205" y="18347"/>
                    </a:cubicBezTo>
                    <a:cubicBezTo>
                      <a:pt x="-829" y="9245"/>
                      <a:pt x="-829" y="1356"/>
                      <a:pt x="2812" y="143"/>
                    </a:cubicBezTo>
                    <a:cubicBezTo>
                      <a:pt x="6453" y="-1071"/>
                      <a:pt x="12521" y="5604"/>
                      <a:pt x="14948" y="14706"/>
                    </a:cubicBezTo>
                    <a:cubicBezTo>
                      <a:pt x="21016" y="32911"/>
                      <a:pt x="24657" y="51722"/>
                      <a:pt x="26478" y="69926"/>
                    </a:cubicBezTo>
                    <a:cubicBezTo>
                      <a:pt x="27691" y="79029"/>
                      <a:pt x="24657" y="87524"/>
                      <a:pt x="21623" y="88738"/>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15" name="任意多边形: 形状 314">
                <a:extLst>
                  <a:ext uri="{FF2B5EF4-FFF2-40B4-BE49-F238E27FC236}">
                    <a16:creationId xmlns:a16="http://schemas.microsoft.com/office/drawing/2014/main" id="{D116F374-7A8A-5074-4C1C-0304376BF35E}"/>
                  </a:ext>
                </a:extLst>
              </p:cNvPr>
              <p:cNvSpPr/>
              <p:nvPr/>
            </p:nvSpPr>
            <p:spPr>
              <a:xfrm>
                <a:off x="9676399" y="5191207"/>
                <a:ext cx="27721" cy="82606"/>
              </a:xfrm>
              <a:custGeom>
                <a:avLst/>
                <a:gdLst>
                  <a:gd name="connsiteX0" fmla="*/ 22168 w 27721"/>
                  <a:gd name="connsiteY0" fmla="*/ 82565 h 82606"/>
                  <a:gd name="connsiteX1" fmla="*/ 14279 w 27721"/>
                  <a:gd name="connsiteY1" fmla="*/ 68608 h 82606"/>
                  <a:gd name="connsiteX2" fmla="*/ 2143 w 27721"/>
                  <a:gd name="connsiteY2" fmla="*/ 16422 h 82606"/>
                  <a:gd name="connsiteX3" fmla="*/ 3356 w 27721"/>
                  <a:gd name="connsiteY3" fmla="*/ 38 h 82606"/>
                  <a:gd name="connsiteX4" fmla="*/ 16100 w 27721"/>
                  <a:gd name="connsiteY4" fmla="*/ 14602 h 82606"/>
                  <a:gd name="connsiteX5" fmla="*/ 27629 w 27721"/>
                  <a:gd name="connsiteY5" fmla="*/ 66181 h 82606"/>
                  <a:gd name="connsiteX6" fmla="*/ 22168 w 27721"/>
                  <a:gd name="connsiteY6" fmla="*/ 82565 h 82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721" h="82606">
                    <a:moveTo>
                      <a:pt x="22168" y="82565"/>
                    </a:moveTo>
                    <a:cubicBezTo>
                      <a:pt x="18527" y="83172"/>
                      <a:pt x="15493" y="77104"/>
                      <a:pt x="14279" y="68608"/>
                    </a:cubicBezTo>
                    <a:cubicBezTo>
                      <a:pt x="12459" y="51011"/>
                      <a:pt x="8211" y="33413"/>
                      <a:pt x="2143" y="16422"/>
                    </a:cubicBezTo>
                    <a:cubicBezTo>
                      <a:pt x="-891" y="7927"/>
                      <a:pt x="-891" y="645"/>
                      <a:pt x="3356" y="38"/>
                    </a:cubicBezTo>
                    <a:cubicBezTo>
                      <a:pt x="6997" y="-568"/>
                      <a:pt x="13066" y="6106"/>
                      <a:pt x="16100" y="14602"/>
                    </a:cubicBezTo>
                    <a:cubicBezTo>
                      <a:pt x="21561" y="31593"/>
                      <a:pt x="25809" y="49190"/>
                      <a:pt x="27629" y="66181"/>
                    </a:cubicBezTo>
                    <a:cubicBezTo>
                      <a:pt x="28236" y="74677"/>
                      <a:pt x="25809" y="81958"/>
                      <a:pt x="22168" y="82565"/>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16" name="任意多边形: 形状 315">
                <a:extLst>
                  <a:ext uri="{FF2B5EF4-FFF2-40B4-BE49-F238E27FC236}">
                    <a16:creationId xmlns:a16="http://schemas.microsoft.com/office/drawing/2014/main" id="{F5A75174-98D7-29AA-54E9-B9C92D1ED152}"/>
                  </a:ext>
                </a:extLst>
              </p:cNvPr>
              <p:cNvSpPr/>
              <p:nvPr/>
            </p:nvSpPr>
            <p:spPr>
              <a:xfrm>
                <a:off x="9707892" y="5186998"/>
                <a:ext cx="29827" cy="85599"/>
              </a:xfrm>
              <a:custGeom>
                <a:avLst/>
                <a:gdLst>
                  <a:gd name="connsiteX0" fmla="*/ 24657 w 29827"/>
                  <a:gd name="connsiteY0" fmla="*/ 85561 h 85599"/>
                  <a:gd name="connsiteX1" fmla="*/ 16162 w 29827"/>
                  <a:gd name="connsiteY1" fmla="*/ 70391 h 85599"/>
                  <a:gd name="connsiteX2" fmla="*/ 2205 w 29827"/>
                  <a:gd name="connsiteY2" fmla="*/ 16384 h 85599"/>
                  <a:gd name="connsiteX3" fmla="*/ 2812 w 29827"/>
                  <a:gd name="connsiteY3" fmla="*/ 0 h 85599"/>
                  <a:gd name="connsiteX4" fmla="*/ 16162 w 29827"/>
                  <a:gd name="connsiteY4" fmla="*/ 15777 h 85599"/>
                  <a:gd name="connsiteX5" fmla="*/ 29512 w 29827"/>
                  <a:gd name="connsiteY5" fmla="*/ 69177 h 85599"/>
                  <a:gd name="connsiteX6" fmla="*/ 24657 w 29827"/>
                  <a:gd name="connsiteY6" fmla="*/ 85561 h 85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27" h="85599">
                    <a:moveTo>
                      <a:pt x="24657" y="85561"/>
                    </a:moveTo>
                    <a:cubicBezTo>
                      <a:pt x="21016" y="86168"/>
                      <a:pt x="17375" y="79493"/>
                      <a:pt x="16162" y="70391"/>
                    </a:cubicBezTo>
                    <a:cubicBezTo>
                      <a:pt x="13128" y="52186"/>
                      <a:pt x="8880" y="34589"/>
                      <a:pt x="2205" y="16384"/>
                    </a:cubicBezTo>
                    <a:cubicBezTo>
                      <a:pt x="-829" y="7282"/>
                      <a:pt x="-829" y="0"/>
                      <a:pt x="2812" y="0"/>
                    </a:cubicBezTo>
                    <a:cubicBezTo>
                      <a:pt x="7060" y="0"/>
                      <a:pt x="13128" y="6675"/>
                      <a:pt x="16162" y="15777"/>
                    </a:cubicBezTo>
                    <a:cubicBezTo>
                      <a:pt x="22837" y="33375"/>
                      <a:pt x="27085" y="51579"/>
                      <a:pt x="29512" y="69177"/>
                    </a:cubicBezTo>
                    <a:cubicBezTo>
                      <a:pt x="30725" y="77672"/>
                      <a:pt x="28298" y="84954"/>
                      <a:pt x="24657" y="85561"/>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304" name="任意多边形: 形状 303">
              <a:extLst>
                <a:ext uri="{FF2B5EF4-FFF2-40B4-BE49-F238E27FC236}">
                  <a16:creationId xmlns:a16="http://schemas.microsoft.com/office/drawing/2014/main" id="{FCBFEC54-B4BA-1596-847B-C0E89FDAAD5B}"/>
                </a:ext>
              </a:extLst>
            </p:cNvPr>
            <p:cNvSpPr/>
            <p:nvPr/>
          </p:nvSpPr>
          <p:spPr>
            <a:xfrm>
              <a:off x="4061804" y="4898252"/>
              <a:ext cx="901556" cy="482448"/>
            </a:xfrm>
            <a:custGeom>
              <a:avLst/>
              <a:gdLst>
                <a:gd name="connsiteX0" fmla="*/ 0 w 952182"/>
                <a:gd name="connsiteY0" fmla="*/ 341038 h 490920"/>
                <a:gd name="connsiteX1" fmla="*/ 844688 w 952182"/>
                <a:gd name="connsiteY1" fmla="*/ 7 h 490920"/>
                <a:gd name="connsiteX2" fmla="*/ 885345 w 952182"/>
                <a:gd name="connsiteY2" fmla="*/ 236665 h 490920"/>
                <a:gd name="connsiteX3" fmla="*/ 91629 w 952182"/>
                <a:gd name="connsiteY3" fmla="*/ 490921 h 490920"/>
                <a:gd name="connsiteX4" fmla="*/ 0 w 952182"/>
                <a:gd name="connsiteY4" fmla="*/ 341038 h 49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182" h="490920">
                  <a:moveTo>
                    <a:pt x="0" y="341038"/>
                  </a:moveTo>
                  <a:cubicBezTo>
                    <a:pt x="0" y="341038"/>
                    <a:pt x="799177" y="613"/>
                    <a:pt x="844688" y="7"/>
                  </a:cubicBezTo>
                  <a:cubicBezTo>
                    <a:pt x="998819" y="-1207"/>
                    <a:pt x="963624" y="160206"/>
                    <a:pt x="885345" y="236665"/>
                  </a:cubicBezTo>
                  <a:cubicBezTo>
                    <a:pt x="793109" y="326474"/>
                    <a:pt x="91629" y="490921"/>
                    <a:pt x="91629" y="490921"/>
                  </a:cubicBezTo>
                  <a:lnTo>
                    <a:pt x="0" y="341038"/>
                  </a:ln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05" name="任意多边形: 形状 304">
              <a:extLst>
                <a:ext uri="{FF2B5EF4-FFF2-40B4-BE49-F238E27FC236}">
                  <a16:creationId xmlns:a16="http://schemas.microsoft.com/office/drawing/2014/main" id="{E473FCF5-1281-3CCB-3B2B-C7912C3164A3}"/>
                </a:ext>
              </a:extLst>
            </p:cNvPr>
            <p:cNvSpPr/>
            <p:nvPr/>
          </p:nvSpPr>
          <p:spPr>
            <a:xfrm>
              <a:off x="4154882" y="4987114"/>
              <a:ext cx="313705" cy="304732"/>
            </a:xfrm>
            <a:custGeom>
              <a:avLst/>
              <a:gdLst>
                <a:gd name="connsiteX0" fmla="*/ 218454 w 331321"/>
                <a:gd name="connsiteY0" fmla="*/ 310083 h 310083"/>
                <a:gd name="connsiteX1" fmla="*/ 0 w 331321"/>
                <a:gd name="connsiteY1" fmla="*/ 95270 h 310083"/>
                <a:gd name="connsiteX2" fmla="*/ 93450 w 331321"/>
                <a:gd name="connsiteY2" fmla="*/ 0 h 310083"/>
                <a:gd name="connsiteX3" fmla="*/ 331321 w 331321"/>
                <a:gd name="connsiteY3" fmla="*/ 259718 h 310083"/>
              </a:gdLst>
              <a:ahLst/>
              <a:cxnLst>
                <a:cxn ang="0">
                  <a:pos x="connsiteX0" y="connsiteY0"/>
                </a:cxn>
                <a:cxn ang="0">
                  <a:pos x="connsiteX1" y="connsiteY1"/>
                </a:cxn>
                <a:cxn ang="0">
                  <a:pos x="connsiteX2" y="connsiteY2"/>
                </a:cxn>
                <a:cxn ang="0">
                  <a:pos x="connsiteX3" y="connsiteY3"/>
                </a:cxn>
              </a:cxnLst>
              <a:rect l="l" t="t" r="r" b="b"/>
              <a:pathLst>
                <a:path w="331321" h="310083">
                  <a:moveTo>
                    <a:pt x="218454" y="310083"/>
                  </a:moveTo>
                  <a:lnTo>
                    <a:pt x="0" y="95270"/>
                  </a:lnTo>
                  <a:lnTo>
                    <a:pt x="93450" y="0"/>
                  </a:lnTo>
                  <a:lnTo>
                    <a:pt x="331321" y="259718"/>
                  </a:ln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06" name="任意多边形: 形状 305">
              <a:extLst>
                <a:ext uri="{FF2B5EF4-FFF2-40B4-BE49-F238E27FC236}">
                  <a16:creationId xmlns:a16="http://schemas.microsoft.com/office/drawing/2014/main" id="{C3D314F6-7AAE-943C-0570-D96DBE321B0B}"/>
                </a:ext>
              </a:extLst>
            </p:cNvPr>
            <p:cNvSpPr/>
            <p:nvPr/>
          </p:nvSpPr>
          <p:spPr>
            <a:xfrm>
              <a:off x="3653142" y="4580909"/>
              <a:ext cx="751096" cy="733598"/>
            </a:xfrm>
            <a:custGeom>
              <a:avLst/>
              <a:gdLst>
                <a:gd name="connsiteX0" fmla="*/ 793273 w 793273"/>
                <a:gd name="connsiteY0" fmla="*/ 554727 h 746480"/>
                <a:gd name="connsiteX1" fmla="*/ 201020 w 793273"/>
                <a:gd name="connsiteY1" fmla="*/ 11626 h 746480"/>
                <a:gd name="connsiteX2" fmla="*/ 165 w 793273"/>
                <a:gd name="connsiteY2" fmla="*/ 153621 h 746480"/>
                <a:gd name="connsiteX3" fmla="*/ 569965 w 793273"/>
                <a:gd name="connsiteY3" fmla="*/ 746480 h 746480"/>
                <a:gd name="connsiteX4" fmla="*/ 793273 w 793273"/>
                <a:gd name="connsiteY4" fmla="*/ 554727 h 7464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273" h="746480">
                  <a:moveTo>
                    <a:pt x="793273" y="554727"/>
                  </a:moveTo>
                  <a:cubicBezTo>
                    <a:pt x="793273" y="554727"/>
                    <a:pt x="238036" y="27403"/>
                    <a:pt x="201020" y="11626"/>
                  </a:cubicBezTo>
                  <a:cubicBezTo>
                    <a:pt x="74196" y="-41774"/>
                    <a:pt x="-4083" y="103255"/>
                    <a:pt x="165" y="153621"/>
                  </a:cubicBezTo>
                  <a:cubicBezTo>
                    <a:pt x="6233" y="218550"/>
                    <a:pt x="569965" y="746480"/>
                    <a:pt x="569965" y="746480"/>
                  </a:cubicBezTo>
                  <a:lnTo>
                    <a:pt x="793273" y="554727"/>
                  </a:ln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307" name="图形 3">
              <a:extLst>
                <a:ext uri="{FF2B5EF4-FFF2-40B4-BE49-F238E27FC236}">
                  <a16:creationId xmlns:a16="http://schemas.microsoft.com/office/drawing/2014/main" id="{5F8A201E-FA8D-2822-00B8-4E827A0E320E}"/>
                </a:ext>
              </a:extLst>
            </p:cNvPr>
            <p:cNvGrpSpPr/>
            <p:nvPr/>
          </p:nvGrpSpPr>
          <p:grpSpPr>
            <a:xfrm>
              <a:off x="4324039" y="5199925"/>
              <a:ext cx="405969" cy="229115"/>
              <a:chOff x="10097497" y="5101958"/>
              <a:chExt cx="428766" cy="233138"/>
            </a:xfrm>
          </p:grpSpPr>
          <p:sp>
            <p:nvSpPr>
              <p:cNvPr id="308" name="任意多边形: 形状 307">
                <a:extLst>
                  <a:ext uri="{FF2B5EF4-FFF2-40B4-BE49-F238E27FC236}">
                    <a16:creationId xmlns:a16="http://schemas.microsoft.com/office/drawing/2014/main" id="{F3611F27-61FA-F35F-2918-90E78147631D}"/>
                  </a:ext>
                </a:extLst>
              </p:cNvPr>
              <p:cNvSpPr/>
              <p:nvPr/>
            </p:nvSpPr>
            <p:spPr>
              <a:xfrm>
                <a:off x="10097497" y="5101958"/>
                <a:ext cx="428766" cy="233138"/>
              </a:xfrm>
              <a:custGeom>
                <a:avLst/>
                <a:gdLst>
                  <a:gd name="connsiteX0" fmla="*/ 413597 w 428766"/>
                  <a:gd name="connsiteY0" fmla="*/ 109920 h 233138"/>
                  <a:gd name="connsiteX1" fmla="*/ 428767 w 428766"/>
                  <a:gd name="connsiteY1" fmla="*/ 159072 h 233138"/>
                  <a:gd name="connsiteX2" fmla="*/ 178759 w 428766"/>
                  <a:gd name="connsiteY2" fmla="*/ 233103 h 233138"/>
                  <a:gd name="connsiteX3" fmla="*/ 102300 w 428766"/>
                  <a:gd name="connsiteY3" fmla="*/ 217933 h 233138"/>
                  <a:gd name="connsiteX4" fmla="*/ 81061 w 428766"/>
                  <a:gd name="connsiteY4" fmla="*/ 202155 h 233138"/>
                  <a:gd name="connsiteX5" fmla="*/ 62857 w 428766"/>
                  <a:gd name="connsiteY5" fmla="*/ 205797 h 233138"/>
                  <a:gd name="connsiteX6" fmla="*/ 28268 w 428766"/>
                  <a:gd name="connsiteY6" fmla="*/ 192447 h 233138"/>
                  <a:gd name="connsiteX7" fmla="*/ 2175 w 428766"/>
                  <a:gd name="connsiteY7" fmla="*/ 63801 h 233138"/>
                  <a:gd name="connsiteX8" fmla="*/ 72566 w 428766"/>
                  <a:gd name="connsiteY8" fmla="*/ 69263 h 233138"/>
                  <a:gd name="connsiteX9" fmla="*/ 150239 w 428766"/>
                  <a:gd name="connsiteY9" fmla="*/ 6154 h 233138"/>
                  <a:gd name="connsiteX10" fmla="*/ 413597 w 428766"/>
                  <a:gd name="connsiteY10" fmla="*/ 109920 h 233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766" h="233138">
                    <a:moveTo>
                      <a:pt x="413597" y="109920"/>
                    </a:moveTo>
                    <a:cubicBezTo>
                      <a:pt x="426340" y="122056"/>
                      <a:pt x="428767" y="159072"/>
                      <a:pt x="428767" y="159072"/>
                    </a:cubicBezTo>
                    <a:cubicBezTo>
                      <a:pt x="428767" y="159072"/>
                      <a:pt x="243688" y="231890"/>
                      <a:pt x="178759" y="233103"/>
                    </a:cubicBezTo>
                    <a:cubicBezTo>
                      <a:pt x="161768" y="233710"/>
                      <a:pt x="131427" y="226428"/>
                      <a:pt x="102300" y="217933"/>
                    </a:cubicBezTo>
                    <a:cubicBezTo>
                      <a:pt x="97446" y="216719"/>
                      <a:pt x="85916" y="203369"/>
                      <a:pt x="81061" y="202155"/>
                    </a:cubicBezTo>
                    <a:cubicBezTo>
                      <a:pt x="71959" y="199728"/>
                      <a:pt x="70139" y="208224"/>
                      <a:pt x="62857" y="205797"/>
                    </a:cubicBezTo>
                    <a:cubicBezTo>
                      <a:pt x="43439" y="199121"/>
                      <a:pt x="28875" y="193660"/>
                      <a:pt x="28268" y="192447"/>
                    </a:cubicBezTo>
                    <a:cubicBezTo>
                      <a:pt x="-11175" y="106279"/>
                      <a:pt x="2175" y="63801"/>
                      <a:pt x="2175" y="63801"/>
                    </a:cubicBezTo>
                    <a:cubicBezTo>
                      <a:pt x="2175" y="63801"/>
                      <a:pt x="87130" y="89288"/>
                      <a:pt x="72566" y="69263"/>
                    </a:cubicBezTo>
                    <a:cubicBezTo>
                      <a:pt x="41618" y="26786"/>
                      <a:pt x="130820" y="-16298"/>
                      <a:pt x="150239" y="6154"/>
                    </a:cubicBezTo>
                    <a:cubicBezTo>
                      <a:pt x="230338" y="96570"/>
                      <a:pt x="375974" y="74117"/>
                      <a:pt x="413597" y="109920"/>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09" name="任意多边形: 形状 308">
                <a:extLst>
                  <a:ext uri="{FF2B5EF4-FFF2-40B4-BE49-F238E27FC236}">
                    <a16:creationId xmlns:a16="http://schemas.microsoft.com/office/drawing/2014/main" id="{300ED6D0-48F4-89B5-1C37-C68ADAC44BB9}"/>
                  </a:ext>
                </a:extLst>
              </p:cNvPr>
              <p:cNvSpPr/>
              <p:nvPr/>
            </p:nvSpPr>
            <p:spPr>
              <a:xfrm>
                <a:off x="10109988" y="5230082"/>
                <a:ext cx="416275" cy="104979"/>
              </a:xfrm>
              <a:custGeom>
                <a:avLst/>
                <a:gdLst>
                  <a:gd name="connsiteX0" fmla="*/ 411421 w 416275"/>
                  <a:gd name="connsiteY0" fmla="*/ 0 h 104979"/>
                  <a:gd name="connsiteX1" fmla="*/ 211172 w 416275"/>
                  <a:gd name="connsiteY1" fmla="*/ 73425 h 104979"/>
                  <a:gd name="connsiteX2" fmla="*/ 0 w 416275"/>
                  <a:gd name="connsiteY2" fmla="*/ 23666 h 104979"/>
                  <a:gd name="connsiteX3" fmla="*/ 15777 w 416275"/>
                  <a:gd name="connsiteY3" fmla="*/ 64322 h 104979"/>
                  <a:gd name="connsiteX4" fmla="*/ 50366 w 416275"/>
                  <a:gd name="connsiteY4" fmla="*/ 77672 h 104979"/>
                  <a:gd name="connsiteX5" fmla="*/ 68570 w 416275"/>
                  <a:gd name="connsiteY5" fmla="*/ 74031 h 104979"/>
                  <a:gd name="connsiteX6" fmla="*/ 89809 w 416275"/>
                  <a:gd name="connsiteY6" fmla="*/ 89809 h 104979"/>
                  <a:gd name="connsiteX7" fmla="*/ 166268 w 416275"/>
                  <a:gd name="connsiteY7" fmla="*/ 104979 h 104979"/>
                  <a:gd name="connsiteX8" fmla="*/ 416276 w 416275"/>
                  <a:gd name="connsiteY8" fmla="*/ 30947 h 104979"/>
                  <a:gd name="connsiteX9" fmla="*/ 411421 w 416275"/>
                  <a:gd name="connsiteY9" fmla="*/ 0 h 104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6275" h="104979">
                    <a:moveTo>
                      <a:pt x="411421" y="0"/>
                    </a:moveTo>
                    <a:cubicBezTo>
                      <a:pt x="354381" y="23666"/>
                      <a:pt x="234838" y="71604"/>
                      <a:pt x="211172" y="73425"/>
                    </a:cubicBezTo>
                    <a:cubicBezTo>
                      <a:pt x="113475" y="80706"/>
                      <a:pt x="45511" y="44904"/>
                      <a:pt x="0" y="23666"/>
                    </a:cubicBezTo>
                    <a:cubicBezTo>
                      <a:pt x="4248" y="35802"/>
                      <a:pt x="9102" y="49759"/>
                      <a:pt x="15777" y="64322"/>
                    </a:cubicBezTo>
                    <a:cubicBezTo>
                      <a:pt x="16384" y="65536"/>
                      <a:pt x="30341" y="70997"/>
                      <a:pt x="50366" y="77672"/>
                    </a:cubicBezTo>
                    <a:cubicBezTo>
                      <a:pt x="58254" y="80099"/>
                      <a:pt x="60075" y="70997"/>
                      <a:pt x="68570" y="74031"/>
                    </a:cubicBezTo>
                    <a:cubicBezTo>
                      <a:pt x="73425" y="75245"/>
                      <a:pt x="84348" y="88595"/>
                      <a:pt x="89809" y="89809"/>
                    </a:cubicBezTo>
                    <a:cubicBezTo>
                      <a:pt x="118936" y="98304"/>
                      <a:pt x="149277" y="104979"/>
                      <a:pt x="166268" y="104979"/>
                    </a:cubicBezTo>
                    <a:cubicBezTo>
                      <a:pt x="231197" y="103765"/>
                      <a:pt x="416276" y="30947"/>
                      <a:pt x="416276" y="30947"/>
                    </a:cubicBezTo>
                    <a:cubicBezTo>
                      <a:pt x="416276" y="30947"/>
                      <a:pt x="416276" y="13957"/>
                      <a:pt x="411421" y="0"/>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310" name="图形 3">
                <a:extLst>
                  <a:ext uri="{FF2B5EF4-FFF2-40B4-BE49-F238E27FC236}">
                    <a16:creationId xmlns:a16="http://schemas.microsoft.com/office/drawing/2014/main" id="{8DD999AF-27A1-5190-1309-2860885F7D73}"/>
                  </a:ext>
                </a:extLst>
              </p:cNvPr>
              <p:cNvGrpSpPr/>
              <p:nvPr/>
            </p:nvGrpSpPr>
            <p:grpSpPr>
              <a:xfrm>
                <a:off x="10216634" y="5142578"/>
                <a:ext cx="174589" cy="64780"/>
                <a:chOff x="10216634" y="5142578"/>
                <a:chExt cx="174589" cy="64780"/>
              </a:xfrm>
              <a:solidFill>
                <a:srgbClr val="FFFFFF"/>
              </a:solidFill>
            </p:grpSpPr>
            <p:sp>
              <p:nvSpPr>
                <p:cNvPr id="311" name="任意多边形: 形状 310">
                  <a:extLst>
                    <a:ext uri="{FF2B5EF4-FFF2-40B4-BE49-F238E27FC236}">
                      <a16:creationId xmlns:a16="http://schemas.microsoft.com/office/drawing/2014/main" id="{6A709E3C-7B80-E5DA-B809-C443469DA38A}"/>
                    </a:ext>
                  </a:extLst>
                </p:cNvPr>
                <p:cNvSpPr/>
                <p:nvPr/>
              </p:nvSpPr>
              <p:spPr>
                <a:xfrm>
                  <a:off x="10291891" y="5170295"/>
                  <a:ext cx="99332" cy="37062"/>
                </a:xfrm>
                <a:custGeom>
                  <a:avLst/>
                  <a:gdLst>
                    <a:gd name="connsiteX0" fmla="*/ 99053 w 99332"/>
                    <a:gd name="connsiteY0" fmla="*/ 3959 h 37062"/>
                    <a:gd name="connsiteX1" fmla="*/ 83276 w 99332"/>
                    <a:gd name="connsiteY1" fmla="*/ 13668 h 37062"/>
                    <a:gd name="connsiteX2" fmla="*/ 20774 w 99332"/>
                    <a:gd name="connsiteY2" fmla="*/ 33086 h 37062"/>
                    <a:gd name="connsiteX3" fmla="*/ 142 w 99332"/>
                    <a:gd name="connsiteY3" fmla="*/ 34907 h 37062"/>
                    <a:gd name="connsiteX4" fmla="*/ 15919 w 99332"/>
                    <a:gd name="connsiteY4" fmla="*/ 20343 h 37062"/>
                    <a:gd name="connsiteX5" fmla="*/ 77814 w 99332"/>
                    <a:gd name="connsiteY5" fmla="*/ 1532 h 37062"/>
                    <a:gd name="connsiteX6" fmla="*/ 99053 w 99332"/>
                    <a:gd name="connsiteY6" fmla="*/ 3959 h 37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332" h="37062">
                      <a:moveTo>
                        <a:pt x="99053" y="3959"/>
                      </a:moveTo>
                      <a:cubicBezTo>
                        <a:pt x="100873" y="7600"/>
                        <a:pt x="93592" y="11241"/>
                        <a:pt x="83276" y="13668"/>
                      </a:cubicBezTo>
                      <a:cubicBezTo>
                        <a:pt x="62037" y="17916"/>
                        <a:pt x="41405" y="24591"/>
                        <a:pt x="20774" y="33086"/>
                      </a:cubicBezTo>
                      <a:cubicBezTo>
                        <a:pt x="10458" y="37334"/>
                        <a:pt x="1356" y="38548"/>
                        <a:pt x="142" y="34907"/>
                      </a:cubicBezTo>
                      <a:cubicBezTo>
                        <a:pt x="-1072" y="31266"/>
                        <a:pt x="5604" y="24591"/>
                        <a:pt x="15919" y="20343"/>
                      </a:cubicBezTo>
                      <a:cubicBezTo>
                        <a:pt x="35944" y="11848"/>
                        <a:pt x="57183" y="5780"/>
                        <a:pt x="77814" y="1532"/>
                      </a:cubicBezTo>
                      <a:cubicBezTo>
                        <a:pt x="87524" y="-1502"/>
                        <a:pt x="97233" y="318"/>
                        <a:pt x="99053" y="3959"/>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12" name="任意多边形: 形状 311">
                  <a:extLst>
                    <a:ext uri="{FF2B5EF4-FFF2-40B4-BE49-F238E27FC236}">
                      <a16:creationId xmlns:a16="http://schemas.microsoft.com/office/drawing/2014/main" id="{EEC83FB0-2CE7-715C-C4E9-0C1BF9DE4B9D}"/>
                    </a:ext>
                  </a:extLst>
                </p:cNvPr>
                <p:cNvSpPr/>
                <p:nvPr/>
              </p:nvSpPr>
              <p:spPr>
                <a:xfrm>
                  <a:off x="10252448" y="5155784"/>
                  <a:ext cx="96905" cy="44665"/>
                </a:xfrm>
                <a:custGeom>
                  <a:avLst/>
                  <a:gdLst>
                    <a:gd name="connsiteX0" fmla="*/ 96626 w 96905"/>
                    <a:gd name="connsiteY0" fmla="*/ 3301 h 44665"/>
                    <a:gd name="connsiteX1" fmla="*/ 80849 w 96905"/>
                    <a:gd name="connsiteY1" fmla="*/ 14830 h 44665"/>
                    <a:gd name="connsiteX2" fmla="*/ 20167 w 96905"/>
                    <a:gd name="connsiteY2" fmla="*/ 39710 h 44665"/>
                    <a:gd name="connsiteX3" fmla="*/ 142 w 96905"/>
                    <a:gd name="connsiteY3" fmla="*/ 42744 h 44665"/>
                    <a:gd name="connsiteX4" fmla="*/ 15313 w 96905"/>
                    <a:gd name="connsiteY4" fmla="*/ 26359 h 44665"/>
                    <a:gd name="connsiteX5" fmla="*/ 75388 w 96905"/>
                    <a:gd name="connsiteY5" fmla="*/ 2693 h 44665"/>
                    <a:gd name="connsiteX6" fmla="*/ 96626 w 96905"/>
                    <a:gd name="connsiteY6" fmla="*/ 3301 h 44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05" h="44665">
                      <a:moveTo>
                        <a:pt x="96626" y="3301"/>
                      </a:moveTo>
                      <a:cubicBezTo>
                        <a:pt x="98447" y="6941"/>
                        <a:pt x="91165" y="11796"/>
                        <a:pt x="80849" y="14830"/>
                      </a:cubicBezTo>
                      <a:cubicBezTo>
                        <a:pt x="60217" y="20898"/>
                        <a:pt x="40192" y="29394"/>
                        <a:pt x="20167" y="39710"/>
                      </a:cubicBezTo>
                      <a:cubicBezTo>
                        <a:pt x="10458" y="44564"/>
                        <a:pt x="1356" y="46384"/>
                        <a:pt x="142" y="42744"/>
                      </a:cubicBezTo>
                      <a:cubicBezTo>
                        <a:pt x="-1071" y="39102"/>
                        <a:pt x="5604" y="31214"/>
                        <a:pt x="15313" y="26359"/>
                      </a:cubicBezTo>
                      <a:cubicBezTo>
                        <a:pt x="34731" y="16651"/>
                        <a:pt x="54756" y="8155"/>
                        <a:pt x="75388" y="2693"/>
                      </a:cubicBezTo>
                      <a:cubicBezTo>
                        <a:pt x="85703" y="-1554"/>
                        <a:pt x="95413" y="-341"/>
                        <a:pt x="96626" y="3301"/>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13" name="任意多边形: 形状 312">
                  <a:extLst>
                    <a:ext uri="{FF2B5EF4-FFF2-40B4-BE49-F238E27FC236}">
                      <a16:creationId xmlns:a16="http://schemas.microsoft.com/office/drawing/2014/main" id="{342F0BD9-10BD-DC98-E1E6-4BCF23493725}"/>
                    </a:ext>
                  </a:extLst>
                </p:cNvPr>
                <p:cNvSpPr/>
                <p:nvPr/>
              </p:nvSpPr>
              <p:spPr>
                <a:xfrm>
                  <a:off x="10216634" y="5142578"/>
                  <a:ext cx="92532" cy="50982"/>
                </a:xfrm>
                <a:custGeom>
                  <a:avLst/>
                  <a:gdLst>
                    <a:gd name="connsiteX0" fmla="*/ 92390 w 92532"/>
                    <a:gd name="connsiteY0" fmla="*/ 3156 h 50982"/>
                    <a:gd name="connsiteX1" fmla="*/ 77220 w 92532"/>
                    <a:gd name="connsiteY1" fmla="*/ 15899 h 50982"/>
                    <a:gd name="connsiteX2" fmla="*/ 18965 w 92532"/>
                    <a:gd name="connsiteY2" fmla="*/ 45027 h 50982"/>
                    <a:gd name="connsiteX3" fmla="*/ 154 w 92532"/>
                    <a:gd name="connsiteY3" fmla="*/ 48667 h 50982"/>
                    <a:gd name="connsiteX4" fmla="*/ 14718 w 92532"/>
                    <a:gd name="connsiteY4" fmla="*/ 30463 h 50982"/>
                    <a:gd name="connsiteX5" fmla="*/ 72365 w 92532"/>
                    <a:gd name="connsiteY5" fmla="*/ 1943 h 50982"/>
                    <a:gd name="connsiteX6" fmla="*/ 92390 w 92532"/>
                    <a:gd name="connsiteY6" fmla="*/ 3156 h 50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532" h="50982">
                      <a:moveTo>
                        <a:pt x="92390" y="3156"/>
                      </a:moveTo>
                      <a:cubicBezTo>
                        <a:pt x="93604" y="6797"/>
                        <a:pt x="86929" y="12259"/>
                        <a:pt x="77220" y="15899"/>
                      </a:cubicBezTo>
                      <a:cubicBezTo>
                        <a:pt x="57195" y="23788"/>
                        <a:pt x="37776" y="33497"/>
                        <a:pt x="18965" y="45027"/>
                      </a:cubicBezTo>
                      <a:cubicBezTo>
                        <a:pt x="9863" y="51095"/>
                        <a:pt x="1368" y="52915"/>
                        <a:pt x="154" y="48667"/>
                      </a:cubicBezTo>
                      <a:cubicBezTo>
                        <a:pt x="-1060" y="45027"/>
                        <a:pt x="5009" y="36531"/>
                        <a:pt x="14718" y="30463"/>
                      </a:cubicBezTo>
                      <a:cubicBezTo>
                        <a:pt x="33529" y="18933"/>
                        <a:pt x="52947" y="9224"/>
                        <a:pt x="72365" y="1943"/>
                      </a:cubicBezTo>
                      <a:cubicBezTo>
                        <a:pt x="82074" y="-1092"/>
                        <a:pt x="91176" y="-484"/>
                        <a:pt x="92390" y="3156"/>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章节页2">
    <p:spTree>
      <p:nvGrpSpPr>
        <p:cNvPr id="1" name=""/>
        <p:cNvGrpSpPr/>
        <p:nvPr/>
      </p:nvGrpSpPr>
      <p:grpSpPr>
        <a:xfrm>
          <a:off x="0" y="0"/>
          <a:ext cx="0" cy="0"/>
          <a:chOff x="0" y="0"/>
          <a:chExt cx="0" cy="0"/>
        </a:xfrm>
      </p:grpSpPr>
      <p:sp>
        <p:nvSpPr>
          <p:cNvPr id="3" name="同心圆 1"/>
          <p:cNvSpPr/>
          <p:nvPr userDrawn="1"/>
        </p:nvSpPr>
        <p:spPr>
          <a:xfrm>
            <a:off x="6433365" y="1024407"/>
            <a:ext cx="5151220" cy="5151220"/>
          </a:xfrm>
          <a:prstGeom prst="donut">
            <a:avLst>
              <a:gd name="adj" fmla="val 15238"/>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4" name="矩形 3"/>
          <p:cNvSpPr/>
          <p:nvPr userDrawn="1"/>
        </p:nvSpPr>
        <p:spPr>
          <a:xfrm>
            <a:off x="551334" y="-6347"/>
            <a:ext cx="1796579" cy="1436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5" name="圆角矩形 14"/>
          <p:cNvSpPr/>
          <p:nvPr userDrawn="1"/>
        </p:nvSpPr>
        <p:spPr>
          <a:xfrm>
            <a:off x="569315" y="2120310"/>
            <a:ext cx="2508218" cy="575945"/>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cxnSp>
        <p:nvCxnSpPr>
          <p:cNvPr id="6" name="直接连接符 5"/>
          <p:cNvCxnSpPr/>
          <p:nvPr userDrawn="1"/>
        </p:nvCxnSpPr>
        <p:spPr>
          <a:xfrm>
            <a:off x="725526" y="3931426"/>
            <a:ext cx="438453" cy="0"/>
          </a:xfrm>
          <a:prstGeom prst="line">
            <a:avLst/>
          </a:prstGeom>
          <a:ln w="635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648" name="组合 647">
            <a:extLst>
              <a:ext uri="{FF2B5EF4-FFF2-40B4-BE49-F238E27FC236}">
                <a16:creationId xmlns:a16="http://schemas.microsoft.com/office/drawing/2014/main" id="{54D9725E-27F3-9B92-713F-CC7C95AB16DA}"/>
              </a:ext>
            </a:extLst>
          </p:cNvPr>
          <p:cNvGrpSpPr/>
          <p:nvPr userDrawn="1"/>
        </p:nvGrpSpPr>
        <p:grpSpPr>
          <a:xfrm>
            <a:off x="6551353" y="1138840"/>
            <a:ext cx="4694473" cy="5300968"/>
            <a:chOff x="705843" y="1138840"/>
            <a:chExt cx="4694473" cy="5300968"/>
          </a:xfrm>
        </p:grpSpPr>
        <p:sp>
          <p:nvSpPr>
            <p:cNvPr id="649" name="任意多边形: 形状 648">
              <a:extLst>
                <a:ext uri="{FF2B5EF4-FFF2-40B4-BE49-F238E27FC236}">
                  <a16:creationId xmlns:a16="http://schemas.microsoft.com/office/drawing/2014/main" id="{985FA79B-3281-DB79-6855-9C63594F394A}"/>
                </a:ext>
              </a:extLst>
            </p:cNvPr>
            <p:cNvSpPr/>
            <p:nvPr/>
          </p:nvSpPr>
          <p:spPr>
            <a:xfrm>
              <a:off x="994359" y="2617242"/>
              <a:ext cx="612188" cy="638088"/>
            </a:xfrm>
            <a:custGeom>
              <a:avLst/>
              <a:gdLst>
                <a:gd name="connsiteX0" fmla="*/ 644344 w 646565"/>
                <a:gd name="connsiteY0" fmla="*/ 95270 h 649293"/>
                <a:gd name="connsiteX1" fmla="*/ 642523 w 646565"/>
                <a:gd name="connsiteY1" fmla="*/ 83741 h 649293"/>
                <a:gd name="connsiteX2" fmla="*/ 630994 w 646565"/>
                <a:gd name="connsiteY2" fmla="*/ 83741 h 649293"/>
                <a:gd name="connsiteX3" fmla="*/ 333047 w 646565"/>
                <a:gd name="connsiteY3" fmla="*/ 10923 h 649293"/>
                <a:gd name="connsiteX4" fmla="*/ 323338 w 646565"/>
                <a:gd name="connsiteY4" fmla="*/ 0 h 649293"/>
                <a:gd name="connsiteX5" fmla="*/ 313629 w 646565"/>
                <a:gd name="connsiteY5" fmla="*/ 10923 h 649293"/>
                <a:gd name="connsiteX6" fmla="*/ 15682 w 646565"/>
                <a:gd name="connsiteY6" fmla="*/ 83741 h 649293"/>
                <a:gd name="connsiteX7" fmla="*/ 4153 w 646565"/>
                <a:gd name="connsiteY7" fmla="*/ 83741 h 649293"/>
                <a:gd name="connsiteX8" fmla="*/ 2332 w 646565"/>
                <a:gd name="connsiteY8" fmla="*/ 95270 h 649293"/>
                <a:gd name="connsiteX9" fmla="*/ 317270 w 646565"/>
                <a:gd name="connsiteY9" fmla="*/ 646259 h 649293"/>
                <a:gd name="connsiteX10" fmla="*/ 323338 w 646565"/>
                <a:gd name="connsiteY10" fmla="*/ 649293 h 649293"/>
                <a:gd name="connsiteX11" fmla="*/ 329406 w 646565"/>
                <a:gd name="connsiteY11" fmla="*/ 646259 h 649293"/>
                <a:gd name="connsiteX12" fmla="*/ 644344 w 646565"/>
                <a:gd name="connsiteY12" fmla="*/ 95270 h 649293"/>
                <a:gd name="connsiteX13" fmla="*/ 589730 w 646565"/>
                <a:gd name="connsiteY13" fmla="*/ 319185 h 649293"/>
                <a:gd name="connsiteX14" fmla="*/ 322731 w 646565"/>
                <a:gd name="connsiteY14" fmla="*/ 618952 h 649293"/>
                <a:gd name="connsiteX15" fmla="*/ 55732 w 646565"/>
                <a:gd name="connsiteY15" fmla="*/ 319185 h 649293"/>
                <a:gd name="connsiteX16" fmla="*/ 27212 w 646565"/>
                <a:gd name="connsiteY16" fmla="*/ 111047 h 649293"/>
                <a:gd name="connsiteX17" fmla="*/ 322731 w 646565"/>
                <a:gd name="connsiteY17" fmla="*/ 38229 h 649293"/>
                <a:gd name="connsiteX18" fmla="*/ 618251 w 646565"/>
                <a:gd name="connsiteY18" fmla="*/ 111047 h 649293"/>
                <a:gd name="connsiteX19" fmla="*/ 589730 w 646565"/>
                <a:gd name="connsiteY19" fmla="*/ 319185 h 649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6565" h="649293">
                  <a:moveTo>
                    <a:pt x="644344" y="95270"/>
                  </a:moveTo>
                  <a:lnTo>
                    <a:pt x="642523" y="83741"/>
                  </a:lnTo>
                  <a:lnTo>
                    <a:pt x="630994" y="83741"/>
                  </a:lnTo>
                  <a:cubicBezTo>
                    <a:pt x="406472" y="83741"/>
                    <a:pt x="333654" y="11529"/>
                    <a:pt x="333047" y="10923"/>
                  </a:cubicBezTo>
                  <a:lnTo>
                    <a:pt x="323338" y="0"/>
                  </a:lnTo>
                  <a:lnTo>
                    <a:pt x="313629" y="10923"/>
                  </a:lnTo>
                  <a:cubicBezTo>
                    <a:pt x="313022" y="11529"/>
                    <a:pt x="240811" y="83741"/>
                    <a:pt x="15682" y="83741"/>
                  </a:cubicBezTo>
                  <a:lnTo>
                    <a:pt x="4153" y="83741"/>
                  </a:lnTo>
                  <a:lnTo>
                    <a:pt x="2332" y="95270"/>
                  </a:lnTo>
                  <a:cubicBezTo>
                    <a:pt x="1726" y="98911"/>
                    <a:pt x="-45606" y="460573"/>
                    <a:pt x="317270" y="646259"/>
                  </a:cubicBezTo>
                  <a:lnTo>
                    <a:pt x="323338" y="649293"/>
                  </a:lnTo>
                  <a:lnTo>
                    <a:pt x="329406" y="646259"/>
                  </a:lnTo>
                  <a:cubicBezTo>
                    <a:pt x="693496" y="460573"/>
                    <a:pt x="644344" y="98911"/>
                    <a:pt x="644344" y="95270"/>
                  </a:cubicBezTo>
                  <a:close/>
                  <a:moveTo>
                    <a:pt x="589730" y="319185"/>
                  </a:moveTo>
                  <a:cubicBezTo>
                    <a:pt x="544826" y="449044"/>
                    <a:pt x="455017" y="549775"/>
                    <a:pt x="322731" y="618952"/>
                  </a:cubicBezTo>
                  <a:cubicBezTo>
                    <a:pt x="190445" y="549775"/>
                    <a:pt x="100637" y="449044"/>
                    <a:pt x="55732" y="319185"/>
                  </a:cubicBezTo>
                  <a:cubicBezTo>
                    <a:pt x="22964" y="223915"/>
                    <a:pt x="24785" y="140781"/>
                    <a:pt x="27212" y="111047"/>
                  </a:cubicBezTo>
                  <a:cubicBezTo>
                    <a:pt x="214111" y="108620"/>
                    <a:pt x="297245" y="58861"/>
                    <a:pt x="322731" y="38229"/>
                  </a:cubicBezTo>
                  <a:cubicBezTo>
                    <a:pt x="348217" y="58254"/>
                    <a:pt x="431351" y="108620"/>
                    <a:pt x="618251" y="111047"/>
                  </a:cubicBezTo>
                  <a:cubicBezTo>
                    <a:pt x="620678" y="141388"/>
                    <a:pt x="622498" y="223915"/>
                    <a:pt x="589730" y="319185"/>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50" name="任意多边形: 形状 649">
              <a:extLst>
                <a:ext uri="{FF2B5EF4-FFF2-40B4-BE49-F238E27FC236}">
                  <a16:creationId xmlns:a16="http://schemas.microsoft.com/office/drawing/2014/main" id="{365ABA08-B544-C1C4-748D-C7D9DE848C4D}"/>
                </a:ext>
              </a:extLst>
            </p:cNvPr>
            <p:cNvSpPr/>
            <p:nvPr/>
          </p:nvSpPr>
          <p:spPr>
            <a:xfrm>
              <a:off x="1750380" y="1833049"/>
              <a:ext cx="405059" cy="421019"/>
            </a:xfrm>
            <a:custGeom>
              <a:avLst/>
              <a:gdLst>
                <a:gd name="connsiteX0" fmla="*/ 202070 w 427805"/>
                <a:gd name="connsiteY0" fmla="*/ 428412 h 428412"/>
                <a:gd name="connsiteX1" fmla="*/ 189327 w 427805"/>
                <a:gd name="connsiteY1" fmla="*/ 395037 h 428412"/>
                <a:gd name="connsiteX2" fmla="*/ 155952 w 427805"/>
                <a:gd name="connsiteY2" fmla="*/ 387149 h 428412"/>
                <a:gd name="connsiteX3" fmla="*/ 129859 w 427805"/>
                <a:gd name="connsiteY3" fmla="*/ 411421 h 428412"/>
                <a:gd name="connsiteX4" fmla="*/ 54613 w 427805"/>
                <a:gd name="connsiteY4" fmla="*/ 357415 h 428412"/>
                <a:gd name="connsiteX5" fmla="*/ 69177 w 427805"/>
                <a:gd name="connsiteY5" fmla="*/ 324647 h 428412"/>
                <a:gd name="connsiteX6" fmla="*/ 50973 w 427805"/>
                <a:gd name="connsiteY6" fmla="*/ 295519 h 428412"/>
                <a:gd name="connsiteX7" fmla="*/ 15170 w 427805"/>
                <a:gd name="connsiteY7" fmla="*/ 294306 h 428412"/>
                <a:gd name="connsiteX8" fmla="*/ 0 w 427805"/>
                <a:gd name="connsiteY8" fmla="*/ 202677 h 428412"/>
                <a:gd name="connsiteX9" fmla="*/ 33375 w 427805"/>
                <a:gd name="connsiteY9" fmla="*/ 189933 h 428412"/>
                <a:gd name="connsiteX10" fmla="*/ 41263 w 427805"/>
                <a:gd name="connsiteY10" fmla="*/ 156559 h 428412"/>
                <a:gd name="connsiteX11" fmla="*/ 16991 w 427805"/>
                <a:gd name="connsiteY11" fmla="*/ 130465 h 428412"/>
                <a:gd name="connsiteX12" fmla="*/ 70998 w 427805"/>
                <a:gd name="connsiteY12" fmla="*/ 54613 h 428412"/>
                <a:gd name="connsiteX13" fmla="*/ 103766 w 427805"/>
                <a:gd name="connsiteY13" fmla="*/ 69177 h 428412"/>
                <a:gd name="connsiteX14" fmla="*/ 132893 w 427805"/>
                <a:gd name="connsiteY14" fmla="*/ 50973 h 428412"/>
                <a:gd name="connsiteX15" fmla="*/ 134106 w 427805"/>
                <a:gd name="connsiteY15" fmla="*/ 15170 h 428412"/>
                <a:gd name="connsiteX16" fmla="*/ 225736 w 427805"/>
                <a:gd name="connsiteY16" fmla="*/ 0 h 428412"/>
                <a:gd name="connsiteX17" fmla="*/ 238479 w 427805"/>
                <a:gd name="connsiteY17" fmla="*/ 33375 h 428412"/>
                <a:gd name="connsiteX18" fmla="*/ 271853 w 427805"/>
                <a:gd name="connsiteY18" fmla="*/ 41264 h 428412"/>
                <a:gd name="connsiteX19" fmla="*/ 297947 w 427805"/>
                <a:gd name="connsiteY19" fmla="*/ 16991 h 428412"/>
                <a:gd name="connsiteX20" fmla="*/ 373192 w 427805"/>
                <a:gd name="connsiteY20" fmla="*/ 70997 h 428412"/>
                <a:gd name="connsiteX21" fmla="*/ 358628 w 427805"/>
                <a:gd name="connsiteY21" fmla="*/ 103766 h 428412"/>
                <a:gd name="connsiteX22" fmla="*/ 376833 w 427805"/>
                <a:gd name="connsiteY22" fmla="*/ 132893 h 428412"/>
                <a:gd name="connsiteX23" fmla="*/ 412635 w 427805"/>
                <a:gd name="connsiteY23" fmla="*/ 134106 h 428412"/>
                <a:gd name="connsiteX24" fmla="*/ 427805 w 427805"/>
                <a:gd name="connsiteY24" fmla="*/ 225736 h 428412"/>
                <a:gd name="connsiteX25" fmla="*/ 394430 w 427805"/>
                <a:gd name="connsiteY25" fmla="*/ 238479 h 428412"/>
                <a:gd name="connsiteX26" fmla="*/ 386542 w 427805"/>
                <a:gd name="connsiteY26" fmla="*/ 271854 h 428412"/>
                <a:gd name="connsiteX27" fmla="*/ 410814 w 427805"/>
                <a:gd name="connsiteY27" fmla="*/ 297947 h 428412"/>
                <a:gd name="connsiteX28" fmla="*/ 356808 w 427805"/>
                <a:gd name="connsiteY28" fmla="*/ 373799 h 428412"/>
                <a:gd name="connsiteX29" fmla="*/ 324040 w 427805"/>
                <a:gd name="connsiteY29" fmla="*/ 359235 h 428412"/>
                <a:gd name="connsiteX30" fmla="*/ 294913 w 427805"/>
                <a:gd name="connsiteY30" fmla="*/ 377440 h 428412"/>
                <a:gd name="connsiteX31" fmla="*/ 293699 w 427805"/>
                <a:gd name="connsiteY31" fmla="*/ 413242 h 428412"/>
                <a:gd name="connsiteX32" fmla="*/ 202070 w 427805"/>
                <a:gd name="connsiteY32" fmla="*/ 428412 h 428412"/>
                <a:gd name="connsiteX33" fmla="*/ 149884 w 427805"/>
                <a:gd name="connsiteY33" fmla="*/ 358021 h 428412"/>
                <a:gd name="connsiteX34" fmla="*/ 157165 w 427805"/>
                <a:gd name="connsiteY34" fmla="*/ 361056 h 428412"/>
                <a:gd name="connsiteX35" fmla="*/ 199642 w 427805"/>
                <a:gd name="connsiteY35" fmla="*/ 370765 h 428412"/>
                <a:gd name="connsiteX36" fmla="*/ 207531 w 427805"/>
                <a:gd name="connsiteY36" fmla="*/ 371371 h 428412"/>
                <a:gd name="connsiteX37" fmla="*/ 218454 w 427805"/>
                <a:gd name="connsiteY37" fmla="*/ 399892 h 428412"/>
                <a:gd name="connsiteX38" fmla="*/ 268819 w 427805"/>
                <a:gd name="connsiteY38" fmla="*/ 391396 h 428412"/>
                <a:gd name="connsiteX39" fmla="*/ 270033 w 427805"/>
                <a:gd name="connsiteY39" fmla="*/ 361056 h 428412"/>
                <a:gd name="connsiteX40" fmla="*/ 277315 w 427805"/>
                <a:gd name="connsiteY40" fmla="*/ 358021 h 428412"/>
                <a:gd name="connsiteX41" fmla="*/ 314331 w 427805"/>
                <a:gd name="connsiteY41" fmla="*/ 334962 h 428412"/>
                <a:gd name="connsiteX42" fmla="*/ 320399 w 427805"/>
                <a:gd name="connsiteY42" fmla="*/ 330108 h 428412"/>
                <a:gd name="connsiteX43" fmla="*/ 348312 w 427805"/>
                <a:gd name="connsiteY43" fmla="*/ 342851 h 428412"/>
                <a:gd name="connsiteX44" fmla="*/ 378046 w 427805"/>
                <a:gd name="connsiteY44" fmla="*/ 301588 h 428412"/>
                <a:gd name="connsiteX45" fmla="*/ 356808 w 427805"/>
                <a:gd name="connsiteY45" fmla="*/ 279135 h 428412"/>
                <a:gd name="connsiteX46" fmla="*/ 359842 w 427805"/>
                <a:gd name="connsiteY46" fmla="*/ 271854 h 428412"/>
                <a:gd name="connsiteX47" fmla="*/ 369551 w 427805"/>
                <a:gd name="connsiteY47" fmla="*/ 229376 h 428412"/>
                <a:gd name="connsiteX48" fmla="*/ 370158 w 427805"/>
                <a:gd name="connsiteY48" fmla="*/ 221488 h 428412"/>
                <a:gd name="connsiteX49" fmla="*/ 398678 w 427805"/>
                <a:gd name="connsiteY49" fmla="*/ 210565 h 428412"/>
                <a:gd name="connsiteX50" fmla="*/ 390183 w 427805"/>
                <a:gd name="connsiteY50" fmla="*/ 160200 h 428412"/>
                <a:gd name="connsiteX51" fmla="*/ 359842 w 427805"/>
                <a:gd name="connsiteY51" fmla="*/ 158986 h 428412"/>
                <a:gd name="connsiteX52" fmla="*/ 356808 w 427805"/>
                <a:gd name="connsiteY52" fmla="*/ 151704 h 428412"/>
                <a:gd name="connsiteX53" fmla="*/ 333749 w 427805"/>
                <a:gd name="connsiteY53" fmla="*/ 114688 h 428412"/>
                <a:gd name="connsiteX54" fmla="*/ 328894 w 427805"/>
                <a:gd name="connsiteY54" fmla="*/ 108620 h 428412"/>
                <a:gd name="connsiteX55" fmla="*/ 341637 w 427805"/>
                <a:gd name="connsiteY55" fmla="*/ 80707 h 428412"/>
                <a:gd name="connsiteX56" fmla="*/ 300374 w 427805"/>
                <a:gd name="connsiteY56" fmla="*/ 50973 h 428412"/>
                <a:gd name="connsiteX57" fmla="*/ 277922 w 427805"/>
                <a:gd name="connsiteY57" fmla="*/ 71604 h 428412"/>
                <a:gd name="connsiteX58" fmla="*/ 270640 w 427805"/>
                <a:gd name="connsiteY58" fmla="*/ 68570 h 428412"/>
                <a:gd name="connsiteX59" fmla="*/ 228163 w 427805"/>
                <a:gd name="connsiteY59" fmla="*/ 58861 h 428412"/>
                <a:gd name="connsiteX60" fmla="*/ 220274 w 427805"/>
                <a:gd name="connsiteY60" fmla="*/ 58254 h 428412"/>
                <a:gd name="connsiteX61" fmla="*/ 209352 w 427805"/>
                <a:gd name="connsiteY61" fmla="*/ 29734 h 428412"/>
                <a:gd name="connsiteX62" fmla="*/ 158986 w 427805"/>
                <a:gd name="connsiteY62" fmla="*/ 38229 h 428412"/>
                <a:gd name="connsiteX63" fmla="*/ 157772 w 427805"/>
                <a:gd name="connsiteY63" fmla="*/ 68570 h 428412"/>
                <a:gd name="connsiteX64" fmla="*/ 150490 w 427805"/>
                <a:gd name="connsiteY64" fmla="*/ 71604 h 428412"/>
                <a:gd name="connsiteX65" fmla="*/ 113475 w 427805"/>
                <a:gd name="connsiteY65" fmla="*/ 94663 h 428412"/>
                <a:gd name="connsiteX66" fmla="*/ 107406 w 427805"/>
                <a:gd name="connsiteY66" fmla="*/ 99518 h 428412"/>
                <a:gd name="connsiteX67" fmla="*/ 79493 w 427805"/>
                <a:gd name="connsiteY67" fmla="*/ 86775 h 428412"/>
                <a:gd name="connsiteX68" fmla="*/ 49759 w 427805"/>
                <a:gd name="connsiteY68" fmla="*/ 128038 h 428412"/>
                <a:gd name="connsiteX69" fmla="*/ 70998 w 427805"/>
                <a:gd name="connsiteY69" fmla="*/ 150490 h 428412"/>
                <a:gd name="connsiteX70" fmla="*/ 67963 w 427805"/>
                <a:gd name="connsiteY70" fmla="*/ 157772 h 428412"/>
                <a:gd name="connsiteX71" fmla="*/ 58254 w 427805"/>
                <a:gd name="connsiteY71" fmla="*/ 200249 h 428412"/>
                <a:gd name="connsiteX72" fmla="*/ 57648 w 427805"/>
                <a:gd name="connsiteY72" fmla="*/ 208138 h 428412"/>
                <a:gd name="connsiteX73" fmla="*/ 29127 w 427805"/>
                <a:gd name="connsiteY73" fmla="*/ 219061 h 428412"/>
                <a:gd name="connsiteX74" fmla="*/ 37623 w 427805"/>
                <a:gd name="connsiteY74" fmla="*/ 269426 h 428412"/>
                <a:gd name="connsiteX75" fmla="*/ 67963 w 427805"/>
                <a:gd name="connsiteY75" fmla="*/ 270640 h 428412"/>
                <a:gd name="connsiteX76" fmla="*/ 70998 w 427805"/>
                <a:gd name="connsiteY76" fmla="*/ 277922 h 428412"/>
                <a:gd name="connsiteX77" fmla="*/ 94056 w 427805"/>
                <a:gd name="connsiteY77" fmla="*/ 314938 h 428412"/>
                <a:gd name="connsiteX78" fmla="*/ 98911 w 427805"/>
                <a:gd name="connsiteY78" fmla="*/ 321006 h 428412"/>
                <a:gd name="connsiteX79" fmla="*/ 86168 w 427805"/>
                <a:gd name="connsiteY79" fmla="*/ 348919 h 428412"/>
                <a:gd name="connsiteX80" fmla="*/ 127431 w 427805"/>
                <a:gd name="connsiteY80" fmla="*/ 378653 h 428412"/>
                <a:gd name="connsiteX81" fmla="*/ 149884 w 427805"/>
                <a:gd name="connsiteY81" fmla="*/ 358021 h 428412"/>
                <a:gd name="connsiteX82" fmla="*/ 212992 w 427805"/>
                <a:gd name="connsiteY82" fmla="*/ 315544 h 428412"/>
                <a:gd name="connsiteX83" fmla="*/ 154738 w 427805"/>
                <a:gd name="connsiteY83" fmla="*/ 296733 h 428412"/>
                <a:gd name="connsiteX84" fmla="*/ 131072 w 427805"/>
                <a:gd name="connsiteY84" fmla="*/ 155952 h 428412"/>
                <a:gd name="connsiteX85" fmla="*/ 271853 w 427805"/>
                <a:gd name="connsiteY85" fmla="*/ 132286 h 428412"/>
                <a:gd name="connsiteX86" fmla="*/ 313117 w 427805"/>
                <a:gd name="connsiteY86" fmla="*/ 197822 h 428412"/>
                <a:gd name="connsiteX87" fmla="*/ 296126 w 427805"/>
                <a:gd name="connsiteY87" fmla="*/ 273067 h 428412"/>
                <a:gd name="connsiteX88" fmla="*/ 230590 w 427805"/>
                <a:gd name="connsiteY88" fmla="*/ 314331 h 428412"/>
                <a:gd name="connsiteX89" fmla="*/ 212992 w 427805"/>
                <a:gd name="connsiteY89" fmla="*/ 315544 h 428412"/>
                <a:gd name="connsiteX90" fmla="*/ 212992 w 427805"/>
                <a:gd name="connsiteY90" fmla="*/ 138961 h 428412"/>
                <a:gd name="connsiteX91" fmla="*/ 151704 w 427805"/>
                <a:gd name="connsiteY91" fmla="*/ 170515 h 428412"/>
                <a:gd name="connsiteX92" fmla="*/ 138961 w 427805"/>
                <a:gd name="connsiteY92" fmla="*/ 226949 h 428412"/>
                <a:gd name="connsiteX93" fmla="*/ 169302 w 427805"/>
                <a:gd name="connsiteY93" fmla="*/ 275495 h 428412"/>
                <a:gd name="connsiteX94" fmla="*/ 169302 w 427805"/>
                <a:gd name="connsiteY94" fmla="*/ 275495 h 428412"/>
                <a:gd name="connsiteX95" fmla="*/ 225736 w 427805"/>
                <a:gd name="connsiteY95" fmla="*/ 288238 h 428412"/>
                <a:gd name="connsiteX96" fmla="*/ 274281 w 427805"/>
                <a:gd name="connsiteY96" fmla="*/ 257897 h 428412"/>
                <a:gd name="connsiteX97" fmla="*/ 287024 w 427805"/>
                <a:gd name="connsiteY97" fmla="*/ 201463 h 428412"/>
                <a:gd name="connsiteX98" fmla="*/ 256683 w 427805"/>
                <a:gd name="connsiteY98" fmla="*/ 152918 h 428412"/>
                <a:gd name="connsiteX99" fmla="*/ 212992 w 427805"/>
                <a:gd name="connsiteY99" fmla="*/ 138961 h 42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27805" h="428412">
                  <a:moveTo>
                    <a:pt x="202070" y="428412"/>
                  </a:moveTo>
                  <a:lnTo>
                    <a:pt x="189327" y="395037"/>
                  </a:lnTo>
                  <a:cubicBezTo>
                    <a:pt x="177797" y="393824"/>
                    <a:pt x="166874" y="390790"/>
                    <a:pt x="155952" y="387149"/>
                  </a:cubicBezTo>
                  <a:lnTo>
                    <a:pt x="129859" y="411421"/>
                  </a:lnTo>
                  <a:lnTo>
                    <a:pt x="54613" y="357415"/>
                  </a:lnTo>
                  <a:lnTo>
                    <a:pt x="69177" y="324647"/>
                  </a:lnTo>
                  <a:cubicBezTo>
                    <a:pt x="61895" y="315544"/>
                    <a:pt x="55827" y="305835"/>
                    <a:pt x="50973" y="295519"/>
                  </a:cubicBezTo>
                  <a:lnTo>
                    <a:pt x="15170" y="294306"/>
                  </a:lnTo>
                  <a:lnTo>
                    <a:pt x="0" y="202677"/>
                  </a:lnTo>
                  <a:lnTo>
                    <a:pt x="33375" y="189933"/>
                  </a:lnTo>
                  <a:cubicBezTo>
                    <a:pt x="34589" y="178404"/>
                    <a:pt x="37623" y="167481"/>
                    <a:pt x="41263" y="156559"/>
                  </a:cubicBezTo>
                  <a:lnTo>
                    <a:pt x="16991" y="130465"/>
                  </a:lnTo>
                  <a:lnTo>
                    <a:pt x="70998" y="54613"/>
                  </a:lnTo>
                  <a:lnTo>
                    <a:pt x="103766" y="69177"/>
                  </a:lnTo>
                  <a:cubicBezTo>
                    <a:pt x="112868" y="61895"/>
                    <a:pt x="122577" y="55827"/>
                    <a:pt x="132893" y="50973"/>
                  </a:cubicBezTo>
                  <a:lnTo>
                    <a:pt x="134106" y="15170"/>
                  </a:lnTo>
                  <a:lnTo>
                    <a:pt x="225736" y="0"/>
                  </a:lnTo>
                  <a:lnTo>
                    <a:pt x="238479" y="33375"/>
                  </a:lnTo>
                  <a:cubicBezTo>
                    <a:pt x="250008" y="34588"/>
                    <a:pt x="260931" y="37623"/>
                    <a:pt x="271853" y="41264"/>
                  </a:cubicBezTo>
                  <a:lnTo>
                    <a:pt x="297947" y="16991"/>
                  </a:lnTo>
                  <a:lnTo>
                    <a:pt x="373192" y="70997"/>
                  </a:lnTo>
                  <a:lnTo>
                    <a:pt x="358628" y="103766"/>
                  </a:lnTo>
                  <a:cubicBezTo>
                    <a:pt x="365910" y="112868"/>
                    <a:pt x="371978" y="122577"/>
                    <a:pt x="376833" y="132893"/>
                  </a:cubicBezTo>
                  <a:lnTo>
                    <a:pt x="412635" y="134106"/>
                  </a:lnTo>
                  <a:lnTo>
                    <a:pt x="427805" y="225736"/>
                  </a:lnTo>
                  <a:lnTo>
                    <a:pt x="394430" y="238479"/>
                  </a:lnTo>
                  <a:cubicBezTo>
                    <a:pt x="392610" y="250008"/>
                    <a:pt x="390183" y="260931"/>
                    <a:pt x="386542" y="271854"/>
                  </a:cubicBezTo>
                  <a:lnTo>
                    <a:pt x="410814" y="297947"/>
                  </a:lnTo>
                  <a:lnTo>
                    <a:pt x="356808" y="373799"/>
                  </a:lnTo>
                  <a:lnTo>
                    <a:pt x="324040" y="359235"/>
                  </a:lnTo>
                  <a:cubicBezTo>
                    <a:pt x="314937" y="366517"/>
                    <a:pt x="305228" y="372585"/>
                    <a:pt x="294913" y="377440"/>
                  </a:cubicBezTo>
                  <a:lnTo>
                    <a:pt x="293699" y="413242"/>
                  </a:lnTo>
                  <a:lnTo>
                    <a:pt x="202070" y="428412"/>
                  </a:lnTo>
                  <a:close/>
                  <a:moveTo>
                    <a:pt x="149884" y="358021"/>
                  </a:moveTo>
                  <a:lnTo>
                    <a:pt x="157165" y="361056"/>
                  </a:lnTo>
                  <a:cubicBezTo>
                    <a:pt x="170515" y="366517"/>
                    <a:pt x="185079" y="369551"/>
                    <a:pt x="199642" y="370765"/>
                  </a:cubicBezTo>
                  <a:lnTo>
                    <a:pt x="207531" y="371371"/>
                  </a:lnTo>
                  <a:lnTo>
                    <a:pt x="218454" y="399892"/>
                  </a:lnTo>
                  <a:lnTo>
                    <a:pt x="268819" y="391396"/>
                  </a:lnTo>
                  <a:lnTo>
                    <a:pt x="270033" y="361056"/>
                  </a:lnTo>
                  <a:lnTo>
                    <a:pt x="277315" y="358021"/>
                  </a:lnTo>
                  <a:cubicBezTo>
                    <a:pt x="290665" y="351953"/>
                    <a:pt x="302801" y="344065"/>
                    <a:pt x="314331" y="334962"/>
                  </a:cubicBezTo>
                  <a:lnTo>
                    <a:pt x="320399" y="330108"/>
                  </a:lnTo>
                  <a:lnTo>
                    <a:pt x="348312" y="342851"/>
                  </a:lnTo>
                  <a:lnTo>
                    <a:pt x="378046" y="301588"/>
                  </a:lnTo>
                  <a:lnTo>
                    <a:pt x="356808" y="279135"/>
                  </a:lnTo>
                  <a:lnTo>
                    <a:pt x="359842" y="271854"/>
                  </a:lnTo>
                  <a:cubicBezTo>
                    <a:pt x="365303" y="258504"/>
                    <a:pt x="368337" y="243940"/>
                    <a:pt x="369551" y="229376"/>
                  </a:cubicBezTo>
                  <a:lnTo>
                    <a:pt x="370158" y="221488"/>
                  </a:lnTo>
                  <a:lnTo>
                    <a:pt x="398678" y="210565"/>
                  </a:lnTo>
                  <a:lnTo>
                    <a:pt x="390183" y="160200"/>
                  </a:lnTo>
                  <a:lnTo>
                    <a:pt x="359842" y="158986"/>
                  </a:lnTo>
                  <a:lnTo>
                    <a:pt x="356808" y="151704"/>
                  </a:lnTo>
                  <a:cubicBezTo>
                    <a:pt x="350740" y="138354"/>
                    <a:pt x="342851" y="126218"/>
                    <a:pt x="333749" y="114688"/>
                  </a:cubicBezTo>
                  <a:lnTo>
                    <a:pt x="328894" y="108620"/>
                  </a:lnTo>
                  <a:lnTo>
                    <a:pt x="341637" y="80707"/>
                  </a:lnTo>
                  <a:lnTo>
                    <a:pt x="300374" y="50973"/>
                  </a:lnTo>
                  <a:lnTo>
                    <a:pt x="277922" y="71604"/>
                  </a:lnTo>
                  <a:lnTo>
                    <a:pt x="270640" y="68570"/>
                  </a:lnTo>
                  <a:cubicBezTo>
                    <a:pt x="257290" y="63109"/>
                    <a:pt x="242726" y="60075"/>
                    <a:pt x="228163" y="58861"/>
                  </a:cubicBezTo>
                  <a:lnTo>
                    <a:pt x="220274" y="58254"/>
                  </a:lnTo>
                  <a:lnTo>
                    <a:pt x="209352" y="29734"/>
                  </a:lnTo>
                  <a:lnTo>
                    <a:pt x="158986" y="38229"/>
                  </a:lnTo>
                  <a:lnTo>
                    <a:pt x="157772" y="68570"/>
                  </a:lnTo>
                  <a:lnTo>
                    <a:pt x="150490" y="71604"/>
                  </a:lnTo>
                  <a:cubicBezTo>
                    <a:pt x="137140" y="77672"/>
                    <a:pt x="125004" y="85561"/>
                    <a:pt x="113475" y="94663"/>
                  </a:cubicBezTo>
                  <a:lnTo>
                    <a:pt x="107406" y="99518"/>
                  </a:lnTo>
                  <a:lnTo>
                    <a:pt x="79493" y="86775"/>
                  </a:lnTo>
                  <a:lnTo>
                    <a:pt x="49759" y="128038"/>
                  </a:lnTo>
                  <a:lnTo>
                    <a:pt x="70998" y="150490"/>
                  </a:lnTo>
                  <a:lnTo>
                    <a:pt x="67963" y="157772"/>
                  </a:lnTo>
                  <a:cubicBezTo>
                    <a:pt x="62502" y="171122"/>
                    <a:pt x="59468" y="185686"/>
                    <a:pt x="58254" y="200249"/>
                  </a:cubicBezTo>
                  <a:lnTo>
                    <a:pt x="57648" y="208138"/>
                  </a:lnTo>
                  <a:lnTo>
                    <a:pt x="29127" y="219061"/>
                  </a:lnTo>
                  <a:lnTo>
                    <a:pt x="37623" y="269426"/>
                  </a:lnTo>
                  <a:lnTo>
                    <a:pt x="67963" y="270640"/>
                  </a:lnTo>
                  <a:lnTo>
                    <a:pt x="70998" y="277922"/>
                  </a:lnTo>
                  <a:cubicBezTo>
                    <a:pt x="77066" y="291272"/>
                    <a:pt x="84954" y="303408"/>
                    <a:pt x="94056" y="314938"/>
                  </a:cubicBezTo>
                  <a:lnTo>
                    <a:pt x="98911" y="321006"/>
                  </a:lnTo>
                  <a:lnTo>
                    <a:pt x="86168" y="348919"/>
                  </a:lnTo>
                  <a:lnTo>
                    <a:pt x="127431" y="378653"/>
                  </a:lnTo>
                  <a:lnTo>
                    <a:pt x="149884" y="358021"/>
                  </a:lnTo>
                  <a:close/>
                  <a:moveTo>
                    <a:pt x="212992" y="315544"/>
                  </a:moveTo>
                  <a:cubicBezTo>
                    <a:pt x="192361" y="315544"/>
                    <a:pt x="171729" y="308869"/>
                    <a:pt x="154738" y="296733"/>
                  </a:cubicBezTo>
                  <a:cubicBezTo>
                    <a:pt x="109227" y="264572"/>
                    <a:pt x="98911" y="201463"/>
                    <a:pt x="131072" y="155952"/>
                  </a:cubicBezTo>
                  <a:cubicBezTo>
                    <a:pt x="163233" y="110441"/>
                    <a:pt x="226342" y="100125"/>
                    <a:pt x="271853" y="132286"/>
                  </a:cubicBezTo>
                  <a:cubicBezTo>
                    <a:pt x="293699" y="148063"/>
                    <a:pt x="308262" y="171122"/>
                    <a:pt x="313117" y="197822"/>
                  </a:cubicBezTo>
                  <a:cubicBezTo>
                    <a:pt x="317365" y="224522"/>
                    <a:pt x="311297" y="251222"/>
                    <a:pt x="296126" y="273067"/>
                  </a:cubicBezTo>
                  <a:cubicBezTo>
                    <a:pt x="280349" y="294913"/>
                    <a:pt x="257290" y="309476"/>
                    <a:pt x="230590" y="314331"/>
                  </a:cubicBezTo>
                  <a:cubicBezTo>
                    <a:pt x="223915" y="314938"/>
                    <a:pt x="218454" y="315544"/>
                    <a:pt x="212992" y="315544"/>
                  </a:cubicBezTo>
                  <a:close/>
                  <a:moveTo>
                    <a:pt x="212992" y="138961"/>
                  </a:moveTo>
                  <a:cubicBezTo>
                    <a:pt x="189327" y="138961"/>
                    <a:pt x="166268" y="149884"/>
                    <a:pt x="151704" y="170515"/>
                  </a:cubicBezTo>
                  <a:cubicBezTo>
                    <a:pt x="140175" y="186899"/>
                    <a:pt x="135320" y="206924"/>
                    <a:pt x="138961" y="226949"/>
                  </a:cubicBezTo>
                  <a:cubicBezTo>
                    <a:pt x="142602" y="246974"/>
                    <a:pt x="152918" y="263965"/>
                    <a:pt x="169302" y="275495"/>
                  </a:cubicBezTo>
                  <a:lnTo>
                    <a:pt x="169302" y="275495"/>
                  </a:lnTo>
                  <a:cubicBezTo>
                    <a:pt x="185686" y="287024"/>
                    <a:pt x="205711" y="291879"/>
                    <a:pt x="225736" y="288238"/>
                  </a:cubicBezTo>
                  <a:cubicBezTo>
                    <a:pt x="245760" y="284597"/>
                    <a:pt x="262751" y="274281"/>
                    <a:pt x="274281" y="257897"/>
                  </a:cubicBezTo>
                  <a:cubicBezTo>
                    <a:pt x="285810" y="241513"/>
                    <a:pt x="290665" y="221488"/>
                    <a:pt x="287024" y="201463"/>
                  </a:cubicBezTo>
                  <a:cubicBezTo>
                    <a:pt x="283383" y="181438"/>
                    <a:pt x="273067" y="164447"/>
                    <a:pt x="256683" y="152918"/>
                  </a:cubicBezTo>
                  <a:cubicBezTo>
                    <a:pt x="243333" y="143815"/>
                    <a:pt x="228163" y="138961"/>
                    <a:pt x="212992" y="138961"/>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51" name="任意多边形: 形状 650">
              <a:extLst>
                <a:ext uri="{FF2B5EF4-FFF2-40B4-BE49-F238E27FC236}">
                  <a16:creationId xmlns:a16="http://schemas.microsoft.com/office/drawing/2014/main" id="{F1E7D7DE-8D42-DEF1-6350-CD4A66B696EC}"/>
                </a:ext>
              </a:extLst>
            </p:cNvPr>
            <p:cNvSpPr/>
            <p:nvPr/>
          </p:nvSpPr>
          <p:spPr>
            <a:xfrm>
              <a:off x="4259451" y="2284482"/>
              <a:ext cx="907218" cy="941627"/>
            </a:xfrm>
            <a:custGeom>
              <a:avLst/>
              <a:gdLst>
                <a:gd name="connsiteX0" fmla="*/ 461180 w 958162"/>
                <a:gd name="connsiteY0" fmla="*/ 958163 h 958162"/>
                <a:gd name="connsiteX1" fmla="*/ 432660 w 958162"/>
                <a:gd name="connsiteY1" fmla="*/ 883524 h 958162"/>
                <a:gd name="connsiteX2" fmla="*/ 343458 w 958162"/>
                <a:gd name="connsiteY2" fmla="*/ 862893 h 958162"/>
                <a:gd name="connsiteX3" fmla="*/ 285204 w 958162"/>
                <a:gd name="connsiteY3" fmla="*/ 917506 h 958162"/>
                <a:gd name="connsiteX4" fmla="*/ 127431 w 958162"/>
                <a:gd name="connsiteY4" fmla="*/ 805245 h 958162"/>
                <a:gd name="connsiteX5" fmla="*/ 160199 w 958162"/>
                <a:gd name="connsiteY5" fmla="*/ 732427 h 958162"/>
                <a:gd name="connsiteX6" fmla="*/ 111654 w 958162"/>
                <a:gd name="connsiteY6" fmla="*/ 654755 h 958162"/>
                <a:gd name="connsiteX7" fmla="*/ 32161 w 958162"/>
                <a:gd name="connsiteY7" fmla="*/ 652327 h 958162"/>
                <a:gd name="connsiteX8" fmla="*/ 0 w 958162"/>
                <a:gd name="connsiteY8" fmla="*/ 461180 h 958162"/>
                <a:gd name="connsiteX9" fmla="*/ 74638 w 958162"/>
                <a:gd name="connsiteY9" fmla="*/ 432660 h 958162"/>
                <a:gd name="connsiteX10" fmla="*/ 95270 w 958162"/>
                <a:gd name="connsiteY10" fmla="*/ 343458 h 958162"/>
                <a:gd name="connsiteX11" fmla="*/ 40657 w 958162"/>
                <a:gd name="connsiteY11" fmla="*/ 285204 h 958162"/>
                <a:gd name="connsiteX12" fmla="*/ 152918 w 958162"/>
                <a:gd name="connsiteY12" fmla="*/ 127431 h 958162"/>
                <a:gd name="connsiteX13" fmla="*/ 225736 w 958162"/>
                <a:gd name="connsiteY13" fmla="*/ 160199 h 958162"/>
                <a:gd name="connsiteX14" fmla="*/ 303408 w 958162"/>
                <a:gd name="connsiteY14" fmla="*/ 111654 h 958162"/>
                <a:gd name="connsiteX15" fmla="*/ 305835 w 958162"/>
                <a:gd name="connsiteY15" fmla="*/ 32161 h 958162"/>
                <a:gd name="connsiteX16" fmla="*/ 496982 w 958162"/>
                <a:gd name="connsiteY16" fmla="*/ 0 h 958162"/>
                <a:gd name="connsiteX17" fmla="*/ 525502 w 958162"/>
                <a:gd name="connsiteY17" fmla="*/ 74638 h 958162"/>
                <a:gd name="connsiteX18" fmla="*/ 614705 w 958162"/>
                <a:gd name="connsiteY18" fmla="*/ 95270 h 958162"/>
                <a:gd name="connsiteX19" fmla="*/ 672959 w 958162"/>
                <a:gd name="connsiteY19" fmla="*/ 40657 h 958162"/>
                <a:gd name="connsiteX20" fmla="*/ 830731 w 958162"/>
                <a:gd name="connsiteY20" fmla="*/ 152918 h 958162"/>
                <a:gd name="connsiteX21" fmla="*/ 797963 w 958162"/>
                <a:gd name="connsiteY21" fmla="*/ 225736 h 958162"/>
                <a:gd name="connsiteX22" fmla="*/ 846508 w 958162"/>
                <a:gd name="connsiteY22" fmla="*/ 303408 h 958162"/>
                <a:gd name="connsiteX23" fmla="*/ 926001 w 958162"/>
                <a:gd name="connsiteY23" fmla="*/ 305835 h 958162"/>
                <a:gd name="connsiteX24" fmla="*/ 958162 w 958162"/>
                <a:gd name="connsiteY24" fmla="*/ 496982 h 958162"/>
                <a:gd name="connsiteX25" fmla="*/ 883524 w 958162"/>
                <a:gd name="connsiteY25" fmla="*/ 525503 h 958162"/>
                <a:gd name="connsiteX26" fmla="*/ 862892 w 958162"/>
                <a:gd name="connsiteY26" fmla="*/ 614705 h 958162"/>
                <a:gd name="connsiteX27" fmla="*/ 917506 w 958162"/>
                <a:gd name="connsiteY27" fmla="*/ 672959 h 958162"/>
                <a:gd name="connsiteX28" fmla="*/ 805245 w 958162"/>
                <a:gd name="connsiteY28" fmla="*/ 830731 h 958162"/>
                <a:gd name="connsiteX29" fmla="*/ 732427 w 958162"/>
                <a:gd name="connsiteY29" fmla="*/ 797963 h 958162"/>
                <a:gd name="connsiteX30" fmla="*/ 654754 w 958162"/>
                <a:gd name="connsiteY30" fmla="*/ 846508 h 958162"/>
                <a:gd name="connsiteX31" fmla="*/ 652327 w 958162"/>
                <a:gd name="connsiteY31" fmla="*/ 926001 h 958162"/>
                <a:gd name="connsiteX32" fmla="*/ 461180 w 958162"/>
                <a:gd name="connsiteY32" fmla="*/ 958163 h 958162"/>
                <a:gd name="connsiteX33" fmla="*/ 334962 w 958162"/>
                <a:gd name="connsiteY33" fmla="*/ 824056 h 958162"/>
                <a:gd name="connsiteX34" fmla="*/ 344671 w 958162"/>
                <a:gd name="connsiteY34" fmla="*/ 827697 h 958162"/>
                <a:gd name="connsiteX35" fmla="*/ 445403 w 958162"/>
                <a:gd name="connsiteY35" fmla="*/ 850756 h 958162"/>
                <a:gd name="connsiteX36" fmla="*/ 456326 w 958162"/>
                <a:gd name="connsiteY36" fmla="*/ 851970 h 958162"/>
                <a:gd name="connsiteX37" fmla="*/ 482419 w 958162"/>
                <a:gd name="connsiteY37" fmla="*/ 919933 h 958162"/>
                <a:gd name="connsiteX38" fmla="*/ 618345 w 958162"/>
                <a:gd name="connsiteY38" fmla="*/ 896874 h 958162"/>
                <a:gd name="connsiteX39" fmla="*/ 620773 w 958162"/>
                <a:gd name="connsiteY39" fmla="*/ 824056 h 958162"/>
                <a:gd name="connsiteX40" fmla="*/ 630482 w 958162"/>
                <a:gd name="connsiteY40" fmla="*/ 819809 h 958162"/>
                <a:gd name="connsiteX41" fmla="*/ 718470 w 958162"/>
                <a:gd name="connsiteY41" fmla="*/ 764588 h 958162"/>
                <a:gd name="connsiteX42" fmla="*/ 726359 w 958162"/>
                <a:gd name="connsiteY42" fmla="*/ 757913 h 958162"/>
                <a:gd name="connsiteX43" fmla="*/ 793109 w 958162"/>
                <a:gd name="connsiteY43" fmla="*/ 787647 h 958162"/>
                <a:gd name="connsiteX44" fmla="*/ 873208 w 958162"/>
                <a:gd name="connsiteY44" fmla="*/ 675386 h 958162"/>
                <a:gd name="connsiteX45" fmla="*/ 823449 w 958162"/>
                <a:gd name="connsiteY45" fmla="*/ 621986 h 958162"/>
                <a:gd name="connsiteX46" fmla="*/ 827090 w 958162"/>
                <a:gd name="connsiteY46" fmla="*/ 612277 h 958162"/>
                <a:gd name="connsiteX47" fmla="*/ 850149 w 958162"/>
                <a:gd name="connsiteY47" fmla="*/ 511546 h 958162"/>
                <a:gd name="connsiteX48" fmla="*/ 850756 w 958162"/>
                <a:gd name="connsiteY48" fmla="*/ 500623 h 958162"/>
                <a:gd name="connsiteX49" fmla="*/ 918719 w 958162"/>
                <a:gd name="connsiteY49" fmla="*/ 474530 h 958162"/>
                <a:gd name="connsiteX50" fmla="*/ 895660 w 958162"/>
                <a:gd name="connsiteY50" fmla="*/ 338603 h 958162"/>
                <a:gd name="connsiteX51" fmla="*/ 822842 w 958162"/>
                <a:gd name="connsiteY51" fmla="*/ 336176 h 958162"/>
                <a:gd name="connsiteX52" fmla="*/ 818595 w 958162"/>
                <a:gd name="connsiteY52" fmla="*/ 326467 h 958162"/>
                <a:gd name="connsiteX53" fmla="*/ 763374 w 958162"/>
                <a:gd name="connsiteY53" fmla="*/ 238479 h 958162"/>
                <a:gd name="connsiteX54" fmla="*/ 756700 w 958162"/>
                <a:gd name="connsiteY54" fmla="*/ 230590 h 958162"/>
                <a:gd name="connsiteX55" fmla="*/ 786433 w 958162"/>
                <a:gd name="connsiteY55" fmla="*/ 163840 h 958162"/>
                <a:gd name="connsiteX56" fmla="*/ 674172 w 958162"/>
                <a:gd name="connsiteY56" fmla="*/ 83741 h 958162"/>
                <a:gd name="connsiteX57" fmla="*/ 620773 w 958162"/>
                <a:gd name="connsiteY57" fmla="*/ 133500 h 958162"/>
                <a:gd name="connsiteX58" fmla="*/ 611064 w 958162"/>
                <a:gd name="connsiteY58" fmla="*/ 129859 h 958162"/>
                <a:gd name="connsiteX59" fmla="*/ 510332 w 958162"/>
                <a:gd name="connsiteY59" fmla="*/ 106800 h 958162"/>
                <a:gd name="connsiteX60" fmla="*/ 499409 w 958162"/>
                <a:gd name="connsiteY60" fmla="*/ 106193 h 958162"/>
                <a:gd name="connsiteX61" fmla="*/ 473316 w 958162"/>
                <a:gd name="connsiteY61" fmla="*/ 38229 h 958162"/>
                <a:gd name="connsiteX62" fmla="*/ 337390 w 958162"/>
                <a:gd name="connsiteY62" fmla="*/ 61288 h 958162"/>
                <a:gd name="connsiteX63" fmla="*/ 334962 w 958162"/>
                <a:gd name="connsiteY63" fmla="*/ 134106 h 958162"/>
                <a:gd name="connsiteX64" fmla="*/ 325253 w 958162"/>
                <a:gd name="connsiteY64" fmla="*/ 138354 h 958162"/>
                <a:gd name="connsiteX65" fmla="*/ 237265 w 958162"/>
                <a:gd name="connsiteY65" fmla="*/ 193574 h 958162"/>
                <a:gd name="connsiteX66" fmla="*/ 229376 w 958162"/>
                <a:gd name="connsiteY66" fmla="*/ 200249 h 958162"/>
                <a:gd name="connsiteX67" fmla="*/ 162627 w 958162"/>
                <a:gd name="connsiteY67" fmla="*/ 170515 h 958162"/>
                <a:gd name="connsiteX68" fmla="*/ 83741 w 958162"/>
                <a:gd name="connsiteY68" fmla="*/ 282776 h 958162"/>
                <a:gd name="connsiteX69" fmla="*/ 133500 w 958162"/>
                <a:gd name="connsiteY69" fmla="*/ 336176 h 958162"/>
                <a:gd name="connsiteX70" fmla="*/ 129858 w 958162"/>
                <a:gd name="connsiteY70" fmla="*/ 345885 h 958162"/>
                <a:gd name="connsiteX71" fmla="*/ 106799 w 958162"/>
                <a:gd name="connsiteY71" fmla="*/ 446617 h 958162"/>
                <a:gd name="connsiteX72" fmla="*/ 106193 w 958162"/>
                <a:gd name="connsiteY72" fmla="*/ 457539 h 958162"/>
                <a:gd name="connsiteX73" fmla="*/ 38229 w 958162"/>
                <a:gd name="connsiteY73" fmla="*/ 483632 h 958162"/>
                <a:gd name="connsiteX74" fmla="*/ 61288 w 958162"/>
                <a:gd name="connsiteY74" fmla="*/ 619559 h 958162"/>
                <a:gd name="connsiteX75" fmla="*/ 134106 w 958162"/>
                <a:gd name="connsiteY75" fmla="*/ 621986 h 958162"/>
                <a:gd name="connsiteX76" fmla="*/ 138354 w 958162"/>
                <a:gd name="connsiteY76" fmla="*/ 631696 h 958162"/>
                <a:gd name="connsiteX77" fmla="*/ 193574 w 958162"/>
                <a:gd name="connsiteY77" fmla="*/ 719684 h 958162"/>
                <a:gd name="connsiteX78" fmla="*/ 200249 w 958162"/>
                <a:gd name="connsiteY78" fmla="*/ 727572 h 958162"/>
                <a:gd name="connsiteX79" fmla="*/ 170515 w 958162"/>
                <a:gd name="connsiteY79" fmla="*/ 794322 h 958162"/>
                <a:gd name="connsiteX80" fmla="*/ 282776 w 958162"/>
                <a:gd name="connsiteY80" fmla="*/ 874422 h 958162"/>
                <a:gd name="connsiteX81" fmla="*/ 334962 w 958162"/>
                <a:gd name="connsiteY81" fmla="*/ 824056 h 958162"/>
                <a:gd name="connsiteX82" fmla="*/ 478171 w 958162"/>
                <a:gd name="connsiteY82" fmla="*/ 699052 h 958162"/>
                <a:gd name="connsiteX83" fmla="*/ 350740 w 958162"/>
                <a:gd name="connsiteY83" fmla="*/ 658395 h 958162"/>
                <a:gd name="connsiteX84" fmla="*/ 299160 w 958162"/>
                <a:gd name="connsiteY84" fmla="*/ 351346 h 958162"/>
                <a:gd name="connsiteX85" fmla="*/ 606209 w 958162"/>
                <a:gd name="connsiteY85" fmla="*/ 299767 h 958162"/>
                <a:gd name="connsiteX86" fmla="*/ 657788 w 958162"/>
                <a:gd name="connsiteY86" fmla="*/ 606816 h 958162"/>
                <a:gd name="connsiteX87" fmla="*/ 478171 w 958162"/>
                <a:gd name="connsiteY87" fmla="*/ 699052 h 958162"/>
                <a:gd name="connsiteX88" fmla="*/ 478778 w 958162"/>
                <a:gd name="connsiteY88" fmla="*/ 293092 h 958162"/>
                <a:gd name="connsiteX89" fmla="*/ 327074 w 958162"/>
                <a:gd name="connsiteY89" fmla="*/ 371372 h 958162"/>
                <a:gd name="connsiteX90" fmla="*/ 294912 w 958162"/>
                <a:gd name="connsiteY90" fmla="*/ 510332 h 958162"/>
                <a:gd name="connsiteX91" fmla="*/ 370764 w 958162"/>
                <a:gd name="connsiteY91" fmla="*/ 631089 h 958162"/>
                <a:gd name="connsiteX92" fmla="*/ 630482 w 958162"/>
                <a:gd name="connsiteY92" fmla="*/ 587398 h 958162"/>
                <a:gd name="connsiteX93" fmla="*/ 662643 w 958162"/>
                <a:gd name="connsiteY93" fmla="*/ 448437 h 958162"/>
                <a:gd name="connsiteX94" fmla="*/ 586791 w 958162"/>
                <a:gd name="connsiteY94" fmla="*/ 327681 h 958162"/>
                <a:gd name="connsiteX95" fmla="*/ 478778 w 958162"/>
                <a:gd name="connsiteY95" fmla="*/ 293092 h 958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58162" h="958162">
                  <a:moveTo>
                    <a:pt x="461180" y="958163"/>
                  </a:moveTo>
                  <a:lnTo>
                    <a:pt x="432660" y="883524"/>
                  </a:lnTo>
                  <a:cubicBezTo>
                    <a:pt x="402319" y="879883"/>
                    <a:pt x="371978" y="873208"/>
                    <a:pt x="343458" y="862893"/>
                  </a:cubicBezTo>
                  <a:lnTo>
                    <a:pt x="285204" y="917506"/>
                  </a:lnTo>
                  <a:lnTo>
                    <a:pt x="127431" y="805245"/>
                  </a:lnTo>
                  <a:lnTo>
                    <a:pt x="160199" y="732427"/>
                  </a:lnTo>
                  <a:cubicBezTo>
                    <a:pt x="141388" y="708761"/>
                    <a:pt x="125004" y="682668"/>
                    <a:pt x="111654" y="654755"/>
                  </a:cubicBezTo>
                  <a:lnTo>
                    <a:pt x="32161" y="652327"/>
                  </a:lnTo>
                  <a:lnTo>
                    <a:pt x="0" y="461180"/>
                  </a:lnTo>
                  <a:lnTo>
                    <a:pt x="74638" y="432660"/>
                  </a:lnTo>
                  <a:cubicBezTo>
                    <a:pt x="78279" y="402319"/>
                    <a:pt x="84954" y="371978"/>
                    <a:pt x="95270" y="343458"/>
                  </a:cubicBezTo>
                  <a:lnTo>
                    <a:pt x="40657" y="285204"/>
                  </a:lnTo>
                  <a:lnTo>
                    <a:pt x="152918" y="127431"/>
                  </a:lnTo>
                  <a:lnTo>
                    <a:pt x="225736" y="160199"/>
                  </a:lnTo>
                  <a:cubicBezTo>
                    <a:pt x="249401" y="141388"/>
                    <a:pt x="275494" y="125004"/>
                    <a:pt x="303408" y="111654"/>
                  </a:cubicBezTo>
                  <a:lnTo>
                    <a:pt x="305835" y="32161"/>
                  </a:lnTo>
                  <a:lnTo>
                    <a:pt x="496982" y="0"/>
                  </a:lnTo>
                  <a:lnTo>
                    <a:pt x="525502" y="74638"/>
                  </a:lnTo>
                  <a:cubicBezTo>
                    <a:pt x="555843" y="78279"/>
                    <a:pt x="586184" y="84954"/>
                    <a:pt x="614705" y="95270"/>
                  </a:cubicBezTo>
                  <a:lnTo>
                    <a:pt x="672959" y="40657"/>
                  </a:lnTo>
                  <a:lnTo>
                    <a:pt x="830731" y="152918"/>
                  </a:lnTo>
                  <a:lnTo>
                    <a:pt x="797963" y="225736"/>
                  </a:lnTo>
                  <a:cubicBezTo>
                    <a:pt x="816774" y="249401"/>
                    <a:pt x="833158" y="275494"/>
                    <a:pt x="846508" y="303408"/>
                  </a:cubicBezTo>
                  <a:lnTo>
                    <a:pt x="926001" y="305835"/>
                  </a:lnTo>
                  <a:lnTo>
                    <a:pt x="958162" y="496982"/>
                  </a:lnTo>
                  <a:lnTo>
                    <a:pt x="883524" y="525503"/>
                  </a:lnTo>
                  <a:cubicBezTo>
                    <a:pt x="879883" y="555844"/>
                    <a:pt x="873208" y="586184"/>
                    <a:pt x="862892" y="614705"/>
                  </a:cubicBezTo>
                  <a:lnTo>
                    <a:pt x="917506" y="672959"/>
                  </a:lnTo>
                  <a:lnTo>
                    <a:pt x="805245" y="830731"/>
                  </a:lnTo>
                  <a:lnTo>
                    <a:pt x="732427" y="797963"/>
                  </a:lnTo>
                  <a:cubicBezTo>
                    <a:pt x="708761" y="816774"/>
                    <a:pt x="682668" y="833159"/>
                    <a:pt x="654754" y="846508"/>
                  </a:cubicBezTo>
                  <a:lnTo>
                    <a:pt x="652327" y="926001"/>
                  </a:lnTo>
                  <a:lnTo>
                    <a:pt x="461180" y="958163"/>
                  </a:lnTo>
                  <a:close/>
                  <a:moveTo>
                    <a:pt x="334962" y="824056"/>
                  </a:moveTo>
                  <a:lnTo>
                    <a:pt x="344671" y="827697"/>
                  </a:lnTo>
                  <a:cubicBezTo>
                    <a:pt x="376833" y="839833"/>
                    <a:pt x="410814" y="847722"/>
                    <a:pt x="445403" y="850756"/>
                  </a:cubicBezTo>
                  <a:lnTo>
                    <a:pt x="456326" y="851970"/>
                  </a:lnTo>
                  <a:lnTo>
                    <a:pt x="482419" y="919933"/>
                  </a:lnTo>
                  <a:lnTo>
                    <a:pt x="618345" y="896874"/>
                  </a:lnTo>
                  <a:lnTo>
                    <a:pt x="620773" y="824056"/>
                  </a:lnTo>
                  <a:lnTo>
                    <a:pt x="630482" y="819809"/>
                  </a:lnTo>
                  <a:cubicBezTo>
                    <a:pt x="662036" y="805852"/>
                    <a:pt x="691770" y="787041"/>
                    <a:pt x="718470" y="764588"/>
                  </a:cubicBezTo>
                  <a:lnTo>
                    <a:pt x="726359" y="757913"/>
                  </a:lnTo>
                  <a:lnTo>
                    <a:pt x="793109" y="787647"/>
                  </a:lnTo>
                  <a:lnTo>
                    <a:pt x="873208" y="675386"/>
                  </a:lnTo>
                  <a:lnTo>
                    <a:pt x="823449" y="621986"/>
                  </a:lnTo>
                  <a:lnTo>
                    <a:pt x="827090" y="612277"/>
                  </a:lnTo>
                  <a:cubicBezTo>
                    <a:pt x="839226" y="580116"/>
                    <a:pt x="847115" y="546134"/>
                    <a:pt x="850149" y="511546"/>
                  </a:cubicBezTo>
                  <a:lnTo>
                    <a:pt x="850756" y="500623"/>
                  </a:lnTo>
                  <a:lnTo>
                    <a:pt x="918719" y="474530"/>
                  </a:lnTo>
                  <a:lnTo>
                    <a:pt x="895660" y="338603"/>
                  </a:lnTo>
                  <a:lnTo>
                    <a:pt x="822842" y="336176"/>
                  </a:lnTo>
                  <a:lnTo>
                    <a:pt x="818595" y="326467"/>
                  </a:lnTo>
                  <a:cubicBezTo>
                    <a:pt x="804638" y="294913"/>
                    <a:pt x="785827" y="265179"/>
                    <a:pt x="763374" y="238479"/>
                  </a:cubicBezTo>
                  <a:lnTo>
                    <a:pt x="756700" y="230590"/>
                  </a:lnTo>
                  <a:lnTo>
                    <a:pt x="786433" y="163840"/>
                  </a:lnTo>
                  <a:lnTo>
                    <a:pt x="674172" y="83741"/>
                  </a:lnTo>
                  <a:lnTo>
                    <a:pt x="620773" y="133500"/>
                  </a:lnTo>
                  <a:lnTo>
                    <a:pt x="611064" y="129859"/>
                  </a:lnTo>
                  <a:cubicBezTo>
                    <a:pt x="578902" y="117722"/>
                    <a:pt x="544921" y="109834"/>
                    <a:pt x="510332" y="106800"/>
                  </a:cubicBezTo>
                  <a:lnTo>
                    <a:pt x="499409" y="106193"/>
                  </a:lnTo>
                  <a:lnTo>
                    <a:pt x="473316" y="38229"/>
                  </a:lnTo>
                  <a:lnTo>
                    <a:pt x="337390" y="61288"/>
                  </a:lnTo>
                  <a:lnTo>
                    <a:pt x="334962" y="134106"/>
                  </a:lnTo>
                  <a:lnTo>
                    <a:pt x="325253" y="138354"/>
                  </a:lnTo>
                  <a:cubicBezTo>
                    <a:pt x="293699" y="152311"/>
                    <a:pt x="263965" y="171122"/>
                    <a:pt x="237265" y="193574"/>
                  </a:cubicBezTo>
                  <a:lnTo>
                    <a:pt x="229376" y="200249"/>
                  </a:lnTo>
                  <a:lnTo>
                    <a:pt x="162627" y="170515"/>
                  </a:lnTo>
                  <a:lnTo>
                    <a:pt x="83741" y="282776"/>
                  </a:lnTo>
                  <a:lnTo>
                    <a:pt x="133500" y="336176"/>
                  </a:lnTo>
                  <a:lnTo>
                    <a:pt x="129858" y="345885"/>
                  </a:lnTo>
                  <a:cubicBezTo>
                    <a:pt x="117722" y="378047"/>
                    <a:pt x="109834" y="412028"/>
                    <a:pt x="106799" y="446617"/>
                  </a:cubicBezTo>
                  <a:lnTo>
                    <a:pt x="106193" y="457539"/>
                  </a:lnTo>
                  <a:lnTo>
                    <a:pt x="38229" y="483632"/>
                  </a:lnTo>
                  <a:lnTo>
                    <a:pt x="61288" y="619559"/>
                  </a:lnTo>
                  <a:lnTo>
                    <a:pt x="134106" y="621986"/>
                  </a:lnTo>
                  <a:lnTo>
                    <a:pt x="138354" y="631696"/>
                  </a:lnTo>
                  <a:cubicBezTo>
                    <a:pt x="152311" y="663250"/>
                    <a:pt x="171122" y="692984"/>
                    <a:pt x="193574" y="719684"/>
                  </a:cubicBezTo>
                  <a:lnTo>
                    <a:pt x="200249" y="727572"/>
                  </a:lnTo>
                  <a:lnTo>
                    <a:pt x="170515" y="794322"/>
                  </a:lnTo>
                  <a:lnTo>
                    <a:pt x="282776" y="874422"/>
                  </a:lnTo>
                  <a:lnTo>
                    <a:pt x="334962" y="824056"/>
                  </a:lnTo>
                  <a:close/>
                  <a:moveTo>
                    <a:pt x="478171" y="699052"/>
                  </a:moveTo>
                  <a:cubicBezTo>
                    <a:pt x="433873" y="699052"/>
                    <a:pt x="389576" y="685702"/>
                    <a:pt x="350740" y="658395"/>
                  </a:cubicBezTo>
                  <a:cubicBezTo>
                    <a:pt x="251829" y="588005"/>
                    <a:pt x="228770" y="450258"/>
                    <a:pt x="299160" y="351346"/>
                  </a:cubicBezTo>
                  <a:cubicBezTo>
                    <a:pt x="369551" y="252436"/>
                    <a:pt x="507298" y="229377"/>
                    <a:pt x="606209" y="299767"/>
                  </a:cubicBezTo>
                  <a:cubicBezTo>
                    <a:pt x="705120" y="370158"/>
                    <a:pt x="728179" y="507905"/>
                    <a:pt x="657788" y="606816"/>
                  </a:cubicBezTo>
                  <a:cubicBezTo>
                    <a:pt x="614705" y="666891"/>
                    <a:pt x="546741" y="699052"/>
                    <a:pt x="478171" y="699052"/>
                  </a:cubicBezTo>
                  <a:close/>
                  <a:moveTo>
                    <a:pt x="478778" y="293092"/>
                  </a:moveTo>
                  <a:cubicBezTo>
                    <a:pt x="420523" y="293092"/>
                    <a:pt x="362876" y="320399"/>
                    <a:pt x="327074" y="371372"/>
                  </a:cubicBezTo>
                  <a:cubicBezTo>
                    <a:pt x="297946" y="412028"/>
                    <a:pt x="287024" y="461180"/>
                    <a:pt x="294912" y="510332"/>
                  </a:cubicBezTo>
                  <a:cubicBezTo>
                    <a:pt x="303408" y="559485"/>
                    <a:pt x="330108" y="601962"/>
                    <a:pt x="370764" y="631089"/>
                  </a:cubicBezTo>
                  <a:cubicBezTo>
                    <a:pt x="454505" y="690557"/>
                    <a:pt x="571014" y="671139"/>
                    <a:pt x="630482" y="587398"/>
                  </a:cubicBezTo>
                  <a:cubicBezTo>
                    <a:pt x="659002" y="546741"/>
                    <a:pt x="670532" y="497589"/>
                    <a:pt x="662643" y="448437"/>
                  </a:cubicBezTo>
                  <a:cubicBezTo>
                    <a:pt x="654148" y="399285"/>
                    <a:pt x="627447" y="356808"/>
                    <a:pt x="586791" y="327681"/>
                  </a:cubicBezTo>
                  <a:cubicBezTo>
                    <a:pt x="553416" y="304015"/>
                    <a:pt x="515794" y="293092"/>
                    <a:pt x="478778" y="293092"/>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52" name="任意多边形: 形状 651">
              <a:extLst>
                <a:ext uri="{FF2B5EF4-FFF2-40B4-BE49-F238E27FC236}">
                  <a16:creationId xmlns:a16="http://schemas.microsoft.com/office/drawing/2014/main" id="{26075944-72FC-0EED-E4EC-4F26B2C8BB2F}"/>
                </a:ext>
              </a:extLst>
            </p:cNvPr>
            <p:cNvSpPr/>
            <p:nvPr/>
          </p:nvSpPr>
          <p:spPr>
            <a:xfrm>
              <a:off x="1128060" y="3377521"/>
              <a:ext cx="799965" cy="1419955"/>
            </a:xfrm>
            <a:custGeom>
              <a:avLst/>
              <a:gdLst>
                <a:gd name="connsiteX0" fmla="*/ 813824 w 844886"/>
                <a:gd name="connsiteY0" fmla="*/ 1211266 h 1444889"/>
                <a:gd name="connsiteX1" fmla="*/ 788338 w 844886"/>
                <a:gd name="connsiteY1" fmla="*/ 942446 h 1444889"/>
                <a:gd name="connsiteX2" fmla="*/ 639668 w 844886"/>
                <a:gd name="connsiteY2" fmla="*/ 690617 h 1444889"/>
                <a:gd name="connsiteX3" fmla="*/ 509809 w 844886"/>
                <a:gd name="connsiteY3" fmla="*/ 515248 h 1444889"/>
                <a:gd name="connsiteX4" fmla="*/ 504348 w 844886"/>
                <a:gd name="connsiteY4" fmla="*/ 321673 h 1444889"/>
                <a:gd name="connsiteX5" fmla="*/ 367207 w 844886"/>
                <a:gd name="connsiteY5" fmla="*/ 266453 h 1444889"/>
                <a:gd name="connsiteX6" fmla="*/ 223999 w 844886"/>
                <a:gd name="connsiteY6" fmla="*/ 140235 h 1444889"/>
                <a:gd name="connsiteX7" fmla="*/ 37099 w 844886"/>
                <a:gd name="connsiteY7" fmla="*/ 2488 h 1444889"/>
                <a:gd name="connsiteX8" fmla="*/ 7972 w 844886"/>
                <a:gd name="connsiteY8" fmla="*/ 24333 h 1444889"/>
                <a:gd name="connsiteX9" fmla="*/ 65620 w 844886"/>
                <a:gd name="connsiteY9" fmla="*/ 307716 h 1444889"/>
                <a:gd name="connsiteX10" fmla="*/ 129942 w 844886"/>
                <a:gd name="connsiteY10" fmla="*/ 649961 h 1444889"/>
                <a:gd name="connsiteX11" fmla="*/ 232494 w 844886"/>
                <a:gd name="connsiteY11" fmla="*/ 849603 h 1444889"/>
                <a:gd name="connsiteX12" fmla="*/ 372669 w 844886"/>
                <a:gd name="connsiteY12" fmla="*/ 1102646 h 1444889"/>
                <a:gd name="connsiteX13" fmla="*/ 359319 w 844886"/>
                <a:gd name="connsiteY13" fmla="*/ 1253136 h 1444889"/>
                <a:gd name="connsiteX14" fmla="*/ 423034 w 844886"/>
                <a:gd name="connsiteY14" fmla="*/ 1279229 h 1444889"/>
                <a:gd name="connsiteX15" fmla="*/ 506775 w 844886"/>
                <a:gd name="connsiteY15" fmla="*/ 1299254 h 1444889"/>
                <a:gd name="connsiteX16" fmla="*/ 696101 w 844886"/>
                <a:gd name="connsiteY16" fmla="*/ 1440642 h 1444889"/>
                <a:gd name="connsiteX17" fmla="*/ 697922 w 844886"/>
                <a:gd name="connsiteY17" fmla="*/ 1444890 h 1444889"/>
                <a:gd name="connsiteX18" fmla="*/ 702170 w 844886"/>
                <a:gd name="connsiteY18" fmla="*/ 1444283 h 1444889"/>
                <a:gd name="connsiteX19" fmla="*/ 833242 w 844886"/>
                <a:gd name="connsiteY19" fmla="*/ 1381174 h 1444889"/>
                <a:gd name="connsiteX20" fmla="*/ 836276 w 844886"/>
                <a:gd name="connsiteY20" fmla="*/ 1375713 h 1444889"/>
                <a:gd name="connsiteX21" fmla="*/ 813824 w 844886"/>
                <a:gd name="connsiteY21" fmla="*/ 1211266 h 144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86" h="1444889">
                  <a:moveTo>
                    <a:pt x="813824" y="1211266"/>
                  </a:moveTo>
                  <a:cubicBezTo>
                    <a:pt x="784697" y="1129345"/>
                    <a:pt x="751322" y="1037109"/>
                    <a:pt x="788338" y="942446"/>
                  </a:cubicBezTo>
                  <a:cubicBezTo>
                    <a:pt x="838096" y="815015"/>
                    <a:pt x="732510" y="749479"/>
                    <a:pt x="639668" y="690617"/>
                  </a:cubicBezTo>
                  <a:cubicBezTo>
                    <a:pt x="559568" y="640858"/>
                    <a:pt x="484323" y="593527"/>
                    <a:pt x="509809" y="515248"/>
                  </a:cubicBezTo>
                  <a:cubicBezTo>
                    <a:pt x="537722" y="430293"/>
                    <a:pt x="535902" y="364757"/>
                    <a:pt x="504348" y="321673"/>
                  </a:cubicBezTo>
                  <a:cubicBezTo>
                    <a:pt x="477648" y="285264"/>
                    <a:pt x="430316" y="265846"/>
                    <a:pt x="367207" y="266453"/>
                  </a:cubicBezTo>
                  <a:cubicBezTo>
                    <a:pt x="316841" y="267060"/>
                    <a:pt x="271937" y="205165"/>
                    <a:pt x="223999" y="140235"/>
                  </a:cubicBezTo>
                  <a:cubicBezTo>
                    <a:pt x="167565" y="63777"/>
                    <a:pt x="109917" y="-15110"/>
                    <a:pt x="37099" y="2488"/>
                  </a:cubicBezTo>
                  <a:cubicBezTo>
                    <a:pt x="24356" y="5522"/>
                    <a:pt x="14040" y="12804"/>
                    <a:pt x="7972" y="24333"/>
                  </a:cubicBezTo>
                  <a:cubicBezTo>
                    <a:pt x="-17514" y="72272"/>
                    <a:pt x="22536" y="186353"/>
                    <a:pt x="65620" y="307716"/>
                  </a:cubicBezTo>
                  <a:cubicBezTo>
                    <a:pt x="111738" y="438789"/>
                    <a:pt x="164531" y="586852"/>
                    <a:pt x="129942" y="649961"/>
                  </a:cubicBezTo>
                  <a:cubicBezTo>
                    <a:pt x="92320" y="719138"/>
                    <a:pt x="160283" y="782247"/>
                    <a:pt x="232494" y="849603"/>
                  </a:cubicBezTo>
                  <a:cubicBezTo>
                    <a:pt x="308953" y="920601"/>
                    <a:pt x="395727" y="1001307"/>
                    <a:pt x="372669" y="1102646"/>
                  </a:cubicBezTo>
                  <a:cubicBezTo>
                    <a:pt x="350823" y="1197309"/>
                    <a:pt x="345969" y="1232504"/>
                    <a:pt x="359319" y="1253136"/>
                  </a:cubicBezTo>
                  <a:cubicBezTo>
                    <a:pt x="369634" y="1269520"/>
                    <a:pt x="390873" y="1273161"/>
                    <a:pt x="423034" y="1279229"/>
                  </a:cubicBezTo>
                  <a:cubicBezTo>
                    <a:pt x="444880" y="1283477"/>
                    <a:pt x="472793" y="1288331"/>
                    <a:pt x="506775" y="1299254"/>
                  </a:cubicBezTo>
                  <a:cubicBezTo>
                    <a:pt x="653017" y="1344765"/>
                    <a:pt x="695495" y="1439429"/>
                    <a:pt x="696101" y="1440642"/>
                  </a:cubicBezTo>
                  <a:lnTo>
                    <a:pt x="697922" y="1444890"/>
                  </a:lnTo>
                  <a:lnTo>
                    <a:pt x="702170" y="1444283"/>
                  </a:lnTo>
                  <a:cubicBezTo>
                    <a:pt x="772560" y="1433360"/>
                    <a:pt x="813824" y="1413335"/>
                    <a:pt x="833242" y="1381174"/>
                  </a:cubicBezTo>
                  <a:cubicBezTo>
                    <a:pt x="834456" y="1379354"/>
                    <a:pt x="835062" y="1377533"/>
                    <a:pt x="836276" y="1375713"/>
                  </a:cubicBezTo>
                  <a:cubicBezTo>
                    <a:pt x="856908" y="1332629"/>
                    <a:pt x="836883" y="1276195"/>
                    <a:pt x="813824" y="1211266"/>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53" name="任意多边形: 形状 652">
              <a:extLst>
                <a:ext uri="{FF2B5EF4-FFF2-40B4-BE49-F238E27FC236}">
                  <a16:creationId xmlns:a16="http://schemas.microsoft.com/office/drawing/2014/main" id="{4DC04B3F-F7F8-D56F-E07B-D3B3646C984B}"/>
                </a:ext>
              </a:extLst>
            </p:cNvPr>
            <p:cNvSpPr/>
            <p:nvPr/>
          </p:nvSpPr>
          <p:spPr>
            <a:xfrm>
              <a:off x="803755" y="3964418"/>
              <a:ext cx="778977" cy="844984"/>
            </a:xfrm>
            <a:custGeom>
              <a:avLst/>
              <a:gdLst>
                <a:gd name="connsiteX0" fmla="*/ 782542 w 822720"/>
                <a:gd name="connsiteY0" fmla="*/ 433231 h 859822"/>
                <a:gd name="connsiteX1" fmla="*/ 822591 w 822720"/>
                <a:gd name="connsiteY1" fmla="*/ 549740 h 859822"/>
                <a:gd name="connsiteX2" fmla="*/ 811062 w 822720"/>
                <a:gd name="connsiteY2" fmla="*/ 677778 h 859822"/>
                <a:gd name="connsiteX3" fmla="*/ 809242 w 822720"/>
                <a:gd name="connsiteY3" fmla="*/ 703871 h 859822"/>
                <a:gd name="connsiteX4" fmla="*/ 773439 w 822720"/>
                <a:gd name="connsiteY4" fmla="*/ 672923 h 859822"/>
                <a:gd name="connsiteX5" fmla="*/ 756449 w 822720"/>
                <a:gd name="connsiteY5" fmla="*/ 672317 h 859822"/>
                <a:gd name="connsiteX6" fmla="*/ 808028 w 822720"/>
                <a:gd name="connsiteY6" fmla="*/ 716614 h 859822"/>
                <a:gd name="connsiteX7" fmla="*/ 805601 w 822720"/>
                <a:gd name="connsiteY7" fmla="*/ 805816 h 859822"/>
                <a:gd name="connsiteX8" fmla="*/ 806207 w 822720"/>
                <a:gd name="connsiteY8" fmla="*/ 859823 h 859822"/>
                <a:gd name="connsiteX9" fmla="*/ 758876 w 822720"/>
                <a:gd name="connsiteY9" fmla="*/ 830695 h 859822"/>
                <a:gd name="connsiteX10" fmla="*/ 633265 w 822720"/>
                <a:gd name="connsiteY10" fmla="*/ 759698 h 859822"/>
                <a:gd name="connsiteX11" fmla="*/ 550131 w 822720"/>
                <a:gd name="connsiteY11" fmla="*/ 729964 h 859822"/>
                <a:gd name="connsiteX12" fmla="*/ 377795 w 822720"/>
                <a:gd name="connsiteY12" fmla="*/ 630446 h 859822"/>
                <a:gd name="connsiteX13" fmla="*/ 381436 w 822720"/>
                <a:gd name="connsiteY13" fmla="*/ 532749 h 859822"/>
                <a:gd name="connsiteX14" fmla="*/ 323789 w 822720"/>
                <a:gd name="connsiteY14" fmla="*/ 386506 h 859822"/>
                <a:gd name="connsiteX15" fmla="*/ 161162 w 822720"/>
                <a:gd name="connsiteY15" fmla="*/ 264536 h 859822"/>
                <a:gd name="connsiteX16" fmla="*/ 91378 w 822720"/>
                <a:gd name="connsiteY16" fmla="*/ 182009 h 859822"/>
                <a:gd name="connsiteX17" fmla="*/ 356 w 822720"/>
                <a:gd name="connsiteY17" fmla="*/ 47296 h 859822"/>
                <a:gd name="connsiteX18" fmla="*/ 10672 w 822720"/>
                <a:gd name="connsiteY18" fmla="*/ 32126 h 859822"/>
                <a:gd name="connsiteX19" fmla="*/ 22201 w 822720"/>
                <a:gd name="connsiteY19" fmla="*/ 24844 h 859822"/>
                <a:gd name="connsiteX20" fmla="*/ 94412 w 822720"/>
                <a:gd name="connsiteY20" fmla="*/ 32732 h 859822"/>
                <a:gd name="connsiteX21" fmla="*/ 232766 w 822720"/>
                <a:gd name="connsiteY21" fmla="*/ 35160 h 859822"/>
                <a:gd name="connsiteX22" fmla="*/ 364445 w 822720"/>
                <a:gd name="connsiteY22" fmla="*/ 6639 h 859822"/>
                <a:gd name="connsiteX23" fmla="*/ 403282 w 822720"/>
                <a:gd name="connsiteY23" fmla="*/ 101909 h 859822"/>
                <a:gd name="connsiteX24" fmla="*/ 419059 w 822720"/>
                <a:gd name="connsiteY24" fmla="*/ 136498 h 859822"/>
                <a:gd name="connsiteX25" fmla="*/ 476706 w 822720"/>
                <a:gd name="connsiteY25" fmla="*/ 140139 h 859822"/>
                <a:gd name="connsiteX26" fmla="*/ 476706 w 822720"/>
                <a:gd name="connsiteY26" fmla="*/ 140139 h 859822"/>
                <a:gd name="connsiteX27" fmla="*/ 539815 w 822720"/>
                <a:gd name="connsiteY27" fmla="*/ 182616 h 859822"/>
                <a:gd name="connsiteX28" fmla="*/ 628410 w 822720"/>
                <a:gd name="connsiteY28" fmla="*/ 236016 h 859822"/>
                <a:gd name="connsiteX29" fmla="*/ 782542 w 822720"/>
                <a:gd name="connsiteY29" fmla="*/ 433231 h 85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2720" h="859822">
                  <a:moveTo>
                    <a:pt x="782542" y="433231"/>
                  </a:moveTo>
                  <a:cubicBezTo>
                    <a:pt x="806814" y="470854"/>
                    <a:pt x="824412" y="503621"/>
                    <a:pt x="822591" y="549740"/>
                  </a:cubicBezTo>
                  <a:cubicBezTo>
                    <a:pt x="821378" y="592823"/>
                    <a:pt x="814703" y="635301"/>
                    <a:pt x="811062" y="677778"/>
                  </a:cubicBezTo>
                  <a:cubicBezTo>
                    <a:pt x="810455" y="686880"/>
                    <a:pt x="809848" y="695376"/>
                    <a:pt x="809242" y="703871"/>
                  </a:cubicBezTo>
                  <a:cubicBezTo>
                    <a:pt x="797105" y="693555"/>
                    <a:pt x="785576" y="683239"/>
                    <a:pt x="773439" y="672923"/>
                  </a:cubicBezTo>
                  <a:cubicBezTo>
                    <a:pt x="767978" y="672317"/>
                    <a:pt x="762517" y="672317"/>
                    <a:pt x="756449" y="672317"/>
                  </a:cubicBezTo>
                  <a:cubicBezTo>
                    <a:pt x="773439" y="686273"/>
                    <a:pt x="791037" y="701444"/>
                    <a:pt x="808028" y="716614"/>
                  </a:cubicBezTo>
                  <a:cubicBezTo>
                    <a:pt x="806207" y="746348"/>
                    <a:pt x="805601" y="776082"/>
                    <a:pt x="805601" y="805816"/>
                  </a:cubicBezTo>
                  <a:cubicBezTo>
                    <a:pt x="805601" y="823414"/>
                    <a:pt x="804994" y="842225"/>
                    <a:pt x="806207" y="859823"/>
                  </a:cubicBezTo>
                  <a:cubicBezTo>
                    <a:pt x="790430" y="850114"/>
                    <a:pt x="774046" y="840404"/>
                    <a:pt x="758876" y="830695"/>
                  </a:cubicBezTo>
                  <a:cubicBezTo>
                    <a:pt x="711544" y="801568"/>
                    <a:pt x="667247" y="774262"/>
                    <a:pt x="633265" y="759698"/>
                  </a:cubicBezTo>
                  <a:cubicBezTo>
                    <a:pt x="607172" y="748775"/>
                    <a:pt x="578045" y="739066"/>
                    <a:pt x="550131" y="729964"/>
                  </a:cubicBezTo>
                  <a:cubicBezTo>
                    <a:pt x="477313" y="706298"/>
                    <a:pt x="402675" y="682025"/>
                    <a:pt x="377795" y="630446"/>
                  </a:cubicBezTo>
                  <a:cubicBezTo>
                    <a:pt x="365052" y="603746"/>
                    <a:pt x="366266" y="571585"/>
                    <a:pt x="381436" y="532749"/>
                  </a:cubicBezTo>
                  <a:cubicBezTo>
                    <a:pt x="419666" y="432624"/>
                    <a:pt x="383864" y="415633"/>
                    <a:pt x="323789" y="386506"/>
                  </a:cubicBezTo>
                  <a:cubicBezTo>
                    <a:pt x="280098" y="365267"/>
                    <a:pt x="220630" y="336747"/>
                    <a:pt x="161162" y="264536"/>
                  </a:cubicBezTo>
                  <a:cubicBezTo>
                    <a:pt x="135069" y="232982"/>
                    <a:pt x="112010" y="205675"/>
                    <a:pt x="91378" y="182009"/>
                  </a:cubicBezTo>
                  <a:cubicBezTo>
                    <a:pt x="30090" y="109798"/>
                    <a:pt x="-3892" y="70355"/>
                    <a:pt x="356" y="47296"/>
                  </a:cubicBezTo>
                  <a:cubicBezTo>
                    <a:pt x="1569" y="41835"/>
                    <a:pt x="4604" y="36980"/>
                    <a:pt x="10672" y="32126"/>
                  </a:cubicBezTo>
                  <a:cubicBezTo>
                    <a:pt x="13706" y="29698"/>
                    <a:pt x="17347" y="27271"/>
                    <a:pt x="22201" y="24844"/>
                  </a:cubicBezTo>
                  <a:cubicBezTo>
                    <a:pt x="45260" y="12100"/>
                    <a:pt x="68319" y="21810"/>
                    <a:pt x="94412" y="32732"/>
                  </a:cubicBezTo>
                  <a:cubicBezTo>
                    <a:pt x="129608" y="47296"/>
                    <a:pt x="172692" y="66107"/>
                    <a:pt x="232766" y="35160"/>
                  </a:cubicBezTo>
                  <a:cubicBezTo>
                    <a:pt x="280098" y="10887"/>
                    <a:pt x="332891" y="-11565"/>
                    <a:pt x="364445" y="6639"/>
                  </a:cubicBezTo>
                  <a:cubicBezTo>
                    <a:pt x="386291" y="18776"/>
                    <a:pt x="399034" y="50330"/>
                    <a:pt x="403282" y="101909"/>
                  </a:cubicBezTo>
                  <a:cubicBezTo>
                    <a:pt x="404495" y="118293"/>
                    <a:pt x="409957" y="129823"/>
                    <a:pt x="419059" y="136498"/>
                  </a:cubicBezTo>
                  <a:cubicBezTo>
                    <a:pt x="432409" y="146207"/>
                    <a:pt x="453041" y="144993"/>
                    <a:pt x="476706" y="140139"/>
                  </a:cubicBezTo>
                  <a:cubicBezTo>
                    <a:pt x="476706" y="140139"/>
                    <a:pt x="476706" y="140139"/>
                    <a:pt x="476706" y="140139"/>
                  </a:cubicBezTo>
                  <a:cubicBezTo>
                    <a:pt x="493090" y="162591"/>
                    <a:pt x="514329" y="173514"/>
                    <a:pt x="539815" y="182616"/>
                  </a:cubicBezTo>
                  <a:cubicBezTo>
                    <a:pt x="575617" y="195359"/>
                    <a:pt x="602317" y="206889"/>
                    <a:pt x="628410" y="236016"/>
                  </a:cubicBezTo>
                  <a:cubicBezTo>
                    <a:pt x="684237" y="299125"/>
                    <a:pt x="738244" y="363447"/>
                    <a:pt x="782542" y="433231"/>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54" name="任意多边形: 形状 653">
              <a:extLst>
                <a:ext uri="{FF2B5EF4-FFF2-40B4-BE49-F238E27FC236}">
                  <a16:creationId xmlns:a16="http://schemas.microsoft.com/office/drawing/2014/main" id="{9FA0376E-B684-018D-DBCB-EC1707312D74}"/>
                </a:ext>
              </a:extLst>
            </p:cNvPr>
            <p:cNvSpPr/>
            <p:nvPr/>
          </p:nvSpPr>
          <p:spPr>
            <a:xfrm>
              <a:off x="954625" y="4089616"/>
              <a:ext cx="510777" cy="491984"/>
            </a:xfrm>
            <a:custGeom>
              <a:avLst/>
              <a:gdLst>
                <a:gd name="connsiteX0" fmla="*/ 429626 w 539459"/>
                <a:gd name="connsiteY0" fmla="*/ 405960 h 500623"/>
                <a:gd name="connsiteX1" fmla="*/ 331322 w 539459"/>
                <a:gd name="connsiteY1" fmla="*/ 265786 h 500623"/>
                <a:gd name="connsiteX2" fmla="*/ 188113 w 539459"/>
                <a:gd name="connsiteY2" fmla="*/ 109834 h 500623"/>
                <a:gd name="connsiteX3" fmla="*/ 7889 w 539459"/>
                <a:gd name="connsiteY3" fmla="*/ 0 h 500623"/>
                <a:gd name="connsiteX4" fmla="*/ 0 w 539459"/>
                <a:gd name="connsiteY4" fmla="*/ 6068 h 500623"/>
                <a:gd name="connsiteX5" fmla="*/ 188113 w 539459"/>
                <a:gd name="connsiteY5" fmla="*/ 120150 h 500623"/>
                <a:gd name="connsiteX6" fmla="*/ 322219 w 539459"/>
                <a:gd name="connsiteY6" fmla="*/ 271247 h 500623"/>
                <a:gd name="connsiteX7" fmla="*/ 423557 w 539459"/>
                <a:gd name="connsiteY7" fmla="*/ 415062 h 500623"/>
                <a:gd name="connsiteX8" fmla="*/ 539459 w 539459"/>
                <a:gd name="connsiteY8" fmla="*/ 500623 h 500623"/>
                <a:gd name="connsiteX9" fmla="*/ 539459 w 539459"/>
                <a:gd name="connsiteY9" fmla="*/ 487880 h 500623"/>
                <a:gd name="connsiteX10" fmla="*/ 429626 w 539459"/>
                <a:gd name="connsiteY10" fmla="*/ 405960 h 50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9459" h="500623">
                  <a:moveTo>
                    <a:pt x="429626" y="405960"/>
                  </a:moveTo>
                  <a:cubicBezTo>
                    <a:pt x="393217" y="381687"/>
                    <a:pt x="361662" y="322826"/>
                    <a:pt x="331322" y="265786"/>
                  </a:cubicBezTo>
                  <a:cubicBezTo>
                    <a:pt x="290058" y="188113"/>
                    <a:pt x="246974" y="108014"/>
                    <a:pt x="188113" y="109834"/>
                  </a:cubicBezTo>
                  <a:cubicBezTo>
                    <a:pt x="93450" y="112261"/>
                    <a:pt x="9102" y="607"/>
                    <a:pt x="7889" y="0"/>
                  </a:cubicBezTo>
                  <a:lnTo>
                    <a:pt x="0" y="6068"/>
                  </a:lnTo>
                  <a:cubicBezTo>
                    <a:pt x="3641" y="10923"/>
                    <a:pt x="88595" y="122577"/>
                    <a:pt x="188113" y="120150"/>
                  </a:cubicBezTo>
                  <a:cubicBezTo>
                    <a:pt x="240906" y="118936"/>
                    <a:pt x="282776" y="196002"/>
                    <a:pt x="322219" y="271247"/>
                  </a:cubicBezTo>
                  <a:cubicBezTo>
                    <a:pt x="353167" y="328894"/>
                    <a:pt x="385328" y="388969"/>
                    <a:pt x="423557" y="415062"/>
                  </a:cubicBezTo>
                  <a:cubicBezTo>
                    <a:pt x="446617" y="430233"/>
                    <a:pt x="489094" y="461180"/>
                    <a:pt x="539459" y="500623"/>
                  </a:cubicBezTo>
                  <a:cubicBezTo>
                    <a:pt x="539459" y="496376"/>
                    <a:pt x="539459" y="492128"/>
                    <a:pt x="539459" y="487880"/>
                  </a:cubicBezTo>
                  <a:cubicBezTo>
                    <a:pt x="495162" y="450865"/>
                    <a:pt x="455719" y="422951"/>
                    <a:pt x="429626" y="405960"/>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55" name="任意多边形: 形状 654">
              <a:extLst>
                <a:ext uri="{FF2B5EF4-FFF2-40B4-BE49-F238E27FC236}">
                  <a16:creationId xmlns:a16="http://schemas.microsoft.com/office/drawing/2014/main" id="{86F49964-0CC5-630E-2788-32E4588B738C}"/>
                </a:ext>
              </a:extLst>
            </p:cNvPr>
            <p:cNvSpPr/>
            <p:nvPr/>
          </p:nvSpPr>
          <p:spPr>
            <a:xfrm>
              <a:off x="4254026" y="3218364"/>
              <a:ext cx="985540" cy="2076579"/>
            </a:xfrm>
            <a:custGeom>
              <a:avLst/>
              <a:gdLst>
                <a:gd name="connsiteX0" fmla="*/ 142869 w 1040882"/>
                <a:gd name="connsiteY0" fmla="*/ 2044356 h 2113043"/>
                <a:gd name="connsiteX1" fmla="*/ 97965 w 1040882"/>
                <a:gd name="connsiteY1" fmla="*/ 1715461 h 2113043"/>
                <a:gd name="connsiteX2" fmla="*/ 158040 w 1040882"/>
                <a:gd name="connsiteY2" fmla="*/ 1403558 h 2113043"/>
                <a:gd name="connsiteX3" fmla="*/ 364357 w 1040882"/>
                <a:gd name="connsiteY3" fmla="*/ 728172 h 2113043"/>
                <a:gd name="connsiteX4" fmla="*/ 903210 w 1040882"/>
                <a:gd name="connsiteY4" fmla="*/ 8488 h 2113043"/>
                <a:gd name="connsiteX5" fmla="*/ 962678 w 1040882"/>
                <a:gd name="connsiteY5" fmla="*/ 587390 h 2113043"/>
                <a:gd name="connsiteX6" fmla="*/ 858912 w 1040882"/>
                <a:gd name="connsiteY6" fmla="*/ 955121 h 2113043"/>
                <a:gd name="connsiteX7" fmla="*/ 710242 w 1040882"/>
                <a:gd name="connsiteY7" fmla="*/ 1641430 h 2113043"/>
                <a:gd name="connsiteX8" fmla="*/ 142869 w 1040882"/>
                <a:gd name="connsiteY8" fmla="*/ 2044356 h 2113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0882" h="2113043">
                  <a:moveTo>
                    <a:pt x="142869" y="2044356"/>
                  </a:moveTo>
                  <a:cubicBezTo>
                    <a:pt x="142869" y="2044356"/>
                    <a:pt x="197483" y="1908429"/>
                    <a:pt x="97965" y="1715461"/>
                  </a:cubicBezTo>
                  <a:cubicBezTo>
                    <a:pt x="-2159" y="1522494"/>
                    <a:pt x="-82866" y="1552228"/>
                    <a:pt x="158040" y="1403558"/>
                  </a:cubicBezTo>
                  <a:cubicBezTo>
                    <a:pt x="398946" y="1254888"/>
                    <a:pt x="159253" y="787639"/>
                    <a:pt x="364357" y="728172"/>
                  </a:cubicBezTo>
                  <a:cubicBezTo>
                    <a:pt x="569461" y="668704"/>
                    <a:pt x="747258" y="-87996"/>
                    <a:pt x="903210" y="8488"/>
                  </a:cubicBezTo>
                  <a:cubicBezTo>
                    <a:pt x="1059161" y="104971"/>
                    <a:pt x="851024" y="475736"/>
                    <a:pt x="962678" y="587390"/>
                  </a:cubicBezTo>
                  <a:cubicBezTo>
                    <a:pt x="1073725" y="699044"/>
                    <a:pt x="1088896" y="840433"/>
                    <a:pt x="858912" y="955121"/>
                  </a:cubicBezTo>
                  <a:cubicBezTo>
                    <a:pt x="628929" y="1069809"/>
                    <a:pt x="1022146" y="1507930"/>
                    <a:pt x="710242" y="1641430"/>
                  </a:cubicBezTo>
                  <a:cubicBezTo>
                    <a:pt x="398339" y="1774929"/>
                    <a:pt x="488148" y="2298612"/>
                    <a:pt x="142869" y="2044356"/>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56" name="任意多边形: 形状 655">
              <a:extLst>
                <a:ext uri="{FF2B5EF4-FFF2-40B4-BE49-F238E27FC236}">
                  <a16:creationId xmlns:a16="http://schemas.microsoft.com/office/drawing/2014/main" id="{1FA034BE-E9AB-C1D5-8C16-94C3049DB0BD}"/>
                </a:ext>
              </a:extLst>
            </p:cNvPr>
            <p:cNvSpPr/>
            <p:nvPr/>
          </p:nvSpPr>
          <p:spPr>
            <a:xfrm>
              <a:off x="4474354" y="3652496"/>
              <a:ext cx="482603" cy="1716278"/>
            </a:xfrm>
            <a:custGeom>
              <a:avLst/>
              <a:gdLst>
                <a:gd name="connsiteX0" fmla="*/ 5439 w 509703"/>
                <a:gd name="connsiteY0" fmla="*/ 1746417 h 1746416"/>
                <a:gd name="connsiteX1" fmla="*/ 77650 w 509703"/>
                <a:gd name="connsiteY1" fmla="*/ 1346525 h 1746416"/>
                <a:gd name="connsiteX2" fmla="*/ 216004 w 509703"/>
                <a:gd name="connsiteY2" fmla="*/ 677207 h 1746416"/>
                <a:gd name="connsiteX3" fmla="*/ 334334 w 509703"/>
                <a:gd name="connsiteY3" fmla="*/ 495162 h 1746416"/>
                <a:gd name="connsiteX4" fmla="*/ 458731 w 509703"/>
                <a:gd name="connsiteY4" fmla="*/ 315544 h 1746416"/>
                <a:gd name="connsiteX5" fmla="*/ 495746 w 509703"/>
                <a:gd name="connsiteY5" fmla="*/ 0 h 1746416"/>
                <a:gd name="connsiteX6" fmla="*/ 509703 w 509703"/>
                <a:gd name="connsiteY6" fmla="*/ 2427 h 1746416"/>
                <a:gd name="connsiteX7" fmla="*/ 472687 w 509703"/>
                <a:gd name="connsiteY7" fmla="*/ 314938 h 1746416"/>
                <a:gd name="connsiteX8" fmla="*/ 341615 w 509703"/>
                <a:gd name="connsiteY8" fmla="*/ 506691 h 1746416"/>
                <a:gd name="connsiteX9" fmla="*/ 229961 w 509703"/>
                <a:gd name="connsiteY9" fmla="*/ 675386 h 1746416"/>
                <a:gd name="connsiteX10" fmla="*/ 90393 w 509703"/>
                <a:gd name="connsiteY10" fmla="*/ 1351986 h 1746416"/>
                <a:gd name="connsiteX11" fmla="*/ 19396 w 509703"/>
                <a:gd name="connsiteY11" fmla="*/ 1743382 h 1746416"/>
                <a:gd name="connsiteX12" fmla="*/ 5439 w 509703"/>
                <a:gd name="connsiteY12" fmla="*/ 1746417 h 1746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9703" h="1746416">
                  <a:moveTo>
                    <a:pt x="5439" y="1746417"/>
                  </a:moveTo>
                  <a:cubicBezTo>
                    <a:pt x="4833" y="1744596"/>
                    <a:pt x="-28542" y="1571047"/>
                    <a:pt x="77650" y="1346525"/>
                  </a:cubicBezTo>
                  <a:cubicBezTo>
                    <a:pt x="185664" y="1117755"/>
                    <a:pt x="237243" y="867747"/>
                    <a:pt x="216004" y="677207"/>
                  </a:cubicBezTo>
                  <a:cubicBezTo>
                    <a:pt x="204475" y="574048"/>
                    <a:pt x="270618" y="533998"/>
                    <a:pt x="334334" y="495162"/>
                  </a:cubicBezTo>
                  <a:cubicBezTo>
                    <a:pt x="397442" y="456932"/>
                    <a:pt x="462372" y="416883"/>
                    <a:pt x="458731" y="315544"/>
                  </a:cubicBezTo>
                  <a:cubicBezTo>
                    <a:pt x="455697" y="223915"/>
                    <a:pt x="494533" y="9102"/>
                    <a:pt x="495746" y="0"/>
                  </a:cubicBezTo>
                  <a:lnTo>
                    <a:pt x="509703" y="2427"/>
                  </a:lnTo>
                  <a:cubicBezTo>
                    <a:pt x="509096" y="4855"/>
                    <a:pt x="469653" y="225129"/>
                    <a:pt x="472687" y="314938"/>
                  </a:cubicBezTo>
                  <a:cubicBezTo>
                    <a:pt x="476328" y="424771"/>
                    <a:pt x="407758" y="466642"/>
                    <a:pt x="341615" y="506691"/>
                  </a:cubicBezTo>
                  <a:cubicBezTo>
                    <a:pt x="278506" y="544921"/>
                    <a:pt x="219645" y="581330"/>
                    <a:pt x="229961" y="675386"/>
                  </a:cubicBezTo>
                  <a:cubicBezTo>
                    <a:pt x="251806" y="867747"/>
                    <a:pt x="199620" y="1120789"/>
                    <a:pt x="90393" y="1351986"/>
                  </a:cubicBezTo>
                  <a:cubicBezTo>
                    <a:pt x="-13372" y="1572261"/>
                    <a:pt x="18789" y="1741562"/>
                    <a:pt x="19396" y="1743382"/>
                  </a:cubicBezTo>
                  <a:lnTo>
                    <a:pt x="5439" y="1746417"/>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57" name="任意多边形: 形状 656">
              <a:extLst>
                <a:ext uri="{FF2B5EF4-FFF2-40B4-BE49-F238E27FC236}">
                  <a16:creationId xmlns:a16="http://schemas.microsoft.com/office/drawing/2014/main" id="{762EFA66-B410-20AE-ED45-40B51FD6FFC4}"/>
                </a:ext>
              </a:extLst>
            </p:cNvPr>
            <p:cNvSpPr/>
            <p:nvPr/>
          </p:nvSpPr>
          <p:spPr>
            <a:xfrm>
              <a:off x="4752117" y="4240180"/>
              <a:ext cx="648199" cy="779398"/>
            </a:xfrm>
            <a:custGeom>
              <a:avLst/>
              <a:gdLst>
                <a:gd name="connsiteX0" fmla="*/ 540383 w 684598"/>
                <a:gd name="connsiteY0" fmla="*/ 20948 h 793084"/>
                <a:gd name="connsiteX1" fmla="*/ 671456 w 684598"/>
                <a:gd name="connsiteY1" fmla="*/ 85270 h 793084"/>
                <a:gd name="connsiteX2" fmla="*/ 565263 w 684598"/>
                <a:gd name="connsiteY2" fmla="*/ 247290 h 793084"/>
                <a:gd name="connsiteX3" fmla="*/ 500940 w 684598"/>
                <a:gd name="connsiteY3" fmla="*/ 434190 h 793084"/>
                <a:gd name="connsiteX4" fmla="*/ 266710 w 684598"/>
                <a:gd name="connsiteY4" fmla="*/ 596816 h 793084"/>
                <a:gd name="connsiteX5" fmla="*/ 55537 w 684598"/>
                <a:gd name="connsiteY5" fmla="*/ 787356 h 793084"/>
                <a:gd name="connsiteX6" fmla="*/ 96801 w 684598"/>
                <a:gd name="connsiteY6" fmla="*/ 534921 h 793084"/>
                <a:gd name="connsiteX7" fmla="*/ 178721 w 684598"/>
                <a:gd name="connsiteY7" fmla="*/ 337706 h 793084"/>
                <a:gd name="connsiteX8" fmla="*/ 289161 w 684598"/>
                <a:gd name="connsiteY8" fmla="*/ 134422 h 793084"/>
                <a:gd name="connsiteX9" fmla="*/ 540383 w 684598"/>
                <a:gd name="connsiteY9" fmla="*/ 20948 h 793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598" h="793084">
                  <a:moveTo>
                    <a:pt x="540383" y="20948"/>
                  </a:moveTo>
                  <a:cubicBezTo>
                    <a:pt x="627158" y="-20316"/>
                    <a:pt x="719394" y="-1505"/>
                    <a:pt x="671456" y="85270"/>
                  </a:cubicBezTo>
                  <a:cubicBezTo>
                    <a:pt x="623517" y="172045"/>
                    <a:pt x="551913" y="178720"/>
                    <a:pt x="565263" y="247290"/>
                  </a:cubicBezTo>
                  <a:cubicBezTo>
                    <a:pt x="578613" y="315861"/>
                    <a:pt x="613808" y="390499"/>
                    <a:pt x="500940" y="434190"/>
                  </a:cubicBezTo>
                  <a:cubicBezTo>
                    <a:pt x="388073" y="477273"/>
                    <a:pt x="335280" y="469992"/>
                    <a:pt x="266710" y="596816"/>
                  </a:cubicBezTo>
                  <a:cubicBezTo>
                    <a:pt x="197532" y="723641"/>
                    <a:pt x="173866" y="817697"/>
                    <a:pt x="55537" y="787356"/>
                  </a:cubicBezTo>
                  <a:cubicBezTo>
                    <a:pt x="-62792" y="756409"/>
                    <a:pt x="35512" y="600457"/>
                    <a:pt x="96801" y="534921"/>
                  </a:cubicBezTo>
                  <a:cubicBezTo>
                    <a:pt x="96801" y="534921"/>
                    <a:pt x="179935" y="464530"/>
                    <a:pt x="178721" y="337706"/>
                  </a:cubicBezTo>
                  <a:cubicBezTo>
                    <a:pt x="177508" y="210881"/>
                    <a:pt x="125321" y="125927"/>
                    <a:pt x="289161" y="134422"/>
                  </a:cubicBezTo>
                  <a:cubicBezTo>
                    <a:pt x="453002" y="141704"/>
                    <a:pt x="481522" y="48861"/>
                    <a:pt x="540383" y="20948"/>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58" name="任意多边形: 形状 657">
              <a:extLst>
                <a:ext uri="{FF2B5EF4-FFF2-40B4-BE49-F238E27FC236}">
                  <a16:creationId xmlns:a16="http://schemas.microsoft.com/office/drawing/2014/main" id="{83936BF0-4D2A-DD40-CE25-C997F38B710C}"/>
                </a:ext>
              </a:extLst>
            </p:cNvPr>
            <p:cNvSpPr/>
            <p:nvPr/>
          </p:nvSpPr>
          <p:spPr>
            <a:xfrm>
              <a:off x="4786890" y="4341273"/>
              <a:ext cx="513075" cy="763917"/>
            </a:xfrm>
            <a:custGeom>
              <a:avLst/>
              <a:gdLst>
                <a:gd name="connsiteX0" fmla="*/ 0 w 541886"/>
                <a:gd name="connsiteY0" fmla="*/ 773084 h 777331"/>
                <a:gd name="connsiteX1" fmla="*/ 212386 w 541886"/>
                <a:gd name="connsiteY1" fmla="*/ 321613 h 777331"/>
                <a:gd name="connsiteX2" fmla="*/ 381687 w 541886"/>
                <a:gd name="connsiteY2" fmla="*/ 100125 h 777331"/>
                <a:gd name="connsiteX3" fmla="*/ 540066 w 541886"/>
                <a:gd name="connsiteY3" fmla="*/ 0 h 777331"/>
                <a:gd name="connsiteX4" fmla="*/ 541887 w 541886"/>
                <a:gd name="connsiteY4" fmla="*/ 13957 h 777331"/>
                <a:gd name="connsiteX5" fmla="*/ 395037 w 541886"/>
                <a:gd name="connsiteY5" fmla="*/ 104372 h 777331"/>
                <a:gd name="connsiteX6" fmla="*/ 218454 w 541886"/>
                <a:gd name="connsiteY6" fmla="*/ 334356 h 777331"/>
                <a:gd name="connsiteX7" fmla="*/ 13957 w 541886"/>
                <a:gd name="connsiteY7" fmla="*/ 777332 h 777331"/>
                <a:gd name="connsiteX8" fmla="*/ 0 w 541886"/>
                <a:gd name="connsiteY8" fmla="*/ 773084 h 777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1886" h="777331">
                  <a:moveTo>
                    <a:pt x="0" y="773084"/>
                  </a:moveTo>
                  <a:cubicBezTo>
                    <a:pt x="4854" y="756700"/>
                    <a:pt x="118936" y="364090"/>
                    <a:pt x="212386" y="321613"/>
                  </a:cubicBezTo>
                  <a:cubicBezTo>
                    <a:pt x="307656" y="277922"/>
                    <a:pt x="359235" y="163840"/>
                    <a:pt x="381687" y="100125"/>
                  </a:cubicBezTo>
                  <a:cubicBezTo>
                    <a:pt x="410814" y="16991"/>
                    <a:pt x="535212" y="607"/>
                    <a:pt x="540066" y="0"/>
                  </a:cubicBezTo>
                  <a:lnTo>
                    <a:pt x="541887" y="13957"/>
                  </a:lnTo>
                  <a:cubicBezTo>
                    <a:pt x="540673" y="13957"/>
                    <a:pt x="421130" y="29734"/>
                    <a:pt x="395037" y="104372"/>
                  </a:cubicBezTo>
                  <a:cubicBezTo>
                    <a:pt x="367124" y="185079"/>
                    <a:pt x="313724" y="290665"/>
                    <a:pt x="218454" y="334356"/>
                  </a:cubicBezTo>
                  <a:cubicBezTo>
                    <a:pt x="131072" y="374406"/>
                    <a:pt x="15170" y="773084"/>
                    <a:pt x="13957" y="777332"/>
                  </a:cubicBezTo>
                  <a:lnTo>
                    <a:pt x="0" y="773084"/>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59" name="任意多边形: 形状 658">
              <a:extLst>
                <a:ext uri="{FF2B5EF4-FFF2-40B4-BE49-F238E27FC236}">
                  <a16:creationId xmlns:a16="http://schemas.microsoft.com/office/drawing/2014/main" id="{24F36BA0-923E-4DD7-5CAD-E750D3CEA5A0}"/>
                </a:ext>
              </a:extLst>
            </p:cNvPr>
            <p:cNvSpPr/>
            <p:nvPr/>
          </p:nvSpPr>
          <p:spPr>
            <a:xfrm>
              <a:off x="1235006" y="3586301"/>
              <a:ext cx="708997" cy="1204019"/>
            </a:xfrm>
            <a:custGeom>
              <a:avLst/>
              <a:gdLst>
                <a:gd name="connsiteX0" fmla="*/ 745777 w 748810"/>
                <a:gd name="connsiteY0" fmla="*/ 1225161 h 1225161"/>
                <a:gd name="connsiteX1" fmla="*/ 554023 w 748810"/>
                <a:gd name="connsiteY1" fmla="*/ 980615 h 1225161"/>
                <a:gd name="connsiteX2" fmla="*/ 449044 w 748810"/>
                <a:gd name="connsiteY2" fmla="*/ 779759 h 1225161"/>
                <a:gd name="connsiteX3" fmla="*/ 308869 w 748810"/>
                <a:gd name="connsiteY3" fmla="*/ 504871 h 1225161"/>
                <a:gd name="connsiteX4" fmla="*/ 248794 w 748810"/>
                <a:gd name="connsiteY4" fmla="*/ 321613 h 1225161"/>
                <a:gd name="connsiteX5" fmla="*/ 0 w 748810"/>
                <a:gd name="connsiteY5" fmla="*/ 5461 h 1225161"/>
                <a:gd name="connsiteX6" fmla="*/ 10316 w 748810"/>
                <a:gd name="connsiteY6" fmla="*/ 0 h 1225161"/>
                <a:gd name="connsiteX7" fmla="*/ 255469 w 748810"/>
                <a:gd name="connsiteY7" fmla="*/ 311903 h 1225161"/>
                <a:gd name="connsiteX8" fmla="*/ 320399 w 748810"/>
                <a:gd name="connsiteY8" fmla="*/ 504264 h 1225161"/>
                <a:gd name="connsiteX9" fmla="*/ 453898 w 748810"/>
                <a:gd name="connsiteY9" fmla="*/ 768836 h 1225161"/>
                <a:gd name="connsiteX10" fmla="*/ 565552 w 748810"/>
                <a:gd name="connsiteY10" fmla="*/ 980008 h 1225161"/>
                <a:gd name="connsiteX11" fmla="*/ 748811 w 748810"/>
                <a:gd name="connsiteY11" fmla="*/ 1213632 h 1225161"/>
                <a:gd name="connsiteX12" fmla="*/ 745777 w 748810"/>
                <a:gd name="connsiteY12" fmla="*/ 1225161 h 1225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8810" h="1225161">
                  <a:moveTo>
                    <a:pt x="745777" y="1225161"/>
                  </a:moveTo>
                  <a:cubicBezTo>
                    <a:pt x="558877" y="1178437"/>
                    <a:pt x="556450" y="1077705"/>
                    <a:pt x="554023" y="980615"/>
                  </a:cubicBezTo>
                  <a:cubicBezTo>
                    <a:pt x="552202" y="901122"/>
                    <a:pt x="550382" y="825877"/>
                    <a:pt x="449044" y="779759"/>
                  </a:cubicBezTo>
                  <a:cubicBezTo>
                    <a:pt x="314938" y="718470"/>
                    <a:pt x="311903" y="604996"/>
                    <a:pt x="308869" y="504871"/>
                  </a:cubicBezTo>
                  <a:cubicBezTo>
                    <a:pt x="306442" y="430232"/>
                    <a:pt x="304622" y="359842"/>
                    <a:pt x="248794" y="321613"/>
                  </a:cubicBezTo>
                  <a:cubicBezTo>
                    <a:pt x="114688" y="229983"/>
                    <a:pt x="1214" y="7889"/>
                    <a:pt x="0" y="5461"/>
                  </a:cubicBezTo>
                  <a:lnTo>
                    <a:pt x="10316" y="0"/>
                  </a:lnTo>
                  <a:cubicBezTo>
                    <a:pt x="11529" y="2427"/>
                    <a:pt x="123184" y="221488"/>
                    <a:pt x="255469" y="311903"/>
                  </a:cubicBezTo>
                  <a:cubicBezTo>
                    <a:pt x="316151" y="353167"/>
                    <a:pt x="318578" y="426592"/>
                    <a:pt x="320399" y="504264"/>
                  </a:cubicBezTo>
                  <a:cubicBezTo>
                    <a:pt x="323433" y="605602"/>
                    <a:pt x="326467" y="711189"/>
                    <a:pt x="453898" y="768836"/>
                  </a:cubicBezTo>
                  <a:cubicBezTo>
                    <a:pt x="561305" y="817988"/>
                    <a:pt x="563732" y="900515"/>
                    <a:pt x="565552" y="980008"/>
                  </a:cubicBezTo>
                  <a:cubicBezTo>
                    <a:pt x="567980" y="1077099"/>
                    <a:pt x="570407" y="1169335"/>
                    <a:pt x="748811" y="1213632"/>
                  </a:cubicBezTo>
                  <a:lnTo>
                    <a:pt x="745777" y="1225161"/>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660" name="图形 3">
              <a:extLst>
                <a:ext uri="{FF2B5EF4-FFF2-40B4-BE49-F238E27FC236}">
                  <a16:creationId xmlns:a16="http://schemas.microsoft.com/office/drawing/2014/main" id="{2E16BD78-9BA2-EEC0-9315-FD742C163D6E}"/>
                </a:ext>
              </a:extLst>
            </p:cNvPr>
            <p:cNvGrpSpPr/>
            <p:nvPr/>
          </p:nvGrpSpPr>
          <p:grpSpPr>
            <a:xfrm>
              <a:off x="1385538" y="2467559"/>
              <a:ext cx="3541541" cy="3241728"/>
              <a:chOff x="6993988" y="2321612"/>
              <a:chExt cx="3740413" cy="3298652"/>
            </a:xfrm>
          </p:grpSpPr>
          <p:sp>
            <p:nvSpPr>
              <p:cNvPr id="755" name="任意多边形: 形状 754">
                <a:extLst>
                  <a:ext uri="{FF2B5EF4-FFF2-40B4-BE49-F238E27FC236}">
                    <a16:creationId xmlns:a16="http://schemas.microsoft.com/office/drawing/2014/main" id="{292E4110-9834-80B6-6418-CA19943D8F67}"/>
                  </a:ext>
                </a:extLst>
              </p:cNvPr>
              <p:cNvSpPr/>
              <p:nvPr/>
            </p:nvSpPr>
            <p:spPr>
              <a:xfrm>
                <a:off x="7328951" y="2321612"/>
                <a:ext cx="3069881" cy="2273739"/>
              </a:xfrm>
              <a:custGeom>
                <a:avLst/>
                <a:gdLst>
                  <a:gd name="connsiteX0" fmla="*/ 0 w 3069881"/>
                  <a:gd name="connsiteY0" fmla="*/ 2273740 h 2273739"/>
                  <a:gd name="connsiteX1" fmla="*/ 3069882 w 3069881"/>
                  <a:gd name="connsiteY1" fmla="*/ 2273740 h 2273739"/>
                  <a:gd name="connsiteX2" fmla="*/ 3069882 w 3069881"/>
                  <a:gd name="connsiteY2" fmla="*/ 57648 h 2273739"/>
                  <a:gd name="connsiteX3" fmla="*/ 3012234 w 3069881"/>
                  <a:gd name="connsiteY3" fmla="*/ 0 h 2273739"/>
                  <a:gd name="connsiteX4" fmla="*/ 57648 w 3069881"/>
                  <a:gd name="connsiteY4" fmla="*/ 0 h 2273739"/>
                  <a:gd name="connsiteX5" fmla="*/ 0 w 3069881"/>
                  <a:gd name="connsiteY5" fmla="*/ 57648 h 2273739"/>
                  <a:gd name="connsiteX6" fmla="*/ 0 w 3069881"/>
                  <a:gd name="connsiteY6" fmla="*/ 2273740 h 227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69881" h="2273739">
                    <a:moveTo>
                      <a:pt x="0" y="2273740"/>
                    </a:moveTo>
                    <a:lnTo>
                      <a:pt x="3069882" y="2273740"/>
                    </a:lnTo>
                    <a:lnTo>
                      <a:pt x="3069882" y="57648"/>
                    </a:lnTo>
                    <a:cubicBezTo>
                      <a:pt x="3069882" y="26093"/>
                      <a:pt x="3044396" y="0"/>
                      <a:pt x="3012234" y="0"/>
                    </a:cubicBezTo>
                    <a:lnTo>
                      <a:pt x="57648" y="0"/>
                    </a:lnTo>
                    <a:cubicBezTo>
                      <a:pt x="26093" y="0"/>
                      <a:pt x="0" y="25486"/>
                      <a:pt x="0" y="57648"/>
                    </a:cubicBezTo>
                    <a:lnTo>
                      <a:pt x="0" y="2273740"/>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6" name="任意多边形: 形状 755">
                <a:extLst>
                  <a:ext uri="{FF2B5EF4-FFF2-40B4-BE49-F238E27FC236}">
                    <a16:creationId xmlns:a16="http://schemas.microsoft.com/office/drawing/2014/main" id="{31E70986-DF25-13B4-32CB-05A431F3D637}"/>
                  </a:ext>
                </a:extLst>
              </p:cNvPr>
              <p:cNvSpPr/>
              <p:nvPr/>
            </p:nvSpPr>
            <p:spPr>
              <a:xfrm rot="-10800000">
                <a:off x="7437389" y="2432739"/>
                <a:ext cx="2847180" cy="1749450"/>
              </a:xfrm>
              <a:custGeom>
                <a:avLst/>
                <a:gdLst>
                  <a:gd name="connsiteX0" fmla="*/ 0 w 2847180"/>
                  <a:gd name="connsiteY0" fmla="*/ 0 h 1749450"/>
                  <a:gd name="connsiteX1" fmla="*/ 2847180 w 2847180"/>
                  <a:gd name="connsiteY1" fmla="*/ 0 h 1749450"/>
                  <a:gd name="connsiteX2" fmla="*/ 2847180 w 2847180"/>
                  <a:gd name="connsiteY2" fmla="*/ 1749451 h 1749450"/>
                  <a:gd name="connsiteX3" fmla="*/ 0 w 2847180"/>
                  <a:gd name="connsiteY3" fmla="*/ 1749451 h 1749450"/>
                </a:gdLst>
                <a:ahLst/>
                <a:cxnLst>
                  <a:cxn ang="0">
                    <a:pos x="connsiteX0" y="connsiteY0"/>
                  </a:cxn>
                  <a:cxn ang="0">
                    <a:pos x="connsiteX1" y="connsiteY1"/>
                  </a:cxn>
                  <a:cxn ang="0">
                    <a:pos x="connsiteX2" y="connsiteY2"/>
                  </a:cxn>
                  <a:cxn ang="0">
                    <a:pos x="connsiteX3" y="connsiteY3"/>
                  </a:cxn>
                </a:cxnLst>
                <a:rect l="l" t="t" r="r" b="b"/>
                <a:pathLst>
                  <a:path w="2847180" h="1749450">
                    <a:moveTo>
                      <a:pt x="0" y="0"/>
                    </a:moveTo>
                    <a:lnTo>
                      <a:pt x="2847180" y="0"/>
                    </a:lnTo>
                    <a:lnTo>
                      <a:pt x="2847180" y="1749451"/>
                    </a:lnTo>
                    <a:lnTo>
                      <a:pt x="0" y="1749451"/>
                    </a:lnTo>
                    <a:close/>
                  </a:path>
                </a:pathLst>
              </a:custGeom>
              <a:solidFill>
                <a:schemeClr val="accent1">
                  <a:lumMod val="50000"/>
                </a:schemeClr>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7" name="任意多边形: 形状 756">
                <a:extLst>
                  <a:ext uri="{FF2B5EF4-FFF2-40B4-BE49-F238E27FC236}">
                    <a16:creationId xmlns:a16="http://schemas.microsoft.com/office/drawing/2014/main" id="{67D09064-A684-EB7A-848A-8E0A42DBD1AB}"/>
                  </a:ext>
                </a:extLst>
              </p:cNvPr>
              <p:cNvSpPr/>
              <p:nvPr/>
            </p:nvSpPr>
            <p:spPr>
              <a:xfrm>
                <a:off x="6993988" y="4267065"/>
                <a:ext cx="3740413" cy="1255502"/>
              </a:xfrm>
              <a:custGeom>
                <a:avLst/>
                <a:gdLst>
                  <a:gd name="connsiteX0" fmla="*/ 3404844 w 3740413"/>
                  <a:gd name="connsiteY0" fmla="*/ 0 h 1255502"/>
                  <a:gd name="connsiteX1" fmla="*/ 1870207 w 3740413"/>
                  <a:gd name="connsiteY1" fmla="*/ 0 h 1255502"/>
                  <a:gd name="connsiteX2" fmla="*/ 336176 w 3740413"/>
                  <a:gd name="connsiteY2" fmla="*/ 0 h 1255502"/>
                  <a:gd name="connsiteX3" fmla="*/ 0 w 3740413"/>
                  <a:gd name="connsiteY3" fmla="*/ 1255502 h 1255502"/>
                  <a:gd name="connsiteX4" fmla="*/ 1880523 w 3740413"/>
                  <a:gd name="connsiteY4" fmla="*/ 1255502 h 1255502"/>
                  <a:gd name="connsiteX5" fmla="*/ 3740414 w 3740413"/>
                  <a:gd name="connsiteY5" fmla="*/ 1255502 h 1255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0413" h="1255502">
                    <a:moveTo>
                      <a:pt x="3404844" y="0"/>
                    </a:moveTo>
                    <a:lnTo>
                      <a:pt x="1870207" y="0"/>
                    </a:lnTo>
                    <a:lnTo>
                      <a:pt x="336176" y="0"/>
                    </a:lnTo>
                    <a:lnTo>
                      <a:pt x="0" y="1255502"/>
                    </a:lnTo>
                    <a:lnTo>
                      <a:pt x="1880523" y="1255502"/>
                    </a:lnTo>
                    <a:lnTo>
                      <a:pt x="3740414" y="1255502"/>
                    </a:lnTo>
                    <a:close/>
                  </a:path>
                </a:pathLst>
              </a:custGeom>
              <a:solidFill>
                <a:srgbClr val="F2F2F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8" name="任意多边形: 形状 757">
                <a:extLst>
                  <a:ext uri="{FF2B5EF4-FFF2-40B4-BE49-F238E27FC236}">
                    <a16:creationId xmlns:a16="http://schemas.microsoft.com/office/drawing/2014/main" id="{E71D89C1-0A50-0B7E-C16E-65DD2E9D0BF8}"/>
                  </a:ext>
                </a:extLst>
              </p:cNvPr>
              <p:cNvSpPr/>
              <p:nvPr/>
            </p:nvSpPr>
            <p:spPr>
              <a:xfrm>
                <a:off x="7412366" y="4487339"/>
                <a:ext cx="234881" cy="103158"/>
              </a:xfrm>
              <a:custGeom>
                <a:avLst/>
                <a:gdLst>
                  <a:gd name="connsiteX0" fmla="*/ 33700 w 234881"/>
                  <a:gd name="connsiteY0" fmla="*/ 0 h 103158"/>
                  <a:gd name="connsiteX1" fmla="*/ 222420 w 234881"/>
                  <a:gd name="connsiteY1" fmla="*/ 0 h 103158"/>
                  <a:gd name="connsiteX2" fmla="*/ 234556 w 234881"/>
                  <a:gd name="connsiteY2" fmla="*/ 12743 h 103158"/>
                  <a:gd name="connsiteX3" fmla="*/ 216352 w 234881"/>
                  <a:gd name="connsiteY3" fmla="*/ 94663 h 103158"/>
                  <a:gd name="connsiteX4" fmla="*/ 204215 w 234881"/>
                  <a:gd name="connsiteY4" fmla="*/ 103159 h 103158"/>
                  <a:gd name="connsiteX5" fmla="*/ 12461 w 234881"/>
                  <a:gd name="connsiteY5" fmla="*/ 103159 h 103158"/>
                  <a:gd name="connsiteX6" fmla="*/ 325 w 234881"/>
                  <a:gd name="connsiteY6" fmla="*/ 89809 h 103158"/>
                  <a:gd name="connsiteX7" fmla="*/ 21564 w 234881"/>
                  <a:gd name="connsiteY7" fmla="*/ 7889 h 103158"/>
                  <a:gd name="connsiteX8" fmla="*/ 33700 w 234881"/>
                  <a:gd name="connsiteY8" fmla="*/ 0 h 103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881" h="103158">
                    <a:moveTo>
                      <a:pt x="33700" y="0"/>
                    </a:moveTo>
                    <a:lnTo>
                      <a:pt x="222420" y="0"/>
                    </a:lnTo>
                    <a:cubicBezTo>
                      <a:pt x="230308" y="0"/>
                      <a:pt x="236376" y="6068"/>
                      <a:pt x="234556" y="12743"/>
                    </a:cubicBezTo>
                    <a:lnTo>
                      <a:pt x="216352" y="94663"/>
                    </a:lnTo>
                    <a:cubicBezTo>
                      <a:pt x="215138" y="99518"/>
                      <a:pt x="210283" y="103159"/>
                      <a:pt x="204215" y="103159"/>
                    </a:cubicBezTo>
                    <a:lnTo>
                      <a:pt x="12461" y="103159"/>
                    </a:lnTo>
                    <a:cubicBezTo>
                      <a:pt x="4573" y="103159"/>
                      <a:pt x="-1495" y="97091"/>
                      <a:pt x="325" y="89809"/>
                    </a:cubicBezTo>
                    <a:lnTo>
                      <a:pt x="21564" y="7889"/>
                    </a:lnTo>
                    <a:cubicBezTo>
                      <a:pt x="22777" y="3641"/>
                      <a:pt x="27632" y="0"/>
                      <a:pt x="33700" y="0"/>
                    </a:cubicBez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9" name="任意多边形: 形状 758">
                <a:extLst>
                  <a:ext uri="{FF2B5EF4-FFF2-40B4-BE49-F238E27FC236}">
                    <a16:creationId xmlns:a16="http://schemas.microsoft.com/office/drawing/2014/main" id="{A11FB54E-6AA3-4FB0-4727-2DC15B021B34}"/>
                  </a:ext>
                </a:extLst>
              </p:cNvPr>
              <p:cNvSpPr/>
              <p:nvPr/>
            </p:nvSpPr>
            <p:spPr>
              <a:xfrm>
                <a:off x="7699109" y="4487339"/>
                <a:ext cx="164446" cy="103765"/>
              </a:xfrm>
              <a:custGeom>
                <a:avLst/>
                <a:gdLst>
                  <a:gd name="connsiteX0" fmla="*/ 21845 w 164446"/>
                  <a:gd name="connsiteY0" fmla="*/ 0 h 103765"/>
                  <a:gd name="connsiteX1" fmla="*/ 164447 w 164446"/>
                  <a:gd name="connsiteY1" fmla="*/ 0 h 103765"/>
                  <a:gd name="connsiteX2" fmla="*/ 145636 w 164446"/>
                  <a:gd name="connsiteY2" fmla="*/ 103765 h 103765"/>
                  <a:gd name="connsiteX3" fmla="*/ 0 w 164446"/>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4446" h="103765">
                    <a:moveTo>
                      <a:pt x="21845" y="0"/>
                    </a:moveTo>
                    <a:lnTo>
                      <a:pt x="164447"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0" name="任意多边形: 形状 759">
                <a:extLst>
                  <a:ext uri="{FF2B5EF4-FFF2-40B4-BE49-F238E27FC236}">
                    <a16:creationId xmlns:a16="http://schemas.microsoft.com/office/drawing/2014/main" id="{C11450F5-F28B-0196-46AF-9A6BD4C880EB}"/>
                  </a:ext>
                </a:extLst>
              </p:cNvPr>
              <p:cNvSpPr/>
              <p:nvPr/>
            </p:nvSpPr>
            <p:spPr>
              <a:xfrm>
                <a:off x="7916956" y="4487339"/>
                <a:ext cx="160199" cy="103765"/>
              </a:xfrm>
              <a:custGeom>
                <a:avLst/>
                <a:gdLst>
                  <a:gd name="connsiteX0" fmla="*/ 17598 w 160199"/>
                  <a:gd name="connsiteY0" fmla="*/ 0 h 103765"/>
                  <a:gd name="connsiteX1" fmla="*/ 160199 w 160199"/>
                  <a:gd name="connsiteY1" fmla="*/ 0 h 103765"/>
                  <a:gd name="connsiteX2" fmla="*/ 145636 w 160199"/>
                  <a:gd name="connsiteY2" fmla="*/ 103765 h 103765"/>
                  <a:gd name="connsiteX3" fmla="*/ 0 w 160199"/>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0199" h="103765">
                    <a:moveTo>
                      <a:pt x="17598" y="0"/>
                    </a:moveTo>
                    <a:lnTo>
                      <a:pt x="160199"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1" name="任意多边形: 形状 760">
                <a:extLst>
                  <a:ext uri="{FF2B5EF4-FFF2-40B4-BE49-F238E27FC236}">
                    <a16:creationId xmlns:a16="http://schemas.microsoft.com/office/drawing/2014/main" id="{36B92FAD-3EB5-251E-683A-09A1E644E540}"/>
                  </a:ext>
                </a:extLst>
              </p:cNvPr>
              <p:cNvSpPr/>
              <p:nvPr/>
            </p:nvSpPr>
            <p:spPr>
              <a:xfrm>
                <a:off x="8134802" y="4487339"/>
                <a:ext cx="156558" cy="103765"/>
              </a:xfrm>
              <a:custGeom>
                <a:avLst/>
                <a:gdLst>
                  <a:gd name="connsiteX0" fmla="*/ 13957 w 156558"/>
                  <a:gd name="connsiteY0" fmla="*/ 0 h 103765"/>
                  <a:gd name="connsiteX1" fmla="*/ 156558 w 156558"/>
                  <a:gd name="connsiteY1" fmla="*/ 0 h 103765"/>
                  <a:gd name="connsiteX2" fmla="*/ 145636 w 156558"/>
                  <a:gd name="connsiteY2" fmla="*/ 103765 h 103765"/>
                  <a:gd name="connsiteX3" fmla="*/ 0 w 156558"/>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6558" h="103765">
                    <a:moveTo>
                      <a:pt x="13957" y="0"/>
                    </a:moveTo>
                    <a:lnTo>
                      <a:pt x="156558"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2" name="任意多边形: 形状 761">
                <a:extLst>
                  <a:ext uri="{FF2B5EF4-FFF2-40B4-BE49-F238E27FC236}">
                    <a16:creationId xmlns:a16="http://schemas.microsoft.com/office/drawing/2014/main" id="{B260FD06-CB91-024C-A5C8-C150FB9F7D0A}"/>
                  </a:ext>
                </a:extLst>
              </p:cNvPr>
              <p:cNvSpPr/>
              <p:nvPr/>
            </p:nvSpPr>
            <p:spPr>
              <a:xfrm>
                <a:off x="8352649" y="4487339"/>
                <a:ext cx="152310" cy="103765"/>
              </a:xfrm>
              <a:custGeom>
                <a:avLst/>
                <a:gdLst>
                  <a:gd name="connsiteX0" fmla="*/ 9709 w 152310"/>
                  <a:gd name="connsiteY0" fmla="*/ 0 h 103765"/>
                  <a:gd name="connsiteX1" fmla="*/ 152311 w 152310"/>
                  <a:gd name="connsiteY1" fmla="*/ 0 h 103765"/>
                  <a:gd name="connsiteX2" fmla="*/ 145636 w 152310"/>
                  <a:gd name="connsiteY2" fmla="*/ 103765 h 103765"/>
                  <a:gd name="connsiteX3" fmla="*/ 0 w 152310"/>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2310" h="103765">
                    <a:moveTo>
                      <a:pt x="9709" y="0"/>
                    </a:moveTo>
                    <a:lnTo>
                      <a:pt x="152311"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3" name="任意多边形: 形状 762">
                <a:extLst>
                  <a:ext uri="{FF2B5EF4-FFF2-40B4-BE49-F238E27FC236}">
                    <a16:creationId xmlns:a16="http://schemas.microsoft.com/office/drawing/2014/main" id="{A9625078-19A3-7B6C-C355-25B5E8B098EE}"/>
                  </a:ext>
                </a:extLst>
              </p:cNvPr>
              <p:cNvSpPr/>
              <p:nvPr/>
            </p:nvSpPr>
            <p:spPr>
              <a:xfrm>
                <a:off x="8570496" y="4487339"/>
                <a:ext cx="148063" cy="103765"/>
              </a:xfrm>
              <a:custGeom>
                <a:avLst/>
                <a:gdLst>
                  <a:gd name="connsiteX0" fmla="*/ 5461 w 148063"/>
                  <a:gd name="connsiteY0" fmla="*/ 0 h 103765"/>
                  <a:gd name="connsiteX1" fmla="*/ 148063 w 148063"/>
                  <a:gd name="connsiteY1" fmla="*/ 0 h 103765"/>
                  <a:gd name="connsiteX2" fmla="*/ 145636 w 148063"/>
                  <a:gd name="connsiteY2" fmla="*/ 103765 h 103765"/>
                  <a:gd name="connsiteX3" fmla="*/ 0 w 148063"/>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48063" h="103765">
                    <a:moveTo>
                      <a:pt x="5461" y="0"/>
                    </a:moveTo>
                    <a:lnTo>
                      <a:pt x="148063"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4" name="任意多边形: 形状 763">
                <a:extLst>
                  <a:ext uri="{FF2B5EF4-FFF2-40B4-BE49-F238E27FC236}">
                    <a16:creationId xmlns:a16="http://schemas.microsoft.com/office/drawing/2014/main" id="{1B81E903-2426-3412-11D9-9F888501D746}"/>
                  </a:ext>
                </a:extLst>
              </p:cNvPr>
              <p:cNvSpPr/>
              <p:nvPr/>
            </p:nvSpPr>
            <p:spPr>
              <a:xfrm>
                <a:off x="10072973" y="4487339"/>
                <a:ext cx="240905" cy="103765"/>
              </a:xfrm>
              <a:custGeom>
                <a:avLst/>
                <a:gdLst>
                  <a:gd name="connsiteX0" fmla="*/ 214206 w 240905"/>
                  <a:gd name="connsiteY0" fmla="*/ 0 h 103765"/>
                  <a:gd name="connsiteX1" fmla="*/ 0 w 240905"/>
                  <a:gd name="connsiteY1" fmla="*/ 0 h 103765"/>
                  <a:gd name="connsiteX2" fmla="*/ 23059 w 240905"/>
                  <a:gd name="connsiteY2" fmla="*/ 103765 h 103765"/>
                  <a:gd name="connsiteX3" fmla="*/ 240906 w 240905"/>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240905" h="103765">
                    <a:moveTo>
                      <a:pt x="214206" y="0"/>
                    </a:moveTo>
                    <a:lnTo>
                      <a:pt x="0" y="0"/>
                    </a:lnTo>
                    <a:lnTo>
                      <a:pt x="23059" y="103765"/>
                    </a:lnTo>
                    <a:lnTo>
                      <a:pt x="240906"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5" name="任意多边形: 形状 764">
                <a:extLst>
                  <a:ext uri="{FF2B5EF4-FFF2-40B4-BE49-F238E27FC236}">
                    <a16:creationId xmlns:a16="http://schemas.microsoft.com/office/drawing/2014/main" id="{B50FDD06-393E-30D5-A233-BCE4FAA9A955}"/>
                  </a:ext>
                </a:extLst>
              </p:cNvPr>
              <p:cNvSpPr/>
              <p:nvPr/>
            </p:nvSpPr>
            <p:spPr>
              <a:xfrm>
                <a:off x="9859373" y="4487339"/>
                <a:ext cx="164446" cy="103765"/>
              </a:xfrm>
              <a:custGeom>
                <a:avLst/>
                <a:gdLst>
                  <a:gd name="connsiteX0" fmla="*/ 142602 w 164446"/>
                  <a:gd name="connsiteY0" fmla="*/ 0 h 103765"/>
                  <a:gd name="connsiteX1" fmla="*/ 0 w 164446"/>
                  <a:gd name="connsiteY1" fmla="*/ 0 h 103765"/>
                  <a:gd name="connsiteX2" fmla="*/ 18811 w 164446"/>
                  <a:gd name="connsiteY2" fmla="*/ 103765 h 103765"/>
                  <a:gd name="connsiteX3" fmla="*/ 164447 w 164446"/>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4446" h="103765">
                    <a:moveTo>
                      <a:pt x="142602" y="0"/>
                    </a:moveTo>
                    <a:lnTo>
                      <a:pt x="0" y="0"/>
                    </a:lnTo>
                    <a:lnTo>
                      <a:pt x="18811" y="103765"/>
                    </a:lnTo>
                    <a:lnTo>
                      <a:pt x="164447"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6" name="任意多边形: 形状 765">
                <a:extLst>
                  <a:ext uri="{FF2B5EF4-FFF2-40B4-BE49-F238E27FC236}">
                    <a16:creationId xmlns:a16="http://schemas.microsoft.com/office/drawing/2014/main" id="{417A3B01-E246-0B39-D0B8-260710FD3B04}"/>
                  </a:ext>
                </a:extLst>
              </p:cNvPr>
              <p:cNvSpPr/>
              <p:nvPr/>
            </p:nvSpPr>
            <p:spPr>
              <a:xfrm>
                <a:off x="9645774" y="4487339"/>
                <a:ext cx="160199" cy="103765"/>
              </a:xfrm>
              <a:custGeom>
                <a:avLst/>
                <a:gdLst>
                  <a:gd name="connsiteX0" fmla="*/ 142602 w 160199"/>
                  <a:gd name="connsiteY0" fmla="*/ 0 h 103765"/>
                  <a:gd name="connsiteX1" fmla="*/ 0 w 160199"/>
                  <a:gd name="connsiteY1" fmla="*/ 0 h 103765"/>
                  <a:gd name="connsiteX2" fmla="*/ 14564 w 160199"/>
                  <a:gd name="connsiteY2" fmla="*/ 103765 h 103765"/>
                  <a:gd name="connsiteX3" fmla="*/ 160200 w 160199"/>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0199" h="103765">
                    <a:moveTo>
                      <a:pt x="142602" y="0"/>
                    </a:moveTo>
                    <a:lnTo>
                      <a:pt x="0" y="0"/>
                    </a:lnTo>
                    <a:lnTo>
                      <a:pt x="14564" y="103765"/>
                    </a:lnTo>
                    <a:lnTo>
                      <a:pt x="16020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7" name="任意多边形: 形状 766">
                <a:extLst>
                  <a:ext uri="{FF2B5EF4-FFF2-40B4-BE49-F238E27FC236}">
                    <a16:creationId xmlns:a16="http://schemas.microsoft.com/office/drawing/2014/main" id="{CF194D11-E5EF-7B95-1D20-482FC5E65FC4}"/>
                  </a:ext>
                </a:extLst>
              </p:cNvPr>
              <p:cNvSpPr/>
              <p:nvPr/>
            </p:nvSpPr>
            <p:spPr>
              <a:xfrm>
                <a:off x="9431568" y="4487339"/>
                <a:ext cx="156558" cy="103765"/>
              </a:xfrm>
              <a:custGeom>
                <a:avLst/>
                <a:gdLst>
                  <a:gd name="connsiteX0" fmla="*/ 142602 w 156558"/>
                  <a:gd name="connsiteY0" fmla="*/ 0 h 103765"/>
                  <a:gd name="connsiteX1" fmla="*/ 0 w 156558"/>
                  <a:gd name="connsiteY1" fmla="*/ 0 h 103765"/>
                  <a:gd name="connsiteX2" fmla="*/ 10923 w 156558"/>
                  <a:gd name="connsiteY2" fmla="*/ 103765 h 103765"/>
                  <a:gd name="connsiteX3" fmla="*/ 156558 w 156558"/>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6558" h="103765">
                    <a:moveTo>
                      <a:pt x="142602" y="0"/>
                    </a:moveTo>
                    <a:lnTo>
                      <a:pt x="0" y="0"/>
                    </a:lnTo>
                    <a:lnTo>
                      <a:pt x="10923" y="103765"/>
                    </a:lnTo>
                    <a:lnTo>
                      <a:pt x="156558"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8" name="任意多边形: 形状 767">
                <a:extLst>
                  <a:ext uri="{FF2B5EF4-FFF2-40B4-BE49-F238E27FC236}">
                    <a16:creationId xmlns:a16="http://schemas.microsoft.com/office/drawing/2014/main" id="{739CB328-0C90-9E0B-CF10-7F57A08CDA7D}"/>
                  </a:ext>
                </a:extLst>
              </p:cNvPr>
              <p:cNvSpPr/>
              <p:nvPr/>
            </p:nvSpPr>
            <p:spPr>
              <a:xfrm>
                <a:off x="9217969" y="4487339"/>
                <a:ext cx="152310" cy="103765"/>
              </a:xfrm>
              <a:custGeom>
                <a:avLst/>
                <a:gdLst>
                  <a:gd name="connsiteX0" fmla="*/ 142602 w 152310"/>
                  <a:gd name="connsiteY0" fmla="*/ 0 h 103765"/>
                  <a:gd name="connsiteX1" fmla="*/ 0 w 152310"/>
                  <a:gd name="connsiteY1" fmla="*/ 0 h 103765"/>
                  <a:gd name="connsiteX2" fmla="*/ 6675 w 152310"/>
                  <a:gd name="connsiteY2" fmla="*/ 103765 h 103765"/>
                  <a:gd name="connsiteX3" fmla="*/ 152311 w 152310"/>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2310" h="103765">
                    <a:moveTo>
                      <a:pt x="142602" y="0"/>
                    </a:moveTo>
                    <a:lnTo>
                      <a:pt x="0" y="0"/>
                    </a:lnTo>
                    <a:lnTo>
                      <a:pt x="6675" y="103765"/>
                    </a:lnTo>
                    <a:lnTo>
                      <a:pt x="152311"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9" name="任意多边形: 形状 768">
                <a:extLst>
                  <a:ext uri="{FF2B5EF4-FFF2-40B4-BE49-F238E27FC236}">
                    <a16:creationId xmlns:a16="http://schemas.microsoft.com/office/drawing/2014/main" id="{3D141650-81E2-F93A-5553-760E45AC44A1}"/>
                  </a:ext>
                </a:extLst>
              </p:cNvPr>
              <p:cNvSpPr/>
              <p:nvPr/>
            </p:nvSpPr>
            <p:spPr>
              <a:xfrm>
                <a:off x="9004370" y="4487339"/>
                <a:ext cx="148063" cy="103765"/>
              </a:xfrm>
              <a:custGeom>
                <a:avLst/>
                <a:gdLst>
                  <a:gd name="connsiteX0" fmla="*/ 142602 w 148063"/>
                  <a:gd name="connsiteY0" fmla="*/ 0 h 103765"/>
                  <a:gd name="connsiteX1" fmla="*/ 0 w 148063"/>
                  <a:gd name="connsiteY1" fmla="*/ 0 h 103765"/>
                  <a:gd name="connsiteX2" fmla="*/ 2427 w 148063"/>
                  <a:gd name="connsiteY2" fmla="*/ 103765 h 103765"/>
                  <a:gd name="connsiteX3" fmla="*/ 148063 w 148063"/>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48063" h="103765">
                    <a:moveTo>
                      <a:pt x="142602" y="0"/>
                    </a:moveTo>
                    <a:lnTo>
                      <a:pt x="0" y="0"/>
                    </a:lnTo>
                    <a:lnTo>
                      <a:pt x="2427" y="103765"/>
                    </a:lnTo>
                    <a:lnTo>
                      <a:pt x="148063"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0" name="任意多边形: 形状 769">
                <a:extLst>
                  <a:ext uri="{FF2B5EF4-FFF2-40B4-BE49-F238E27FC236}">
                    <a16:creationId xmlns:a16="http://schemas.microsoft.com/office/drawing/2014/main" id="{D927CD24-0130-AACD-C8C0-932A9FC9ABA2}"/>
                  </a:ext>
                </a:extLst>
              </p:cNvPr>
              <p:cNvSpPr/>
              <p:nvPr/>
            </p:nvSpPr>
            <p:spPr>
              <a:xfrm>
                <a:off x="8790164" y="4487339"/>
                <a:ext cx="144422" cy="103765"/>
              </a:xfrm>
              <a:custGeom>
                <a:avLst/>
                <a:gdLst>
                  <a:gd name="connsiteX0" fmla="*/ 0 w 144422"/>
                  <a:gd name="connsiteY0" fmla="*/ 0 h 103765"/>
                  <a:gd name="connsiteX1" fmla="*/ 142602 w 144422"/>
                  <a:gd name="connsiteY1" fmla="*/ 0 h 103765"/>
                  <a:gd name="connsiteX2" fmla="*/ 144422 w 144422"/>
                  <a:gd name="connsiteY2" fmla="*/ 103765 h 103765"/>
                  <a:gd name="connsiteX3" fmla="*/ 0 w 144422"/>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44422" h="103765">
                    <a:moveTo>
                      <a:pt x="0" y="0"/>
                    </a:moveTo>
                    <a:lnTo>
                      <a:pt x="142602" y="0"/>
                    </a:lnTo>
                    <a:lnTo>
                      <a:pt x="144422"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1" name="任意多边形: 形状 770">
                <a:extLst>
                  <a:ext uri="{FF2B5EF4-FFF2-40B4-BE49-F238E27FC236}">
                    <a16:creationId xmlns:a16="http://schemas.microsoft.com/office/drawing/2014/main" id="{E9C0EDC7-9A42-9647-CCE0-F22992AE926E}"/>
                  </a:ext>
                </a:extLst>
              </p:cNvPr>
              <p:cNvSpPr/>
              <p:nvPr/>
            </p:nvSpPr>
            <p:spPr>
              <a:xfrm>
                <a:off x="7360505" y="4668170"/>
                <a:ext cx="320398" cy="106799"/>
              </a:xfrm>
              <a:custGeom>
                <a:avLst/>
                <a:gdLst>
                  <a:gd name="connsiteX0" fmla="*/ 23059 w 320398"/>
                  <a:gd name="connsiteY0" fmla="*/ 0 h 106799"/>
                  <a:gd name="connsiteX1" fmla="*/ 320399 w 320398"/>
                  <a:gd name="connsiteY1" fmla="*/ 0 h 106799"/>
                  <a:gd name="connsiteX2" fmla="*/ 303408 w 320398"/>
                  <a:gd name="connsiteY2" fmla="*/ 106800 h 106799"/>
                  <a:gd name="connsiteX3" fmla="*/ 0 w 320398"/>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320398" h="106799">
                    <a:moveTo>
                      <a:pt x="23059" y="0"/>
                    </a:moveTo>
                    <a:lnTo>
                      <a:pt x="320399" y="0"/>
                    </a:lnTo>
                    <a:lnTo>
                      <a:pt x="303408" y="106800"/>
                    </a:lnTo>
                    <a:lnTo>
                      <a:pt x="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2" name="任意多边形: 形状 771">
                <a:extLst>
                  <a:ext uri="{FF2B5EF4-FFF2-40B4-BE49-F238E27FC236}">
                    <a16:creationId xmlns:a16="http://schemas.microsoft.com/office/drawing/2014/main" id="{00432ECC-9450-C9C1-2C5B-12DAAB5E9F0A}"/>
                  </a:ext>
                </a:extLst>
              </p:cNvPr>
              <p:cNvSpPr/>
              <p:nvPr/>
            </p:nvSpPr>
            <p:spPr>
              <a:xfrm>
                <a:off x="9965566" y="4668170"/>
                <a:ext cx="396250" cy="106799"/>
              </a:xfrm>
              <a:custGeom>
                <a:avLst/>
                <a:gdLst>
                  <a:gd name="connsiteX0" fmla="*/ 367730 w 396250"/>
                  <a:gd name="connsiteY0" fmla="*/ 0 h 106799"/>
                  <a:gd name="connsiteX1" fmla="*/ 0 w 396250"/>
                  <a:gd name="connsiteY1" fmla="*/ 0 h 106799"/>
                  <a:gd name="connsiteX2" fmla="*/ 20632 w 396250"/>
                  <a:gd name="connsiteY2" fmla="*/ 106800 h 106799"/>
                  <a:gd name="connsiteX3" fmla="*/ 396251 w 396250"/>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396250" h="106799">
                    <a:moveTo>
                      <a:pt x="367730" y="0"/>
                    </a:moveTo>
                    <a:lnTo>
                      <a:pt x="0" y="0"/>
                    </a:lnTo>
                    <a:lnTo>
                      <a:pt x="20632" y="106800"/>
                    </a:lnTo>
                    <a:lnTo>
                      <a:pt x="396251"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3" name="任意多边形: 形状 772">
                <a:extLst>
                  <a:ext uri="{FF2B5EF4-FFF2-40B4-BE49-F238E27FC236}">
                    <a16:creationId xmlns:a16="http://schemas.microsoft.com/office/drawing/2014/main" id="{C2D36950-CEF4-BC1B-838B-BB70C8AB9A6F}"/>
                  </a:ext>
                </a:extLst>
              </p:cNvPr>
              <p:cNvSpPr/>
              <p:nvPr/>
            </p:nvSpPr>
            <p:spPr>
              <a:xfrm>
                <a:off x="9744685" y="4668170"/>
                <a:ext cx="166874" cy="106799"/>
              </a:xfrm>
              <a:custGeom>
                <a:avLst/>
                <a:gdLst>
                  <a:gd name="connsiteX0" fmla="*/ 146850 w 166874"/>
                  <a:gd name="connsiteY0" fmla="*/ 0 h 106799"/>
                  <a:gd name="connsiteX1" fmla="*/ 0 w 166874"/>
                  <a:gd name="connsiteY1" fmla="*/ 0 h 106799"/>
                  <a:gd name="connsiteX2" fmla="*/ 16384 w 166874"/>
                  <a:gd name="connsiteY2" fmla="*/ 106800 h 106799"/>
                  <a:gd name="connsiteX3" fmla="*/ 166874 w 166874"/>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6874" h="106799">
                    <a:moveTo>
                      <a:pt x="146850" y="0"/>
                    </a:moveTo>
                    <a:lnTo>
                      <a:pt x="0" y="0"/>
                    </a:lnTo>
                    <a:lnTo>
                      <a:pt x="16384" y="106800"/>
                    </a:lnTo>
                    <a:lnTo>
                      <a:pt x="166874"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4" name="任意多边形: 形状 773">
                <a:extLst>
                  <a:ext uri="{FF2B5EF4-FFF2-40B4-BE49-F238E27FC236}">
                    <a16:creationId xmlns:a16="http://schemas.microsoft.com/office/drawing/2014/main" id="{A4A61D57-E5D8-3C1F-E5FC-778CF5AEF0F2}"/>
                  </a:ext>
                </a:extLst>
              </p:cNvPr>
              <p:cNvSpPr/>
              <p:nvPr/>
            </p:nvSpPr>
            <p:spPr>
              <a:xfrm>
                <a:off x="9523804" y="4668170"/>
                <a:ext cx="162626" cy="106799"/>
              </a:xfrm>
              <a:custGeom>
                <a:avLst/>
                <a:gdLst>
                  <a:gd name="connsiteX0" fmla="*/ 146849 w 162626"/>
                  <a:gd name="connsiteY0" fmla="*/ 0 h 106799"/>
                  <a:gd name="connsiteX1" fmla="*/ 0 w 162626"/>
                  <a:gd name="connsiteY1" fmla="*/ 0 h 106799"/>
                  <a:gd name="connsiteX2" fmla="*/ 12136 w 162626"/>
                  <a:gd name="connsiteY2" fmla="*/ 106800 h 106799"/>
                  <a:gd name="connsiteX3" fmla="*/ 162627 w 162626"/>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2626" h="106799">
                    <a:moveTo>
                      <a:pt x="146849" y="0"/>
                    </a:moveTo>
                    <a:lnTo>
                      <a:pt x="0" y="0"/>
                    </a:lnTo>
                    <a:lnTo>
                      <a:pt x="12136" y="106800"/>
                    </a:lnTo>
                    <a:lnTo>
                      <a:pt x="162627"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5" name="任意多边形: 形状 774">
                <a:extLst>
                  <a:ext uri="{FF2B5EF4-FFF2-40B4-BE49-F238E27FC236}">
                    <a16:creationId xmlns:a16="http://schemas.microsoft.com/office/drawing/2014/main" id="{B55FF9D8-46E0-123B-E72F-47D504CBCE03}"/>
                  </a:ext>
                </a:extLst>
              </p:cNvPr>
              <p:cNvSpPr/>
              <p:nvPr/>
            </p:nvSpPr>
            <p:spPr>
              <a:xfrm>
                <a:off x="9302923" y="4668170"/>
                <a:ext cx="158378" cy="106799"/>
              </a:xfrm>
              <a:custGeom>
                <a:avLst/>
                <a:gdLst>
                  <a:gd name="connsiteX0" fmla="*/ 146850 w 158378"/>
                  <a:gd name="connsiteY0" fmla="*/ 0 h 106799"/>
                  <a:gd name="connsiteX1" fmla="*/ 0 w 158378"/>
                  <a:gd name="connsiteY1" fmla="*/ 0 h 106799"/>
                  <a:gd name="connsiteX2" fmla="*/ 8496 w 158378"/>
                  <a:gd name="connsiteY2" fmla="*/ 106800 h 106799"/>
                  <a:gd name="connsiteX3" fmla="*/ 158379 w 158378"/>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8378" h="106799">
                    <a:moveTo>
                      <a:pt x="146850" y="0"/>
                    </a:moveTo>
                    <a:lnTo>
                      <a:pt x="0" y="0"/>
                    </a:lnTo>
                    <a:lnTo>
                      <a:pt x="8496" y="106800"/>
                    </a:lnTo>
                    <a:lnTo>
                      <a:pt x="158379"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6" name="任意多边形: 形状 775">
                <a:extLst>
                  <a:ext uri="{FF2B5EF4-FFF2-40B4-BE49-F238E27FC236}">
                    <a16:creationId xmlns:a16="http://schemas.microsoft.com/office/drawing/2014/main" id="{9804121C-DFB6-7D81-87AF-7E5B41D86F83}"/>
                  </a:ext>
                </a:extLst>
              </p:cNvPr>
              <p:cNvSpPr/>
              <p:nvPr/>
            </p:nvSpPr>
            <p:spPr>
              <a:xfrm>
                <a:off x="9082042" y="4668170"/>
                <a:ext cx="154131" cy="106799"/>
              </a:xfrm>
              <a:custGeom>
                <a:avLst/>
                <a:gdLst>
                  <a:gd name="connsiteX0" fmla="*/ 146850 w 154131"/>
                  <a:gd name="connsiteY0" fmla="*/ 0 h 106799"/>
                  <a:gd name="connsiteX1" fmla="*/ 0 w 154131"/>
                  <a:gd name="connsiteY1" fmla="*/ 0 h 106799"/>
                  <a:gd name="connsiteX2" fmla="*/ 4248 w 154131"/>
                  <a:gd name="connsiteY2" fmla="*/ 106800 h 106799"/>
                  <a:gd name="connsiteX3" fmla="*/ 154131 w 154131"/>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4131" h="106799">
                    <a:moveTo>
                      <a:pt x="146850" y="0"/>
                    </a:moveTo>
                    <a:lnTo>
                      <a:pt x="0" y="0"/>
                    </a:lnTo>
                    <a:lnTo>
                      <a:pt x="4248" y="106800"/>
                    </a:lnTo>
                    <a:lnTo>
                      <a:pt x="154131"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7" name="任意多边形: 形状 776">
                <a:extLst>
                  <a:ext uri="{FF2B5EF4-FFF2-40B4-BE49-F238E27FC236}">
                    <a16:creationId xmlns:a16="http://schemas.microsoft.com/office/drawing/2014/main" id="{5AD4EEC2-6383-9872-FE25-1E958F714961}"/>
                  </a:ext>
                </a:extLst>
              </p:cNvPr>
              <p:cNvSpPr/>
              <p:nvPr/>
            </p:nvSpPr>
            <p:spPr>
              <a:xfrm>
                <a:off x="7310746" y="4858103"/>
                <a:ext cx="332535" cy="106192"/>
              </a:xfrm>
              <a:custGeom>
                <a:avLst/>
                <a:gdLst>
                  <a:gd name="connsiteX0" fmla="*/ 27913 w 332535"/>
                  <a:gd name="connsiteY0" fmla="*/ 0 h 106192"/>
                  <a:gd name="connsiteX1" fmla="*/ 332535 w 332535"/>
                  <a:gd name="connsiteY1" fmla="*/ 0 h 106192"/>
                  <a:gd name="connsiteX2" fmla="*/ 310083 w 332535"/>
                  <a:gd name="connsiteY2" fmla="*/ 106193 h 106192"/>
                  <a:gd name="connsiteX3" fmla="*/ 0 w 332535"/>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332535" h="106192">
                    <a:moveTo>
                      <a:pt x="27913" y="0"/>
                    </a:moveTo>
                    <a:lnTo>
                      <a:pt x="332535" y="0"/>
                    </a:lnTo>
                    <a:lnTo>
                      <a:pt x="310083" y="106193"/>
                    </a:lnTo>
                    <a:lnTo>
                      <a:pt x="0"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8" name="任意多边形: 形状 777">
                <a:extLst>
                  <a:ext uri="{FF2B5EF4-FFF2-40B4-BE49-F238E27FC236}">
                    <a16:creationId xmlns:a16="http://schemas.microsoft.com/office/drawing/2014/main" id="{D64C2ED9-1B91-C8F4-B956-12223D712630}"/>
                  </a:ext>
                </a:extLst>
              </p:cNvPr>
              <p:cNvSpPr/>
              <p:nvPr/>
            </p:nvSpPr>
            <p:spPr>
              <a:xfrm>
                <a:off x="7698502" y="4858103"/>
                <a:ext cx="172942" cy="106192"/>
              </a:xfrm>
              <a:custGeom>
                <a:avLst/>
                <a:gdLst>
                  <a:gd name="connsiteX0" fmla="*/ 20632 w 172942"/>
                  <a:gd name="connsiteY0" fmla="*/ 0 h 106192"/>
                  <a:gd name="connsiteX1" fmla="*/ 172943 w 172942"/>
                  <a:gd name="connsiteY1" fmla="*/ 0 h 106192"/>
                  <a:gd name="connsiteX2" fmla="*/ 155345 w 172942"/>
                  <a:gd name="connsiteY2" fmla="*/ 106193 h 106192"/>
                  <a:gd name="connsiteX3" fmla="*/ 0 w 172942"/>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72942" h="106192">
                    <a:moveTo>
                      <a:pt x="20632" y="0"/>
                    </a:moveTo>
                    <a:lnTo>
                      <a:pt x="172943" y="0"/>
                    </a:lnTo>
                    <a:lnTo>
                      <a:pt x="155345" y="106193"/>
                    </a:lnTo>
                    <a:lnTo>
                      <a:pt x="0"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9" name="任意多边形: 形状 778">
                <a:extLst>
                  <a:ext uri="{FF2B5EF4-FFF2-40B4-BE49-F238E27FC236}">
                    <a16:creationId xmlns:a16="http://schemas.microsoft.com/office/drawing/2014/main" id="{F4974ABF-0218-B41E-061D-51ACA8522A30}"/>
                  </a:ext>
                </a:extLst>
              </p:cNvPr>
              <p:cNvSpPr/>
              <p:nvPr/>
            </p:nvSpPr>
            <p:spPr>
              <a:xfrm>
                <a:off x="7930912" y="4858103"/>
                <a:ext cx="1162659" cy="106192"/>
              </a:xfrm>
              <a:custGeom>
                <a:avLst/>
                <a:gdLst>
                  <a:gd name="connsiteX0" fmla="*/ 16991 w 1162659"/>
                  <a:gd name="connsiteY0" fmla="*/ 0 h 106192"/>
                  <a:gd name="connsiteX1" fmla="*/ 169302 w 1162659"/>
                  <a:gd name="connsiteY1" fmla="*/ 0 h 106192"/>
                  <a:gd name="connsiteX2" fmla="*/ 1158412 w 1162659"/>
                  <a:gd name="connsiteY2" fmla="*/ 0 h 106192"/>
                  <a:gd name="connsiteX3" fmla="*/ 1162659 w 1162659"/>
                  <a:gd name="connsiteY3" fmla="*/ 106193 h 106192"/>
                  <a:gd name="connsiteX4" fmla="*/ 0 w 1162659"/>
                  <a:gd name="connsiteY4" fmla="*/ 106193 h 106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9" h="106192">
                    <a:moveTo>
                      <a:pt x="16991" y="0"/>
                    </a:moveTo>
                    <a:lnTo>
                      <a:pt x="169302" y="0"/>
                    </a:lnTo>
                    <a:lnTo>
                      <a:pt x="1158412" y="0"/>
                    </a:lnTo>
                    <a:lnTo>
                      <a:pt x="1162659" y="106193"/>
                    </a:lnTo>
                    <a:lnTo>
                      <a:pt x="0"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0" name="任意多边形: 形状 779">
                <a:extLst>
                  <a:ext uri="{FF2B5EF4-FFF2-40B4-BE49-F238E27FC236}">
                    <a16:creationId xmlns:a16="http://schemas.microsoft.com/office/drawing/2014/main" id="{39AFC829-6BDB-F3A9-17AF-80D228B23320}"/>
                  </a:ext>
                </a:extLst>
              </p:cNvPr>
              <p:cNvSpPr/>
              <p:nvPr/>
            </p:nvSpPr>
            <p:spPr>
              <a:xfrm>
                <a:off x="9165783" y="4858103"/>
                <a:ext cx="160806" cy="106192"/>
              </a:xfrm>
              <a:custGeom>
                <a:avLst/>
                <a:gdLst>
                  <a:gd name="connsiteX0" fmla="*/ 0 w 160806"/>
                  <a:gd name="connsiteY0" fmla="*/ 0 h 106192"/>
                  <a:gd name="connsiteX1" fmla="*/ 152311 w 160806"/>
                  <a:gd name="connsiteY1" fmla="*/ 0 h 106192"/>
                  <a:gd name="connsiteX2" fmla="*/ 160806 w 160806"/>
                  <a:gd name="connsiteY2" fmla="*/ 106193 h 106192"/>
                  <a:gd name="connsiteX3" fmla="*/ 5461 w 160806"/>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60806" h="106192">
                    <a:moveTo>
                      <a:pt x="0" y="0"/>
                    </a:moveTo>
                    <a:lnTo>
                      <a:pt x="152311" y="0"/>
                    </a:lnTo>
                    <a:lnTo>
                      <a:pt x="160806" y="106193"/>
                    </a:lnTo>
                    <a:lnTo>
                      <a:pt x="5461"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1" name="任意多边形: 形状 780">
                <a:extLst>
                  <a:ext uri="{FF2B5EF4-FFF2-40B4-BE49-F238E27FC236}">
                    <a16:creationId xmlns:a16="http://schemas.microsoft.com/office/drawing/2014/main" id="{3307232A-FF93-131B-9C96-C7E3A1C71FF8}"/>
                  </a:ext>
                </a:extLst>
              </p:cNvPr>
              <p:cNvSpPr/>
              <p:nvPr/>
            </p:nvSpPr>
            <p:spPr>
              <a:xfrm>
                <a:off x="9393946" y="4858103"/>
                <a:ext cx="165054" cy="106192"/>
              </a:xfrm>
              <a:custGeom>
                <a:avLst/>
                <a:gdLst>
                  <a:gd name="connsiteX0" fmla="*/ 0 w 165054"/>
                  <a:gd name="connsiteY0" fmla="*/ 0 h 106192"/>
                  <a:gd name="connsiteX1" fmla="*/ 152311 w 165054"/>
                  <a:gd name="connsiteY1" fmla="*/ 0 h 106192"/>
                  <a:gd name="connsiteX2" fmla="*/ 165054 w 165054"/>
                  <a:gd name="connsiteY2" fmla="*/ 106193 h 106192"/>
                  <a:gd name="connsiteX3" fmla="*/ 9709 w 165054"/>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65054" h="106192">
                    <a:moveTo>
                      <a:pt x="0" y="0"/>
                    </a:moveTo>
                    <a:lnTo>
                      <a:pt x="152311" y="0"/>
                    </a:lnTo>
                    <a:lnTo>
                      <a:pt x="165054" y="106193"/>
                    </a:lnTo>
                    <a:lnTo>
                      <a:pt x="9709"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2" name="任意多边形: 形状 781">
                <a:extLst>
                  <a:ext uri="{FF2B5EF4-FFF2-40B4-BE49-F238E27FC236}">
                    <a16:creationId xmlns:a16="http://schemas.microsoft.com/office/drawing/2014/main" id="{07DA3124-11C5-0569-4FC7-B1BEAD0E1CA6}"/>
                  </a:ext>
                </a:extLst>
              </p:cNvPr>
              <p:cNvSpPr/>
              <p:nvPr/>
            </p:nvSpPr>
            <p:spPr>
              <a:xfrm>
                <a:off x="9622715" y="4858103"/>
                <a:ext cx="168694" cy="106192"/>
              </a:xfrm>
              <a:custGeom>
                <a:avLst/>
                <a:gdLst>
                  <a:gd name="connsiteX0" fmla="*/ 0 w 168694"/>
                  <a:gd name="connsiteY0" fmla="*/ 0 h 106192"/>
                  <a:gd name="connsiteX1" fmla="*/ 152311 w 168694"/>
                  <a:gd name="connsiteY1" fmla="*/ 0 h 106192"/>
                  <a:gd name="connsiteX2" fmla="*/ 168695 w 168694"/>
                  <a:gd name="connsiteY2" fmla="*/ 106193 h 106192"/>
                  <a:gd name="connsiteX3" fmla="*/ 13957 w 168694"/>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68694" h="106192">
                    <a:moveTo>
                      <a:pt x="0" y="0"/>
                    </a:moveTo>
                    <a:lnTo>
                      <a:pt x="152311" y="0"/>
                    </a:lnTo>
                    <a:lnTo>
                      <a:pt x="168695" y="106193"/>
                    </a:lnTo>
                    <a:lnTo>
                      <a:pt x="13957"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3" name="任意多边形: 形状 782">
                <a:extLst>
                  <a:ext uri="{FF2B5EF4-FFF2-40B4-BE49-F238E27FC236}">
                    <a16:creationId xmlns:a16="http://schemas.microsoft.com/office/drawing/2014/main" id="{B5738526-51FA-0D23-CED3-8E45E705CC89}"/>
                  </a:ext>
                </a:extLst>
              </p:cNvPr>
              <p:cNvSpPr/>
              <p:nvPr/>
            </p:nvSpPr>
            <p:spPr>
              <a:xfrm>
                <a:off x="9850878" y="4858103"/>
                <a:ext cx="172942" cy="106192"/>
              </a:xfrm>
              <a:custGeom>
                <a:avLst/>
                <a:gdLst>
                  <a:gd name="connsiteX0" fmla="*/ 0 w 172942"/>
                  <a:gd name="connsiteY0" fmla="*/ 0 h 106192"/>
                  <a:gd name="connsiteX1" fmla="*/ 152311 w 172942"/>
                  <a:gd name="connsiteY1" fmla="*/ 0 h 106192"/>
                  <a:gd name="connsiteX2" fmla="*/ 172943 w 172942"/>
                  <a:gd name="connsiteY2" fmla="*/ 106193 h 106192"/>
                  <a:gd name="connsiteX3" fmla="*/ 18204 w 172942"/>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72942" h="106192">
                    <a:moveTo>
                      <a:pt x="0" y="0"/>
                    </a:moveTo>
                    <a:lnTo>
                      <a:pt x="152311" y="0"/>
                    </a:lnTo>
                    <a:lnTo>
                      <a:pt x="172943" y="106193"/>
                    </a:lnTo>
                    <a:lnTo>
                      <a:pt x="18204"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4" name="任意多边形: 形状 783">
                <a:extLst>
                  <a:ext uri="{FF2B5EF4-FFF2-40B4-BE49-F238E27FC236}">
                    <a16:creationId xmlns:a16="http://schemas.microsoft.com/office/drawing/2014/main" id="{88639013-15A4-E9A2-FE8F-14B7E4855CDE}"/>
                  </a:ext>
                </a:extLst>
              </p:cNvPr>
              <p:cNvSpPr/>
              <p:nvPr/>
            </p:nvSpPr>
            <p:spPr>
              <a:xfrm>
                <a:off x="10079041" y="4858103"/>
                <a:ext cx="332535" cy="106192"/>
              </a:xfrm>
              <a:custGeom>
                <a:avLst/>
                <a:gdLst>
                  <a:gd name="connsiteX0" fmla="*/ 0 w 332535"/>
                  <a:gd name="connsiteY0" fmla="*/ 0 h 106192"/>
                  <a:gd name="connsiteX1" fmla="*/ 304621 w 332535"/>
                  <a:gd name="connsiteY1" fmla="*/ 0 h 106192"/>
                  <a:gd name="connsiteX2" fmla="*/ 332535 w 332535"/>
                  <a:gd name="connsiteY2" fmla="*/ 106193 h 106192"/>
                  <a:gd name="connsiteX3" fmla="*/ 22452 w 332535"/>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332535" h="106192">
                    <a:moveTo>
                      <a:pt x="0" y="0"/>
                    </a:moveTo>
                    <a:lnTo>
                      <a:pt x="304621" y="0"/>
                    </a:lnTo>
                    <a:lnTo>
                      <a:pt x="332535" y="106193"/>
                    </a:lnTo>
                    <a:lnTo>
                      <a:pt x="22452"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5" name="任意多边形: 形状 784">
                <a:extLst>
                  <a:ext uri="{FF2B5EF4-FFF2-40B4-BE49-F238E27FC236}">
                    <a16:creationId xmlns:a16="http://schemas.microsoft.com/office/drawing/2014/main" id="{EDC16A0E-4DB8-E31C-C4FD-5A3F731FEB9F}"/>
                  </a:ext>
                </a:extLst>
              </p:cNvPr>
              <p:cNvSpPr/>
              <p:nvPr/>
            </p:nvSpPr>
            <p:spPr>
              <a:xfrm>
                <a:off x="8862375" y="4668170"/>
                <a:ext cx="148669" cy="106799"/>
              </a:xfrm>
              <a:custGeom>
                <a:avLst/>
                <a:gdLst>
                  <a:gd name="connsiteX0" fmla="*/ 146243 w 148669"/>
                  <a:gd name="connsiteY0" fmla="*/ 0 h 106799"/>
                  <a:gd name="connsiteX1" fmla="*/ 0 w 148669"/>
                  <a:gd name="connsiteY1" fmla="*/ 0 h 106799"/>
                  <a:gd name="connsiteX2" fmla="*/ 0 w 148669"/>
                  <a:gd name="connsiteY2" fmla="*/ 106800 h 106799"/>
                  <a:gd name="connsiteX3" fmla="*/ 148670 w 148669"/>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48669" h="106799">
                    <a:moveTo>
                      <a:pt x="146243" y="0"/>
                    </a:moveTo>
                    <a:lnTo>
                      <a:pt x="0" y="0"/>
                    </a:lnTo>
                    <a:lnTo>
                      <a:pt x="0" y="106800"/>
                    </a:lnTo>
                    <a:lnTo>
                      <a:pt x="14867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6" name="任意多边形: 形状 785">
                <a:extLst>
                  <a:ext uri="{FF2B5EF4-FFF2-40B4-BE49-F238E27FC236}">
                    <a16:creationId xmlns:a16="http://schemas.microsoft.com/office/drawing/2014/main" id="{DCB136D2-88EA-09DF-83B8-2D7E32F90D69}"/>
                  </a:ext>
                </a:extLst>
              </p:cNvPr>
              <p:cNvSpPr/>
              <p:nvPr/>
            </p:nvSpPr>
            <p:spPr>
              <a:xfrm>
                <a:off x="8636032" y="4668170"/>
                <a:ext cx="151703" cy="106799"/>
              </a:xfrm>
              <a:custGeom>
                <a:avLst/>
                <a:gdLst>
                  <a:gd name="connsiteX0" fmla="*/ 151704 w 151703"/>
                  <a:gd name="connsiteY0" fmla="*/ 0 h 106799"/>
                  <a:gd name="connsiteX1" fmla="*/ 4248 w 151703"/>
                  <a:gd name="connsiteY1" fmla="*/ 0 h 106799"/>
                  <a:gd name="connsiteX2" fmla="*/ 0 w 151703"/>
                  <a:gd name="connsiteY2" fmla="*/ 106800 h 106799"/>
                  <a:gd name="connsiteX3" fmla="*/ 150491 w 151703"/>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1703" h="106799">
                    <a:moveTo>
                      <a:pt x="151704" y="0"/>
                    </a:moveTo>
                    <a:lnTo>
                      <a:pt x="4248" y="0"/>
                    </a:lnTo>
                    <a:lnTo>
                      <a:pt x="0" y="106800"/>
                    </a:lnTo>
                    <a:lnTo>
                      <a:pt x="150491"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7" name="任意多边形: 形状 786">
                <a:extLst>
                  <a:ext uri="{FF2B5EF4-FFF2-40B4-BE49-F238E27FC236}">
                    <a16:creationId xmlns:a16="http://schemas.microsoft.com/office/drawing/2014/main" id="{303D53AC-8C03-2793-D64F-B44E56F2B279}"/>
                  </a:ext>
                </a:extLst>
              </p:cNvPr>
              <p:cNvSpPr/>
              <p:nvPr/>
            </p:nvSpPr>
            <p:spPr>
              <a:xfrm>
                <a:off x="8410904" y="4668170"/>
                <a:ext cx="155951" cy="106799"/>
              </a:xfrm>
              <a:custGeom>
                <a:avLst/>
                <a:gdLst>
                  <a:gd name="connsiteX0" fmla="*/ 155952 w 155951"/>
                  <a:gd name="connsiteY0" fmla="*/ 0 h 106799"/>
                  <a:gd name="connsiteX1" fmla="*/ 8495 w 155951"/>
                  <a:gd name="connsiteY1" fmla="*/ 0 h 106799"/>
                  <a:gd name="connsiteX2" fmla="*/ 0 w 155951"/>
                  <a:gd name="connsiteY2" fmla="*/ 106800 h 106799"/>
                  <a:gd name="connsiteX3" fmla="*/ 150490 w 155951"/>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5951" h="106799">
                    <a:moveTo>
                      <a:pt x="155952" y="0"/>
                    </a:moveTo>
                    <a:lnTo>
                      <a:pt x="8495" y="0"/>
                    </a:lnTo>
                    <a:lnTo>
                      <a:pt x="0" y="106800"/>
                    </a:lnTo>
                    <a:lnTo>
                      <a:pt x="15049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8" name="任意多边形: 形状 787">
                <a:extLst>
                  <a:ext uri="{FF2B5EF4-FFF2-40B4-BE49-F238E27FC236}">
                    <a16:creationId xmlns:a16="http://schemas.microsoft.com/office/drawing/2014/main" id="{84A7258C-C9E6-D326-E01B-6A8828F638B6}"/>
                  </a:ext>
                </a:extLst>
              </p:cNvPr>
              <p:cNvSpPr/>
              <p:nvPr/>
            </p:nvSpPr>
            <p:spPr>
              <a:xfrm>
                <a:off x="8185775" y="4668170"/>
                <a:ext cx="160199" cy="106799"/>
              </a:xfrm>
              <a:custGeom>
                <a:avLst/>
                <a:gdLst>
                  <a:gd name="connsiteX0" fmla="*/ 160199 w 160199"/>
                  <a:gd name="connsiteY0" fmla="*/ 0 h 106799"/>
                  <a:gd name="connsiteX1" fmla="*/ 12743 w 160199"/>
                  <a:gd name="connsiteY1" fmla="*/ 0 h 106799"/>
                  <a:gd name="connsiteX2" fmla="*/ 0 w 160199"/>
                  <a:gd name="connsiteY2" fmla="*/ 106800 h 106799"/>
                  <a:gd name="connsiteX3" fmla="*/ 150490 w 160199"/>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0199" h="106799">
                    <a:moveTo>
                      <a:pt x="160199" y="0"/>
                    </a:moveTo>
                    <a:lnTo>
                      <a:pt x="12743" y="0"/>
                    </a:lnTo>
                    <a:lnTo>
                      <a:pt x="0" y="106800"/>
                    </a:lnTo>
                    <a:lnTo>
                      <a:pt x="15049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9" name="任意多边形: 形状 788">
                <a:extLst>
                  <a:ext uri="{FF2B5EF4-FFF2-40B4-BE49-F238E27FC236}">
                    <a16:creationId xmlns:a16="http://schemas.microsoft.com/office/drawing/2014/main" id="{CB8F4F67-34C5-3B84-812D-DD8F1CCF7AA2}"/>
                  </a:ext>
                </a:extLst>
              </p:cNvPr>
              <p:cNvSpPr/>
              <p:nvPr/>
            </p:nvSpPr>
            <p:spPr>
              <a:xfrm>
                <a:off x="7960646" y="4668170"/>
                <a:ext cx="164447" cy="106799"/>
              </a:xfrm>
              <a:custGeom>
                <a:avLst/>
                <a:gdLst>
                  <a:gd name="connsiteX0" fmla="*/ 164447 w 164447"/>
                  <a:gd name="connsiteY0" fmla="*/ 0 h 106799"/>
                  <a:gd name="connsiteX1" fmla="*/ 16991 w 164447"/>
                  <a:gd name="connsiteY1" fmla="*/ 0 h 106799"/>
                  <a:gd name="connsiteX2" fmla="*/ 0 w 164447"/>
                  <a:gd name="connsiteY2" fmla="*/ 106800 h 106799"/>
                  <a:gd name="connsiteX3" fmla="*/ 150490 w 164447"/>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4447" h="106799">
                    <a:moveTo>
                      <a:pt x="164447" y="0"/>
                    </a:moveTo>
                    <a:lnTo>
                      <a:pt x="16991" y="0"/>
                    </a:lnTo>
                    <a:lnTo>
                      <a:pt x="0" y="106800"/>
                    </a:lnTo>
                    <a:lnTo>
                      <a:pt x="15049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0" name="任意多边形: 形状 789">
                <a:extLst>
                  <a:ext uri="{FF2B5EF4-FFF2-40B4-BE49-F238E27FC236}">
                    <a16:creationId xmlns:a16="http://schemas.microsoft.com/office/drawing/2014/main" id="{D1DB05D2-5C37-8A06-BCCC-59C52C4FCEBD}"/>
                  </a:ext>
                </a:extLst>
              </p:cNvPr>
              <p:cNvSpPr/>
              <p:nvPr/>
            </p:nvSpPr>
            <p:spPr>
              <a:xfrm>
                <a:off x="7736124" y="4668170"/>
                <a:ext cx="168088" cy="106799"/>
              </a:xfrm>
              <a:custGeom>
                <a:avLst/>
                <a:gdLst>
                  <a:gd name="connsiteX0" fmla="*/ 168088 w 168088"/>
                  <a:gd name="connsiteY0" fmla="*/ 0 h 106799"/>
                  <a:gd name="connsiteX1" fmla="*/ 20632 w 168088"/>
                  <a:gd name="connsiteY1" fmla="*/ 0 h 106799"/>
                  <a:gd name="connsiteX2" fmla="*/ 0 w 168088"/>
                  <a:gd name="connsiteY2" fmla="*/ 106800 h 106799"/>
                  <a:gd name="connsiteX3" fmla="*/ 149884 w 168088"/>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8088" h="106799">
                    <a:moveTo>
                      <a:pt x="168088" y="0"/>
                    </a:moveTo>
                    <a:lnTo>
                      <a:pt x="20632" y="0"/>
                    </a:lnTo>
                    <a:lnTo>
                      <a:pt x="0" y="106800"/>
                    </a:lnTo>
                    <a:lnTo>
                      <a:pt x="149884"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1" name="任意多边形: 形状 790">
                <a:extLst>
                  <a:ext uri="{FF2B5EF4-FFF2-40B4-BE49-F238E27FC236}">
                    <a16:creationId xmlns:a16="http://schemas.microsoft.com/office/drawing/2014/main" id="{7C8D0ED0-A1CA-ED16-4144-74B5C2A92F41}"/>
                  </a:ext>
                </a:extLst>
              </p:cNvPr>
              <p:cNvSpPr/>
              <p:nvPr/>
            </p:nvSpPr>
            <p:spPr>
              <a:xfrm>
                <a:off x="7452741" y="4330173"/>
                <a:ext cx="93449" cy="92236"/>
              </a:xfrm>
              <a:custGeom>
                <a:avLst/>
                <a:gdLst>
                  <a:gd name="connsiteX0" fmla="*/ 0 w 93449"/>
                  <a:gd name="connsiteY0" fmla="*/ 92236 h 92236"/>
                  <a:gd name="connsiteX1" fmla="*/ 24273 w 93449"/>
                  <a:gd name="connsiteY1" fmla="*/ 0 h 92236"/>
                  <a:gd name="connsiteX2" fmla="*/ 93450 w 93449"/>
                  <a:gd name="connsiteY2" fmla="*/ 0 h 92236"/>
                  <a:gd name="connsiteX3" fmla="*/ 70997 w 93449"/>
                  <a:gd name="connsiteY3" fmla="*/ 92236 h 92236"/>
                </a:gdLst>
                <a:ahLst/>
                <a:cxnLst>
                  <a:cxn ang="0">
                    <a:pos x="connsiteX0" y="connsiteY0"/>
                  </a:cxn>
                  <a:cxn ang="0">
                    <a:pos x="connsiteX1" y="connsiteY1"/>
                  </a:cxn>
                  <a:cxn ang="0">
                    <a:pos x="connsiteX2" y="connsiteY2"/>
                  </a:cxn>
                  <a:cxn ang="0">
                    <a:pos x="connsiteX3" y="connsiteY3"/>
                  </a:cxn>
                </a:cxnLst>
                <a:rect l="l" t="t" r="r" b="b"/>
                <a:pathLst>
                  <a:path w="93449" h="92236">
                    <a:moveTo>
                      <a:pt x="0" y="92236"/>
                    </a:moveTo>
                    <a:lnTo>
                      <a:pt x="24273" y="0"/>
                    </a:lnTo>
                    <a:lnTo>
                      <a:pt x="93450" y="0"/>
                    </a:lnTo>
                    <a:lnTo>
                      <a:pt x="70997"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2" name="任意多边形: 形状 791">
                <a:extLst>
                  <a:ext uri="{FF2B5EF4-FFF2-40B4-BE49-F238E27FC236}">
                    <a16:creationId xmlns:a16="http://schemas.microsoft.com/office/drawing/2014/main" id="{163FBDB2-9ED3-1B02-2C46-BB1B1FDB6CF7}"/>
                  </a:ext>
                </a:extLst>
              </p:cNvPr>
              <p:cNvSpPr/>
              <p:nvPr/>
            </p:nvSpPr>
            <p:spPr>
              <a:xfrm>
                <a:off x="7593523" y="4330173"/>
                <a:ext cx="160199" cy="92236"/>
              </a:xfrm>
              <a:custGeom>
                <a:avLst/>
                <a:gdLst>
                  <a:gd name="connsiteX0" fmla="*/ 21845 w 160199"/>
                  <a:gd name="connsiteY0" fmla="*/ 0 h 92236"/>
                  <a:gd name="connsiteX1" fmla="*/ 160200 w 160199"/>
                  <a:gd name="connsiteY1" fmla="*/ 0 h 92236"/>
                  <a:gd name="connsiteX2" fmla="*/ 141388 w 160199"/>
                  <a:gd name="connsiteY2" fmla="*/ 92236 h 92236"/>
                  <a:gd name="connsiteX3" fmla="*/ 0 w 160199"/>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60199" h="92236">
                    <a:moveTo>
                      <a:pt x="21845" y="0"/>
                    </a:moveTo>
                    <a:lnTo>
                      <a:pt x="160200" y="0"/>
                    </a:lnTo>
                    <a:lnTo>
                      <a:pt x="141388"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3" name="任意多边形: 形状 792">
                <a:extLst>
                  <a:ext uri="{FF2B5EF4-FFF2-40B4-BE49-F238E27FC236}">
                    <a16:creationId xmlns:a16="http://schemas.microsoft.com/office/drawing/2014/main" id="{78E6473C-DD93-44CF-82B2-E1F8F79A3D07}"/>
                  </a:ext>
                </a:extLst>
              </p:cNvPr>
              <p:cNvSpPr/>
              <p:nvPr/>
            </p:nvSpPr>
            <p:spPr>
              <a:xfrm>
                <a:off x="7805301" y="4330173"/>
                <a:ext cx="156558" cy="92236"/>
              </a:xfrm>
              <a:custGeom>
                <a:avLst/>
                <a:gdLst>
                  <a:gd name="connsiteX0" fmla="*/ 18204 w 156558"/>
                  <a:gd name="connsiteY0" fmla="*/ 0 h 92236"/>
                  <a:gd name="connsiteX1" fmla="*/ 156558 w 156558"/>
                  <a:gd name="connsiteY1" fmla="*/ 0 h 92236"/>
                  <a:gd name="connsiteX2" fmla="*/ 140781 w 156558"/>
                  <a:gd name="connsiteY2" fmla="*/ 92236 h 92236"/>
                  <a:gd name="connsiteX3" fmla="*/ 0 w 156558"/>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6558" h="92236">
                    <a:moveTo>
                      <a:pt x="18204" y="0"/>
                    </a:moveTo>
                    <a:lnTo>
                      <a:pt x="156558"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4" name="任意多边形: 形状 793">
                <a:extLst>
                  <a:ext uri="{FF2B5EF4-FFF2-40B4-BE49-F238E27FC236}">
                    <a16:creationId xmlns:a16="http://schemas.microsoft.com/office/drawing/2014/main" id="{F3ADBC07-7145-C795-828C-985EA540BEA9}"/>
                  </a:ext>
                </a:extLst>
              </p:cNvPr>
              <p:cNvSpPr/>
              <p:nvPr/>
            </p:nvSpPr>
            <p:spPr>
              <a:xfrm>
                <a:off x="8016473" y="4330173"/>
                <a:ext cx="152917" cy="92236"/>
              </a:xfrm>
              <a:custGeom>
                <a:avLst/>
                <a:gdLst>
                  <a:gd name="connsiteX0" fmla="*/ 14564 w 152917"/>
                  <a:gd name="connsiteY0" fmla="*/ 0 h 92236"/>
                  <a:gd name="connsiteX1" fmla="*/ 152918 w 152917"/>
                  <a:gd name="connsiteY1" fmla="*/ 0 h 92236"/>
                  <a:gd name="connsiteX2" fmla="*/ 140781 w 152917"/>
                  <a:gd name="connsiteY2" fmla="*/ 92236 h 92236"/>
                  <a:gd name="connsiteX3" fmla="*/ 0 w 152917"/>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2917" h="92236">
                    <a:moveTo>
                      <a:pt x="14564" y="0"/>
                    </a:moveTo>
                    <a:lnTo>
                      <a:pt x="152918"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5" name="任意多边形: 形状 794">
                <a:extLst>
                  <a:ext uri="{FF2B5EF4-FFF2-40B4-BE49-F238E27FC236}">
                    <a16:creationId xmlns:a16="http://schemas.microsoft.com/office/drawing/2014/main" id="{D7B83C68-878D-5E84-52D0-B2559C983C45}"/>
                  </a:ext>
                </a:extLst>
              </p:cNvPr>
              <p:cNvSpPr/>
              <p:nvPr/>
            </p:nvSpPr>
            <p:spPr>
              <a:xfrm>
                <a:off x="8227645" y="4330173"/>
                <a:ext cx="149276" cy="92236"/>
              </a:xfrm>
              <a:custGeom>
                <a:avLst/>
                <a:gdLst>
                  <a:gd name="connsiteX0" fmla="*/ 10923 w 149276"/>
                  <a:gd name="connsiteY0" fmla="*/ 0 h 92236"/>
                  <a:gd name="connsiteX1" fmla="*/ 149277 w 149276"/>
                  <a:gd name="connsiteY1" fmla="*/ 0 h 92236"/>
                  <a:gd name="connsiteX2" fmla="*/ 140781 w 149276"/>
                  <a:gd name="connsiteY2" fmla="*/ 92236 h 92236"/>
                  <a:gd name="connsiteX3" fmla="*/ 0 w 149276"/>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9276" h="92236">
                    <a:moveTo>
                      <a:pt x="10923" y="0"/>
                    </a:moveTo>
                    <a:lnTo>
                      <a:pt x="149277"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6" name="任意多边形: 形状 795">
                <a:extLst>
                  <a:ext uri="{FF2B5EF4-FFF2-40B4-BE49-F238E27FC236}">
                    <a16:creationId xmlns:a16="http://schemas.microsoft.com/office/drawing/2014/main" id="{B7126298-1E41-88D1-E768-270E1C5E26F0}"/>
                  </a:ext>
                </a:extLst>
              </p:cNvPr>
              <p:cNvSpPr/>
              <p:nvPr/>
            </p:nvSpPr>
            <p:spPr>
              <a:xfrm>
                <a:off x="8438817" y="4330173"/>
                <a:ext cx="145635" cy="92236"/>
              </a:xfrm>
              <a:custGeom>
                <a:avLst/>
                <a:gdLst>
                  <a:gd name="connsiteX0" fmla="*/ 7282 w 145635"/>
                  <a:gd name="connsiteY0" fmla="*/ 0 h 92236"/>
                  <a:gd name="connsiteX1" fmla="*/ 145636 w 145635"/>
                  <a:gd name="connsiteY1" fmla="*/ 0 h 92236"/>
                  <a:gd name="connsiteX2" fmla="*/ 140781 w 145635"/>
                  <a:gd name="connsiteY2" fmla="*/ 92236 h 92236"/>
                  <a:gd name="connsiteX3" fmla="*/ 0 w 145635"/>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5635" h="92236">
                    <a:moveTo>
                      <a:pt x="7282" y="0"/>
                    </a:moveTo>
                    <a:lnTo>
                      <a:pt x="145636"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7" name="任意多边形: 形状 796">
                <a:extLst>
                  <a:ext uri="{FF2B5EF4-FFF2-40B4-BE49-F238E27FC236}">
                    <a16:creationId xmlns:a16="http://schemas.microsoft.com/office/drawing/2014/main" id="{E5FD9DAE-11DA-9702-CCF0-DCB5626BBF5E}"/>
                  </a:ext>
                </a:extLst>
              </p:cNvPr>
              <p:cNvSpPr/>
              <p:nvPr/>
            </p:nvSpPr>
            <p:spPr>
              <a:xfrm>
                <a:off x="8649989" y="4330173"/>
                <a:ext cx="141994" cy="92236"/>
              </a:xfrm>
              <a:custGeom>
                <a:avLst/>
                <a:gdLst>
                  <a:gd name="connsiteX0" fmla="*/ 3641 w 141994"/>
                  <a:gd name="connsiteY0" fmla="*/ 0 h 92236"/>
                  <a:gd name="connsiteX1" fmla="*/ 141995 w 141994"/>
                  <a:gd name="connsiteY1" fmla="*/ 0 h 92236"/>
                  <a:gd name="connsiteX2" fmla="*/ 140781 w 141994"/>
                  <a:gd name="connsiteY2" fmla="*/ 92236 h 92236"/>
                  <a:gd name="connsiteX3" fmla="*/ 0 w 141994"/>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1994" h="92236">
                    <a:moveTo>
                      <a:pt x="3641" y="0"/>
                    </a:moveTo>
                    <a:lnTo>
                      <a:pt x="141995"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8" name="任意多边形: 形状 797">
                <a:extLst>
                  <a:ext uri="{FF2B5EF4-FFF2-40B4-BE49-F238E27FC236}">
                    <a16:creationId xmlns:a16="http://schemas.microsoft.com/office/drawing/2014/main" id="{1399A75A-6457-8FE7-373D-AB70D8166932}"/>
                  </a:ext>
                </a:extLst>
              </p:cNvPr>
              <p:cNvSpPr/>
              <p:nvPr/>
            </p:nvSpPr>
            <p:spPr>
              <a:xfrm>
                <a:off x="8861161" y="4330173"/>
                <a:ext cx="140781" cy="92236"/>
              </a:xfrm>
              <a:custGeom>
                <a:avLst/>
                <a:gdLst>
                  <a:gd name="connsiteX0" fmla="*/ 0 w 140781"/>
                  <a:gd name="connsiteY0" fmla="*/ 0 h 92236"/>
                  <a:gd name="connsiteX1" fmla="*/ 138354 w 140781"/>
                  <a:gd name="connsiteY1" fmla="*/ 0 h 92236"/>
                  <a:gd name="connsiteX2" fmla="*/ 140781 w 140781"/>
                  <a:gd name="connsiteY2" fmla="*/ 92236 h 92236"/>
                  <a:gd name="connsiteX3" fmla="*/ 0 w 140781"/>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0781" h="92236">
                    <a:moveTo>
                      <a:pt x="0" y="0"/>
                    </a:moveTo>
                    <a:lnTo>
                      <a:pt x="138354"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9" name="任意多边形: 形状 798">
                <a:extLst>
                  <a:ext uri="{FF2B5EF4-FFF2-40B4-BE49-F238E27FC236}">
                    <a16:creationId xmlns:a16="http://schemas.microsoft.com/office/drawing/2014/main" id="{6704C46D-649D-C720-0DDA-C5BBA5802894}"/>
                  </a:ext>
                </a:extLst>
              </p:cNvPr>
              <p:cNvSpPr/>
              <p:nvPr/>
            </p:nvSpPr>
            <p:spPr>
              <a:xfrm>
                <a:off x="9068692" y="4330173"/>
                <a:ext cx="144422" cy="92236"/>
              </a:xfrm>
              <a:custGeom>
                <a:avLst/>
                <a:gdLst>
                  <a:gd name="connsiteX0" fmla="*/ 0 w 144422"/>
                  <a:gd name="connsiteY0" fmla="*/ 0 h 92236"/>
                  <a:gd name="connsiteX1" fmla="*/ 138354 w 144422"/>
                  <a:gd name="connsiteY1" fmla="*/ 0 h 92236"/>
                  <a:gd name="connsiteX2" fmla="*/ 144422 w 144422"/>
                  <a:gd name="connsiteY2" fmla="*/ 92236 h 92236"/>
                  <a:gd name="connsiteX3" fmla="*/ 3641 w 144422"/>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4422" h="92236">
                    <a:moveTo>
                      <a:pt x="0" y="0"/>
                    </a:moveTo>
                    <a:lnTo>
                      <a:pt x="138354" y="0"/>
                    </a:lnTo>
                    <a:lnTo>
                      <a:pt x="144422" y="92236"/>
                    </a:lnTo>
                    <a:lnTo>
                      <a:pt x="3641"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0" name="任意多边形: 形状 799">
                <a:extLst>
                  <a:ext uri="{FF2B5EF4-FFF2-40B4-BE49-F238E27FC236}">
                    <a16:creationId xmlns:a16="http://schemas.microsoft.com/office/drawing/2014/main" id="{E9340A56-9B7B-DB86-9ED5-5933016829FE}"/>
                  </a:ext>
                </a:extLst>
              </p:cNvPr>
              <p:cNvSpPr/>
              <p:nvPr/>
            </p:nvSpPr>
            <p:spPr>
              <a:xfrm>
                <a:off x="9276223" y="4330173"/>
                <a:ext cx="148063" cy="92236"/>
              </a:xfrm>
              <a:custGeom>
                <a:avLst/>
                <a:gdLst>
                  <a:gd name="connsiteX0" fmla="*/ 0 w 148063"/>
                  <a:gd name="connsiteY0" fmla="*/ 0 h 92236"/>
                  <a:gd name="connsiteX1" fmla="*/ 138961 w 148063"/>
                  <a:gd name="connsiteY1" fmla="*/ 0 h 92236"/>
                  <a:gd name="connsiteX2" fmla="*/ 148063 w 148063"/>
                  <a:gd name="connsiteY2" fmla="*/ 92236 h 92236"/>
                  <a:gd name="connsiteX3" fmla="*/ 7282 w 148063"/>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8063" h="92236">
                    <a:moveTo>
                      <a:pt x="0" y="0"/>
                    </a:moveTo>
                    <a:lnTo>
                      <a:pt x="138961" y="0"/>
                    </a:lnTo>
                    <a:lnTo>
                      <a:pt x="148063" y="92236"/>
                    </a:lnTo>
                    <a:lnTo>
                      <a:pt x="7282"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1" name="任意多边形: 形状 800">
                <a:extLst>
                  <a:ext uri="{FF2B5EF4-FFF2-40B4-BE49-F238E27FC236}">
                    <a16:creationId xmlns:a16="http://schemas.microsoft.com/office/drawing/2014/main" id="{8B3C59D9-4E98-75D9-77F7-3D0F00F506AC}"/>
                  </a:ext>
                </a:extLst>
              </p:cNvPr>
              <p:cNvSpPr/>
              <p:nvPr/>
            </p:nvSpPr>
            <p:spPr>
              <a:xfrm>
                <a:off x="9484361" y="4330173"/>
                <a:ext cx="151703" cy="92236"/>
              </a:xfrm>
              <a:custGeom>
                <a:avLst/>
                <a:gdLst>
                  <a:gd name="connsiteX0" fmla="*/ 0 w 151703"/>
                  <a:gd name="connsiteY0" fmla="*/ 0 h 92236"/>
                  <a:gd name="connsiteX1" fmla="*/ 138354 w 151703"/>
                  <a:gd name="connsiteY1" fmla="*/ 0 h 92236"/>
                  <a:gd name="connsiteX2" fmla="*/ 151704 w 151703"/>
                  <a:gd name="connsiteY2" fmla="*/ 92236 h 92236"/>
                  <a:gd name="connsiteX3" fmla="*/ 10923 w 151703"/>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1703" h="92236">
                    <a:moveTo>
                      <a:pt x="0" y="0"/>
                    </a:moveTo>
                    <a:lnTo>
                      <a:pt x="138354" y="0"/>
                    </a:lnTo>
                    <a:lnTo>
                      <a:pt x="151704" y="92236"/>
                    </a:lnTo>
                    <a:lnTo>
                      <a:pt x="10923"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2" name="任意多边形: 形状 801">
                <a:extLst>
                  <a:ext uri="{FF2B5EF4-FFF2-40B4-BE49-F238E27FC236}">
                    <a16:creationId xmlns:a16="http://schemas.microsoft.com/office/drawing/2014/main" id="{F7E1251C-C108-7899-612F-F7FA1716FEB5}"/>
                  </a:ext>
                </a:extLst>
              </p:cNvPr>
              <p:cNvSpPr/>
              <p:nvPr/>
            </p:nvSpPr>
            <p:spPr>
              <a:xfrm>
                <a:off x="9691892" y="4330173"/>
                <a:ext cx="155345" cy="92236"/>
              </a:xfrm>
              <a:custGeom>
                <a:avLst/>
                <a:gdLst>
                  <a:gd name="connsiteX0" fmla="*/ 0 w 155345"/>
                  <a:gd name="connsiteY0" fmla="*/ 0 h 92236"/>
                  <a:gd name="connsiteX1" fmla="*/ 138354 w 155345"/>
                  <a:gd name="connsiteY1" fmla="*/ 0 h 92236"/>
                  <a:gd name="connsiteX2" fmla="*/ 155345 w 155345"/>
                  <a:gd name="connsiteY2" fmla="*/ 92236 h 92236"/>
                  <a:gd name="connsiteX3" fmla="*/ 14564 w 155345"/>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5345" h="92236">
                    <a:moveTo>
                      <a:pt x="0" y="0"/>
                    </a:moveTo>
                    <a:lnTo>
                      <a:pt x="138354" y="0"/>
                    </a:lnTo>
                    <a:lnTo>
                      <a:pt x="155345" y="92236"/>
                    </a:lnTo>
                    <a:lnTo>
                      <a:pt x="14564"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3" name="任意多边形: 形状 802">
                <a:extLst>
                  <a:ext uri="{FF2B5EF4-FFF2-40B4-BE49-F238E27FC236}">
                    <a16:creationId xmlns:a16="http://schemas.microsoft.com/office/drawing/2014/main" id="{8ED4EE20-C423-1988-490D-40DFD2456033}"/>
                  </a:ext>
                </a:extLst>
              </p:cNvPr>
              <p:cNvSpPr/>
              <p:nvPr/>
            </p:nvSpPr>
            <p:spPr>
              <a:xfrm>
                <a:off x="9899423" y="4330173"/>
                <a:ext cx="158985" cy="92236"/>
              </a:xfrm>
              <a:custGeom>
                <a:avLst/>
                <a:gdLst>
                  <a:gd name="connsiteX0" fmla="*/ 0 w 158985"/>
                  <a:gd name="connsiteY0" fmla="*/ 0 h 92236"/>
                  <a:gd name="connsiteX1" fmla="*/ 138354 w 158985"/>
                  <a:gd name="connsiteY1" fmla="*/ 0 h 92236"/>
                  <a:gd name="connsiteX2" fmla="*/ 158986 w 158985"/>
                  <a:gd name="connsiteY2" fmla="*/ 92236 h 92236"/>
                  <a:gd name="connsiteX3" fmla="*/ 18204 w 158985"/>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8985" h="92236">
                    <a:moveTo>
                      <a:pt x="0" y="0"/>
                    </a:moveTo>
                    <a:lnTo>
                      <a:pt x="138354" y="0"/>
                    </a:lnTo>
                    <a:lnTo>
                      <a:pt x="158986" y="92236"/>
                    </a:lnTo>
                    <a:lnTo>
                      <a:pt x="18204"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4" name="任意多边形: 形状 803">
                <a:extLst>
                  <a:ext uri="{FF2B5EF4-FFF2-40B4-BE49-F238E27FC236}">
                    <a16:creationId xmlns:a16="http://schemas.microsoft.com/office/drawing/2014/main" id="{0531F1CE-2D42-B5B5-13DB-1DD8A7747402}"/>
                  </a:ext>
                </a:extLst>
              </p:cNvPr>
              <p:cNvSpPr/>
              <p:nvPr/>
            </p:nvSpPr>
            <p:spPr>
              <a:xfrm>
                <a:off x="10106954" y="4330173"/>
                <a:ext cx="162626" cy="92236"/>
              </a:xfrm>
              <a:custGeom>
                <a:avLst/>
                <a:gdLst>
                  <a:gd name="connsiteX0" fmla="*/ 0 w 162626"/>
                  <a:gd name="connsiteY0" fmla="*/ 0 h 92236"/>
                  <a:gd name="connsiteX1" fmla="*/ 138354 w 162626"/>
                  <a:gd name="connsiteY1" fmla="*/ 0 h 92236"/>
                  <a:gd name="connsiteX2" fmla="*/ 162627 w 162626"/>
                  <a:gd name="connsiteY2" fmla="*/ 92236 h 92236"/>
                  <a:gd name="connsiteX3" fmla="*/ 21845 w 162626"/>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62626" h="92236">
                    <a:moveTo>
                      <a:pt x="0" y="0"/>
                    </a:moveTo>
                    <a:lnTo>
                      <a:pt x="138354" y="0"/>
                    </a:lnTo>
                    <a:lnTo>
                      <a:pt x="162627" y="92236"/>
                    </a:lnTo>
                    <a:lnTo>
                      <a:pt x="21845"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5" name="任意多边形: 形状 804">
                <a:extLst>
                  <a:ext uri="{FF2B5EF4-FFF2-40B4-BE49-F238E27FC236}">
                    <a16:creationId xmlns:a16="http://schemas.microsoft.com/office/drawing/2014/main" id="{1C6C1A72-FD20-EC1D-7AA0-17FD3C38C994}"/>
                  </a:ext>
                </a:extLst>
              </p:cNvPr>
              <p:cNvSpPr/>
              <p:nvPr/>
            </p:nvSpPr>
            <p:spPr>
              <a:xfrm>
                <a:off x="6993988" y="5522567"/>
                <a:ext cx="3740413" cy="97697"/>
              </a:xfrm>
              <a:custGeom>
                <a:avLst/>
                <a:gdLst>
                  <a:gd name="connsiteX0" fmla="*/ 3642716 w 3740413"/>
                  <a:gd name="connsiteY0" fmla="*/ 97698 h 97697"/>
                  <a:gd name="connsiteX1" fmla="*/ 97697 w 3740413"/>
                  <a:gd name="connsiteY1" fmla="*/ 97698 h 97697"/>
                  <a:gd name="connsiteX2" fmla="*/ 0 w 3740413"/>
                  <a:gd name="connsiteY2" fmla="*/ 0 h 97697"/>
                  <a:gd name="connsiteX3" fmla="*/ 0 w 3740413"/>
                  <a:gd name="connsiteY3" fmla="*/ 0 h 97697"/>
                  <a:gd name="connsiteX4" fmla="*/ 3740414 w 3740413"/>
                  <a:gd name="connsiteY4" fmla="*/ 0 h 97697"/>
                  <a:gd name="connsiteX5" fmla="*/ 3740414 w 3740413"/>
                  <a:gd name="connsiteY5" fmla="*/ 0 h 97697"/>
                  <a:gd name="connsiteX6" fmla="*/ 3642716 w 3740413"/>
                  <a:gd name="connsiteY6" fmla="*/ 97698 h 97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0413" h="97697">
                    <a:moveTo>
                      <a:pt x="3642716" y="97698"/>
                    </a:moveTo>
                    <a:lnTo>
                      <a:pt x="97697" y="97698"/>
                    </a:lnTo>
                    <a:cubicBezTo>
                      <a:pt x="43691" y="97698"/>
                      <a:pt x="0" y="54007"/>
                      <a:pt x="0" y="0"/>
                    </a:cubicBezTo>
                    <a:lnTo>
                      <a:pt x="0" y="0"/>
                    </a:lnTo>
                    <a:lnTo>
                      <a:pt x="3740414" y="0"/>
                    </a:lnTo>
                    <a:lnTo>
                      <a:pt x="3740414" y="0"/>
                    </a:lnTo>
                    <a:cubicBezTo>
                      <a:pt x="3740414" y="54007"/>
                      <a:pt x="3696723" y="97698"/>
                      <a:pt x="3642716" y="97698"/>
                    </a:cubicBez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6" name="任意多边形: 形状 805">
                <a:extLst>
                  <a:ext uri="{FF2B5EF4-FFF2-40B4-BE49-F238E27FC236}">
                    <a16:creationId xmlns:a16="http://schemas.microsoft.com/office/drawing/2014/main" id="{9852AD2B-2E51-4010-6881-17BE63FECDAE}"/>
                  </a:ext>
                </a:extLst>
              </p:cNvPr>
              <p:cNvSpPr/>
              <p:nvPr/>
            </p:nvSpPr>
            <p:spPr>
              <a:xfrm>
                <a:off x="8380491" y="5078378"/>
                <a:ext cx="967422" cy="385934"/>
              </a:xfrm>
              <a:custGeom>
                <a:avLst/>
                <a:gdLst>
                  <a:gd name="connsiteX0" fmla="*/ 918791 w 967422"/>
                  <a:gd name="connsiteY0" fmla="*/ 38229 h 385934"/>
                  <a:gd name="connsiteX1" fmla="*/ 873887 w 967422"/>
                  <a:gd name="connsiteY1" fmla="*/ 0 h 385934"/>
                  <a:gd name="connsiteX2" fmla="*/ 484311 w 967422"/>
                  <a:gd name="connsiteY2" fmla="*/ 0 h 385934"/>
                  <a:gd name="connsiteX3" fmla="*/ 94128 w 967422"/>
                  <a:gd name="connsiteY3" fmla="*/ 0 h 385934"/>
                  <a:gd name="connsiteX4" fmla="*/ 49223 w 967422"/>
                  <a:gd name="connsiteY4" fmla="*/ 38229 h 385934"/>
                  <a:gd name="connsiteX5" fmla="*/ 678 w 967422"/>
                  <a:gd name="connsiteY5" fmla="*/ 332535 h 385934"/>
                  <a:gd name="connsiteX6" fmla="*/ 45583 w 967422"/>
                  <a:gd name="connsiteY6" fmla="*/ 385935 h 385934"/>
                  <a:gd name="connsiteX7" fmla="*/ 483704 w 967422"/>
                  <a:gd name="connsiteY7" fmla="*/ 385935 h 385934"/>
                  <a:gd name="connsiteX8" fmla="*/ 921825 w 967422"/>
                  <a:gd name="connsiteY8" fmla="*/ 385935 h 385934"/>
                  <a:gd name="connsiteX9" fmla="*/ 966729 w 967422"/>
                  <a:gd name="connsiteY9" fmla="*/ 332535 h 385934"/>
                  <a:gd name="connsiteX10" fmla="*/ 918791 w 967422"/>
                  <a:gd name="connsiteY10" fmla="*/ 38229 h 385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7422" h="385934">
                    <a:moveTo>
                      <a:pt x="918791" y="38229"/>
                    </a:moveTo>
                    <a:cubicBezTo>
                      <a:pt x="915150" y="16384"/>
                      <a:pt x="895732" y="0"/>
                      <a:pt x="873887" y="0"/>
                    </a:cubicBezTo>
                    <a:lnTo>
                      <a:pt x="484311" y="0"/>
                    </a:lnTo>
                    <a:lnTo>
                      <a:pt x="94128" y="0"/>
                    </a:lnTo>
                    <a:cubicBezTo>
                      <a:pt x="71676" y="0"/>
                      <a:pt x="52865" y="16384"/>
                      <a:pt x="49223" y="38229"/>
                    </a:cubicBezTo>
                    <a:lnTo>
                      <a:pt x="678" y="332535"/>
                    </a:lnTo>
                    <a:cubicBezTo>
                      <a:pt x="-4176" y="360449"/>
                      <a:pt x="17669" y="385935"/>
                      <a:pt x="45583" y="385935"/>
                    </a:cubicBezTo>
                    <a:lnTo>
                      <a:pt x="483704" y="385935"/>
                    </a:lnTo>
                    <a:lnTo>
                      <a:pt x="921825" y="385935"/>
                    </a:lnTo>
                    <a:cubicBezTo>
                      <a:pt x="950345" y="385935"/>
                      <a:pt x="971584" y="360449"/>
                      <a:pt x="966729" y="332535"/>
                    </a:cubicBezTo>
                    <a:lnTo>
                      <a:pt x="918791" y="38229"/>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807" name="图形 3">
                <a:extLst>
                  <a:ext uri="{FF2B5EF4-FFF2-40B4-BE49-F238E27FC236}">
                    <a16:creationId xmlns:a16="http://schemas.microsoft.com/office/drawing/2014/main" id="{76CEFC21-1563-16C0-AD01-5FC129C09C9B}"/>
                  </a:ext>
                </a:extLst>
              </p:cNvPr>
              <p:cNvGrpSpPr/>
              <p:nvPr/>
            </p:nvGrpSpPr>
            <p:grpSpPr>
              <a:xfrm>
                <a:off x="7629325" y="2581330"/>
                <a:ext cx="2463065" cy="1259143"/>
                <a:chOff x="7629325" y="2581330"/>
                <a:chExt cx="2463065" cy="1259143"/>
              </a:xfrm>
              <a:solidFill>
                <a:srgbClr val="F7F7F7"/>
              </a:solidFill>
            </p:grpSpPr>
            <p:sp>
              <p:nvSpPr>
                <p:cNvPr id="808" name="任意多边形: 形状 807">
                  <a:extLst>
                    <a:ext uri="{FF2B5EF4-FFF2-40B4-BE49-F238E27FC236}">
                      <a16:creationId xmlns:a16="http://schemas.microsoft.com/office/drawing/2014/main" id="{A7425810-8480-4088-CDA6-1DE655858969}"/>
                    </a:ext>
                  </a:extLst>
                </p:cNvPr>
                <p:cNvSpPr/>
                <p:nvPr/>
              </p:nvSpPr>
              <p:spPr>
                <a:xfrm>
                  <a:off x="7629325" y="2581330"/>
                  <a:ext cx="317364" cy="32768"/>
                </a:xfrm>
                <a:custGeom>
                  <a:avLst/>
                  <a:gdLst>
                    <a:gd name="connsiteX0" fmla="*/ 0 w 317364"/>
                    <a:gd name="connsiteY0" fmla="*/ 0 h 32768"/>
                    <a:gd name="connsiteX1" fmla="*/ 317365 w 317364"/>
                    <a:gd name="connsiteY1" fmla="*/ 0 h 32768"/>
                    <a:gd name="connsiteX2" fmla="*/ 317365 w 317364"/>
                    <a:gd name="connsiteY2" fmla="*/ 32768 h 32768"/>
                    <a:gd name="connsiteX3" fmla="*/ 0 w 317364"/>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17364" h="32768">
                      <a:moveTo>
                        <a:pt x="0" y="0"/>
                      </a:moveTo>
                      <a:lnTo>
                        <a:pt x="317365" y="0"/>
                      </a:lnTo>
                      <a:lnTo>
                        <a:pt x="317365"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9" name="任意多边形: 形状 808">
                  <a:extLst>
                    <a:ext uri="{FF2B5EF4-FFF2-40B4-BE49-F238E27FC236}">
                      <a16:creationId xmlns:a16="http://schemas.microsoft.com/office/drawing/2014/main" id="{A35E2517-A8A1-9338-8A56-AD0B13C44BC1}"/>
                    </a:ext>
                  </a:extLst>
                </p:cNvPr>
                <p:cNvSpPr/>
                <p:nvPr/>
              </p:nvSpPr>
              <p:spPr>
                <a:xfrm>
                  <a:off x="8035891" y="2825877"/>
                  <a:ext cx="228769" cy="32768"/>
                </a:xfrm>
                <a:custGeom>
                  <a:avLst/>
                  <a:gdLst>
                    <a:gd name="connsiteX0" fmla="*/ 0 w 228769"/>
                    <a:gd name="connsiteY0" fmla="*/ 0 h 32768"/>
                    <a:gd name="connsiteX1" fmla="*/ 228770 w 228769"/>
                    <a:gd name="connsiteY1" fmla="*/ 0 h 32768"/>
                    <a:gd name="connsiteX2" fmla="*/ 228770 w 228769"/>
                    <a:gd name="connsiteY2" fmla="*/ 32768 h 32768"/>
                    <a:gd name="connsiteX3" fmla="*/ 0 w 22876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8769" h="32768">
                      <a:moveTo>
                        <a:pt x="0" y="0"/>
                      </a:moveTo>
                      <a:lnTo>
                        <a:pt x="228770" y="0"/>
                      </a:lnTo>
                      <a:lnTo>
                        <a:pt x="22877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0" name="任意多边形: 形状 809">
                  <a:extLst>
                    <a:ext uri="{FF2B5EF4-FFF2-40B4-BE49-F238E27FC236}">
                      <a16:creationId xmlns:a16="http://schemas.microsoft.com/office/drawing/2014/main" id="{7553A4AA-6526-2688-F901-7116C3B18795}"/>
                    </a:ext>
                  </a:extLst>
                </p:cNvPr>
                <p:cNvSpPr/>
                <p:nvPr/>
              </p:nvSpPr>
              <p:spPr>
                <a:xfrm>
                  <a:off x="8300463" y="2825877"/>
                  <a:ext cx="151703" cy="32768"/>
                </a:xfrm>
                <a:custGeom>
                  <a:avLst/>
                  <a:gdLst>
                    <a:gd name="connsiteX0" fmla="*/ 0 w 151703"/>
                    <a:gd name="connsiteY0" fmla="*/ 0 h 32768"/>
                    <a:gd name="connsiteX1" fmla="*/ 151704 w 151703"/>
                    <a:gd name="connsiteY1" fmla="*/ 0 h 32768"/>
                    <a:gd name="connsiteX2" fmla="*/ 151704 w 151703"/>
                    <a:gd name="connsiteY2" fmla="*/ 32768 h 32768"/>
                    <a:gd name="connsiteX3" fmla="*/ 0 w 1517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1703" h="32768">
                      <a:moveTo>
                        <a:pt x="0" y="0"/>
                      </a:moveTo>
                      <a:lnTo>
                        <a:pt x="151704" y="0"/>
                      </a:lnTo>
                      <a:lnTo>
                        <a:pt x="15170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1" name="任意多边形: 形状 810">
                  <a:extLst>
                    <a:ext uri="{FF2B5EF4-FFF2-40B4-BE49-F238E27FC236}">
                      <a16:creationId xmlns:a16="http://schemas.microsoft.com/office/drawing/2014/main" id="{5B29EAAD-2B7F-30B0-5D4F-3A3862ACAD6F}"/>
                    </a:ext>
                  </a:extLst>
                </p:cNvPr>
                <p:cNvSpPr/>
                <p:nvPr/>
              </p:nvSpPr>
              <p:spPr>
                <a:xfrm>
                  <a:off x="7632966" y="3441188"/>
                  <a:ext cx="151703" cy="32768"/>
                </a:xfrm>
                <a:custGeom>
                  <a:avLst/>
                  <a:gdLst>
                    <a:gd name="connsiteX0" fmla="*/ 0 w 151703"/>
                    <a:gd name="connsiteY0" fmla="*/ 0 h 32768"/>
                    <a:gd name="connsiteX1" fmla="*/ 151704 w 151703"/>
                    <a:gd name="connsiteY1" fmla="*/ 0 h 32768"/>
                    <a:gd name="connsiteX2" fmla="*/ 151704 w 151703"/>
                    <a:gd name="connsiteY2" fmla="*/ 32768 h 32768"/>
                    <a:gd name="connsiteX3" fmla="*/ 0 w 1517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1703" h="32768">
                      <a:moveTo>
                        <a:pt x="0" y="0"/>
                      </a:moveTo>
                      <a:lnTo>
                        <a:pt x="151704" y="0"/>
                      </a:lnTo>
                      <a:lnTo>
                        <a:pt x="15170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2" name="任意多边形: 形状 811">
                  <a:extLst>
                    <a:ext uri="{FF2B5EF4-FFF2-40B4-BE49-F238E27FC236}">
                      <a16:creationId xmlns:a16="http://schemas.microsoft.com/office/drawing/2014/main" id="{0B742140-9FB8-82FA-B95C-3B9505418FA8}"/>
                    </a:ext>
                  </a:extLst>
                </p:cNvPr>
                <p:cNvSpPr/>
                <p:nvPr/>
              </p:nvSpPr>
              <p:spPr>
                <a:xfrm>
                  <a:off x="8482508" y="2825877"/>
                  <a:ext cx="367123" cy="32768"/>
                </a:xfrm>
                <a:custGeom>
                  <a:avLst/>
                  <a:gdLst>
                    <a:gd name="connsiteX0" fmla="*/ 0 w 367123"/>
                    <a:gd name="connsiteY0" fmla="*/ 0 h 32768"/>
                    <a:gd name="connsiteX1" fmla="*/ 367124 w 367123"/>
                    <a:gd name="connsiteY1" fmla="*/ 0 h 32768"/>
                    <a:gd name="connsiteX2" fmla="*/ 367124 w 367123"/>
                    <a:gd name="connsiteY2" fmla="*/ 32768 h 32768"/>
                    <a:gd name="connsiteX3" fmla="*/ 0 w 3671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67123" h="32768">
                      <a:moveTo>
                        <a:pt x="0" y="0"/>
                      </a:moveTo>
                      <a:lnTo>
                        <a:pt x="367124" y="0"/>
                      </a:lnTo>
                      <a:lnTo>
                        <a:pt x="3671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3" name="任意多边形: 形状 812">
                  <a:extLst>
                    <a:ext uri="{FF2B5EF4-FFF2-40B4-BE49-F238E27FC236}">
                      <a16:creationId xmlns:a16="http://schemas.microsoft.com/office/drawing/2014/main" id="{EB5FAA04-F68E-AD1C-86DA-15CA1A48DD3E}"/>
                    </a:ext>
                  </a:extLst>
                </p:cNvPr>
                <p:cNvSpPr/>
                <p:nvPr/>
              </p:nvSpPr>
              <p:spPr>
                <a:xfrm>
                  <a:off x="7632966" y="3318004"/>
                  <a:ext cx="236051" cy="32768"/>
                </a:xfrm>
                <a:custGeom>
                  <a:avLst/>
                  <a:gdLst>
                    <a:gd name="connsiteX0" fmla="*/ 0 w 236051"/>
                    <a:gd name="connsiteY0" fmla="*/ 0 h 32768"/>
                    <a:gd name="connsiteX1" fmla="*/ 236051 w 236051"/>
                    <a:gd name="connsiteY1" fmla="*/ 0 h 32768"/>
                    <a:gd name="connsiteX2" fmla="*/ 236051 w 236051"/>
                    <a:gd name="connsiteY2" fmla="*/ 32768 h 32768"/>
                    <a:gd name="connsiteX3" fmla="*/ 0 w 236051"/>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36051" h="32768">
                      <a:moveTo>
                        <a:pt x="0" y="0"/>
                      </a:moveTo>
                      <a:lnTo>
                        <a:pt x="236051" y="0"/>
                      </a:lnTo>
                      <a:lnTo>
                        <a:pt x="236051"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4" name="任意多边形: 形状 813">
                  <a:extLst>
                    <a:ext uri="{FF2B5EF4-FFF2-40B4-BE49-F238E27FC236}">
                      <a16:creationId xmlns:a16="http://schemas.microsoft.com/office/drawing/2014/main" id="{A3F47EC0-FBA7-1FA3-C918-468094CA0AB0}"/>
                    </a:ext>
                  </a:extLst>
                </p:cNvPr>
                <p:cNvSpPr/>
                <p:nvPr/>
              </p:nvSpPr>
              <p:spPr>
                <a:xfrm>
                  <a:off x="7961860" y="3563158"/>
                  <a:ext cx="143815" cy="32768"/>
                </a:xfrm>
                <a:custGeom>
                  <a:avLst/>
                  <a:gdLst>
                    <a:gd name="connsiteX0" fmla="*/ 0 w 143815"/>
                    <a:gd name="connsiteY0" fmla="*/ 0 h 32768"/>
                    <a:gd name="connsiteX1" fmla="*/ 143815 w 143815"/>
                    <a:gd name="connsiteY1" fmla="*/ 0 h 32768"/>
                    <a:gd name="connsiteX2" fmla="*/ 143815 w 143815"/>
                    <a:gd name="connsiteY2" fmla="*/ 32768 h 32768"/>
                    <a:gd name="connsiteX3" fmla="*/ 0 w 143815"/>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815" h="32768">
                      <a:moveTo>
                        <a:pt x="0" y="0"/>
                      </a:moveTo>
                      <a:lnTo>
                        <a:pt x="143815" y="0"/>
                      </a:lnTo>
                      <a:lnTo>
                        <a:pt x="143815"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5" name="任意多边形: 形状 814">
                  <a:extLst>
                    <a:ext uri="{FF2B5EF4-FFF2-40B4-BE49-F238E27FC236}">
                      <a16:creationId xmlns:a16="http://schemas.microsoft.com/office/drawing/2014/main" id="{19DB8D79-29B1-252A-3C22-BB9D58C4CF3E}"/>
                    </a:ext>
                  </a:extLst>
                </p:cNvPr>
                <p:cNvSpPr/>
                <p:nvPr/>
              </p:nvSpPr>
              <p:spPr>
                <a:xfrm>
                  <a:off x="7632966" y="3563158"/>
                  <a:ext cx="285203" cy="32768"/>
                </a:xfrm>
                <a:custGeom>
                  <a:avLst/>
                  <a:gdLst>
                    <a:gd name="connsiteX0" fmla="*/ 0 w 285203"/>
                    <a:gd name="connsiteY0" fmla="*/ 0 h 32768"/>
                    <a:gd name="connsiteX1" fmla="*/ 285203 w 285203"/>
                    <a:gd name="connsiteY1" fmla="*/ 0 h 32768"/>
                    <a:gd name="connsiteX2" fmla="*/ 285203 w 285203"/>
                    <a:gd name="connsiteY2" fmla="*/ 32768 h 32768"/>
                    <a:gd name="connsiteX3" fmla="*/ 0 w 2852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5203" h="32768">
                      <a:moveTo>
                        <a:pt x="0" y="0"/>
                      </a:moveTo>
                      <a:lnTo>
                        <a:pt x="285203" y="0"/>
                      </a:lnTo>
                      <a:lnTo>
                        <a:pt x="285203"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6" name="任意多边形: 形状 815">
                  <a:extLst>
                    <a:ext uri="{FF2B5EF4-FFF2-40B4-BE49-F238E27FC236}">
                      <a16:creationId xmlns:a16="http://schemas.microsoft.com/office/drawing/2014/main" id="{2A890D37-9795-5E70-10C0-1B7F75FC17FE}"/>
                    </a:ext>
                  </a:extLst>
                </p:cNvPr>
                <p:cNvSpPr/>
                <p:nvPr/>
              </p:nvSpPr>
              <p:spPr>
                <a:xfrm>
                  <a:off x="7632966" y="3685735"/>
                  <a:ext cx="157165" cy="32768"/>
                </a:xfrm>
                <a:custGeom>
                  <a:avLst/>
                  <a:gdLst>
                    <a:gd name="connsiteX0" fmla="*/ 0 w 157165"/>
                    <a:gd name="connsiteY0" fmla="*/ 0 h 32768"/>
                    <a:gd name="connsiteX1" fmla="*/ 157165 w 157165"/>
                    <a:gd name="connsiteY1" fmla="*/ 0 h 32768"/>
                    <a:gd name="connsiteX2" fmla="*/ 157165 w 157165"/>
                    <a:gd name="connsiteY2" fmla="*/ 32768 h 32768"/>
                    <a:gd name="connsiteX3" fmla="*/ 0 w 157165"/>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7165" h="32768">
                      <a:moveTo>
                        <a:pt x="0" y="0"/>
                      </a:moveTo>
                      <a:lnTo>
                        <a:pt x="157165" y="0"/>
                      </a:lnTo>
                      <a:lnTo>
                        <a:pt x="157165"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7" name="任意多边形: 形状 816">
                  <a:extLst>
                    <a:ext uri="{FF2B5EF4-FFF2-40B4-BE49-F238E27FC236}">
                      <a16:creationId xmlns:a16="http://schemas.microsoft.com/office/drawing/2014/main" id="{C214499A-1DEA-6D4C-FD37-77F37EED3CBA}"/>
                    </a:ext>
                  </a:extLst>
                </p:cNvPr>
                <p:cNvSpPr/>
                <p:nvPr/>
              </p:nvSpPr>
              <p:spPr>
                <a:xfrm>
                  <a:off x="8008585" y="2581330"/>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8" name="任意多边形: 形状 817">
                  <a:extLst>
                    <a:ext uri="{FF2B5EF4-FFF2-40B4-BE49-F238E27FC236}">
                      <a16:creationId xmlns:a16="http://schemas.microsoft.com/office/drawing/2014/main" id="{B2E61AC0-24D6-53BA-22C2-EF449E167877}"/>
                    </a:ext>
                  </a:extLst>
                </p:cNvPr>
                <p:cNvSpPr/>
                <p:nvPr/>
              </p:nvSpPr>
              <p:spPr>
                <a:xfrm>
                  <a:off x="8008585" y="2948453"/>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9" name="任意多边形: 形状 818">
                  <a:extLst>
                    <a:ext uri="{FF2B5EF4-FFF2-40B4-BE49-F238E27FC236}">
                      <a16:creationId xmlns:a16="http://schemas.microsoft.com/office/drawing/2014/main" id="{C5DA35EE-427A-7033-1695-9B48B8D6D694}"/>
                    </a:ext>
                  </a:extLst>
                </p:cNvPr>
                <p:cNvSpPr/>
                <p:nvPr/>
              </p:nvSpPr>
              <p:spPr>
                <a:xfrm>
                  <a:off x="7895717" y="3070423"/>
                  <a:ext cx="96483" cy="32768"/>
                </a:xfrm>
                <a:custGeom>
                  <a:avLst/>
                  <a:gdLst>
                    <a:gd name="connsiteX0" fmla="*/ 0 w 96483"/>
                    <a:gd name="connsiteY0" fmla="*/ 0 h 32768"/>
                    <a:gd name="connsiteX1" fmla="*/ 96484 w 96483"/>
                    <a:gd name="connsiteY1" fmla="*/ 0 h 32768"/>
                    <a:gd name="connsiteX2" fmla="*/ 96484 w 96483"/>
                    <a:gd name="connsiteY2" fmla="*/ 32768 h 32768"/>
                    <a:gd name="connsiteX3" fmla="*/ 0 w 9648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96483" h="32768">
                      <a:moveTo>
                        <a:pt x="0" y="0"/>
                      </a:moveTo>
                      <a:lnTo>
                        <a:pt x="96484" y="0"/>
                      </a:lnTo>
                      <a:lnTo>
                        <a:pt x="9648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0" name="任意多边形: 形状 819">
                  <a:extLst>
                    <a:ext uri="{FF2B5EF4-FFF2-40B4-BE49-F238E27FC236}">
                      <a16:creationId xmlns:a16="http://schemas.microsoft.com/office/drawing/2014/main" id="{83D51B81-56EC-E1F9-FAC1-013C8A9B8A10}"/>
                    </a:ext>
                  </a:extLst>
                </p:cNvPr>
                <p:cNvSpPr/>
                <p:nvPr/>
              </p:nvSpPr>
              <p:spPr>
                <a:xfrm>
                  <a:off x="7799840" y="3194821"/>
                  <a:ext cx="216026" cy="32768"/>
                </a:xfrm>
                <a:custGeom>
                  <a:avLst/>
                  <a:gdLst>
                    <a:gd name="connsiteX0" fmla="*/ 0 w 216026"/>
                    <a:gd name="connsiteY0" fmla="*/ 0 h 32768"/>
                    <a:gd name="connsiteX1" fmla="*/ 216026 w 216026"/>
                    <a:gd name="connsiteY1" fmla="*/ 0 h 32768"/>
                    <a:gd name="connsiteX2" fmla="*/ 216026 w 216026"/>
                    <a:gd name="connsiteY2" fmla="*/ 32768 h 32768"/>
                    <a:gd name="connsiteX3" fmla="*/ 0 w 216026"/>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16026" h="32768">
                      <a:moveTo>
                        <a:pt x="0" y="0"/>
                      </a:moveTo>
                      <a:lnTo>
                        <a:pt x="216026" y="0"/>
                      </a:lnTo>
                      <a:lnTo>
                        <a:pt x="216026"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1" name="任意多边形: 形状 820">
                  <a:extLst>
                    <a:ext uri="{FF2B5EF4-FFF2-40B4-BE49-F238E27FC236}">
                      <a16:creationId xmlns:a16="http://schemas.microsoft.com/office/drawing/2014/main" id="{329BD963-BCB1-7550-B768-28F9032C4CFA}"/>
                    </a:ext>
                  </a:extLst>
                </p:cNvPr>
                <p:cNvSpPr/>
                <p:nvPr/>
              </p:nvSpPr>
              <p:spPr>
                <a:xfrm>
                  <a:off x="8048635" y="3194821"/>
                  <a:ext cx="298553" cy="32768"/>
                </a:xfrm>
                <a:custGeom>
                  <a:avLst/>
                  <a:gdLst>
                    <a:gd name="connsiteX0" fmla="*/ 0 w 298553"/>
                    <a:gd name="connsiteY0" fmla="*/ 0 h 32768"/>
                    <a:gd name="connsiteX1" fmla="*/ 298553 w 298553"/>
                    <a:gd name="connsiteY1" fmla="*/ 0 h 32768"/>
                    <a:gd name="connsiteX2" fmla="*/ 298553 w 298553"/>
                    <a:gd name="connsiteY2" fmla="*/ 32768 h 32768"/>
                    <a:gd name="connsiteX3" fmla="*/ 0 w 29855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98553" h="32768">
                      <a:moveTo>
                        <a:pt x="0" y="0"/>
                      </a:moveTo>
                      <a:lnTo>
                        <a:pt x="298553" y="0"/>
                      </a:lnTo>
                      <a:lnTo>
                        <a:pt x="298553"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2" name="任意多边形: 形状 821">
                  <a:extLst>
                    <a:ext uri="{FF2B5EF4-FFF2-40B4-BE49-F238E27FC236}">
                      <a16:creationId xmlns:a16="http://schemas.microsoft.com/office/drawing/2014/main" id="{1B901B32-5067-47F1-2B7E-B3CF2E3A88D9}"/>
                    </a:ext>
                  </a:extLst>
                </p:cNvPr>
                <p:cNvSpPr/>
                <p:nvPr/>
              </p:nvSpPr>
              <p:spPr>
                <a:xfrm>
                  <a:off x="7632966" y="3071637"/>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3" name="任意多边形: 形状 822">
                  <a:extLst>
                    <a:ext uri="{FF2B5EF4-FFF2-40B4-BE49-F238E27FC236}">
                      <a16:creationId xmlns:a16="http://schemas.microsoft.com/office/drawing/2014/main" id="{55C4F9CF-A9A9-CD6C-21E6-0C8694415A78}"/>
                    </a:ext>
                  </a:extLst>
                </p:cNvPr>
                <p:cNvSpPr/>
                <p:nvPr/>
              </p:nvSpPr>
              <p:spPr>
                <a:xfrm>
                  <a:off x="7632966" y="3194821"/>
                  <a:ext cx="133499" cy="32768"/>
                </a:xfrm>
                <a:custGeom>
                  <a:avLst/>
                  <a:gdLst>
                    <a:gd name="connsiteX0" fmla="*/ 0 w 133499"/>
                    <a:gd name="connsiteY0" fmla="*/ 0 h 32768"/>
                    <a:gd name="connsiteX1" fmla="*/ 133499 w 133499"/>
                    <a:gd name="connsiteY1" fmla="*/ 0 h 32768"/>
                    <a:gd name="connsiteX2" fmla="*/ 133499 w 133499"/>
                    <a:gd name="connsiteY2" fmla="*/ 32768 h 32768"/>
                    <a:gd name="connsiteX3" fmla="*/ 0 w 13349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33499" h="32768">
                      <a:moveTo>
                        <a:pt x="0" y="0"/>
                      </a:moveTo>
                      <a:lnTo>
                        <a:pt x="133499" y="0"/>
                      </a:lnTo>
                      <a:lnTo>
                        <a:pt x="13349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4" name="任意多边形: 形状 823">
                  <a:extLst>
                    <a:ext uri="{FF2B5EF4-FFF2-40B4-BE49-F238E27FC236}">
                      <a16:creationId xmlns:a16="http://schemas.microsoft.com/office/drawing/2014/main" id="{205E5054-9758-FA42-1BA8-C3FD620619E6}"/>
                    </a:ext>
                  </a:extLst>
                </p:cNvPr>
                <p:cNvSpPr/>
                <p:nvPr/>
              </p:nvSpPr>
              <p:spPr>
                <a:xfrm>
                  <a:off x="8037712" y="3071637"/>
                  <a:ext cx="126217" cy="32768"/>
                </a:xfrm>
                <a:custGeom>
                  <a:avLst/>
                  <a:gdLst>
                    <a:gd name="connsiteX0" fmla="*/ 0 w 126217"/>
                    <a:gd name="connsiteY0" fmla="*/ 0 h 32768"/>
                    <a:gd name="connsiteX1" fmla="*/ 126218 w 126217"/>
                    <a:gd name="connsiteY1" fmla="*/ 0 h 32768"/>
                    <a:gd name="connsiteX2" fmla="*/ 126218 w 126217"/>
                    <a:gd name="connsiteY2" fmla="*/ 32768 h 32768"/>
                    <a:gd name="connsiteX3" fmla="*/ 0 w 12621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26217" h="32768">
                      <a:moveTo>
                        <a:pt x="0" y="0"/>
                      </a:moveTo>
                      <a:lnTo>
                        <a:pt x="126218" y="0"/>
                      </a:lnTo>
                      <a:lnTo>
                        <a:pt x="12621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5" name="任意多边形: 形状 824">
                  <a:extLst>
                    <a:ext uri="{FF2B5EF4-FFF2-40B4-BE49-F238E27FC236}">
                      <a16:creationId xmlns:a16="http://schemas.microsoft.com/office/drawing/2014/main" id="{93204AAD-AEA9-B306-8D69-9934100703E3}"/>
                    </a:ext>
                  </a:extLst>
                </p:cNvPr>
                <p:cNvSpPr/>
                <p:nvPr/>
              </p:nvSpPr>
              <p:spPr>
                <a:xfrm>
                  <a:off x="7637213" y="3807705"/>
                  <a:ext cx="126217" cy="32768"/>
                </a:xfrm>
                <a:custGeom>
                  <a:avLst/>
                  <a:gdLst>
                    <a:gd name="connsiteX0" fmla="*/ 0 w 126217"/>
                    <a:gd name="connsiteY0" fmla="*/ 0 h 32768"/>
                    <a:gd name="connsiteX1" fmla="*/ 126218 w 126217"/>
                    <a:gd name="connsiteY1" fmla="*/ 0 h 32768"/>
                    <a:gd name="connsiteX2" fmla="*/ 126218 w 126217"/>
                    <a:gd name="connsiteY2" fmla="*/ 32768 h 32768"/>
                    <a:gd name="connsiteX3" fmla="*/ 0 w 12621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26217" h="32768">
                      <a:moveTo>
                        <a:pt x="0" y="0"/>
                      </a:moveTo>
                      <a:lnTo>
                        <a:pt x="126218" y="0"/>
                      </a:lnTo>
                      <a:lnTo>
                        <a:pt x="12621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6" name="任意多边形: 形状 825">
                  <a:extLst>
                    <a:ext uri="{FF2B5EF4-FFF2-40B4-BE49-F238E27FC236}">
                      <a16:creationId xmlns:a16="http://schemas.microsoft.com/office/drawing/2014/main" id="{3FD212C7-45AC-473B-BE6A-997FC00D7ADF}"/>
                    </a:ext>
                  </a:extLst>
                </p:cNvPr>
                <p:cNvSpPr/>
                <p:nvPr/>
              </p:nvSpPr>
              <p:spPr>
                <a:xfrm>
                  <a:off x="7632359" y="2825877"/>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7" name="任意多边形: 形状 826">
                  <a:extLst>
                    <a:ext uri="{FF2B5EF4-FFF2-40B4-BE49-F238E27FC236}">
                      <a16:creationId xmlns:a16="http://schemas.microsoft.com/office/drawing/2014/main" id="{075C0736-8128-9793-68DA-B4E6D560CFB7}"/>
                    </a:ext>
                  </a:extLst>
                </p:cNvPr>
                <p:cNvSpPr/>
                <p:nvPr/>
              </p:nvSpPr>
              <p:spPr>
                <a:xfrm>
                  <a:off x="7831394" y="3441188"/>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8" name="任意多边形: 形状 827">
                  <a:extLst>
                    <a:ext uri="{FF2B5EF4-FFF2-40B4-BE49-F238E27FC236}">
                      <a16:creationId xmlns:a16="http://schemas.microsoft.com/office/drawing/2014/main" id="{C06DC765-ED34-C222-837E-DEC1549D7A8F}"/>
                    </a:ext>
                  </a:extLst>
                </p:cNvPr>
                <p:cNvSpPr/>
                <p:nvPr/>
              </p:nvSpPr>
              <p:spPr>
                <a:xfrm>
                  <a:off x="7834429" y="3685735"/>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9" name="任意多边形: 形状 828">
                  <a:extLst>
                    <a:ext uri="{FF2B5EF4-FFF2-40B4-BE49-F238E27FC236}">
                      <a16:creationId xmlns:a16="http://schemas.microsoft.com/office/drawing/2014/main" id="{E2C2F548-8BC9-577C-0520-55DE57A71350}"/>
                    </a:ext>
                  </a:extLst>
                </p:cNvPr>
                <p:cNvSpPr/>
                <p:nvPr/>
              </p:nvSpPr>
              <p:spPr>
                <a:xfrm>
                  <a:off x="8234320" y="3685735"/>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0" name="任意多边形: 形状 829">
                  <a:extLst>
                    <a:ext uri="{FF2B5EF4-FFF2-40B4-BE49-F238E27FC236}">
                      <a16:creationId xmlns:a16="http://schemas.microsoft.com/office/drawing/2014/main" id="{338E29C2-B09E-E5CF-539B-03B974699AC0}"/>
                    </a:ext>
                  </a:extLst>
                </p:cNvPr>
                <p:cNvSpPr/>
                <p:nvPr/>
              </p:nvSpPr>
              <p:spPr>
                <a:xfrm>
                  <a:off x="7632359" y="2948453"/>
                  <a:ext cx="321005" cy="32768"/>
                </a:xfrm>
                <a:custGeom>
                  <a:avLst/>
                  <a:gdLst>
                    <a:gd name="connsiteX0" fmla="*/ 0 w 321005"/>
                    <a:gd name="connsiteY0" fmla="*/ 0 h 32768"/>
                    <a:gd name="connsiteX1" fmla="*/ 321006 w 321005"/>
                    <a:gd name="connsiteY1" fmla="*/ 0 h 32768"/>
                    <a:gd name="connsiteX2" fmla="*/ 321006 w 321005"/>
                    <a:gd name="connsiteY2" fmla="*/ 32768 h 32768"/>
                    <a:gd name="connsiteX3" fmla="*/ 0 w 321005"/>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21005" h="32768">
                      <a:moveTo>
                        <a:pt x="0" y="0"/>
                      </a:moveTo>
                      <a:lnTo>
                        <a:pt x="321006" y="0"/>
                      </a:lnTo>
                      <a:lnTo>
                        <a:pt x="321006"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1" name="任意多边形: 形状 830">
                  <a:extLst>
                    <a:ext uri="{FF2B5EF4-FFF2-40B4-BE49-F238E27FC236}">
                      <a16:creationId xmlns:a16="http://schemas.microsoft.com/office/drawing/2014/main" id="{3EDB6608-F30D-C277-6FBB-1B7FD9E1C542}"/>
                    </a:ext>
                  </a:extLst>
                </p:cNvPr>
                <p:cNvSpPr/>
                <p:nvPr/>
              </p:nvSpPr>
              <p:spPr>
                <a:xfrm>
                  <a:off x="9136656" y="2581330"/>
                  <a:ext cx="225128" cy="32768"/>
                </a:xfrm>
                <a:custGeom>
                  <a:avLst/>
                  <a:gdLst>
                    <a:gd name="connsiteX0" fmla="*/ 0 w 225128"/>
                    <a:gd name="connsiteY0" fmla="*/ 0 h 32768"/>
                    <a:gd name="connsiteX1" fmla="*/ 225128 w 225128"/>
                    <a:gd name="connsiteY1" fmla="*/ 0 h 32768"/>
                    <a:gd name="connsiteX2" fmla="*/ 225128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8" y="0"/>
                      </a:lnTo>
                      <a:lnTo>
                        <a:pt x="22512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2" name="任意多边形: 形状 831">
                  <a:extLst>
                    <a:ext uri="{FF2B5EF4-FFF2-40B4-BE49-F238E27FC236}">
                      <a16:creationId xmlns:a16="http://schemas.microsoft.com/office/drawing/2014/main" id="{1CD7204F-B10A-4B9B-5B2F-7AA44F1CAD91}"/>
                    </a:ext>
                  </a:extLst>
                </p:cNvPr>
                <p:cNvSpPr/>
                <p:nvPr/>
              </p:nvSpPr>
              <p:spPr>
                <a:xfrm>
                  <a:off x="8334445" y="3807705"/>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3" name="任意多边形: 形状 832">
                  <a:extLst>
                    <a:ext uri="{FF2B5EF4-FFF2-40B4-BE49-F238E27FC236}">
                      <a16:creationId xmlns:a16="http://schemas.microsoft.com/office/drawing/2014/main" id="{16EFF773-B344-F5B3-5A4B-A950A1848EBE}"/>
                    </a:ext>
                  </a:extLst>
                </p:cNvPr>
                <p:cNvSpPr/>
                <p:nvPr/>
              </p:nvSpPr>
              <p:spPr>
                <a:xfrm>
                  <a:off x="9431568" y="2581330"/>
                  <a:ext cx="150490" cy="32768"/>
                </a:xfrm>
                <a:custGeom>
                  <a:avLst/>
                  <a:gdLst>
                    <a:gd name="connsiteX0" fmla="*/ 0 w 150490"/>
                    <a:gd name="connsiteY0" fmla="*/ 0 h 32768"/>
                    <a:gd name="connsiteX1" fmla="*/ 150490 w 150490"/>
                    <a:gd name="connsiteY1" fmla="*/ 0 h 32768"/>
                    <a:gd name="connsiteX2" fmla="*/ 150490 w 150490"/>
                    <a:gd name="connsiteY2" fmla="*/ 32768 h 32768"/>
                    <a:gd name="connsiteX3" fmla="*/ 0 w 150490"/>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0490" h="32768">
                      <a:moveTo>
                        <a:pt x="0" y="0"/>
                      </a:moveTo>
                      <a:lnTo>
                        <a:pt x="150490" y="0"/>
                      </a:lnTo>
                      <a:lnTo>
                        <a:pt x="15049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4" name="任意多边形: 形状 833">
                  <a:extLst>
                    <a:ext uri="{FF2B5EF4-FFF2-40B4-BE49-F238E27FC236}">
                      <a16:creationId xmlns:a16="http://schemas.microsoft.com/office/drawing/2014/main" id="{8152EFBA-277A-69DB-6395-ABC1B24BE99D}"/>
                    </a:ext>
                  </a:extLst>
                </p:cNvPr>
                <p:cNvSpPr/>
                <p:nvPr/>
              </p:nvSpPr>
              <p:spPr>
                <a:xfrm>
                  <a:off x="9941900" y="2703906"/>
                  <a:ext cx="150490" cy="32768"/>
                </a:xfrm>
                <a:custGeom>
                  <a:avLst/>
                  <a:gdLst>
                    <a:gd name="connsiteX0" fmla="*/ 0 w 150490"/>
                    <a:gd name="connsiteY0" fmla="*/ 0 h 32768"/>
                    <a:gd name="connsiteX1" fmla="*/ 150490 w 150490"/>
                    <a:gd name="connsiteY1" fmla="*/ 0 h 32768"/>
                    <a:gd name="connsiteX2" fmla="*/ 150490 w 150490"/>
                    <a:gd name="connsiteY2" fmla="*/ 32768 h 32768"/>
                    <a:gd name="connsiteX3" fmla="*/ 0 w 150490"/>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0490" h="32768">
                      <a:moveTo>
                        <a:pt x="0" y="0"/>
                      </a:moveTo>
                      <a:lnTo>
                        <a:pt x="150490" y="0"/>
                      </a:lnTo>
                      <a:lnTo>
                        <a:pt x="15049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5" name="任意多边形: 形状 834">
                  <a:extLst>
                    <a:ext uri="{FF2B5EF4-FFF2-40B4-BE49-F238E27FC236}">
                      <a16:creationId xmlns:a16="http://schemas.microsoft.com/office/drawing/2014/main" id="{9416AC37-0FEC-E736-DC8A-9CCD50F6C694}"/>
                    </a:ext>
                  </a:extLst>
                </p:cNvPr>
                <p:cNvSpPr/>
                <p:nvPr/>
              </p:nvSpPr>
              <p:spPr>
                <a:xfrm>
                  <a:off x="8294395" y="2581330"/>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6" name="任意多边形: 形状 835">
                  <a:extLst>
                    <a:ext uri="{FF2B5EF4-FFF2-40B4-BE49-F238E27FC236}">
                      <a16:creationId xmlns:a16="http://schemas.microsoft.com/office/drawing/2014/main" id="{0C8E7598-6E5A-F013-BE54-4F22F17EFC7D}"/>
                    </a:ext>
                  </a:extLst>
                </p:cNvPr>
                <p:cNvSpPr/>
                <p:nvPr/>
              </p:nvSpPr>
              <p:spPr>
                <a:xfrm>
                  <a:off x="9412150" y="2703906"/>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7" name="任意多边形: 形状 836">
                  <a:extLst>
                    <a:ext uri="{FF2B5EF4-FFF2-40B4-BE49-F238E27FC236}">
                      <a16:creationId xmlns:a16="http://schemas.microsoft.com/office/drawing/2014/main" id="{B1C8863A-B9B6-7310-2174-FFB07F1431F2}"/>
                    </a:ext>
                  </a:extLst>
                </p:cNvPr>
                <p:cNvSpPr/>
                <p:nvPr/>
              </p:nvSpPr>
              <p:spPr>
                <a:xfrm>
                  <a:off x="9060197" y="2825877"/>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8" name="任意多边形: 形状 837">
                  <a:extLst>
                    <a:ext uri="{FF2B5EF4-FFF2-40B4-BE49-F238E27FC236}">
                      <a16:creationId xmlns:a16="http://schemas.microsoft.com/office/drawing/2014/main" id="{6294B7D9-DAB8-A627-9E1F-84255210D7BE}"/>
                    </a:ext>
                  </a:extLst>
                </p:cNvPr>
                <p:cNvSpPr/>
                <p:nvPr/>
              </p:nvSpPr>
              <p:spPr>
                <a:xfrm>
                  <a:off x="8687005" y="2948453"/>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9" name="任意多边形: 形状 838">
                  <a:extLst>
                    <a:ext uri="{FF2B5EF4-FFF2-40B4-BE49-F238E27FC236}">
                      <a16:creationId xmlns:a16="http://schemas.microsoft.com/office/drawing/2014/main" id="{2B7DCC48-9D59-2F89-FA90-6F90A892BACC}"/>
                    </a:ext>
                  </a:extLst>
                </p:cNvPr>
                <p:cNvSpPr/>
                <p:nvPr/>
              </p:nvSpPr>
              <p:spPr>
                <a:xfrm>
                  <a:off x="9383023" y="2825877"/>
                  <a:ext cx="203890" cy="32768"/>
                </a:xfrm>
                <a:custGeom>
                  <a:avLst/>
                  <a:gdLst>
                    <a:gd name="connsiteX0" fmla="*/ 0 w 203890"/>
                    <a:gd name="connsiteY0" fmla="*/ 0 h 32768"/>
                    <a:gd name="connsiteX1" fmla="*/ 203890 w 203890"/>
                    <a:gd name="connsiteY1" fmla="*/ 0 h 32768"/>
                    <a:gd name="connsiteX2" fmla="*/ 203890 w 203890"/>
                    <a:gd name="connsiteY2" fmla="*/ 32768 h 32768"/>
                    <a:gd name="connsiteX3" fmla="*/ 0 w 203890"/>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03890" h="32768">
                      <a:moveTo>
                        <a:pt x="0" y="0"/>
                      </a:moveTo>
                      <a:lnTo>
                        <a:pt x="203890" y="0"/>
                      </a:lnTo>
                      <a:lnTo>
                        <a:pt x="20389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0" name="任意多边形: 形状 839">
                  <a:extLst>
                    <a:ext uri="{FF2B5EF4-FFF2-40B4-BE49-F238E27FC236}">
                      <a16:creationId xmlns:a16="http://schemas.microsoft.com/office/drawing/2014/main" id="{F59B4FD4-939B-FA31-8230-C4F9E4BD08D8}"/>
                    </a:ext>
                  </a:extLst>
                </p:cNvPr>
                <p:cNvSpPr/>
                <p:nvPr/>
              </p:nvSpPr>
              <p:spPr>
                <a:xfrm>
                  <a:off x="8793198" y="2581330"/>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1" name="任意多边形: 形状 840">
                  <a:extLst>
                    <a:ext uri="{FF2B5EF4-FFF2-40B4-BE49-F238E27FC236}">
                      <a16:creationId xmlns:a16="http://schemas.microsoft.com/office/drawing/2014/main" id="{44F43B02-AB33-C211-48EA-1A4BCB135E09}"/>
                    </a:ext>
                  </a:extLst>
                </p:cNvPr>
                <p:cNvSpPr/>
                <p:nvPr/>
              </p:nvSpPr>
              <p:spPr>
                <a:xfrm>
                  <a:off x="8466124" y="2948453"/>
                  <a:ext cx="168088" cy="32768"/>
                </a:xfrm>
                <a:custGeom>
                  <a:avLst/>
                  <a:gdLst>
                    <a:gd name="connsiteX0" fmla="*/ 0 w 168088"/>
                    <a:gd name="connsiteY0" fmla="*/ 0 h 32768"/>
                    <a:gd name="connsiteX1" fmla="*/ 168088 w 168088"/>
                    <a:gd name="connsiteY1" fmla="*/ 0 h 32768"/>
                    <a:gd name="connsiteX2" fmla="*/ 168088 w 168088"/>
                    <a:gd name="connsiteY2" fmla="*/ 32768 h 32768"/>
                    <a:gd name="connsiteX3" fmla="*/ 0 w 16808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68088" h="32768">
                      <a:moveTo>
                        <a:pt x="0" y="0"/>
                      </a:moveTo>
                      <a:lnTo>
                        <a:pt x="168088" y="0"/>
                      </a:lnTo>
                      <a:lnTo>
                        <a:pt x="16808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2" name="任意多边形: 形状 841">
                  <a:extLst>
                    <a:ext uri="{FF2B5EF4-FFF2-40B4-BE49-F238E27FC236}">
                      <a16:creationId xmlns:a16="http://schemas.microsoft.com/office/drawing/2014/main" id="{A030B4DC-CA37-6065-B292-BBC418907D16}"/>
                    </a:ext>
                  </a:extLst>
                </p:cNvPr>
                <p:cNvSpPr/>
                <p:nvPr/>
              </p:nvSpPr>
              <p:spPr>
                <a:xfrm>
                  <a:off x="8334445" y="3443008"/>
                  <a:ext cx="168088" cy="32768"/>
                </a:xfrm>
                <a:custGeom>
                  <a:avLst/>
                  <a:gdLst>
                    <a:gd name="connsiteX0" fmla="*/ 0 w 168088"/>
                    <a:gd name="connsiteY0" fmla="*/ 0 h 32768"/>
                    <a:gd name="connsiteX1" fmla="*/ 168088 w 168088"/>
                    <a:gd name="connsiteY1" fmla="*/ 0 h 32768"/>
                    <a:gd name="connsiteX2" fmla="*/ 168088 w 168088"/>
                    <a:gd name="connsiteY2" fmla="*/ 32768 h 32768"/>
                    <a:gd name="connsiteX3" fmla="*/ 0 w 16808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68088" h="32768">
                      <a:moveTo>
                        <a:pt x="0" y="0"/>
                      </a:moveTo>
                      <a:lnTo>
                        <a:pt x="168088" y="0"/>
                      </a:lnTo>
                      <a:lnTo>
                        <a:pt x="16808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3" name="任意多边形: 形状 842">
                  <a:extLst>
                    <a:ext uri="{FF2B5EF4-FFF2-40B4-BE49-F238E27FC236}">
                      <a16:creationId xmlns:a16="http://schemas.microsoft.com/office/drawing/2014/main" id="{92109955-B87D-EB5A-0A27-89B284251FE4}"/>
                    </a:ext>
                  </a:extLst>
                </p:cNvPr>
                <p:cNvSpPr/>
                <p:nvPr/>
              </p:nvSpPr>
              <p:spPr>
                <a:xfrm>
                  <a:off x="8634212" y="2581330"/>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4" name="任意多边形: 形状 843">
                  <a:extLst>
                    <a:ext uri="{FF2B5EF4-FFF2-40B4-BE49-F238E27FC236}">
                      <a16:creationId xmlns:a16="http://schemas.microsoft.com/office/drawing/2014/main" id="{EE6FAE43-9FAB-1194-C260-2E6F03161652}"/>
                    </a:ext>
                  </a:extLst>
                </p:cNvPr>
                <p:cNvSpPr/>
                <p:nvPr/>
              </p:nvSpPr>
              <p:spPr>
                <a:xfrm>
                  <a:off x="8294395" y="2948453"/>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5" name="任意多边形: 形状 844">
                  <a:extLst>
                    <a:ext uri="{FF2B5EF4-FFF2-40B4-BE49-F238E27FC236}">
                      <a16:creationId xmlns:a16="http://schemas.microsoft.com/office/drawing/2014/main" id="{E9369AF7-9130-F2DD-716F-AB15DCF39FAF}"/>
                    </a:ext>
                  </a:extLst>
                </p:cNvPr>
                <p:cNvSpPr/>
                <p:nvPr/>
              </p:nvSpPr>
              <p:spPr>
                <a:xfrm>
                  <a:off x="9768351" y="2703906"/>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6" name="任意多边形: 形状 845">
                  <a:extLst>
                    <a:ext uri="{FF2B5EF4-FFF2-40B4-BE49-F238E27FC236}">
                      <a16:creationId xmlns:a16="http://schemas.microsoft.com/office/drawing/2014/main" id="{1817A84B-984A-F2A9-8768-3F4C9DB44A3A}"/>
                    </a:ext>
                  </a:extLst>
                </p:cNvPr>
                <p:cNvSpPr/>
                <p:nvPr/>
              </p:nvSpPr>
              <p:spPr>
                <a:xfrm>
                  <a:off x="7629325" y="2703906"/>
                  <a:ext cx="164447" cy="32768"/>
                </a:xfrm>
                <a:custGeom>
                  <a:avLst/>
                  <a:gdLst>
                    <a:gd name="connsiteX0" fmla="*/ 0 w 164447"/>
                    <a:gd name="connsiteY0" fmla="*/ 0 h 32768"/>
                    <a:gd name="connsiteX1" fmla="*/ 164447 w 164447"/>
                    <a:gd name="connsiteY1" fmla="*/ 0 h 32768"/>
                    <a:gd name="connsiteX2" fmla="*/ 164447 w 164447"/>
                    <a:gd name="connsiteY2" fmla="*/ 32768 h 32768"/>
                    <a:gd name="connsiteX3" fmla="*/ 0 w 16444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64447" h="32768">
                      <a:moveTo>
                        <a:pt x="0" y="0"/>
                      </a:moveTo>
                      <a:lnTo>
                        <a:pt x="164447" y="0"/>
                      </a:lnTo>
                      <a:lnTo>
                        <a:pt x="164447"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7" name="任意多边形: 形状 846">
                  <a:extLst>
                    <a:ext uri="{FF2B5EF4-FFF2-40B4-BE49-F238E27FC236}">
                      <a16:creationId xmlns:a16="http://schemas.microsoft.com/office/drawing/2014/main" id="{E3D83AB3-EA02-0175-4C38-889B5A82CF57}"/>
                    </a:ext>
                  </a:extLst>
                </p:cNvPr>
                <p:cNvSpPr/>
                <p:nvPr/>
              </p:nvSpPr>
              <p:spPr>
                <a:xfrm>
                  <a:off x="8068053" y="3318611"/>
                  <a:ext cx="129858" cy="32768"/>
                </a:xfrm>
                <a:custGeom>
                  <a:avLst/>
                  <a:gdLst>
                    <a:gd name="connsiteX0" fmla="*/ 0 w 129858"/>
                    <a:gd name="connsiteY0" fmla="*/ 0 h 32768"/>
                    <a:gd name="connsiteX1" fmla="*/ 129859 w 129858"/>
                    <a:gd name="connsiteY1" fmla="*/ 0 h 32768"/>
                    <a:gd name="connsiteX2" fmla="*/ 129859 w 129858"/>
                    <a:gd name="connsiteY2" fmla="*/ 32768 h 32768"/>
                    <a:gd name="connsiteX3" fmla="*/ 0 w 12985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29858" h="32768">
                      <a:moveTo>
                        <a:pt x="0" y="0"/>
                      </a:moveTo>
                      <a:lnTo>
                        <a:pt x="129859" y="0"/>
                      </a:lnTo>
                      <a:lnTo>
                        <a:pt x="12985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8" name="任意多边形: 形状 847">
                  <a:extLst>
                    <a:ext uri="{FF2B5EF4-FFF2-40B4-BE49-F238E27FC236}">
                      <a16:creationId xmlns:a16="http://schemas.microsoft.com/office/drawing/2014/main" id="{CFB3A08E-1616-2D05-F11A-B9B1CE6AED9F}"/>
                    </a:ext>
                  </a:extLst>
                </p:cNvPr>
                <p:cNvSpPr/>
                <p:nvPr/>
              </p:nvSpPr>
              <p:spPr>
                <a:xfrm>
                  <a:off x="7834429" y="2703906"/>
                  <a:ext cx="52792" cy="32768"/>
                </a:xfrm>
                <a:custGeom>
                  <a:avLst/>
                  <a:gdLst>
                    <a:gd name="connsiteX0" fmla="*/ 0 w 52792"/>
                    <a:gd name="connsiteY0" fmla="*/ 0 h 32768"/>
                    <a:gd name="connsiteX1" fmla="*/ 52793 w 52792"/>
                    <a:gd name="connsiteY1" fmla="*/ 0 h 32768"/>
                    <a:gd name="connsiteX2" fmla="*/ 52793 w 52792"/>
                    <a:gd name="connsiteY2" fmla="*/ 32768 h 32768"/>
                    <a:gd name="connsiteX3" fmla="*/ 0 w 52792"/>
                    <a:gd name="connsiteY3" fmla="*/ 32768 h 32768"/>
                  </a:gdLst>
                  <a:ahLst/>
                  <a:cxnLst>
                    <a:cxn ang="0">
                      <a:pos x="connsiteX0" y="connsiteY0"/>
                    </a:cxn>
                    <a:cxn ang="0">
                      <a:pos x="connsiteX1" y="connsiteY1"/>
                    </a:cxn>
                    <a:cxn ang="0">
                      <a:pos x="connsiteX2" y="connsiteY2"/>
                    </a:cxn>
                    <a:cxn ang="0">
                      <a:pos x="connsiteX3" y="connsiteY3"/>
                    </a:cxn>
                  </a:cxnLst>
                  <a:rect l="l" t="t" r="r" b="b"/>
                  <a:pathLst>
                    <a:path w="52792" h="32768">
                      <a:moveTo>
                        <a:pt x="0" y="0"/>
                      </a:moveTo>
                      <a:lnTo>
                        <a:pt x="52793" y="0"/>
                      </a:lnTo>
                      <a:lnTo>
                        <a:pt x="52793"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9" name="任意多边形: 形状 848">
                  <a:extLst>
                    <a:ext uri="{FF2B5EF4-FFF2-40B4-BE49-F238E27FC236}">
                      <a16:creationId xmlns:a16="http://schemas.microsoft.com/office/drawing/2014/main" id="{4D69D57F-FE6B-BBC7-150A-7E5D2CFBB50A}"/>
                    </a:ext>
                  </a:extLst>
                </p:cNvPr>
                <p:cNvSpPr/>
                <p:nvPr/>
              </p:nvSpPr>
              <p:spPr>
                <a:xfrm>
                  <a:off x="8923056" y="2703906"/>
                  <a:ext cx="438727" cy="32768"/>
                </a:xfrm>
                <a:custGeom>
                  <a:avLst/>
                  <a:gdLst>
                    <a:gd name="connsiteX0" fmla="*/ 0 w 438727"/>
                    <a:gd name="connsiteY0" fmla="*/ 0 h 32768"/>
                    <a:gd name="connsiteX1" fmla="*/ 438728 w 438727"/>
                    <a:gd name="connsiteY1" fmla="*/ 0 h 32768"/>
                    <a:gd name="connsiteX2" fmla="*/ 438728 w 438727"/>
                    <a:gd name="connsiteY2" fmla="*/ 32768 h 32768"/>
                    <a:gd name="connsiteX3" fmla="*/ 0 w 43872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438727" h="32768">
                      <a:moveTo>
                        <a:pt x="0" y="0"/>
                      </a:moveTo>
                      <a:lnTo>
                        <a:pt x="438728" y="0"/>
                      </a:lnTo>
                      <a:lnTo>
                        <a:pt x="43872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0" name="任意多边形: 形状 849">
                  <a:extLst>
                    <a:ext uri="{FF2B5EF4-FFF2-40B4-BE49-F238E27FC236}">
                      <a16:creationId xmlns:a16="http://schemas.microsoft.com/office/drawing/2014/main" id="{B3C062A0-6B06-7942-E5EA-A74ADA17F771}"/>
                    </a:ext>
                  </a:extLst>
                </p:cNvPr>
                <p:cNvSpPr/>
                <p:nvPr/>
              </p:nvSpPr>
              <p:spPr>
                <a:xfrm>
                  <a:off x="8502533" y="3685735"/>
                  <a:ext cx="438727" cy="32768"/>
                </a:xfrm>
                <a:custGeom>
                  <a:avLst/>
                  <a:gdLst>
                    <a:gd name="connsiteX0" fmla="*/ 0 w 438727"/>
                    <a:gd name="connsiteY0" fmla="*/ 0 h 32768"/>
                    <a:gd name="connsiteX1" fmla="*/ 438728 w 438727"/>
                    <a:gd name="connsiteY1" fmla="*/ 0 h 32768"/>
                    <a:gd name="connsiteX2" fmla="*/ 438728 w 438727"/>
                    <a:gd name="connsiteY2" fmla="*/ 32768 h 32768"/>
                    <a:gd name="connsiteX3" fmla="*/ 0 w 43872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438727" h="32768">
                      <a:moveTo>
                        <a:pt x="0" y="0"/>
                      </a:moveTo>
                      <a:lnTo>
                        <a:pt x="438728" y="0"/>
                      </a:lnTo>
                      <a:lnTo>
                        <a:pt x="43872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1" name="任意多边形: 形状 850">
                  <a:extLst>
                    <a:ext uri="{FF2B5EF4-FFF2-40B4-BE49-F238E27FC236}">
                      <a16:creationId xmlns:a16="http://schemas.microsoft.com/office/drawing/2014/main" id="{ACEBC7D9-6517-E7D8-40BD-535994066B10}"/>
                    </a:ext>
                  </a:extLst>
                </p:cNvPr>
                <p:cNvSpPr/>
                <p:nvPr/>
              </p:nvSpPr>
              <p:spPr>
                <a:xfrm>
                  <a:off x="7926058" y="2703906"/>
                  <a:ext cx="54006" cy="32768"/>
                </a:xfrm>
                <a:custGeom>
                  <a:avLst/>
                  <a:gdLst>
                    <a:gd name="connsiteX0" fmla="*/ 0 w 54006"/>
                    <a:gd name="connsiteY0" fmla="*/ 0 h 32768"/>
                    <a:gd name="connsiteX1" fmla="*/ 54007 w 54006"/>
                    <a:gd name="connsiteY1" fmla="*/ 0 h 32768"/>
                    <a:gd name="connsiteX2" fmla="*/ 54007 w 54006"/>
                    <a:gd name="connsiteY2" fmla="*/ 32768 h 32768"/>
                    <a:gd name="connsiteX3" fmla="*/ 0 w 54006"/>
                    <a:gd name="connsiteY3" fmla="*/ 32768 h 32768"/>
                  </a:gdLst>
                  <a:ahLst/>
                  <a:cxnLst>
                    <a:cxn ang="0">
                      <a:pos x="connsiteX0" y="connsiteY0"/>
                    </a:cxn>
                    <a:cxn ang="0">
                      <a:pos x="connsiteX1" y="connsiteY1"/>
                    </a:cxn>
                    <a:cxn ang="0">
                      <a:pos x="connsiteX2" y="connsiteY2"/>
                    </a:cxn>
                    <a:cxn ang="0">
                      <a:pos x="connsiteX3" y="connsiteY3"/>
                    </a:cxn>
                  </a:cxnLst>
                  <a:rect l="l" t="t" r="r" b="b"/>
                  <a:pathLst>
                    <a:path w="54006" h="32768">
                      <a:moveTo>
                        <a:pt x="0" y="0"/>
                      </a:moveTo>
                      <a:lnTo>
                        <a:pt x="54007" y="0"/>
                      </a:lnTo>
                      <a:lnTo>
                        <a:pt x="54007"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2" name="任意多边形: 形状 851">
                  <a:extLst>
                    <a:ext uri="{FF2B5EF4-FFF2-40B4-BE49-F238E27FC236}">
                      <a16:creationId xmlns:a16="http://schemas.microsoft.com/office/drawing/2014/main" id="{01A23DA1-CEC8-72CE-075D-FF91DEBE098B}"/>
                    </a:ext>
                  </a:extLst>
                </p:cNvPr>
                <p:cNvSpPr/>
                <p:nvPr/>
              </p:nvSpPr>
              <p:spPr>
                <a:xfrm>
                  <a:off x="8739191" y="2703906"/>
                  <a:ext cx="143208" cy="32768"/>
                </a:xfrm>
                <a:custGeom>
                  <a:avLst/>
                  <a:gdLst>
                    <a:gd name="connsiteX0" fmla="*/ 0 w 143208"/>
                    <a:gd name="connsiteY0" fmla="*/ 0 h 32768"/>
                    <a:gd name="connsiteX1" fmla="*/ 143208 w 143208"/>
                    <a:gd name="connsiteY1" fmla="*/ 0 h 32768"/>
                    <a:gd name="connsiteX2" fmla="*/ 143208 w 143208"/>
                    <a:gd name="connsiteY2" fmla="*/ 32768 h 32768"/>
                    <a:gd name="connsiteX3" fmla="*/ 0 w 14320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208" h="32768">
                      <a:moveTo>
                        <a:pt x="0" y="0"/>
                      </a:moveTo>
                      <a:lnTo>
                        <a:pt x="143208" y="0"/>
                      </a:lnTo>
                      <a:lnTo>
                        <a:pt x="14320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3" name="任意多边形: 形状 852">
                  <a:extLst>
                    <a:ext uri="{FF2B5EF4-FFF2-40B4-BE49-F238E27FC236}">
                      <a16:creationId xmlns:a16="http://schemas.microsoft.com/office/drawing/2014/main" id="{3649EFC7-7885-3E5B-FAE3-8A14CE61B3D0}"/>
                    </a:ext>
                  </a:extLst>
                </p:cNvPr>
                <p:cNvSpPr/>
                <p:nvPr/>
              </p:nvSpPr>
              <p:spPr>
                <a:xfrm>
                  <a:off x="8883007" y="2825877"/>
                  <a:ext cx="143208" cy="32768"/>
                </a:xfrm>
                <a:custGeom>
                  <a:avLst/>
                  <a:gdLst>
                    <a:gd name="connsiteX0" fmla="*/ 0 w 143208"/>
                    <a:gd name="connsiteY0" fmla="*/ 0 h 32768"/>
                    <a:gd name="connsiteX1" fmla="*/ 143208 w 143208"/>
                    <a:gd name="connsiteY1" fmla="*/ 0 h 32768"/>
                    <a:gd name="connsiteX2" fmla="*/ 143208 w 143208"/>
                    <a:gd name="connsiteY2" fmla="*/ 32768 h 32768"/>
                    <a:gd name="connsiteX3" fmla="*/ 0 w 14320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208" h="32768">
                      <a:moveTo>
                        <a:pt x="0" y="0"/>
                      </a:moveTo>
                      <a:lnTo>
                        <a:pt x="143208" y="0"/>
                      </a:lnTo>
                      <a:lnTo>
                        <a:pt x="14320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4" name="任意多边形: 形状 853">
                  <a:extLst>
                    <a:ext uri="{FF2B5EF4-FFF2-40B4-BE49-F238E27FC236}">
                      <a16:creationId xmlns:a16="http://schemas.microsoft.com/office/drawing/2014/main" id="{DCF8B7E0-EB9F-5EC9-CA58-3A67E0C1D3CC}"/>
                    </a:ext>
                  </a:extLst>
                </p:cNvPr>
                <p:cNvSpPr/>
                <p:nvPr/>
              </p:nvSpPr>
              <p:spPr>
                <a:xfrm>
                  <a:off x="8145118" y="3807705"/>
                  <a:ext cx="143208" cy="32768"/>
                </a:xfrm>
                <a:custGeom>
                  <a:avLst/>
                  <a:gdLst>
                    <a:gd name="connsiteX0" fmla="*/ 0 w 143208"/>
                    <a:gd name="connsiteY0" fmla="*/ 0 h 32768"/>
                    <a:gd name="connsiteX1" fmla="*/ 143209 w 143208"/>
                    <a:gd name="connsiteY1" fmla="*/ 0 h 32768"/>
                    <a:gd name="connsiteX2" fmla="*/ 143209 w 143208"/>
                    <a:gd name="connsiteY2" fmla="*/ 32768 h 32768"/>
                    <a:gd name="connsiteX3" fmla="*/ 0 w 14320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208" h="32768">
                      <a:moveTo>
                        <a:pt x="0" y="0"/>
                      </a:moveTo>
                      <a:lnTo>
                        <a:pt x="143209" y="0"/>
                      </a:lnTo>
                      <a:lnTo>
                        <a:pt x="14320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5" name="任意多边形: 形状 854">
                  <a:extLst>
                    <a:ext uri="{FF2B5EF4-FFF2-40B4-BE49-F238E27FC236}">
                      <a16:creationId xmlns:a16="http://schemas.microsoft.com/office/drawing/2014/main" id="{40C098BC-987E-6CBC-5B7E-AE5479701AE4}"/>
                    </a:ext>
                  </a:extLst>
                </p:cNvPr>
                <p:cNvSpPr/>
                <p:nvPr/>
              </p:nvSpPr>
              <p:spPr>
                <a:xfrm>
                  <a:off x="8396340" y="2703906"/>
                  <a:ext cx="305228" cy="32768"/>
                </a:xfrm>
                <a:custGeom>
                  <a:avLst/>
                  <a:gdLst>
                    <a:gd name="connsiteX0" fmla="*/ 0 w 305228"/>
                    <a:gd name="connsiteY0" fmla="*/ 0 h 32768"/>
                    <a:gd name="connsiteX1" fmla="*/ 305229 w 305228"/>
                    <a:gd name="connsiteY1" fmla="*/ 0 h 32768"/>
                    <a:gd name="connsiteX2" fmla="*/ 305229 w 305228"/>
                    <a:gd name="connsiteY2" fmla="*/ 32768 h 32768"/>
                    <a:gd name="connsiteX3" fmla="*/ 0 w 3052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05228" h="32768">
                      <a:moveTo>
                        <a:pt x="0" y="0"/>
                      </a:moveTo>
                      <a:lnTo>
                        <a:pt x="305229" y="0"/>
                      </a:lnTo>
                      <a:lnTo>
                        <a:pt x="3052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6" name="任意多边形: 形状 855">
                  <a:extLst>
                    <a:ext uri="{FF2B5EF4-FFF2-40B4-BE49-F238E27FC236}">
                      <a16:creationId xmlns:a16="http://schemas.microsoft.com/office/drawing/2014/main" id="{8350C308-91D4-134C-F921-191261029F9C}"/>
                    </a:ext>
                  </a:extLst>
                </p:cNvPr>
                <p:cNvSpPr/>
                <p:nvPr/>
              </p:nvSpPr>
              <p:spPr>
                <a:xfrm>
                  <a:off x="8111743" y="3443008"/>
                  <a:ext cx="178403" cy="32768"/>
                </a:xfrm>
                <a:custGeom>
                  <a:avLst/>
                  <a:gdLst>
                    <a:gd name="connsiteX0" fmla="*/ 0 w 178403"/>
                    <a:gd name="connsiteY0" fmla="*/ 0 h 32768"/>
                    <a:gd name="connsiteX1" fmla="*/ 178404 w 178403"/>
                    <a:gd name="connsiteY1" fmla="*/ 0 h 32768"/>
                    <a:gd name="connsiteX2" fmla="*/ 178404 w 178403"/>
                    <a:gd name="connsiteY2" fmla="*/ 32768 h 32768"/>
                    <a:gd name="connsiteX3" fmla="*/ 0 w 1784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78403" h="32768">
                      <a:moveTo>
                        <a:pt x="0" y="0"/>
                      </a:moveTo>
                      <a:lnTo>
                        <a:pt x="178404" y="0"/>
                      </a:lnTo>
                      <a:lnTo>
                        <a:pt x="17840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7" name="任意多边形: 形状 856">
                  <a:extLst>
                    <a:ext uri="{FF2B5EF4-FFF2-40B4-BE49-F238E27FC236}">
                      <a16:creationId xmlns:a16="http://schemas.microsoft.com/office/drawing/2014/main" id="{929341BD-1D5C-A26E-88A7-60BDF9BE6227}"/>
                    </a:ext>
                  </a:extLst>
                </p:cNvPr>
                <p:cNvSpPr/>
                <p:nvPr/>
              </p:nvSpPr>
              <p:spPr>
                <a:xfrm>
                  <a:off x="8100821" y="3685735"/>
                  <a:ext cx="89201" cy="32768"/>
                </a:xfrm>
                <a:custGeom>
                  <a:avLst/>
                  <a:gdLst>
                    <a:gd name="connsiteX0" fmla="*/ 0 w 89201"/>
                    <a:gd name="connsiteY0" fmla="*/ 0 h 32768"/>
                    <a:gd name="connsiteX1" fmla="*/ 89202 w 89201"/>
                    <a:gd name="connsiteY1" fmla="*/ 0 h 32768"/>
                    <a:gd name="connsiteX2" fmla="*/ 89202 w 89201"/>
                    <a:gd name="connsiteY2" fmla="*/ 32768 h 32768"/>
                    <a:gd name="connsiteX3" fmla="*/ 0 w 89201"/>
                    <a:gd name="connsiteY3" fmla="*/ 32768 h 32768"/>
                  </a:gdLst>
                  <a:ahLst/>
                  <a:cxnLst>
                    <a:cxn ang="0">
                      <a:pos x="connsiteX0" y="connsiteY0"/>
                    </a:cxn>
                    <a:cxn ang="0">
                      <a:pos x="connsiteX1" y="connsiteY1"/>
                    </a:cxn>
                    <a:cxn ang="0">
                      <a:pos x="connsiteX2" y="connsiteY2"/>
                    </a:cxn>
                    <a:cxn ang="0">
                      <a:pos x="connsiteX3" y="connsiteY3"/>
                    </a:cxn>
                  </a:cxnLst>
                  <a:rect l="l" t="t" r="r" b="b"/>
                  <a:pathLst>
                    <a:path w="89201" h="32768">
                      <a:moveTo>
                        <a:pt x="0" y="0"/>
                      </a:moveTo>
                      <a:lnTo>
                        <a:pt x="89202" y="0"/>
                      </a:lnTo>
                      <a:lnTo>
                        <a:pt x="89202"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8" name="任意多边形: 形状 857">
                  <a:extLst>
                    <a:ext uri="{FF2B5EF4-FFF2-40B4-BE49-F238E27FC236}">
                      <a16:creationId xmlns:a16="http://schemas.microsoft.com/office/drawing/2014/main" id="{9ED23D3D-79ED-EB3C-C7E8-29085E463F5F}"/>
                    </a:ext>
                  </a:extLst>
                </p:cNvPr>
                <p:cNvSpPr/>
                <p:nvPr/>
              </p:nvSpPr>
              <p:spPr>
                <a:xfrm>
                  <a:off x="8247670" y="2703906"/>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9" name="任意多边形: 形状 858">
                  <a:extLst>
                    <a:ext uri="{FF2B5EF4-FFF2-40B4-BE49-F238E27FC236}">
                      <a16:creationId xmlns:a16="http://schemas.microsoft.com/office/drawing/2014/main" id="{E8DB4A9D-9E45-FC5C-BFB3-2BC7B8E3B6F2}"/>
                    </a:ext>
                  </a:extLst>
                </p:cNvPr>
                <p:cNvSpPr/>
                <p:nvPr/>
              </p:nvSpPr>
              <p:spPr>
                <a:xfrm>
                  <a:off x="7894503" y="2825877"/>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0" name="任意多边形: 形状 859">
                  <a:extLst>
                    <a:ext uri="{FF2B5EF4-FFF2-40B4-BE49-F238E27FC236}">
                      <a16:creationId xmlns:a16="http://schemas.microsoft.com/office/drawing/2014/main" id="{D9062EAC-67A7-4702-B377-9834D53456FD}"/>
                    </a:ext>
                  </a:extLst>
                </p:cNvPr>
                <p:cNvSpPr/>
                <p:nvPr/>
              </p:nvSpPr>
              <p:spPr>
                <a:xfrm>
                  <a:off x="7915135" y="3318611"/>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1" name="任意多边形: 形状 860">
                  <a:extLst>
                    <a:ext uri="{FF2B5EF4-FFF2-40B4-BE49-F238E27FC236}">
                      <a16:creationId xmlns:a16="http://schemas.microsoft.com/office/drawing/2014/main" id="{11F81AC7-827F-1F32-6DF6-1A6CCF0E0BC5}"/>
                    </a:ext>
                  </a:extLst>
                </p:cNvPr>
                <p:cNvSpPr/>
                <p:nvPr/>
              </p:nvSpPr>
              <p:spPr>
                <a:xfrm>
                  <a:off x="8024969" y="2703906"/>
                  <a:ext cx="183258" cy="32768"/>
                </a:xfrm>
                <a:custGeom>
                  <a:avLst/>
                  <a:gdLst>
                    <a:gd name="connsiteX0" fmla="*/ 0 w 183258"/>
                    <a:gd name="connsiteY0" fmla="*/ 0 h 32768"/>
                    <a:gd name="connsiteX1" fmla="*/ 183258 w 183258"/>
                    <a:gd name="connsiteY1" fmla="*/ 0 h 32768"/>
                    <a:gd name="connsiteX2" fmla="*/ 183258 w 183258"/>
                    <a:gd name="connsiteY2" fmla="*/ 32768 h 32768"/>
                    <a:gd name="connsiteX3" fmla="*/ 0 w 18325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83258" h="32768">
                      <a:moveTo>
                        <a:pt x="0" y="0"/>
                      </a:moveTo>
                      <a:lnTo>
                        <a:pt x="183258" y="0"/>
                      </a:lnTo>
                      <a:lnTo>
                        <a:pt x="18325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sp>
          <p:nvSpPr>
            <p:cNvPr id="661" name="任意多边形: 形状 660">
              <a:extLst>
                <a:ext uri="{FF2B5EF4-FFF2-40B4-BE49-F238E27FC236}">
                  <a16:creationId xmlns:a16="http://schemas.microsoft.com/office/drawing/2014/main" id="{962ADF91-317B-6C48-9D9E-60D265E1BF29}"/>
                </a:ext>
              </a:extLst>
            </p:cNvPr>
            <p:cNvSpPr/>
            <p:nvPr/>
          </p:nvSpPr>
          <p:spPr>
            <a:xfrm>
              <a:off x="3733044" y="3041156"/>
              <a:ext cx="170621" cy="187467"/>
            </a:xfrm>
            <a:custGeom>
              <a:avLst/>
              <a:gdLst>
                <a:gd name="connsiteX0" fmla="*/ 88112 w 180202"/>
                <a:gd name="connsiteY0" fmla="*/ 44386 h 190759"/>
                <a:gd name="connsiteX1" fmla="*/ 163964 w 180202"/>
                <a:gd name="connsiteY1" fmla="*/ 149365 h 190759"/>
                <a:gd name="connsiteX2" fmla="*/ 160930 w 180202"/>
                <a:gd name="connsiteY2" fmla="*/ 190022 h 190759"/>
                <a:gd name="connsiteX3" fmla="*/ 55950 w 180202"/>
                <a:gd name="connsiteY3" fmla="*/ 176672 h 190759"/>
                <a:gd name="connsiteX4" fmla="*/ 16507 w 180202"/>
                <a:gd name="connsiteY4" fmla="*/ 88077 h 190759"/>
                <a:gd name="connsiteX5" fmla="*/ 23789 w 180202"/>
                <a:gd name="connsiteY5" fmla="*/ 1909 h 190759"/>
                <a:gd name="connsiteX6" fmla="*/ 88112 w 180202"/>
                <a:gd name="connsiteY6" fmla="*/ 44386 h 190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202" h="190759">
                  <a:moveTo>
                    <a:pt x="88112" y="44386"/>
                  </a:moveTo>
                  <a:cubicBezTo>
                    <a:pt x="88112" y="44386"/>
                    <a:pt x="141512" y="134802"/>
                    <a:pt x="163964" y="149365"/>
                  </a:cubicBezTo>
                  <a:cubicBezTo>
                    <a:pt x="194304" y="169390"/>
                    <a:pt x="175493" y="189415"/>
                    <a:pt x="160930" y="190022"/>
                  </a:cubicBezTo>
                  <a:cubicBezTo>
                    <a:pt x="146366" y="190022"/>
                    <a:pt x="72335" y="195483"/>
                    <a:pt x="55950" y="176672"/>
                  </a:cubicBezTo>
                  <a:cubicBezTo>
                    <a:pt x="39566" y="157861"/>
                    <a:pt x="31678" y="102641"/>
                    <a:pt x="16507" y="88077"/>
                  </a:cubicBezTo>
                  <a:cubicBezTo>
                    <a:pt x="1337" y="73513"/>
                    <a:pt x="-14440" y="15866"/>
                    <a:pt x="23789" y="1909"/>
                  </a:cubicBezTo>
                  <a:cubicBezTo>
                    <a:pt x="57164" y="-10834"/>
                    <a:pt x="88112" y="44386"/>
                    <a:pt x="88112" y="44386"/>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62" name="任意多边形: 形状 661">
              <a:extLst>
                <a:ext uri="{FF2B5EF4-FFF2-40B4-BE49-F238E27FC236}">
                  <a16:creationId xmlns:a16="http://schemas.microsoft.com/office/drawing/2014/main" id="{072877E6-1D09-8C78-52FF-075B988027EB}"/>
                </a:ext>
              </a:extLst>
            </p:cNvPr>
            <p:cNvSpPr/>
            <p:nvPr/>
          </p:nvSpPr>
          <p:spPr>
            <a:xfrm>
              <a:off x="3752496" y="3043628"/>
              <a:ext cx="111338" cy="134621"/>
            </a:xfrm>
            <a:custGeom>
              <a:avLst/>
              <a:gdLst>
                <a:gd name="connsiteX0" fmla="*/ 43901 w 117590"/>
                <a:gd name="connsiteY0" fmla="*/ 2427 h 136985"/>
                <a:gd name="connsiteX1" fmla="*/ 115505 w 117590"/>
                <a:gd name="connsiteY1" fmla="*/ 123790 h 136985"/>
                <a:gd name="connsiteX2" fmla="*/ 76669 w 117590"/>
                <a:gd name="connsiteY2" fmla="*/ 132286 h 136985"/>
                <a:gd name="connsiteX3" fmla="*/ 3851 w 117590"/>
                <a:gd name="connsiteY3" fmla="*/ 35195 h 136985"/>
                <a:gd name="connsiteX4" fmla="*/ 2637 w 117590"/>
                <a:gd name="connsiteY4" fmla="*/ 0 h 136985"/>
                <a:gd name="connsiteX5" fmla="*/ 43901 w 117590"/>
                <a:gd name="connsiteY5" fmla="*/ 2427 h 13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590" h="136985">
                  <a:moveTo>
                    <a:pt x="43901" y="2427"/>
                  </a:moveTo>
                  <a:cubicBezTo>
                    <a:pt x="43901" y="2427"/>
                    <a:pt x="105189" y="108620"/>
                    <a:pt x="115505" y="123790"/>
                  </a:cubicBezTo>
                  <a:cubicBezTo>
                    <a:pt x="125821" y="139568"/>
                    <a:pt x="95480" y="139568"/>
                    <a:pt x="76669" y="132286"/>
                  </a:cubicBezTo>
                  <a:cubicBezTo>
                    <a:pt x="57858" y="125004"/>
                    <a:pt x="10526" y="49152"/>
                    <a:pt x="3851" y="35195"/>
                  </a:cubicBezTo>
                  <a:cubicBezTo>
                    <a:pt x="-4038" y="18811"/>
                    <a:pt x="2637" y="0"/>
                    <a:pt x="2637" y="0"/>
                  </a:cubicBezTo>
                  <a:lnTo>
                    <a:pt x="43901" y="2427"/>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63" name="任意多边形: 形状 662">
              <a:extLst>
                <a:ext uri="{FF2B5EF4-FFF2-40B4-BE49-F238E27FC236}">
                  <a16:creationId xmlns:a16="http://schemas.microsoft.com/office/drawing/2014/main" id="{4390A321-90CF-6593-A76C-22C0F4AE0CB6}"/>
                </a:ext>
              </a:extLst>
            </p:cNvPr>
            <p:cNvSpPr/>
            <p:nvPr/>
          </p:nvSpPr>
          <p:spPr>
            <a:xfrm>
              <a:off x="3735459" y="3101474"/>
              <a:ext cx="20684" cy="107341"/>
            </a:xfrm>
            <a:custGeom>
              <a:avLst/>
              <a:gdLst>
                <a:gd name="connsiteX0" fmla="*/ 0 w 21845"/>
                <a:gd name="connsiteY0" fmla="*/ 0 h 109226"/>
                <a:gd name="connsiteX1" fmla="*/ 14564 w 21845"/>
                <a:gd name="connsiteY1" fmla="*/ 108620 h 109226"/>
                <a:gd name="connsiteX2" fmla="*/ 21845 w 21845"/>
                <a:gd name="connsiteY2" fmla="*/ 109227 h 109226"/>
                <a:gd name="connsiteX3" fmla="*/ 19418 w 21845"/>
                <a:gd name="connsiteY3" fmla="*/ 30948 h 109226"/>
              </a:gdLst>
              <a:ahLst/>
              <a:cxnLst>
                <a:cxn ang="0">
                  <a:pos x="connsiteX0" y="connsiteY0"/>
                </a:cxn>
                <a:cxn ang="0">
                  <a:pos x="connsiteX1" y="connsiteY1"/>
                </a:cxn>
                <a:cxn ang="0">
                  <a:pos x="connsiteX2" y="connsiteY2"/>
                </a:cxn>
                <a:cxn ang="0">
                  <a:pos x="connsiteX3" y="connsiteY3"/>
                </a:cxn>
              </a:cxnLst>
              <a:rect l="l" t="t" r="r" b="b"/>
              <a:pathLst>
                <a:path w="21845" h="109226">
                  <a:moveTo>
                    <a:pt x="0" y="0"/>
                  </a:moveTo>
                  <a:lnTo>
                    <a:pt x="14564" y="108620"/>
                  </a:lnTo>
                  <a:lnTo>
                    <a:pt x="21845" y="109227"/>
                  </a:lnTo>
                  <a:lnTo>
                    <a:pt x="19418" y="30948"/>
                  </a:lnTo>
                  <a:close/>
                </a:path>
              </a:pathLst>
            </a:custGeom>
            <a:solidFill>
              <a:srgbClr val="FFB75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64" name="任意多边形: 形状 663">
              <a:extLst>
                <a:ext uri="{FF2B5EF4-FFF2-40B4-BE49-F238E27FC236}">
                  <a16:creationId xmlns:a16="http://schemas.microsoft.com/office/drawing/2014/main" id="{E3551D7C-6FC9-D2A4-EAA9-C06858608B16}"/>
                </a:ext>
              </a:extLst>
            </p:cNvPr>
            <p:cNvSpPr/>
            <p:nvPr/>
          </p:nvSpPr>
          <p:spPr>
            <a:xfrm>
              <a:off x="3231229" y="3041584"/>
              <a:ext cx="170852" cy="187039"/>
            </a:xfrm>
            <a:custGeom>
              <a:avLst/>
              <a:gdLst>
                <a:gd name="connsiteX0" fmla="*/ 88356 w 180446"/>
                <a:gd name="connsiteY0" fmla="*/ 43950 h 190323"/>
                <a:gd name="connsiteX1" fmla="*/ 164208 w 180446"/>
                <a:gd name="connsiteY1" fmla="*/ 148929 h 190323"/>
                <a:gd name="connsiteX2" fmla="*/ 161174 w 180446"/>
                <a:gd name="connsiteY2" fmla="*/ 189586 h 190323"/>
                <a:gd name="connsiteX3" fmla="*/ 56194 w 180446"/>
                <a:gd name="connsiteY3" fmla="*/ 176236 h 190323"/>
                <a:gd name="connsiteX4" fmla="*/ 16751 w 180446"/>
                <a:gd name="connsiteY4" fmla="*/ 87641 h 190323"/>
                <a:gd name="connsiteX5" fmla="*/ 24033 w 180446"/>
                <a:gd name="connsiteY5" fmla="*/ 1473 h 190323"/>
                <a:gd name="connsiteX6" fmla="*/ 88356 w 180446"/>
                <a:gd name="connsiteY6" fmla="*/ 43950 h 190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446" h="190323">
                  <a:moveTo>
                    <a:pt x="88356" y="43950"/>
                  </a:moveTo>
                  <a:cubicBezTo>
                    <a:pt x="88356" y="43950"/>
                    <a:pt x="141755" y="134366"/>
                    <a:pt x="164208" y="148929"/>
                  </a:cubicBezTo>
                  <a:cubicBezTo>
                    <a:pt x="194548" y="168954"/>
                    <a:pt x="175737" y="188979"/>
                    <a:pt x="161174" y="189586"/>
                  </a:cubicBezTo>
                  <a:cubicBezTo>
                    <a:pt x="146610" y="189586"/>
                    <a:pt x="72579" y="195047"/>
                    <a:pt x="56194" y="176236"/>
                  </a:cubicBezTo>
                  <a:cubicBezTo>
                    <a:pt x="39810" y="157425"/>
                    <a:pt x="31922" y="102205"/>
                    <a:pt x="16751" y="87641"/>
                  </a:cubicBezTo>
                  <a:cubicBezTo>
                    <a:pt x="1581" y="73077"/>
                    <a:pt x="-14803" y="13609"/>
                    <a:pt x="24033" y="1473"/>
                  </a:cubicBezTo>
                  <a:cubicBezTo>
                    <a:pt x="58015" y="-9450"/>
                    <a:pt x="88356" y="43950"/>
                    <a:pt x="88356" y="43950"/>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65" name="任意多边形: 形状 664">
              <a:extLst>
                <a:ext uri="{FF2B5EF4-FFF2-40B4-BE49-F238E27FC236}">
                  <a16:creationId xmlns:a16="http://schemas.microsoft.com/office/drawing/2014/main" id="{899C7BE2-C771-1C99-AE7B-7E2E909524DE}"/>
                </a:ext>
              </a:extLst>
            </p:cNvPr>
            <p:cNvSpPr/>
            <p:nvPr/>
          </p:nvSpPr>
          <p:spPr>
            <a:xfrm>
              <a:off x="3251487" y="3043628"/>
              <a:ext cx="111338" cy="134621"/>
            </a:xfrm>
            <a:custGeom>
              <a:avLst/>
              <a:gdLst>
                <a:gd name="connsiteX0" fmla="*/ 46935 w 117590"/>
                <a:gd name="connsiteY0" fmla="*/ 2427 h 136985"/>
                <a:gd name="connsiteX1" fmla="*/ 115505 w 117590"/>
                <a:gd name="connsiteY1" fmla="*/ 123790 h 136985"/>
                <a:gd name="connsiteX2" fmla="*/ 76669 w 117590"/>
                <a:gd name="connsiteY2" fmla="*/ 132286 h 136985"/>
                <a:gd name="connsiteX3" fmla="*/ 3851 w 117590"/>
                <a:gd name="connsiteY3" fmla="*/ 35195 h 136985"/>
                <a:gd name="connsiteX4" fmla="*/ 2637 w 117590"/>
                <a:gd name="connsiteY4" fmla="*/ 0 h 136985"/>
                <a:gd name="connsiteX5" fmla="*/ 46935 w 117590"/>
                <a:gd name="connsiteY5" fmla="*/ 2427 h 13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590" h="136985">
                  <a:moveTo>
                    <a:pt x="46935" y="2427"/>
                  </a:moveTo>
                  <a:cubicBezTo>
                    <a:pt x="46935" y="2427"/>
                    <a:pt x="104582" y="108013"/>
                    <a:pt x="115505" y="123790"/>
                  </a:cubicBezTo>
                  <a:cubicBezTo>
                    <a:pt x="125821" y="139568"/>
                    <a:pt x="95480" y="139568"/>
                    <a:pt x="76669" y="132286"/>
                  </a:cubicBezTo>
                  <a:cubicBezTo>
                    <a:pt x="57857" y="125004"/>
                    <a:pt x="10526" y="49152"/>
                    <a:pt x="3851" y="35195"/>
                  </a:cubicBezTo>
                  <a:cubicBezTo>
                    <a:pt x="-4038" y="18811"/>
                    <a:pt x="2637" y="0"/>
                    <a:pt x="2637" y="0"/>
                  </a:cubicBezTo>
                  <a:lnTo>
                    <a:pt x="46935" y="2427"/>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66" name="任意多边形: 形状 665">
              <a:extLst>
                <a:ext uri="{FF2B5EF4-FFF2-40B4-BE49-F238E27FC236}">
                  <a16:creationId xmlns:a16="http://schemas.microsoft.com/office/drawing/2014/main" id="{7D539BE8-1A1B-C5F5-BC23-FBFFE6AFB4F2}"/>
                </a:ext>
              </a:extLst>
            </p:cNvPr>
            <p:cNvSpPr/>
            <p:nvPr/>
          </p:nvSpPr>
          <p:spPr>
            <a:xfrm>
              <a:off x="3234449" y="3101474"/>
              <a:ext cx="20684" cy="107341"/>
            </a:xfrm>
            <a:custGeom>
              <a:avLst/>
              <a:gdLst>
                <a:gd name="connsiteX0" fmla="*/ 0 w 21845"/>
                <a:gd name="connsiteY0" fmla="*/ 0 h 109226"/>
                <a:gd name="connsiteX1" fmla="*/ 13957 w 21845"/>
                <a:gd name="connsiteY1" fmla="*/ 108620 h 109226"/>
                <a:gd name="connsiteX2" fmla="*/ 21846 w 21845"/>
                <a:gd name="connsiteY2" fmla="*/ 109227 h 109226"/>
                <a:gd name="connsiteX3" fmla="*/ 19418 w 21845"/>
                <a:gd name="connsiteY3" fmla="*/ 30948 h 109226"/>
              </a:gdLst>
              <a:ahLst/>
              <a:cxnLst>
                <a:cxn ang="0">
                  <a:pos x="connsiteX0" y="connsiteY0"/>
                </a:cxn>
                <a:cxn ang="0">
                  <a:pos x="connsiteX1" y="connsiteY1"/>
                </a:cxn>
                <a:cxn ang="0">
                  <a:pos x="connsiteX2" y="connsiteY2"/>
                </a:cxn>
                <a:cxn ang="0">
                  <a:pos x="connsiteX3" y="connsiteY3"/>
                </a:cxn>
              </a:cxnLst>
              <a:rect l="l" t="t" r="r" b="b"/>
              <a:pathLst>
                <a:path w="21845" h="109226">
                  <a:moveTo>
                    <a:pt x="0" y="0"/>
                  </a:moveTo>
                  <a:lnTo>
                    <a:pt x="13957" y="108620"/>
                  </a:lnTo>
                  <a:lnTo>
                    <a:pt x="21846" y="109227"/>
                  </a:lnTo>
                  <a:lnTo>
                    <a:pt x="19418" y="30948"/>
                  </a:lnTo>
                  <a:close/>
                </a:path>
              </a:pathLst>
            </a:custGeom>
            <a:solidFill>
              <a:srgbClr val="FFB75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67" name="任意多边形: 形状 666">
              <a:extLst>
                <a:ext uri="{FF2B5EF4-FFF2-40B4-BE49-F238E27FC236}">
                  <a16:creationId xmlns:a16="http://schemas.microsoft.com/office/drawing/2014/main" id="{552169A1-B1A9-791C-C227-C12D4D1DE66C}"/>
                </a:ext>
              </a:extLst>
            </p:cNvPr>
            <p:cNvSpPr/>
            <p:nvPr/>
          </p:nvSpPr>
          <p:spPr>
            <a:xfrm>
              <a:off x="3090811" y="2201923"/>
              <a:ext cx="703319" cy="851489"/>
            </a:xfrm>
            <a:custGeom>
              <a:avLst/>
              <a:gdLst>
                <a:gd name="connsiteX0" fmla="*/ 0 w 742813"/>
                <a:gd name="connsiteY0" fmla="*/ 74905 h 866441"/>
                <a:gd name="connsiteX1" fmla="*/ 483026 w 742813"/>
                <a:gd name="connsiteY1" fmla="*/ 295180 h 866441"/>
                <a:gd name="connsiteX2" fmla="*/ 543100 w 742813"/>
                <a:gd name="connsiteY2" fmla="*/ 372852 h 866441"/>
                <a:gd name="connsiteX3" fmla="*/ 701479 w 742813"/>
                <a:gd name="connsiteY3" fmla="*/ 855878 h 866441"/>
                <a:gd name="connsiteX4" fmla="*/ 742743 w 742813"/>
                <a:gd name="connsiteY4" fmla="*/ 858912 h 866441"/>
                <a:gd name="connsiteX5" fmla="*/ 667498 w 742813"/>
                <a:gd name="connsiteY5" fmla="*/ 244207 h 866441"/>
                <a:gd name="connsiteX6" fmla="*/ 662643 w 742813"/>
                <a:gd name="connsiteY6" fmla="*/ 183526 h 866441"/>
                <a:gd name="connsiteX7" fmla="*/ 648079 w 742813"/>
                <a:gd name="connsiteY7" fmla="*/ 165321 h 866441"/>
                <a:gd name="connsiteX8" fmla="*/ 308869 w 742813"/>
                <a:gd name="connsiteY8" fmla="*/ 267 h 866441"/>
                <a:gd name="connsiteX9" fmla="*/ 0 w 742813"/>
                <a:gd name="connsiteY9" fmla="*/ 74905 h 86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2813" h="866441">
                  <a:moveTo>
                    <a:pt x="0" y="74905"/>
                  </a:moveTo>
                  <a:lnTo>
                    <a:pt x="483026" y="295180"/>
                  </a:lnTo>
                  <a:cubicBezTo>
                    <a:pt x="483026" y="295180"/>
                    <a:pt x="537032" y="312777"/>
                    <a:pt x="543100" y="372852"/>
                  </a:cubicBezTo>
                  <a:cubicBezTo>
                    <a:pt x="561912" y="559751"/>
                    <a:pt x="701479" y="855878"/>
                    <a:pt x="701479" y="855878"/>
                  </a:cubicBezTo>
                  <a:cubicBezTo>
                    <a:pt x="746384" y="877723"/>
                    <a:pt x="742743" y="858912"/>
                    <a:pt x="742743" y="858912"/>
                  </a:cubicBezTo>
                  <a:cubicBezTo>
                    <a:pt x="714222" y="767889"/>
                    <a:pt x="680241" y="394091"/>
                    <a:pt x="667498" y="244207"/>
                  </a:cubicBezTo>
                  <a:cubicBezTo>
                    <a:pt x="665071" y="212653"/>
                    <a:pt x="663250" y="190807"/>
                    <a:pt x="662643" y="183526"/>
                  </a:cubicBezTo>
                  <a:cubicBezTo>
                    <a:pt x="662643" y="178671"/>
                    <a:pt x="657182" y="172603"/>
                    <a:pt x="648079" y="165321"/>
                  </a:cubicBezTo>
                  <a:cubicBezTo>
                    <a:pt x="581937" y="111314"/>
                    <a:pt x="308869" y="267"/>
                    <a:pt x="308869" y="267"/>
                  </a:cubicBezTo>
                  <a:cubicBezTo>
                    <a:pt x="105586" y="-5194"/>
                    <a:pt x="0" y="74905"/>
                    <a:pt x="0" y="74905"/>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68" name="任意多边形: 形状 667">
              <a:extLst>
                <a:ext uri="{FF2B5EF4-FFF2-40B4-BE49-F238E27FC236}">
                  <a16:creationId xmlns:a16="http://schemas.microsoft.com/office/drawing/2014/main" id="{705F7FBC-DB6A-232E-0181-C0192A5ABCCC}"/>
                </a:ext>
              </a:extLst>
            </p:cNvPr>
            <p:cNvSpPr/>
            <p:nvPr/>
          </p:nvSpPr>
          <p:spPr>
            <a:xfrm>
              <a:off x="3002742" y="2168195"/>
              <a:ext cx="586691" cy="879126"/>
            </a:xfrm>
            <a:custGeom>
              <a:avLst/>
              <a:gdLst>
                <a:gd name="connsiteX0" fmla="*/ 1992 w 619636"/>
                <a:gd name="connsiteY0" fmla="*/ 203890 h 894563"/>
                <a:gd name="connsiteX1" fmla="*/ 203455 w 619636"/>
                <a:gd name="connsiteY1" fmla="*/ 319792 h 894563"/>
                <a:gd name="connsiteX2" fmla="*/ 429191 w 619636"/>
                <a:gd name="connsiteY2" fmla="*/ 319792 h 894563"/>
                <a:gd name="connsiteX3" fmla="*/ 346663 w 619636"/>
                <a:gd name="connsiteY3" fmla="*/ 563125 h 894563"/>
                <a:gd name="connsiteX4" fmla="*/ 264743 w 619636"/>
                <a:gd name="connsiteY4" fmla="*/ 890199 h 894563"/>
                <a:gd name="connsiteX5" fmla="*/ 309648 w 619636"/>
                <a:gd name="connsiteY5" fmla="*/ 893233 h 894563"/>
                <a:gd name="connsiteX6" fmla="*/ 554802 w 619636"/>
                <a:gd name="connsiteY6" fmla="*/ 450864 h 894563"/>
                <a:gd name="connsiteX7" fmla="*/ 618517 w 619636"/>
                <a:gd name="connsiteY7" fmla="*/ 265785 h 894563"/>
                <a:gd name="connsiteX8" fmla="*/ 611842 w 619636"/>
                <a:gd name="connsiteY8" fmla="*/ 222095 h 894563"/>
                <a:gd name="connsiteX9" fmla="*/ 562083 w 619636"/>
                <a:gd name="connsiteY9" fmla="*/ 188113 h 894563"/>
                <a:gd name="connsiteX10" fmla="*/ 299939 w 619636"/>
                <a:gd name="connsiteY10" fmla="*/ 59468 h 894563"/>
                <a:gd name="connsiteX11" fmla="*/ 63281 w 619636"/>
                <a:gd name="connsiteY11" fmla="*/ 0 h 894563"/>
                <a:gd name="connsiteX12" fmla="*/ 1992 w 619636"/>
                <a:gd name="connsiteY12" fmla="*/ 203890 h 894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9636" h="894563">
                  <a:moveTo>
                    <a:pt x="1992" y="203890"/>
                  </a:moveTo>
                  <a:cubicBezTo>
                    <a:pt x="17162" y="334356"/>
                    <a:pt x="203455" y="319792"/>
                    <a:pt x="203455" y="319792"/>
                  </a:cubicBezTo>
                  <a:lnTo>
                    <a:pt x="429191" y="319792"/>
                  </a:lnTo>
                  <a:cubicBezTo>
                    <a:pt x="429191" y="319792"/>
                    <a:pt x="369723" y="452078"/>
                    <a:pt x="346663" y="563125"/>
                  </a:cubicBezTo>
                  <a:cubicBezTo>
                    <a:pt x="322391" y="681455"/>
                    <a:pt x="264743" y="890199"/>
                    <a:pt x="264743" y="890199"/>
                  </a:cubicBezTo>
                  <a:cubicBezTo>
                    <a:pt x="264743" y="890199"/>
                    <a:pt x="268384" y="897481"/>
                    <a:pt x="309648" y="893233"/>
                  </a:cubicBezTo>
                  <a:cubicBezTo>
                    <a:pt x="309648" y="893233"/>
                    <a:pt x="486838" y="540066"/>
                    <a:pt x="554802" y="450864"/>
                  </a:cubicBezTo>
                  <a:cubicBezTo>
                    <a:pt x="569365" y="432053"/>
                    <a:pt x="611235" y="327681"/>
                    <a:pt x="618517" y="265785"/>
                  </a:cubicBezTo>
                  <a:cubicBezTo>
                    <a:pt x="620944" y="245154"/>
                    <a:pt x="619731" y="228770"/>
                    <a:pt x="611842" y="222095"/>
                  </a:cubicBezTo>
                  <a:cubicBezTo>
                    <a:pt x="603953" y="215420"/>
                    <a:pt x="585749" y="203283"/>
                    <a:pt x="562083" y="188113"/>
                  </a:cubicBezTo>
                  <a:cubicBezTo>
                    <a:pt x="491086" y="143209"/>
                    <a:pt x="368509" y="74638"/>
                    <a:pt x="299939" y="59468"/>
                  </a:cubicBezTo>
                  <a:cubicBezTo>
                    <a:pt x="208309" y="38836"/>
                    <a:pt x="63281" y="0"/>
                    <a:pt x="63281" y="0"/>
                  </a:cubicBezTo>
                  <a:cubicBezTo>
                    <a:pt x="63281" y="0"/>
                    <a:pt x="-13178" y="73425"/>
                    <a:pt x="1992" y="20389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69" name="任意多边形: 形状 668">
              <a:extLst>
                <a:ext uri="{FF2B5EF4-FFF2-40B4-BE49-F238E27FC236}">
                  <a16:creationId xmlns:a16="http://schemas.microsoft.com/office/drawing/2014/main" id="{F5FEED8C-A41C-129B-1A75-432E94D8D97D}"/>
                </a:ext>
              </a:extLst>
            </p:cNvPr>
            <p:cNvSpPr/>
            <p:nvPr/>
          </p:nvSpPr>
          <p:spPr>
            <a:xfrm>
              <a:off x="3129101" y="1138840"/>
              <a:ext cx="333191" cy="524516"/>
            </a:xfrm>
            <a:custGeom>
              <a:avLst/>
              <a:gdLst>
                <a:gd name="connsiteX0" fmla="*/ 22062 w 351901"/>
                <a:gd name="connsiteY0" fmla="*/ 245219 h 533726"/>
                <a:gd name="connsiteX1" fmla="*/ 4465 w 351901"/>
                <a:gd name="connsiteY1" fmla="*/ 112933 h 533726"/>
                <a:gd name="connsiteX2" fmla="*/ 177407 w 351901"/>
                <a:gd name="connsiteY2" fmla="*/ 7954 h 533726"/>
                <a:gd name="connsiteX3" fmla="*/ 289668 w 351901"/>
                <a:gd name="connsiteY3" fmla="*/ 194853 h 533726"/>
                <a:gd name="connsiteX4" fmla="*/ 312727 w 351901"/>
                <a:gd name="connsiteY4" fmla="*/ 355659 h 533726"/>
                <a:gd name="connsiteX5" fmla="*/ 307266 w 351901"/>
                <a:gd name="connsiteY5" fmla="*/ 446075 h 533726"/>
                <a:gd name="connsiteX6" fmla="*/ 351564 w 351901"/>
                <a:gd name="connsiteY6" fmla="*/ 527388 h 533726"/>
                <a:gd name="connsiteX7" fmla="*/ 171339 w 351901"/>
                <a:gd name="connsiteY7" fmla="*/ 413913 h 533726"/>
                <a:gd name="connsiteX8" fmla="*/ 22062 w 351901"/>
                <a:gd name="connsiteY8" fmla="*/ 245219 h 533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901" h="533726">
                  <a:moveTo>
                    <a:pt x="22062" y="245219"/>
                  </a:moveTo>
                  <a:cubicBezTo>
                    <a:pt x="22062" y="245219"/>
                    <a:pt x="-11919" y="180896"/>
                    <a:pt x="4465" y="112933"/>
                  </a:cubicBezTo>
                  <a:cubicBezTo>
                    <a:pt x="20849" y="44362"/>
                    <a:pt x="84565" y="-23601"/>
                    <a:pt x="177407" y="7954"/>
                  </a:cubicBezTo>
                  <a:cubicBezTo>
                    <a:pt x="270250" y="39508"/>
                    <a:pt x="345495" y="111112"/>
                    <a:pt x="289668" y="194853"/>
                  </a:cubicBezTo>
                  <a:cubicBezTo>
                    <a:pt x="233841" y="277987"/>
                    <a:pt x="340034" y="316216"/>
                    <a:pt x="312727" y="355659"/>
                  </a:cubicBezTo>
                  <a:cubicBezTo>
                    <a:pt x="285420" y="395102"/>
                    <a:pt x="295736" y="436973"/>
                    <a:pt x="307266" y="446075"/>
                  </a:cubicBezTo>
                  <a:cubicBezTo>
                    <a:pt x="318795" y="455177"/>
                    <a:pt x="355811" y="487945"/>
                    <a:pt x="351564" y="527388"/>
                  </a:cubicBezTo>
                  <a:cubicBezTo>
                    <a:pt x="347316" y="566224"/>
                    <a:pt x="171339" y="413913"/>
                    <a:pt x="171339" y="413913"/>
                  </a:cubicBezTo>
                  <a:cubicBezTo>
                    <a:pt x="171339" y="413913"/>
                    <a:pt x="76069" y="220339"/>
                    <a:pt x="22062" y="245219"/>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0" name="任意多边形: 形状 669">
              <a:extLst>
                <a:ext uri="{FF2B5EF4-FFF2-40B4-BE49-F238E27FC236}">
                  <a16:creationId xmlns:a16="http://schemas.microsoft.com/office/drawing/2014/main" id="{1B0C341B-098C-FCCF-65F5-60C5A9D91CBD}"/>
                </a:ext>
              </a:extLst>
            </p:cNvPr>
            <p:cNvSpPr/>
            <p:nvPr/>
          </p:nvSpPr>
          <p:spPr>
            <a:xfrm>
              <a:off x="3063232" y="2155482"/>
              <a:ext cx="355073" cy="55757"/>
            </a:xfrm>
            <a:custGeom>
              <a:avLst/>
              <a:gdLst>
                <a:gd name="connsiteX0" fmla="*/ 375012 w 375012"/>
                <a:gd name="connsiteY0" fmla="*/ 31140 h 56736"/>
                <a:gd name="connsiteX1" fmla="*/ 0 w 375012"/>
                <a:gd name="connsiteY1" fmla="*/ 13542 h 56736"/>
                <a:gd name="connsiteX2" fmla="*/ 375012 w 375012"/>
                <a:gd name="connsiteY2" fmla="*/ 31140 h 56736"/>
              </a:gdLst>
              <a:ahLst/>
              <a:cxnLst>
                <a:cxn ang="0">
                  <a:pos x="connsiteX0" y="connsiteY0"/>
                </a:cxn>
                <a:cxn ang="0">
                  <a:pos x="connsiteX1" y="connsiteY1"/>
                </a:cxn>
                <a:cxn ang="0">
                  <a:pos x="connsiteX2" y="connsiteY2"/>
                </a:cxn>
              </a:cxnLst>
              <a:rect l="l" t="t" r="r" b="b"/>
              <a:pathLst>
                <a:path w="375012" h="56736">
                  <a:moveTo>
                    <a:pt x="375012" y="31140"/>
                  </a:moveTo>
                  <a:cubicBezTo>
                    <a:pt x="375012" y="31140"/>
                    <a:pt x="361055" y="99104"/>
                    <a:pt x="0" y="13542"/>
                  </a:cubicBezTo>
                  <a:cubicBezTo>
                    <a:pt x="0" y="13542"/>
                    <a:pt x="120757" y="-26507"/>
                    <a:pt x="375012" y="31140"/>
                  </a:cubicBezTo>
                  <a:close/>
                </a:path>
              </a:pathLst>
            </a:custGeom>
            <a:solidFill>
              <a:srgbClr val="EB474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1" name="任意多边形: 形状 670">
              <a:extLst>
                <a:ext uri="{FF2B5EF4-FFF2-40B4-BE49-F238E27FC236}">
                  <a16:creationId xmlns:a16="http://schemas.microsoft.com/office/drawing/2014/main" id="{505EDF55-A4C3-E46B-FE88-29F7EB6E4E78}"/>
                </a:ext>
              </a:extLst>
            </p:cNvPr>
            <p:cNvSpPr/>
            <p:nvPr/>
          </p:nvSpPr>
          <p:spPr>
            <a:xfrm>
              <a:off x="2989690" y="1548904"/>
              <a:ext cx="517097" cy="681309"/>
            </a:xfrm>
            <a:custGeom>
              <a:avLst/>
              <a:gdLst>
                <a:gd name="connsiteX0" fmla="*/ 73425 w 546134"/>
                <a:gd name="connsiteY0" fmla="*/ 649583 h 693273"/>
                <a:gd name="connsiteX1" fmla="*/ 56434 w 546134"/>
                <a:gd name="connsiteY1" fmla="*/ 681744 h 693273"/>
                <a:gd name="connsiteX2" fmla="*/ 452078 w 546134"/>
                <a:gd name="connsiteY2" fmla="*/ 693274 h 693273"/>
                <a:gd name="connsiteX3" fmla="*/ 441762 w 546134"/>
                <a:gd name="connsiteY3" fmla="*/ 457222 h 693273"/>
                <a:gd name="connsiteX4" fmla="*/ 489701 w 546134"/>
                <a:gd name="connsiteY4" fmla="*/ 219957 h 693273"/>
                <a:gd name="connsiteX5" fmla="*/ 546134 w 546134"/>
                <a:gd name="connsiteY5" fmla="*/ 229059 h 693273"/>
                <a:gd name="connsiteX6" fmla="*/ 368337 w 546134"/>
                <a:gd name="connsiteY6" fmla="*/ 14853 h 693273"/>
                <a:gd name="connsiteX7" fmla="*/ 257897 w 546134"/>
                <a:gd name="connsiteY7" fmla="*/ 1503 h 693273"/>
                <a:gd name="connsiteX8" fmla="*/ 0 w 546134"/>
                <a:gd name="connsiteY8" fmla="*/ 145319 h 693273"/>
                <a:gd name="connsiteX9" fmla="*/ 125611 w 546134"/>
                <a:gd name="connsiteY9" fmla="*/ 312800 h 693273"/>
                <a:gd name="connsiteX10" fmla="*/ 150490 w 546134"/>
                <a:gd name="connsiteY10" fmla="*/ 482708 h 693273"/>
                <a:gd name="connsiteX11" fmla="*/ 73425 w 546134"/>
                <a:gd name="connsiteY11" fmla="*/ 649583 h 69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6134" h="693273">
                  <a:moveTo>
                    <a:pt x="73425" y="649583"/>
                  </a:moveTo>
                  <a:cubicBezTo>
                    <a:pt x="67963" y="660505"/>
                    <a:pt x="62502" y="670821"/>
                    <a:pt x="56434" y="681744"/>
                  </a:cubicBezTo>
                  <a:cubicBezTo>
                    <a:pt x="188113" y="685385"/>
                    <a:pt x="320399" y="689633"/>
                    <a:pt x="452078" y="693274"/>
                  </a:cubicBezTo>
                  <a:cubicBezTo>
                    <a:pt x="431446" y="623490"/>
                    <a:pt x="438121" y="528826"/>
                    <a:pt x="441762" y="457222"/>
                  </a:cubicBezTo>
                  <a:cubicBezTo>
                    <a:pt x="446010" y="369234"/>
                    <a:pt x="494555" y="308552"/>
                    <a:pt x="489701" y="219957"/>
                  </a:cubicBezTo>
                  <a:cubicBezTo>
                    <a:pt x="515794" y="224205"/>
                    <a:pt x="520041" y="224812"/>
                    <a:pt x="546134" y="229059"/>
                  </a:cubicBezTo>
                  <a:cubicBezTo>
                    <a:pt x="506084" y="114978"/>
                    <a:pt x="492735" y="58544"/>
                    <a:pt x="368337" y="14853"/>
                  </a:cubicBezTo>
                  <a:cubicBezTo>
                    <a:pt x="327681" y="290"/>
                    <a:pt x="301588" y="-2138"/>
                    <a:pt x="257897" y="1503"/>
                  </a:cubicBezTo>
                  <a:cubicBezTo>
                    <a:pt x="114081" y="13640"/>
                    <a:pt x="70998" y="14853"/>
                    <a:pt x="0" y="145319"/>
                  </a:cubicBezTo>
                  <a:cubicBezTo>
                    <a:pt x="110441" y="162916"/>
                    <a:pt x="92236" y="202359"/>
                    <a:pt x="125611" y="312800"/>
                  </a:cubicBezTo>
                  <a:cubicBezTo>
                    <a:pt x="141995" y="366200"/>
                    <a:pt x="158986" y="426274"/>
                    <a:pt x="150490" y="482708"/>
                  </a:cubicBezTo>
                  <a:cubicBezTo>
                    <a:pt x="141995" y="537929"/>
                    <a:pt x="73425" y="599217"/>
                    <a:pt x="73425" y="649583"/>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2" name="任意多边形: 形状 671">
              <a:extLst>
                <a:ext uri="{FF2B5EF4-FFF2-40B4-BE49-F238E27FC236}">
                  <a16:creationId xmlns:a16="http://schemas.microsoft.com/office/drawing/2014/main" id="{460DEA3D-337D-4DED-24AE-3543C58B1CE8}"/>
                </a:ext>
              </a:extLst>
            </p:cNvPr>
            <p:cNvSpPr/>
            <p:nvPr/>
          </p:nvSpPr>
          <p:spPr>
            <a:xfrm>
              <a:off x="3231623" y="1436716"/>
              <a:ext cx="116948" cy="155961"/>
            </a:xfrm>
            <a:custGeom>
              <a:avLst/>
              <a:gdLst>
                <a:gd name="connsiteX0" fmla="*/ 47281 w 123515"/>
                <a:gd name="connsiteY0" fmla="*/ 156318 h 158700"/>
                <a:gd name="connsiteX1" fmla="*/ 1163 w 123515"/>
                <a:gd name="connsiteY1" fmla="*/ 112627 h 158700"/>
                <a:gd name="connsiteX2" fmla="*/ 4804 w 123515"/>
                <a:gd name="connsiteY2" fmla="*/ 70757 h 158700"/>
                <a:gd name="connsiteX3" fmla="*/ 5411 w 123515"/>
                <a:gd name="connsiteY3" fmla="*/ 51945 h 158700"/>
                <a:gd name="connsiteX4" fmla="*/ 3591 w 123515"/>
                <a:gd name="connsiteY4" fmla="*/ 22818 h 158700"/>
                <a:gd name="connsiteX5" fmla="*/ 110390 w 123515"/>
                <a:gd name="connsiteY5" fmla="*/ 7041 h 158700"/>
                <a:gd name="connsiteX6" fmla="*/ 119493 w 123515"/>
                <a:gd name="connsiteY6" fmla="*/ 110807 h 158700"/>
                <a:gd name="connsiteX7" fmla="*/ 47281 w 123515"/>
                <a:gd name="connsiteY7" fmla="*/ 156318 h 15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515" h="158700">
                  <a:moveTo>
                    <a:pt x="47281" y="156318"/>
                  </a:moveTo>
                  <a:cubicBezTo>
                    <a:pt x="-11580" y="145395"/>
                    <a:pt x="1163" y="112627"/>
                    <a:pt x="1163" y="112627"/>
                  </a:cubicBezTo>
                  <a:cubicBezTo>
                    <a:pt x="1163" y="112627"/>
                    <a:pt x="3591" y="94423"/>
                    <a:pt x="4804" y="70757"/>
                  </a:cubicBezTo>
                  <a:cubicBezTo>
                    <a:pt x="4804" y="64689"/>
                    <a:pt x="5411" y="58620"/>
                    <a:pt x="5411" y="51945"/>
                  </a:cubicBezTo>
                  <a:cubicBezTo>
                    <a:pt x="5411" y="42236"/>
                    <a:pt x="4804" y="32527"/>
                    <a:pt x="3591" y="22818"/>
                  </a:cubicBezTo>
                  <a:cubicBezTo>
                    <a:pt x="-1264" y="-16625"/>
                    <a:pt x="110390" y="7041"/>
                    <a:pt x="110390" y="7041"/>
                  </a:cubicBezTo>
                  <a:cubicBezTo>
                    <a:pt x="110390" y="7041"/>
                    <a:pt x="103715" y="87141"/>
                    <a:pt x="119493" y="110807"/>
                  </a:cubicBezTo>
                  <a:cubicBezTo>
                    <a:pt x="134663" y="135079"/>
                    <a:pt x="106143" y="167847"/>
                    <a:pt x="47281" y="156318"/>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3" name="任意多边形: 形状 672">
              <a:extLst>
                <a:ext uri="{FF2B5EF4-FFF2-40B4-BE49-F238E27FC236}">
                  <a16:creationId xmlns:a16="http://schemas.microsoft.com/office/drawing/2014/main" id="{4AFF8AF3-CF7A-7622-A717-54F6EA133110}"/>
                </a:ext>
              </a:extLst>
            </p:cNvPr>
            <p:cNvSpPr/>
            <p:nvPr/>
          </p:nvSpPr>
          <p:spPr>
            <a:xfrm>
              <a:off x="3170099" y="1536728"/>
              <a:ext cx="181886" cy="176455"/>
            </a:xfrm>
            <a:custGeom>
              <a:avLst/>
              <a:gdLst>
                <a:gd name="connsiteX0" fmla="*/ 0 w 192100"/>
                <a:gd name="connsiteY0" fmla="*/ 10859 h 179554"/>
                <a:gd name="connsiteX1" fmla="*/ 162627 w 192100"/>
                <a:gd name="connsiteY1" fmla="*/ 179554 h 179554"/>
                <a:gd name="connsiteX2" fmla="*/ 182045 w 192100"/>
                <a:gd name="connsiteY2" fmla="*/ 13893 h 179554"/>
                <a:gd name="connsiteX3" fmla="*/ 0 w 192100"/>
                <a:gd name="connsiteY3" fmla="*/ 10859 h 179554"/>
              </a:gdLst>
              <a:ahLst/>
              <a:cxnLst>
                <a:cxn ang="0">
                  <a:pos x="connsiteX0" y="connsiteY0"/>
                </a:cxn>
                <a:cxn ang="0">
                  <a:pos x="connsiteX1" y="connsiteY1"/>
                </a:cxn>
                <a:cxn ang="0">
                  <a:pos x="connsiteX2" y="connsiteY2"/>
                </a:cxn>
                <a:cxn ang="0">
                  <a:pos x="connsiteX3" y="connsiteY3"/>
                </a:cxn>
              </a:cxnLst>
              <a:rect l="l" t="t" r="r" b="b"/>
              <a:pathLst>
                <a:path w="192100" h="179554">
                  <a:moveTo>
                    <a:pt x="0" y="10859"/>
                  </a:moveTo>
                  <a:cubicBezTo>
                    <a:pt x="0" y="10859"/>
                    <a:pt x="118936" y="148000"/>
                    <a:pt x="162627" y="179554"/>
                  </a:cubicBezTo>
                  <a:cubicBezTo>
                    <a:pt x="162627" y="179554"/>
                    <a:pt x="212993" y="134043"/>
                    <a:pt x="182045" y="13893"/>
                  </a:cubicBezTo>
                  <a:cubicBezTo>
                    <a:pt x="182045" y="13893"/>
                    <a:pt x="125004" y="-15234"/>
                    <a:pt x="0" y="10859"/>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4" name="任意多边形: 形状 673">
              <a:extLst>
                <a:ext uri="{FF2B5EF4-FFF2-40B4-BE49-F238E27FC236}">
                  <a16:creationId xmlns:a16="http://schemas.microsoft.com/office/drawing/2014/main" id="{C6B1E776-4881-E42D-9866-3D0CE2F75AA0}"/>
                </a:ext>
              </a:extLst>
            </p:cNvPr>
            <p:cNvSpPr/>
            <p:nvPr/>
          </p:nvSpPr>
          <p:spPr>
            <a:xfrm>
              <a:off x="3147329" y="1201329"/>
              <a:ext cx="220773" cy="287582"/>
            </a:xfrm>
            <a:custGeom>
              <a:avLst/>
              <a:gdLst>
                <a:gd name="connsiteX0" fmla="*/ 27690 w 233170"/>
                <a:gd name="connsiteY0" fmla="*/ 22041 h 292632"/>
                <a:gd name="connsiteX1" fmla="*/ 27083 w 233170"/>
                <a:gd name="connsiteY1" fmla="*/ 253237 h 292632"/>
                <a:gd name="connsiteX2" fmla="*/ 215803 w 233170"/>
                <a:gd name="connsiteY2" fmla="*/ 185274 h 292632"/>
                <a:gd name="connsiteX3" fmla="*/ 183035 w 233170"/>
                <a:gd name="connsiteY3" fmla="*/ 26895 h 292632"/>
                <a:gd name="connsiteX4" fmla="*/ 27690 w 233170"/>
                <a:gd name="connsiteY4" fmla="*/ 22041 h 292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70" h="292632">
                  <a:moveTo>
                    <a:pt x="27690" y="22041"/>
                  </a:moveTo>
                  <a:cubicBezTo>
                    <a:pt x="27690" y="22041"/>
                    <a:pt x="-34206" y="140976"/>
                    <a:pt x="27083" y="253237"/>
                  </a:cubicBezTo>
                  <a:cubicBezTo>
                    <a:pt x="88371" y="365498"/>
                    <a:pt x="208521" y="204085"/>
                    <a:pt x="215803" y="185274"/>
                  </a:cubicBezTo>
                  <a:cubicBezTo>
                    <a:pt x="223691" y="166463"/>
                    <a:pt x="264955" y="59056"/>
                    <a:pt x="183035" y="26895"/>
                  </a:cubicBezTo>
                  <a:cubicBezTo>
                    <a:pt x="101114" y="-5873"/>
                    <a:pt x="45287" y="-10121"/>
                    <a:pt x="27690" y="22041"/>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5" name="任意多边形: 形状 674">
              <a:extLst>
                <a:ext uri="{FF2B5EF4-FFF2-40B4-BE49-F238E27FC236}">
                  <a16:creationId xmlns:a16="http://schemas.microsoft.com/office/drawing/2014/main" id="{B45E8A65-890E-54FA-0B93-29AB3AA46B11}"/>
                </a:ext>
              </a:extLst>
            </p:cNvPr>
            <p:cNvSpPr/>
            <p:nvPr/>
          </p:nvSpPr>
          <p:spPr>
            <a:xfrm>
              <a:off x="3236172" y="1462123"/>
              <a:ext cx="49986" cy="44129"/>
            </a:xfrm>
            <a:custGeom>
              <a:avLst/>
              <a:gdLst>
                <a:gd name="connsiteX0" fmla="*/ 52793 w 52793"/>
                <a:gd name="connsiteY0" fmla="*/ 0 h 44904"/>
                <a:gd name="connsiteX1" fmla="*/ 0 w 52793"/>
                <a:gd name="connsiteY1" fmla="*/ 44904 h 44904"/>
                <a:gd name="connsiteX2" fmla="*/ 607 w 52793"/>
                <a:gd name="connsiteY2" fmla="*/ 26093 h 44904"/>
                <a:gd name="connsiteX3" fmla="*/ 52793 w 52793"/>
                <a:gd name="connsiteY3" fmla="*/ 0 h 44904"/>
              </a:gdLst>
              <a:ahLst/>
              <a:cxnLst>
                <a:cxn ang="0">
                  <a:pos x="connsiteX0" y="connsiteY0"/>
                </a:cxn>
                <a:cxn ang="0">
                  <a:pos x="connsiteX1" y="connsiteY1"/>
                </a:cxn>
                <a:cxn ang="0">
                  <a:pos x="connsiteX2" y="connsiteY2"/>
                </a:cxn>
                <a:cxn ang="0">
                  <a:pos x="connsiteX3" y="connsiteY3"/>
                </a:cxn>
              </a:cxnLst>
              <a:rect l="l" t="t" r="r" b="b"/>
              <a:pathLst>
                <a:path w="52793" h="44904">
                  <a:moveTo>
                    <a:pt x="52793" y="0"/>
                  </a:moveTo>
                  <a:cubicBezTo>
                    <a:pt x="52793" y="0"/>
                    <a:pt x="41870" y="23666"/>
                    <a:pt x="0" y="44904"/>
                  </a:cubicBezTo>
                  <a:cubicBezTo>
                    <a:pt x="0" y="38836"/>
                    <a:pt x="607" y="32768"/>
                    <a:pt x="607" y="26093"/>
                  </a:cubicBezTo>
                  <a:cubicBezTo>
                    <a:pt x="607" y="26093"/>
                    <a:pt x="29127" y="23059"/>
                    <a:pt x="52793" y="0"/>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6" name="任意多边形: 形状 675">
              <a:extLst>
                <a:ext uri="{FF2B5EF4-FFF2-40B4-BE49-F238E27FC236}">
                  <a16:creationId xmlns:a16="http://schemas.microsoft.com/office/drawing/2014/main" id="{F0B30367-F425-E7B4-F166-51F5441853AC}"/>
                </a:ext>
              </a:extLst>
            </p:cNvPr>
            <p:cNvSpPr/>
            <p:nvPr/>
          </p:nvSpPr>
          <p:spPr>
            <a:xfrm>
              <a:off x="2580599" y="2078149"/>
              <a:ext cx="137327" cy="113304"/>
            </a:xfrm>
            <a:custGeom>
              <a:avLst/>
              <a:gdLst>
                <a:gd name="connsiteX0" fmla="*/ 121980 w 145038"/>
                <a:gd name="connsiteY0" fmla="*/ 4245 h 115294"/>
                <a:gd name="connsiteX1" fmla="*/ 78896 w 145038"/>
                <a:gd name="connsiteY1" fmla="*/ 11527 h 115294"/>
                <a:gd name="connsiteX2" fmla="*/ 37025 w 145038"/>
                <a:gd name="connsiteY2" fmla="*/ 4245 h 115294"/>
                <a:gd name="connsiteX3" fmla="*/ 10 w 145038"/>
                <a:gd name="connsiteY3" fmla="*/ 5459 h 115294"/>
                <a:gd name="connsiteX4" fmla="*/ 55230 w 145038"/>
                <a:gd name="connsiteY4" fmla="*/ 27911 h 115294"/>
                <a:gd name="connsiteX5" fmla="*/ 23675 w 145038"/>
                <a:gd name="connsiteY5" fmla="*/ 60679 h 115294"/>
                <a:gd name="connsiteX6" fmla="*/ 86177 w 145038"/>
                <a:gd name="connsiteY6" fmla="*/ 112259 h 115294"/>
                <a:gd name="connsiteX7" fmla="*/ 127441 w 145038"/>
                <a:gd name="connsiteY7" fmla="*/ 58859 h 115294"/>
                <a:gd name="connsiteX8" fmla="*/ 145039 w 145038"/>
                <a:gd name="connsiteY8" fmla="*/ 47329 h 115294"/>
                <a:gd name="connsiteX9" fmla="*/ 121980 w 145038"/>
                <a:gd name="connsiteY9" fmla="*/ 4245 h 115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5038" h="115294">
                  <a:moveTo>
                    <a:pt x="121980" y="4245"/>
                  </a:moveTo>
                  <a:cubicBezTo>
                    <a:pt x="121980" y="4245"/>
                    <a:pt x="92852" y="16989"/>
                    <a:pt x="78896" y="11527"/>
                  </a:cubicBezTo>
                  <a:cubicBezTo>
                    <a:pt x="64939" y="5459"/>
                    <a:pt x="43700" y="4245"/>
                    <a:pt x="37025" y="4245"/>
                  </a:cubicBezTo>
                  <a:cubicBezTo>
                    <a:pt x="27923" y="4245"/>
                    <a:pt x="-597" y="-6071"/>
                    <a:pt x="10" y="5459"/>
                  </a:cubicBezTo>
                  <a:cubicBezTo>
                    <a:pt x="616" y="16382"/>
                    <a:pt x="46128" y="24270"/>
                    <a:pt x="55230" y="27911"/>
                  </a:cubicBezTo>
                  <a:cubicBezTo>
                    <a:pt x="64332" y="31552"/>
                    <a:pt x="27316" y="51577"/>
                    <a:pt x="23675" y="60679"/>
                  </a:cubicBezTo>
                  <a:cubicBezTo>
                    <a:pt x="20034" y="69781"/>
                    <a:pt x="62512" y="129249"/>
                    <a:pt x="86177" y="112259"/>
                  </a:cubicBezTo>
                  <a:cubicBezTo>
                    <a:pt x="109843" y="95268"/>
                    <a:pt x="122586" y="61286"/>
                    <a:pt x="127441" y="58859"/>
                  </a:cubicBezTo>
                  <a:cubicBezTo>
                    <a:pt x="132295" y="56432"/>
                    <a:pt x="145039" y="47329"/>
                    <a:pt x="145039" y="47329"/>
                  </a:cubicBezTo>
                  <a:lnTo>
                    <a:pt x="121980" y="4245"/>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7" name="任意多边形: 形状 676">
              <a:extLst>
                <a:ext uri="{FF2B5EF4-FFF2-40B4-BE49-F238E27FC236}">
                  <a16:creationId xmlns:a16="http://schemas.microsoft.com/office/drawing/2014/main" id="{57BDB075-5B20-B92C-7B8C-FF0D80EC72B6}"/>
                </a:ext>
              </a:extLst>
            </p:cNvPr>
            <p:cNvSpPr/>
            <p:nvPr/>
          </p:nvSpPr>
          <p:spPr>
            <a:xfrm>
              <a:off x="2541320" y="2132414"/>
              <a:ext cx="120300" cy="121506"/>
            </a:xfrm>
            <a:custGeom>
              <a:avLst/>
              <a:gdLst>
                <a:gd name="connsiteX0" fmla="*/ 70015 w 127055"/>
                <a:gd name="connsiteY0" fmla="*/ 0 h 123640"/>
                <a:gd name="connsiteX1" fmla="*/ 231 w 127055"/>
                <a:gd name="connsiteY1" fmla="*/ 64929 h 123640"/>
                <a:gd name="connsiteX2" fmla="*/ 9334 w 127055"/>
                <a:gd name="connsiteY2" fmla="*/ 70998 h 123640"/>
                <a:gd name="connsiteX3" fmla="*/ 77297 w 127055"/>
                <a:gd name="connsiteY3" fmla="*/ 17598 h 123640"/>
                <a:gd name="connsiteX4" fmla="*/ 6299 w 127055"/>
                <a:gd name="connsiteY4" fmla="*/ 104979 h 123640"/>
                <a:gd name="connsiteX5" fmla="*/ 15402 w 127055"/>
                <a:gd name="connsiteY5" fmla="*/ 113475 h 123640"/>
                <a:gd name="connsiteX6" fmla="*/ 92467 w 127055"/>
                <a:gd name="connsiteY6" fmla="*/ 34589 h 123640"/>
                <a:gd name="connsiteX7" fmla="*/ 28145 w 127055"/>
                <a:gd name="connsiteY7" fmla="*/ 116509 h 123640"/>
                <a:gd name="connsiteX8" fmla="*/ 40888 w 127055"/>
                <a:gd name="connsiteY8" fmla="*/ 121363 h 123640"/>
                <a:gd name="connsiteX9" fmla="*/ 110065 w 127055"/>
                <a:gd name="connsiteY9" fmla="*/ 49152 h 123640"/>
                <a:gd name="connsiteX10" fmla="*/ 70015 w 127055"/>
                <a:gd name="connsiteY10" fmla="*/ 112868 h 123640"/>
                <a:gd name="connsiteX11" fmla="*/ 87613 w 127055"/>
                <a:gd name="connsiteY11" fmla="*/ 107407 h 123640"/>
                <a:gd name="connsiteX12" fmla="*/ 127056 w 127055"/>
                <a:gd name="connsiteY12" fmla="*/ 58254 h 123640"/>
                <a:gd name="connsiteX13" fmla="*/ 70015 w 127055"/>
                <a:gd name="connsiteY13" fmla="*/ 0 h 12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55" h="123640">
                  <a:moveTo>
                    <a:pt x="70015" y="0"/>
                  </a:moveTo>
                  <a:cubicBezTo>
                    <a:pt x="70015" y="0"/>
                    <a:pt x="1445" y="57041"/>
                    <a:pt x="231" y="64929"/>
                  </a:cubicBezTo>
                  <a:cubicBezTo>
                    <a:pt x="-982" y="72818"/>
                    <a:pt x="2658" y="76459"/>
                    <a:pt x="9334" y="70998"/>
                  </a:cubicBezTo>
                  <a:cubicBezTo>
                    <a:pt x="16008" y="66143"/>
                    <a:pt x="77297" y="17598"/>
                    <a:pt x="77297" y="17598"/>
                  </a:cubicBezTo>
                  <a:cubicBezTo>
                    <a:pt x="77297" y="17598"/>
                    <a:pt x="8727" y="98911"/>
                    <a:pt x="6299" y="104979"/>
                  </a:cubicBezTo>
                  <a:cubicBezTo>
                    <a:pt x="5086" y="108620"/>
                    <a:pt x="11761" y="115902"/>
                    <a:pt x="15402" y="113475"/>
                  </a:cubicBezTo>
                  <a:cubicBezTo>
                    <a:pt x="19042" y="111047"/>
                    <a:pt x="92467" y="34589"/>
                    <a:pt x="92467" y="34589"/>
                  </a:cubicBezTo>
                  <a:cubicBezTo>
                    <a:pt x="92467" y="34589"/>
                    <a:pt x="28145" y="110441"/>
                    <a:pt x="28145" y="116509"/>
                  </a:cubicBezTo>
                  <a:cubicBezTo>
                    <a:pt x="27538" y="121363"/>
                    <a:pt x="35427" y="126825"/>
                    <a:pt x="40888" y="121363"/>
                  </a:cubicBezTo>
                  <a:cubicBezTo>
                    <a:pt x="46349" y="115902"/>
                    <a:pt x="110065" y="49152"/>
                    <a:pt x="110065" y="49152"/>
                  </a:cubicBezTo>
                  <a:cubicBezTo>
                    <a:pt x="110065" y="49152"/>
                    <a:pt x="66981" y="107407"/>
                    <a:pt x="70015" y="112868"/>
                  </a:cubicBezTo>
                  <a:cubicBezTo>
                    <a:pt x="71835" y="115902"/>
                    <a:pt x="77297" y="122577"/>
                    <a:pt x="87613" y="107407"/>
                  </a:cubicBezTo>
                  <a:cubicBezTo>
                    <a:pt x="97928" y="92236"/>
                    <a:pt x="127056" y="58254"/>
                    <a:pt x="127056" y="58254"/>
                  </a:cubicBezTo>
                  <a:lnTo>
                    <a:pt x="70015" y="0"/>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8" name="任意多边形: 形状 677">
              <a:extLst>
                <a:ext uri="{FF2B5EF4-FFF2-40B4-BE49-F238E27FC236}">
                  <a16:creationId xmlns:a16="http://schemas.microsoft.com/office/drawing/2014/main" id="{816B2397-920F-4030-386D-76DB6CAFE4AD}"/>
                </a:ext>
              </a:extLst>
            </p:cNvPr>
            <p:cNvSpPr/>
            <p:nvPr/>
          </p:nvSpPr>
          <p:spPr>
            <a:xfrm>
              <a:off x="3002742" y="2168195"/>
              <a:ext cx="716283" cy="314204"/>
            </a:xfrm>
            <a:custGeom>
              <a:avLst/>
              <a:gdLst>
                <a:gd name="connsiteX0" fmla="*/ 405525 w 756505"/>
                <a:gd name="connsiteY0" fmla="*/ 319185 h 319721"/>
                <a:gd name="connsiteX1" fmla="*/ 203455 w 756505"/>
                <a:gd name="connsiteY1" fmla="*/ 319185 h 319721"/>
                <a:gd name="connsiteX2" fmla="*/ 1992 w 756505"/>
                <a:gd name="connsiteY2" fmla="*/ 203283 h 319721"/>
                <a:gd name="connsiteX3" fmla="*/ 63281 w 756505"/>
                <a:gd name="connsiteY3" fmla="*/ 0 h 319721"/>
                <a:gd name="connsiteX4" fmla="*/ 247752 w 756505"/>
                <a:gd name="connsiteY4" fmla="*/ 46725 h 319721"/>
                <a:gd name="connsiteX5" fmla="*/ 403098 w 756505"/>
                <a:gd name="connsiteY5" fmla="*/ 33375 h 319721"/>
                <a:gd name="connsiteX6" fmla="*/ 756264 w 756505"/>
                <a:gd name="connsiteY6" fmla="*/ 217240 h 319721"/>
                <a:gd name="connsiteX7" fmla="*/ 405525 w 756505"/>
                <a:gd name="connsiteY7" fmla="*/ 319185 h 31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6505" h="319721">
                  <a:moveTo>
                    <a:pt x="405525" y="319185"/>
                  </a:moveTo>
                  <a:lnTo>
                    <a:pt x="203455" y="319185"/>
                  </a:lnTo>
                  <a:cubicBezTo>
                    <a:pt x="203455" y="319185"/>
                    <a:pt x="17162" y="334356"/>
                    <a:pt x="1992" y="203283"/>
                  </a:cubicBezTo>
                  <a:cubicBezTo>
                    <a:pt x="-13178" y="72818"/>
                    <a:pt x="63281" y="0"/>
                    <a:pt x="63281" y="0"/>
                  </a:cubicBezTo>
                  <a:cubicBezTo>
                    <a:pt x="63281" y="0"/>
                    <a:pt x="161584" y="26093"/>
                    <a:pt x="247752" y="46725"/>
                  </a:cubicBezTo>
                  <a:cubicBezTo>
                    <a:pt x="290837" y="37623"/>
                    <a:pt x="342416" y="31555"/>
                    <a:pt x="403098" y="33375"/>
                  </a:cubicBezTo>
                  <a:cubicBezTo>
                    <a:pt x="403098" y="33375"/>
                    <a:pt x="767187" y="153524"/>
                    <a:pt x="756264" y="217240"/>
                  </a:cubicBezTo>
                  <a:cubicBezTo>
                    <a:pt x="756264" y="217847"/>
                    <a:pt x="603953" y="136534"/>
                    <a:pt x="405525" y="319185"/>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9" name="任意多边形: 形状 678">
              <a:extLst>
                <a:ext uri="{FF2B5EF4-FFF2-40B4-BE49-F238E27FC236}">
                  <a16:creationId xmlns:a16="http://schemas.microsoft.com/office/drawing/2014/main" id="{E0921C6A-B2E2-B8FC-25A7-30ADE3F7AD72}"/>
                </a:ext>
              </a:extLst>
            </p:cNvPr>
            <p:cNvSpPr/>
            <p:nvPr/>
          </p:nvSpPr>
          <p:spPr>
            <a:xfrm>
              <a:off x="3262027" y="2254068"/>
              <a:ext cx="365415" cy="97204"/>
            </a:xfrm>
            <a:custGeom>
              <a:avLst/>
              <a:gdLst>
                <a:gd name="connsiteX0" fmla="*/ 0 w 385935"/>
                <a:gd name="connsiteY0" fmla="*/ 6068 h 98911"/>
                <a:gd name="connsiteX1" fmla="*/ 385935 w 385935"/>
                <a:gd name="connsiteY1" fmla="*/ 0 h 98911"/>
                <a:gd name="connsiteX2" fmla="*/ 191147 w 385935"/>
                <a:gd name="connsiteY2" fmla="*/ 98911 h 98911"/>
              </a:gdLst>
              <a:ahLst/>
              <a:cxnLst>
                <a:cxn ang="0">
                  <a:pos x="connsiteX0" y="connsiteY0"/>
                </a:cxn>
                <a:cxn ang="0">
                  <a:pos x="connsiteX1" y="connsiteY1"/>
                </a:cxn>
                <a:cxn ang="0">
                  <a:pos x="connsiteX2" y="connsiteY2"/>
                </a:cxn>
              </a:cxnLst>
              <a:rect l="l" t="t" r="r" b="b"/>
              <a:pathLst>
                <a:path w="385935" h="98911">
                  <a:moveTo>
                    <a:pt x="0" y="6068"/>
                  </a:moveTo>
                  <a:lnTo>
                    <a:pt x="385935" y="0"/>
                  </a:lnTo>
                  <a:lnTo>
                    <a:pt x="191147" y="98911"/>
                  </a:lnTo>
                  <a:close/>
                </a:path>
              </a:pathLst>
            </a:custGeom>
            <a:solidFill>
              <a:srgbClr val="F2F2F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0" name="任意多边形: 形状 679">
              <a:extLst>
                <a:ext uri="{FF2B5EF4-FFF2-40B4-BE49-F238E27FC236}">
                  <a16:creationId xmlns:a16="http://schemas.microsoft.com/office/drawing/2014/main" id="{2AB4E36E-BC03-B8D4-CE4B-DF11C8A69E3D}"/>
                </a:ext>
              </a:extLst>
            </p:cNvPr>
            <p:cNvSpPr/>
            <p:nvPr/>
          </p:nvSpPr>
          <p:spPr>
            <a:xfrm>
              <a:off x="3188485" y="2175351"/>
              <a:ext cx="207413" cy="51282"/>
            </a:xfrm>
            <a:custGeom>
              <a:avLst/>
              <a:gdLst>
                <a:gd name="connsiteX0" fmla="*/ 197822 w 219060"/>
                <a:gd name="connsiteY0" fmla="*/ 36409 h 52183"/>
                <a:gd name="connsiteX1" fmla="*/ 4854 w 219060"/>
                <a:gd name="connsiteY1" fmla="*/ 39443 h 52183"/>
                <a:gd name="connsiteX2" fmla="*/ 0 w 219060"/>
                <a:gd name="connsiteY2" fmla="*/ 0 h 52183"/>
                <a:gd name="connsiteX3" fmla="*/ 219061 w 219060"/>
                <a:gd name="connsiteY3" fmla="*/ 12136 h 52183"/>
                <a:gd name="connsiteX4" fmla="*/ 197822 w 219060"/>
                <a:gd name="connsiteY4" fmla="*/ 36409 h 521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60" h="52183">
                  <a:moveTo>
                    <a:pt x="197822" y="36409"/>
                  </a:moveTo>
                  <a:cubicBezTo>
                    <a:pt x="197822" y="36409"/>
                    <a:pt x="111047" y="69784"/>
                    <a:pt x="4854" y="39443"/>
                  </a:cubicBezTo>
                  <a:lnTo>
                    <a:pt x="0" y="0"/>
                  </a:lnTo>
                  <a:lnTo>
                    <a:pt x="219061" y="12136"/>
                  </a:lnTo>
                  <a:lnTo>
                    <a:pt x="197822" y="36409"/>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1" name="任意多边形: 形状 680">
              <a:extLst>
                <a:ext uri="{FF2B5EF4-FFF2-40B4-BE49-F238E27FC236}">
                  <a16:creationId xmlns:a16="http://schemas.microsoft.com/office/drawing/2014/main" id="{F4EF9E96-3E24-8624-2CCB-60C4F68AAB62}"/>
                </a:ext>
              </a:extLst>
            </p:cNvPr>
            <p:cNvSpPr/>
            <p:nvPr/>
          </p:nvSpPr>
          <p:spPr>
            <a:xfrm>
              <a:off x="3262027" y="2260031"/>
              <a:ext cx="195347" cy="91240"/>
            </a:xfrm>
            <a:custGeom>
              <a:avLst/>
              <a:gdLst>
                <a:gd name="connsiteX0" fmla="*/ 191147 w 206317"/>
                <a:gd name="connsiteY0" fmla="*/ 92843 h 92842"/>
                <a:gd name="connsiteX1" fmla="*/ 0 w 206317"/>
                <a:gd name="connsiteY1" fmla="*/ 18811 h 92842"/>
                <a:gd name="connsiteX2" fmla="*/ 0 w 206317"/>
                <a:gd name="connsiteY2" fmla="*/ 0 h 92842"/>
                <a:gd name="connsiteX3" fmla="*/ 206317 w 206317"/>
                <a:gd name="connsiteY3" fmla="*/ 74032 h 92842"/>
              </a:gdLst>
              <a:ahLst/>
              <a:cxnLst>
                <a:cxn ang="0">
                  <a:pos x="connsiteX0" y="connsiteY0"/>
                </a:cxn>
                <a:cxn ang="0">
                  <a:pos x="connsiteX1" y="connsiteY1"/>
                </a:cxn>
                <a:cxn ang="0">
                  <a:pos x="connsiteX2" y="connsiteY2"/>
                </a:cxn>
                <a:cxn ang="0">
                  <a:pos x="connsiteX3" y="connsiteY3"/>
                </a:cxn>
              </a:cxnLst>
              <a:rect l="l" t="t" r="r" b="b"/>
              <a:pathLst>
                <a:path w="206317" h="92842">
                  <a:moveTo>
                    <a:pt x="191147" y="92843"/>
                  </a:moveTo>
                  <a:lnTo>
                    <a:pt x="0" y="18811"/>
                  </a:lnTo>
                  <a:lnTo>
                    <a:pt x="0" y="0"/>
                  </a:lnTo>
                  <a:lnTo>
                    <a:pt x="206317" y="74032"/>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682" name="图形 3">
              <a:extLst>
                <a:ext uri="{FF2B5EF4-FFF2-40B4-BE49-F238E27FC236}">
                  <a16:creationId xmlns:a16="http://schemas.microsoft.com/office/drawing/2014/main" id="{433A5E72-F2FD-FBB6-698F-C99310A427DB}"/>
                </a:ext>
              </a:extLst>
            </p:cNvPr>
            <p:cNvGrpSpPr/>
            <p:nvPr/>
          </p:nvGrpSpPr>
          <p:grpSpPr>
            <a:xfrm>
              <a:off x="2664354" y="1539051"/>
              <a:ext cx="1065934" cy="726346"/>
              <a:chOff x="8344614" y="1376800"/>
              <a:chExt cx="1125790" cy="739101"/>
            </a:xfrm>
            <a:solidFill>
              <a:srgbClr val="00AEF0"/>
            </a:solidFill>
          </p:grpSpPr>
          <p:sp>
            <p:nvSpPr>
              <p:cNvPr id="753" name="任意多边形: 形状 752">
                <a:extLst>
                  <a:ext uri="{FF2B5EF4-FFF2-40B4-BE49-F238E27FC236}">
                    <a16:creationId xmlns:a16="http://schemas.microsoft.com/office/drawing/2014/main" id="{83D39CB6-DC8C-9C48-538A-D66247CF7357}"/>
                  </a:ext>
                </a:extLst>
              </p:cNvPr>
              <p:cNvSpPr/>
              <p:nvPr/>
            </p:nvSpPr>
            <p:spPr>
              <a:xfrm>
                <a:off x="9060803" y="1388936"/>
                <a:ext cx="409600" cy="726965"/>
              </a:xfrm>
              <a:custGeom>
                <a:avLst/>
                <a:gdLst>
                  <a:gd name="connsiteX0" fmla="*/ 33375 w 409600"/>
                  <a:gd name="connsiteY0" fmla="*/ 690557 h 726965"/>
                  <a:gd name="connsiteX1" fmla="*/ 60075 w 409600"/>
                  <a:gd name="connsiteY1" fmla="*/ 709368 h 726965"/>
                  <a:gd name="connsiteX2" fmla="*/ 82527 w 409600"/>
                  <a:gd name="connsiteY2" fmla="*/ 699659 h 726965"/>
                  <a:gd name="connsiteX3" fmla="*/ 92236 w 409600"/>
                  <a:gd name="connsiteY3" fmla="*/ 682668 h 726965"/>
                  <a:gd name="connsiteX4" fmla="*/ 92236 w 409600"/>
                  <a:gd name="connsiteY4" fmla="*/ 358021 h 726965"/>
                  <a:gd name="connsiteX5" fmla="*/ 113475 w 409600"/>
                  <a:gd name="connsiteY5" fmla="*/ 319792 h 726965"/>
                  <a:gd name="connsiteX6" fmla="*/ 166268 w 409600"/>
                  <a:gd name="connsiteY6" fmla="*/ 468462 h 726965"/>
                  <a:gd name="connsiteX7" fmla="*/ 348313 w 409600"/>
                  <a:gd name="connsiteY7" fmla="*/ 711188 h 726965"/>
                  <a:gd name="connsiteX8" fmla="*/ 409601 w 409600"/>
                  <a:gd name="connsiteY8" fmla="*/ 726966 h 726965"/>
                  <a:gd name="connsiteX9" fmla="*/ 271854 w 409600"/>
                  <a:gd name="connsiteY9" fmla="*/ 446010 h 726965"/>
                  <a:gd name="connsiteX10" fmla="*/ 195395 w 409600"/>
                  <a:gd name="connsiteY10" fmla="*/ 230590 h 726965"/>
                  <a:gd name="connsiteX11" fmla="*/ 149277 w 409600"/>
                  <a:gd name="connsiteY11" fmla="*/ 98911 h 726965"/>
                  <a:gd name="connsiteX12" fmla="*/ 122577 w 409600"/>
                  <a:gd name="connsiteY12" fmla="*/ 66143 h 726965"/>
                  <a:gd name="connsiteX13" fmla="*/ 4855 w 409600"/>
                  <a:gd name="connsiteY13" fmla="*/ 1820 h 726965"/>
                  <a:gd name="connsiteX14" fmla="*/ 4248 w 409600"/>
                  <a:gd name="connsiteY14" fmla="*/ 1820 h 726965"/>
                  <a:gd name="connsiteX15" fmla="*/ 0 w 409600"/>
                  <a:gd name="connsiteY15" fmla="*/ 0 h 726965"/>
                  <a:gd name="connsiteX16" fmla="*/ 0 w 409600"/>
                  <a:gd name="connsiteY16" fmla="*/ 0 h 726965"/>
                  <a:gd name="connsiteX17" fmla="*/ 0 w 409600"/>
                  <a:gd name="connsiteY17" fmla="*/ 0 h 726965"/>
                  <a:gd name="connsiteX18" fmla="*/ 33375 w 409600"/>
                  <a:gd name="connsiteY18" fmla="*/ 690557 h 726965"/>
                  <a:gd name="connsiteX19" fmla="*/ 33375 w 409600"/>
                  <a:gd name="connsiteY19" fmla="*/ 690557 h 7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09600" h="726965">
                    <a:moveTo>
                      <a:pt x="33375" y="690557"/>
                    </a:moveTo>
                    <a:cubicBezTo>
                      <a:pt x="32162" y="704513"/>
                      <a:pt x="46725" y="714829"/>
                      <a:pt x="60075" y="709368"/>
                    </a:cubicBezTo>
                    <a:lnTo>
                      <a:pt x="82527" y="699659"/>
                    </a:lnTo>
                    <a:cubicBezTo>
                      <a:pt x="89202" y="696625"/>
                      <a:pt x="93450" y="689950"/>
                      <a:pt x="92236" y="682668"/>
                    </a:cubicBezTo>
                    <a:cubicBezTo>
                      <a:pt x="83134" y="624414"/>
                      <a:pt x="63109" y="397464"/>
                      <a:pt x="92236" y="358021"/>
                    </a:cubicBezTo>
                    <a:cubicBezTo>
                      <a:pt x="103159" y="343458"/>
                      <a:pt x="109834" y="330715"/>
                      <a:pt x="113475" y="319792"/>
                    </a:cubicBezTo>
                    <a:cubicBezTo>
                      <a:pt x="132893" y="369551"/>
                      <a:pt x="156559" y="433873"/>
                      <a:pt x="166268" y="468462"/>
                    </a:cubicBezTo>
                    <a:lnTo>
                      <a:pt x="348313" y="711188"/>
                    </a:lnTo>
                    <a:lnTo>
                      <a:pt x="409601" y="726966"/>
                    </a:lnTo>
                    <a:cubicBezTo>
                      <a:pt x="333142" y="543100"/>
                      <a:pt x="271854" y="446010"/>
                      <a:pt x="271854" y="446010"/>
                    </a:cubicBezTo>
                    <a:cubicBezTo>
                      <a:pt x="259718" y="413849"/>
                      <a:pt x="225736" y="316758"/>
                      <a:pt x="195395" y="230590"/>
                    </a:cubicBezTo>
                    <a:cubicBezTo>
                      <a:pt x="175977" y="175977"/>
                      <a:pt x="158986" y="125611"/>
                      <a:pt x="149277" y="98911"/>
                    </a:cubicBezTo>
                    <a:cubicBezTo>
                      <a:pt x="144422" y="84954"/>
                      <a:pt x="135320" y="73425"/>
                      <a:pt x="122577" y="66143"/>
                    </a:cubicBezTo>
                    <a:cubicBezTo>
                      <a:pt x="94056" y="49152"/>
                      <a:pt x="47332" y="22452"/>
                      <a:pt x="4855" y="1820"/>
                    </a:cubicBezTo>
                    <a:cubicBezTo>
                      <a:pt x="4855" y="1820"/>
                      <a:pt x="4248" y="1820"/>
                      <a:pt x="4248" y="1820"/>
                    </a:cubicBezTo>
                    <a:cubicBezTo>
                      <a:pt x="3034" y="1214"/>
                      <a:pt x="1821" y="607"/>
                      <a:pt x="0" y="0"/>
                    </a:cubicBezTo>
                    <a:cubicBezTo>
                      <a:pt x="0" y="0"/>
                      <a:pt x="0" y="0"/>
                      <a:pt x="0" y="0"/>
                    </a:cubicBezTo>
                    <a:cubicBezTo>
                      <a:pt x="0" y="0"/>
                      <a:pt x="0" y="0"/>
                      <a:pt x="0" y="0"/>
                    </a:cubicBezTo>
                    <a:cubicBezTo>
                      <a:pt x="81313" y="121970"/>
                      <a:pt x="49759" y="468462"/>
                      <a:pt x="33375" y="690557"/>
                    </a:cubicBezTo>
                    <a:cubicBezTo>
                      <a:pt x="33375" y="689950"/>
                      <a:pt x="33375" y="689950"/>
                      <a:pt x="33375" y="690557"/>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4" name="任意多边形: 形状 753">
                <a:extLst>
                  <a:ext uri="{FF2B5EF4-FFF2-40B4-BE49-F238E27FC236}">
                    <a16:creationId xmlns:a16="http://schemas.microsoft.com/office/drawing/2014/main" id="{897543AD-AC04-ACC7-C894-27297D815C43}"/>
                  </a:ext>
                </a:extLst>
              </p:cNvPr>
              <p:cNvSpPr/>
              <p:nvPr/>
            </p:nvSpPr>
            <p:spPr>
              <a:xfrm>
                <a:off x="8344614" y="1376800"/>
                <a:ext cx="644663" cy="704004"/>
              </a:xfrm>
              <a:custGeom>
                <a:avLst/>
                <a:gdLst>
                  <a:gd name="connsiteX0" fmla="*/ 448584 w 644663"/>
                  <a:gd name="connsiteY0" fmla="*/ 21845 h 704004"/>
                  <a:gd name="connsiteX1" fmla="*/ 324187 w 644663"/>
                  <a:gd name="connsiteY1" fmla="*/ 151704 h 704004"/>
                  <a:gd name="connsiteX2" fmla="*/ 215566 w 644663"/>
                  <a:gd name="connsiteY2" fmla="*/ 332535 h 704004"/>
                  <a:gd name="connsiteX3" fmla="*/ 147 w 644663"/>
                  <a:gd name="connsiteY3" fmla="*/ 553416 h 704004"/>
                  <a:gd name="connsiteX4" fmla="*/ 48085 w 644663"/>
                  <a:gd name="connsiteY4" fmla="*/ 608030 h 704004"/>
                  <a:gd name="connsiteX5" fmla="*/ 324187 w 644663"/>
                  <a:gd name="connsiteY5" fmla="*/ 360449 h 704004"/>
                  <a:gd name="connsiteX6" fmla="*/ 425525 w 644663"/>
                  <a:gd name="connsiteY6" fmla="*/ 201463 h 704004"/>
                  <a:gd name="connsiteX7" fmla="*/ 425525 w 644663"/>
                  <a:gd name="connsiteY7" fmla="*/ 201463 h 704004"/>
                  <a:gd name="connsiteX8" fmla="*/ 425525 w 644663"/>
                  <a:gd name="connsiteY8" fmla="*/ 201463 h 704004"/>
                  <a:gd name="connsiteX9" fmla="*/ 469822 w 644663"/>
                  <a:gd name="connsiteY9" fmla="*/ 322219 h 704004"/>
                  <a:gd name="connsiteX10" fmla="*/ 471036 w 644663"/>
                  <a:gd name="connsiteY10" fmla="*/ 325860 h 704004"/>
                  <a:gd name="connsiteX11" fmla="*/ 476497 w 644663"/>
                  <a:gd name="connsiteY11" fmla="*/ 487273 h 704004"/>
                  <a:gd name="connsiteX12" fmla="*/ 417029 w 644663"/>
                  <a:gd name="connsiteY12" fmla="*/ 641405 h 704004"/>
                  <a:gd name="connsiteX13" fmla="*/ 417636 w 644663"/>
                  <a:gd name="connsiteY13" fmla="*/ 660216 h 704004"/>
                  <a:gd name="connsiteX14" fmla="*/ 417636 w 644663"/>
                  <a:gd name="connsiteY14" fmla="*/ 660216 h 704004"/>
                  <a:gd name="connsiteX15" fmla="*/ 424311 w 644663"/>
                  <a:gd name="connsiteY15" fmla="*/ 668104 h 704004"/>
                  <a:gd name="connsiteX16" fmla="*/ 497736 w 644663"/>
                  <a:gd name="connsiteY16" fmla="*/ 695411 h 704004"/>
                  <a:gd name="connsiteX17" fmla="*/ 514727 w 644663"/>
                  <a:gd name="connsiteY17" fmla="*/ 701479 h 704004"/>
                  <a:gd name="connsiteX18" fmla="*/ 549922 w 644663"/>
                  <a:gd name="connsiteY18" fmla="*/ 696625 h 704004"/>
                  <a:gd name="connsiteX19" fmla="*/ 565093 w 644663"/>
                  <a:gd name="connsiteY19" fmla="*/ 671139 h 704004"/>
                  <a:gd name="connsiteX20" fmla="*/ 618492 w 644663"/>
                  <a:gd name="connsiteY20" fmla="*/ 370158 h 704004"/>
                  <a:gd name="connsiteX21" fmla="*/ 590579 w 644663"/>
                  <a:gd name="connsiteY21" fmla="*/ 0 h 704004"/>
                  <a:gd name="connsiteX22" fmla="*/ 448584 w 644663"/>
                  <a:gd name="connsiteY22" fmla="*/ 21845 h 70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44663" h="704004">
                    <a:moveTo>
                      <a:pt x="448584" y="21845"/>
                    </a:moveTo>
                    <a:cubicBezTo>
                      <a:pt x="422491" y="26093"/>
                      <a:pt x="358168" y="88595"/>
                      <a:pt x="324187" y="151704"/>
                    </a:cubicBezTo>
                    <a:cubicBezTo>
                      <a:pt x="285350" y="223915"/>
                      <a:pt x="245301" y="305835"/>
                      <a:pt x="215566" y="332535"/>
                    </a:cubicBezTo>
                    <a:cubicBezTo>
                      <a:pt x="160953" y="382294"/>
                      <a:pt x="7429" y="557664"/>
                      <a:pt x="147" y="553416"/>
                    </a:cubicBezTo>
                    <a:cubicBezTo>
                      <a:pt x="-2887" y="551596"/>
                      <a:pt x="42017" y="605602"/>
                      <a:pt x="48085" y="608030"/>
                    </a:cubicBezTo>
                    <a:cubicBezTo>
                      <a:pt x="51119" y="609243"/>
                      <a:pt x="299914" y="393217"/>
                      <a:pt x="324187" y="360449"/>
                    </a:cubicBezTo>
                    <a:cubicBezTo>
                      <a:pt x="346639" y="329501"/>
                      <a:pt x="407320" y="198429"/>
                      <a:pt x="425525" y="201463"/>
                    </a:cubicBezTo>
                    <a:cubicBezTo>
                      <a:pt x="425525" y="201463"/>
                      <a:pt x="425525" y="201463"/>
                      <a:pt x="425525" y="201463"/>
                    </a:cubicBezTo>
                    <a:cubicBezTo>
                      <a:pt x="425525" y="201463"/>
                      <a:pt x="425525" y="201463"/>
                      <a:pt x="425525" y="201463"/>
                    </a:cubicBezTo>
                    <a:cubicBezTo>
                      <a:pt x="426739" y="204497"/>
                      <a:pt x="449191" y="252435"/>
                      <a:pt x="469822" y="322219"/>
                    </a:cubicBezTo>
                    <a:cubicBezTo>
                      <a:pt x="470429" y="323433"/>
                      <a:pt x="470429" y="324647"/>
                      <a:pt x="471036" y="325860"/>
                    </a:cubicBezTo>
                    <a:cubicBezTo>
                      <a:pt x="485599" y="374406"/>
                      <a:pt x="484386" y="427805"/>
                      <a:pt x="476497" y="487273"/>
                    </a:cubicBezTo>
                    <a:cubicBezTo>
                      <a:pt x="470429" y="532178"/>
                      <a:pt x="437054" y="605602"/>
                      <a:pt x="417029" y="641405"/>
                    </a:cubicBezTo>
                    <a:cubicBezTo>
                      <a:pt x="414602" y="645652"/>
                      <a:pt x="415209" y="654148"/>
                      <a:pt x="417636" y="660216"/>
                    </a:cubicBezTo>
                    <a:lnTo>
                      <a:pt x="417636" y="660216"/>
                    </a:lnTo>
                    <a:cubicBezTo>
                      <a:pt x="419457" y="663857"/>
                      <a:pt x="421277" y="666891"/>
                      <a:pt x="424311" y="668104"/>
                    </a:cubicBezTo>
                    <a:lnTo>
                      <a:pt x="497736" y="695411"/>
                    </a:lnTo>
                    <a:lnTo>
                      <a:pt x="514727" y="701479"/>
                    </a:lnTo>
                    <a:cubicBezTo>
                      <a:pt x="526863" y="706334"/>
                      <a:pt x="540213" y="703907"/>
                      <a:pt x="549922" y="696625"/>
                    </a:cubicBezTo>
                    <a:cubicBezTo>
                      <a:pt x="557811" y="691164"/>
                      <a:pt x="563879" y="682061"/>
                      <a:pt x="565093" y="671139"/>
                    </a:cubicBezTo>
                    <a:cubicBezTo>
                      <a:pt x="581477" y="546134"/>
                      <a:pt x="602108" y="418096"/>
                      <a:pt x="618492" y="370158"/>
                    </a:cubicBezTo>
                    <a:cubicBezTo>
                      <a:pt x="690704" y="158986"/>
                      <a:pt x="590579" y="0"/>
                      <a:pt x="590579" y="0"/>
                    </a:cubicBezTo>
                    <a:cubicBezTo>
                      <a:pt x="590579" y="0"/>
                      <a:pt x="471643" y="13350"/>
                      <a:pt x="448584" y="21845"/>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683" name="任意多边形: 形状 682">
              <a:extLst>
                <a:ext uri="{FF2B5EF4-FFF2-40B4-BE49-F238E27FC236}">
                  <a16:creationId xmlns:a16="http://schemas.microsoft.com/office/drawing/2014/main" id="{C696295B-32EC-55C8-4B67-E686F43E1D18}"/>
                </a:ext>
              </a:extLst>
            </p:cNvPr>
            <p:cNvSpPr/>
            <p:nvPr/>
          </p:nvSpPr>
          <p:spPr>
            <a:xfrm>
              <a:off x="3443011" y="2043558"/>
              <a:ext cx="458493" cy="307714"/>
            </a:xfrm>
            <a:custGeom>
              <a:avLst/>
              <a:gdLst>
                <a:gd name="connsiteX0" fmla="*/ 0 w 484239"/>
                <a:gd name="connsiteY0" fmla="*/ 313117 h 313117"/>
                <a:gd name="connsiteX1" fmla="*/ 114688 w 484239"/>
                <a:gd name="connsiteY1" fmla="*/ 0 h 313117"/>
                <a:gd name="connsiteX2" fmla="*/ 484239 w 484239"/>
                <a:gd name="connsiteY2" fmla="*/ 6068 h 313117"/>
                <a:gd name="connsiteX3" fmla="*/ 375013 w 484239"/>
                <a:gd name="connsiteY3" fmla="*/ 294913 h 313117"/>
              </a:gdLst>
              <a:ahLst/>
              <a:cxnLst>
                <a:cxn ang="0">
                  <a:pos x="connsiteX0" y="connsiteY0"/>
                </a:cxn>
                <a:cxn ang="0">
                  <a:pos x="connsiteX1" y="connsiteY1"/>
                </a:cxn>
                <a:cxn ang="0">
                  <a:pos x="connsiteX2" y="connsiteY2"/>
                </a:cxn>
                <a:cxn ang="0">
                  <a:pos x="connsiteX3" y="connsiteY3"/>
                </a:cxn>
              </a:cxnLst>
              <a:rect l="l" t="t" r="r" b="b"/>
              <a:pathLst>
                <a:path w="484239" h="313117">
                  <a:moveTo>
                    <a:pt x="0" y="313117"/>
                  </a:moveTo>
                  <a:lnTo>
                    <a:pt x="114688" y="0"/>
                  </a:lnTo>
                  <a:lnTo>
                    <a:pt x="484239" y="6068"/>
                  </a:lnTo>
                  <a:lnTo>
                    <a:pt x="375013" y="294913"/>
                  </a:ln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4" name="任意多边形: 形状 683">
              <a:extLst>
                <a:ext uri="{FF2B5EF4-FFF2-40B4-BE49-F238E27FC236}">
                  <a16:creationId xmlns:a16="http://schemas.microsoft.com/office/drawing/2014/main" id="{19F31A05-9F36-ED95-98EF-F5D0790D75A1}"/>
                </a:ext>
              </a:extLst>
            </p:cNvPr>
            <p:cNvSpPr/>
            <p:nvPr/>
          </p:nvSpPr>
          <p:spPr>
            <a:xfrm>
              <a:off x="3657250" y="2150917"/>
              <a:ext cx="66213" cy="84648"/>
            </a:xfrm>
            <a:custGeom>
              <a:avLst/>
              <a:gdLst>
                <a:gd name="connsiteX0" fmla="*/ 6749 w 69931"/>
                <a:gd name="connsiteY0" fmla="*/ 29111 h 86134"/>
                <a:gd name="connsiteX1" fmla="*/ 14637 w 69931"/>
                <a:gd name="connsiteY1" fmla="*/ 83724 h 86134"/>
                <a:gd name="connsiteX2" fmla="*/ 63182 w 69931"/>
                <a:gd name="connsiteY2" fmla="*/ 57024 h 86134"/>
                <a:gd name="connsiteX3" fmla="*/ 55294 w 69931"/>
                <a:gd name="connsiteY3" fmla="*/ 2411 h 86134"/>
                <a:gd name="connsiteX4" fmla="*/ 6749 w 69931"/>
                <a:gd name="connsiteY4" fmla="*/ 29111 h 861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931" h="86134">
                  <a:moveTo>
                    <a:pt x="6749" y="29111"/>
                  </a:moveTo>
                  <a:cubicBezTo>
                    <a:pt x="-4781" y="51563"/>
                    <a:pt x="-1140" y="76442"/>
                    <a:pt x="14637" y="83724"/>
                  </a:cubicBezTo>
                  <a:cubicBezTo>
                    <a:pt x="30415" y="91613"/>
                    <a:pt x="51653" y="79476"/>
                    <a:pt x="63182" y="57024"/>
                  </a:cubicBezTo>
                  <a:cubicBezTo>
                    <a:pt x="74712" y="34572"/>
                    <a:pt x="71071" y="9693"/>
                    <a:pt x="55294" y="2411"/>
                  </a:cubicBezTo>
                  <a:cubicBezTo>
                    <a:pt x="39517" y="-5478"/>
                    <a:pt x="17671" y="6659"/>
                    <a:pt x="6749" y="29111"/>
                  </a:cubicBezTo>
                  <a:close/>
                </a:path>
              </a:pathLst>
            </a:custGeom>
            <a:solidFill>
              <a:srgbClr val="F2F0F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5" name="任意多边形: 形状 684">
              <a:extLst>
                <a:ext uri="{FF2B5EF4-FFF2-40B4-BE49-F238E27FC236}">
                  <a16:creationId xmlns:a16="http://schemas.microsoft.com/office/drawing/2014/main" id="{6D903D66-38F3-DFEE-BCA0-939776CE4C65}"/>
                </a:ext>
              </a:extLst>
            </p:cNvPr>
            <p:cNvSpPr/>
            <p:nvPr/>
          </p:nvSpPr>
          <p:spPr>
            <a:xfrm>
              <a:off x="3144348" y="1177134"/>
              <a:ext cx="315223" cy="503522"/>
            </a:xfrm>
            <a:custGeom>
              <a:avLst/>
              <a:gdLst>
                <a:gd name="connsiteX0" fmla="*/ 323929 w 332924"/>
                <a:gd name="connsiteY0" fmla="*/ 428347 h 512364"/>
                <a:gd name="connsiteX1" fmla="*/ 274777 w 332924"/>
                <a:gd name="connsiteY1" fmla="*/ 295455 h 512364"/>
                <a:gd name="connsiteX2" fmla="*/ 237761 w 332924"/>
                <a:gd name="connsiteY2" fmla="*/ 177732 h 512364"/>
                <a:gd name="connsiteX3" fmla="*/ 219557 w 332924"/>
                <a:gd name="connsiteY3" fmla="*/ 59403 h 512364"/>
                <a:gd name="connsiteX4" fmla="*/ 33871 w 332924"/>
                <a:gd name="connsiteY4" fmla="*/ 33310 h 512364"/>
                <a:gd name="connsiteX5" fmla="*/ 2924 w 332924"/>
                <a:gd name="connsiteY5" fmla="*/ 186228 h 512364"/>
                <a:gd name="connsiteX6" fmla="*/ 50256 w 332924"/>
                <a:gd name="connsiteY6" fmla="*/ 89137 h 512364"/>
                <a:gd name="connsiteX7" fmla="*/ 184968 w 332924"/>
                <a:gd name="connsiteY7" fmla="*/ 231132 h 512364"/>
                <a:gd name="connsiteX8" fmla="*/ 183755 w 332924"/>
                <a:gd name="connsiteY8" fmla="*/ 233559 h 512364"/>
                <a:gd name="connsiteX9" fmla="*/ 194071 w 332924"/>
                <a:gd name="connsiteY9" fmla="*/ 330043 h 512364"/>
                <a:gd name="connsiteX10" fmla="*/ 209848 w 332924"/>
                <a:gd name="connsiteY10" fmla="*/ 498131 h 512364"/>
                <a:gd name="connsiteX11" fmla="*/ 323929 w 332924"/>
                <a:gd name="connsiteY11" fmla="*/ 428347 h 5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2924" h="512364">
                  <a:moveTo>
                    <a:pt x="323929" y="428347"/>
                  </a:moveTo>
                  <a:cubicBezTo>
                    <a:pt x="296623" y="387084"/>
                    <a:pt x="277204" y="354316"/>
                    <a:pt x="274777" y="295455"/>
                  </a:cubicBezTo>
                  <a:cubicBezTo>
                    <a:pt x="272957" y="256618"/>
                    <a:pt x="264462" y="203826"/>
                    <a:pt x="237761" y="177732"/>
                  </a:cubicBezTo>
                  <a:cubicBezTo>
                    <a:pt x="265675" y="104914"/>
                    <a:pt x="232907" y="83069"/>
                    <a:pt x="219557" y="59403"/>
                  </a:cubicBezTo>
                  <a:cubicBezTo>
                    <a:pt x="203173" y="29669"/>
                    <a:pt x="81810" y="-41935"/>
                    <a:pt x="33871" y="33310"/>
                  </a:cubicBezTo>
                  <a:cubicBezTo>
                    <a:pt x="-14067" y="107949"/>
                    <a:pt x="2924" y="186228"/>
                    <a:pt x="2924" y="186228"/>
                  </a:cubicBezTo>
                  <a:cubicBezTo>
                    <a:pt x="7778" y="144964"/>
                    <a:pt x="50256" y="89137"/>
                    <a:pt x="50256" y="89137"/>
                  </a:cubicBezTo>
                  <a:cubicBezTo>
                    <a:pt x="56930" y="132221"/>
                    <a:pt x="146132" y="202612"/>
                    <a:pt x="184968" y="231132"/>
                  </a:cubicBezTo>
                  <a:cubicBezTo>
                    <a:pt x="184362" y="231739"/>
                    <a:pt x="183755" y="232953"/>
                    <a:pt x="183755" y="233559"/>
                  </a:cubicBezTo>
                  <a:cubicBezTo>
                    <a:pt x="161909" y="265114"/>
                    <a:pt x="189216" y="296668"/>
                    <a:pt x="194071" y="330043"/>
                  </a:cubicBezTo>
                  <a:cubicBezTo>
                    <a:pt x="198925" y="363418"/>
                    <a:pt x="102442" y="453227"/>
                    <a:pt x="209848" y="498131"/>
                  </a:cubicBezTo>
                  <a:cubicBezTo>
                    <a:pt x="317255" y="543643"/>
                    <a:pt x="351236" y="469004"/>
                    <a:pt x="323929" y="428347"/>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686" name="图形 3">
              <a:extLst>
                <a:ext uri="{FF2B5EF4-FFF2-40B4-BE49-F238E27FC236}">
                  <a16:creationId xmlns:a16="http://schemas.microsoft.com/office/drawing/2014/main" id="{2B74148C-C4F8-A844-5829-F0B3DC09F43E}"/>
                </a:ext>
              </a:extLst>
            </p:cNvPr>
            <p:cNvGrpSpPr/>
            <p:nvPr/>
          </p:nvGrpSpPr>
          <p:grpSpPr>
            <a:xfrm>
              <a:off x="1103434" y="4577911"/>
              <a:ext cx="625201" cy="586813"/>
              <a:chOff x="6696042" y="4469021"/>
              <a:chExt cx="660309" cy="597117"/>
            </a:xfrm>
            <a:solidFill>
              <a:srgbClr val="0E538C"/>
            </a:solidFill>
          </p:grpSpPr>
          <p:grpSp>
            <p:nvGrpSpPr>
              <p:cNvPr id="747" name="图形 3">
                <a:extLst>
                  <a:ext uri="{FF2B5EF4-FFF2-40B4-BE49-F238E27FC236}">
                    <a16:creationId xmlns:a16="http://schemas.microsoft.com/office/drawing/2014/main" id="{F1A4B194-58D2-BC26-7A64-80D823841AFB}"/>
                  </a:ext>
                </a:extLst>
              </p:cNvPr>
              <p:cNvGrpSpPr/>
              <p:nvPr/>
            </p:nvGrpSpPr>
            <p:grpSpPr>
              <a:xfrm>
                <a:off x="6696042" y="4939140"/>
                <a:ext cx="526109" cy="117391"/>
                <a:chOff x="6696042" y="4939140"/>
                <a:chExt cx="526109" cy="117391"/>
              </a:xfrm>
              <a:solidFill>
                <a:srgbClr val="0E538C"/>
              </a:solidFill>
            </p:grpSpPr>
            <p:sp>
              <p:nvSpPr>
                <p:cNvPr id="750" name="任意多边形: 形状 749">
                  <a:extLst>
                    <a:ext uri="{FF2B5EF4-FFF2-40B4-BE49-F238E27FC236}">
                      <a16:creationId xmlns:a16="http://schemas.microsoft.com/office/drawing/2014/main" id="{EEE87DD2-CF55-DB4E-30FF-DA098244D124}"/>
                    </a:ext>
                  </a:extLst>
                </p:cNvPr>
                <p:cNvSpPr/>
                <p:nvPr/>
              </p:nvSpPr>
              <p:spPr>
                <a:xfrm>
                  <a:off x="6808910" y="4939140"/>
                  <a:ext cx="413241" cy="57924"/>
                </a:xfrm>
                <a:custGeom>
                  <a:avLst/>
                  <a:gdLst>
                    <a:gd name="connsiteX0" fmla="*/ 413242 w 413241"/>
                    <a:gd name="connsiteY0" fmla="*/ 32438 h 57924"/>
                    <a:gd name="connsiteX1" fmla="*/ 291879 w 413241"/>
                    <a:gd name="connsiteY1" fmla="*/ 57924 h 57924"/>
                    <a:gd name="connsiteX2" fmla="*/ 0 w 413241"/>
                    <a:gd name="connsiteY2" fmla="*/ 26977 h 57924"/>
                    <a:gd name="connsiteX3" fmla="*/ 276101 w 413241"/>
                    <a:gd name="connsiteY3" fmla="*/ 276 h 57924"/>
                    <a:gd name="connsiteX4" fmla="*/ 413242 w 413241"/>
                    <a:gd name="connsiteY4" fmla="*/ 32438 h 57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3241" h="57924">
                      <a:moveTo>
                        <a:pt x="413242" y="32438"/>
                      </a:moveTo>
                      <a:cubicBezTo>
                        <a:pt x="413242" y="32438"/>
                        <a:pt x="410814" y="57924"/>
                        <a:pt x="291879" y="57924"/>
                      </a:cubicBezTo>
                      <a:cubicBezTo>
                        <a:pt x="172943" y="57924"/>
                        <a:pt x="0" y="26977"/>
                        <a:pt x="0" y="26977"/>
                      </a:cubicBezTo>
                      <a:lnTo>
                        <a:pt x="276101" y="276"/>
                      </a:lnTo>
                      <a:cubicBezTo>
                        <a:pt x="276101" y="276"/>
                        <a:pt x="382294" y="-5185"/>
                        <a:pt x="413242" y="32438"/>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1" name="任意多边形: 形状 750">
                  <a:extLst>
                    <a:ext uri="{FF2B5EF4-FFF2-40B4-BE49-F238E27FC236}">
                      <a16:creationId xmlns:a16="http://schemas.microsoft.com/office/drawing/2014/main" id="{96B4A42A-8C6A-740D-1B6A-8AB3849789A2}"/>
                    </a:ext>
                  </a:extLst>
                </p:cNvPr>
                <p:cNvSpPr/>
                <p:nvPr/>
              </p:nvSpPr>
              <p:spPr>
                <a:xfrm>
                  <a:off x="6696042" y="4958141"/>
                  <a:ext cx="246540" cy="98391"/>
                </a:xfrm>
                <a:custGeom>
                  <a:avLst/>
                  <a:gdLst>
                    <a:gd name="connsiteX0" fmla="*/ 223308 w 246540"/>
                    <a:gd name="connsiteY0" fmla="*/ 22540 h 98391"/>
                    <a:gd name="connsiteX1" fmla="*/ 100731 w 246540"/>
                    <a:gd name="connsiteY1" fmla="*/ 68051 h 98391"/>
                    <a:gd name="connsiteX2" fmla="*/ 47332 w 246540"/>
                    <a:gd name="connsiteY2" fmla="*/ 94751 h 98391"/>
                    <a:gd name="connsiteX3" fmla="*/ 94663 w 246540"/>
                    <a:gd name="connsiteY3" fmla="*/ 54701 h 98391"/>
                    <a:gd name="connsiteX4" fmla="*/ 78886 w 246540"/>
                    <a:gd name="connsiteY4" fmla="*/ 48026 h 98391"/>
                    <a:gd name="connsiteX5" fmla="*/ 24273 w 246540"/>
                    <a:gd name="connsiteY5" fmla="*/ 85649 h 98391"/>
                    <a:gd name="connsiteX6" fmla="*/ 0 w 246540"/>
                    <a:gd name="connsiteY6" fmla="*/ 98392 h 98391"/>
                    <a:gd name="connsiteX7" fmla="*/ 39443 w 246540"/>
                    <a:gd name="connsiteY7" fmla="*/ 53487 h 98391"/>
                    <a:gd name="connsiteX8" fmla="*/ 107406 w 246540"/>
                    <a:gd name="connsiteY8" fmla="*/ 5549 h 98391"/>
                    <a:gd name="connsiteX9" fmla="*/ 198429 w 246540"/>
                    <a:gd name="connsiteY9" fmla="*/ 2515 h 98391"/>
                    <a:gd name="connsiteX10" fmla="*/ 223308 w 246540"/>
                    <a:gd name="connsiteY10" fmla="*/ 22540 h 9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6540" h="98391">
                      <a:moveTo>
                        <a:pt x="223308" y="22540"/>
                      </a:moveTo>
                      <a:cubicBezTo>
                        <a:pt x="155952" y="22540"/>
                        <a:pt x="127431" y="57128"/>
                        <a:pt x="100731" y="68051"/>
                      </a:cubicBezTo>
                      <a:cubicBezTo>
                        <a:pt x="74032" y="78973"/>
                        <a:pt x="47332" y="95358"/>
                        <a:pt x="47332" y="94751"/>
                      </a:cubicBezTo>
                      <a:cubicBezTo>
                        <a:pt x="62502" y="65017"/>
                        <a:pt x="83741" y="64410"/>
                        <a:pt x="94663" y="54701"/>
                      </a:cubicBezTo>
                      <a:cubicBezTo>
                        <a:pt x="105586" y="44992"/>
                        <a:pt x="102552" y="49846"/>
                        <a:pt x="78886" y="48026"/>
                      </a:cubicBezTo>
                      <a:cubicBezTo>
                        <a:pt x="65536" y="46812"/>
                        <a:pt x="41264" y="71692"/>
                        <a:pt x="24273" y="85649"/>
                      </a:cubicBezTo>
                      <a:cubicBezTo>
                        <a:pt x="9102" y="97178"/>
                        <a:pt x="0" y="98392"/>
                        <a:pt x="0" y="98392"/>
                      </a:cubicBezTo>
                      <a:cubicBezTo>
                        <a:pt x="0" y="98392"/>
                        <a:pt x="17598" y="73512"/>
                        <a:pt x="39443" y="53487"/>
                      </a:cubicBezTo>
                      <a:cubicBezTo>
                        <a:pt x="66143" y="29215"/>
                        <a:pt x="99518" y="9190"/>
                        <a:pt x="107406" y="5549"/>
                      </a:cubicBezTo>
                      <a:cubicBezTo>
                        <a:pt x="121970" y="-519"/>
                        <a:pt x="166874" y="-1733"/>
                        <a:pt x="198429" y="2515"/>
                      </a:cubicBezTo>
                      <a:cubicBezTo>
                        <a:pt x="234838" y="7369"/>
                        <a:pt x="271854" y="22540"/>
                        <a:pt x="223308" y="22540"/>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2" name="任意多边形: 形状 751">
                  <a:extLst>
                    <a:ext uri="{FF2B5EF4-FFF2-40B4-BE49-F238E27FC236}">
                      <a16:creationId xmlns:a16="http://schemas.microsoft.com/office/drawing/2014/main" id="{4A6FE50B-816D-DDB7-A2D8-96D837500229}"/>
                    </a:ext>
                  </a:extLst>
                </p:cNvPr>
                <p:cNvSpPr/>
                <p:nvPr/>
              </p:nvSpPr>
              <p:spPr>
                <a:xfrm>
                  <a:off x="6714246" y="4964903"/>
                  <a:ext cx="93449" cy="54006"/>
                </a:xfrm>
                <a:custGeom>
                  <a:avLst/>
                  <a:gdLst>
                    <a:gd name="connsiteX0" fmla="*/ 93450 w 93449"/>
                    <a:gd name="connsiteY0" fmla="*/ 0 h 54006"/>
                    <a:gd name="connsiteX1" fmla="*/ 32768 w 93449"/>
                    <a:gd name="connsiteY1" fmla="*/ 20632 h 54006"/>
                    <a:gd name="connsiteX2" fmla="*/ 0 w 93449"/>
                    <a:gd name="connsiteY2" fmla="*/ 54006 h 54006"/>
                    <a:gd name="connsiteX3" fmla="*/ 30341 w 93449"/>
                    <a:gd name="connsiteY3" fmla="*/ 40050 h 54006"/>
                    <a:gd name="connsiteX4" fmla="*/ 93450 w 93449"/>
                    <a:gd name="connsiteY4" fmla="*/ 0 h 54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449" h="54006">
                      <a:moveTo>
                        <a:pt x="93450" y="0"/>
                      </a:moveTo>
                      <a:cubicBezTo>
                        <a:pt x="93450" y="0"/>
                        <a:pt x="41870" y="13350"/>
                        <a:pt x="32768" y="20632"/>
                      </a:cubicBezTo>
                      <a:cubicBezTo>
                        <a:pt x="26700" y="25486"/>
                        <a:pt x="0" y="54006"/>
                        <a:pt x="0" y="54006"/>
                      </a:cubicBezTo>
                      <a:cubicBezTo>
                        <a:pt x="0" y="54006"/>
                        <a:pt x="19418" y="50972"/>
                        <a:pt x="30341" y="40050"/>
                      </a:cubicBezTo>
                      <a:cubicBezTo>
                        <a:pt x="41870" y="28520"/>
                        <a:pt x="93450" y="0"/>
                        <a:pt x="93450" y="0"/>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48" name="任意多边形: 形状 747">
                <a:extLst>
                  <a:ext uri="{FF2B5EF4-FFF2-40B4-BE49-F238E27FC236}">
                    <a16:creationId xmlns:a16="http://schemas.microsoft.com/office/drawing/2014/main" id="{4E202F2C-D0B6-B3CF-2476-9B2BD1EA6565}"/>
                  </a:ext>
                </a:extLst>
              </p:cNvPr>
              <p:cNvSpPr/>
              <p:nvPr/>
            </p:nvSpPr>
            <p:spPr>
              <a:xfrm>
                <a:off x="6978818" y="4919392"/>
                <a:ext cx="266849" cy="146746"/>
              </a:xfrm>
              <a:custGeom>
                <a:avLst/>
                <a:gdLst>
                  <a:gd name="connsiteX0" fmla="*/ 145636 w 266849"/>
                  <a:gd name="connsiteY0" fmla="*/ 0 h 146746"/>
                  <a:gd name="connsiteX1" fmla="*/ 266392 w 266849"/>
                  <a:gd name="connsiteY1" fmla="*/ 88595 h 146746"/>
                  <a:gd name="connsiteX2" fmla="*/ 192361 w 266849"/>
                  <a:gd name="connsiteY2" fmla="*/ 146243 h 146746"/>
                  <a:gd name="connsiteX3" fmla="*/ 37016 w 266849"/>
                  <a:gd name="connsiteY3" fmla="*/ 129252 h 146746"/>
                  <a:gd name="connsiteX4" fmla="*/ 0 w 266849"/>
                  <a:gd name="connsiteY4" fmla="*/ 4854 h 146746"/>
                  <a:gd name="connsiteX5" fmla="*/ 145636 w 266849"/>
                  <a:gd name="connsiteY5" fmla="*/ 0 h 146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849" h="146746">
                    <a:moveTo>
                      <a:pt x="145636" y="0"/>
                    </a:moveTo>
                    <a:cubicBezTo>
                      <a:pt x="145636" y="0"/>
                      <a:pt x="275494" y="8495"/>
                      <a:pt x="266392" y="88595"/>
                    </a:cubicBezTo>
                    <a:cubicBezTo>
                      <a:pt x="261538" y="134106"/>
                      <a:pt x="231804" y="149884"/>
                      <a:pt x="192361" y="146243"/>
                    </a:cubicBezTo>
                    <a:cubicBezTo>
                      <a:pt x="119543" y="140174"/>
                      <a:pt x="37016" y="129252"/>
                      <a:pt x="37016" y="129252"/>
                    </a:cubicBezTo>
                    <a:lnTo>
                      <a:pt x="0" y="4854"/>
                    </a:lnTo>
                    <a:lnTo>
                      <a:pt x="145636" y="0"/>
                    </a:ln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9" name="任意多边形: 形状 748">
                <a:extLst>
                  <a:ext uri="{FF2B5EF4-FFF2-40B4-BE49-F238E27FC236}">
                    <a16:creationId xmlns:a16="http://schemas.microsoft.com/office/drawing/2014/main" id="{724D1670-945D-F196-C235-06CBEF88CEDC}"/>
                  </a:ext>
                </a:extLst>
              </p:cNvPr>
              <p:cNvSpPr/>
              <p:nvPr/>
            </p:nvSpPr>
            <p:spPr>
              <a:xfrm>
                <a:off x="7120644" y="4469021"/>
                <a:ext cx="235707" cy="587454"/>
              </a:xfrm>
              <a:custGeom>
                <a:avLst/>
                <a:gdLst>
                  <a:gd name="connsiteX0" fmla="*/ 31117 w 235707"/>
                  <a:gd name="connsiteY0" fmla="*/ 461294 h 587454"/>
                  <a:gd name="connsiteX1" fmla="*/ 158548 w 235707"/>
                  <a:gd name="connsiteY1" fmla="*/ 50479 h 587454"/>
                  <a:gd name="connsiteX2" fmla="*/ 208307 w 235707"/>
                  <a:gd name="connsiteY2" fmla="*/ 1327 h 587454"/>
                  <a:gd name="connsiteX3" fmla="*/ 227118 w 235707"/>
                  <a:gd name="connsiteY3" fmla="*/ 95991 h 587454"/>
                  <a:gd name="connsiteX4" fmla="*/ 183428 w 235707"/>
                  <a:gd name="connsiteY4" fmla="*/ 324760 h 587454"/>
                  <a:gd name="connsiteX5" fmla="*/ 114251 w 235707"/>
                  <a:gd name="connsiteY5" fmla="*/ 573555 h 587454"/>
                  <a:gd name="connsiteX6" fmla="*/ 33544 w 235707"/>
                  <a:gd name="connsiteY6" fmla="*/ 540180 h 587454"/>
                  <a:gd name="connsiteX7" fmla="*/ 31117 w 235707"/>
                  <a:gd name="connsiteY7" fmla="*/ 461294 h 587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707" h="587454">
                    <a:moveTo>
                      <a:pt x="31117" y="461294"/>
                    </a:moveTo>
                    <a:lnTo>
                      <a:pt x="158548" y="50479"/>
                    </a:lnTo>
                    <a:cubicBezTo>
                      <a:pt x="158548" y="50479"/>
                      <a:pt x="177360" y="-9595"/>
                      <a:pt x="208307" y="1327"/>
                    </a:cubicBezTo>
                    <a:cubicBezTo>
                      <a:pt x="252605" y="17712"/>
                      <a:pt x="230759" y="66863"/>
                      <a:pt x="227118" y="95991"/>
                    </a:cubicBezTo>
                    <a:cubicBezTo>
                      <a:pt x="219230" y="155458"/>
                      <a:pt x="224691" y="181552"/>
                      <a:pt x="183428" y="324760"/>
                    </a:cubicBezTo>
                    <a:cubicBezTo>
                      <a:pt x="157941" y="413355"/>
                      <a:pt x="136096" y="515301"/>
                      <a:pt x="114251" y="573555"/>
                    </a:cubicBezTo>
                    <a:cubicBezTo>
                      <a:pt x="99080" y="613605"/>
                      <a:pt x="72987" y="555957"/>
                      <a:pt x="33544" y="540180"/>
                    </a:cubicBezTo>
                    <a:cubicBezTo>
                      <a:pt x="-40487" y="510446"/>
                      <a:pt x="31117" y="461294"/>
                      <a:pt x="31117" y="461294"/>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687" name="任意多边形: 形状 686">
              <a:extLst>
                <a:ext uri="{FF2B5EF4-FFF2-40B4-BE49-F238E27FC236}">
                  <a16:creationId xmlns:a16="http://schemas.microsoft.com/office/drawing/2014/main" id="{03BB3F25-B8B2-98A4-2E36-2F4D25705599}"/>
                </a:ext>
              </a:extLst>
            </p:cNvPr>
            <p:cNvSpPr/>
            <p:nvPr/>
          </p:nvSpPr>
          <p:spPr>
            <a:xfrm>
              <a:off x="1536843" y="4225713"/>
              <a:ext cx="257005" cy="271672"/>
            </a:xfrm>
            <a:custGeom>
              <a:avLst/>
              <a:gdLst>
                <a:gd name="connsiteX0" fmla="*/ 7680 w 271437"/>
                <a:gd name="connsiteY0" fmla="*/ 185553 h 276443"/>
                <a:gd name="connsiteX1" fmla="*/ 180623 w 271437"/>
                <a:gd name="connsiteY1" fmla="*/ 268080 h 276443"/>
                <a:gd name="connsiteX2" fmla="*/ 263757 w 271437"/>
                <a:gd name="connsiteY2" fmla="*/ 90890 h 276443"/>
                <a:gd name="connsiteX3" fmla="*/ 90814 w 271437"/>
                <a:gd name="connsiteY3" fmla="*/ 8363 h 276443"/>
                <a:gd name="connsiteX4" fmla="*/ 7680 w 271437"/>
                <a:gd name="connsiteY4" fmla="*/ 185553 h 276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437" h="276443">
                  <a:moveTo>
                    <a:pt x="7680" y="185553"/>
                  </a:moveTo>
                  <a:cubicBezTo>
                    <a:pt x="32560" y="257157"/>
                    <a:pt x="109625" y="294173"/>
                    <a:pt x="180623" y="268080"/>
                  </a:cubicBezTo>
                  <a:cubicBezTo>
                    <a:pt x="251014" y="241987"/>
                    <a:pt x="288636" y="162494"/>
                    <a:pt x="263757" y="90890"/>
                  </a:cubicBezTo>
                  <a:cubicBezTo>
                    <a:pt x="238877" y="19285"/>
                    <a:pt x="161812" y="-17730"/>
                    <a:pt x="90814" y="8363"/>
                  </a:cubicBezTo>
                  <a:cubicBezTo>
                    <a:pt x="20424" y="34456"/>
                    <a:pt x="-17199" y="113949"/>
                    <a:pt x="7680" y="185553"/>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8" name="任意多边形: 形状 687">
              <a:extLst>
                <a:ext uri="{FF2B5EF4-FFF2-40B4-BE49-F238E27FC236}">
                  <a16:creationId xmlns:a16="http://schemas.microsoft.com/office/drawing/2014/main" id="{2711A022-A2B1-6A5B-813E-549F654D83BB}"/>
                </a:ext>
              </a:extLst>
            </p:cNvPr>
            <p:cNvSpPr/>
            <p:nvPr/>
          </p:nvSpPr>
          <p:spPr>
            <a:xfrm>
              <a:off x="1334286" y="4110345"/>
              <a:ext cx="284639" cy="358688"/>
            </a:xfrm>
            <a:custGeom>
              <a:avLst/>
              <a:gdLst>
                <a:gd name="connsiteX0" fmla="*/ 82045 w 300623"/>
                <a:gd name="connsiteY0" fmla="*/ 309622 h 364987"/>
                <a:gd name="connsiteX1" fmla="*/ 254987 w 300623"/>
                <a:gd name="connsiteY1" fmla="*/ 342390 h 364987"/>
                <a:gd name="connsiteX2" fmla="*/ 247099 w 300623"/>
                <a:gd name="connsiteY2" fmla="*/ 273820 h 364987"/>
                <a:gd name="connsiteX3" fmla="*/ 278653 w 300623"/>
                <a:gd name="connsiteY3" fmla="*/ 94809 h 364987"/>
                <a:gd name="connsiteX4" fmla="*/ 251953 w 300623"/>
                <a:gd name="connsiteY4" fmla="*/ 55366 h 364987"/>
                <a:gd name="connsiteX5" fmla="*/ 79011 w 300623"/>
                <a:gd name="connsiteY5" fmla="*/ 22598 h 364987"/>
                <a:gd name="connsiteX6" fmla="*/ 53524 w 300623"/>
                <a:gd name="connsiteY6" fmla="*/ 40802 h 364987"/>
                <a:gd name="connsiteX7" fmla="*/ 21970 w 300623"/>
                <a:gd name="connsiteY7" fmla="*/ 219813 h 364987"/>
                <a:gd name="connsiteX8" fmla="*/ 82045 w 300623"/>
                <a:gd name="connsiteY8" fmla="*/ 309622 h 364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623" h="364987">
                  <a:moveTo>
                    <a:pt x="82045" y="309622"/>
                  </a:moveTo>
                  <a:cubicBezTo>
                    <a:pt x="120881" y="367876"/>
                    <a:pt x="198553" y="382440"/>
                    <a:pt x="254987" y="342390"/>
                  </a:cubicBezTo>
                  <a:lnTo>
                    <a:pt x="247099" y="273820"/>
                  </a:lnTo>
                  <a:cubicBezTo>
                    <a:pt x="303533" y="233163"/>
                    <a:pt x="317489" y="153063"/>
                    <a:pt x="278653" y="94809"/>
                  </a:cubicBezTo>
                  <a:lnTo>
                    <a:pt x="251953" y="55366"/>
                  </a:lnTo>
                  <a:cubicBezTo>
                    <a:pt x="213117" y="-2889"/>
                    <a:pt x="135445" y="-17452"/>
                    <a:pt x="79011" y="22598"/>
                  </a:cubicBezTo>
                  <a:lnTo>
                    <a:pt x="53524" y="40802"/>
                  </a:lnTo>
                  <a:cubicBezTo>
                    <a:pt x="-2909" y="81459"/>
                    <a:pt x="-16866" y="161559"/>
                    <a:pt x="21970" y="219813"/>
                  </a:cubicBezTo>
                  <a:lnTo>
                    <a:pt x="82045" y="309622"/>
                  </a:ln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9" name="任意多边形: 形状 688">
              <a:extLst>
                <a:ext uri="{FF2B5EF4-FFF2-40B4-BE49-F238E27FC236}">
                  <a16:creationId xmlns:a16="http://schemas.microsoft.com/office/drawing/2014/main" id="{2D122C61-027B-0A53-8F60-05BE6904CB68}"/>
                </a:ext>
              </a:extLst>
            </p:cNvPr>
            <p:cNvSpPr/>
            <p:nvPr/>
          </p:nvSpPr>
          <p:spPr>
            <a:xfrm>
              <a:off x="1359458" y="4226775"/>
              <a:ext cx="353474" cy="469327"/>
            </a:xfrm>
            <a:custGeom>
              <a:avLst/>
              <a:gdLst>
                <a:gd name="connsiteX0" fmla="*/ 4487 w 373323"/>
                <a:gd name="connsiteY0" fmla="*/ 0 h 477568"/>
                <a:gd name="connsiteX1" fmla="*/ 26939 w 373323"/>
                <a:gd name="connsiteY1" fmla="*/ 27914 h 477568"/>
                <a:gd name="connsiteX2" fmla="*/ 204736 w 373323"/>
                <a:gd name="connsiteY2" fmla="*/ 86775 h 477568"/>
                <a:gd name="connsiteX3" fmla="*/ 273913 w 373323"/>
                <a:gd name="connsiteY3" fmla="*/ 158379 h 477568"/>
                <a:gd name="connsiteX4" fmla="*/ 366756 w 373323"/>
                <a:gd name="connsiteY4" fmla="*/ 188113 h 477568"/>
                <a:gd name="connsiteX5" fmla="*/ 249640 w 373323"/>
                <a:gd name="connsiteY5" fmla="*/ 477564 h 477568"/>
                <a:gd name="connsiteX6" fmla="*/ 221120 w 373323"/>
                <a:gd name="connsiteY6" fmla="*/ 288845 h 477568"/>
                <a:gd name="connsiteX7" fmla="*/ 240538 w 373323"/>
                <a:gd name="connsiteY7" fmla="*/ 227556 h 477568"/>
                <a:gd name="connsiteX8" fmla="*/ 204129 w 373323"/>
                <a:gd name="connsiteY8" fmla="*/ 192968 h 477568"/>
                <a:gd name="connsiteX9" fmla="*/ 154370 w 373323"/>
                <a:gd name="connsiteY9" fmla="*/ 224522 h 477568"/>
                <a:gd name="connsiteX10" fmla="*/ 91261 w 373323"/>
                <a:gd name="connsiteY10" fmla="*/ 186900 h 477568"/>
                <a:gd name="connsiteX11" fmla="*/ 73057 w 373323"/>
                <a:gd name="connsiteY11" fmla="*/ 166874 h 477568"/>
                <a:gd name="connsiteX12" fmla="*/ 14802 w 373323"/>
                <a:gd name="connsiteY12" fmla="*/ 79493 h 477568"/>
                <a:gd name="connsiteX13" fmla="*/ 4487 w 373323"/>
                <a:gd name="connsiteY13" fmla="*/ 0 h 47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3323" h="477568">
                  <a:moveTo>
                    <a:pt x="4487" y="0"/>
                  </a:moveTo>
                  <a:cubicBezTo>
                    <a:pt x="11161" y="9709"/>
                    <a:pt x="18443" y="18812"/>
                    <a:pt x="26939" y="27914"/>
                  </a:cubicBezTo>
                  <a:cubicBezTo>
                    <a:pt x="82766" y="88595"/>
                    <a:pt x="157404" y="111654"/>
                    <a:pt x="204736" y="86775"/>
                  </a:cubicBezTo>
                  <a:cubicBezTo>
                    <a:pt x="226581" y="116509"/>
                    <a:pt x="251461" y="140175"/>
                    <a:pt x="273913" y="158379"/>
                  </a:cubicBezTo>
                  <a:cubicBezTo>
                    <a:pt x="300006" y="179618"/>
                    <a:pt x="366756" y="188113"/>
                    <a:pt x="366756" y="188113"/>
                  </a:cubicBezTo>
                  <a:cubicBezTo>
                    <a:pt x="405592" y="230590"/>
                    <a:pt x="259956" y="478778"/>
                    <a:pt x="249640" y="477564"/>
                  </a:cubicBezTo>
                  <a:cubicBezTo>
                    <a:pt x="228402" y="475744"/>
                    <a:pt x="201095" y="338604"/>
                    <a:pt x="221120" y="288845"/>
                  </a:cubicBezTo>
                  <a:cubicBezTo>
                    <a:pt x="230222" y="266392"/>
                    <a:pt x="244786" y="239692"/>
                    <a:pt x="240538" y="227556"/>
                  </a:cubicBezTo>
                  <a:cubicBezTo>
                    <a:pt x="225368" y="185686"/>
                    <a:pt x="204129" y="192968"/>
                    <a:pt x="204129" y="192968"/>
                  </a:cubicBezTo>
                  <a:cubicBezTo>
                    <a:pt x="204129" y="192968"/>
                    <a:pt x="176215" y="225736"/>
                    <a:pt x="154370" y="224522"/>
                  </a:cubicBezTo>
                  <a:cubicBezTo>
                    <a:pt x="131918" y="222702"/>
                    <a:pt x="93082" y="187506"/>
                    <a:pt x="91261" y="186900"/>
                  </a:cubicBezTo>
                  <a:cubicBezTo>
                    <a:pt x="84586" y="181438"/>
                    <a:pt x="78518" y="174763"/>
                    <a:pt x="73057" y="166874"/>
                  </a:cubicBezTo>
                  <a:lnTo>
                    <a:pt x="14802" y="79493"/>
                  </a:lnTo>
                  <a:cubicBezTo>
                    <a:pt x="-368" y="55220"/>
                    <a:pt x="-4009" y="26093"/>
                    <a:pt x="4487" y="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0" name="任意多边形: 形状 689">
              <a:extLst>
                <a:ext uri="{FF2B5EF4-FFF2-40B4-BE49-F238E27FC236}">
                  <a16:creationId xmlns:a16="http://schemas.microsoft.com/office/drawing/2014/main" id="{5E47605E-2A28-D85D-6453-C1C840E8A2A3}"/>
                </a:ext>
              </a:extLst>
            </p:cNvPr>
            <p:cNvSpPr/>
            <p:nvPr/>
          </p:nvSpPr>
          <p:spPr>
            <a:xfrm>
              <a:off x="1539884" y="4517915"/>
              <a:ext cx="245543" cy="800601"/>
            </a:xfrm>
            <a:custGeom>
              <a:avLst/>
              <a:gdLst>
                <a:gd name="connsiteX0" fmla="*/ 259332 w 259331"/>
                <a:gd name="connsiteY0" fmla="*/ 749292 h 814659"/>
                <a:gd name="connsiteX1" fmla="*/ 197437 w 259331"/>
                <a:gd name="connsiteY1" fmla="*/ 812400 h 814659"/>
                <a:gd name="connsiteX2" fmla="*/ 118550 w 259331"/>
                <a:gd name="connsiteY2" fmla="*/ 802691 h 814659"/>
                <a:gd name="connsiteX3" fmla="*/ 84569 w 259331"/>
                <a:gd name="connsiteY3" fmla="*/ 439208 h 814659"/>
                <a:gd name="connsiteX4" fmla="*/ 38451 w 259331"/>
                <a:gd name="connsiteY4" fmla="*/ 278402 h 814659"/>
                <a:gd name="connsiteX5" fmla="*/ 828 w 259331"/>
                <a:gd name="connsiteY5" fmla="*/ 166141 h 814659"/>
                <a:gd name="connsiteX6" fmla="*/ 25101 w 259331"/>
                <a:gd name="connsiteY6" fmla="*/ 1694 h 814659"/>
                <a:gd name="connsiteX7" fmla="*/ 117944 w 259331"/>
                <a:gd name="connsiteY7" fmla="*/ 7762 h 814659"/>
                <a:gd name="connsiteX8" fmla="*/ 259332 w 259331"/>
                <a:gd name="connsiteY8" fmla="*/ 749292 h 81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331" h="814659">
                  <a:moveTo>
                    <a:pt x="259332" y="749292"/>
                  </a:moveTo>
                  <a:cubicBezTo>
                    <a:pt x="259332" y="749292"/>
                    <a:pt x="212000" y="806332"/>
                    <a:pt x="197437" y="812400"/>
                  </a:cubicBezTo>
                  <a:cubicBezTo>
                    <a:pt x="178019" y="820896"/>
                    <a:pt x="118550" y="802691"/>
                    <a:pt x="118550" y="802691"/>
                  </a:cubicBezTo>
                  <a:cubicBezTo>
                    <a:pt x="118550" y="802691"/>
                    <a:pt x="102773" y="541153"/>
                    <a:pt x="84569" y="439208"/>
                  </a:cubicBezTo>
                  <a:cubicBezTo>
                    <a:pt x="66364" y="337263"/>
                    <a:pt x="39664" y="310563"/>
                    <a:pt x="38451" y="278402"/>
                  </a:cubicBezTo>
                  <a:cubicBezTo>
                    <a:pt x="36630" y="226823"/>
                    <a:pt x="-6454" y="206191"/>
                    <a:pt x="828" y="166141"/>
                  </a:cubicBezTo>
                  <a:cubicBezTo>
                    <a:pt x="8110" y="126091"/>
                    <a:pt x="20853" y="-17117"/>
                    <a:pt x="25101" y="1694"/>
                  </a:cubicBezTo>
                  <a:cubicBezTo>
                    <a:pt x="62117" y="164321"/>
                    <a:pt x="107628" y="29001"/>
                    <a:pt x="117944" y="7762"/>
                  </a:cubicBezTo>
                  <a:cubicBezTo>
                    <a:pt x="123405" y="-3767"/>
                    <a:pt x="259332" y="749292"/>
                    <a:pt x="259332" y="749292"/>
                  </a:cubicBezTo>
                  <a:close/>
                </a:path>
              </a:pathLst>
            </a:custGeom>
            <a:solidFill>
              <a:srgbClr val="F2F0F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1" name="任意多边形: 形状 690">
              <a:extLst>
                <a:ext uri="{FF2B5EF4-FFF2-40B4-BE49-F238E27FC236}">
                  <a16:creationId xmlns:a16="http://schemas.microsoft.com/office/drawing/2014/main" id="{6D683B4A-790F-477E-6D9E-9C25E51F2AE6}"/>
                </a:ext>
              </a:extLst>
            </p:cNvPr>
            <p:cNvSpPr/>
            <p:nvPr/>
          </p:nvSpPr>
          <p:spPr>
            <a:xfrm>
              <a:off x="1522215" y="4470870"/>
              <a:ext cx="142818" cy="907925"/>
            </a:xfrm>
            <a:custGeom>
              <a:avLst/>
              <a:gdLst>
                <a:gd name="connsiteX0" fmla="*/ 62574 w 150838"/>
                <a:gd name="connsiteY0" fmla="*/ 1020 h 923868"/>
                <a:gd name="connsiteX1" fmla="*/ 9174 w 150838"/>
                <a:gd name="connsiteY1" fmla="*/ 89009 h 923868"/>
                <a:gd name="connsiteX2" fmla="*/ 12815 w 150838"/>
                <a:gd name="connsiteY2" fmla="*/ 299574 h 923868"/>
                <a:gd name="connsiteX3" fmla="*/ 68035 w 150838"/>
                <a:gd name="connsiteY3" fmla="*/ 587204 h 923868"/>
                <a:gd name="connsiteX4" fmla="*/ 57719 w 150838"/>
                <a:gd name="connsiteY4" fmla="*/ 840853 h 923868"/>
                <a:gd name="connsiteX5" fmla="*/ 83813 w 150838"/>
                <a:gd name="connsiteY5" fmla="*/ 922774 h 923868"/>
                <a:gd name="connsiteX6" fmla="*/ 142674 w 150838"/>
                <a:gd name="connsiteY6" fmla="*/ 900928 h 923868"/>
                <a:gd name="connsiteX7" fmla="*/ 118401 w 150838"/>
                <a:gd name="connsiteY7" fmla="*/ 541087 h 923868"/>
                <a:gd name="connsiteX8" fmla="*/ 57113 w 150838"/>
                <a:gd name="connsiteY8" fmla="*/ 275301 h 923868"/>
                <a:gd name="connsiteX9" fmla="*/ 47404 w 150838"/>
                <a:gd name="connsiteY9" fmla="*/ 146049 h 923868"/>
                <a:gd name="connsiteX10" fmla="*/ 63788 w 150838"/>
                <a:gd name="connsiteY10" fmla="*/ 30754 h 923868"/>
                <a:gd name="connsiteX11" fmla="*/ 62574 w 150838"/>
                <a:gd name="connsiteY11" fmla="*/ 1020 h 92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838" h="923868">
                  <a:moveTo>
                    <a:pt x="62574" y="1020"/>
                  </a:moveTo>
                  <a:cubicBezTo>
                    <a:pt x="62574" y="1020"/>
                    <a:pt x="4927" y="64129"/>
                    <a:pt x="9174" y="89009"/>
                  </a:cubicBezTo>
                  <a:cubicBezTo>
                    <a:pt x="12815" y="113888"/>
                    <a:pt x="-15705" y="191560"/>
                    <a:pt x="12815" y="299574"/>
                  </a:cubicBezTo>
                  <a:cubicBezTo>
                    <a:pt x="44976" y="422757"/>
                    <a:pt x="61967" y="506498"/>
                    <a:pt x="68035" y="587204"/>
                  </a:cubicBezTo>
                  <a:cubicBezTo>
                    <a:pt x="74103" y="667911"/>
                    <a:pt x="46797" y="741943"/>
                    <a:pt x="57719" y="840853"/>
                  </a:cubicBezTo>
                  <a:cubicBezTo>
                    <a:pt x="66215" y="918526"/>
                    <a:pt x="83813" y="922774"/>
                    <a:pt x="83813" y="922774"/>
                  </a:cubicBezTo>
                  <a:cubicBezTo>
                    <a:pt x="83813" y="922774"/>
                    <a:pt x="118401" y="931269"/>
                    <a:pt x="142674" y="900928"/>
                  </a:cubicBezTo>
                  <a:cubicBezTo>
                    <a:pt x="166946" y="871194"/>
                    <a:pt x="130537" y="606623"/>
                    <a:pt x="118401" y="541087"/>
                  </a:cubicBezTo>
                  <a:cubicBezTo>
                    <a:pt x="106265" y="474943"/>
                    <a:pt x="67428" y="320812"/>
                    <a:pt x="57113" y="275301"/>
                  </a:cubicBezTo>
                  <a:cubicBezTo>
                    <a:pt x="44370" y="219474"/>
                    <a:pt x="46797" y="162433"/>
                    <a:pt x="47404" y="146049"/>
                  </a:cubicBezTo>
                  <a:cubicBezTo>
                    <a:pt x="50438" y="88402"/>
                    <a:pt x="57719" y="52600"/>
                    <a:pt x="63788" y="30754"/>
                  </a:cubicBezTo>
                  <a:cubicBezTo>
                    <a:pt x="64394" y="27720"/>
                    <a:pt x="67428" y="-6262"/>
                    <a:pt x="62574" y="1020"/>
                  </a:cubicBezTo>
                  <a:close/>
                </a:path>
              </a:pathLst>
            </a:custGeom>
            <a:solidFill>
              <a:schemeClr val="accent4">
                <a:lumMod val="60000"/>
                <a:lumOff val="4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2" name="任意多边形: 形状 691">
              <a:extLst>
                <a:ext uri="{FF2B5EF4-FFF2-40B4-BE49-F238E27FC236}">
                  <a16:creationId xmlns:a16="http://schemas.microsoft.com/office/drawing/2014/main" id="{4A2EF2EB-127F-A5B5-F060-82CC449BCD74}"/>
                </a:ext>
              </a:extLst>
            </p:cNvPr>
            <p:cNvSpPr/>
            <p:nvPr/>
          </p:nvSpPr>
          <p:spPr>
            <a:xfrm>
              <a:off x="1667577" y="4312790"/>
              <a:ext cx="326479" cy="344999"/>
            </a:xfrm>
            <a:custGeom>
              <a:avLst/>
              <a:gdLst>
                <a:gd name="connsiteX0" fmla="*/ 9780 w 344812"/>
                <a:gd name="connsiteY0" fmla="*/ 235907 h 351057"/>
                <a:gd name="connsiteX1" fmla="*/ 229447 w 344812"/>
                <a:gd name="connsiteY1" fmla="*/ 340279 h 351057"/>
                <a:gd name="connsiteX2" fmla="*/ 335033 w 344812"/>
                <a:gd name="connsiteY2" fmla="*/ 115151 h 351057"/>
                <a:gd name="connsiteX3" fmla="*/ 115366 w 344812"/>
                <a:gd name="connsiteY3" fmla="*/ 10778 h 351057"/>
                <a:gd name="connsiteX4" fmla="*/ 9780 w 344812"/>
                <a:gd name="connsiteY4" fmla="*/ 235907 h 351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12" h="351057">
                  <a:moveTo>
                    <a:pt x="9780" y="235907"/>
                  </a:moveTo>
                  <a:cubicBezTo>
                    <a:pt x="41334" y="326930"/>
                    <a:pt x="139638" y="373654"/>
                    <a:pt x="229447" y="340279"/>
                  </a:cubicBezTo>
                  <a:cubicBezTo>
                    <a:pt x="319256" y="306905"/>
                    <a:pt x="366588" y="206173"/>
                    <a:pt x="335033" y="115151"/>
                  </a:cubicBezTo>
                  <a:cubicBezTo>
                    <a:pt x="303479" y="24128"/>
                    <a:pt x="205175" y="-22597"/>
                    <a:pt x="115366" y="10778"/>
                  </a:cubicBezTo>
                  <a:cubicBezTo>
                    <a:pt x="25557" y="43547"/>
                    <a:pt x="-21775" y="144885"/>
                    <a:pt x="9780" y="235907"/>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3" name="任意多边形: 形状 692">
              <a:extLst>
                <a:ext uri="{FF2B5EF4-FFF2-40B4-BE49-F238E27FC236}">
                  <a16:creationId xmlns:a16="http://schemas.microsoft.com/office/drawing/2014/main" id="{9F854A89-B8AA-07CB-2498-63B511D86C1E}"/>
                </a:ext>
              </a:extLst>
            </p:cNvPr>
            <p:cNvSpPr/>
            <p:nvPr/>
          </p:nvSpPr>
          <p:spPr>
            <a:xfrm>
              <a:off x="1209726" y="6082003"/>
              <a:ext cx="205115" cy="333952"/>
            </a:xfrm>
            <a:custGeom>
              <a:avLst/>
              <a:gdLst>
                <a:gd name="connsiteX0" fmla="*/ 184472 w 216633"/>
                <a:gd name="connsiteY0" fmla="*/ 0 h 339816"/>
                <a:gd name="connsiteX1" fmla="*/ 216633 w 216633"/>
                <a:gd name="connsiteY1" fmla="*/ 256683 h 339816"/>
                <a:gd name="connsiteX2" fmla="*/ 77066 w 216633"/>
                <a:gd name="connsiteY2" fmla="*/ 322826 h 339816"/>
                <a:gd name="connsiteX3" fmla="*/ 0 w 216633"/>
                <a:gd name="connsiteY3" fmla="*/ 339817 h 339816"/>
                <a:gd name="connsiteX4" fmla="*/ 137140 w 216633"/>
                <a:gd name="connsiteY4" fmla="*/ 233624 h 339816"/>
                <a:gd name="connsiteX5" fmla="*/ 92236 w 216633"/>
                <a:gd name="connsiteY5" fmla="*/ 1820 h 339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633" h="339816">
                  <a:moveTo>
                    <a:pt x="184472" y="0"/>
                  </a:moveTo>
                  <a:lnTo>
                    <a:pt x="216633" y="256683"/>
                  </a:lnTo>
                  <a:lnTo>
                    <a:pt x="77066" y="322826"/>
                  </a:lnTo>
                  <a:lnTo>
                    <a:pt x="0" y="339817"/>
                  </a:lnTo>
                  <a:lnTo>
                    <a:pt x="137140" y="233624"/>
                  </a:lnTo>
                  <a:lnTo>
                    <a:pt x="92236" y="1820"/>
                  </a:lnTo>
                  <a:close/>
                </a:path>
              </a:pathLst>
            </a:custGeom>
            <a:solidFill>
              <a:srgbClr val="FCBAA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4" name="任意多边形: 形状 693">
              <a:extLst>
                <a:ext uri="{FF2B5EF4-FFF2-40B4-BE49-F238E27FC236}">
                  <a16:creationId xmlns:a16="http://schemas.microsoft.com/office/drawing/2014/main" id="{BC054E55-BEB1-A71B-46CB-A0BDE26B2293}"/>
                </a:ext>
              </a:extLst>
            </p:cNvPr>
            <p:cNvSpPr/>
            <p:nvPr/>
          </p:nvSpPr>
          <p:spPr>
            <a:xfrm>
              <a:off x="1175600" y="6312035"/>
              <a:ext cx="247859" cy="127773"/>
            </a:xfrm>
            <a:custGeom>
              <a:avLst/>
              <a:gdLst>
                <a:gd name="connsiteX0" fmla="*/ 261777 w 261777"/>
                <a:gd name="connsiteY0" fmla="*/ 61448 h 130017"/>
                <a:gd name="connsiteX1" fmla="*/ 231437 w 261777"/>
                <a:gd name="connsiteY1" fmla="*/ 69336 h 130017"/>
                <a:gd name="connsiteX2" fmla="*/ 210805 w 261777"/>
                <a:gd name="connsiteY2" fmla="*/ 50525 h 130017"/>
                <a:gd name="connsiteX3" fmla="*/ 99151 w 261777"/>
                <a:gd name="connsiteY3" fmla="*/ 106352 h 130017"/>
                <a:gd name="connsiteX4" fmla="*/ 240 w 261777"/>
                <a:gd name="connsiteY4" fmla="*/ 130018 h 130017"/>
                <a:gd name="connsiteX5" fmla="*/ 2060 w 261777"/>
                <a:gd name="connsiteY5" fmla="*/ 117882 h 130017"/>
                <a:gd name="connsiteX6" fmla="*/ 83980 w 261777"/>
                <a:gd name="connsiteY6" fmla="*/ 65695 h 130017"/>
                <a:gd name="connsiteX7" fmla="*/ 94903 w 261777"/>
                <a:gd name="connsiteY7" fmla="*/ 89968 h 130017"/>
                <a:gd name="connsiteX8" fmla="*/ 210198 w 261777"/>
                <a:gd name="connsiteY8" fmla="*/ 33534 h 130017"/>
                <a:gd name="connsiteX9" fmla="*/ 253282 w 261777"/>
                <a:gd name="connsiteY9" fmla="*/ 159 h 130017"/>
                <a:gd name="connsiteX10" fmla="*/ 261777 w 261777"/>
                <a:gd name="connsiteY10" fmla="*/ 61448 h 130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1777" h="130017">
                  <a:moveTo>
                    <a:pt x="261777" y="61448"/>
                  </a:moveTo>
                  <a:lnTo>
                    <a:pt x="231437" y="69336"/>
                  </a:lnTo>
                  <a:lnTo>
                    <a:pt x="210805" y="50525"/>
                  </a:lnTo>
                  <a:lnTo>
                    <a:pt x="99151" y="106352"/>
                  </a:lnTo>
                  <a:lnTo>
                    <a:pt x="240" y="130018"/>
                  </a:lnTo>
                  <a:cubicBezTo>
                    <a:pt x="240" y="130018"/>
                    <a:pt x="-974" y="122129"/>
                    <a:pt x="2060" y="117882"/>
                  </a:cubicBezTo>
                  <a:cubicBezTo>
                    <a:pt x="14197" y="101498"/>
                    <a:pt x="83980" y="65695"/>
                    <a:pt x="83980" y="65695"/>
                  </a:cubicBezTo>
                  <a:cubicBezTo>
                    <a:pt x="83980" y="65695"/>
                    <a:pt x="85194" y="89361"/>
                    <a:pt x="94903" y="89968"/>
                  </a:cubicBezTo>
                  <a:cubicBezTo>
                    <a:pt x="104612" y="90575"/>
                    <a:pt x="190173" y="45670"/>
                    <a:pt x="210198" y="33534"/>
                  </a:cubicBezTo>
                  <a:cubicBezTo>
                    <a:pt x="244180" y="12296"/>
                    <a:pt x="250855" y="-1661"/>
                    <a:pt x="253282" y="159"/>
                  </a:cubicBezTo>
                  <a:cubicBezTo>
                    <a:pt x="260564" y="3800"/>
                    <a:pt x="261777" y="61448"/>
                    <a:pt x="261777" y="61448"/>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5" name="任意多边形: 形状 694">
              <a:extLst>
                <a:ext uri="{FF2B5EF4-FFF2-40B4-BE49-F238E27FC236}">
                  <a16:creationId xmlns:a16="http://schemas.microsoft.com/office/drawing/2014/main" id="{9DC2A082-2943-24BF-BCD0-49A084F179EA}"/>
                </a:ext>
              </a:extLst>
            </p:cNvPr>
            <p:cNvSpPr/>
            <p:nvPr/>
          </p:nvSpPr>
          <p:spPr>
            <a:xfrm>
              <a:off x="743189" y="5705113"/>
              <a:ext cx="322323" cy="240922"/>
            </a:xfrm>
            <a:custGeom>
              <a:avLst/>
              <a:gdLst>
                <a:gd name="connsiteX0" fmla="*/ 340424 w 340423"/>
                <a:gd name="connsiteY0" fmla="*/ 26700 h 245153"/>
                <a:gd name="connsiteX1" fmla="*/ 229376 w 340423"/>
                <a:gd name="connsiteY1" fmla="*/ 245154 h 245153"/>
                <a:gd name="connsiteX2" fmla="*/ 76459 w 340423"/>
                <a:gd name="connsiteY2" fmla="*/ 237872 h 245153"/>
                <a:gd name="connsiteX3" fmla="*/ 0 w 340423"/>
                <a:gd name="connsiteY3" fmla="*/ 215420 h 245153"/>
                <a:gd name="connsiteX4" fmla="*/ 169302 w 340423"/>
                <a:gd name="connsiteY4" fmla="*/ 186899 h 245153"/>
                <a:gd name="connsiteX5" fmla="*/ 261538 w 340423"/>
                <a:gd name="connsiteY5" fmla="*/ 0 h 245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423" h="245153">
                  <a:moveTo>
                    <a:pt x="340424" y="26700"/>
                  </a:moveTo>
                  <a:lnTo>
                    <a:pt x="229376" y="245154"/>
                  </a:lnTo>
                  <a:lnTo>
                    <a:pt x="76459" y="237872"/>
                  </a:lnTo>
                  <a:lnTo>
                    <a:pt x="0" y="215420"/>
                  </a:lnTo>
                  <a:lnTo>
                    <a:pt x="169302" y="186899"/>
                  </a:lnTo>
                  <a:lnTo>
                    <a:pt x="261538" y="0"/>
                  </a:lnTo>
                  <a:close/>
                </a:path>
              </a:pathLst>
            </a:custGeom>
            <a:solidFill>
              <a:srgbClr val="FCBAA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6" name="任意多边形: 形状 695">
              <a:extLst>
                <a:ext uri="{FF2B5EF4-FFF2-40B4-BE49-F238E27FC236}">
                  <a16:creationId xmlns:a16="http://schemas.microsoft.com/office/drawing/2014/main" id="{A70123E6-DE20-33EC-20BE-3DA19EFF469B}"/>
                </a:ext>
              </a:extLst>
            </p:cNvPr>
            <p:cNvSpPr/>
            <p:nvPr/>
          </p:nvSpPr>
          <p:spPr>
            <a:xfrm>
              <a:off x="705843" y="5904888"/>
              <a:ext cx="265341" cy="79313"/>
            </a:xfrm>
            <a:custGeom>
              <a:avLst/>
              <a:gdLst>
                <a:gd name="connsiteX0" fmla="*/ 259717 w 280241"/>
                <a:gd name="connsiteY0" fmla="*/ 80706 h 80706"/>
                <a:gd name="connsiteX1" fmla="*/ 229376 w 280241"/>
                <a:gd name="connsiteY1" fmla="*/ 73425 h 80706"/>
                <a:gd name="connsiteX2" fmla="*/ 219667 w 280241"/>
                <a:gd name="connsiteY2" fmla="*/ 46725 h 80706"/>
                <a:gd name="connsiteX3" fmla="*/ 81920 w 280241"/>
                <a:gd name="connsiteY3" fmla="*/ 44905 h 80706"/>
                <a:gd name="connsiteX4" fmla="*/ 0 w 280241"/>
                <a:gd name="connsiteY4" fmla="*/ 25486 h 80706"/>
                <a:gd name="connsiteX5" fmla="*/ 15777 w 280241"/>
                <a:gd name="connsiteY5" fmla="*/ 11530 h 80706"/>
                <a:gd name="connsiteX6" fmla="*/ 98911 w 280241"/>
                <a:gd name="connsiteY6" fmla="*/ 0 h 80706"/>
                <a:gd name="connsiteX7" fmla="*/ 100731 w 280241"/>
                <a:gd name="connsiteY7" fmla="*/ 23666 h 80706"/>
                <a:gd name="connsiteX8" fmla="*/ 226949 w 280241"/>
                <a:gd name="connsiteY8" fmla="*/ 30341 h 80706"/>
                <a:gd name="connsiteX9" fmla="*/ 279742 w 280241"/>
                <a:gd name="connsiteY9" fmla="*/ 21239 h 80706"/>
                <a:gd name="connsiteX10" fmla="*/ 259717 w 280241"/>
                <a:gd name="connsiteY10" fmla="*/ 80706 h 8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241" h="80706">
                  <a:moveTo>
                    <a:pt x="259717" y="80706"/>
                  </a:moveTo>
                  <a:lnTo>
                    <a:pt x="229376" y="73425"/>
                  </a:lnTo>
                  <a:lnTo>
                    <a:pt x="219667" y="46725"/>
                  </a:lnTo>
                  <a:lnTo>
                    <a:pt x="81920" y="44905"/>
                  </a:lnTo>
                  <a:lnTo>
                    <a:pt x="0" y="25486"/>
                  </a:lnTo>
                  <a:cubicBezTo>
                    <a:pt x="0" y="25486"/>
                    <a:pt x="9709" y="14564"/>
                    <a:pt x="15777" y="11530"/>
                  </a:cubicBezTo>
                  <a:cubicBezTo>
                    <a:pt x="33982" y="3641"/>
                    <a:pt x="98911" y="0"/>
                    <a:pt x="98911" y="0"/>
                  </a:cubicBezTo>
                  <a:cubicBezTo>
                    <a:pt x="98911" y="0"/>
                    <a:pt x="92236" y="18811"/>
                    <a:pt x="100731" y="23666"/>
                  </a:cubicBezTo>
                  <a:cubicBezTo>
                    <a:pt x="109227" y="29127"/>
                    <a:pt x="203890" y="32161"/>
                    <a:pt x="226949" y="30341"/>
                  </a:cubicBezTo>
                  <a:cubicBezTo>
                    <a:pt x="266999" y="27307"/>
                    <a:pt x="278529" y="18811"/>
                    <a:pt x="279742" y="21239"/>
                  </a:cubicBezTo>
                  <a:cubicBezTo>
                    <a:pt x="283990" y="29734"/>
                    <a:pt x="259717" y="80706"/>
                    <a:pt x="259717" y="80706"/>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7" name="任意多边形: 形状 696">
              <a:extLst>
                <a:ext uri="{FF2B5EF4-FFF2-40B4-BE49-F238E27FC236}">
                  <a16:creationId xmlns:a16="http://schemas.microsoft.com/office/drawing/2014/main" id="{65938C93-A7E1-4A63-37B0-AC63ABCB5D58}"/>
                </a:ext>
              </a:extLst>
            </p:cNvPr>
            <p:cNvSpPr/>
            <p:nvPr/>
          </p:nvSpPr>
          <p:spPr>
            <a:xfrm>
              <a:off x="967839" y="5089089"/>
              <a:ext cx="1049588" cy="720980"/>
            </a:xfrm>
            <a:custGeom>
              <a:avLst/>
              <a:gdLst>
                <a:gd name="connsiteX0" fmla="*/ 913258 w 1108527"/>
                <a:gd name="connsiteY0" fmla="*/ 0 h 733640"/>
                <a:gd name="connsiteX1" fmla="*/ 830731 w 1108527"/>
                <a:gd name="connsiteY1" fmla="*/ 37016 h 733640"/>
                <a:gd name="connsiteX2" fmla="*/ 831338 w 1108527"/>
                <a:gd name="connsiteY2" fmla="*/ 150490 h 733640"/>
                <a:gd name="connsiteX3" fmla="*/ 262751 w 1108527"/>
                <a:gd name="connsiteY3" fmla="*/ 57648 h 733640"/>
                <a:gd name="connsiteX4" fmla="*/ 174156 w 1108527"/>
                <a:gd name="connsiteY4" fmla="*/ 129252 h 733640"/>
                <a:gd name="connsiteX5" fmla="*/ 0 w 1108527"/>
                <a:gd name="connsiteY5" fmla="*/ 648079 h 733640"/>
                <a:gd name="connsiteX6" fmla="*/ 78886 w 1108527"/>
                <a:gd name="connsiteY6" fmla="*/ 733640 h 733640"/>
                <a:gd name="connsiteX7" fmla="*/ 327074 w 1108527"/>
                <a:gd name="connsiteY7" fmla="*/ 290058 h 733640"/>
                <a:gd name="connsiteX8" fmla="*/ 1003067 w 1108527"/>
                <a:gd name="connsiteY8" fmla="*/ 483632 h 733640"/>
                <a:gd name="connsiteX9" fmla="*/ 1107439 w 1108527"/>
                <a:gd name="connsiteY9" fmla="*/ 226342 h 733640"/>
                <a:gd name="connsiteX10" fmla="*/ 1081953 w 1108527"/>
                <a:gd name="connsiteY10" fmla="*/ 47332 h 733640"/>
                <a:gd name="connsiteX11" fmla="*/ 913258 w 1108527"/>
                <a:gd name="connsiteY11" fmla="*/ 0 h 73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8527" h="733640">
                  <a:moveTo>
                    <a:pt x="913258" y="0"/>
                  </a:moveTo>
                  <a:lnTo>
                    <a:pt x="830731" y="37016"/>
                  </a:lnTo>
                  <a:lnTo>
                    <a:pt x="831338" y="150490"/>
                  </a:lnTo>
                  <a:lnTo>
                    <a:pt x="262751" y="57648"/>
                  </a:lnTo>
                  <a:cubicBezTo>
                    <a:pt x="262751" y="57648"/>
                    <a:pt x="208745" y="40050"/>
                    <a:pt x="174156" y="129252"/>
                  </a:cubicBezTo>
                  <a:cubicBezTo>
                    <a:pt x="125004" y="255469"/>
                    <a:pt x="0" y="648079"/>
                    <a:pt x="0" y="648079"/>
                  </a:cubicBezTo>
                  <a:lnTo>
                    <a:pt x="78886" y="733640"/>
                  </a:lnTo>
                  <a:lnTo>
                    <a:pt x="327074" y="290058"/>
                  </a:lnTo>
                  <a:cubicBezTo>
                    <a:pt x="327074" y="290058"/>
                    <a:pt x="835586" y="537032"/>
                    <a:pt x="1003067" y="483632"/>
                  </a:cubicBezTo>
                  <a:cubicBezTo>
                    <a:pt x="1067389" y="463001"/>
                    <a:pt x="1116541" y="345278"/>
                    <a:pt x="1107439" y="226342"/>
                  </a:cubicBezTo>
                  <a:cubicBezTo>
                    <a:pt x="1100157" y="132893"/>
                    <a:pt x="1081953" y="47332"/>
                    <a:pt x="1081953" y="47332"/>
                  </a:cubicBezTo>
                  <a:lnTo>
                    <a:pt x="913258" y="0"/>
                  </a:ln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8" name="任意多边形: 形状 697">
              <a:extLst>
                <a:ext uri="{FF2B5EF4-FFF2-40B4-BE49-F238E27FC236}">
                  <a16:creationId xmlns:a16="http://schemas.microsoft.com/office/drawing/2014/main" id="{5C4794B7-EEA1-1DF9-8169-38482AA425EA}"/>
                </a:ext>
              </a:extLst>
            </p:cNvPr>
            <p:cNvSpPr/>
            <p:nvPr/>
          </p:nvSpPr>
          <p:spPr>
            <a:xfrm>
              <a:off x="1214322" y="5330097"/>
              <a:ext cx="549846" cy="845531"/>
            </a:xfrm>
            <a:custGeom>
              <a:avLst/>
              <a:gdLst>
                <a:gd name="connsiteX0" fmla="*/ 580723 w 580722"/>
                <a:gd name="connsiteY0" fmla="*/ 235965 h 860378"/>
                <a:gd name="connsiteX1" fmla="*/ 173549 w 580722"/>
                <a:gd name="connsiteY1" fmla="*/ 205624 h 860378"/>
                <a:gd name="connsiteX2" fmla="*/ 208745 w 580722"/>
                <a:gd name="connsiteY2" fmla="*/ 856131 h 860378"/>
                <a:gd name="connsiteX3" fmla="*/ 88595 w 580722"/>
                <a:gd name="connsiteY3" fmla="*/ 860379 h 860378"/>
                <a:gd name="connsiteX4" fmla="*/ 0 w 580722"/>
                <a:gd name="connsiteY4" fmla="*/ 98218 h 860378"/>
                <a:gd name="connsiteX5" fmla="*/ 101338 w 580722"/>
                <a:gd name="connsiteY5" fmla="*/ 1734 h 860378"/>
                <a:gd name="connsiteX6" fmla="*/ 580723 w 580722"/>
                <a:gd name="connsiteY6" fmla="*/ 235965 h 860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722" h="860378">
                  <a:moveTo>
                    <a:pt x="580723" y="235965"/>
                  </a:moveTo>
                  <a:lnTo>
                    <a:pt x="173549" y="205624"/>
                  </a:lnTo>
                  <a:lnTo>
                    <a:pt x="208745" y="856131"/>
                  </a:lnTo>
                  <a:lnTo>
                    <a:pt x="88595" y="860379"/>
                  </a:lnTo>
                  <a:lnTo>
                    <a:pt x="0" y="98218"/>
                  </a:lnTo>
                  <a:cubicBezTo>
                    <a:pt x="0" y="98218"/>
                    <a:pt x="23666" y="-15257"/>
                    <a:pt x="101338" y="1734"/>
                  </a:cubicBezTo>
                  <a:cubicBezTo>
                    <a:pt x="179617" y="19331"/>
                    <a:pt x="367730" y="168608"/>
                    <a:pt x="580723" y="235965"/>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9" name="任意多边形: 形状 698">
              <a:extLst>
                <a:ext uri="{FF2B5EF4-FFF2-40B4-BE49-F238E27FC236}">
                  <a16:creationId xmlns:a16="http://schemas.microsoft.com/office/drawing/2014/main" id="{AA7D76EF-DCFC-6A85-A8B0-FAE126E3D257}"/>
                </a:ext>
              </a:extLst>
            </p:cNvPr>
            <p:cNvSpPr/>
            <p:nvPr/>
          </p:nvSpPr>
          <p:spPr>
            <a:xfrm>
              <a:off x="1647743" y="4400186"/>
              <a:ext cx="502525" cy="1322220"/>
            </a:xfrm>
            <a:custGeom>
              <a:avLst/>
              <a:gdLst>
                <a:gd name="connsiteX0" fmla="*/ 397245 w 530744"/>
                <a:gd name="connsiteY0" fmla="*/ 1345439 h 1345438"/>
                <a:gd name="connsiteX1" fmla="*/ 128426 w 530744"/>
                <a:gd name="connsiteY1" fmla="*/ 970426 h 1345438"/>
                <a:gd name="connsiteX2" fmla="*/ 55608 w 530744"/>
                <a:gd name="connsiteY2" fmla="*/ 537766 h 1345438"/>
                <a:gd name="connsiteX3" fmla="*/ 995 w 530744"/>
                <a:gd name="connsiteY3" fmla="*/ 143943 h 1345438"/>
                <a:gd name="connsiteX4" fmla="*/ 14345 w 530744"/>
                <a:gd name="connsiteY4" fmla="*/ 80834 h 1345438"/>
                <a:gd name="connsiteX5" fmla="*/ 40438 w 530744"/>
                <a:gd name="connsiteY5" fmla="*/ 734 h 1345438"/>
                <a:gd name="connsiteX6" fmla="*/ 175151 w 530744"/>
                <a:gd name="connsiteY6" fmla="*/ 55955 h 1345438"/>
                <a:gd name="connsiteX7" fmla="*/ 294087 w 530744"/>
                <a:gd name="connsiteY7" fmla="*/ 547476 h 1345438"/>
                <a:gd name="connsiteX8" fmla="*/ 408775 w 530744"/>
                <a:gd name="connsiteY8" fmla="*/ 771390 h 1345438"/>
                <a:gd name="connsiteX9" fmla="*/ 530745 w 530744"/>
                <a:gd name="connsiteY9" fmla="*/ 1151258 h 1345438"/>
                <a:gd name="connsiteX10" fmla="*/ 397245 w 530744"/>
                <a:gd name="connsiteY10" fmla="*/ 1345439 h 1345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0744" h="1345438">
                  <a:moveTo>
                    <a:pt x="397245" y="1345439"/>
                  </a:moveTo>
                  <a:cubicBezTo>
                    <a:pt x="397245" y="1345439"/>
                    <a:pt x="183646" y="1105746"/>
                    <a:pt x="128426" y="970426"/>
                  </a:cubicBezTo>
                  <a:cubicBezTo>
                    <a:pt x="62283" y="808406"/>
                    <a:pt x="67744" y="605123"/>
                    <a:pt x="55608" y="537766"/>
                  </a:cubicBezTo>
                  <a:cubicBezTo>
                    <a:pt x="33156" y="413976"/>
                    <a:pt x="5849" y="173677"/>
                    <a:pt x="995" y="143943"/>
                  </a:cubicBezTo>
                  <a:cubicBezTo>
                    <a:pt x="-4467" y="114209"/>
                    <a:pt x="14345" y="80834"/>
                    <a:pt x="14345" y="80834"/>
                  </a:cubicBezTo>
                  <a:cubicBezTo>
                    <a:pt x="14345" y="80834"/>
                    <a:pt x="388" y="-8975"/>
                    <a:pt x="40438" y="734"/>
                  </a:cubicBezTo>
                  <a:cubicBezTo>
                    <a:pt x="98085" y="14691"/>
                    <a:pt x="155126" y="46245"/>
                    <a:pt x="175151" y="55955"/>
                  </a:cubicBezTo>
                  <a:cubicBezTo>
                    <a:pt x="212773" y="72945"/>
                    <a:pt x="289839" y="525630"/>
                    <a:pt x="294087" y="547476"/>
                  </a:cubicBezTo>
                  <a:cubicBezTo>
                    <a:pt x="309864" y="626362"/>
                    <a:pt x="367512" y="697966"/>
                    <a:pt x="408775" y="771390"/>
                  </a:cubicBezTo>
                  <a:cubicBezTo>
                    <a:pt x="505865" y="945547"/>
                    <a:pt x="530745" y="1151258"/>
                    <a:pt x="530745" y="1151258"/>
                  </a:cubicBezTo>
                  <a:cubicBezTo>
                    <a:pt x="530745" y="1151258"/>
                    <a:pt x="518609" y="1301748"/>
                    <a:pt x="397245" y="1345439"/>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00" name="图形 3">
              <a:extLst>
                <a:ext uri="{FF2B5EF4-FFF2-40B4-BE49-F238E27FC236}">
                  <a16:creationId xmlns:a16="http://schemas.microsoft.com/office/drawing/2014/main" id="{E81E73CD-1CAC-56DF-11DD-A6AB727C053B}"/>
                </a:ext>
              </a:extLst>
            </p:cNvPr>
            <p:cNvGrpSpPr/>
            <p:nvPr/>
          </p:nvGrpSpPr>
          <p:grpSpPr>
            <a:xfrm>
              <a:off x="1264883" y="5062254"/>
              <a:ext cx="550421" cy="99589"/>
              <a:chOff x="6866557" y="4961869"/>
              <a:chExt cx="581329" cy="101338"/>
            </a:xfrm>
            <a:solidFill>
              <a:srgbClr val="FFE3CA"/>
            </a:solidFill>
          </p:grpSpPr>
          <p:sp>
            <p:nvSpPr>
              <p:cNvPr id="744" name="任意多边形: 形状 743">
                <a:extLst>
                  <a:ext uri="{FF2B5EF4-FFF2-40B4-BE49-F238E27FC236}">
                    <a16:creationId xmlns:a16="http://schemas.microsoft.com/office/drawing/2014/main" id="{F84B0E65-6878-FBC8-9A93-E00B0DA1223D}"/>
                  </a:ext>
                </a:extLst>
              </p:cNvPr>
              <p:cNvSpPr/>
              <p:nvPr/>
            </p:nvSpPr>
            <p:spPr>
              <a:xfrm>
                <a:off x="6975177" y="4961869"/>
                <a:ext cx="472709" cy="68350"/>
              </a:xfrm>
              <a:custGeom>
                <a:avLst/>
                <a:gdLst>
                  <a:gd name="connsiteX0" fmla="*/ 472710 w 472709"/>
                  <a:gd name="connsiteY0" fmla="*/ 44904 h 68350"/>
                  <a:gd name="connsiteX1" fmla="*/ 334962 w 472709"/>
                  <a:gd name="connsiteY1" fmla="*/ 67356 h 68350"/>
                  <a:gd name="connsiteX2" fmla="*/ 0 w 472709"/>
                  <a:gd name="connsiteY2" fmla="*/ 14563 h 68350"/>
                  <a:gd name="connsiteX3" fmla="*/ 314937 w 472709"/>
                  <a:gd name="connsiteY3" fmla="*/ 0 h 68350"/>
                  <a:gd name="connsiteX4" fmla="*/ 472710 w 472709"/>
                  <a:gd name="connsiteY4" fmla="*/ 44904 h 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709" h="68350">
                    <a:moveTo>
                      <a:pt x="472710" y="44904"/>
                    </a:moveTo>
                    <a:cubicBezTo>
                      <a:pt x="472710" y="44904"/>
                      <a:pt x="470889" y="74032"/>
                      <a:pt x="334962" y="67356"/>
                    </a:cubicBezTo>
                    <a:cubicBezTo>
                      <a:pt x="199036" y="60075"/>
                      <a:pt x="0" y="14563"/>
                      <a:pt x="0" y="14563"/>
                    </a:cubicBezTo>
                    <a:lnTo>
                      <a:pt x="314937" y="0"/>
                    </a:lnTo>
                    <a:cubicBezTo>
                      <a:pt x="314937" y="0"/>
                      <a:pt x="435694" y="607"/>
                      <a:pt x="472710" y="44904"/>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5" name="任意多边形: 形状 744">
                <a:extLst>
                  <a:ext uri="{FF2B5EF4-FFF2-40B4-BE49-F238E27FC236}">
                    <a16:creationId xmlns:a16="http://schemas.microsoft.com/office/drawing/2014/main" id="{CC2D3444-D8B2-A815-F34F-6D3388742DB2}"/>
                  </a:ext>
                </a:extLst>
              </p:cNvPr>
              <p:cNvSpPr/>
              <p:nvPr/>
            </p:nvSpPr>
            <p:spPr>
              <a:xfrm>
                <a:off x="6866557" y="4969500"/>
                <a:ext cx="237751" cy="93707"/>
              </a:xfrm>
              <a:custGeom>
                <a:avLst/>
                <a:gdLst>
                  <a:gd name="connsiteX0" fmla="*/ 215420 w 237751"/>
                  <a:gd name="connsiteY0" fmla="*/ 22710 h 93707"/>
                  <a:gd name="connsiteX1" fmla="*/ 97091 w 237751"/>
                  <a:gd name="connsiteY1" fmla="*/ 65187 h 93707"/>
                  <a:gd name="connsiteX2" fmla="*/ 45511 w 237751"/>
                  <a:gd name="connsiteY2" fmla="*/ 90673 h 93707"/>
                  <a:gd name="connsiteX3" fmla="*/ 91629 w 237751"/>
                  <a:gd name="connsiteY3" fmla="*/ 52444 h 93707"/>
                  <a:gd name="connsiteX4" fmla="*/ 76459 w 237751"/>
                  <a:gd name="connsiteY4" fmla="*/ 45769 h 93707"/>
                  <a:gd name="connsiteX5" fmla="*/ 23666 w 237751"/>
                  <a:gd name="connsiteY5" fmla="*/ 81571 h 93707"/>
                  <a:gd name="connsiteX6" fmla="*/ 0 w 237751"/>
                  <a:gd name="connsiteY6" fmla="*/ 93707 h 93707"/>
                  <a:gd name="connsiteX7" fmla="*/ 38229 w 237751"/>
                  <a:gd name="connsiteY7" fmla="*/ 50017 h 93707"/>
                  <a:gd name="connsiteX8" fmla="*/ 103766 w 237751"/>
                  <a:gd name="connsiteY8" fmla="*/ 4505 h 93707"/>
                  <a:gd name="connsiteX9" fmla="*/ 191754 w 237751"/>
                  <a:gd name="connsiteY9" fmla="*/ 3292 h 93707"/>
                  <a:gd name="connsiteX10" fmla="*/ 215420 w 237751"/>
                  <a:gd name="connsiteY10" fmla="*/ 22710 h 93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7751" h="93707">
                    <a:moveTo>
                      <a:pt x="215420" y="22710"/>
                    </a:moveTo>
                    <a:cubicBezTo>
                      <a:pt x="150490" y="21496"/>
                      <a:pt x="122577" y="54871"/>
                      <a:pt x="97091" y="65187"/>
                    </a:cubicBezTo>
                    <a:cubicBezTo>
                      <a:pt x="71604" y="75503"/>
                      <a:pt x="45511" y="90673"/>
                      <a:pt x="45511" y="90673"/>
                    </a:cubicBezTo>
                    <a:cubicBezTo>
                      <a:pt x="60075" y="62153"/>
                      <a:pt x="80706" y="61546"/>
                      <a:pt x="91629" y="52444"/>
                    </a:cubicBezTo>
                    <a:cubicBezTo>
                      <a:pt x="101945" y="43341"/>
                      <a:pt x="99518" y="48196"/>
                      <a:pt x="76459" y="45769"/>
                    </a:cubicBezTo>
                    <a:cubicBezTo>
                      <a:pt x="63109" y="44555"/>
                      <a:pt x="40050" y="68221"/>
                      <a:pt x="23666" y="81571"/>
                    </a:cubicBezTo>
                    <a:cubicBezTo>
                      <a:pt x="9102" y="93100"/>
                      <a:pt x="0" y="93707"/>
                      <a:pt x="0" y="93707"/>
                    </a:cubicBezTo>
                    <a:cubicBezTo>
                      <a:pt x="0" y="93707"/>
                      <a:pt x="16991" y="69435"/>
                      <a:pt x="38229" y="50017"/>
                    </a:cubicBezTo>
                    <a:cubicBezTo>
                      <a:pt x="64323" y="26958"/>
                      <a:pt x="95877" y="7539"/>
                      <a:pt x="103766" y="4505"/>
                    </a:cubicBezTo>
                    <a:cubicBezTo>
                      <a:pt x="117722" y="-956"/>
                      <a:pt x="160806" y="-1563"/>
                      <a:pt x="191754" y="3292"/>
                    </a:cubicBezTo>
                    <a:cubicBezTo>
                      <a:pt x="226342" y="8146"/>
                      <a:pt x="262145" y="23924"/>
                      <a:pt x="215420" y="2271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6" name="任意多边形: 形状 745">
                <a:extLst>
                  <a:ext uri="{FF2B5EF4-FFF2-40B4-BE49-F238E27FC236}">
                    <a16:creationId xmlns:a16="http://schemas.microsoft.com/office/drawing/2014/main" id="{10C099F3-581F-B369-5676-AF9059F9BBA5}"/>
                  </a:ext>
                </a:extLst>
              </p:cNvPr>
              <p:cNvSpPr/>
              <p:nvPr/>
            </p:nvSpPr>
            <p:spPr>
              <a:xfrm>
                <a:off x="6883548" y="4974612"/>
                <a:ext cx="89808" cy="50972"/>
              </a:xfrm>
              <a:custGeom>
                <a:avLst/>
                <a:gdLst>
                  <a:gd name="connsiteX0" fmla="*/ 89809 w 89808"/>
                  <a:gd name="connsiteY0" fmla="*/ 0 h 50972"/>
                  <a:gd name="connsiteX1" fmla="*/ 31555 w 89808"/>
                  <a:gd name="connsiteY1" fmla="*/ 18812 h 50972"/>
                  <a:gd name="connsiteX2" fmla="*/ 0 w 89808"/>
                  <a:gd name="connsiteY2" fmla="*/ 50973 h 50972"/>
                  <a:gd name="connsiteX3" fmla="*/ 29127 w 89808"/>
                  <a:gd name="connsiteY3" fmla="*/ 37623 h 50972"/>
                  <a:gd name="connsiteX4" fmla="*/ 89809 w 89808"/>
                  <a:gd name="connsiteY4" fmla="*/ 0 h 50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08" h="50972">
                    <a:moveTo>
                      <a:pt x="89809" y="0"/>
                    </a:moveTo>
                    <a:cubicBezTo>
                      <a:pt x="89809" y="0"/>
                      <a:pt x="40050" y="12136"/>
                      <a:pt x="31555" y="18812"/>
                    </a:cubicBezTo>
                    <a:cubicBezTo>
                      <a:pt x="25486" y="23666"/>
                      <a:pt x="0" y="50973"/>
                      <a:pt x="0" y="50973"/>
                    </a:cubicBezTo>
                    <a:cubicBezTo>
                      <a:pt x="0" y="50973"/>
                      <a:pt x="18204" y="47939"/>
                      <a:pt x="29127" y="37623"/>
                    </a:cubicBezTo>
                    <a:cubicBezTo>
                      <a:pt x="40050" y="27914"/>
                      <a:pt x="89809" y="0"/>
                      <a:pt x="89809" y="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01" name="任意多边形: 形状 700">
              <a:extLst>
                <a:ext uri="{FF2B5EF4-FFF2-40B4-BE49-F238E27FC236}">
                  <a16:creationId xmlns:a16="http://schemas.microsoft.com/office/drawing/2014/main" id="{E6A26FC7-774D-64B5-7992-8C3AE7B31A60}"/>
                </a:ext>
              </a:extLst>
            </p:cNvPr>
            <p:cNvSpPr/>
            <p:nvPr/>
          </p:nvSpPr>
          <p:spPr>
            <a:xfrm>
              <a:off x="1712460" y="4970416"/>
              <a:ext cx="209159" cy="626757"/>
            </a:xfrm>
            <a:custGeom>
              <a:avLst/>
              <a:gdLst>
                <a:gd name="connsiteX0" fmla="*/ 0 w 220904"/>
                <a:gd name="connsiteY0" fmla="*/ 106193 h 637763"/>
                <a:gd name="connsiteX1" fmla="*/ 201463 w 220904"/>
                <a:gd name="connsiteY1" fmla="*/ 0 h 637763"/>
                <a:gd name="connsiteX2" fmla="*/ 203283 w 220904"/>
                <a:gd name="connsiteY2" fmla="*/ 177797 h 637763"/>
                <a:gd name="connsiteX3" fmla="*/ 186293 w 220904"/>
                <a:gd name="connsiteY3" fmla="*/ 306442 h 637763"/>
                <a:gd name="connsiteX4" fmla="*/ 167481 w 220904"/>
                <a:gd name="connsiteY4" fmla="*/ 334963 h 637763"/>
                <a:gd name="connsiteX5" fmla="*/ 183258 w 220904"/>
                <a:gd name="connsiteY5" fmla="*/ 402319 h 637763"/>
                <a:gd name="connsiteX6" fmla="*/ 218454 w 220904"/>
                <a:gd name="connsiteY6" fmla="*/ 637764 h 637763"/>
                <a:gd name="connsiteX7" fmla="*/ 59468 w 220904"/>
                <a:gd name="connsiteY7" fmla="*/ 390183 h 637763"/>
                <a:gd name="connsiteX8" fmla="*/ 0 w 220904"/>
                <a:gd name="connsiteY8" fmla="*/ 106193 h 63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904" h="637763">
                  <a:moveTo>
                    <a:pt x="0" y="106193"/>
                  </a:moveTo>
                  <a:lnTo>
                    <a:pt x="201463" y="0"/>
                  </a:lnTo>
                  <a:cubicBezTo>
                    <a:pt x="201463" y="0"/>
                    <a:pt x="202070" y="128645"/>
                    <a:pt x="203283" y="177797"/>
                  </a:cubicBezTo>
                  <a:cubicBezTo>
                    <a:pt x="204497" y="226949"/>
                    <a:pt x="225129" y="296126"/>
                    <a:pt x="186293" y="306442"/>
                  </a:cubicBezTo>
                  <a:cubicBezTo>
                    <a:pt x="147456" y="316758"/>
                    <a:pt x="127431" y="311297"/>
                    <a:pt x="167481" y="334963"/>
                  </a:cubicBezTo>
                  <a:cubicBezTo>
                    <a:pt x="207531" y="358021"/>
                    <a:pt x="198429" y="382294"/>
                    <a:pt x="183258" y="402319"/>
                  </a:cubicBezTo>
                  <a:cubicBezTo>
                    <a:pt x="168088" y="422344"/>
                    <a:pt x="234231" y="626234"/>
                    <a:pt x="218454" y="637764"/>
                  </a:cubicBezTo>
                  <a:cubicBezTo>
                    <a:pt x="155952" y="558878"/>
                    <a:pt x="88595" y="461180"/>
                    <a:pt x="59468" y="390183"/>
                  </a:cubicBezTo>
                  <a:cubicBezTo>
                    <a:pt x="22452" y="297947"/>
                    <a:pt x="7889" y="192361"/>
                    <a:pt x="0" y="106193"/>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2" name="任意多边形: 形状 701">
              <a:extLst>
                <a:ext uri="{FF2B5EF4-FFF2-40B4-BE49-F238E27FC236}">
                  <a16:creationId xmlns:a16="http://schemas.microsoft.com/office/drawing/2014/main" id="{6EC3566F-3B0D-F031-67C1-F16599D62BC1}"/>
                </a:ext>
              </a:extLst>
            </p:cNvPr>
            <p:cNvSpPr/>
            <p:nvPr/>
          </p:nvSpPr>
          <p:spPr>
            <a:xfrm>
              <a:off x="1609615" y="4442742"/>
              <a:ext cx="314359" cy="738054"/>
            </a:xfrm>
            <a:custGeom>
              <a:avLst/>
              <a:gdLst>
                <a:gd name="connsiteX0" fmla="*/ 173549 w 332012"/>
                <a:gd name="connsiteY0" fmla="*/ 591553 h 751014"/>
                <a:gd name="connsiteX1" fmla="*/ 165661 w 332012"/>
                <a:gd name="connsiteY1" fmla="*/ 181346 h 751014"/>
                <a:gd name="connsiteX2" fmla="*/ 168695 w 332012"/>
                <a:gd name="connsiteY2" fmla="*/ 15685 h 751014"/>
                <a:gd name="connsiteX3" fmla="*/ 237265 w 332012"/>
                <a:gd name="connsiteY3" fmla="*/ 22360 h 751014"/>
                <a:gd name="connsiteX4" fmla="*/ 331928 w 332012"/>
                <a:gd name="connsiteY4" fmla="*/ 450772 h 751014"/>
                <a:gd name="connsiteX5" fmla="*/ 228770 w 332012"/>
                <a:gd name="connsiteY5" fmla="*/ 750539 h 751014"/>
                <a:gd name="connsiteX6" fmla="*/ 43084 w 332012"/>
                <a:gd name="connsiteY6" fmla="*/ 729301 h 751014"/>
                <a:gd name="connsiteX7" fmla="*/ 0 w 332012"/>
                <a:gd name="connsiteY7" fmla="*/ 617040 h 751014"/>
                <a:gd name="connsiteX8" fmla="*/ 173549 w 332012"/>
                <a:gd name="connsiteY8" fmla="*/ 591553 h 751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2012" h="751014">
                  <a:moveTo>
                    <a:pt x="173549" y="591553"/>
                  </a:moveTo>
                  <a:lnTo>
                    <a:pt x="165661" y="181346"/>
                  </a:lnTo>
                  <a:cubicBezTo>
                    <a:pt x="165661" y="181346"/>
                    <a:pt x="166268" y="53307"/>
                    <a:pt x="168695" y="15685"/>
                  </a:cubicBezTo>
                  <a:cubicBezTo>
                    <a:pt x="171122" y="-23151"/>
                    <a:pt x="237265" y="22360"/>
                    <a:pt x="237265" y="22360"/>
                  </a:cubicBezTo>
                  <a:cubicBezTo>
                    <a:pt x="237265" y="22360"/>
                    <a:pt x="330108" y="147971"/>
                    <a:pt x="331928" y="450772"/>
                  </a:cubicBezTo>
                  <a:cubicBezTo>
                    <a:pt x="333142" y="653449"/>
                    <a:pt x="322219" y="759035"/>
                    <a:pt x="228770" y="750539"/>
                  </a:cubicBezTo>
                  <a:cubicBezTo>
                    <a:pt x="141995" y="742651"/>
                    <a:pt x="43084" y="729301"/>
                    <a:pt x="43084" y="729301"/>
                  </a:cubicBezTo>
                  <a:lnTo>
                    <a:pt x="0" y="617040"/>
                  </a:lnTo>
                  <a:lnTo>
                    <a:pt x="173549" y="591553"/>
                  </a:lnTo>
                  <a:close/>
                </a:path>
              </a:pathLst>
            </a:custGeom>
            <a:solidFill>
              <a:schemeClr val="accent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03" name="图形 3">
              <a:extLst>
                <a:ext uri="{FF2B5EF4-FFF2-40B4-BE49-F238E27FC236}">
                  <a16:creationId xmlns:a16="http://schemas.microsoft.com/office/drawing/2014/main" id="{CCC82919-A96F-F64E-152B-A75AB2C64CC1}"/>
                </a:ext>
              </a:extLst>
            </p:cNvPr>
            <p:cNvGrpSpPr/>
            <p:nvPr/>
          </p:nvGrpSpPr>
          <p:grpSpPr>
            <a:xfrm>
              <a:off x="952326" y="4751839"/>
              <a:ext cx="803799" cy="491350"/>
              <a:chOff x="6536449" y="4646004"/>
              <a:chExt cx="848935" cy="499978"/>
            </a:xfrm>
            <a:solidFill>
              <a:srgbClr val="D3D3D3"/>
            </a:solidFill>
          </p:grpSpPr>
          <p:sp>
            <p:nvSpPr>
              <p:cNvPr id="741" name="任意多边形: 形状 740">
                <a:extLst>
                  <a:ext uri="{FF2B5EF4-FFF2-40B4-BE49-F238E27FC236}">
                    <a16:creationId xmlns:a16="http://schemas.microsoft.com/office/drawing/2014/main" id="{09273323-667E-A57A-FDCF-3A6EBCB725F5}"/>
                  </a:ext>
                </a:extLst>
              </p:cNvPr>
              <p:cNvSpPr/>
              <p:nvPr/>
            </p:nvSpPr>
            <p:spPr>
              <a:xfrm>
                <a:off x="6689974" y="5038328"/>
                <a:ext cx="695411" cy="101338"/>
              </a:xfrm>
              <a:custGeom>
                <a:avLst/>
                <a:gdLst>
                  <a:gd name="connsiteX0" fmla="*/ 693591 w 695411"/>
                  <a:gd name="connsiteY0" fmla="*/ 101338 h 101338"/>
                  <a:gd name="connsiteX1" fmla="*/ 0 w 695411"/>
                  <a:gd name="connsiteY1" fmla="*/ 14564 h 101338"/>
                  <a:gd name="connsiteX2" fmla="*/ 1820 w 695411"/>
                  <a:gd name="connsiteY2" fmla="*/ 0 h 101338"/>
                  <a:gd name="connsiteX3" fmla="*/ 695411 w 695411"/>
                  <a:gd name="connsiteY3" fmla="*/ 86775 h 101338"/>
                </a:gdLst>
                <a:ahLst/>
                <a:cxnLst>
                  <a:cxn ang="0">
                    <a:pos x="connsiteX0" y="connsiteY0"/>
                  </a:cxn>
                  <a:cxn ang="0">
                    <a:pos x="connsiteX1" y="connsiteY1"/>
                  </a:cxn>
                  <a:cxn ang="0">
                    <a:pos x="connsiteX2" y="connsiteY2"/>
                  </a:cxn>
                  <a:cxn ang="0">
                    <a:pos x="connsiteX3" y="connsiteY3"/>
                  </a:cxn>
                </a:cxnLst>
                <a:rect l="l" t="t" r="r" b="b"/>
                <a:pathLst>
                  <a:path w="695411" h="101338">
                    <a:moveTo>
                      <a:pt x="693591" y="101338"/>
                    </a:moveTo>
                    <a:lnTo>
                      <a:pt x="0" y="14564"/>
                    </a:lnTo>
                    <a:lnTo>
                      <a:pt x="1820" y="0"/>
                    </a:lnTo>
                    <a:lnTo>
                      <a:pt x="695411" y="86775"/>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2" name="任意多边形: 形状 741">
                <a:extLst>
                  <a:ext uri="{FF2B5EF4-FFF2-40B4-BE49-F238E27FC236}">
                    <a16:creationId xmlns:a16="http://schemas.microsoft.com/office/drawing/2014/main" id="{E004EAB0-7488-2F2D-2B0C-B389941928B6}"/>
                  </a:ext>
                </a:extLst>
              </p:cNvPr>
              <p:cNvSpPr/>
              <p:nvPr/>
            </p:nvSpPr>
            <p:spPr>
              <a:xfrm>
                <a:off x="6536449" y="4646004"/>
                <a:ext cx="543100" cy="459189"/>
              </a:xfrm>
              <a:custGeom>
                <a:avLst/>
                <a:gdLst>
                  <a:gd name="connsiteX0" fmla="*/ 543100 w 543100"/>
                  <a:gd name="connsiteY0" fmla="*/ 440263 h 459189"/>
                  <a:gd name="connsiteX1" fmla="*/ 523075 w 543100"/>
                  <a:gd name="connsiteY1" fmla="*/ 459074 h 459189"/>
                  <a:gd name="connsiteX2" fmla="*/ 167481 w 543100"/>
                  <a:gd name="connsiteY2" fmla="*/ 414776 h 459189"/>
                  <a:gd name="connsiteX3" fmla="*/ 137140 w 543100"/>
                  <a:gd name="connsiteY3" fmla="*/ 374120 h 459189"/>
                  <a:gd name="connsiteX4" fmla="*/ 0 w 543100"/>
                  <a:gd name="connsiteY4" fmla="*/ 19132 h 459189"/>
                  <a:gd name="connsiteX5" fmla="*/ 23059 w 543100"/>
                  <a:gd name="connsiteY5" fmla="*/ 928 h 459189"/>
                  <a:gd name="connsiteX6" fmla="*/ 386542 w 543100"/>
                  <a:gd name="connsiteY6" fmla="*/ 57969 h 459189"/>
                  <a:gd name="connsiteX7" fmla="*/ 406567 w 543100"/>
                  <a:gd name="connsiteY7" fmla="*/ 85882 h 459189"/>
                  <a:gd name="connsiteX8" fmla="*/ 543100 w 543100"/>
                  <a:gd name="connsiteY8" fmla="*/ 440263 h 45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3100" h="459189">
                    <a:moveTo>
                      <a:pt x="543100" y="440263"/>
                    </a:moveTo>
                    <a:cubicBezTo>
                      <a:pt x="541887" y="451792"/>
                      <a:pt x="532784" y="460288"/>
                      <a:pt x="523075" y="459074"/>
                    </a:cubicBezTo>
                    <a:lnTo>
                      <a:pt x="167481" y="414776"/>
                    </a:lnTo>
                    <a:cubicBezTo>
                      <a:pt x="157772" y="413563"/>
                      <a:pt x="145636" y="404460"/>
                      <a:pt x="137140" y="374120"/>
                    </a:cubicBezTo>
                    <a:lnTo>
                      <a:pt x="0" y="19132"/>
                    </a:lnTo>
                    <a:cubicBezTo>
                      <a:pt x="1820" y="4569"/>
                      <a:pt x="13350" y="-2713"/>
                      <a:pt x="23059" y="928"/>
                    </a:cubicBezTo>
                    <a:lnTo>
                      <a:pt x="386542" y="57969"/>
                    </a:lnTo>
                    <a:cubicBezTo>
                      <a:pt x="396251" y="61609"/>
                      <a:pt x="402926" y="70105"/>
                      <a:pt x="406567" y="85882"/>
                    </a:cubicBezTo>
                    <a:lnTo>
                      <a:pt x="543100" y="440263"/>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3" name="任意多边形: 形状 742">
                <a:extLst>
                  <a:ext uri="{FF2B5EF4-FFF2-40B4-BE49-F238E27FC236}">
                    <a16:creationId xmlns:a16="http://schemas.microsoft.com/office/drawing/2014/main" id="{305A7A9F-56CD-3FEF-04C2-A035D0B10C63}"/>
                  </a:ext>
                </a:extLst>
              </p:cNvPr>
              <p:cNvSpPr/>
              <p:nvPr/>
            </p:nvSpPr>
            <p:spPr>
              <a:xfrm>
                <a:off x="6686333" y="5052891"/>
                <a:ext cx="699051" cy="93090"/>
              </a:xfrm>
              <a:custGeom>
                <a:avLst/>
                <a:gdLst>
                  <a:gd name="connsiteX0" fmla="*/ 348312 w 699051"/>
                  <a:gd name="connsiteY0" fmla="*/ 43084 h 93090"/>
                  <a:gd name="connsiteX1" fmla="*/ 351953 w 699051"/>
                  <a:gd name="connsiteY1" fmla="*/ 43691 h 93090"/>
                  <a:gd name="connsiteX2" fmla="*/ 699052 w 699051"/>
                  <a:gd name="connsiteY2" fmla="*/ 87381 h 93090"/>
                  <a:gd name="connsiteX3" fmla="*/ 640798 w 699051"/>
                  <a:gd name="connsiteY3" fmla="*/ 91629 h 93090"/>
                  <a:gd name="connsiteX4" fmla="*/ 350133 w 699051"/>
                  <a:gd name="connsiteY4" fmla="*/ 55220 h 93090"/>
                  <a:gd name="connsiteX5" fmla="*/ 346492 w 699051"/>
                  <a:gd name="connsiteY5" fmla="*/ 54613 h 93090"/>
                  <a:gd name="connsiteX6" fmla="*/ 55827 w 699051"/>
                  <a:gd name="connsiteY6" fmla="*/ 18204 h 93090"/>
                  <a:gd name="connsiteX7" fmla="*/ 0 w 699051"/>
                  <a:gd name="connsiteY7" fmla="*/ 0 h 93090"/>
                  <a:gd name="connsiteX8" fmla="*/ 348312 w 699051"/>
                  <a:gd name="connsiteY8" fmla="*/ 43084 h 93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9051" h="93090">
                    <a:moveTo>
                      <a:pt x="348312" y="43084"/>
                    </a:moveTo>
                    <a:lnTo>
                      <a:pt x="351953" y="43691"/>
                    </a:lnTo>
                    <a:lnTo>
                      <a:pt x="699052" y="87381"/>
                    </a:lnTo>
                    <a:cubicBezTo>
                      <a:pt x="685702" y="92843"/>
                      <a:pt x="664463" y="94663"/>
                      <a:pt x="640798" y="91629"/>
                    </a:cubicBezTo>
                    <a:lnTo>
                      <a:pt x="350133" y="55220"/>
                    </a:lnTo>
                    <a:lnTo>
                      <a:pt x="346492" y="54613"/>
                    </a:lnTo>
                    <a:lnTo>
                      <a:pt x="55827" y="18204"/>
                    </a:lnTo>
                    <a:cubicBezTo>
                      <a:pt x="32161" y="15170"/>
                      <a:pt x="12136" y="7889"/>
                      <a:pt x="0" y="0"/>
                    </a:cubicBezTo>
                    <a:lnTo>
                      <a:pt x="348312" y="43084"/>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04" name="任意多边形: 形状 703">
              <a:extLst>
                <a:ext uri="{FF2B5EF4-FFF2-40B4-BE49-F238E27FC236}">
                  <a16:creationId xmlns:a16="http://schemas.microsoft.com/office/drawing/2014/main" id="{6CE46B19-6702-777B-65D4-4A03D214661F}"/>
                </a:ext>
              </a:extLst>
            </p:cNvPr>
            <p:cNvSpPr/>
            <p:nvPr/>
          </p:nvSpPr>
          <p:spPr>
            <a:xfrm>
              <a:off x="1615935" y="4556554"/>
              <a:ext cx="241603" cy="502774"/>
            </a:xfrm>
            <a:custGeom>
              <a:avLst/>
              <a:gdLst>
                <a:gd name="connsiteX0" fmla="*/ 166874 w 255170"/>
                <a:gd name="connsiteY0" fmla="*/ 475744 h 511603"/>
                <a:gd name="connsiteX1" fmla="*/ 158986 w 255170"/>
                <a:gd name="connsiteY1" fmla="*/ 65536 h 511603"/>
                <a:gd name="connsiteX2" fmla="*/ 177190 w 255170"/>
                <a:gd name="connsiteY2" fmla="*/ 0 h 511603"/>
                <a:gd name="connsiteX3" fmla="*/ 203283 w 255170"/>
                <a:gd name="connsiteY3" fmla="*/ 410814 h 511603"/>
                <a:gd name="connsiteX4" fmla="*/ 251829 w 255170"/>
                <a:gd name="connsiteY4" fmla="*/ 476957 h 511603"/>
                <a:gd name="connsiteX5" fmla="*/ 225129 w 255170"/>
                <a:gd name="connsiteY5" fmla="*/ 489094 h 511603"/>
                <a:gd name="connsiteX6" fmla="*/ 213599 w 255170"/>
                <a:gd name="connsiteY6" fmla="*/ 502444 h 511603"/>
                <a:gd name="connsiteX7" fmla="*/ 151097 w 255170"/>
                <a:gd name="connsiteY7" fmla="*/ 493948 h 511603"/>
                <a:gd name="connsiteX8" fmla="*/ 0 w 255170"/>
                <a:gd name="connsiteY8" fmla="*/ 502444 h 511603"/>
                <a:gd name="connsiteX9" fmla="*/ 166874 w 255170"/>
                <a:gd name="connsiteY9" fmla="*/ 475744 h 511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170" h="511603">
                  <a:moveTo>
                    <a:pt x="166874" y="475744"/>
                  </a:moveTo>
                  <a:lnTo>
                    <a:pt x="158986" y="65536"/>
                  </a:lnTo>
                  <a:cubicBezTo>
                    <a:pt x="158986" y="65536"/>
                    <a:pt x="165054" y="30947"/>
                    <a:pt x="177190" y="0"/>
                  </a:cubicBezTo>
                  <a:cubicBezTo>
                    <a:pt x="180224" y="44904"/>
                    <a:pt x="200856" y="368337"/>
                    <a:pt x="203283" y="410814"/>
                  </a:cubicBezTo>
                  <a:cubicBezTo>
                    <a:pt x="206317" y="456932"/>
                    <a:pt x="243940" y="461787"/>
                    <a:pt x="251829" y="476957"/>
                  </a:cubicBezTo>
                  <a:cubicBezTo>
                    <a:pt x="260324" y="491521"/>
                    <a:pt x="253042" y="494555"/>
                    <a:pt x="225129" y="489094"/>
                  </a:cubicBezTo>
                  <a:cubicBezTo>
                    <a:pt x="197822" y="483025"/>
                    <a:pt x="207531" y="487880"/>
                    <a:pt x="213599" y="502444"/>
                  </a:cubicBezTo>
                  <a:cubicBezTo>
                    <a:pt x="219667" y="517614"/>
                    <a:pt x="204497" y="513366"/>
                    <a:pt x="151097" y="493948"/>
                  </a:cubicBezTo>
                  <a:cubicBezTo>
                    <a:pt x="112261" y="479991"/>
                    <a:pt x="37622" y="493948"/>
                    <a:pt x="0" y="502444"/>
                  </a:cubicBezTo>
                  <a:lnTo>
                    <a:pt x="166874" y="475744"/>
                  </a:lnTo>
                  <a:close/>
                </a:path>
              </a:pathLst>
            </a:custGeom>
            <a:solidFill>
              <a:schemeClr val="accent4">
                <a:lumMod val="60000"/>
                <a:lumOff val="4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5" name="任意多边形: 形状 704">
              <a:extLst>
                <a:ext uri="{FF2B5EF4-FFF2-40B4-BE49-F238E27FC236}">
                  <a16:creationId xmlns:a16="http://schemas.microsoft.com/office/drawing/2014/main" id="{0DCEAA6D-AEFA-CC92-E5FA-BDE9CB96AB16}"/>
                </a:ext>
              </a:extLst>
            </p:cNvPr>
            <p:cNvSpPr/>
            <p:nvPr/>
          </p:nvSpPr>
          <p:spPr>
            <a:xfrm>
              <a:off x="3759254" y="4005889"/>
              <a:ext cx="774258" cy="991362"/>
            </a:xfrm>
            <a:custGeom>
              <a:avLst/>
              <a:gdLst>
                <a:gd name="connsiteX0" fmla="*/ 301336 w 817736"/>
                <a:gd name="connsiteY0" fmla="*/ 29370 h 1008770"/>
                <a:gd name="connsiteX1" fmla="*/ 85310 w 817736"/>
                <a:gd name="connsiteY1" fmla="*/ 215055 h 1008770"/>
                <a:gd name="connsiteX2" fmla="*/ 1569 w 817736"/>
                <a:gd name="connsiteY2" fmla="*/ 837649 h 1008770"/>
                <a:gd name="connsiteX3" fmla="*/ 679382 w 817736"/>
                <a:gd name="connsiteY3" fmla="*/ 1008771 h 1008770"/>
                <a:gd name="connsiteX4" fmla="*/ 817737 w 817736"/>
                <a:gd name="connsiteY4" fmla="*/ 202919 h 1008770"/>
                <a:gd name="connsiteX5" fmla="*/ 609598 w 817736"/>
                <a:gd name="connsiteY5" fmla="*/ 16020 h 1008770"/>
                <a:gd name="connsiteX6" fmla="*/ 301336 w 817736"/>
                <a:gd name="connsiteY6" fmla="*/ 29370 h 1008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7736" h="1008770">
                  <a:moveTo>
                    <a:pt x="301336" y="29370"/>
                  </a:moveTo>
                  <a:cubicBezTo>
                    <a:pt x="234586" y="46967"/>
                    <a:pt x="111403" y="108863"/>
                    <a:pt x="85310" y="215055"/>
                  </a:cubicBezTo>
                  <a:cubicBezTo>
                    <a:pt x="46473" y="374648"/>
                    <a:pt x="124146" y="608272"/>
                    <a:pt x="1569" y="837649"/>
                  </a:cubicBezTo>
                  <a:cubicBezTo>
                    <a:pt x="-37874" y="910466"/>
                    <a:pt x="679382" y="1008771"/>
                    <a:pt x="679382" y="1008771"/>
                  </a:cubicBezTo>
                  <a:lnTo>
                    <a:pt x="817737" y="202919"/>
                  </a:lnTo>
                  <a:cubicBezTo>
                    <a:pt x="817737" y="202919"/>
                    <a:pt x="644794" y="28156"/>
                    <a:pt x="609598" y="16020"/>
                  </a:cubicBezTo>
                  <a:cubicBezTo>
                    <a:pt x="536174" y="-8253"/>
                    <a:pt x="434835" y="-5826"/>
                    <a:pt x="301336" y="29370"/>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6" name="任意多边形: 形状 705">
              <a:extLst>
                <a:ext uri="{FF2B5EF4-FFF2-40B4-BE49-F238E27FC236}">
                  <a16:creationId xmlns:a16="http://schemas.microsoft.com/office/drawing/2014/main" id="{90831B78-4449-DC93-5851-5AF445DC4F25}"/>
                </a:ext>
              </a:extLst>
            </p:cNvPr>
            <p:cNvSpPr/>
            <p:nvPr/>
          </p:nvSpPr>
          <p:spPr>
            <a:xfrm>
              <a:off x="4392172" y="4204231"/>
              <a:ext cx="189114" cy="663017"/>
            </a:xfrm>
            <a:custGeom>
              <a:avLst/>
              <a:gdLst>
                <a:gd name="connsiteX0" fmla="*/ 149884 w 199734"/>
                <a:gd name="connsiteY0" fmla="*/ 1701 h 674659"/>
                <a:gd name="connsiteX1" fmla="*/ 167481 w 199734"/>
                <a:gd name="connsiteY1" fmla="*/ 539340 h 674659"/>
                <a:gd name="connsiteX2" fmla="*/ 196001 w 199734"/>
                <a:gd name="connsiteY2" fmla="*/ 613372 h 674659"/>
                <a:gd name="connsiteX3" fmla="*/ 181438 w 199734"/>
                <a:gd name="connsiteY3" fmla="*/ 659489 h 674659"/>
                <a:gd name="connsiteX4" fmla="*/ 124397 w 199734"/>
                <a:gd name="connsiteY4" fmla="*/ 674660 h 674659"/>
                <a:gd name="connsiteX5" fmla="*/ 0 w 199734"/>
                <a:gd name="connsiteY5" fmla="*/ 530844 h 674659"/>
                <a:gd name="connsiteX6" fmla="*/ 116509 w 199734"/>
                <a:gd name="connsiteY6" fmla="*/ 155832 h 674659"/>
                <a:gd name="connsiteX7" fmla="*/ 149884 w 199734"/>
                <a:gd name="connsiteY7" fmla="*/ 1701 h 67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734" h="674659">
                  <a:moveTo>
                    <a:pt x="149884" y="1701"/>
                  </a:moveTo>
                  <a:cubicBezTo>
                    <a:pt x="174763" y="66023"/>
                    <a:pt x="237872" y="448924"/>
                    <a:pt x="167481" y="539340"/>
                  </a:cubicBezTo>
                  <a:cubicBezTo>
                    <a:pt x="159593" y="549656"/>
                    <a:pt x="203890" y="566040"/>
                    <a:pt x="196001" y="613372"/>
                  </a:cubicBezTo>
                  <a:cubicBezTo>
                    <a:pt x="194788" y="621260"/>
                    <a:pt x="181438" y="659489"/>
                    <a:pt x="181438" y="659489"/>
                  </a:cubicBezTo>
                  <a:lnTo>
                    <a:pt x="124397" y="674660"/>
                  </a:lnTo>
                  <a:lnTo>
                    <a:pt x="0" y="530844"/>
                  </a:lnTo>
                  <a:cubicBezTo>
                    <a:pt x="0" y="530844"/>
                    <a:pt x="50366" y="452565"/>
                    <a:pt x="116509" y="155832"/>
                  </a:cubicBezTo>
                  <a:cubicBezTo>
                    <a:pt x="135927" y="68450"/>
                    <a:pt x="144422" y="-12863"/>
                    <a:pt x="149884" y="1701"/>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7" name="任意多边形: 形状 706">
              <a:extLst>
                <a:ext uri="{FF2B5EF4-FFF2-40B4-BE49-F238E27FC236}">
                  <a16:creationId xmlns:a16="http://schemas.microsoft.com/office/drawing/2014/main" id="{B3C8F7FB-1E9F-D2F8-7782-606FDDD8B6F7}"/>
                </a:ext>
              </a:extLst>
            </p:cNvPr>
            <p:cNvSpPr/>
            <p:nvPr/>
          </p:nvSpPr>
          <p:spPr>
            <a:xfrm>
              <a:off x="3880678" y="4596615"/>
              <a:ext cx="432712" cy="313571"/>
            </a:xfrm>
            <a:custGeom>
              <a:avLst/>
              <a:gdLst>
                <a:gd name="connsiteX0" fmla="*/ 219211 w 457010"/>
                <a:gd name="connsiteY0" fmla="*/ 59967 h 319077"/>
                <a:gd name="connsiteX1" fmla="*/ 424315 w 457010"/>
                <a:gd name="connsiteY1" fmla="*/ 260823 h 319077"/>
                <a:gd name="connsiteX2" fmla="*/ 452835 w 457010"/>
                <a:gd name="connsiteY2" fmla="*/ 305121 h 319077"/>
                <a:gd name="connsiteX3" fmla="*/ 380017 w 457010"/>
                <a:gd name="connsiteY3" fmla="*/ 319077 h 319077"/>
                <a:gd name="connsiteX4" fmla="*/ 130009 w 457010"/>
                <a:gd name="connsiteY4" fmla="*/ 223200 h 319077"/>
                <a:gd name="connsiteX5" fmla="*/ 1970 w 457010"/>
                <a:gd name="connsiteY5" fmla="*/ 16276 h 319077"/>
                <a:gd name="connsiteX6" fmla="*/ 219211 w 457010"/>
                <a:gd name="connsiteY6" fmla="*/ 59967 h 319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010" h="319077">
                  <a:moveTo>
                    <a:pt x="219211" y="59967"/>
                  </a:moveTo>
                  <a:cubicBezTo>
                    <a:pt x="219211" y="59967"/>
                    <a:pt x="279285" y="218346"/>
                    <a:pt x="424315" y="260823"/>
                  </a:cubicBezTo>
                  <a:cubicBezTo>
                    <a:pt x="449194" y="268105"/>
                    <a:pt x="464971" y="296018"/>
                    <a:pt x="452835" y="305121"/>
                  </a:cubicBezTo>
                  <a:cubicBezTo>
                    <a:pt x="437058" y="316650"/>
                    <a:pt x="416426" y="319077"/>
                    <a:pt x="380017" y="319077"/>
                  </a:cubicBezTo>
                  <a:cubicBezTo>
                    <a:pt x="304165" y="319077"/>
                    <a:pt x="201006" y="294805"/>
                    <a:pt x="130009" y="223200"/>
                  </a:cubicBezTo>
                  <a:cubicBezTo>
                    <a:pt x="24423" y="117614"/>
                    <a:pt x="-8952" y="69069"/>
                    <a:pt x="1970" y="16276"/>
                  </a:cubicBezTo>
                  <a:cubicBezTo>
                    <a:pt x="11680" y="-37730"/>
                    <a:pt x="219211" y="59967"/>
                    <a:pt x="219211" y="59967"/>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8" name="任意多边形: 形状 707">
              <a:extLst>
                <a:ext uri="{FF2B5EF4-FFF2-40B4-BE49-F238E27FC236}">
                  <a16:creationId xmlns:a16="http://schemas.microsoft.com/office/drawing/2014/main" id="{15A91B46-888C-6467-75FD-AE3C7C60F705}"/>
                </a:ext>
              </a:extLst>
            </p:cNvPr>
            <p:cNvSpPr/>
            <p:nvPr/>
          </p:nvSpPr>
          <p:spPr>
            <a:xfrm>
              <a:off x="3814158" y="4111978"/>
              <a:ext cx="334404" cy="717701"/>
            </a:xfrm>
            <a:custGeom>
              <a:avLst/>
              <a:gdLst>
                <a:gd name="connsiteX0" fmla="*/ 47953 w 353182"/>
                <a:gd name="connsiteY0" fmla="*/ 53704 h 730304"/>
                <a:gd name="connsiteX1" fmla="*/ 15 w 353182"/>
                <a:gd name="connsiteY1" fmla="*/ 309781 h 730304"/>
                <a:gd name="connsiteX2" fmla="*/ 89217 w 353182"/>
                <a:gd name="connsiteY2" fmla="*/ 601659 h 730304"/>
                <a:gd name="connsiteX3" fmla="*/ 95892 w 353182"/>
                <a:gd name="connsiteY3" fmla="*/ 642923 h 730304"/>
                <a:gd name="connsiteX4" fmla="*/ 181453 w 353182"/>
                <a:gd name="connsiteY4" fmla="*/ 730304 h 730304"/>
                <a:gd name="connsiteX5" fmla="*/ 353182 w 353182"/>
                <a:gd name="connsiteY5" fmla="*/ 609548 h 730304"/>
                <a:gd name="connsiteX6" fmla="*/ 300996 w 353182"/>
                <a:gd name="connsiteY6" fmla="*/ 526414 h 730304"/>
                <a:gd name="connsiteX7" fmla="*/ 285219 w 353182"/>
                <a:gd name="connsiteY7" fmla="*/ 528235 h 730304"/>
                <a:gd name="connsiteX8" fmla="*/ 277937 w 353182"/>
                <a:gd name="connsiteY8" fmla="*/ 464519 h 730304"/>
                <a:gd name="connsiteX9" fmla="*/ 205726 w 353182"/>
                <a:gd name="connsiteY9" fmla="*/ 53704 h 730304"/>
                <a:gd name="connsiteX10" fmla="*/ 47953 w 353182"/>
                <a:gd name="connsiteY10" fmla="*/ 53704 h 730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3182" h="730304">
                  <a:moveTo>
                    <a:pt x="47953" y="53704"/>
                  </a:moveTo>
                  <a:cubicBezTo>
                    <a:pt x="17006" y="105890"/>
                    <a:pt x="-592" y="189631"/>
                    <a:pt x="15" y="309781"/>
                  </a:cubicBezTo>
                  <a:cubicBezTo>
                    <a:pt x="15" y="402624"/>
                    <a:pt x="77688" y="554934"/>
                    <a:pt x="89217" y="601659"/>
                  </a:cubicBezTo>
                  <a:cubicBezTo>
                    <a:pt x="91038" y="609548"/>
                    <a:pt x="95892" y="642923"/>
                    <a:pt x="95892" y="642923"/>
                  </a:cubicBezTo>
                  <a:lnTo>
                    <a:pt x="181453" y="730304"/>
                  </a:lnTo>
                  <a:lnTo>
                    <a:pt x="353182" y="609548"/>
                  </a:lnTo>
                  <a:lnTo>
                    <a:pt x="300996" y="526414"/>
                  </a:lnTo>
                  <a:lnTo>
                    <a:pt x="285219" y="528235"/>
                  </a:lnTo>
                  <a:cubicBezTo>
                    <a:pt x="285219" y="528235"/>
                    <a:pt x="275509" y="482116"/>
                    <a:pt x="277937" y="464519"/>
                  </a:cubicBezTo>
                  <a:cubicBezTo>
                    <a:pt x="280364" y="446921"/>
                    <a:pt x="230605" y="207229"/>
                    <a:pt x="205726" y="53704"/>
                  </a:cubicBezTo>
                  <a:cubicBezTo>
                    <a:pt x="191769" y="-35498"/>
                    <a:pt x="78294" y="2125"/>
                    <a:pt x="47953" y="53704"/>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9" name="任意多边形: 形状 708">
              <a:extLst>
                <a:ext uri="{FF2B5EF4-FFF2-40B4-BE49-F238E27FC236}">
                  <a16:creationId xmlns:a16="http://schemas.microsoft.com/office/drawing/2014/main" id="{2C1578D8-FB72-F1F8-C5A8-7AE9EFEBCE16}"/>
                </a:ext>
              </a:extLst>
            </p:cNvPr>
            <p:cNvSpPr/>
            <p:nvPr/>
          </p:nvSpPr>
          <p:spPr>
            <a:xfrm>
              <a:off x="3954363" y="4606646"/>
              <a:ext cx="130998" cy="80506"/>
            </a:xfrm>
            <a:custGeom>
              <a:avLst/>
              <a:gdLst>
                <a:gd name="connsiteX0" fmla="*/ 54007 w 138354"/>
                <a:gd name="connsiteY0" fmla="*/ 21239 h 81920"/>
                <a:gd name="connsiteX1" fmla="*/ 104372 w 138354"/>
                <a:gd name="connsiteY1" fmla="*/ 5461 h 81920"/>
                <a:gd name="connsiteX2" fmla="*/ 125004 w 138354"/>
                <a:gd name="connsiteY2" fmla="*/ 0 h 81920"/>
                <a:gd name="connsiteX3" fmla="*/ 138354 w 138354"/>
                <a:gd name="connsiteY3" fmla="*/ 24273 h 81920"/>
                <a:gd name="connsiteX4" fmla="*/ 98911 w 138354"/>
                <a:gd name="connsiteY4" fmla="*/ 29127 h 81920"/>
                <a:gd name="connsiteX5" fmla="*/ 53400 w 138354"/>
                <a:gd name="connsiteY5" fmla="*/ 43691 h 81920"/>
                <a:gd name="connsiteX6" fmla="*/ 0 w 138354"/>
                <a:gd name="connsiteY6" fmla="*/ 81920 h 81920"/>
                <a:gd name="connsiteX7" fmla="*/ 54007 w 138354"/>
                <a:gd name="connsiteY7" fmla="*/ 21239 h 8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8354" h="81920">
                  <a:moveTo>
                    <a:pt x="54007" y="21239"/>
                  </a:moveTo>
                  <a:lnTo>
                    <a:pt x="104372" y="5461"/>
                  </a:lnTo>
                  <a:lnTo>
                    <a:pt x="125004" y="0"/>
                  </a:lnTo>
                  <a:cubicBezTo>
                    <a:pt x="126218" y="14564"/>
                    <a:pt x="138354" y="24273"/>
                    <a:pt x="138354" y="24273"/>
                  </a:cubicBezTo>
                  <a:lnTo>
                    <a:pt x="98911" y="29127"/>
                  </a:lnTo>
                  <a:lnTo>
                    <a:pt x="53400" y="43691"/>
                  </a:lnTo>
                  <a:lnTo>
                    <a:pt x="0" y="81920"/>
                  </a:lnTo>
                  <a:lnTo>
                    <a:pt x="54007" y="21239"/>
                  </a:ln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0" name="任意多边形: 形状 709">
              <a:extLst>
                <a:ext uri="{FF2B5EF4-FFF2-40B4-BE49-F238E27FC236}">
                  <a16:creationId xmlns:a16="http://schemas.microsoft.com/office/drawing/2014/main" id="{D3E2AB3F-4EAC-39DC-0014-B16C59A361D8}"/>
                </a:ext>
              </a:extLst>
            </p:cNvPr>
            <p:cNvSpPr/>
            <p:nvPr/>
          </p:nvSpPr>
          <p:spPr>
            <a:xfrm>
              <a:off x="4262644" y="4827890"/>
              <a:ext cx="111737" cy="137755"/>
            </a:xfrm>
            <a:custGeom>
              <a:avLst/>
              <a:gdLst>
                <a:gd name="connsiteX0" fmla="*/ 9978 w 118012"/>
                <a:gd name="connsiteY0" fmla="*/ 24879 h 140174"/>
                <a:gd name="connsiteX1" fmla="*/ 97360 w 118012"/>
                <a:gd name="connsiteY1" fmla="*/ 0 h 140174"/>
                <a:gd name="connsiteX2" fmla="*/ 117385 w 118012"/>
                <a:gd name="connsiteY2" fmla="*/ 43084 h 140174"/>
                <a:gd name="connsiteX3" fmla="*/ 117385 w 118012"/>
                <a:gd name="connsiteY3" fmla="*/ 102552 h 140174"/>
                <a:gd name="connsiteX4" fmla="*/ 74907 w 118012"/>
                <a:gd name="connsiteY4" fmla="*/ 140174 h 140174"/>
                <a:gd name="connsiteX5" fmla="*/ 40319 w 118012"/>
                <a:gd name="connsiteY5" fmla="*/ 128038 h 140174"/>
                <a:gd name="connsiteX6" fmla="*/ 49421 w 118012"/>
                <a:gd name="connsiteY6" fmla="*/ 111047 h 140174"/>
                <a:gd name="connsiteX7" fmla="*/ 35464 w 118012"/>
                <a:gd name="connsiteY7" fmla="*/ 97091 h 140174"/>
                <a:gd name="connsiteX8" fmla="*/ 9978 w 118012"/>
                <a:gd name="connsiteY8" fmla="*/ 24879 h 140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012" h="140174">
                  <a:moveTo>
                    <a:pt x="9978" y="24879"/>
                  </a:moveTo>
                  <a:lnTo>
                    <a:pt x="97360" y="0"/>
                  </a:lnTo>
                  <a:cubicBezTo>
                    <a:pt x="97360" y="0"/>
                    <a:pt x="122239" y="34588"/>
                    <a:pt x="117385" y="43084"/>
                  </a:cubicBezTo>
                  <a:cubicBezTo>
                    <a:pt x="112530" y="51579"/>
                    <a:pt x="117385" y="102552"/>
                    <a:pt x="117385" y="102552"/>
                  </a:cubicBezTo>
                  <a:lnTo>
                    <a:pt x="74907" y="140174"/>
                  </a:lnTo>
                  <a:lnTo>
                    <a:pt x="40319" y="128038"/>
                  </a:lnTo>
                  <a:cubicBezTo>
                    <a:pt x="40319" y="128038"/>
                    <a:pt x="37892" y="112261"/>
                    <a:pt x="49421" y="111047"/>
                  </a:cubicBezTo>
                  <a:cubicBezTo>
                    <a:pt x="61558" y="109227"/>
                    <a:pt x="41533" y="100731"/>
                    <a:pt x="35464" y="97091"/>
                  </a:cubicBezTo>
                  <a:cubicBezTo>
                    <a:pt x="29396" y="92843"/>
                    <a:pt x="-20969" y="66143"/>
                    <a:pt x="9978" y="24879"/>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1" name="任意多边形: 形状 710">
              <a:extLst>
                <a:ext uri="{FF2B5EF4-FFF2-40B4-BE49-F238E27FC236}">
                  <a16:creationId xmlns:a16="http://schemas.microsoft.com/office/drawing/2014/main" id="{3173262C-AB7D-43E6-8E28-263CD54D59D3}"/>
                </a:ext>
              </a:extLst>
            </p:cNvPr>
            <p:cNvSpPr/>
            <p:nvPr/>
          </p:nvSpPr>
          <p:spPr>
            <a:xfrm>
              <a:off x="4141693" y="3861082"/>
              <a:ext cx="190125" cy="256100"/>
            </a:xfrm>
            <a:custGeom>
              <a:avLst/>
              <a:gdLst>
                <a:gd name="connsiteX0" fmla="*/ 3007 w 200801"/>
                <a:gd name="connsiteY0" fmla="*/ 168831 h 260597"/>
                <a:gd name="connsiteX1" fmla="*/ 35775 w 200801"/>
                <a:gd name="connsiteY1" fmla="*/ 239222 h 260597"/>
                <a:gd name="connsiteX2" fmla="*/ 85534 w 200801"/>
                <a:gd name="connsiteY2" fmla="*/ 257427 h 260597"/>
                <a:gd name="connsiteX3" fmla="*/ 153497 w 200801"/>
                <a:gd name="connsiteY3" fmla="*/ 223445 h 260597"/>
                <a:gd name="connsiteX4" fmla="*/ 197794 w 200801"/>
                <a:gd name="connsiteY4" fmla="*/ 92373 h 260597"/>
                <a:gd name="connsiteX5" fmla="*/ 165027 w 200801"/>
                <a:gd name="connsiteY5" fmla="*/ 21375 h 260597"/>
                <a:gd name="connsiteX6" fmla="*/ 115268 w 200801"/>
                <a:gd name="connsiteY6" fmla="*/ 3171 h 260597"/>
                <a:gd name="connsiteX7" fmla="*/ 47304 w 200801"/>
                <a:gd name="connsiteY7" fmla="*/ 37152 h 260597"/>
                <a:gd name="connsiteX8" fmla="*/ 3007 w 200801"/>
                <a:gd name="connsiteY8" fmla="*/ 168831 h 26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01" h="260597">
                  <a:moveTo>
                    <a:pt x="3007" y="168831"/>
                  </a:moveTo>
                  <a:cubicBezTo>
                    <a:pt x="-6703" y="197352"/>
                    <a:pt x="7861" y="229513"/>
                    <a:pt x="35775" y="239222"/>
                  </a:cubicBezTo>
                  <a:lnTo>
                    <a:pt x="85534" y="257427"/>
                  </a:lnTo>
                  <a:cubicBezTo>
                    <a:pt x="113447" y="267743"/>
                    <a:pt x="143788" y="251965"/>
                    <a:pt x="153497" y="223445"/>
                  </a:cubicBezTo>
                  <a:lnTo>
                    <a:pt x="197794" y="92373"/>
                  </a:lnTo>
                  <a:cubicBezTo>
                    <a:pt x="207504" y="63852"/>
                    <a:pt x="192940" y="31691"/>
                    <a:pt x="165027" y="21375"/>
                  </a:cubicBezTo>
                  <a:lnTo>
                    <a:pt x="115268" y="3171"/>
                  </a:lnTo>
                  <a:cubicBezTo>
                    <a:pt x="87354" y="-7145"/>
                    <a:pt x="57013" y="8632"/>
                    <a:pt x="47304" y="37152"/>
                  </a:cubicBezTo>
                  <a:lnTo>
                    <a:pt x="3007" y="168831"/>
                  </a:lnTo>
                  <a:close/>
                </a:path>
              </a:pathLst>
            </a:custGeom>
            <a:solidFill>
              <a:srgbClr val="FF957E"/>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2" name="任意多边形: 形状 711">
              <a:extLst>
                <a:ext uri="{FF2B5EF4-FFF2-40B4-BE49-F238E27FC236}">
                  <a16:creationId xmlns:a16="http://schemas.microsoft.com/office/drawing/2014/main" id="{0FB40770-3D22-793D-0D67-CBD1DC0194A0}"/>
                </a:ext>
              </a:extLst>
            </p:cNvPr>
            <p:cNvSpPr/>
            <p:nvPr/>
          </p:nvSpPr>
          <p:spPr>
            <a:xfrm>
              <a:off x="4144023" y="3827081"/>
              <a:ext cx="265329" cy="339011"/>
            </a:xfrm>
            <a:custGeom>
              <a:avLst/>
              <a:gdLst>
                <a:gd name="connsiteX0" fmla="*/ 217787 w 280228"/>
                <a:gd name="connsiteY0" fmla="*/ 318725 h 344964"/>
                <a:gd name="connsiteX1" fmla="*/ 175310 w 280228"/>
                <a:gd name="connsiteY1" fmla="*/ 343604 h 344964"/>
                <a:gd name="connsiteX2" fmla="*/ 25426 w 280228"/>
                <a:gd name="connsiteY2" fmla="*/ 300520 h 344964"/>
                <a:gd name="connsiteX3" fmla="*/ 1153 w 280228"/>
                <a:gd name="connsiteY3" fmla="*/ 256223 h 344964"/>
                <a:gd name="connsiteX4" fmla="*/ 62442 w 280228"/>
                <a:gd name="connsiteY4" fmla="*/ 26239 h 344964"/>
                <a:gd name="connsiteX5" fmla="*/ 104919 w 280228"/>
                <a:gd name="connsiteY5" fmla="*/ 1360 h 344964"/>
                <a:gd name="connsiteX6" fmla="*/ 254802 w 280228"/>
                <a:gd name="connsiteY6" fmla="*/ 43837 h 344964"/>
                <a:gd name="connsiteX7" fmla="*/ 279075 w 280228"/>
                <a:gd name="connsiteY7" fmla="*/ 88135 h 344964"/>
                <a:gd name="connsiteX8" fmla="*/ 217787 w 280228"/>
                <a:gd name="connsiteY8" fmla="*/ 318725 h 34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0228" h="344964">
                  <a:moveTo>
                    <a:pt x="217787" y="318725"/>
                  </a:moveTo>
                  <a:cubicBezTo>
                    <a:pt x="212932" y="337536"/>
                    <a:pt x="193514" y="349065"/>
                    <a:pt x="175310" y="343604"/>
                  </a:cubicBezTo>
                  <a:lnTo>
                    <a:pt x="25426" y="300520"/>
                  </a:lnTo>
                  <a:cubicBezTo>
                    <a:pt x="7221" y="295059"/>
                    <a:pt x="-3701" y="275641"/>
                    <a:pt x="1153" y="256223"/>
                  </a:cubicBezTo>
                  <a:lnTo>
                    <a:pt x="62442" y="26239"/>
                  </a:lnTo>
                  <a:cubicBezTo>
                    <a:pt x="67296" y="7428"/>
                    <a:pt x="86715" y="-4101"/>
                    <a:pt x="104919" y="1360"/>
                  </a:cubicBezTo>
                  <a:lnTo>
                    <a:pt x="254802" y="43837"/>
                  </a:lnTo>
                  <a:cubicBezTo>
                    <a:pt x="273007" y="49299"/>
                    <a:pt x="283930" y="68717"/>
                    <a:pt x="279075" y="88135"/>
                  </a:cubicBezTo>
                  <a:lnTo>
                    <a:pt x="217787" y="318725"/>
                  </a:ln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3" name="任意多边形: 形状 712">
              <a:extLst>
                <a:ext uri="{FF2B5EF4-FFF2-40B4-BE49-F238E27FC236}">
                  <a16:creationId xmlns:a16="http://schemas.microsoft.com/office/drawing/2014/main" id="{D7D87025-B44D-9AF5-EBF6-E3354D3FB9B4}"/>
                </a:ext>
              </a:extLst>
            </p:cNvPr>
            <p:cNvSpPr/>
            <p:nvPr/>
          </p:nvSpPr>
          <p:spPr>
            <a:xfrm>
              <a:off x="4161777" y="3777717"/>
              <a:ext cx="268073" cy="181896"/>
            </a:xfrm>
            <a:custGeom>
              <a:avLst/>
              <a:gdLst>
                <a:gd name="connsiteX0" fmla="*/ 276708 w 283126"/>
                <a:gd name="connsiteY0" fmla="*/ 115307 h 185090"/>
                <a:gd name="connsiteX1" fmla="*/ 276708 w 283126"/>
                <a:gd name="connsiteY1" fmla="*/ 115307 h 185090"/>
                <a:gd name="connsiteX2" fmla="*/ 270640 w 283126"/>
                <a:gd name="connsiteY2" fmla="*/ 63727 h 185090"/>
                <a:gd name="connsiteX3" fmla="*/ 222702 w 283126"/>
                <a:gd name="connsiteY3" fmla="*/ 11 h 185090"/>
                <a:gd name="connsiteX4" fmla="*/ 132892 w 283126"/>
                <a:gd name="connsiteY4" fmla="*/ 30959 h 185090"/>
                <a:gd name="connsiteX5" fmla="*/ 61895 w 283126"/>
                <a:gd name="connsiteY5" fmla="*/ 20036 h 185090"/>
                <a:gd name="connsiteX6" fmla="*/ 12136 w 283126"/>
                <a:gd name="connsiteY6" fmla="*/ 55839 h 185090"/>
                <a:gd name="connsiteX7" fmla="*/ 0 w 283126"/>
                <a:gd name="connsiteY7" fmla="*/ 175381 h 185090"/>
                <a:gd name="connsiteX8" fmla="*/ 15170 w 283126"/>
                <a:gd name="connsiteY8" fmla="*/ 181450 h 185090"/>
                <a:gd name="connsiteX9" fmla="*/ 50366 w 283126"/>
                <a:gd name="connsiteY9" fmla="*/ 78291 h 185090"/>
                <a:gd name="connsiteX10" fmla="*/ 148063 w 283126"/>
                <a:gd name="connsiteY10" fmla="*/ 109238 h 185090"/>
                <a:gd name="connsiteX11" fmla="*/ 250008 w 283126"/>
                <a:gd name="connsiteY11" fmla="*/ 120161 h 185090"/>
                <a:gd name="connsiteX12" fmla="*/ 260324 w 283126"/>
                <a:gd name="connsiteY12" fmla="*/ 135938 h 185090"/>
                <a:gd name="connsiteX13" fmla="*/ 246974 w 283126"/>
                <a:gd name="connsiteY13" fmla="*/ 185090 h 185090"/>
                <a:gd name="connsiteX14" fmla="*/ 280349 w 283126"/>
                <a:gd name="connsiteY14" fmla="*/ 155963 h 185090"/>
                <a:gd name="connsiteX15" fmla="*/ 276708 w 283126"/>
                <a:gd name="connsiteY15" fmla="*/ 115307 h 18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126" h="185090">
                  <a:moveTo>
                    <a:pt x="276708" y="115307"/>
                  </a:moveTo>
                  <a:cubicBezTo>
                    <a:pt x="276708" y="115307"/>
                    <a:pt x="276708" y="115307"/>
                    <a:pt x="276708" y="115307"/>
                  </a:cubicBezTo>
                  <a:cubicBezTo>
                    <a:pt x="277922" y="114093"/>
                    <a:pt x="262751" y="97102"/>
                    <a:pt x="270640" y="63727"/>
                  </a:cubicBezTo>
                  <a:cubicBezTo>
                    <a:pt x="280956" y="18823"/>
                    <a:pt x="247581" y="618"/>
                    <a:pt x="222702" y="11"/>
                  </a:cubicBezTo>
                  <a:cubicBezTo>
                    <a:pt x="208138" y="-595"/>
                    <a:pt x="158986" y="23071"/>
                    <a:pt x="132892" y="30959"/>
                  </a:cubicBezTo>
                  <a:cubicBezTo>
                    <a:pt x="106799" y="38848"/>
                    <a:pt x="109227" y="28532"/>
                    <a:pt x="61895" y="20036"/>
                  </a:cubicBezTo>
                  <a:cubicBezTo>
                    <a:pt x="30341" y="13968"/>
                    <a:pt x="23059" y="31566"/>
                    <a:pt x="12136" y="55839"/>
                  </a:cubicBezTo>
                  <a:cubicBezTo>
                    <a:pt x="1214" y="80718"/>
                    <a:pt x="0" y="175381"/>
                    <a:pt x="0" y="175381"/>
                  </a:cubicBezTo>
                  <a:cubicBezTo>
                    <a:pt x="4248" y="181450"/>
                    <a:pt x="10923" y="186304"/>
                    <a:pt x="15170" y="181450"/>
                  </a:cubicBezTo>
                  <a:cubicBezTo>
                    <a:pt x="19418" y="176595"/>
                    <a:pt x="36409" y="100743"/>
                    <a:pt x="50366" y="78291"/>
                  </a:cubicBezTo>
                  <a:cubicBezTo>
                    <a:pt x="63716" y="55839"/>
                    <a:pt x="118329" y="91641"/>
                    <a:pt x="148063" y="109238"/>
                  </a:cubicBezTo>
                  <a:cubicBezTo>
                    <a:pt x="177190" y="126836"/>
                    <a:pt x="203283" y="129870"/>
                    <a:pt x="250008" y="120161"/>
                  </a:cubicBezTo>
                  <a:cubicBezTo>
                    <a:pt x="255469" y="126229"/>
                    <a:pt x="260324" y="132904"/>
                    <a:pt x="260324" y="135938"/>
                  </a:cubicBezTo>
                  <a:cubicBezTo>
                    <a:pt x="260324" y="142007"/>
                    <a:pt x="246974" y="185090"/>
                    <a:pt x="246974" y="185090"/>
                  </a:cubicBezTo>
                  <a:cubicBezTo>
                    <a:pt x="246974" y="185090"/>
                    <a:pt x="273067" y="168706"/>
                    <a:pt x="280349" y="155963"/>
                  </a:cubicBezTo>
                  <a:cubicBezTo>
                    <a:pt x="283990" y="151715"/>
                    <a:pt x="285204" y="131084"/>
                    <a:pt x="276708" y="115307"/>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4" name="任意多边形: 形状 713">
              <a:extLst>
                <a:ext uri="{FF2B5EF4-FFF2-40B4-BE49-F238E27FC236}">
                  <a16:creationId xmlns:a16="http://schemas.microsoft.com/office/drawing/2014/main" id="{F235D95D-8E60-7BCC-1CF2-F8A5CA46D915}"/>
                </a:ext>
              </a:extLst>
            </p:cNvPr>
            <p:cNvSpPr/>
            <p:nvPr/>
          </p:nvSpPr>
          <p:spPr>
            <a:xfrm>
              <a:off x="4138349" y="3947864"/>
              <a:ext cx="67538" cy="92673"/>
            </a:xfrm>
            <a:custGeom>
              <a:avLst/>
              <a:gdLst>
                <a:gd name="connsiteX0" fmla="*/ 54477 w 71330"/>
                <a:gd name="connsiteY0" fmla="*/ 85380 h 94300"/>
                <a:gd name="connsiteX1" fmla="*/ 40520 w 71330"/>
                <a:gd name="connsiteY1" fmla="*/ 93875 h 94300"/>
                <a:gd name="connsiteX2" fmla="*/ 8359 w 71330"/>
                <a:gd name="connsiteY2" fmla="*/ 84773 h 94300"/>
                <a:gd name="connsiteX3" fmla="*/ 470 w 71330"/>
                <a:gd name="connsiteY3" fmla="*/ 70209 h 94300"/>
                <a:gd name="connsiteX4" fmla="*/ 16854 w 71330"/>
                <a:gd name="connsiteY4" fmla="*/ 8921 h 94300"/>
                <a:gd name="connsiteX5" fmla="*/ 30811 w 71330"/>
                <a:gd name="connsiteY5" fmla="*/ 425 h 94300"/>
                <a:gd name="connsiteX6" fmla="*/ 62972 w 71330"/>
                <a:gd name="connsiteY6" fmla="*/ 9527 h 94300"/>
                <a:gd name="connsiteX7" fmla="*/ 70861 w 71330"/>
                <a:gd name="connsiteY7" fmla="*/ 24091 h 94300"/>
                <a:gd name="connsiteX8" fmla="*/ 54477 w 71330"/>
                <a:gd name="connsiteY8" fmla="*/ 85380 h 9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330" h="94300">
                  <a:moveTo>
                    <a:pt x="54477" y="85380"/>
                  </a:moveTo>
                  <a:cubicBezTo>
                    <a:pt x="52656" y="91448"/>
                    <a:pt x="46588" y="95695"/>
                    <a:pt x="40520" y="93875"/>
                  </a:cubicBezTo>
                  <a:lnTo>
                    <a:pt x="8359" y="84773"/>
                  </a:lnTo>
                  <a:cubicBezTo>
                    <a:pt x="2291" y="82952"/>
                    <a:pt x="-1350" y="76277"/>
                    <a:pt x="470" y="70209"/>
                  </a:cubicBezTo>
                  <a:lnTo>
                    <a:pt x="16854" y="8921"/>
                  </a:lnTo>
                  <a:cubicBezTo>
                    <a:pt x="18675" y="2852"/>
                    <a:pt x="24743" y="-1395"/>
                    <a:pt x="30811" y="425"/>
                  </a:cubicBezTo>
                  <a:lnTo>
                    <a:pt x="62972" y="9527"/>
                  </a:lnTo>
                  <a:cubicBezTo>
                    <a:pt x="69040" y="11348"/>
                    <a:pt x="72681" y="18023"/>
                    <a:pt x="70861" y="24091"/>
                  </a:cubicBezTo>
                  <a:lnTo>
                    <a:pt x="54477" y="85380"/>
                  </a:ln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5" name="任意多边形: 形状 714">
              <a:extLst>
                <a:ext uri="{FF2B5EF4-FFF2-40B4-BE49-F238E27FC236}">
                  <a16:creationId xmlns:a16="http://schemas.microsoft.com/office/drawing/2014/main" id="{4F34520B-38D0-0DCD-2C9A-0900D9999405}"/>
                </a:ext>
              </a:extLst>
            </p:cNvPr>
            <p:cNvSpPr/>
            <p:nvPr/>
          </p:nvSpPr>
          <p:spPr>
            <a:xfrm>
              <a:off x="4137738" y="3974521"/>
              <a:ext cx="235836" cy="254577"/>
            </a:xfrm>
            <a:custGeom>
              <a:avLst/>
              <a:gdLst>
                <a:gd name="connsiteX0" fmla="*/ 35098 w 249079"/>
                <a:gd name="connsiteY0" fmla="*/ 0 h 259047"/>
                <a:gd name="connsiteX1" fmla="*/ 2937 w 249079"/>
                <a:gd name="connsiteY1" fmla="*/ 120757 h 259047"/>
                <a:gd name="connsiteX2" fmla="*/ 138864 w 249079"/>
                <a:gd name="connsiteY2" fmla="*/ 253649 h 259047"/>
                <a:gd name="connsiteX3" fmla="*/ 247484 w 249079"/>
                <a:gd name="connsiteY3" fmla="*/ 188720 h 259047"/>
                <a:gd name="connsiteX4" fmla="*/ 240202 w 249079"/>
                <a:gd name="connsiteY4" fmla="*/ 104372 h 259047"/>
                <a:gd name="connsiteX5" fmla="*/ 230493 w 249079"/>
                <a:gd name="connsiteY5" fmla="*/ 141995 h 259047"/>
                <a:gd name="connsiteX6" fmla="*/ 180127 w 249079"/>
                <a:gd name="connsiteY6" fmla="*/ 88595 h 259047"/>
                <a:gd name="connsiteX7" fmla="*/ 56944 w 249079"/>
                <a:gd name="connsiteY7" fmla="*/ 96484 h 259047"/>
                <a:gd name="connsiteX8" fmla="*/ 35098 w 249079"/>
                <a:gd name="connsiteY8" fmla="*/ 0 h 25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079" h="259047">
                  <a:moveTo>
                    <a:pt x="35098" y="0"/>
                  </a:moveTo>
                  <a:cubicBezTo>
                    <a:pt x="35098" y="0"/>
                    <a:pt x="10826" y="90416"/>
                    <a:pt x="2937" y="120757"/>
                  </a:cubicBezTo>
                  <a:cubicBezTo>
                    <a:pt x="-4345" y="148063"/>
                    <a:pt x="-9806" y="211172"/>
                    <a:pt x="138864" y="253649"/>
                  </a:cubicBezTo>
                  <a:cubicBezTo>
                    <a:pt x="226852" y="278529"/>
                    <a:pt x="241416" y="210565"/>
                    <a:pt x="247484" y="188720"/>
                  </a:cubicBezTo>
                  <a:cubicBezTo>
                    <a:pt x="251732" y="171729"/>
                    <a:pt x="246877" y="116509"/>
                    <a:pt x="240202" y="104372"/>
                  </a:cubicBezTo>
                  <a:cubicBezTo>
                    <a:pt x="240202" y="103766"/>
                    <a:pt x="230493" y="141995"/>
                    <a:pt x="230493" y="141995"/>
                  </a:cubicBezTo>
                  <a:cubicBezTo>
                    <a:pt x="230493" y="141995"/>
                    <a:pt x="221997" y="100125"/>
                    <a:pt x="180127" y="88595"/>
                  </a:cubicBezTo>
                  <a:cubicBezTo>
                    <a:pt x="112771" y="69177"/>
                    <a:pt x="86071" y="106193"/>
                    <a:pt x="56944" y="96484"/>
                  </a:cubicBezTo>
                  <a:cubicBezTo>
                    <a:pt x="33885" y="88595"/>
                    <a:pt x="27210" y="44905"/>
                    <a:pt x="35098" y="0"/>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6" name="任意多边形: 形状 715">
              <a:extLst>
                <a:ext uri="{FF2B5EF4-FFF2-40B4-BE49-F238E27FC236}">
                  <a16:creationId xmlns:a16="http://schemas.microsoft.com/office/drawing/2014/main" id="{8535A94E-39FD-2E12-9158-C5E17A207639}"/>
                </a:ext>
              </a:extLst>
            </p:cNvPr>
            <p:cNvSpPr/>
            <p:nvPr/>
          </p:nvSpPr>
          <p:spPr>
            <a:xfrm>
              <a:off x="4258656" y="4090212"/>
              <a:ext cx="66868" cy="34450"/>
            </a:xfrm>
            <a:custGeom>
              <a:avLst/>
              <a:gdLst>
                <a:gd name="connsiteX0" fmla="*/ 8728 w 70623"/>
                <a:gd name="connsiteY0" fmla="*/ 21239 h 35055"/>
                <a:gd name="connsiteX1" fmla="*/ 54846 w 70623"/>
                <a:gd name="connsiteY1" fmla="*/ 34589 h 35055"/>
                <a:gd name="connsiteX2" fmla="*/ 68803 w 70623"/>
                <a:gd name="connsiteY2" fmla="*/ 26093 h 35055"/>
                <a:gd name="connsiteX3" fmla="*/ 70623 w 70623"/>
                <a:gd name="connsiteY3" fmla="*/ 19418 h 35055"/>
                <a:gd name="connsiteX4" fmla="*/ 2053 w 70623"/>
                <a:gd name="connsiteY4" fmla="*/ 0 h 35055"/>
                <a:gd name="connsiteX5" fmla="*/ 232 w 70623"/>
                <a:gd name="connsiteY5" fmla="*/ 6675 h 35055"/>
                <a:gd name="connsiteX6" fmla="*/ 8728 w 70623"/>
                <a:gd name="connsiteY6" fmla="*/ 21239 h 35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623" h="35055">
                  <a:moveTo>
                    <a:pt x="8728" y="21239"/>
                  </a:moveTo>
                  <a:lnTo>
                    <a:pt x="54846" y="34589"/>
                  </a:lnTo>
                  <a:cubicBezTo>
                    <a:pt x="60914" y="36409"/>
                    <a:pt x="67589" y="32768"/>
                    <a:pt x="68803" y="26093"/>
                  </a:cubicBezTo>
                  <a:lnTo>
                    <a:pt x="70623" y="19418"/>
                  </a:lnTo>
                  <a:lnTo>
                    <a:pt x="2053" y="0"/>
                  </a:lnTo>
                  <a:lnTo>
                    <a:pt x="232" y="6675"/>
                  </a:lnTo>
                  <a:cubicBezTo>
                    <a:pt x="-981" y="13350"/>
                    <a:pt x="2660" y="19418"/>
                    <a:pt x="8728" y="21239"/>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7" name="任意多边形: 形状 716">
              <a:extLst>
                <a:ext uri="{FF2B5EF4-FFF2-40B4-BE49-F238E27FC236}">
                  <a16:creationId xmlns:a16="http://schemas.microsoft.com/office/drawing/2014/main" id="{891E08CA-C863-7984-6602-1C5D5912A712}"/>
                </a:ext>
              </a:extLst>
            </p:cNvPr>
            <p:cNvSpPr/>
            <p:nvPr/>
          </p:nvSpPr>
          <p:spPr>
            <a:xfrm>
              <a:off x="3660193" y="4709344"/>
              <a:ext cx="1305455" cy="592044"/>
            </a:xfrm>
            <a:custGeom>
              <a:avLst/>
              <a:gdLst>
                <a:gd name="connsiteX0" fmla="*/ 1372011 w 1378761"/>
                <a:gd name="connsiteY0" fmla="*/ 310562 h 602440"/>
                <a:gd name="connsiteX1" fmla="*/ 851363 w 1378761"/>
                <a:gd name="connsiteY1" fmla="*/ 583629 h 602440"/>
                <a:gd name="connsiteX2" fmla="*/ 473316 w 1378761"/>
                <a:gd name="connsiteY2" fmla="*/ 602440 h 602440"/>
                <a:gd name="connsiteX3" fmla="*/ 0 w 1378761"/>
                <a:gd name="connsiteY3" fmla="*/ 44776 h 602440"/>
                <a:gd name="connsiteX4" fmla="*/ 442369 w 1378761"/>
                <a:gd name="connsiteY4" fmla="*/ 161285 h 602440"/>
                <a:gd name="connsiteX5" fmla="*/ 734247 w 1378761"/>
                <a:gd name="connsiteY5" fmla="*/ 258375 h 602440"/>
                <a:gd name="connsiteX6" fmla="*/ 1143241 w 1378761"/>
                <a:gd name="connsiteY6" fmla="*/ 172208 h 602440"/>
                <a:gd name="connsiteX7" fmla="*/ 1372011 w 1378761"/>
                <a:gd name="connsiteY7" fmla="*/ 310562 h 60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8761" h="602440">
                  <a:moveTo>
                    <a:pt x="1372011" y="310562"/>
                  </a:moveTo>
                  <a:cubicBezTo>
                    <a:pt x="1350772" y="371850"/>
                    <a:pt x="976974" y="596979"/>
                    <a:pt x="851363" y="583629"/>
                  </a:cubicBezTo>
                  <a:lnTo>
                    <a:pt x="473316" y="602440"/>
                  </a:lnTo>
                  <a:cubicBezTo>
                    <a:pt x="152311" y="561783"/>
                    <a:pt x="0" y="44776"/>
                    <a:pt x="0" y="44776"/>
                  </a:cubicBezTo>
                  <a:cubicBezTo>
                    <a:pt x="12743" y="-85082"/>
                    <a:pt x="329501" y="103031"/>
                    <a:pt x="442369" y="161285"/>
                  </a:cubicBezTo>
                  <a:cubicBezTo>
                    <a:pt x="620773" y="253521"/>
                    <a:pt x="734247" y="258375"/>
                    <a:pt x="734247" y="258375"/>
                  </a:cubicBezTo>
                  <a:cubicBezTo>
                    <a:pt x="853790" y="271119"/>
                    <a:pt x="992144" y="175242"/>
                    <a:pt x="1143241" y="172208"/>
                  </a:cubicBezTo>
                  <a:cubicBezTo>
                    <a:pt x="1308902" y="167960"/>
                    <a:pt x="1405992" y="214078"/>
                    <a:pt x="1372011" y="310562"/>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18" name="图形 3">
              <a:extLst>
                <a:ext uri="{FF2B5EF4-FFF2-40B4-BE49-F238E27FC236}">
                  <a16:creationId xmlns:a16="http://schemas.microsoft.com/office/drawing/2014/main" id="{EFE5AE36-FB6F-4765-5B2E-B0C13BD32C52}"/>
                </a:ext>
              </a:extLst>
            </p:cNvPr>
            <p:cNvGrpSpPr/>
            <p:nvPr/>
          </p:nvGrpSpPr>
          <p:grpSpPr>
            <a:xfrm>
              <a:off x="4181312" y="4582196"/>
              <a:ext cx="686950" cy="390688"/>
              <a:chOff x="9946755" y="4473382"/>
              <a:chExt cx="725525" cy="397548"/>
            </a:xfrm>
            <a:solidFill>
              <a:srgbClr val="D3D3D3"/>
            </a:solidFill>
          </p:grpSpPr>
          <p:sp>
            <p:nvSpPr>
              <p:cNvPr id="737" name="任意多边形: 形状 736">
                <a:extLst>
                  <a:ext uri="{FF2B5EF4-FFF2-40B4-BE49-F238E27FC236}">
                    <a16:creationId xmlns:a16="http://schemas.microsoft.com/office/drawing/2014/main" id="{38233B91-37A1-820A-5DE5-2F52568D36A7}"/>
                  </a:ext>
                </a:extLst>
              </p:cNvPr>
              <p:cNvSpPr/>
              <p:nvPr/>
            </p:nvSpPr>
            <p:spPr>
              <a:xfrm>
                <a:off x="9946755" y="4822301"/>
                <a:ext cx="649900" cy="48629"/>
              </a:xfrm>
              <a:custGeom>
                <a:avLst/>
                <a:gdLst>
                  <a:gd name="connsiteX0" fmla="*/ 0 w 649900"/>
                  <a:gd name="connsiteY0" fmla="*/ 29127 h 48629"/>
                  <a:gd name="connsiteX1" fmla="*/ 0 w 649900"/>
                  <a:gd name="connsiteY1" fmla="*/ 29127 h 48629"/>
                  <a:gd name="connsiteX2" fmla="*/ 0 w 649900"/>
                  <a:gd name="connsiteY2" fmla="*/ 12136 h 48629"/>
                  <a:gd name="connsiteX3" fmla="*/ 649900 w 649900"/>
                  <a:gd name="connsiteY3" fmla="*/ 0 h 48629"/>
                  <a:gd name="connsiteX4" fmla="*/ 649900 w 649900"/>
                  <a:gd name="connsiteY4" fmla="*/ 16384 h 48629"/>
                  <a:gd name="connsiteX5" fmla="*/ 649900 w 649900"/>
                  <a:gd name="connsiteY5" fmla="*/ 16991 h 48629"/>
                  <a:gd name="connsiteX6" fmla="*/ 648080 w 649900"/>
                  <a:gd name="connsiteY6" fmla="*/ 20025 h 48629"/>
                  <a:gd name="connsiteX7" fmla="*/ 608030 w 649900"/>
                  <a:gd name="connsiteY7" fmla="*/ 37623 h 48629"/>
                  <a:gd name="connsiteX8" fmla="*/ 42477 w 649900"/>
                  <a:gd name="connsiteY8" fmla="*/ 48545 h 48629"/>
                  <a:gd name="connsiteX9" fmla="*/ 1821 w 649900"/>
                  <a:gd name="connsiteY9" fmla="*/ 32768 h 48629"/>
                  <a:gd name="connsiteX10" fmla="*/ 0 w 649900"/>
                  <a:gd name="connsiteY10" fmla="*/ 29127 h 4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9900" h="48629">
                    <a:moveTo>
                      <a:pt x="0" y="29127"/>
                    </a:moveTo>
                    <a:cubicBezTo>
                      <a:pt x="0" y="28520"/>
                      <a:pt x="0" y="28520"/>
                      <a:pt x="0" y="29127"/>
                    </a:cubicBezTo>
                    <a:lnTo>
                      <a:pt x="0" y="12136"/>
                    </a:lnTo>
                    <a:lnTo>
                      <a:pt x="649900" y="0"/>
                    </a:lnTo>
                    <a:lnTo>
                      <a:pt x="649900" y="16384"/>
                    </a:lnTo>
                    <a:cubicBezTo>
                      <a:pt x="649900" y="16384"/>
                      <a:pt x="649900" y="16991"/>
                      <a:pt x="649900" y="16991"/>
                    </a:cubicBezTo>
                    <a:lnTo>
                      <a:pt x="648080" y="20025"/>
                    </a:lnTo>
                    <a:cubicBezTo>
                      <a:pt x="640191" y="34589"/>
                      <a:pt x="625020" y="37016"/>
                      <a:pt x="608030" y="37623"/>
                    </a:cubicBezTo>
                    <a:lnTo>
                      <a:pt x="42477" y="48545"/>
                    </a:lnTo>
                    <a:cubicBezTo>
                      <a:pt x="25486" y="49152"/>
                      <a:pt x="10316" y="46725"/>
                      <a:pt x="1821" y="32768"/>
                    </a:cubicBezTo>
                    <a:lnTo>
                      <a:pt x="0" y="29127"/>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8" name="任意多边形: 形状 737">
                <a:extLst>
                  <a:ext uri="{FF2B5EF4-FFF2-40B4-BE49-F238E27FC236}">
                    <a16:creationId xmlns:a16="http://schemas.microsoft.com/office/drawing/2014/main" id="{EA86CA3E-2AC3-48C8-5FB4-CF0D98340A13}"/>
                  </a:ext>
                </a:extLst>
              </p:cNvPr>
              <p:cNvSpPr/>
              <p:nvPr/>
            </p:nvSpPr>
            <p:spPr>
              <a:xfrm>
                <a:off x="9951610" y="4837472"/>
                <a:ext cx="151703" cy="26802"/>
              </a:xfrm>
              <a:custGeom>
                <a:avLst/>
                <a:gdLst>
                  <a:gd name="connsiteX0" fmla="*/ 151704 w 151703"/>
                  <a:gd name="connsiteY0" fmla="*/ 13350 h 26802"/>
                  <a:gd name="connsiteX1" fmla="*/ 151704 w 151703"/>
                  <a:gd name="connsiteY1" fmla="*/ 13350 h 26802"/>
                  <a:gd name="connsiteX2" fmla="*/ 149883 w 151703"/>
                  <a:gd name="connsiteY2" fmla="*/ 16384 h 26802"/>
                  <a:gd name="connsiteX3" fmla="*/ 140781 w 151703"/>
                  <a:gd name="connsiteY3" fmla="*/ 24879 h 26802"/>
                  <a:gd name="connsiteX4" fmla="*/ 41870 w 151703"/>
                  <a:gd name="connsiteY4" fmla="*/ 26700 h 26802"/>
                  <a:gd name="connsiteX5" fmla="*/ 2427 w 151703"/>
                  <a:gd name="connsiteY5" fmla="*/ 13957 h 26802"/>
                  <a:gd name="connsiteX6" fmla="*/ 607 w 151703"/>
                  <a:gd name="connsiteY6" fmla="*/ 11529 h 26802"/>
                  <a:gd name="connsiteX7" fmla="*/ 0 w 151703"/>
                  <a:gd name="connsiteY7" fmla="*/ 10923 h 26802"/>
                  <a:gd name="connsiteX8" fmla="*/ 0 w 151703"/>
                  <a:gd name="connsiteY8" fmla="*/ 3034 h 26802"/>
                  <a:gd name="connsiteX9" fmla="*/ 150490 w 151703"/>
                  <a:gd name="connsiteY9" fmla="*/ 0 h 26802"/>
                  <a:gd name="connsiteX10" fmla="*/ 151704 w 151703"/>
                  <a:gd name="connsiteY10" fmla="*/ 13350 h 26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1703" h="26802">
                    <a:moveTo>
                      <a:pt x="151704" y="13350"/>
                    </a:moveTo>
                    <a:cubicBezTo>
                      <a:pt x="151704" y="13350"/>
                      <a:pt x="151704" y="13957"/>
                      <a:pt x="151704" y="13350"/>
                    </a:cubicBezTo>
                    <a:lnTo>
                      <a:pt x="149883" y="16384"/>
                    </a:lnTo>
                    <a:cubicBezTo>
                      <a:pt x="147456" y="20025"/>
                      <a:pt x="144422" y="23059"/>
                      <a:pt x="140781" y="24879"/>
                    </a:cubicBezTo>
                    <a:lnTo>
                      <a:pt x="41870" y="26700"/>
                    </a:lnTo>
                    <a:cubicBezTo>
                      <a:pt x="25486" y="27307"/>
                      <a:pt x="10923" y="25486"/>
                      <a:pt x="2427" y="13957"/>
                    </a:cubicBezTo>
                    <a:lnTo>
                      <a:pt x="607" y="11529"/>
                    </a:lnTo>
                    <a:cubicBezTo>
                      <a:pt x="607" y="11529"/>
                      <a:pt x="607" y="11529"/>
                      <a:pt x="0" y="10923"/>
                    </a:cubicBezTo>
                    <a:lnTo>
                      <a:pt x="0" y="3034"/>
                    </a:lnTo>
                    <a:lnTo>
                      <a:pt x="150490" y="0"/>
                    </a:lnTo>
                    <a:lnTo>
                      <a:pt x="151704" y="13350"/>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9" name="任意多边形: 形状 738">
                <a:extLst>
                  <a:ext uri="{FF2B5EF4-FFF2-40B4-BE49-F238E27FC236}">
                    <a16:creationId xmlns:a16="http://schemas.microsoft.com/office/drawing/2014/main" id="{7F724083-1B13-911D-BCE4-BED75631FD66}"/>
                  </a:ext>
                </a:extLst>
              </p:cNvPr>
              <p:cNvSpPr/>
              <p:nvPr/>
            </p:nvSpPr>
            <p:spPr>
              <a:xfrm>
                <a:off x="10190695" y="4827156"/>
                <a:ext cx="325253" cy="17597"/>
              </a:xfrm>
              <a:custGeom>
                <a:avLst/>
                <a:gdLst>
                  <a:gd name="connsiteX0" fmla="*/ 607 w 325253"/>
                  <a:gd name="connsiteY0" fmla="*/ 17598 h 17597"/>
                  <a:gd name="connsiteX1" fmla="*/ 325254 w 325253"/>
                  <a:gd name="connsiteY1" fmla="*/ 11530 h 17597"/>
                  <a:gd name="connsiteX2" fmla="*/ 325254 w 325253"/>
                  <a:gd name="connsiteY2" fmla="*/ 0 h 17597"/>
                  <a:gd name="connsiteX3" fmla="*/ 0 w 325253"/>
                  <a:gd name="connsiteY3" fmla="*/ 6675 h 17597"/>
                </a:gdLst>
                <a:ahLst/>
                <a:cxnLst>
                  <a:cxn ang="0">
                    <a:pos x="connsiteX0" y="connsiteY0"/>
                  </a:cxn>
                  <a:cxn ang="0">
                    <a:pos x="connsiteX1" y="connsiteY1"/>
                  </a:cxn>
                  <a:cxn ang="0">
                    <a:pos x="connsiteX2" y="connsiteY2"/>
                  </a:cxn>
                  <a:cxn ang="0">
                    <a:pos x="connsiteX3" y="connsiteY3"/>
                  </a:cxn>
                </a:cxnLst>
                <a:rect l="l" t="t" r="r" b="b"/>
                <a:pathLst>
                  <a:path w="325253" h="17597">
                    <a:moveTo>
                      <a:pt x="607" y="17598"/>
                    </a:moveTo>
                    <a:lnTo>
                      <a:pt x="325254" y="11530"/>
                    </a:lnTo>
                    <a:lnTo>
                      <a:pt x="325254" y="0"/>
                    </a:lnTo>
                    <a:lnTo>
                      <a:pt x="0" y="6675"/>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0" name="任意多边形: 形状 739">
                <a:extLst>
                  <a:ext uri="{FF2B5EF4-FFF2-40B4-BE49-F238E27FC236}">
                    <a16:creationId xmlns:a16="http://schemas.microsoft.com/office/drawing/2014/main" id="{4AAB7948-C3F9-5B55-CFD9-0C23D8DE3C40}"/>
                  </a:ext>
                </a:extLst>
              </p:cNvPr>
              <p:cNvSpPr/>
              <p:nvPr/>
            </p:nvSpPr>
            <p:spPr>
              <a:xfrm>
                <a:off x="10106954" y="4473382"/>
                <a:ext cx="565326" cy="357414"/>
              </a:xfrm>
              <a:custGeom>
                <a:avLst/>
                <a:gdLst>
                  <a:gd name="connsiteX0" fmla="*/ 0 w 565326"/>
                  <a:gd name="connsiteY0" fmla="*/ 357414 h 357414"/>
                  <a:gd name="connsiteX1" fmla="*/ 78279 w 565326"/>
                  <a:gd name="connsiteY1" fmla="*/ 24879 h 357414"/>
                  <a:gd name="connsiteX2" fmla="*/ 97091 w 565326"/>
                  <a:gd name="connsiteY2" fmla="*/ 8495 h 357414"/>
                  <a:gd name="connsiteX3" fmla="*/ 553416 w 565326"/>
                  <a:gd name="connsiteY3" fmla="*/ 0 h 357414"/>
                  <a:gd name="connsiteX4" fmla="*/ 564946 w 565326"/>
                  <a:gd name="connsiteY4" fmla="*/ 15777 h 357414"/>
                  <a:gd name="connsiteX5" fmla="*/ 486666 w 565326"/>
                  <a:gd name="connsiteY5" fmla="*/ 348312 h 357414"/>
                  <a:gd name="connsiteX6" fmla="*/ 0 w 565326"/>
                  <a:gd name="connsiteY6" fmla="*/ 357414 h 35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326" h="357414">
                    <a:moveTo>
                      <a:pt x="0" y="357414"/>
                    </a:moveTo>
                    <a:lnTo>
                      <a:pt x="78279" y="24879"/>
                    </a:lnTo>
                    <a:cubicBezTo>
                      <a:pt x="80100" y="16384"/>
                      <a:pt x="88595" y="9102"/>
                      <a:pt x="97091" y="8495"/>
                    </a:cubicBezTo>
                    <a:lnTo>
                      <a:pt x="553416" y="0"/>
                    </a:lnTo>
                    <a:cubicBezTo>
                      <a:pt x="561911" y="0"/>
                      <a:pt x="566766" y="6675"/>
                      <a:pt x="564946" y="15777"/>
                    </a:cubicBezTo>
                    <a:lnTo>
                      <a:pt x="486666" y="348312"/>
                    </a:lnTo>
                    <a:lnTo>
                      <a:pt x="0" y="357414"/>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19" name="任意多边形: 形状 718">
              <a:extLst>
                <a:ext uri="{FF2B5EF4-FFF2-40B4-BE49-F238E27FC236}">
                  <a16:creationId xmlns:a16="http://schemas.microsoft.com/office/drawing/2014/main" id="{48929963-9394-1178-1F16-3974223AC98F}"/>
                </a:ext>
              </a:extLst>
            </p:cNvPr>
            <p:cNvSpPr/>
            <p:nvPr/>
          </p:nvSpPr>
          <p:spPr>
            <a:xfrm>
              <a:off x="4001476" y="5183907"/>
              <a:ext cx="238439" cy="202338"/>
            </a:xfrm>
            <a:custGeom>
              <a:avLst/>
              <a:gdLst>
                <a:gd name="connsiteX0" fmla="*/ 55827 w 251828"/>
                <a:gd name="connsiteY0" fmla="*/ 205104 h 205891"/>
                <a:gd name="connsiteX1" fmla="*/ 135320 w 251828"/>
                <a:gd name="connsiteY1" fmla="*/ 158986 h 205891"/>
                <a:gd name="connsiteX2" fmla="*/ 251829 w 251828"/>
                <a:gd name="connsiteY2" fmla="*/ 64323 h 205891"/>
                <a:gd name="connsiteX3" fmla="*/ 226949 w 251828"/>
                <a:gd name="connsiteY3" fmla="*/ 0 h 205891"/>
                <a:gd name="connsiteX4" fmla="*/ 0 w 251828"/>
                <a:gd name="connsiteY4" fmla="*/ 105586 h 205891"/>
                <a:gd name="connsiteX5" fmla="*/ 55827 w 251828"/>
                <a:gd name="connsiteY5" fmla="*/ 205104 h 205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828" h="205891">
                  <a:moveTo>
                    <a:pt x="55827" y="205104"/>
                  </a:moveTo>
                  <a:cubicBezTo>
                    <a:pt x="100732" y="212993"/>
                    <a:pt x="135320" y="158986"/>
                    <a:pt x="135320" y="158986"/>
                  </a:cubicBezTo>
                  <a:lnTo>
                    <a:pt x="251829" y="64323"/>
                  </a:lnTo>
                  <a:lnTo>
                    <a:pt x="226949" y="0"/>
                  </a:lnTo>
                  <a:lnTo>
                    <a:pt x="0" y="105586"/>
                  </a:lnTo>
                  <a:cubicBezTo>
                    <a:pt x="0" y="105586"/>
                    <a:pt x="10316" y="197215"/>
                    <a:pt x="55827" y="205104"/>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0" name="任意多边形: 形状 719">
              <a:extLst>
                <a:ext uri="{FF2B5EF4-FFF2-40B4-BE49-F238E27FC236}">
                  <a16:creationId xmlns:a16="http://schemas.microsoft.com/office/drawing/2014/main" id="{3FE17CCE-E0C5-F420-51B6-AD85367DB90A}"/>
                </a:ext>
              </a:extLst>
            </p:cNvPr>
            <p:cNvSpPr/>
            <p:nvPr/>
          </p:nvSpPr>
          <p:spPr>
            <a:xfrm>
              <a:off x="3754092" y="5259302"/>
              <a:ext cx="374936" cy="178970"/>
            </a:xfrm>
            <a:custGeom>
              <a:avLst/>
              <a:gdLst>
                <a:gd name="connsiteX0" fmla="*/ 395990 w 395990"/>
                <a:gd name="connsiteY0" fmla="*/ 78626 h 182113"/>
                <a:gd name="connsiteX1" fmla="*/ 387494 w 395990"/>
                <a:gd name="connsiteY1" fmla="*/ 108967 h 182113"/>
                <a:gd name="connsiteX2" fmla="*/ 357154 w 395990"/>
                <a:gd name="connsiteY2" fmla="*/ 145983 h 182113"/>
                <a:gd name="connsiteX3" fmla="*/ 178143 w 395990"/>
                <a:gd name="connsiteY3" fmla="*/ 173289 h 182113"/>
                <a:gd name="connsiteX4" fmla="*/ 11876 w 395990"/>
                <a:gd name="connsiteY4" fmla="*/ 128385 h 182113"/>
                <a:gd name="connsiteX5" fmla="*/ 64062 w 395990"/>
                <a:gd name="connsiteY5" fmla="*/ 35542 h 182113"/>
                <a:gd name="connsiteX6" fmla="*/ 216979 w 395990"/>
                <a:gd name="connsiteY6" fmla="*/ 32508 h 182113"/>
                <a:gd name="connsiteX7" fmla="*/ 283122 w 395990"/>
                <a:gd name="connsiteY7" fmla="*/ 1560 h 182113"/>
                <a:gd name="connsiteX8" fmla="*/ 304968 w 395990"/>
                <a:gd name="connsiteY8" fmla="*/ 90762 h 182113"/>
                <a:gd name="connsiteX9" fmla="*/ 395990 w 395990"/>
                <a:gd name="connsiteY9" fmla="*/ 78626 h 182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5990" h="182113">
                  <a:moveTo>
                    <a:pt x="395990" y="78626"/>
                  </a:moveTo>
                  <a:cubicBezTo>
                    <a:pt x="395990" y="78626"/>
                    <a:pt x="395990" y="84087"/>
                    <a:pt x="387494" y="108967"/>
                  </a:cubicBezTo>
                  <a:cubicBezTo>
                    <a:pt x="378999" y="133846"/>
                    <a:pt x="368077" y="142342"/>
                    <a:pt x="357154" y="145983"/>
                  </a:cubicBezTo>
                  <a:cubicBezTo>
                    <a:pt x="313463" y="159333"/>
                    <a:pt x="282515" y="152658"/>
                    <a:pt x="178143" y="173289"/>
                  </a:cubicBezTo>
                  <a:cubicBezTo>
                    <a:pt x="73771" y="193921"/>
                    <a:pt x="42216" y="178144"/>
                    <a:pt x="11876" y="128385"/>
                  </a:cubicBezTo>
                  <a:cubicBezTo>
                    <a:pt x="-18465" y="78626"/>
                    <a:pt x="13089" y="39183"/>
                    <a:pt x="64062" y="35542"/>
                  </a:cubicBezTo>
                  <a:cubicBezTo>
                    <a:pt x="137487" y="30081"/>
                    <a:pt x="178750" y="38576"/>
                    <a:pt x="216979" y="32508"/>
                  </a:cubicBezTo>
                  <a:cubicBezTo>
                    <a:pt x="257029" y="26440"/>
                    <a:pt x="259456" y="16731"/>
                    <a:pt x="283122" y="1560"/>
                  </a:cubicBezTo>
                  <a:cubicBezTo>
                    <a:pt x="304968" y="-12396"/>
                    <a:pt x="325600" y="71344"/>
                    <a:pt x="304968" y="90762"/>
                  </a:cubicBezTo>
                  <a:cubicBezTo>
                    <a:pt x="286157" y="107753"/>
                    <a:pt x="380820" y="110181"/>
                    <a:pt x="395990" y="78626"/>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1" name="任意多边形: 形状 720">
              <a:extLst>
                <a:ext uri="{FF2B5EF4-FFF2-40B4-BE49-F238E27FC236}">
                  <a16:creationId xmlns:a16="http://schemas.microsoft.com/office/drawing/2014/main" id="{0AB29606-7BC0-64EA-6083-D578796BD83F}"/>
                </a:ext>
              </a:extLst>
            </p:cNvPr>
            <p:cNvSpPr/>
            <p:nvPr/>
          </p:nvSpPr>
          <p:spPr>
            <a:xfrm>
              <a:off x="3754046" y="5307947"/>
              <a:ext cx="361191" cy="130326"/>
            </a:xfrm>
            <a:custGeom>
              <a:avLst/>
              <a:gdLst>
                <a:gd name="connsiteX0" fmla="*/ 374192 w 381473"/>
                <a:gd name="connsiteY0" fmla="*/ 77065 h 132614"/>
                <a:gd name="connsiteX1" fmla="*/ 195181 w 381473"/>
                <a:gd name="connsiteY1" fmla="*/ 104372 h 132614"/>
                <a:gd name="connsiteX2" fmla="*/ 28914 w 381473"/>
                <a:gd name="connsiteY2" fmla="*/ 59468 h 132614"/>
                <a:gd name="connsiteX3" fmla="*/ 22239 w 381473"/>
                <a:gd name="connsiteY3" fmla="*/ 0 h 132614"/>
                <a:gd name="connsiteX4" fmla="*/ 11923 w 381473"/>
                <a:gd name="connsiteY4" fmla="*/ 78886 h 132614"/>
                <a:gd name="connsiteX5" fmla="*/ 178190 w 381473"/>
                <a:gd name="connsiteY5" fmla="*/ 123790 h 132614"/>
                <a:gd name="connsiteX6" fmla="*/ 357201 w 381473"/>
                <a:gd name="connsiteY6" fmla="*/ 96484 h 132614"/>
                <a:gd name="connsiteX7" fmla="*/ 381474 w 381473"/>
                <a:gd name="connsiteY7" fmla="*/ 74031 h 132614"/>
                <a:gd name="connsiteX8" fmla="*/ 374192 w 381473"/>
                <a:gd name="connsiteY8" fmla="*/ 77065 h 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1473" h="132614">
                  <a:moveTo>
                    <a:pt x="374192" y="77065"/>
                  </a:moveTo>
                  <a:cubicBezTo>
                    <a:pt x="331108" y="90415"/>
                    <a:pt x="299553" y="83741"/>
                    <a:pt x="195181" y="104372"/>
                  </a:cubicBezTo>
                  <a:cubicBezTo>
                    <a:pt x="90809" y="125004"/>
                    <a:pt x="59254" y="109227"/>
                    <a:pt x="28914" y="59468"/>
                  </a:cubicBezTo>
                  <a:cubicBezTo>
                    <a:pt x="14957" y="36409"/>
                    <a:pt x="14350" y="15777"/>
                    <a:pt x="22239" y="0"/>
                  </a:cubicBezTo>
                  <a:cubicBezTo>
                    <a:pt x="-820" y="16384"/>
                    <a:pt x="-8709" y="44904"/>
                    <a:pt x="11923" y="78886"/>
                  </a:cubicBezTo>
                  <a:cubicBezTo>
                    <a:pt x="42264" y="128645"/>
                    <a:pt x="73818" y="144422"/>
                    <a:pt x="178190" y="123790"/>
                  </a:cubicBezTo>
                  <a:cubicBezTo>
                    <a:pt x="282563" y="103159"/>
                    <a:pt x="314117" y="109834"/>
                    <a:pt x="357201" y="96484"/>
                  </a:cubicBezTo>
                  <a:cubicBezTo>
                    <a:pt x="365697" y="94056"/>
                    <a:pt x="374192" y="87988"/>
                    <a:pt x="381474" y="74031"/>
                  </a:cubicBezTo>
                  <a:cubicBezTo>
                    <a:pt x="379047" y="75245"/>
                    <a:pt x="376619" y="76459"/>
                    <a:pt x="374192" y="77065"/>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2" name="任意多边形: 形状 721">
              <a:extLst>
                <a:ext uri="{FF2B5EF4-FFF2-40B4-BE49-F238E27FC236}">
                  <a16:creationId xmlns:a16="http://schemas.microsoft.com/office/drawing/2014/main" id="{3EA3915D-13A9-5E94-F9EB-F0F11C70EE82}"/>
                </a:ext>
              </a:extLst>
            </p:cNvPr>
            <p:cNvSpPr/>
            <p:nvPr/>
          </p:nvSpPr>
          <p:spPr>
            <a:xfrm>
              <a:off x="4127878" y="5337168"/>
              <a:ext cx="1149" cy="1789"/>
            </a:xfrm>
            <a:custGeom>
              <a:avLst/>
              <a:gdLst>
                <a:gd name="connsiteX0" fmla="*/ 1214 w 1213"/>
                <a:gd name="connsiteY0" fmla="*/ 1214 h 1820"/>
                <a:gd name="connsiteX1" fmla="*/ 1214 w 1213"/>
                <a:gd name="connsiteY1" fmla="*/ 0 h 1820"/>
                <a:gd name="connsiteX2" fmla="*/ 0 w 1213"/>
                <a:gd name="connsiteY2" fmla="*/ 1820 h 1820"/>
                <a:gd name="connsiteX3" fmla="*/ 1214 w 1213"/>
                <a:gd name="connsiteY3" fmla="*/ 1214 h 1820"/>
              </a:gdLst>
              <a:ahLst/>
              <a:cxnLst>
                <a:cxn ang="0">
                  <a:pos x="connsiteX0" y="connsiteY0"/>
                </a:cxn>
                <a:cxn ang="0">
                  <a:pos x="connsiteX1" y="connsiteY1"/>
                </a:cxn>
                <a:cxn ang="0">
                  <a:pos x="connsiteX2" y="connsiteY2"/>
                </a:cxn>
                <a:cxn ang="0">
                  <a:pos x="connsiteX3" y="connsiteY3"/>
                </a:cxn>
              </a:cxnLst>
              <a:rect l="l" t="t" r="r" b="b"/>
              <a:pathLst>
                <a:path w="1213" h="1820">
                  <a:moveTo>
                    <a:pt x="1214" y="1214"/>
                  </a:moveTo>
                  <a:cubicBezTo>
                    <a:pt x="1214" y="0"/>
                    <a:pt x="1214" y="0"/>
                    <a:pt x="1214" y="0"/>
                  </a:cubicBezTo>
                  <a:cubicBezTo>
                    <a:pt x="1214" y="607"/>
                    <a:pt x="607" y="1214"/>
                    <a:pt x="0" y="1820"/>
                  </a:cubicBezTo>
                  <a:cubicBezTo>
                    <a:pt x="607" y="1214"/>
                    <a:pt x="1214" y="1214"/>
                    <a:pt x="1214" y="1214"/>
                  </a:cubicBezTo>
                  <a:close/>
                </a:path>
              </a:pathLst>
            </a:custGeom>
            <a:solidFill>
              <a:srgbClr val="E9D6B8"/>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23" name="图形 3">
              <a:extLst>
                <a:ext uri="{FF2B5EF4-FFF2-40B4-BE49-F238E27FC236}">
                  <a16:creationId xmlns:a16="http://schemas.microsoft.com/office/drawing/2014/main" id="{1BD66AB2-E96C-701E-7316-4F622D86F077}"/>
                </a:ext>
              </a:extLst>
            </p:cNvPr>
            <p:cNvGrpSpPr/>
            <p:nvPr/>
          </p:nvGrpSpPr>
          <p:grpSpPr>
            <a:xfrm>
              <a:off x="3895395" y="5283498"/>
              <a:ext cx="87995" cy="91380"/>
              <a:chOff x="9644783" y="5186998"/>
              <a:chExt cx="92936" cy="92985"/>
            </a:xfrm>
            <a:solidFill>
              <a:srgbClr val="FFFFFF"/>
            </a:solidFill>
          </p:grpSpPr>
          <p:sp>
            <p:nvSpPr>
              <p:cNvPr id="734" name="任意多边形: 形状 733">
                <a:extLst>
                  <a:ext uri="{FF2B5EF4-FFF2-40B4-BE49-F238E27FC236}">
                    <a16:creationId xmlns:a16="http://schemas.microsoft.com/office/drawing/2014/main" id="{7A65E2D8-9DC3-7E1F-DCCE-E207FF2784C0}"/>
                  </a:ext>
                </a:extLst>
              </p:cNvPr>
              <p:cNvSpPr/>
              <p:nvPr/>
            </p:nvSpPr>
            <p:spPr>
              <a:xfrm>
                <a:off x="9644783" y="5191103"/>
                <a:ext cx="26751" cy="88880"/>
              </a:xfrm>
              <a:custGeom>
                <a:avLst/>
                <a:gdLst>
                  <a:gd name="connsiteX0" fmla="*/ 21623 w 26751"/>
                  <a:gd name="connsiteY0" fmla="*/ 88738 h 88880"/>
                  <a:gd name="connsiteX1" fmla="*/ 14341 w 26751"/>
                  <a:gd name="connsiteY1" fmla="*/ 74174 h 88880"/>
                  <a:gd name="connsiteX2" fmla="*/ 2205 w 26751"/>
                  <a:gd name="connsiteY2" fmla="*/ 18347 h 88880"/>
                  <a:gd name="connsiteX3" fmla="*/ 2812 w 26751"/>
                  <a:gd name="connsiteY3" fmla="*/ 143 h 88880"/>
                  <a:gd name="connsiteX4" fmla="*/ 14948 w 26751"/>
                  <a:gd name="connsiteY4" fmla="*/ 14706 h 88880"/>
                  <a:gd name="connsiteX5" fmla="*/ 26478 w 26751"/>
                  <a:gd name="connsiteY5" fmla="*/ 69926 h 88880"/>
                  <a:gd name="connsiteX6" fmla="*/ 21623 w 26751"/>
                  <a:gd name="connsiteY6" fmla="*/ 88738 h 88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51" h="88880">
                    <a:moveTo>
                      <a:pt x="21623" y="88738"/>
                    </a:moveTo>
                    <a:cubicBezTo>
                      <a:pt x="18589" y="89951"/>
                      <a:pt x="15555" y="83277"/>
                      <a:pt x="14341" y="74174"/>
                    </a:cubicBezTo>
                    <a:cubicBezTo>
                      <a:pt x="12521" y="55363"/>
                      <a:pt x="8273" y="37158"/>
                      <a:pt x="2205" y="18347"/>
                    </a:cubicBezTo>
                    <a:cubicBezTo>
                      <a:pt x="-829" y="9245"/>
                      <a:pt x="-829" y="1356"/>
                      <a:pt x="2812" y="143"/>
                    </a:cubicBezTo>
                    <a:cubicBezTo>
                      <a:pt x="6453" y="-1071"/>
                      <a:pt x="12521" y="5604"/>
                      <a:pt x="14948" y="14706"/>
                    </a:cubicBezTo>
                    <a:cubicBezTo>
                      <a:pt x="21016" y="32911"/>
                      <a:pt x="24657" y="51722"/>
                      <a:pt x="26478" y="69926"/>
                    </a:cubicBezTo>
                    <a:cubicBezTo>
                      <a:pt x="27691" y="79029"/>
                      <a:pt x="24657" y="87524"/>
                      <a:pt x="21623" y="88738"/>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5" name="任意多边形: 形状 734">
                <a:extLst>
                  <a:ext uri="{FF2B5EF4-FFF2-40B4-BE49-F238E27FC236}">
                    <a16:creationId xmlns:a16="http://schemas.microsoft.com/office/drawing/2014/main" id="{B4CB75CC-314A-980C-EED1-1C9C23D2FB13}"/>
                  </a:ext>
                </a:extLst>
              </p:cNvPr>
              <p:cNvSpPr/>
              <p:nvPr/>
            </p:nvSpPr>
            <p:spPr>
              <a:xfrm>
                <a:off x="9676399" y="5191207"/>
                <a:ext cx="27721" cy="82606"/>
              </a:xfrm>
              <a:custGeom>
                <a:avLst/>
                <a:gdLst>
                  <a:gd name="connsiteX0" fmla="*/ 22168 w 27721"/>
                  <a:gd name="connsiteY0" fmla="*/ 82565 h 82606"/>
                  <a:gd name="connsiteX1" fmla="*/ 14279 w 27721"/>
                  <a:gd name="connsiteY1" fmla="*/ 68608 h 82606"/>
                  <a:gd name="connsiteX2" fmla="*/ 2143 w 27721"/>
                  <a:gd name="connsiteY2" fmla="*/ 16422 h 82606"/>
                  <a:gd name="connsiteX3" fmla="*/ 3356 w 27721"/>
                  <a:gd name="connsiteY3" fmla="*/ 38 h 82606"/>
                  <a:gd name="connsiteX4" fmla="*/ 16100 w 27721"/>
                  <a:gd name="connsiteY4" fmla="*/ 14602 h 82606"/>
                  <a:gd name="connsiteX5" fmla="*/ 27629 w 27721"/>
                  <a:gd name="connsiteY5" fmla="*/ 66181 h 82606"/>
                  <a:gd name="connsiteX6" fmla="*/ 22168 w 27721"/>
                  <a:gd name="connsiteY6" fmla="*/ 82565 h 82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721" h="82606">
                    <a:moveTo>
                      <a:pt x="22168" y="82565"/>
                    </a:moveTo>
                    <a:cubicBezTo>
                      <a:pt x="18527" y="83172"/>
                      <a:pt x="15493" y="77104"/>
                      <a:pt x="14279" y="68608"/>
                    </a:cubicBezTo>
                    <a:cubicBezTo>
                      <a:pt x="12459" y="51011"/>
                      <a:pt x="8211" y="33413"/>
                      <a:pt x="2143" y="16422"/>
                    </a:cubicBezTo>
                    <a:cubicBezTo>
                      <a:pt x="-891" y="7927"/>
                      <a:pt x="-891" y="645"/>
                      <a:pt x="3356" y="38"/>
                    </a:cubicBezTo>
                    <a:cubicBezTo>
                      <a:pt x="6997" y="-568"/>
                      <a:pt x="13066" y="6106"/>
                      <a:pt x="16100" y="14602"/>
                    </a:cubicBezTo>
                    <a:cubicBezTo>
                      <a:pt x="21561" y="31593"/>
                      <a:pt x="25809" y="49190"/>
                      <a:pt x="27629" y="66181"/>
                    </a:cubicBezTo>
                    <a:cubicBezTo>
                      <a:pt x="28236" y="74677"/>
                      <a:pt x="25809" y="81958"/>
                      <a:pt x="22168" y="82565"/>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6" name="任意多边形: 形状 735">
                <a:extLst>
                  <a:ext uri="{FF2B5EF4-FFF2-40B4-BE49-F238E27FC236}">
                    <a16:creationId xmlns:a16="http://schemas.microsoft.com/office/drawing/2014/main" id="{DADBDE6C-3F8E-EEDE-852C-34AA78C8B758}"/>
                  </a:ext>
                </a:extLst>
              </p:cNvPr>
              <p:cNvSpPr/>
              <p:nvPr/>
            </p:nvSpPr>
            <p:spPr>
              <a:xfrm>
                <a:off x="9707892" y="5186998"/>
                <a:ext cx="29827" cy="85599"/>
              </a:xfrm>
              <a:custGeom>
                <a:avLst/>
                <a:gdLst>
                  <a:gd name="connsiteX0" fmla="*/ 24657 w 29827"/>
                  <a:gd name="connsiteY0" fmla="*/ 85561 h 85599"/>
                  <a:gd name="connsiteX1" fmla="*/ 16162 w 29827"/>
                  <a:gd name="connsiteY1" fmla="*/ 70391 h 85599"/>
                  <a:gd name="connsiteX2" fmla="*/ 2205 w 29827"/>
                  <a:gd name="connsiteY2" fmla="*/ 16384 h 85599"/>
                  <a:gd name="connsiteX3" fmla="*/ 2812 w 29827"/>
                  <a:gd name="connsiteY3" fmla="*/ 0 h 85599"/>
                  <a:gd name="connsiteX4" fmla="*/ 16162 w 29827"/>
                  <a:gd name="connsiteY4" fmla="*/ 15777 h 85599"/>
                  <a:gd name="connsiteX5" fmla="*/ 29512 w 29827"/>
                  <a:gd name="connsiteY5" fmla="*/ 69177 h 85599"/>
                  <a:gd name="connsiteX6" fmla="*/ 24657 w 29827"/>
                  <a:gd name="connsiteY6" fmla="*/ 85561 h 85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27" h="85599">
                    <a:moveTo>
                      <a:pt x="24657" y="85561"/>
                    </a:moveTo>
                    <a:cubicBezTo>
                      <a:pt x="21016" y="86168"/>
                      <a:pt x="17375" y="79493"/>
                      <a:pt x="16162" y="70391"/>
                    </a:cubicBezTo>
                    <a:cubicBezTo>
                      <a:pt x="13128" y="52186"/>
                      <a:pt x="8880" y="34589"/>
                      <a:pt x="2205" y="16384"/>
                    </a:cubicBezTo>
                    <a:cubicBezTo>
                      <a:pt x="-829" y="7282"/>
                      <a:pt x="-829" y="0"/>
                      <a:pt x="2812" y="0"/>
                    </a:cubicBezTo>
                    <a:cubicBezTo>
                      <a:pt x="7060" y="0"/>
                      <a:pt x="13128" y="6675"/>
                      <a:pt x="16162" y="15777"/>
                    </a:cubicBezTo>
                    <a:cubicBezTo>
                      <a:pt x="22837" y="33375"/>
                      <a:pt x="27085" y="51579"/>
                      <a:pt x="29512" y="69177"/>
                    </a:cubicBezTo>
                    <a:cubicBezTo>
                      <a:pt x="30725" y="77672"/>
                      <a:pt x="28298" y="84954"/>
                      <a:pt x="24657" y="85561"/>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24" name="任意多边形: 形状 723">
              <a:extLst>
                <a:ext uri="{FF2B5EF4-FFF2-40B4-BE49-F238E27FC236}">
                  <a16:creationId xmlns:a16="http://schemas.microsoft.com/office/drawing/2014/main" id="{0162F471-45F4-E8F6-3205-752E2526328E}"/>
                </a:ext>
              </a:extLst>
            </p:cNvPr>
            <p:cNvSpPr/>
            <p:nvPr/>
          </p:nvSpPr>
          <p:spPr>
            <a:xfrm>
              <a:off x="4061804" y="4898252"/>
              <a:ext cx="901556" cy="482448"/>
            </a:xfrm>
            <a:custGeom>
              <a:avLst/>
              <a:gdLst>
                <a:gd name="connsiteX0" fmla="*/ 0 w 952182"/>
                <a:gd name="connsiteY0" fmla="*/ 341038 h 490920"/>
                <a:gd name="connsiteX1" fmla="*/ 844688 w 952182"/>
                <a:gd name="connsiteY1" fmla="*/ 7 h 490920"/>
                <a:gd name="connsiteX2" fmla="*/ 885345 w 952182"/>
                <a:gd name="connsiteY2" fmla="*/ 236665 h 490920"/>
                <a:gd name="connsiteX3" fmla="*/ 91629 w 952182"/>
                <a:gd name="connsiteY3" fmla="*/ 490921 h 490920"/>
                <a:gd name="connsiteX4" fmla="*/ 0 w 952182"/>
                <a:gd name="connsiteY4" fmla="*/ 341038 h 49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182" h="490920">
                  <a:moveTo>
                    <a:pt x="0" y="341038"/>
                  </a:moveTo>
                  <a:cubicBezTo>
                    <a:pt x="0" y="341038"/>
                    <a:pt x="799177" y="613"/>
                    <a:pt x="844688" y="7"/>
                  </a:cubicBezTo>
                  <a:cubicBezTo>
                    <a:pt x="998819" y="-1207"/>
                    <a:pt x="963624" y="160206"/>
                    <a:pt x="885345" y="236665"/>
                  </a:cubicBezTo>
                  <a:cubicBezTo>
                    <a:pt x="793109" y="326474"/>
                    <a:pt x="91629" y="490921"/>
                    <a:pt x="91629" y="490921"/>
                  </a:cubicBezTo>
                  <a:lnTo>
                    <a:pt x="0" y="341038"/>
                  </a:ln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5" name="任意多边形: 形状 724">
              <a:extLst>
                <a:ext uri="{FF2B5EF4-FFF2-40B4-BE49-F238E27FC236}">
                  <a16:creationId xmlns:a16="http://schemas.microsoft.com/office/drawing/2014/main" id="{D94FBF74-6ED0-395F-B3D9-9B0F9C41651A}"/>
                </a:ext>
              </a:extLst>
            </p:cNvPr>
            <p:cNvSpPr/>
            <p:nvPr/>
          </p:nvSpPr>
          <p:spPr>
            <a:xfrm>
              <a:off x="4154882" y="4987114"/>
              <a:ext cx="313705" cy="304732"/>
            </a:xfrm>
            <a:custGeom>
              <a:avLst/>
              <a:gdLst>
                <a:gd name="connsiteX0" fmla="*/ 218454 w 331321"/>
                <a:gd name="connsiteY0" fmla="*/ 310083 h 310083"/>
                <a:gd name="connsiteX1" fmla="*/ 0 w 331321"/>
                <a:gd name="connsiteY1" fmla="*/ 95270 h 310083"/>
                <a:gd name="connsiteX2" fmla="*/ 93450 w 331321"/>
                <a:gd name="connsiteY2" fmla="*/ 0 h 310083"/>
                <a:gd name="connsiteX3" fmla="*/ 331321 w 331321"/>
                <a:gd name="connsiteY3" fmla="*/ 259718 h 310083"/>
              </a:gdLst>
              <a:ahLst/>
              <a:cxnLst>
                <a:cxn ang="0">
                  <a:pos x="connsiteX0" y="connsiteY0"/>
                </a:cxn>
                <a:cxn ang="0">
                  <a:pos x="connsiteX1" y="connsiteY1"/>
                </a:cxn>
                <a:cxn ang="0">
                  <a:pos x="connsiteX2" y="connsiteY2"/>
                </a:cxn>
                <a:cxn ang="0">
                  <a:pos x="connsiteX3" y="connsiteY3"/>
                </a:cxn>
              </a:cxnLst>
              <a:rect l="l" t="t" r="r" b="b"/>
              <a:pathLst>
                <a:path w="331321" h="310083">
                  <a:moveTo>
                    <a:pt x="218454" y="310083"/>
                  </a:moveTo>
                  <a:lnTo>
                    <a:pt x="0" y="95270"/>
                  </a:lnTo>
                  <a:lnTo>
                    <a:pt x="93450" y="0"/>
                  </a:lnTo>
                  <a:lnTo>
                    <a:pt x="331321" y="259718"/>
                  </a:ln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6" name="任意多边形: 形状 725">
              <a:extLst>
                <a:ext uri="{FF2B5EF4-FFF2-40B4-BE49-F238E27FC236}">
                  <a16:creationId xmlns:a16="http://schemas.microsoft.com/office/drawing/2014/main" id="{9267BAA6-BE91-97A4-7F28-53F9A33ED537}"/>
                </a:ext>
              </a:extLst>
            </p:cNvPr>
            <p:cNvSpPr/>
            <p:nvPr/>
          </p:nvSpPr>
          <p:spPr>
            <a:xfrm>
              <a:off x="3653142" y="4580909"/>
              <a:ext cx="751096" cy="733598"/>
            </a:xfrm>
            <a:custGeom>
              <a:avLst/>
              <a:gdLst>
                <a:gd name="connsiteX0" fmla="*/ 793273 w 793273"/>
                <a:gd name="connsiteY0" fmla="*/ 554727 h 746480"/>
                <a:gd name="connsiteX1" fmla="*/ 201020 w 793273"/>
                <a:gd name="connsiteY1" fmla="*/ 11626 h 746480"/>
                <a:gd name="connsiteX2" fmla="*/ 165 w 793273"/>
                <a:gd name="connsiteY2" fmla="*/ 153621 h 746480"/>
                <a:gd name="connsiteX3" fmla="*/ 569965 w 793273"/>
                <a:gd name="connsiteY3" fmla="*/ 746480 h 746480"/>
                <a:gd name="connsiteX4" fmla="*/ 793273 w 793273"/>
                <a:gd name="connsiteY4" fmla="*/ 554727 h 7464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273" h="746480">
                  <a:moveTo>
                    <a:pt x="793273" y="554727"/>
                  </a:moveTo>
                  <a:cubicBezTo>
                    <a:pt x="793273" y="554727"/>
                    <a:pt x="238036" y="27403"/>
                    <a:pt x="201020" y="11626"/>
                  </a:cubicBezTo>
                  <a:cubicBezTo>
                    <a:pt x="74196" y="-41774"/>
                    <a:pt x="-4083" y="103255"/>
                    <a:pt x="165" y="153621"/>
                  </a:cubicBezTo>
                  <a:cubicBezTo>
                    <a:pt x="6233" y="218550"/>
                    <a:pt x="569965" y="746480"/>
                    <a:pt x="569965" y="746480"/>
                  </a:cubicBezTo>
                  <a:lnTo>
                    <a:pt x="793273" y="554727"/>
                  </a:ln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27" name="图形 3">
              <a:extLst>
                <a:ext uri="{FF2B5EF4-FFF2-40B4-BE49-F238E27FC236}">
                  <a16:creationId xmlns:a16="http://schemas.microsoft.com/office/drawing/2014/main" id="{CBA40472-AA44-19FA-ABFF-B06B46F9E126}"/>
                </a:ext>
              </a:extLst>
            </p:cNvPr>
            <p:cNvGrpSpPr/>
            <p:nvPr/>
          </p:nvGrpSpPr>
          <p:grpSpPr>
            <a:xfrm>
              <a:off x="4324039" y="5199925"/>
              <a:ext cx="405969" cy="229115"/>
              <a:chOff x="10097497" y="5101958"/>
              <a:chExt cx="428766" cy="233138"/>
            </a:xfrm>
          </p:grpSpPr>
          <p:sp>
            <p:nvSpPr>
              <p:cNvPr id="728" name="任意多边形: 形状 727">
                <a:extLst>
                  <a:ext uri="{FF2B5EF4-FFF2-40B4-BE49-F238E27FC236}">
                    <a16:creationId xmlns:a16="http://schemas.microsoft.com/office/drawing/2014/main" id="{6665C88F-69A5-E45A-9FA4-C4FC1C539407}"/>
                  </a:ext>
                </a:extLst>
              </p:cNvPr>
              <p:cNvSpPr/>
              <p:nvPr/>
            </p:nvSpPr>
            <p:spPr>
              <a:xfrm>
                <a:off x="10097497" y="5101958"/>
                <a:ext cx="428766" cy="233138"/>
              </a:xfrm>
              <a:custGeom>
                <a:avLst/>
                <a:gdLst>
                  <a:gd name="connsiteX0" fmla="*/ 413597 w 428766"/>
                  <a:gd name="connsiteY0" fmla="*/ 109920 h 233138"/>
                  <a:gd name="connsiteX1" fmla="*/ 428767 w 428766"/>
                  <a:gd name="connsiteY1" fmla="*/ 159072 h 233138"/>
                  <a:gd name="connsiteX2" fmla="*/ 178759 w 428766"/>
                  <a:gd name="connsiteY2" fmla="*/ 233103 h 233138"/>
                  <a:gd name="connsiteX3" fmla="*/ 102300 w 428766"/>
                  <a:gd name="connsiteY3" fmla="*/ 217933 h 233138"/>
                  <a:gd name="connsiteX4" fmla="*/ 81061 w 428766"/>
                  <a:gd name="connsiteY4" fmla="*/ 202155 h 233138"/>
                  <a:gd name="connsiteX5" fmla="*/ 62857 w 428766"/>
                  <a:gd name="connsiteY5" fmla="*/ 205797 h 233138"/>
                  <a:gd name="connsiteX6" fmla="*/ 28268 w 428766"/>
                  <a:gd name="connsiteY6" fmla="*/ 192447 h 233138"/>
                  <a:gd name="connsiteX7" fmla="*/ 2175 w 428766"/>
                  <a:gd name="connsiteY7" fmla="*/ 63801 h 233138"/>
                  <a:gd name="connsiteX8" fmla="*/ 72566 w 428766"/>
                  <a:gd name="connsiteY8" fmla="*/ 69263 h 233138"/>
                  <a:gd name="connsiteX9" fmla="*/ 150239 w 428766"/>
                  <a:gd name="connsiteY9" fmla="*/ 6154 h 233138"/>
                  <a:gd name="connsiteX10" fmla="*/ 413597 w 428766"/>
                  <a:gd name="connsiteY10" fmla="*/ 109920 h 233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766" h="233138">
                    <a:moveTo>
                      <a:pt x="413597" y="109920"/>
                    </a:moveTo>
                    <a:cubicBezTo>
                      <a:pt x="426340" y="122056"/>
                      <a:pt x="428767" y="159072"/>
                      <a:pt x="428767" y="159072"/>
                    </a:cubicBezTo>
                    <a:cubicBezTo>
                      <a:pt x="428767" y="159072"/>
                      <a:pt x="243688" y="231890"/>
                      <a:pt x="178759" y="233103"/>
                    </a:cubicBezTo>
                    <a:cubicBezTo>
                      <a:pt x="161768" y="233710"/>
                      <a:pt x="131427" y="226428"/>
                      <a:pt x="102300" y="217933"/>
                    </a:cubicBezTo>
                    <a:cubicBezTo>
                      <a:pt x="97446" y="216719"/>
                      <a:pt x="85916" y="203369"/>
                      <a:pt x="81061" y="202155"/>
                    </a:cubicBezTo>
                    <a:cubicBezTo>
                      <a:pt x="71959" y="199728"/>
                      <a:pt x="70139" y="208224"/>
                      <a:pt x="62857" y="205797"/>
                    </a:cubicBezTo>
                    <a:cubicBezTo>
                      <a:pt x="43439" y="199121"/>
                      <a:pt x="28875" y="193660"/>
                      <a:pt x="28268" y="192447"/>
                    </a:cubicBezTo>
                    <a:cubicBezTo>
                      <a:pt x="-11175" y="106279"/>
                      <a:pt x="2175" y="63801"/>
                      <a:pt x="2175" y="63801"/>
                    </a:cubicBezTo>
                    <a:cubicBezTo>
                      <a:pt x="2175" y="63801"/>
                      <a:pt x="87130" y="89288"/>
                      <a:pt x="72566" y="69263"/>
                    </a:cubicBezTo>
                    <a:cubicBezTo>
                      <a:pt x="41618" y="26786"/>
                      <a:pt x="130820" y="-16298"/>
                      <a:pt x="150239" y="6154"/>
                    </a:cubicBezTo>
                    <a:cubicBezTo>
                      <a:pt x="230338" y="96570"/>
                      <a:pt x="375974" y="74117"/>
                      <a:pt x="413597" y="109920"/>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9" name="任意多边形: 形状 728">
                <a:extLst>
                  <a:ext uri="{FF2B5EF4-FFF2-40B4-BE49-F238E27FC236}">
                    <a16:creationId xmlns:a16="http://schemas.microsoft.com/office/drawing/2014/main" id="{038C9167-1AB9-6095-2A47-2380CA1D9748}"/>
                  </a:ext>
                </a:extLst>
              </p:cNvPr>
              <p:cNvSpPr/>
              <p:nvPr/>
            </p:nvSpPr>
            <p:spPr>
              <a:xfrm>
                <a:off x="10109988" y="5230082"/>
                <a:ext cx="416275" cy="104979"/>
              </a:xfrm>
              <a:custGeom>
                <a:avLst/>
                <a:gdLst>
                  <a:gd name="connsiteX0" fmla="*/ 411421 w 416275"/>
                  <a:gd name="connsiteY0" fmla="*/ 0 h 104979"/>
                  <a:gd name="connsiteX1" fmla="*/ 211172 w 416275"/>
                  <a:gd name="connsiteY1" fmla="*/ 73425 h 104979"/>
                  <a:gd name="connsiteX2" fmla="*/ 0 w 416275"/>
                  <a:gd name="connsiteY2" fmla="*/ 23666 h 104979"/>
                  <a:gd name="connsiteX3" fmla="*/ 15777 w 416275"/>
                  <a:gd name="connsiteY3" fmla="*/ 64322 h 104979"/>
                  <a:gd name="connsiteX4" fmla="*/ 50366 w 416275"/>
                  <a:gd name="connsiteY4" fmla="*/ 77672 h 104979"/>
                  <a:gd name="connsiteX5" fmla="*/ 68570 w 416275"/>
                  <a:gd name="connsiteY5" fmla="*/ 74031 h 104979"/>
                  <a:gd name="connsiteX6" fmla="*/ 89809 w 416275"/>
                  <a:gd name="connsiteY6" fmla="*/ 89809 h 104979"/>
                  <a:gd name="connsiteX7" fmla="*/ 166268 w 416275"/>
                  <a:gd name="connsiteY7" fmla="*/ 104979 h 104979"/>
                  <a:gd name="connsiteX8" fmla="*/ 416276 w 416275"/>
                  <a:gd name="connsiteY8" fmla="*/ 30947 h 104979"/>
                  <a:gd name="connsiteX9" fmla="*/ 411421 w 416275"/>
                  <a:gd name="connsiteY9" fmla="*/ 0 h 104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6275" h="104979">
                    <a:moveTo>
                      <a:pt x="411421" y="0"/>
                    </a:moveTo>
                    <a:cubicBezTo>
                      <a:pt x="354381" y="23666"/>
                      <a:pt x="234838" y="71604"/>
                      <a:pt x="211172" y="73425"/>
                    </a:cubicBezTo>
                    <a:cubicBezTo>
                      <a:pt x="113475" y="80706"/>
                      <a:pt x="45511" y="44904"/>
                      <a:pt x="0" y="23666"/>
                    </a:cubicBezTo>
                    <a:cubicBezTo>
                      <a:pt x="4248" y="35802"/>
                      <a:pt x="9102" y="49759"/>
                      <a:pt x="15777" y="64322"/>
                    </a:cubicBezTo>
                    <a:cubicBezTo>
                      <a:pt x="16384" y="65536"/>
                      <a:pt x="30341" y="70997"/>
                      <a:pt x="50366" y="77672"/>
                    </a:cubicBezTo>
                    <a:cubicBezTo>
                      <a:pt x="58254" y="80099"/>
                      <a:pt x="60075" y="70997"/>
                      <a:pt x="68570" y="74031"/>
                    </a:cubicBezTo>
                    <a:cubicBezTo>
                      <a:pt x="73425" y="75245"/>
                      <a:pt x="84348" y="88595"/>
                      <a:pt x="89809" y="89809"/>
                    </a:cubicBezTo>
                    <a:cubicBezTo>
                      <a:pt x="118936" y="98304"/>
                      <a:pt x="149277" y="104979"/>
                      <a:pt x="166268" y="104979"/>
                    </a:cubicBezTo>
                    <a:cubicBezTo>
                      <a:pt x="231197" y="103765"/>
                      <a:pt x="416276" y="30947"/>
                      <a:pt x="416276" y="30947"/>
                    </a:cubicBezTo>
                    <a:cubicBezTo>
                      <a:pt x="416276" y="30947"/>
                      <a:pt x="416276" y="13957"/>
                      <a:pt x="411421" y="0"/>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30" name="图形 3">
                <a:extLst>
                  <a:ext uri="{FF2B5EF4-FFF2-40B4-BE49-F238E27FC236}">
                    <a16:creationId xmlns:a16="http://schemas.microsoft.com/office/drawing/2014/main" id="{2A2BA0DB-EAD9-2C38-F84A-4CD3A162FEE6}"/>
                  </a:ext>
                </a:extLst>
              </p:cNvPr>
              <p:cNvGrpSpPr/>
              <p:nvPr/>
            </p:nvGrpSpPr>
            <p:grpSpPr>
              <a:xfrm>
                <a:off x="10216634" y="5142578"/>
                <a:ext cx="174589" cy="64780"/>
                <a:chOff x="10216634" y="5142578"/>
                <a:chExt cx="174589" cy="64780"/>
              </a:xfrm>
              <a:solidFill>
                <a:srgbClr val="FFFFFF"/>
              </a:solidFill>
            </p:grpSpPr>
            <p:sp>
              <p:nvSpPr>
                <p:cNvPr id="731" name="任意多边形: 形状 730">
                  <a:extLst>
                    <a:ext uri="{FF2B5EF4-FFF2-40B4-BE49-F238E27FC236}">
                      <a16:creationId xmlns:a16="http://schemas.microsoft.com/office/drawing/2014/main" id="{AFBBD101-D2D6-2A5C-DDAF-86AA52DC3966}"/>
                    </a:ext>
                  </a:extLst>
                </p:cNvPr>
                <p:cNvSpPr/>
                <p:nvPr/>
              </p:nvSpPr>
              <p:spPr>
                <a:xfrm>
                  <a:off x="10291891" y="5170295"/>
                  <a:ext cx="99332" cy="37062"/>
                </a:xfrm>
                <a:custGeom>
                  <a:avLst/>
                  <a:gdLst>
                    <a:gd name="connsiteX0" fmla="*/ 99053 w 99332"/>
                    <a:gd name="connsiteY0" fmla="*/ 3959 h 37062"/>
                    <a:gd name="connsiteX1" fmla="*/ 83276 w 99332"/>
                    <a:gd name="connsiteY1" fmla="*/ 13668 h 37062"/>
                    <a:gd name="connsiteX2" fmla="*/ 20774 w 99332"/>
                    <a:gd name="connsiteY2" fmla="*/ 33086 h 37062"/>
                    <a:gd name="connsiteX3" fmla="*/ 142 w 99332"/>
                    <a:gd name="connsiteY3" fmla="*/ 34907 h 37062"/>
                    <a:gd name="connsiteX4" fmla="*/ 15919 w 99332"/>
                    <a:gd name="connsiteY4" fmla="*/ 20343 h 37062"/>
                    <a:gd name="connsiteX5" fmla="*/ 77814 w 99332"/>
                    <a:gd name="connsiteY5" fmla="*/ 1532 h 37062"/>
                    <a:gd name="connsiteX6" fmla="*/ 99053 w 99332"/>
                    <a:gd name="connsiteY6" fmla="*/ 3959 h 37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332" h="37062">
                      <a:moveTo>
                        <a:pt x="99053" y="3959"/>
                      </a:moveTo>
                      <a:cubicBezTo>
                        <a:pt x="100873" y="7600"/>
                        <a:pt x="93592" y="11241"/>
                        <a:pt x="83276" y="13668"/>
                      </a:cubicBezTo>
                      <a:cubicBezTo>
                        <a:pt x="62037" y="17916"/>
                        <a:pt x="41405" y="24591"/>
                        <a:pt x="20774" y="33086"/>
                      </a:cubicBezTo>
                      <a:cubicBezTo>
                        <a:pt x="10458" y="37334"/>
                        <a:pt x="1356" y="38548"/>
                        <a:pt x="142" y="34907"/>
                      </a:cubicBezTo>
                      <a:cubicBezTo>
                        <a:pt x="-1072" y="31266"/>
                        <a:pt x="5604" y="24591"/>
                        <a:pt x="15919" y="20343"/>
                      </a:cubicBezTo>
                      <a:cubicBezTo>
                        <a:pt x="35944" y="11848"/>
                        <a:pt x="57183" y="5780"/>
                        <a:pt x="77814" y="1532"/>
                      </a:cubicBezTo>
                      <a:cubicBezTo>
                        <a:pt x="87524" y="-1502"/>
                        <a:pt x="97233" y="318"/>
                        <a:pt x="99053" y="3959"/>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2" name="任意多边形: 形状 731">
                  <a:extLst>
                    <a:ext uri="{FF2B5EF4-FFF2-40B4-BE49-F238E27FC236}">
                      <a16:creationId xmlns:a16="http://schemas.microsoft.com/office/drawing/2014/main" id="{C34DE0E7-9A1B-ADE4-41C9-461CD8E8AB75}"/>
                    </a:ext>
                  </a:extLst>
                </p:cNvPr>
                <p:cNvSpPr/>
                <p:nvPr/>
              </p:nvSpPr>
              <p:spPr>
                <a:xfrm>
                  <a:off x="10252448" y="5155784"/>
                  <a:ext cx="96905" cy="44665"/>
                </a:xfrm>
                <a:custGeom>
                  <a:avLst/>
                  <a:gdLst>
                    <a:gd name="connsiteX0" fmla="*/ 96626 w 96905"/>
                    <a:gd name="connsiteY0" fmla="*/ 3301 h 44665"/>
                    <a:gd name="connsiteX1" fmla="*/ 80849 w 96905"/>
                    <a:gd name="connsiteY1" fmla="*/ 14830 h 44665"/>
                    <a:gd name="connsiteX2" fmla="*/ 20167 w 96905"/>
                    <a:gd name="connsiteY2" fmla="*/ 39710 h 44665"/>
                    <a:gd name="connsiteX3" fmla="*/ 142 w 96905"/>
                    <a:gd name="connsiteY3" fmla="*/ 42744 h 44665"/>
                    <a:gd name="connsiteX4" fmla="*/ 15313 w 96905"/>
                    <a:gd name="connsiteY4" fmla="*/ 26359 h 44665"/>
                    <a:gd name="connsiteX5" fmla="*/ 75388 w 96905"/>
                    <a:gd name="connsiteY5" fmla="*/ 2693 h 44665"/>
                    <a:gd name="connsiteX6" fmla="*/ 96626 w 96905"/>
                    <a:gd name="connsiteY6" fmla="*/ 3301 h 44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05" h="44665">
                      <a:moveTo>
                        <a:pt x="96626" y="3301"/>
                      </a:moveTo>
                      <a:cubicBezTo>
                        <a:pt x="98447" y="6941"/>
                        <a:pt x="91165" y="11796"/>
                        <a:pt x="80849" y="14830"/>
                      </a:cubicBezTo>
                      <a:cubicBezTo>
                        <a:pt x="60217" y="20898"/>
                        <a:pt x="40192" y="29394"/>
                        <a:pt x="20167" y="39710"/>
                      </a:cubicBezTo>
                      <a:cubicBezTo>
                        <a:pt x="10458" y="44564"/>
                        <a:pt x="1356" y="46384"/>
                        <a:pt x="142" y="42744"/>
                      </a:cubicBezTo>
                      <a:cubicBezTo>
                        <a:pt x="-1071" y="39102"/>
                        <a:pt x="5604" y="31214"/>
                        <a:pt x="15313" y="26359"/>
                      </a:cubicBezTo>
                      <a:cubicBezTo>
                        <a:pt x="34731" y="16651"/>
                        <a:pt x="54756" y="8155"/>
                        <a:pt x="75388" y="2693"/>
                      </a:cubicBezTo>
                      <a:cubicBezTo>
                        <a:pt x="85703" y="-1554"/>
                        <a:pt x="95413" y="-341"/>
                        <a:pt x="96626" y="3301"/>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3" name="任意多边形: 形状 732">
                  <a:extLst>
                    <a:ext uri="{FF2B5EF4-FFF2-40B4-BE49-F238E27FC236}">
                      <a16:creationId xmlns:a16="http://schemas.microsoft.com/office/drawing/2014/main" id="{03E86131-7BBD-88CB-48A7-103B0A0B4088}"/>
                    </a:ext>
                  </a:extLst>
                </p:cNvPr>
                <p:cNvSpPr/>
                <p:nvPr/>
              </p:nvSpPr>
              <p:spPr>
                <a:xfrm>
                  <a:off x="10216634" y="5142578"/>
                  <a:ext cx="92532" cy="50982"/>
                </a:xfrm>
                <a:custGeom>
                  <a:avLst/>
                  <a:gdLst>
                    <a:gd name="connsiteX0" fmla="*/ 92390 w 92532"/>
                    <a:gd name="connsiteY0" fmla="*/ 3156 h 50982"/>
                    <a:gd name="connsiteX1" fmla="*/ 77220 w 92532"/>
                    <a:gd name="connsiteY1" fmla="*/ 15899 h 50982"/>
                    <a:gd name="connsiteX2" fmla="*/ 18965 w 92532"/>
                    <a:gd name="connsiteY2" fmla="*/ 45027 h 50982"/>
                    <a:gd name="connsiteX3" fmla="*/ 154 w 92532"/>
                    <a:gd name="connsiteY3" fmla="*/ 48667 h 50982"/>
                    <a:gd name="connsiteX4" fmla="*/ 14718 w 92532"/>
                    <a:gd name="connsiteY4" fmla="*/ 30463 h 50982"/>
                    <a:gd name="connsiteX5" fmla="*/ 72365 w 92532"/>
                    <a:gd name="connsiteY5" fmla="*/ 1943 h 50982"/>
                    <a:gd name="connsiteX6" fmla="*/ 92390 w 92532"/>
                    <a:gd name="connsiteY6" fmla="*/ 3156 h 50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532" h="50982">
                      <a:moveTo>
                        <a:pt x="92390" y="3156"/>
                      </a:moveTo>
                      <a:cubicBezTo>
                        <a:pt x="93604" y="6797"/>
                        <a:pt x="86929" y="12259"/>
                        <a:pt x="77220" y="15899"/>
                      </a:cubicBezTo>
                      <a:cubicBezTo>
                        <a:pt x="57195" y="23788"/>
                        <a:pt x="37776" y="33497"/>
                        <a:pt x="18965" y="45027"/>
                      </a:cubicBezTo>
                      <a:cubicBezTo>
                        <a:pt x="9863" y="51095"/>
                        <a:pt x="1368" y="52915"/>
                        <a:pt x="154" y="48667"/>
                      </a:cubicBezTo>
                      <a:cubicBezTo>
                        <a:pt x="-1060" y="45027"/>
                        <a:pt x="5009" y="36531"/>
                        <a:pt x="14718" y="30463"/>
                      </a:cubicBezTo>
                      <a:cubicBezTo>
                        <a:pt x="33529" y="18933"/>
                        <a:pt x="52947" y="9224"/>
                        <a:pt x="72365" y="1943"/>
                      </a:cubicBezTo>
                      <a:cubicBezTo>
                        <a:pt x="82074" y="-1092"/>
                        <a:pt x="91176" y="-484"/>
                        <a:pt x="92390" y="3156"/>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容页">
    <p:spTree>
      <p:nvGrpSpPr>
        <p:cNvPr id="1" name=""/>
        <p:cNvGrpSpPr/>
        <p:nvPr/>
      </p:nvGrpSpPr>
      <p:grpSpPr>
        <a:xfrm>
          <a:off x="0" y="0"/>
          <a:ext cx="0" cy="0"/>
          <a:chOff x="0" y="0"/>
          <a:chExt cx="0" cy="0"/>
        </a:xfrm>
      </p:grpSpPr>
      <p:sp>
        <p:nvSpPr>
          <p:cNvPr id="7" name="任意多边形: 形状 6"/>
          <p:cNvSpPr/>
          <p:nvPr userDrawn="1"/>
        </p:nvSpPr>
        <p:spPr>
          <a:xfrm>
            <a:off x="-653036" y="4015434"/>
            <a:ext cx="5111646" cy="3431044"/>
          </a:xfrm>
          <a:custGeom>
            <a:avLst/>
            <a:gdLst>
              <a:gd name="connsiteX0" fmla="*/ 2185802 w 5111646"/>
              <a:gd name="connsiteY0" fmla="*/ 0 h 3223567"/>
              <a:gd name="connsiteX1" fmla="*/ 5111646 w 5111646"/>
              <a:gd name="connsiteY1" fmla="*/ 2586973 h 3223567"/>
              <a:gd name="connsiteX2" fmla="*/ 5052203 w 5111646"/>
              <a:gd name="connsiteY2" fmla="*/ 3108338 h 3223567"/>
              <a:gd name="connsiteX3" fmla="*/ 5018694 w 5111646"/>
              <a:gd name="connsiteY3" fmla="*/ 3223567 h 3223567"/>
              <a:gd name="connsiteX4" fmla="*/ 43978 w 5111646"/>
              <a:gd name="connsiteY4" fmla="*/ 3223567 h 3223567"/>
              <a:gd name="connsiteX5" fmla="*/ 43978 w 5111646"/>
              <a:gd name="connsiteY5" fmla="*/ 871450 h 3223567"/>
              <a:gd name="connsiteX6" fmla="*/ 0 w 5111646"/>
              <a:gd name="connsiteY6" fmla="*/ 871450 h 3223567"/>
              <a:gd name="connsiteX7" fmla="*/ 116919 w 5111646"/>
              <a:gd name="connsiteY7" fmla="*/ 757707 h 3223567"/>
              <a:gd name="connsiteX8" fmla="*/ 2185802 w 5111646"/>
              <a:gd name="connsiteY8" fmla="*/ 0 h 3223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1646" h="3223567">
                <a:moveTo>
                  <a:pt x="2185802" y="0"/>
                </a:moveTo>
                <a:cubicBezTo>
                  <a:pt x="3801702" y="0"/>
                  <a:pt x="5111646" y="1158227"/>
                  <a:pt x="5111646" y="2586973"/>
                </a:cubicBezTo>
                <a:cubicBezTo>
                  <a:pt x="5111646" y="2765566"/>
                  <a:pt x="5091178" y="2939933"/>
                  <a:pt x="5052203" y="3108338"/>
                </a:cubicBezTo>
                <a:lnTo>
                  <a:pt x="5018694" y="3223567"/>
                </a:lnTo>
                <a:lnTo>
                  <a:pt x="43978" y="3223567"/>
                </a:lnTo>
                <a:lnTo>
                  <a:pt x="43978" y="871450"/>
                </a:lnTo>
                <a:lnTo>
                  <a:pt x="0" y="871450"/>
                </a:lnTo>
                <a:lnTo>
                  <a:pt x="116919" y="757707"/>
                </a:lnTo>
                <a:cubicBezTo>
                  <a:pt x="646392" y="289557"/>
                  <a:pt x="1377853" y="0"/>
                  <a:pt x="2185802" y="0"/>
                </a:cubicBezTo>
                <a:close/>
              </a:path>
            </a:pathLst>
          </a:custGeom>
          <a:gradFill flip="none" rotWithShape="1">
            <a:gsLst>
              <a:gs pos="0">
                <a:schemeClr val="accent2">
                  <a:alpha val="60000"/>
                </a:schemeClr>
              </a:gs>
              <a:gs pos="100000">
                <a:schemeClr val="accent2">
                  <a:alpha val="0"/>
                </a:schemeClr>
              </a:gs>
            </a:gsLst>
            <a:path path="circle">
              <a:fillToRect l="50000" t="50000" r="50000" b="50000"/>
            </a:path>
            <a:tileRect/>
          </a:gradFill>
          <a:ln>
            <a:noFill/>
          </a:ln>
          <a:effectLst>
            <a:softEdge rad="6096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8" name="任意多边形: 形状 7"/>
          <p:cNvSpPr/>
          <p:nvPr userDrawn="1"/>
        </p:nvSpPr>
        <p:spPr>
          <a:xfrm>
            <a:off x="8168469" y="-469245"/>
            <a:ext cx="5157242" cy="6862090"/>
          </a:xfrm>
          <a:custGeom>
            <a:avLst/>
            <a:gdLst>
              <a:gd name="connsiteX0" fmla="*/ 3431045 w 5157242"/>
              <a:gd name="connsiteY0" fmla="*/ 0 h 6862090"/>
              <a:gd name="connsiteX1" fmla="*/ 5066485 w 5157242"/>
              <a:gd name="connsiteY1" fmla="*/ 414109 h 6862090"/>
              <a:gd name="connsiteX2" fmla="*/ 5157242 w 5157242"/>
              <a:gd name="connsiteY2" fmla="*/ 469245 h 6862090"/>
              <a:gd name="connsiteX3" fmla="*/ 4436489 w 5157242"/>
              <a:gd name="connsiteY3" fmla="*/ 469245 h 6862090"/>
              <a:gd name="connsiteX4" fmla="*/ 4436489 w 5157242"/>
              <a:gd name="connsiteY4" fmla="*/ 6712053 h 6862090"/>
              <a:gd name="connsiteX5" fmla="*/ 4288517 w 5157242"/>
              <a:gd name="connsiteY5" fmla="*/ 6754072 h 6862090"/>
              <a:gd name="connsiteX6" fmla="*/ 3431045 w 5157242"/>
              <a:gd name="connsiteY6" fmla="*/ 6862090 h 6862090"/>
              <a:gd name="connsiteX7" fmla="*/ 0 w 5157242"/>
              <a:gd name="connsiteY7" fmla="*/ 3431045 h 6862090"/>
              <a:gd name="connsiteX8" fmla="*/ 3431045 w 5157242"/>
              <a:gd name="connsiteY8" fmla="*/ 0 h 6862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7242" h="6862090">
                <a:moveTo>
                  <a:pt x="3431045" y="0"/>
                </a:moveTo>
                <a:cubicBezTo>
                  <a:pt x="4023206" y="0"/>
                  <a:pt x="4580329" y="150013"/>
                  <a:pt x="5066485" y="414109"/>
                </a:cubicBezTo>
                <a:lnTo>
                  <a:pt x="5157242" y="469245"/>
                </a:lnTo>
                <a:lnTo>
                  <a:pt x="4436489" y="469245"/>
                </a:lnTo>
                <a:lnTo>
                  <a:pt x="4436489" y="6712053"/>
                </a:lnTo>
                <a:lnTo>
                  <a:pt x="4288517" y="6754072"/>
                </a:lnTo>
                <a:cubicBezTo>
                  <a:pt x="4014446" y="6824587"/>
                  <a:pt x="3727125" y="6862090"/>
                  <a:pt x="3431045" y="6862090"/>
                </a:cubicBezTo>
                <a:cubicBezTo>
                  <a:pt x="1536131" y="6862090"/>
                  <a:pt x="0" y="5325959"/>
                  <a:pt x="0" y="3431045"/>
                </a:cubicBezTo>
                <a:cubicBezTo>
                  <a:pt x="0" y="1536131"/>
                  <a:pt x="1536131" y="0"/>
                  <a:pt x="3431045" y="0"/>
                </a:cubicBezTo>
                <a:close/>
              </a:path>
            </a:pathLst>
          </a:custGeom>
          <a:gradFill flip="none" rotWithShape="1">
            <a:gsLst>
              <a:gs pos="0">
                <a:schemeClr val="accent2">
                  <a:alpha val="60000"/>
                </a:schemeClr>
              </a:gs>
              <a:gs pos="100000">
                <a:schemeClr val="accent2">
                  <a:alpha val="0"/>
                </a:schemeClr>
              </a:gs>
            </a:gsLst>
            <a:path path="circle">
              <a:fillToRect l="50000" t="50000" r="50000" b="50000"/>
            </a:path>
            <a:tileRect/>
          </a:gradFill>
          <a:ln>
            <a:noFill/>
          </a:ln>
          <a:effectLst>
            <a:softEdge rad="6096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9" name="任意多边形: 形状 8"/>
          <p:cNvSpPr/>
          <p:nvPr userDrawn="1"/>
        </p:nvSpPr>
        <p:spPr>
          <a:xfrm>
            <a:off x="7027514" y="-376885"/>
            <a:ext cx="5164487" cy="3807932"/>
          </a:xfrm>
          <a:custGeom>
            <a:avLst/>
            <a:gdLst>
              <a:gd name="connsiteX0" fmla="*/ 32764 w 5164487"/>
              <a:gd name="connsiteY0" fmla="*/ 0 h 3807932"/>
              <a:gd name="connsiteX1" fmla="*/ 5164487 w 5164487"/>
              <a:gd name="connsiteY1" fmla="*/ 0 h 3807932"/>
              <a:gd name="connsiteX2" fmla="*/ 5164487 w 5164487"/>
              <a:gd name="connsiteY2" fmla="*/ 3345501 h 3807932"/>
              <a:gd name="connsiteX3" fmla="*/ 5066485 w 5164487"/>
              <a:gd name="connsiteY3" fmla="*/ 3403629 h 3807932"/>
              <a:gd name="connsiteX4" fmla="*/ 3431045 w 5164487"/>
              <a:gd name="connsiteY4" fmla="*/ 3807932 h 3807932"/>
              <a:gd name="connsiteX5" fmla="*/ 0 w 5164487"/>
              <a:gd name="connsiteY5" fmla="*/ 458133 h 3807932"/>
              <a:gd name="connsiteX6" fmla="*/ 17714 w 5164487"/>
              <a:gd name="connsiteY6" fmla="*/ 115635 h 3807932"/>
              <a:gd name="connsiteX7" fmla="*/ 32764 w 5164487"/>
              <a:gd name="connsiteY7" fmla="*/ 0 h 3807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64487" h="3807932">
                <a:moveTo>
                  <a:pt x="32764" y="0"/>
                </a:moveTo>
                <a:lnTo>
                  <a:pt x="5164487" y="0"/>
                </a:lnTo>
                <a:lnTo>
                  <a:pt x="5164487" y="3345501"/>
                </a:lnTo>
                <a:lnTo>
                  <a:pt x="5066485" y="3403629"/>
                </a:lnTo>
                <a:cubicBezTo>
                  <a:pt x="4580329" y="3661472"/>
                  <a:pt x="4023206" y="3807932"/>
                  <a:pt x="3431045" y="3807932"/>
                </a:cubicBezTo>
                <a:cubicBezTo>
                  <a:pt x="1536131" y="3807932"/>
                  <a:pt x="0" y="2308176"/>
                  <a:pt x="0" y="458133"/>
                </a:cubicBezTo>
                <a:cubicBezTo>
                  <a:pt x="0" y="342505"/>
                  <a:pt x="6001" y="228245"/>
                  <a:pt x="17714" y="115635"/>
                </a:cubicBezTo>
                <a:lnTo>
                  <a:pt x="32764" y="0"/>
                </a:lnTo>
                <a:close/>
              </a:path>
            </a:pathLst>
          </a:custGeom>
          <a:gradFill flip="none" rotWithShape="1">
            <a:gsLst>
              <a:gs pos="0">
                <a:schemeClr val="accent1">
                  <a:alpha val="60000"/>
                </a:schemeClr>
              </a:gs>
              <a:gs pos="100000">
                <a:schemeClr val="accent1">
                  <a:alpha val="0"/>
                </a:schemeClr>
              </a:gs>
            </a:gsLst>
            <a:path path="circle">
              <a:fillToRect l="50000" t="50000" r="50000" b="50000"/>
            </a:path>
            <a:tileRect/>
          </a:gradFill>
          <a:ln>
            <a:noFill/>
          </a:ln>
          <a:effectLst>
            <a:softEdge rad="6096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6" name="矩形: 圆角 5"/>
          <p:cNvSpPr/>
          <p:nvPr userDrawn="1"/>
        </p:nvSpPr>
        <p:spPr>
          <a:xfrm>
            <a:off x="247650" y="821700"/>
            <a:ext cx="11696700" cy="5571145"/>
          </a:xfrm>
          <a:prstGeom prst="roundRect">
            <a:avLst>
              <a:gd name="adj" fmla="val 13397"/>
            </a:avLst>
          </a:prstGeom>
          <a:gradFill flip="none" rotWithShape="1">
            <a:gsLst>
              <a:gs pos="0">
                <a:schemeClr val="bg1">
                  <a:alpha val="95000"/>
                </a:schemeClr>
              </a:gs>
              <a:gs pos="100000">
                <a:schemeClr val="accent1">
                  <a:lumMod val="20000"/>
                  <a:lumOff val="80000"/>
                  <a:alpha val="70000"/>
                </a:schemeClr>
              </a:gs>
            </a:gsLst>
            <a:lin ang="5400000" scaled="1"/>
            <a:tileRect/>
          </a:gradFill>
          <a:ln>
            <a:noFill/>
          </a:ln>
          <a:effectLst>
            <a:outerShdw blurRad="635000" dist="50800" sx="90000" sy="90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alpha val="66000"/>
                </a:schemeClr>
              </a:solidFill>
              <a:latin typeface="思源黑体 CN Normal" panose="020B0400000000000000" pitchFamily="34" charset="-122"/>
              <a:ea typeface="思源黑体 CN Heavy" panose="020B0A00000000000000"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3" name="组合 2"/>
          <p:cNvGrpSpPr/>
          <p:nvPr userDrawn="1"/>
        </p:nvGrpSpPr>
        <p:grpSpPr>
          <a:xfrm>
            <a:off x="550863" y="222250"/>
            <a:ext cx="1552460" cy="209550"/>
            <a:chOff x="550863" y="222250"/>
            <a:chExt cx="1552460" cy="209550"/>
          </a:xfrm>
        </p:grpSpPr>
        <p:sp>
          <p:nvSpPr>
            <p:cNvPr id="4" name="任意多边形: 形状 3"/>
            <p:cNvSpPr/>
            <p:nvPr/>
          </p:nvSpPr>
          <p:spPr>
            <a:xfrm>
              <a:off x="550863" y="222250"/>
              <a:ext cx="636565" cy="209550"/>
            </a:xfrm>
            <a:custGeom>
              <a:avLst/>
              <a:gdLst>
                <a:gd name="connsiteX0" fmla="*/ 87230 w 636565"/>
                <a:gd name="connsiteY0" fmla="*/ 209550 h 209550"/>
                <a:gd name="connsiteX1" fmla="*/ 23670 w 636565"/>
                <a:gd name="connsiteY1" fmla="*/ 182366 h 209550"/>
                <a:gd name="connsiteX2" fmla="*/ 0 w 636565"/>
                <a:gd name="connsiteY2" fmla="*/ 111700 h 209550"/>
                <a:gd name="connsiteX3" fmla="*/ 24336 w 636565"/>
                <a:gd name="connsiteY3" fmla="*/ 37757 h 209550"/>
                <a:gd name="connsiteX4" fmla="*/ 90773 w 636565"/>
                <a:gd name="connsiteY4" fmla="*/ 9973 h 209550"/>
                <a:gd name="connsiteX5" fmla="*/ 152352 w 636565"/>
                <a:gd name="connsiteY5" fmla="*/ 36690 h 209550"/>
                <a:gd name="connsiteX6" fmla="*/ 175889 w 636565"/>
                <a:gd name="connsiteY6" fmla="*/ 106737 h 209550"/>
                <a:gd name="connsiteX7" fmla="*/ 151752 w 636565"/>
                <a:gd name="connsiteY7" fmla="*/ 182099 h 209550"/>
                <a:gd name="connsiteX8" fmla="*/ 87230 w 636565"/>
                <a:gd name="connsiteY8" fmla="*/ 209550 h 209550"/>
                <a:gd name="connsiteX9" fmla="*/ 88535 w 636565"/>
                <a:gd name="connsiteY9" fmla="*/ 22079 h 209550"/>
                <a:gd name="connsiteX10" fmla="*/ 34566 w 636565"/>
                <a:gd name="connsiteY10" fmla="*/ 46444 h 209550"/>
                <a:gd name="connsiteX11" fmla="*/ 13383 w 636565"/>
                <a:gd name="connsiteY11" fmla="*/ 110233 h 209550"/>
                <a:gd name="connsiteX12" fmla="*/ 33461 w 636565"/>
                <a:gd name="connsiteY12" fmla="*/ 173679 h 209550"/>
                <a:gd name="connsiteX13" fmla="*/ 86973 w 636565"/>
                <a:gd name="connsiteY13" fmla="*/ 197301 h 209550"/>
                <a:gd name="connsiteX14" fmla="*/ 142199 w 636565"/>
                <a:gd name="connsiteY14" fmla="*/ 173965 h 209550"/>
                <a:gd name="connsiteX15" fmla="*/ 162525 w 636565"/>
                <a:gd name="connsiteY15" fmla="*/ 108890 h 209550"/>
                <a:gd name="connsiteX16" fmla="*/ 142646 w 636565"/>
                <a:gd name="connsiteY16" fmla="*/ 45034 h 209550"/>
                <a:gd name="connsiteX17" fmla="*/ 88535 w 636565"/>
                <a:gd name="connsiteY17" fmla="*/ 22079 h 209550"/>
                <a:gd name="connsiteX18" fmla="*/ 270462 w 636565"/>
                <a:gd name="connsiteY18" fmla="*/ 15211 h 209550"/>
                <a:gd name="connsiteX19" fmla="*/ 255775 w 636565"/>
                <a:gd name="connsiteY19" fmla="*/ 11306 h 209550"/>
                <a:gd name="connsiteX20" fmla="*/ 230981 w 636565"/>
                <a:gd name="connsiteY20" fmla="*/ 45482 h 209550"/>
                <a:gd name="connsiteX21" fmla="*/ 230981 w 636565"/>
                <a:gd name="connsiteY21" fmla="*/ 68370 h 209550"/>
                <a:gd name="connsiteX22" fmla="*/ 266529 w 636565"/>
                <a:gd name="connsiteY22" fmla="*/ 68370 h 209550"/>
                <a:gd name="connsiteX23" fmla="*/ 266529 w 636565"/>
                <a:gd name="connsiteY23" fmla="*/ 79677 h 209550"/>
                <a:gd name="connsiteX24" fmla="*/ 230981 w 636565"/>
                <a:gd name="connsiteY24" fmla="*/ 79677 h 209550"/>
                <a:gd name="connsiteX25" fmla="*/ 230981 w 636565"/>
                <a:gd name="connsiteY25" fmla="*/ 206188 h 209550"/>
                <a:gd name="connsiteX26" fmla="*/ 218913 w 636565"/>
                <a:gd name="connsiteY26" fmla="*/ 206188 h 209550"/>
                <a:gd name="connsiteX27" fmla="*/ 218913 w 636565"/>
                <a:gd name="connsiteY27" fmla="*/ 79677 h 209550"/>
                <a:gd name="connsiteX28" fmla="*/ 194786 w 636565"/>
                <a:gd name="connsiteY28" fmla="*/ 79677 h 209550"/>
                <a:gd name="connsiteX29" fmla="*/ 194786 w 636565"/>
                <a:gd name="connsiteY29" fmla="*/ 68370 h 209550"/>
                <a:gd name="connsiteX30" fmla="*/ 218923 w 636565"/>
                <a:gd name="connsiteY30" fmla="*/ 68370 h 209550"/>
                <a:gd name="connsiteX31" fmla="*/ 218923 w 636565"/>
                <a:gd name="connsiteY31" fmla="*/ 44415 h 209550"/>
                <a:gd name="connsiteX32" fmla="*/ 229619 w 636565"/>
                <a:gd name="connsiteY32" fmla="*/ 11306 h 209550"/>
                <a:gd name="connsiteX33" fmla="*/ 256289 w 636565"/>
                <a:gd name="connsiteY33" fmla="*/ 0 h 209550"/>
                <a:gd name="connsiteX34" fmla="*/ 270462 w 636565"/>
                <a:gd name="connsiteY34" fmla="*/ 2562 h 209550"/>
                <a:gd name="connsiteX35" fmla="*/ 270462 w 636565"/>
                <a:gd name="connsiteY35" fmla="*/ 15211 h 209550"/>
                <a:gd name="connsiteX36" fmla="*/ 344567 w 636565"/>
                <a:gd name="connsiteY36" fmla="*/ 15211 h 209550"/>
                <a:gd name="connsiteX37" fmla="*/ 329879 w 636565"/>
                <a:gd name="connsiteY37" fmla="*/ 11306 h 209550"/>
                <a:gd name="connsiteX38" fmla="*/ 305086 w 636565"/>
                <a:gd name="connsiteY38" fmla="*/ 45482 h 209550"/>
                <a:gd name="connsiteX39" fmla="*/ 305086 w 636565"/>
                <a:gd name="connsiteY39" fmla="*/ 68370 h 209550"/>
                <a:gd name="connsiteX40" fmla="*/ 340643 w 636565"/>
                <a:gd name="connsiteY40" fmla="*/ 68370 h 209550"/>
                <a:gd name="connsiteX41" fmla="*/ 340643 w 636565"/>
                <a:gd name="connsiteY41" fmla="*/ 79677 h 209550"/>
                <a:gd name="connsiteX42" fmla="*/ 305086 w 636565"/>
                <a:gd name="connsiteY42" fmla="*/ 79677 h 209550"/>
                <a:gd name="connsiteX43" fmla="*/ 305086 w 636565"/>
                <a:gd name="connsiteY43" fmla="*/ 206188 h 209550"/>
                <a:gd name="connsiteX44" fmla="*/ 293027 w 636565"/>
                <a:gd name="connsiteY44" fmla="*/ 206188 h 209550"/>
                <a:gd name="connsiteX45" fmla="*/ 293027 w 636565"/>
                <a:gd name="connsiteY45" fmla="*/ 79677 h 209550"/>
                <a:gd name="connsiteX46" fmla="*/ 268891 w 636565"/>
                <a:gd name="connsiteY46" fmla="*/ 79677 h 209550"/>
                <a:gd name="connsiteX47" fmla="*/ 268891 w 636565"/>
                <a:gd name="connsiteY47" fmla="*/ 68370 h 209550"/>
                <a:gd name="connsiteX48" fmla="*/ 293027 w 636565"/>
                <a:gd name="connsiteY48" fmla="*/ 68370 h 209550"/>
                <a:gd name="connsiteX49" fmla="*/ 293027 w 636565"/>
                <a:gd name="connsiteY49" fmla="*/ 44415 h 209550"/>
                <a:gd name="connsiteX50" fmla="*/ 303714 w 636565"/>
                <a:gd name="connsiteY50" fmla="*/ 11306 h 209550"/>
                <a:gd name="connsiteX51" fmla="*/ 330422 w 636565"/>
                <a:gd name="connsiteY51" fmla="*/ 0 h 209550"/>
                <a:gd name="connsiteX52" fmla="*/ 344586 w 636565"/>
                <a:gd name="connsiteY52" fmla="*/ 2562 h 209550"/>
                <a:gd name="connsiteX53" fmla="*/ 344586 w 636565"/>
                <a:gd name="connsiteY53" fmla="*/ 15211 h 209550"/>
                <a:gd name="connsiteX54" fmla="*/ 344567 w 636565"/>
                <a:gd name="connsiteY54" fmla="*/ 15211 h 209550"/>
                <a:gd name="connsiteX55" fmla="*/ 365817 w 636565"/>
                <a:gd name="connsiteY55" fmla="*/ 33642 h 209550"/>
                <a:gd name="connsiteX56" fmla="*/ 358864 w 636565"/>
                <a:gd name="connsiteY56" fmla="*/ 30690 h 209550"/>
                <a:gd name="connsiteX57" fmla="*/ 355845 w 636565"/>
                <a:gd name="connsiteY57" fmla="*/ 23136 h 209550"/>
                <a:gd name="connsiteX58" fmla="*/ 358921 w 636565"/>
                <a:gd name="connsiteY58" fmla="*/ 15945 h 209550"/>
                <a:gd name="connsiteX59" fmla="*/ 365817 w 636565"/>
                <a:gd name="connsiteY59" fmla="*/ 13183 h 209550"/>
                <a:gd name="connsiteX60" fmla="*/ 372980 w 636565"/>
                <a:gd name="connsiteY60" fmla="*/ 15878 h 209550"/>
                <a:gd name="connsiteX61" fmla="*/ 376057 w 636565"/>
                <a:gd name="connsiteY61" fmla="*/ 23155 h 209550"/>
                <a:gd name="connsiteX62" fmla="*/ 373037 w 636565"/>
                <a:gd name="connsiteY62" fmla="*/ 30547 h 209550"/>
                <a:gd name="connsiteX63" fmla="*/ 365817 w 636565"/>
                <a:gd name="connsiteY63" fmla="*/ 33642 h 209550"/>
                <a:gd name="connsiteX64" fmla="*/ 359912 w 636565"/>
                <a:gd name="connsiteY64" fmla="*/ 68370 h 209550"/>
                <a:gd name="connsiteX65" fmla="*/ 371970 w 636565"/>
                <a:gd name="connsiteY65" fmla="*/ 68370 h 209550"/>
                <a:gd name="connsiteX66" fmla="*/ 371970 w 636565"/>
                <a:gd name="connsiteY66" fmla="*/ 206169 h 209550"/>
                <a:gd name="connsiteX67" fmla="*/ 359912 w 636565"/>
                <a:gd name="connsiteY67" fmla="*/ 206169 h 209550"/>
                <a:gd name="connsiteX68" fmla="*/ 359912 w 636565"/>
                <a:gd name="connsiteY68" fmla="*/ 68370 h 209550"/>
                <a:gd name="connsiteX69" fmla="*/ 501968 w 636565"/>
                <a:gd name="connsiteY69" fmla="*/ 200120 h 209550"/>
                <a:gd name="connsiteX70" fmla="*/ 466296 w 636565"/>
                <a:gd name="connsiteY70" fmla="*/ 209531 h 209550"/>
                <a:gd name="connsiteX71" fmla="*/ 422100 w 636565"/>
                <a:gd name="connsiteY71" fmla="*/ 190224 h 209550"/>
                <a:gd name="connsiteX72" fmla="*/ 405298 w 636565"/>
                <a:gd name="connsiteY72" fmla="*/ 139684 h 209550"/>
                <a:gd name="connsiteX73" fmla="*/ 424186 w 636565"/>
                <a:gd name="connsiteY73" fmla="*/ 85925 h 209550"/>
                <a:gd name="connsiteX74" fmla="*/ 472716 w 636565"/>
                <a:gd name="connsiteY74" fmla="*/ 64989 h 209550"/>
                <a:gd name="connsiteX75" fmla="*/ 502491 w 636565"/>
                <a:gd name="connsiteY75" fmla="*/ 71447 h 209550"/>
                <a:gd name="connsiteX76" fmla="*/ 502491 w 636565"/>
                <a:gd name="connsiteY76" fmla="*/ 85449 h 209550"/>
                <a:gd name="connsiteX77" fmla="*/ 470868 w 636565"/>
                <a:gd name="connsiteY77" fmla="*/ 76305 h 209550"/>
                <a:gd name="connsiteX78" fmla="*/ 432578 w 636565"/>
                <a:gd name="connsiteY78" fmla="*/ 93736 h 209550"/>
                <a:gd name="connsiteX79" fmla="*/ 417890 w 636565"/>
                <a:gd name="connsiteY79" fmla="*/ 138884 h 209550"/>
                <a:gd name="connsiteX80" fmla="*/ 431321 w 636565"/>
                <a:gd name="connsiteY80" fmla="*/ 181947 h 209550"/>
                <a:gd name="connsiteX81" fmla="*/ 466811 w 636565"/>
                <a:gd name="connsiteY81" fmla="*/ 198234 h 209550"/>
                <a:gd name="connsiteX82" fmla="*/ 501958 w 636565"/>
                <a:gd name="connsiteY82" fmla="*/ 187195 h 209550"/>
                <a:gd name="connsiteX83" fmla="*/ 501958 w 636565"/>
                <a:gd name="connsiteY83" fmla="*/ 200111 h 209550"/>
                <a:gd name="connsiteX84" fmla="*/ 501977 w 636565"/>
                <a:gd name="connsiteY84" fmla="*/ 200111 h 209550"/>
                <a:gd name="connsiteX85" fmla="*/ 537115 w 636565"/>
                <a:gd name="connsiteY85" fmla="*/ 137817 h 209550"/>
                <a:gd name="connsiteX86" fmla="*/ 549907 w 636565"/>
                <a:gd name="connsiteY86" fmla="*/ 182232 h 209550"/>
                <a:gd name="connsiteX87" fmla="*/ 584987 w 636565"/>
                <a:gd name="connsiteY87" fmla="*/ 198234 h 209550"/>
                <a:gd name="connsiteX88" fmla="*/ 629050 w 636565"/>
                <a:gd name="connsiteY88" fmla="*/ 181146 h 209550"/>
                <a:gd name="connsiteX89" fmla="*/ 629050 w 636565"/>
                <a:gd name="connsiteY89" fmla="*/ 194329 h 209550"/>
                <a:gd name="connsiteX90" fmla="*/ 582492 w 636565"/>
                <a:gd name="connsiteY90" fmla="*/ 209531 h 209550"/>
                <a:gd name="connsiteX91" fmla="*/ 540515 w 636565"/>
                <a:gd name="connsiteY91" fmla="*/ 190424 h 209550"/>
                <a:gd name="connsiteX92" fmla="*/ 524523 w 636565"/>
                <a:gd name="connsiteY92" fmla="*/ 136455 h 209550"/>
                <a:gd name="connsiteX93" fmla="*/ 541258 w 636565"/>
                <a:gd name="connsiteY93" fmla="*/ 85658 h 209550"/>
                <a:gd name="connsiteX94" fmla="*/ 584730 w 636565"/>
                <a:gd name="connsiteY94" fmla="*/ 64989 h 209550"/>
                <a:gd name="connsiteX95" fmla="*/ 623173 w 636565"/>
                <a:gd name="connsiteY95" fmla="*/ 83029 h 209550"/>
                <a:gd name="connsiteX96" fmla="*/ 636565 w 636565"/>
                <a:gd name="connsiteY96" fmla="*/ 132274 h 209550"/>
                <a:gd name="connsiteX97" fmla="*/ 636565 w 636565"/>
                <a:gd name="connsiteY97" fmla="*/ 137798 h 209550"/>
                <a:gd name="connsiteX98" fmla="*/ 537115 w 636565"/>
                <a:gd name="connsiteY98" fmla="*/ 137798 h 209550"/>
                <a:gd name="connsiteX99" fmla="*/ 537115 w 636565"/>
                <a:gd name="connsiteY99" fmla="*/ 137817 h 209550"/>
                <a:gd name="connsiteX100" fmla="*/ 623945 w 636565"/>
                <a:gd name="connsiteY100" fmla="*/ 126502 h 209550"/>
                <a:gd name="connsiteX101" fmla="*/ 612800 w 636565"/>
                <a:gd name="connsiteY101" fmla="*/ 89497 h 209550"/>
                <a:gd name="connsiteX102" fmla="*/ 584197 w 636565"/>
                <a:gd name="connsiteY102" fmla="*/ 76314 h 209550"/>
                <a:gd name="connsiteX103" fmla="*/ 552936 w 636565"/>
                <a:gd name="connsiteY103" fmla="*/ 89297 h 209550"/>
                <a:gd name="connsiteX104" fmla="*/ 537658 w 636565"/>
                <a:gd name="connsiteY104" fmla="*/ 126502 h 209550"/>
                <a:gd name="connsiteX105" fmla="*/ 623954 w 636565"/>
                <a:gd name="connsiteY105" fmla="*/ 126502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636565" h="209550">
                  <a:moveTo>
                    <a:pt x="87230" y="209550"/>
                  </a:moveTo>
                  <a:cubicBezTo>
                    <a:pt x="60646" y="209550"/>
                    <a:pt x="39462" y="200482"/>
                    <a:pt x="23670" y="182366"/>
                  </a:cubicBezTo>
                  <a:cubicBezTo>
                    <a:pt x="7906" y="164230"/>
                    <a:pt x="0" y="140694"/>
                    <a:pt x="0" y="111700"/>
                  </a:cubicBezTo>
                  <a:cubicBezTo>
                    <a:pt x="0" y="80934"/>
                    <a:pt x="8115" y="56274"/>
                    <a:pt x="24336" y="37757"/>
                  </a:cubicBezTo>
                  <a:cubicBezTo>
                    <a:pt x="40548" y="19221"/>
                    <a:pt x="62703" y="9973"/>
                    <a:pt x="90773" y="9973"/>
                  </a:cubicBezTo>
                  <a:cubicBezTo>
                    <a:pt x="116138" y="9973"/>
                    <a:pt x="136665" y="18869"/>
                    <a:pt x="152352" y="36690"/>
                  </a:cubicBezTo>
                  <a:cubicBezTo>
                    <a:pt x="168040" y="54502"/>
                    <a:pt x="175889" y="77838"/>
                    <a:pt x="175889" y="106737"/>
                  </a:cubicBezTo>
                  <a:cubicBezTo>
                    <a:pt x="175889" y="138665"/>
                    <a:pt x="167840" y="163792"/>
                    <a:pt x="151752" y="182099"/>
                  </a:cubicBezTo>
                  <a:cubicBezTo>
                    <a:pt x="135655" y="200396"/>
                    <a:pt x="114157" y="209550"/>
                    <a:pt x="87230" y="209550"/>
                  </a:cubicBezTo>
                  <a:close/>
                  <a:moveTo>
                    <a:pt x="88535" y="22079"/>
                  </a:moveTo>
                  <a:cubicBezTo>
                    <a:pt x="66665" y="22079"/>
                    <a:pt x="48682" y="30194"/>
                    <a:pt x="34566" y="46444"/>
                  </a:cubicBezTo>
                  <a:cubicBezTo>
                    <a:pt x="20441" y="62665"/>
                    <a:pt x="13383" y="83934"/>
                    <a:pt x="13383" y="110233"/>
                  </a:cubicBezTo>
                  <a:cubicBezTo>
                    <a:pt x="13383" y="136798"/>
                    <a:pt x="20079" y="157944"/>
                    <a:pt x="33461" y="173679"/>
                  </a:cubicBezTo>
                  <a:cubicBezTo>
                    <a:pt x="46844" y="189424"/>
                    <a:pt x="64675" y="197301"/>
                    <a:pt x="86973" y="197301"/>
                  </a:cubicBezTo>
                  <a:cubicBezTo>
                    <a:pt x="110242" y="197301"/>
                    <a:pt x="128645" y="189528"/>
                    <a:pt x="142199" y="173965"/>
                  </a:cubicBezTo>
                  <a:cubicBezTo>
                    <a:pt x="155753" y="158410"/>
                    <a:pt x="162525" y="136712"/>
                    <a:pt x="162525" y="108890"/>
                  </a:cubicBezTo>
                  <a:cubicBezTo>
                    <a:pt x="162525" y="81620"/>
                    <a:pt x="155896" y="60322"/>
                    <a:pt x="142646" y="45034"/>
                  </a:cubicBezTo>
                  <a:cubicBezTo>
                    <a:pt x="129407" y="29728"/>
                    <a:pt x="111366" y="22079"/>
                    <a:pt x="88535" y="22079"/>
                  </a:cubicBezTo>
                  <a:close/>
                  <a:moveTo>
                    <a:pt x="270462" y="15211"/>
                  </a:moveTo>
                  <a:cubicBezTo>
                    <a:pt x="267224" y="12611"/>
                    <a:pt x="262328" y="11306"/>
                    <a:pt x="255775" y="11306"/>
                  </a:cubicBezTo>
                  <a:cubicBezTo>
                    <a:pt x="239239" y="11306"/>
                    <a:pt x="230981" y="22698"/>
                    <a:pt x="230981" y="45482"/>
                  </a:cubicBezTo>
                  <a:lnTo>
                    <a:pt x="230981" y="68370"/>
                  </a:lnTo>
                  <a:lnTo>
                    <a:pt x="266529" y="68370"/>
                  </a:lnTo>
                  <a:lnTo>
                    <a:pt x="266529" y="79677"/>
                  </a:lnTo>
                  <a:lnTo>
                    <a:pt x="230981" y="79677"/>
                  </a:lnTo>
                  <a:lnTo>
                    <a:pt x="230981" y="206188"/>
                  </a:lnTo>
                  <a:lnTo>
                    <a:pt x="218913" y="206188"/>
                  </a:lnTo>
                  <a:lnTo>
                    <a:pt x="218913" y="79677"/>
                  </a:lnTo>
                  <a:lnTo>
                    <a:pt x="194786" y="79677"/>
                  </a:lnTo>
                  <a:lnTo>
                    <a:pt x="194786" y="68370"/>
                  </a:lnTo>
                  <a:lnTo>
                    <a:pt x="218923" y="68370"/>
                  </a:lnTo>
                  <a:lnTo>
                    <a:pt x="218923" y="44415"/>
                  </a:lnTo>
                  <a:cubicBezTo>
                    <a:pt x="218923" y="29880"/>
                    <a:pt x="222494" y="18840"/>
                    <a:pt x="229619" y="11306"/>
                  </a:cubicBezTo>
                  <a:cubicBezTo>
                    <a:pt x="236734" y="3762"/>
                    <a:pt x="245631" y="0"/>
                    <a:pt x="256289" y="0"/>
                  </a:cubicBezTo>
                  <a:cubicBezTo>
                    <a:pt x="261966" y="0"/>
                    <a:pt x="266700" y="857"/>
                    <a:pt x="270462" y="2562"/>
                  </a:cubicBezTo>
                  <a:lnTo>
                    <a:pt x="270462" y="15211"/>
                  </a:lnTo>
                  <a:close/>
                  <a:moveTo>
                    <a:pt x="344567" y="15211"/>
                  </a:moveTo>
                  <a:cubicBezTo>
                    <a:pt x="341338" y="12611"/>
                    <a:pt x="336442" y="11306"/>
                    <a:pt x="329879" y="11306"/>
                  </a:cubicBezTo>
                  <a:cubicBezTo>
                    <a:pt x="313353" y="11306"/>
                    <a:pt x="305086" y="22698"/>
                    <a:pt x="305086" y="45482"/>
                  </a:cubicBezTo>
                  <a:lnTo>
                    <a:pt x="305086" y="68370"/>
                  </a:lnTo>
                  <a:lnTo>
                    <a:pt x="340643" y="68370"/>
                  </a:lnTo>
                  <a:lnTo>
                    <a:pt x="340643" y="79677"/>
                  </a:lnTo>
                  <a:lnTo>
                    <a:pt x="305086" y="79677"/>
                  </a:lnTo>
                  <a:lnTo>
                    <a:pt x="305086" y="206188"/>
                  </a:lnTo>
                  <a:lnTo>
                    <a:pt x="293027" y="206188"/>
                  </a:lnTo>
                  <a:lnTo>
                    <a:pt x="293027" y="79677"/>
                  </a:lnTo>
                  <a:lnTo>
                    <a:pt x="268891" y="79677"/>
                  </a:lnTo>
                  <a:lnTo>
                    <a:pt x="268891" y="68370"/>
                  </a:lnTo>
                  <a:lnTo>
                    <a:pt x="293027" y="68370"/>
                  </a:lnTo>
                  <a:lnTo>
                    <a:pt x="293027" y="44415"/>
                  </a:lnTo>
                  <a:cubicBezTo>
                    <a:pt x="293027" y="29880"/>
                    <a:pt x="296589" y="18840"/>
                    <a:pt x="303714" y="11306"/>
                  </a:cubicBezTo>
                  <a:cubicBezTo>
                    <a:pt x="310848" y="3762"/>
                    <a:pt x="319754" y="0"/>
                    <a:pt x="330422" y="0"/>
                  </a:cubicBezTo>
                  <a:cubicBezTo>
                    <a:pt x="336090" y="0"/>
                    <a:pt x="340824" y="857"/>
                    <a:pt x="344586" y="2562"/>
                  </a:cubicBezTo>
                  <a:lnTo>
                    <a:pt x="344586" y="15211"/>
                  </a:lnTo>
                  <a:lnTo>
                    <a:pt x="344567" y="15211"/>
                  </a:lnTo>
                  <a:close/>
                  <a:moveTo>
                    <a:pt x="365817" y="33642"/>
                  </a:moveTo>
                  <a:cubicBezTo>
                    <a:pt x="363188" y="33642"/>
                    <a:pt x="360883" y="32652"/>
                    <a:pt x="358864" y="30690"/>
                  </a:cubicBezTo>
                  <a:cubicBezTo>
                    <a:pt x="356845" y="28705"/>
                    <a:pt x="355749" y="25966"/>
                    <a:pt x="355845" y="23136"/>
                  </a:cubicBezTo>
                  <a:cubicBezTo>
                    <a:pt x="355845" y="20183"/>
                    <a:pt x="356883" y="17764"/>
                    <a:pt x="358921" y="15945"/>
                  </a:cubicBezTo>
                  <a:cubicBezTo>
                    <a:pt x="360978" y="14107"/>
                    <a:pt x="363274" y="13183"/>
                    <a:pt x="365817" y="13183"/>
                  </a:cubicBezTo>
                  <a:cubicBezTo>
                    <a:pt x="368522" y="13183"/>
                    <a:pt x="370904" y="14087"/>
                    <a:pt x="372980" y="15878"/>
                  </a:cubicBezTo>
                  <a:cubicBezTo>
                    <a:pt x="375028" y="17669"/>
                    <a:pt x="376057" y="20088"/>
                    <a:pt x="376057" y="23155"/>
                  </a:cubicBezTo>
                  <a:cubicBezTo>
                    <a:pt x="376057" y="26032"/>
                    <a:pt x="375047" y="28489"/>
                    <a:pt x="373037" y="30547"/>
                  </a:cubicBezTo>
                  <a:cubicBezTo>
                    <a:pt x="371172" y="32547"/>
                    <a:pt x="368552" y="33670"/>
                    <a:pt x="365817" y="33642"/>
                  </a:cubicBezTo>
                  <a:close/>
                  <a:moveTo>
                    <a:pt x="359912" y="68370"/>
                  </a:moveTo>
                  <a:lnTo>
                    <a:pt x="371970" y="68370"/>
                  </a:lnTo>
                  <a:lnTo>
                    <a:pt x="371970" y="206169"/>
                  </a:lnTo>
                  <a:lnTo>
                    <a:pt x="359912" y="206169"/>
                  </a:lnTo>
                  <a:lnTo>
                    <a:pt x="359912" y="68370"/>
                  </a:lnTo>
                  <a:close/>
                  <a:moveTo>
                    <a:pt x="501968" y="200120"/>
                  </a:moveTo>
                  <a:cubicBezTo>
                    <a:pt x="492004" y="206407"/>
                    <a:pt x="480108" y="209531"/>
                    <a:pt x="466296" y="209531"/>
                  </a:cubicBezTo>
                  <a:cubicBezTo>
                    <a:pt x="448018" y="209531"/>
                    <a:pt x="433283" y="203092"/>
                    <a:pt x="422100" y="190224"/>
                  </a:cubicBezTo>
                  <a:cubicBezTo>
                    <a:pt x="410899" y="177346"/>
                    <a:pt x="405298" y="160515"/>
                    <a:pt x="405298" y="139684"/>
                  </a:cubicBezTo>
                  <a:cubicBezTo>
                    <a:pt x="405298" y="117786"/>
                    <a:pt x="411585" y="99870"/>
                    <a:pt x="424186" y="85925"/>
                  </a:cubicBezTo>
                  <a:cubicBezTo>
                    <a:pt x="436778" y="71971"/>
                    <a:pt x="452952" y="64989"/>
                    <a:pt x="472716" y="64989"/>
                  </a:cubicBezTo>
                  <a:cubicBezTo>
                    <a:pt x="482987" y="65002"/>
                    <a:pt x="493138" y="67204"/>
                    <a:pt x="502491" y="71447"/>
                  </a:cubicBezTo>
                  <a:lnTo>
                    <a:pt x="502491" y="85449"/>
                  </a:lnTo>
                  <a:cubicBezTo>
                    <a:pt x="493059" y="79401"/>
                    <a:pt x="482073" y="76225"/>
                    <a:pt x="470868" y="76305"/>
                  </a:cubicBezTo>
                  <a:cubicBezTo>
                    <a:pt x="455133" y="76305"/>
                    <a:pt x="442370" y="82115"/>
                    <a:pt x="432578" y="93736"/>
                  </a:cubicBezTo>
                  <a:cubicBezTo>
                    <a:pt x="422777" y="105356"/>
                    <a:pt x="417890" y="120406"/>
                    <a:pt x="417890" y="138884"/>
                  </a:cubicBezTo>
                  <a:cubicBezTo>
                    <a:pt x="417890" y="156734"/>
                    <a:pt x="422377" y="171088"/>
                    <a:pt x="431321" y="181947"/>
                  </a:cubicBezTo>
                  <a:cubicBezTo>
                    <a:pt x="440293" y="192805"/>
                    <a:pt x="452123" y="198234"/>
                    <a:pt x="466811" y="198234"/>
                  </a:cubicBezTo>
                  <a:cubicBezTo>
                    <a:pt x="480279" y="198234"/>
                    <a:pt x="492004" y="194558"/>
                    <a:pt x="501958" y="187195"/>
                  </a:cubicBezTo>
                  <a:lnTo>
                    <a:pt x="501958" y="200111"/>
                  </a:lnTo>
                  <a:lnTo>
                    <a:pt x="501977" y="200111"/>
                  </a:lnTo>
                  <a:close/>
                  <a:moveTo>
                    <a:pt x="537115" y="137817"/>
                  </a:moveTo>
                  <a:cubicBezTo>
                    <a:pt x="537115" y="156753"/>
                    <a:pt x="541392" y="171555"/>
                    <a:pt x="549907" y="182232"/>
                  </a:cubicBezTo>
                  <a:cubicBezTo>
                    <a:pt x="558422" y="192919"/>
                    <a:pt x="570128" y="198234"/>
                    <a:pt x="584987" y="198234"/>
                  </a:cubicBezTo>
                  <a:cubicBezTo>
                    <a:pt x="600027" y="198234"/>
                    <a:pt x="614705" y="192538"/>
                    <a:pt x="629050" y="181146"/>
                  </a:cubicBezTo>
                  <a:lnTo>
                    <a:pt x="629050" y="194329"/>
                  </a:lnTo>
                  <a:cubicBezTo>
                    <a:pt x="615593" y="204319"/>
                    <a:pt x="599250" y="209655"/>
                    <a:pt x="582492" y="209531"/>
                  </a:cubicBezTo>
                  <a:cubicBezTo>
                    <a:pt x="565175" y="209531"/>
                    <a:pt x="551193" y="203159"/>
                    <a:pt x="540515" y="190424"/>
                  </a:cubicBezTo>
                  <a:cubicBezTo>
                    <a:pt x="529866" y="177679"/>
                    <a:pt x="524523" y="159696"/>
                    <a:pt x="524523" y="136455"/>
                  </a:cubicBezTo>
                  <a:cubicBezTo>
                    <a:pt x="524523" y="116367"/>
                    <a:pt x="530095" y="99422"/>
                    <a:pt x="541258" y="85658"/>
                  </a:cubicBezTo>
                  <a:cubicBezTo>
                    <a:pt x="552412" y="71885"/>
                    <a:pt x="566899" y="64989"/>
                    <a:pt x="584730" y="64989"/>
                  </a:cubicBezTo>
                  <a:cubicBezTo>
                    <a:pt x="601428" y="64989"/>
                    <a:pt x="614248" y="71018"/>
                    <a:pt x="623173" y="83029"/>
                  </a:cubicBezTo>
                  <a:cubicBezTo>
                    <a:pt x="632098" y="95059"/>
                    <a:pt x="636565" y="111471"/>
                    <a:pt x="636565" y="132274"/>
                  </a:cubicBezTo>
                  <a:lnTo>
                    <a:pt x="636565" y="137798"/>
                  </a:lnTo>
                  <a:lnTo>
                    <a:pt x="537115" y="137798"/>
                  </a:lnTo>
                  <a:lnTo>
                    <a:pt x="537115" y="137817"/>
                  </a:lnTo>
                  <a:close/>
                  <a:moveTo>
                    <a:pt x="623945" y="126502"/>
                  </a:moveTo>
                  <a:cubicBezTo>
                    <a:pt x="623430" y="110633"/>
                    <a:pt x="619697" y="98279"/>
                    <a:pt x="612800" y="89497"/>
                  </a:cubicBezTo>
                  <a:cubicBezTo>
                    <a:pt x="605895" y="80715"/>
                    <a:pt x="596360" y="76314"/>
                    <a:pt x="584197" y="76314"/>
                  </a:cubicBezTo>
                  <a:cubicBezTo>
                    <a:pt x="571624" y="76314"/>
                    <a:pt x="561175" y="80648"/>
                    <a:pt x="552936" y="89297"/>
                  </a:cubicBezTo>
                  <a:cubicBezTo>
                    <a:pt x="544668" y="97965"/>
                    <a:pt x="539563" y="110366"/>
                    <a:pt x="537658" y="126502"/>
                  </a:cubicBezTo>
                  <a:lnTo>
                    <a:pt x="623954" y="126502"/>
                  </a:lnTo>
                  <a:close/>
                </a:path>
              </a:pathLst>
            </a:custGeom>
            <a:solidFill>
              <a:srgbClr val="404040"/>
            </a:solidFill>
            <a:ln w="9525" cap="flat">
              <a:noFill/>
              <a:prstDash val="solid"/>
              <a:miter/>
            </a:ln>
          </p:spPr>
          <p:txBody>
            <a:bodyPr rtlCol="0" anchor="ctr"/>
            <a:lstStyle/>
            <a:p>
              <a:endParaRPr lang="zh-CN" altLang="en-US"/>
            </a:p>
          </p:txBody>
        </p:sp>
        <p:sp>
          <p:nvSpPr>
            <p:cNvPr id="5" name="任意多边形: 形状 4"/>
            <p:cNvSpPr/>
            <p:nvPr/>
          </p:nvSpPr>
          <p:spPr>
            <a:xfrm>
              <a:off x="1223880" y="235442"/>
              <a:ext cx="115023" cy="192976"/>
            </a:xfrm>
            <a:custGeom>
              <a:avLst/>
              <a:gdLst>
                <a:gd name="connsiteX0" fmla="*/ 22022 w 115023"/>
                <a:gd name="connsiteY0" fmla="*/ 120044 h 192976"/>
                <a:gd name="connsiteX1" fmla="*/ 22022 w 115023"/>
                <a:gd name="connsiteY1" fmla="*/ 192977 h 192976"/>
                <a:gd name="connsiteX2" fmla="*/ 0 w 115023"/>
                <a:gd name="connsiteY2" fmla="*/ 192977 h 192976"/>
                <a:gd name="connsiteX3" fmla="*/ 0 w 115023"/>
                <a:gd name="connsiteY3" fmla="*/ 0 h 192976"/>
                <a:gd name="connsiteX4" fmla="*/ 51673 w 115023"/>
                <a:gd name="connsiteY4" fmla="*/ 0 h 192976"/>
                <a:gd name="connsiteX5" fmla="*/ 98431 w 115023"/>
                <a:gd name="connsiteY5" fmla="*/ 15078 h 192976"/>
                <a:gd name="connsiteX6" fmla="*/ 115024 w 115023"/>
                <a:gd name="connsiteY6" fmla="*/ 57607 h 192976"/>
                <a:gd name="connsiteX7" fmla="*/ 96593 w 115023"/>
                <a:gd name="connsiteY7" fmla="*/ 102565 h 192976"/>
                <a:gd name="connsiteX8" fmla="*/ 46806 w 115023"/>
                <a:gd name="connsiteY8" fmla="*/ 120053 h 192976"/>
                <a:gd name="connsiteX9" fmla="*/ 22022 w 115023"/>
                <a:gd name="connsiteY9" fmla="*/ 120053 h 192976"/>
                <a:gd name="connsiteX10" fmla="*/ 22022 w 115023"/>
                <a:gd name="connsiteY10" fmla="*/ 120034 h 192976"/>
                <a:gd name="connsiteX11" fmla="*/ 22022 w 115023"/>
                <a:gd name="connsiteY11" fmla="*/ 20469 h 192976"/>
                <a:gd name="connsiteX12" fmla="*/ 22022 w 115023"/>
                <a:gd name="connsiteY12" fmla="*/ 99593 h 192976"/>
                <a:gd name="connsiteX13" fmla="*/ 45110 w 115023"/>
                <a:gd name="connsiteY13" fmla="*/ 99593 h 192976"/>
                <a:gd name="connsiteX14" fmla="*/ 79924 w 115023"/>
                <a:gd name="connsiteY14" fmla="*/ 88887 h 192976"/>
                <a:gd name="connsiteX15" fmla="*/ 91926 w 115023"/>
                <a:gd name="connsiteY15" fmla="*/ 58674 h 192976"/>
                <a:gd name="connsiteX16" fmla="*/ 47863 w 115023"/>
                <a:gd name="connsiteY16" fmla="*/ 20450 h 192976"/>
                <a:gd name="connsiteX17" fmla="*/ 22022 w 115023"/>
                <a:gd name="connsiteY17" fmla="*/ 20450 h 192976"/>
                <a:gd name="connsiteX18" fmla="*/ 22022 w 115023"/>
                <a:gd name="connsiteY18" fmla="*/ 20469 h 192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5023" h="192976">
                  <a:moveTo>
                    <a:pt x="22022" y="120044"/>
                  </a:moveTo>
                  <a:lnTo>
                    <a:pt x="22022" y="192977"/>
                  </a:lnTo>
                  <a:lnTo>
                    <a:pt x="0" y="192977"/>
                  </a:lnTo>
                  <a:lnTo>
                    <a:pt x="0" y="0"/>
                  </a:lnTo>
                  <a:lnTo>
                    <a:pt x="51673" y="0"/>
                  </a:lnTo>
                  <a:cubicBezTo>
                    <a:pt x="71780" y="0"/>
                    <a:pt x="87373" y="5048"/>
                    <a:pt x="98431" y="15078"/>
                  </a:cubicBezTo>
                  <a:cubicBezTo>
                    <a:pt x="109480" y="25136"/>
                    <a:pt x="115024" y="39300"/>
                    <a:pt x="115024" y="57607"/>
                  </a:cubicBezTo>
                  <a:cubicBezTo>
                    <a:pt x="115024" y="75905"/>
                    <a:pt x="108890" y="90897"/>
                    <a:pt x="96593" y="102565"/>
                  </a:cubicBezTo>
                  <a:cubicBezTo>
                    <a:pt x="84306" y="114214"/>
                    <a:pt x="67713" y="120053"/>
                    <a:pt x="46806" y="120053"/>
                  </a:cubicBezTo>
                  <a:lnTo>
                    <a:pt x="22022" y="120053"/>
                  </a:lnTo>
                  <a:lnTo>
                    <a:pt x="22022" y="120034"/>
                  </a:lnTo>
                  <a:close/>
                  <a:moveTo>
                    <a:pt x="22022" y="20469"/>
                  </a:moveTo>
                  <a:lnTo>
                    <a:pt x="22022" y="99593"/>
                  </a:lnTo>
                  <a:lnTo>
                    <a:pt x="45110" y="99593"/>
                  </a:lnTo>
                  <a:cubicBezTo>
                    <a:pt x="60322" y="99593"/>
                    <a:pt x="71952" y="96031"/>
                    <a:pt x="79924" y="88887"/>
                  </a:cubicBezTo>
                  <a:cubicBezTo>
                    <a:pt x="87925" y="81763"/>
                    <a:pt x="91926" y="71695"/>
                    <a:pt x="91926" y="58674"/>
                  </a:cubicBezTo>
                  <a:cubicBezTo>
                    <a:pt x="91926" y="33195"/>
                    <a:pt x="77238" y="20450"/>
                    <a:pt x="47863" y="20450"/>
                  </a:cubicBezTo>
                  <a:lnTo>
                    <a:pt x="22022" y="20450"/>
                  </a:lnTo>
                  <a:lnTo>
                    <a:pt x="22022" y="20469"/>
                  </a:lnTo>
                  <a:close/>
                </a:path>
              </a:pathLst>
            </a:custGeom>
            <a:solidFill>
              <a:srgbClr val="EF5B35"/>
            </a:solidFill>
            <a:ln w="9525" cap="flat">
              <a:noFill/>
              <a:prstDash val="solid"/>
              <a:miter/>
            </a:ln>
          </p:spPr>
          <p:txBody>
            <a:bodyPr rtlCol="0" anchor="ctr"/>
            <a:lstStyle/>
            <a:p>
              <a:endParaRPr lang="zh-CN" altLang="en-US"/>
            </a:p>
          </p:txBody>
        </p:sp>
        <p:sp>
          <p:nvSpPr>
            <p:cNvPr id="6" name="任意多边形: 形状 5"/>
            <p:cNvSpPr/>
            <p:nvPr/>
          </p:nvSpPr>
          <p:spPr>
            <a:xfrm>
              <a:off x="1374318" y="235442"/>
              <a:ext cx="97583" cy="192986"/>
            </a:xfrm>
            <a:custGeom>
              <a:avLst/>
              <a:gdLst>
                <a:gd name="connsiteX0" fmla="*/ 97584 w 97583"/>
                <a:gd name="connsiteY0" fmla="*/ 192977 h 192986"/>
                <a:gd name="connsiteX1" fmla="*/ 0 w 97583"/>
                <a:gd name="connsiteY1" fmla="*/ 192977 h 192986"/>
                <a:gd name="connsiteX2" fmla="*/ 0 w 97583"/>
                <a:gd name="connsiteY2" fmla="*/ 0 h 192986"/>
                <a:gd name="connsiteX3" fmla="*/ 22031 w 97583"/>
                <a:gd name="connsiteY3" fmla="*/ 0 h 192986"/>
                <a:gd name="connsiteX4" fmla="*/ 22031 w 97583"/>
                <a:gd name="connsiteY4" fmla="*/ 172545 h 192986"/>
                <a:gd name="connsiteX5" fmla="*/ 97584 w 97583"/>
                <a:gd name="connsiteY5" fmla="*/ 172545 h 192986"/>
                <a:gd name="connsiteX6" fmla="*/ 97584 w 97583"/>
                <a:gd name="connsiteY6" fmla="*/ 192986 h 19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583" h="192986">
                  <a:moveTo>
                    <a:pt x="97584" y="192977"/>
                  </a:moveTo>
                  <a:lnTo>
                    <a:pt x="0" y="192977"/>
                  </a:lnTo>
                  <a:lnTo>
                    <a:pt x="0" y="0"/>
                  </a:lnTo>
                  <a:lnTo>
                    <a:pt x="22031" y="0"/>
                  </a:lnTo>
                  <a:lnTo>
                    <a:pt x="22031" y="172545"/>
                  </a:lnTo>
                  <a:lnTo>
                    <a:pt x="97584" y="172545"/>
                  </a:lnTo>
                  <a:lnTo>
                    <a:pt x="97584" y="192986"/>
                  </a:lnTo>
                  <a:close/>
                </a:path>
              </a:pathLst>
            </a:custGeom>
            <a:solidFill>
              <a:srgbClr val="293B8F"/>
            </a:solidFill>
            <a:ln w="9525" cap="flat">
              <a:noFill/>
              <a:prstDash val="solid"/>
              <a:miter/>
            </a:ln>
          </p:spPr>
          <p:txBody>
            <a:bodyPr rtlCol="0" anchor="ctr"/>
            <a:lstStyle/>
            <a:p>
              <a:endParaRPr lang="zh-CN" altLang="en-US"/>
            </a:p>
          </p:txBody>
        </p:sp>
        <p:sp>
          <p:nvSpPr>
            <p:cNvPr id="7" name="任意多边形: 形状 6"/>
            <p:cNvSpPr/>
            <p:nvPr/>
          </p:nvSpPr>
          <p:spPr>
            <a:xfrm>
              <a:off x="1494590" y="235461"/>
              <a:ext cx="139950" cy="196205"/>
            </a:xfrm>
            <a:custGeom>
              <a:avLst/>
              <a:gdLst>
                <a:gd name="connsiteX0" fmla="*/ 139951 w 139950"/>
                <a:gd name="connsiteY0" fmla="*/ 114919 h 196205"/>
                <a:gd name="connsiteX1" fmla="*/ 68466 w 139950"/>
                <a:gd name="connsiteY1" fmla="*/ 196205 h 196205"/>
                <a:gd name="connsiteX2" fmla="*/ 0 w 139950"/>
                <a:gd name="connsiteY2" fmla="*/ 118005 h 196205"/>
                <a:gd name="connsiteX3" fmla="*/ 0 w 139950"/>
                <a:gd name="connsiteY3" fmla="*/ 0 h 196205"/>
                <a:gd name="connsiteX4" fmla="*/ 22031 w 139950"/>
                <a:gd name="connsiteY4" fmla="*/ 0 h 196205"/>
                <a:gd name="connsiteX5" fmla="*/ 22031 w 139950"/>
                <a:gd name="connsiteY5" fmla="*/ 116519 h 196205"/>
                <a:gd name="connsiteX6" fmla="*/ 70828 w 139950"/>
                <a:gd name="connsiteY6" fmla="*/ 175879 h 196205"/>
                <a:gd name="connsiteX7" fmla="*/ 117919 w 139950"/>
                <a:gd name="connsiteY7" fmla="*/ 118539 h 196205"/>
                <a:gd name="connsiteX8" fmla="*/ 117919 w 139950"/>
                <a:gd name="connsiteY8" fmla="*/ 0 h 196205"/>
                <a:gd name="connsiteX9" fmla="*/ 139951 w 139950"/>
                <a:gd name="connsiteY9" fmla="*/ 0 h 196205"/>
                <a:gd name="connsiteX10" fmla="*/ 139951 w 139950"/>
                <a:gd name="connsiteY10" fmla="*/ 114929 h 196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9950" h="196205">
                  <a:moveTo>
                    <a:pt x="139951" y="114919"/>
                  </a:moveTo>
                  <a:cubicBezTo>
                    <a:pt x="139951" y="169107"/>
                    <a:pt x="116129" y="196205"/>
                    <a:pt x="68466" y="196205"/>
                  </a:cubicBezTo>
                  <a:cubicBezTo>
                    <a:pt x="22812" y="196205"/>
                    <a:pt x="0" y="170145"/>
                    <a:pt x="0" y="118005"/>
                  </a:cubicBezTo>
                  <a:lnTo>
                    <a:pt x="0" y="0"/>
                  </a:lnTo>
                  <a:lnTo>
                    <a:pt x="22031" y="0"/>
                  </a:lnTo>
                  <a:lnTo>
                    <a:pt x="22031" y="116519"/>
                  </a:lnTo>
                  <a:cubicBezTo>
                    <a:pt x="22031" y="156086"/>
                    <a:pt x="38290" y="175879"/>
                    <a:pt x="70828" y="175879"/>
                  </a:cubicBezTo>
                  <a:cubicBezTo>
                    <a:pt x="102232" y="175879"/>
                    <a:pt x="117919" y="156772"/>
                    <a:pt x="117919" y="118539"/>
                  </a:cubicBezTo>
                  <a:lnTo>
                    <a:pt x="117919" y="0"/>
                  </a:lnTo>
                  <a:lnTo>
                    <a:pt x="139951" y="0"/>
                  </a:lnTo>
                  <a:lnTo>
                    <a:pt x="139951" y="114929"/>
                  </a:lnTo>
                  <a:close/>
                </a:path>
              </a:pathLst>
            </a:custGeom>
            <a:solidFill>
              <a:srgbClr val="1A9248"/>
            </a:solidFill>
            <a:ln w="9525" cap="flat">
              <a:noFill/>
              <a:prstDash val="solid"/>
              <a:miter/>
            </a:ln>
          </p:spPr>
          <p:txBody>
            <a:bodyPr rtlCol="0" anchor="ctr"/>
            <a:lstStyle/>
            <a:p>
              <a:endParaRPr lang="zh-CN" altLang="en-US"/>
            </a:p>
          </p:txBody>
        </p:sp>
        <p:sp>
          <p:nvSpPr>
            <p:cNvPr id="8" name="任意多边形: 形状 7"/>
            <p:cNvSpPr/>
            <p:nvPr/>
          </p:nvSpPr>
          <p:spPr>
            <a:xfrm>
              <a:off x="1672717" y="232241"/>
              <a:ext cx="113957" cy="199424"/>
            </a:xfrm>
            <a:custGeom>
              <a:avLst/>
              <a:gdLst>
                <a:gd name="connsiteX0" fmla="*/ 0 w 113957"/>
                <a:gd name="connsiteY0" fmla="*/ 188385 h 199424"/>
                <a:gd name="connsiteX1" fmla="*/ 0 w 113957"/>
                <a:gd name="connsiteY1" fmla="*/ 161735 h 199424"/>
                <a:gd name="connsiteX2" fmla="*/ 10697 w 113957"/>
                <a:gd name="connsiteY2" fmla="*/ 169012 h 199424"/>
                <a:gd name="connsiteX3" fmla="*/ 23813 w 113957"/>
                <a:gd name="connsiteY3" fmla="*/ 174460 h 199424"/>
                <a:gd name="connsiteX4" fmla="*/ 37643 w 113957"/>
                <a:gd name="connsiteY4" fmla="*/ 177889 h 199424"/>
                <a:gd name="connsiteX5" fmla="*/ 50492 w 113957"/>
                <a:gd name="connsiteY5" fmla="*/ 179118 h 199424"/>
                <a:gd name="connsiteX6" fmla="*/ 80858 w 113957"/>
                <a:gd name="connsiteY6" fmla="*/ 171374 h 199424"/>
                <a:gd name="connsiteX7" fmla="*/ 90897 w 113957"/>
                <a:gd name="connsiteY7" fmla="*/ 149104 h 199424"/>
                <a:gd name="connsiteX8" fmla="*/ 87544 w 113957"/>
                <a:gd name="connsiteY8" fmla="*/ 135522 h 199424"/>
                <a:gd name="connsiteX9" fmla="*/ 78296 w 113957"/>
                <a:gd name="connsiteY9" fmla="*/ 124949 h 199424"/>
                <a:gd name="connsiteX10" fmla="*/ 64322 w 113957"/>
                <a:gd name="connsiteY10" fmla="*/ 115795 h 199424"/>
                <a:gd name="connsiteX11" fmla="*/ 46949 w 113957"/>
                <a:gd name="connsiteY11" fmla="*/ 106575 h 199424"/>
                <a:gd name="connsiteX12" fmla="*/ 28575 w 113957"/>
                <a:gd name="connsiteY12" fmla="*/ 96222 h 199424"/>
                <a:gd name="connsiteX13" fmla="*/ 13754 w 113957"/>
                <a:gd name="connsiteY13" fmla="*/ 84649 h 199424"/>
                <a:gd name="connsiteX14" fmla="*/ 3848 w 113957"/>
                <a:gd name="connsiteY14" fmla="*/ 70304 h 199424"/>
                <a:gd name="connsiteX15" fmla="*/ 238 w 113957"/>
                <a:gd name="connsiteY15" fmla="*/ 51540 h 199424"/>
                <a:gd name="connsiteX16" fmla="*/ 5877 w 113957"/>
                <a:gd name="connsiteY16" fmla="*/ 28585 h 199424"/>
                <a:gd name="connsiteX17" fmla="*/ 20698 w 113957"/>
                <a:gd name="connsiteY17" fmla="*/ 12506 h 199424"/>
                <a:gd name="connsiteX18" fmla="*/ 41624 w 113957"/>
                <a:gd name="connsiteY18" fmla="*/ 3086 h 199424"/>
                <a:gd name="connsiteX19" fmla="*/ 65561 w 113957"/>
                <a:gd name="connsiteY19" fmla="*/ 0 h 199424"/>
                <a:gd name="connsiteX20" fmla="*/ 106080 w 113957"/>
                <a:gd name="connsiteY20" fmla="*/ 6858 h 199424"/>
                <a:gd name="connsiteX21" fmla="*/ 106080 w 113957"/>
                <a:gd name="connsiteY21" fmla="*/ 32290 h 199424"/>
                <a:gd name="connsiteX22" fmla="*/ 63322 w 113957"/>
                <a:gd name="connsiteY22" fmla="*/ 20441 h 199424"/>
                <a:gd name="connsiteX23" fmla="*/ 48901 w 113957"/>
                <a:gd name="connsiteY23" fmla="*/ 21974 h 199424"/>
                <a:gd name="connsiteX24" fmla="*/ 36052 w 113957"/>
                <a:gd name="connsiteY24" fmla="*/ 27022 h 199424"/>
                <a:gd name="connsiteX25" fmla="*/ 26870 w 113957"/>
                <a:gd name="connsiteY25" fmla="*/ 36043 h 199424"/>
                <a:gd name="connsiteX26" fmla="*/ 23327 w 113957"/>
                <a:gd name="connsiteY26" fmla="*/ 49511 h 199424"/>
                <a:gd name="connsiteX27" fmla="*/ 26013 w 113957"/>
                <a:gd name="connsiteY27" fmla="*/ 62294 h 199424"/>
                <a:gd name="connsiteX28" fmla="*/ 33947 w 113957"/>
                <a:gd name="connsiteY28" fmla="*/ 72114 h 199424"/>
                <a:gd name="connsiteX29" fmla="*/ 46730 w 113957"/>
                <a:gd name="connsiteY29" fmla="*/ 80734 h 199424"/>
                <a:gd name="connsiteX30" fmla="*/ 64113 w 113957"/>
                <a:gd name="connsiteY30" fmla="*/ 89878 h 199424"/>
                <a:gd name="connsiteX31" fmla="*/ 83268 w 113957"/>
                <a:gd name="connsiteY31" fmla="*/ 100660 h 199424"/>
                <a:gd name="connsiteX32" fmla="*/ 99136 w 113957"/>
                <a:gd name="connsiteY32" fmla="*/ 113167 h 199424"/>
                <a:gd name="connsiteX33" fmla="*/ 109966 w 113957"/>
                <a:gd name="connsiteY33" fmla="*/ 128378 h 199424"/>
                <a:gd name="connsiteX34" fmla="*/ 113957 w 113957"/>
                <a:gd name="connsiteY34" fmla="*/ 147476 h 199424"/>
                <a:gd name="connsiteX35" fmla="*/ 108528 w 113957"/>
                <a:gd name="connsiteY35" fmla="*/ 171641 h 199424"/>
                <a:gd name="connsiteX36" fmla="*/ 93840 w 113957"/>
                <a:gd name="connsiteY36" fmla="*/ 187719 h 199424"/>
                <a:gd name="connsiteX37" fmla="*/ 72523 w 113957"/>
                <a:gd name="connsiteY37" fmla="*/ 196672 h 199424"/>
                <a:gd name="connsiteX38" fmla="*/ 47082 w 113957"/>
                <a:gd name="connsiteY38" fmla="*/ 199425 h 199424"/>
                <a:gd name="connsiteX39" fmla="*/ 36052 w 113957"/>
                <a:gd name="connsiteY39" fmla="*/ 198663 h 199424"/>
                <a:gd name="connsiteX40" fmla="*/ 22670 w 113957"/>
                <a:gd name="connsiteY40" fmla="*/ 196529 h 199424"/>
                <a:gd name="connsiteX41" fmla="*/ 9754 w 113957"/>
                <a:gd name="connsiteY41" fmla="*/ 193034 h 199424"/>
                <a:gd name="connsiteX42" fmla="*/ 0 w 113957"/>
                <a:gd name="connsiteY42" fmla="*/ 188385 h 199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3957" h="199424">
                  <a:moveTo>
                    <a:pt x="0" y="188385"/>
                  </a:moveTo>
                  <a:lnTo>
                    <a:pt x="0" y="161735"/>
                  </a:lnTo>
                  <a:cubicBezTo>
                    <a:pt x="2981" y="164430"/>
                    <a:pt x="6544" y="166849"/>
                    <a:pt x="10697" y="169012"/>
                  </a:cubicBezTo>
                  <a:cubicBezTo>
                    <a:pt x="14907" y="171191"/>
                    <a:pt x="19298" y="173013"/>
                    <a:pt x="23813" y="174460"/>
                  </a:cubicBezTo>
                  <a:cubicBezTo>
                    <a:pt x="28394" y="175955"/>
                    <a:pt x="33014" y="177089"/>
                    <a:pt x="37643" y="177889"/>
                  </a:cubicBezTo>
                  <a:cubicBezTo>
                    <a:pt x="42282" y="178699"/>
                    <a:pt x="46558" y="179118"/>
                    <a:pt x="50492" y="179118"/>
                  </a:cubicBezTo>
                  <a:cubicBezTo>
                    <a:pt x="64046" y="179118"/>
                    <a:pt x="74162" y="176546"/>
                    <a:pt x="80858" y="171374"/>
                  </a:cubicBezTo>
                  <a:cubicBezTo>
                    <a:pt x="87544" y="166221"/>
                    <a:pt x="90897" y="158791"/>
                    <a:pt x="90897" y="149104"/>
                  </a:cubicBezTo>
                  <a:cubicBezTo>
                    <a:pt x="90897" y="143904"/>
                    <a:pt x="89773" y="139370"/>
                    <a:pt x="87544" y="135522"/>
                  </a:cubicBezTo>
                  <a:cubicBezTo>
                    <a:pt x="85144" y="131455"/>
                    <a:pt x="82010" y="127870"/>
                    <a:pt x="78296" y="124949"/>
                  </a:cubicBezTo>
                  <a:cubicBezTo>
                    <a:pt x="73933" y="121475"/>
                    <a:pt x="69247" y="118412"/>
                    <a:pt x="64322" y="115795"/>
                  </a:cubicBezTo>
                  <a:cubicBezTo>
                    <a:pt x="58560" y="112668"/>
                    <a:pt x="52769" y="109596"/>
                    <a:pt x="46949" y="106575"/>
                  </a:cubicBezTo>
                  <a:cubicBezTo>
                    <a:pt x="40700" y="103344"/>
                    <a:pt x="34576" y="99891"/>
                    <a:pt x="28575" y="96222"/>
                  </a:cubicBezTo>
                  <a:cubicBezTo>
                    <a:pt x="23193" y="92962"/>
                    <a:pt x="18221" y="89077"/>
                    <a:pt x="13754" y="84649"/>
                  </a:cubicBezTo>
                  <a:cubicBezTo>
                    <a:pt x="9611" y="80506"/>
                    <a:pt x="6258" y="75646"/>
                    <a:pt x="3848" y="70304"/>
                  </a:cubicBezTo>
                  <a:cubicBezTo>
                    <a:pt x="1438" y="64970"/>
                    <a:pt x="238" y="58712"/>
                    <a:pt x="238" y="51540"/>
                  </a:cubicBezTo>
                  <a:cubicBezTo>
                    <a:pt x="238" y="42739"/>
                    <a:pt x="2115" y="35090"/>
                    <a:pt x="5877" y="28585"/>
                  </a:cubicBezTo>
                  <a:cubicBezTo>
                    <a:pt x="9544" y="22178"/>
                    <a:pt x="14611" y="16682"/>
                    <a:pt x="20698" y="12506"/>
                  </a:cubicBezTo>
                  <a:cubicBezTo>
                    <a:pt x="27070" y="8173"/>
                    <a:pt x="34157" y="4985"/>
                    <a:pt x="41624" y="3086"/>
                  </a:cubicBezTo>
                  <a:cubicBezTo>
                    <a:pt x="49435" y="1030"/>
                    <a:pt x="57483" y="-7"/>
                    <a:pt x="65561" y="0"/>
                  </a:cubicBezTo>
                  <a:cubicBezTo>
                    <a:pt x="84096" y="0"/>
                    <a:pt x="97622" y="2286"/>
                    <a:pt x="106080" y="6858"/>
                  </a:cubicBezTo>
                  <a:lnTo>
                    <a:pt x="106080" y="32290"/>
                  </a:lnTo>
                  <a:cubicBezTo>
                    <a:pt x="94974" y="24384"/>
                    <a:pt x="80734" y="20441"/>
                    <a:pt x="63322" y="20441"/>
                  </a:cubicBezTo>
                  <a:cubicBezTo>
                    <a:pt x="58522" y="20441"/>
                    <a:pt x="53702" y="20955"/>
                    <a:pt x="48901" y="21974"/>
                  </a:cubicBezTo>
                  <a:cubicBezTo>
                    <a:pt x="44358" y="22904"/>
                    <a:pt x="40015" y="24612"/>
                    <a:pt x="36052" y="27022"/>
                  </a:cubicBezTo>
                  <a:cubicBezTo>
                    <a:pt x="32290" y="29356"/>
                    <a:pt x="29232" y="32366"/>
                    <a:pt x="26870" y="36043"/>
                  </a:cubicBezTo>
                  <a:cubicBezTo>
                    <a:pt x="24508" y="39729"/>
                    <a:pt x="23327" y="44215"/>
                    <a:pt x="23327" y="49511"/>
                  </a:cubicBezTo>
                  <a:cubicBezTo>
                    <a:pt x="23327" y="54445"/>
                    <a:pt x="24222" y="58712"/>
                    <a:pt x="26013" y="62294"/>
                  </a:cubicBezTo>
                  <a:cubicBezTo>
                    <a:pt x="27803" y="65875"/>
                    <a:pt x="30451" y="69152"/>
                    <a:pt x="33947" y="72114"/>
                  </a:cubicBezTo>
                  <a:cubicBezTo>
                    <a:pt x="37443" y="75076"/>
                    <a:pt x="41710" y="77953"/>
                    <a:pt x="46730" y="80734"/>
                  </a:cubicBezTo>
                  <a:cubicBezTo>
                    <a:pt x="51759" y="83506"/>
                    <a:pt x="57550" y="86573"/>
                    <a:pt x="64113" y="89878"/>
                  </a:cubicBezTo>
                  <a:cubicBezTo>
                    <a:pt x="70837" y="93278"/>
                    <a:pt x="77229" y="96879"/>
                    <a:pt x="83268" y="100660"/>
                  </a:cubicBezTo>
                  <a:cubicBezTo>
                    <a:pt x="89021" y="104204"/>
                    <a:pt x="94345" y="108400"/>
                    <a:pt x="99136" y="113167"/>
                  </a:cubicBezTo>
                  <a:cubicBezTo>
                    <a:pt x="103689" y="117739"/>
                    <a:pt x="107290" y="122825"/>
                    <a:pt x="109966" y="128378"/>
                  </a:cubicBezTo>
                  <a:cubicBezTo>
                    <a:pt x="112624" y="133931"/>
                    <a:pt x="113957" y="140303"/>
                    <a:pt x="113957" y="147476"/>
                  </a:cubicBezTo>
                  <a:cubicBezTo>
                    <a:pt x="113957" y="157001"/>
                    <a:pt x="112157" y="165030"/>
                    <a:pt x="108528" y="171641"/>
                  </a:cubicBezTo>
                  <a:cubicBezTo>
                    <a:pt x="105013" y="178117"/>
                    <a:pt x="99974" y="183635"/>
                    <a:pt x="93840" y="187719"/>
                  </a:cubicBezTo>
                  <a:cubicBezTo>
                    <a:pt x="87678" y="191843"/>
                    <a:pt x="80572" y="194824"/>
                    <a:pt x="72523" y="196672"/>
                  </a:cubicBezTo>
                  <a:cubicBezTo>
                    <a:pt x="64475" y="198501"/>
                    <a:pt x="56017" y="199425"/>
                    <a:pt x="47082" y="199425"/>
                  </a:cubicBezTo>
                  <a:cubicBezTo>
                    <a:pt x="44101" y="199425"/>
                    <a:pt x="40434" y="199168"/>
                    <a:pt x="36052" y="198663"/>
                  </a:cubicBezTo>
                  <a:cubicBezTo>
                    <a:pt x="31671" y="198187"/>
                    <a:pt x="27222" y="197463"/>
                    <a:pt x="22670" y="196529"/>
                  </a:cubicBezTo>
                  <a:cubicBezTo>
                    <a:pt x="18298" y="195637"/>
                    <a:pt x="13983" y="194469"/>
                    <a:pt x="9754" y="193034"/>
                  </a:cubicBezTo>
                  <a:cubicBezTo>
                    <a:pt x="5705" y="191624"/>
                    <a:pt x="2448" y="190081"/>
                    <a:pt x="0" y="188385"/>
                  </a:cubicBezTo>
                  <a:close/>
                </a:path>
              </a:pathLst>
            </a:custGeom>
            <a:solidFill>
              <a:srgbClr val="FBB04C"/>
            </a:solidFill>
            <a:ln w="9525" cap="flat">
              <a:noFill/>
              <a:prstDash val="solid"/>
              <a:miter/>
            </a:ln>
          </p:spPr>
          <p:txBody>
            <a:bodyPr rtlCol="0" anchor="ctr"/>
            <a:lstStyle/>
            <a:p>
              <a:endParaRPr lang="zh-CN" altLang="en-US"/>
            </a:p>
          </p:txBody>
        </p:sp>
        <p:sp>
          <p:nvSpPr>
            <p:cNvPr id="9" name="任意多边形: 形状 8"/>
            <p:cNvSpPr/>
            <p:nvPr/>
          </p:nvSpPr>
          <p:spPr>
            <a:xfrm>
              <a:off x="1818828" y="287239"/>
              <a:ext cx="284495" cy="144541"/>
            </a:xfrm>
            <a:custGeom>
              <a:avLst/>
              <a:gdLst>
                <a:gd name="connsiteX0" fmla="*/ 10490 w 284495"/>
                <a:gd name="connsiteY0" fmla="*/ 143608 h 144541"/>
                <a:gd name="connsiteX1" fmla="*/ 3013 w 284495"/>
                <a:gd name="connsiteY1" fmla="*/ 140446 h 144541"/>
                <a:gd name="connsiteX2" fmla="*/ 3 w 284495"/>
                <a:gd name="connsiteY2" fmla="*/ 132702 h 144541"/>
                <a:gd name="connsiteX3" fmla="*/ 3013 w 284495"/>
                <a:gd name="connsiteY3" fmla="*/ 124968 h 144541"/>
                <a:gd name="connsiteX4" fmla="*/ 10490 w 284495"/>
                <a:gd name="connsiteY4" fmla="*/ 121939 h 144541"/>
                <a:gd name="connsiteX5" fmla="*/ 18101 w 284495"/>
                <a:gd name="connsiteY5" fmla="*/ 124968 h 144541"/>
                <a:gd name="connsiteX6" fmla="*/ 21253 w 284495"/>
                <a:gd name="connsiteY6" fmla="*/ 132702 h 144541"/>
                <a:gd name="connsiteX7" fmla="*/ 18101 w 284495"/>
                <a:gd name="connsiteY7" fmla="*/ 140446 h 144541"/>
                <a:gd name="connsiteX8" fmla="*/ 10490 w 284495"/>
                <a:gd name="connsiteY8" fmla="*/ 143608 h 144541"/>
                <a:gd name="connsiteX9" fmla="*/ 148879 w 284495"/>
                <a:gd name="connsiteY9" fmla="*/ 135131 h 144541"/>
                <a:gd name="connsiteX10" fmla="*/ 113208 w 284495"/>
                <a:gd name="connsiteY10" fmla="*/ 144542 h 144541"/>
                <a:gd name="connsiteX11" fmla="*/ 69012 w 284495"/>
                <a:gd name="connsiteY11" fmla="*/ 125235 h 144541"/>
                <a:gd name="connsiteX12" fmla="*/ 52219 w 284495"/>
                <a:gd name="connsiteY12" fmla="*/ 74695 h 144541"/>
                <a:gd name="connsiteX13" fmla="*/ 71107 w 284495"/>
                <a:gd name="connsiteY13" fmla="*/ 20936 h 144541"/>
                <a:gd name="connsiteX14" fmla="*/ 119637 w 284495"/>
                <a:gd name="connsiteY14" fmla="*/ 0 h 144541"/>
                <a:gd name="connsiteX15" fmla="*/ 149412 w 284495"/>
                <a:gd name="connsiteY15" fmla="*/ 6458 h 144541"/>
                <a:gd name="connsiteX16" fmla="*/ 149412 w 284495"/>
                <a:gd name="connsiteY16" fmla="*/ 20460 h 144541"/>
                <a:gd name="connsiteX17" fmla="*/ 117808 w 284495"/>
                <a:gd name="connsiteY17" fmla="*/ 11316 h 144541"/>
                <a:gd name="connsiteX18" fmla="*/ 79518 w 284495"/>
                <a:gd name="connsiteY18" fmla="*/ 28746 h 144541"/>
                <a:gd name="connsiteX19" fmla="*/ 64830 w 284495"/>
                <a:gd name="connsiteY19" fmla="*/ 73895 h 144541"/>
                <a:gd name="connsiteX20" fmla="*/ 78279 w 284495"/>
                <a:gd name="connsiteY20" fmla="*/ 116957 h 144541"/>
                <a:gd name="connsiteX21" fmla="*/ 113741 w 284495"/>
                <a:gd name="connsiteY21" fmla="*/ 133245 h 144541"/>
                <a:gd name="connsiteX22" fmla="*/ 148898 w 284495"/>
                <a:gd name="connsiteY22" fmla="*/ 122206 h 144541"/>
                <a:gd name="connsiteX23" fmla="*/ 148898 w 284495"/>
                <a:gd name="connsiteY23" fmla="*/ 135122 h 144541"/>
                <a:gd name="connsiteX24" fmla="*/ 148879 w 284495"/>
                <a:gd name="connsiteY24" fmla="*/ 135122 h 144541"/>
                <a:gd name="connsiteX25" fmla="*/ 272437 w 284495"/>
                <a:gd name="connsiteY25" fmla="*/ 141180 h 144541"/>
                <a:gd name="connsiteX26" fmla="*/ 272437 w 284495"/>
                <a:gd name="connsiteY26" fmla="*/ 60979 h 144541"/>
                <a:gd name="connsiteX27" fmla="*/ 237537 w 284495"/>
                <a:gd name="connsiteY27" fmla="*/ 11335 h 144541"/>
                <a:gd name="connsiteX28" fmla="*/ 205667 w 284495"/>
                <a:gd name="connsiteY28" fmla="*/ 25937 h 144541"/>
                <a:gd name="connsiteX29" fmla="*/ 193208 w 284495"/>
                <a:gd name="connsiteY29" fmla="*/ 62065 h 144541"/>
                <a:gd name="connsiteX30" fmla="*/ 193208 w 284495"/>
                <a:gd name="connsiteY30" fmla="*/ 141199 h 144541"/>
                <a:gd name="connsiteX31" fmla="*/ 181149 w 284495"/>
                <a:gd name="connsiteY31" fmla="*/ 141199 h 144541"/>
                <a:gd name="connsiteX32" fmla="*/ 181149 w 284495"/>
                <a:gd name="connsiteY32" fmla="*/ 3400 h 144541"/>
                <a:gd name="connsiteX33" fmla="*/ 193208 w 284495"/>
                <a:gd name="connsiteY33" fmla="*/ 3400 h 144541"/>
                <a:gd name="connsiteX34" fmla="*/ 193208 w 284495"/>
                <a:gd name="connsiteY34" fmla="*/ 28423 h 144541"/>
                <a:gd name="connsiteX35" fmla="*/ 193722 w 284495"/>
                <a:gd name="connsiteY35" fmla="*/ 28423 h 144541"/>
                <a:gd name="connsiteX36" fmla="*/ 239633 w 284495"/>
                <a:gd name="connsiteY36" fmla="*/ 38 h 144541"/>
                <a:gd name="connsiteX37" fmla="*/ 272951 w 284495"/>
                <a:gd name="connsiteY37" fmla="*/ 14907 h 144541"/>
                <a:gd name="connsiteX38" fmla="*/ 284496 w 284495"/>
                <a:gd name="connsiteY38" fmla="*/ 57369 h 144541"/>
                <a:gd name="connsiteX39" fmla="*/ 284496 w 284495"/>
                <a:gd name="connsiteY39" fmla="*/ 141218 h 144541"/>
                <a:gd name="connsiteX40" fmla="*/ 272437 w 284495"/>
                <a:gd name="connsiteY40" fmla="*/ 141218 h 144541"/>
                <a:gd name="connsiteX41" fmla="*/ 272437 w 284495"/>
                <a:gd name="connsiteY41" fmla="*/ 141180 h 144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84495" h="144541">
                  <a:moveTo>
                    <a:pt x="10490" y="143608"/>
                  </a:moveTo>
                  <a:cubicBezTo>
                    <a:pt x="7518" y="143608"/>
                    <a:pt x="5023" y="142561"/>
                    <a:pt x="3013" y="140446"/>
                  </a:cubicBezTo>
                  <a:cubicBezTo>
                    <a:pt x="1013" y="138370"/>
                    <a:pt x="-64" y="135582"/>
                    <a:pt x="3" y="132702"/>
                  </a:cubicBezTo>
                  <a:cubicBezTo>
                    <a:pt x="3" y="129559"/>
                    <a:pt x="1003" y="126987"/>
                    <a:pt x="3013" y="124968"/>
                  </a:cubicBezTo>
                  <a:cubicBezTo>
                    <a:pt x="5023" y="122949"/>
                    <a:pt x="7518" y="121939"/>
                    <a:pt x="10490" y="121939"/>
                  </a:cubicBezTo>
                  <a:cubicBezTo>
                    <a:pt x="13452" y="121939"/>
                    <a:pt x="15995" y="122949"/>
                    <a:pt x="18101" y="124968"/>
                  </a:cubicBezTo>
                  <a:cubicBezTo>
                    <a:pt x="20215" y="126978"/>
                    <a:pt x="21253" y="129569"/>
                    <a:pt x="21253" y="132702"/>
                  </a:cubicBezTo>
                  <a:cubicBezTo>
                    <a:pt x="21253" y="135760"/>
                    <a:pt x="20215" y="138322"/>
                    <a:pt x="18101" y="140446"/>
                  </a:cubicBezTo>
                  <a:cubicBezTo>
                    <a:pt x="16110" y="142512"/>
                    <a:pt x="13357" y="143658"/>
                    <a:pt x="10490" y="143608"/>
                  </a:cubicBezTo>
                  <a:close/>
                  <a:moveTo>
                    <a:pt x="148879" y="135131"/>
                  </a:moveTo>
                  <a:cubicBezTo>
                    <a:pt x="138906" y="141418"/>
                    <a:pt x="127028" y="144542"/>
                    <a:pt x="113208" y="144542"/>
                  </a:cubicBezTo>
                  <a:cubicBezTo>
                    <a:pt x="94929" y="144542"/>
                    <a:pt x="80184" y="138103"/>
                    <a:pt x="69012" y="125235"/>
                  </a:cubicBezTo>
                  <a:cubicBezTo>
                    <a:pt x="57820" y="112357"/>
                    <a:pt x="52219" y="95526"/>
                    <a:pt x="52219" y="74695"/>
                  </a:cubicBezTo>
                  <a:cubicBezTo>
                    <a:pt x="52219" y="52797"/>
                    <a:pt x="58505" y="34881"/>
                    <a:pt x="71107" y="20936"/>
                  </a:cubicBezTo>
                  <a:cubicBezTo>
                    <a:pt x="83699" y="6982"/>
                    <a:pt x="99873" y="0"/>
                    <a:pt x="119637" y="0"/>
                  </a:cubicBezTo>
                  <a:cubicBezTo>
                    <a:pt x="129857" y="0"/>
                    <a:pt x="139792" y="2162"/>
                    <a:pt x="149412" y="6458"/>
                  </a:cubicBezTo>
                  <a:lnTo>
                    <a:pt x="149412" y="20460"/>
                  </a:lnTo>
                  <a:cubicBezTo>
                    <a:pt x="139982" y="14415"/>
                    <a:pt x="129010" y="11239"/>
                    <a:pt x="117808" y="11316"/>
                  </a:cubicBezTo>
                  <a:cubicBezTo>
                    <a:pt x="102073" y="11316"/>
                    <a:pt x="89300" y="17126"/>
                    <a:pt x="79518" y="28746"/>
                  </a:cubicBezTo>
                  <a:cubicBezTo>
                    <a:pt x="69716" y="40367"/>
                    <a:pt x="64830" y="55416"/>
                    <a:pt x="64830" y="73895"/>
                  </a:cubicBezTo>
                  <a:cubicBezTo>
                    <a:pt x="64830" y="91745"/>
                    <a:pt x="69316" y="106099"/>
                    <a:pt x="78279" y="116957"/>
                  </a:cubicBezTo>
                  <a:cubicBezTo>
                    <a:pt x="87243" y="127816"/>
                    <a:pt x="99072" y="133245"/>
                    <a:pt x="113741" y="133245"/>
                  </a:cubicBezTo>
                  <a:cubicBezTo>
                    <a:pt x="127209" y="133245"/>
                    <a:pt x="138935" y="129569"/>
                    <a:pt x="148898" y="122206"/>
                  </a:cubicBezTo>
                  <a:lnTo>
                    <a:pt x="148898" y="135122"/>
                  </a:lnTo>
                  <a:lnTo>
                    <a:pt x="148879" y="135122"/>
                  </a:lnTo>
                  <a:close/>
                  <a:moveTo>
                    <a:pt x="272437" y="141180"/>
                  </a:moveTo>
                  <a:lnTo>
                    <a:pt x="272437" y="60979"/>
                  </a:lnTo>
                  <a:cubicBezTo>
                    <a:pt x="272437" y="27870"/>
                    <a:pt x="260807" y="11335"/>
                    <a:pt x="237537" y="11335"/>
                  </a:cubicBezTo>
                  <a:cubicBezTo>
                    <a:pt x="224612" y="11335"/>
                    <a:pt x="213982" y="16192"/>
                    <a:pt x="205667" y="25937"/>
                  </a:cubicBezTo>
                  <a:cubicBezTo>
                    <a:pt x="197351" y="35671"/>
                    <a:pt x="193208" y="47720"/>
                    <a:pt x="193208" y="62065"/>
                  </a:cubicBezTo>
                  <a:lnTo>
                    <a:pt x="193208" y="141199"/>
                  </a:lnTo>
                  <a:lnTo>
                    <a:pt x="181149" y="141199"/>
                  </a:lnTo>
                  <a:lnTo>
                    <a:pt x="181149" y="3400"/>
                  </a:lnTo>
                  <a:lnTo>
                    <a:pt x="193208" y="3400"/>
                  </a:lnTo>
                  <a:lnTo>
                    <a:pt x="193208" y="28423"/>
                  </a:lnTo>
                  <a:lnTo>
                    <a:pt x="193722" y="28423"/>
                  </a:lnTo>
                  <a:cubicBezTo>
                    <a:pt x="203514" y="9487"/>
                    <a:pt x="218821" y="38"/>
                    <a:pt x="239633" y="38"/>
                  </a:cubicBezTo>
                  <a:cubicBezTo>
                    <a:pt x="254130" y="38"/>
                    <a:pt x="265246" y="5010"/>
                    <a:pt x="272951" y="14907"/>
                  </a:cubicBezTo>
                  <a:cubicBezTo>
                    <a:pt x="280648" y="24832"/>
                    <a:pt x="284496" y="38986"/>
                    <a:pt x="284496" y="57369"/>
                  </a:cubicBezTo>
                  <a:lnTo>
                    <a:pt x="284496" y="141218"/>
                  </a:lnTo>
                  <a:lnTo>
                    <a:pt x="272437" y="141218"/>
                  </a:lnTo>
                  <a:lnTo>
                    <a:pt x="272437" y="141180"/>
                  </a:lnTo>
                  <a:close/>
                </a:path>
              </a:pathLst>
            </a:custGeom>
            <a:solidFill>
              <a:srgbClr val="404040"/>
            </a:solidFill>
            <a:ln w="9525" cap="flat">
              <a:noFill/>
              <a:prstDash val="solid"/>
              <a:miter/>
            </a:ln>
          </p:spPr>
          <p:txBody>
            <a:bodyPr rtlCol="0" anchor="ctr"/>
            <a:lstStyle/>
            <a:p>
              <a:endParaRPr lang="zh-CN" altLang="en-US"/>
            </a:p>
          </p:txBody>
        </p:sp>
      </p:grpSp>
      <p:sp>
        <p:nvSpPr>
          <p:cNvPr id="175" name="任意多边形: 形状 174"/>
          <p:cNvSpPr/>
          <p:nvPr userDrawn="1"/>
        </p:nvSpPr>
        <p:spPr>
          <a:xfrm rot="20464089">
            <a:off x="-706934" y="796764"/>
            <a:ext cx="11025794" cy="6384153"/>
          </a:xfrm>
          <a:custGeom>
            <a:avLst/>
            <a:gdLst>
              <a:gd name="connsiteX0" fmla="*/ 8590307 w 11025794"/>
              <a:gd name="connsiteY0" fmla="*/ 0 h 6384153"/>
              <a:gd name="connsiteX1" fmla="*/ 11025794 w 11025794"/>
              <a:gd name="connsiteY1" fmla="*/ 835366 h 6384153"/>
              <a:gd name="connsiteX2" fmla="*/ 11013852 w 11025794"/>
              <a:gd name="connsiteY2" fmla="*/ 929340 h 6384153"/>
              <a:gd name="connsiteX3" fmla="*/ 6239852 w 11025794"/>
              <a:gd name="connsiteY3" fmla="*/ 6321500 h 6384153"/>
              <a:gd name="connsiteX4" fmla="*/ 5995520 w 11025794"/>
              <a:gd name="connsiteY4" fmla="*/ 6384153 h 6384153"/>
              <a:gd name="connsiteX5" fmla="*/ 0 w 11025794"/>
              <a:gd name="connsiteY5" fmla="*/ 4327704 h 6384153"/>
              <a:gd name="connsiteX6" fmla="*/ 816047 w 11025794"/>
              <a:gd name="connsiteY6" fmla="*/ 1948543 h 6384153"/>
              <a:gd name="connsiteX7" fmla="*/ 886029 w 11025794"/>
              <a:gd name="connsiteY7" fmla="*/ 2070251 h 6384153"/>
              <a:gd name="connsiteX8" fmla="*/ 4438538 w 11025794"/>
              <a:gd name="connsiteY8" fmla="*/ 4070197 h 6384153"/>
              <a:gd name="connsiteX9" fmla="*/ 8587019 w 11025794"/>
              <a:gd name="connsiteY9" fmla="*/ 130071 h 6384153"/>
              <a:gd name="connsiteX10" fmla="*/ 8590307 w 11025794"/>
              <a:gd name="connsiteY10" fmla="*/ 0 h 6384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25794" h="6384153">
                <a:moveTo>
                  <a:pt x="8590307" y="0"/>
                </a:moveTo>
                <a:lnTo>
                  <a:pt x="11025794" y="835366"/>
                </a:lnTo>
                <a:lnTo>
                  <a:pt x="11013852" y="929340"/>
                </a:lnTo>
                <a:cubicBezTo>
                  <a:pt x="10617451" y="3523638"/>
                  <a:pt x="8722366" y="5624777"/>
                  <a:pt x="6239852" y="6321500"/>
                </a:cubicBezTo>
                <a:lnTo>
                  <a:pt x="5995520" y="6384153"/>
                </a:lnTo>
                <a:lnTo>
                  <a:pt x="0" y="4327704"/>
                </a:lnTo>
                <a:lnTo>
                  <a:pt x="816047" y="1948543"/>
                </a:lnTo>
                <a:lnTo>
                  <a:pt x="886029" y="2070251"/>
                </a:lnTo>
                <a:cubicBezTo>
                  <a:pt x="1614566" y="3269266"/>
                  <a:pt x="2933020" y="4070195"/>
                  <a:pt x="4438538" y="4070197"/>
                </a:cubicBezTo>
                <a:cubicBezTo>
                  <a:pt x="6660973" y="4070197"/>
                  <a:pt x="8475763" y="2324857"/>
                  <a:pt x="8587019" y="130071"/>
                </a:cubicBezTo>
                <a:lnTo>
                  <a:pt x="8590307" y="0"/>
                </a:lnTo>
                <a:close/>
              </a:path>
            </a:pathLst>
          </a:custGeom>
          <a:gradFill>
            <a:gsLst>
              <a:gs pos="100000">
                <a:schemeClr val="accent1"/>
              </a:gs>
              <a:gs pos="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grpSp>
        <p:nvGrpSpPr>
          <p:cNvPr id="91" name="组合 90">
            <a:extLst>
              <a:ext uri="{FF2B5EF4-FFF2-40B4-BE49-F238E27FC236}">
                <a16:creationId xmlns:a16="http://schemas.microsoft.com/office/drawing/2014/main" id="{3D5C4DA1-4094-EF3E-400C-230678E6B836}"/>
              </a:ext>
            </a:extLst>
          </p:cNvPr>
          <p:cNvGrpSpPr/>
          <p:nvPr userDrawn="1"/>
        </p:nvGrpSpPr>
        <p:grpSpPr>
          <a:xfrm>
            <a:off x="5692669" y="57149"/>
            <a:ext cx="6423332" cy="6738107"/>
            <a:chOff x="13217151" y="34243"/>
            <a:chExt cx="5938311" cy="6229319"/>
          </a:xfrm>
        </p:grpSpPr>
        <p:sp>
          <p:nvSpPr>
            <p:cNvPr id="92" name="任意多边形: 形状 91">
              <a:extLst>
                <a:ext uri="{FF2B5EF4-FFF2-40B4-BE49-F238E27FC236}">
                  <a16:creationId xmlns:a16="http://schemas.microsoft.com/office/drawing/2014/main" id="{53F63948-3B5B-6D16-EFB4-7193622F0CDA}"/>
                </a:ext>
              </a:extLst>
            </p:cNvPr>
            <p:cNvSpPr/>
            <p:nvPr/>
          </p:nvSpPr>
          <p:spPr>
            <a:xfrm>
              <a:off x="18757958" y="2734026"/>
              <a:ext cx="390907" cy="441371"/>
            </a:xfrm>
            <a:custGeom>
              <a:avLst/>
              <a:gdLst>
                <a:gd name="connsiteX0" fmla="*/ 303170 w 390907"/>
                <a:gd name="connsiteY0" fmla="*/ 81 h 441371"/>
                <a:gd name="connsiteX1" fmla="*/ 199797 w 390907"/>
                <a:gd name="connsiteY1" fmla="*/ 69575 h 441371"/>
                <a:gd name="connsiteX2" fmla="*/ 97293 w 390907"/>
                <a:gd name="connsiteY2" fmla="*/ 135595 h 441371"/>
                <a:gd name="connsiteX3" fmla="*/ 92949 w 390907"/>
                <a:gd name="connsiteY3" fmla="*/ 98242 h 441371"/>
                <a:gd name="connsiteX4" fmla="*/ 0 w 390907"/>
                <a:gd name="connsiteY4" fmla="*/ 18323 h 441371"/>
                <a:gd name="connsiteX5" fmla="*/ 69495 w 390907"/>
                <a:gd name="connsiteY5" fmla="*/ 144282 h 441371"/>
                <a:gd name="connsiteX6" fmla="*/ 80787 w 390907"/>
                <a:gd name="connsiteY6" fmla="*/ 229413 h 441371"/>
                <a:gd name="connsiteX7" fmla="*/ 80787 w 390907"/>
                <a:gd name="connsiteY7" fmla="*/ 229413 h 441371"/>
                <a:gd name="connsiteX8" fmla="*/ 13030 w 390907"/>
                <a:gd name="connsiteY8" fmla="*/ 296302 h 441371"/>
                <a:gd name="connsiteX9" fmla="*/ 125959 w 390907"/>
                <a:gd name="connsiteY9" fmla="*/ 441372 h 441371"/>
                <a:gd name="connsiteX10" fmla="*/ 390907 w 390907"/>
                <a:gd name="connsiteY10" fmla="*/ 243312 h 441371"/>
                <a:gd name="connsiteX11" fmla="*/ 303170 w 390907"/>
                <a:gd name="connsiteY11" fmla="*/ 81 h 44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0907" h="441371">
                  <a:moveTo>
                    <a:pt x="303170" y="81"/>
                  </a:moveTo>
                  <a:cubicBezTo>
                    <a:pt x="286665" y="5293"/>
                    <a:pt x="199797" y="69575"/>
                    <a:pt x="199797" y="69575"/>
                  </a:cubicBezTo>
                  <a:lnTo>
                    <a:pt x="97293" y="135595"/>
                  </a:lnTo>
                  <a:lnTo>
                    <a:pt x="92949" y="98242"/>
                  </a:lnTo>
                  <a:cubicBezTo>
                    <a:pt x="92949" y="98242"/>
                    <a:pt x="51252" y="14849"/>
                    <a:pt x="0" y="18323"/>
                  </a:cubicBezTo>
                  <a:cubicBezTo>
                    <a:pt x="0" y="18323"/>
                    <a:pt x="61676" y="93899"/>
                    <a:pt x="69495" y="144282"/>
                  </a:cubicBezTo>
                  <a:cubicBezTo>
                    <a:pt x="77312" y="194666"/>
                    <a:pt x="80787" y="229413"/>
                    <a:pt x="80787" y="229413"/>
                  </a:cubicBezTo>
                  <a:lnTo>
                    <a:pt x="80787" y="229413"/>
                  </a:lnTo>
                  <a:lnTo>
                    <a:pt x="13030" y="296302"/>
                  </a:lnTo>
                  <a:lnTo>
                    <a:pt x="125959" y="441372"/>
                  </a:lnTo>
                  <a:lnTo>
                    <a:pt x="390907" y="243312"/>
                  </a:lnTo>
                  <a:cubicBezTo>
                    <a:pt x="390907" y="243312"/>
                    <a:pt x="319675" y="-5131"/>
                    <a:pt x="303170" y="81"/>
                  </a:cubicBez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3" name="任意多边形: 形状 92">
              <a:extLst>
                <a:ext uri="{FF2B5EF4-FFF2-40B4-BE49-F238E27FC236}">
                  <a16:creationId xmlns:a16="http://schemas.microsoft.com/office/drawing/2014/main" id="{B6A53BD2-3C90-3DBA-D34F-14DFD69B263D}"/>
                </a:ext>
              </a:extLst>
            </p:cNvPr>
            <p:cNvSpPr/>
            <p:nvPr/>
          </p:nvSpPr>
          <p:spPr>
            <a:xfrm>
              <a:off x="18839613" y="2734107"/>
              <a:ext cx="274503" cy="373533"/>
            </a:xfrm>
            <a:custGeom>
              <a:avLst/>
              <a:gdLst>
                <a:gd name="connsiteX0" fmla="*/ 274504 w 274503"/>
                <a:gd name="connsiteY0" fmla="*/ 0 h 373533"/>
                <a:gd name="connsiteX1" fmla="*/ 228464 w 274503"/>
                <a:gd name="connsiteY1" fmla="*/ 369190 h 373533"/>
                <a:gd name="connsiteX2" fmla="*/ 44303 w 274503"/>
                <a:gd name="connsiteY2" fmla="*/ 373533 h 373533"/>
                <a:gd name="connsiteX3" fmla="*/ 0 w 274503"/>
                <a:gd name="connsiteY3" fmla="*/ 0 h 373533"/>
              </a:gdLst>
              <a:ahLst/>
              <a:cxnLst>
                <a:cxn ang="0">
                  <a:pos x="connsiteX0" y="connsiteY0"/>
                </a:cxn>
                <a:cxn ang="0">
                  <a:pos x="connsiteX1" y="connsiteY1"/>
                </a:cxn>
                <a:cxn ang="0">
                  <a:pos x="connsiteX2" y="connsiteY2"/>
                </a:cxn>
                <a:cxn ang="0">
                  <a:pos x="connsiteX3" y="connsiteY3"/>
                </a:cxn>
              </a:cxnLst>
              <a:rect l="l" t="t" r="r" b="b"/>
              <a:pathLst>
                <a:path w="274503" h="373533">
                  <a:moveTo>
                    <a:pt x="274504" y="0"/>
                  </a:moveTo>
                  <a:lnTo>
                    <a:pt x="228464" y="369190"/>
                  </a:lnTo>
                  <a:lnTo>
                    <a:pt x="44303" y="373533"/>
                  </a:lnTo>
                  <a:lnTo>
                    <a:pt x="0" y="0"/>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6" name="任意多边形: 形状 175">
              <a:extLst>
                <a:ext uri="{FF2B5EF4-FFF2-40B4-BE49-F238E27FC236}">
                  <a16:creationId xmlns:a16="http://schemas.microsoft.com/office/drawing/2014/main" id="{EF65402E-23F0-2950-70A0-F18005C5C6DA}"/>
                </a:ext>
              </a:extLst>
            </p:cNvPr>
            <p:cNvSpPr/>
            <p:nvPr/>
          </p:nvSpPr>
          <p:spPr>
            <a:xfrm>
              <a:off x="18806604" y="2645501"/>
              <a:ext cx="347472" cy="98160"/>
            </a:xfrm>
            <a:custGeom>
              <a:avLst/>
              <a:gdLst>
                <a:gd name="connsiteX0" fmla="*/ 347473 w 347472"/>
                <a:gd name="connsiteY0" fmla="*/ 93818 h 98160"/>
                <a:gd name="connsiteX1" fmla="*/ 0 w 347472"/>
                <a:gd name="connsiteY1" fmla="*/ 93818 h 98160"/>
                <a:gd name="connsiteX2" fmla="*/ 0 w 347472"/>
                <a:gd name="connsiteY2" fmla="*/ 57333 h 98160"/>
                <a:gd name="connsiteX3" fmla="*/ 33010 w 347472"/>
                <a:gd name="connsiteY3" fmla="*/ 57333 h 98160"/>
                <a:gd name="connsiteX4" fmla="*/ 33010 w 347472"/>
                <a:gd name="connsiteY4" fmla="*/ 0 h 98160"/>
                <a:gd name="connsiteX5" fmla="*/ 315332 w 347472"/>
                <a:gd name="connsiteY5" fmla="*/ 41697 h 98160"/>
                <a:gd name="connsiteX6" fmla="*/ 316201 w 347472"/>
                <a:gd name="connsiteY6" fmla="*/ 62545 h 98160"/>
                <a:gd name="connsiteX7" fmla="*/ 347473 w 347472"/>
                <a:gd name="connsiteY7" fmla="*/ 62545 h 98160"/>
                <a:gd name="connsiteX8" fmla="*/ 347473 w 347472"/>
                <a:gd name="connsiteY8" fmla="*/ 98161 h 98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7472" h="98160">
                  <a:moveTo>
                    <a:pt x="347473" y="93818"/>
                  </a:moveTo>
                  <a:lnTo>
                    <a:pt x="0" y="93818"/>
                  </a:lnTo>
                  <a:lnTo>
                    <a:pt x="0" y="57333"/>
                  </a:lnTo>
                  <a:lnTo>
                    <a:pt x="33010" y="57333"/>
                  </a:lnTo>
                  <a:lnTo>
                    <a:pt x="33010" y="0"/>
                  </a:lnTo>
                  <a:lnTo>
                    <a:pt x="315332" y="41697"/>
                  </a:lnTo>
                  <a:lnTo>
                    <a:pt x="316201" y="62545"/>
                  </a:lnTo>
                  <a:lnTo>
                    <a:pt x="347473" y="62545"/>
                  </a:lnTo>
                  <a:lnTo>
                    <a:pt x="347473" y="98161"/>
                  </a:lnTo>
                </a:path>
              </a:pathLst>
            </a:custGeom>
            <a:solidFill>
              <a:schemeClr val="accent3">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7" name="任意多边形: 形状 176">
              <a:extLst>
                <a:ext uri="{FF2B5EF4-FFF2-40B4-BE49-F238E27FC236}">
                  <a16:creationId xmlns:a16="http://schemas.microsoft.com/office/drawing/2014/main" id="{DB77F9D9-C1E8-FFD8-083E-502CDDE79090}"/>
                </a:ext>
              </a:extLst>
            </p:cNvPr>
            <p:cNvSpPr/>
            <p:nvPr/>
          </p:nvSpPr>
          <p:spPr>
            <a:xfrm>
              <a:off x="18937985" y="2807757"/>
              <a:ext cx="217477" cy="176684"/>
            </a:xfrm>
            <a:custGeom>
              <a:avLst/>
              <a:gdLst>
                <a:gd name="connsiteX0" fmla="*/ 192637 w 217477"/>
                <a:gd name="connsiteY0" fmla="*/ 176530 h 176684"/>
                <a:gd name="connsiteX1" fmla="*/ 176132 w 217477"/>
                <a:gd name="connsiteY1" fmla="*/ 6269 h 176684"/>
                <a:gd name="connsiteX2" fmla="*/ 658 w 217477"/>
                <a:gd name="connsiteY2" fmla="*/ 3663 h 176684"/>
                <a:gd name="connsiteX3" fmla="*/ 13689 w 217477"/>
                <a:gd name="connsiteY3" fmla="*/ 32329 h 176684"/>
                <a:gd name="connsiteX4" fmla="*/ 136173 w 217477"/>
                <a:gd name="connsiteY4" fmla="*/ 50571 h 176684"/>
                <a:gd name="connsiteX5" fmla="*/ 24981 w 217477"/>
                <a:gd name="connsiteY5" fmla="*/ 67945 h 176684"/>
                <a:gd name="connsiteX6" fmla="*/ 75365 w 217477"/>
                <a:gd name="connsiteY6" fmla="*/ 93137 h 176684"/>
                <a:gd name="connsiteX7" fmla="*/ 166577 w 217477"/>
                <a:gd name="connsiteY7" fmla="*/ 99218 h 176684"/>
                <a:gd name="connsiteX8" fmla="*/ 50173 w 217477"/>
                <a:gd name="connsiteY8" fmla="*/ 109642 h 176684"/>
                <a:gd name="connsiteX9" fmla="*/ 85789 w 217477"/>
                <a:gd name="connsiteY9" fmla="*/ 135702 h 176684"/>
                <a:gd name="connsiteX10" fmla="*/ 192637 w 217477"/>
                <a:gd name="connsiteY10" fmla="*/ 176530 h 176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7477" h="176684">
                  <a:moveTo>
                    <a:pt x="192637" y="176530"/>
                  </a:moveTo>
                  <a:cubicBezTo>
                    <a:pt x="256920" y="182611"/>
                    <a:pt x="176132" y="6269"/>
                    <a:pt x="176132" y="6269"/>
                  </a:cubicBezTo>
                  <a:cubicBezTo>
                    <a:pt x="176132" y="6269"/>
                    <a:pt x="2396" y="-5893"/>
                    <a:pt x="658" y="3663"/>
                  </a:cubicBezTo>
                  <a:cubicBezTo>
                    <a:pt x="-1079" y="13218"/>
                    <a:pt x="-210" y="28854"/>
                    <a:pt x="13689" y="32329"/>
                  </a:cubicBezTo>
                  <a:cubicBezTo>
                    <a:pt x="27587" y="35804"/>
                    <a:pt x="136173" y="50571"/>
                    <a:pt x="136173" y="50571"/>
                  </a:cubicBezTo>
                  <a:cubicBezTo>
                    <a:pt x="136173" y="50571"/>
                    <a:pt x="23244" y="55784"/>
                    <a:pt x="24981" y="67945"/>
                  </a:cubicBezTo>
                  <a:cubicBezTo>
                    <a:pt x="28456" y="86187"/>
                    <a:pt x="41487" y="87925"/>
                    <a:pt x="75365" y="93137"/>
                  </a:cubicBezTo>
                  <a:cubicBezTo>
                    <a:pt x="104032" y="97480"/>
                    <a:pt x="166577" y="99218"/>
                    <a:pt x="166577" y="99218"/>
                  </a:cubicBezTo>
                  <a:cubicBezTo>
                    <a:pt x="166577" y="99218"/>
                    <a:pt x="47567" y="101824"/>
                    <a:pt x="50173" y="109642"/>
                  </a:cubicBezTo>
                  <a:cubicBezTo>
                    <a:pt x="52779" y="117460"/>
                    <a:pt x="44961" y="141783"/>
                    <a:pt x="85789" y="135702"/>
                  </a:cubicBezTo>
                  <a:cubicBezTo>
                    <a:pt x="178738" y="123541"/>
                    <a:pt x="192637" y="176530"/>
                    <a:pt x="192637" y="176530"/>
                  </a:cubicBez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8" name="任意多边形: 形状 177">
              <a:extLst>
                <a:ext uri="{FF2B5EF4-FFF2-40B4-BE49-F238E27FC236}">
                  <a16:creationId xmlns:a16="http://schemas.microsoft.com/office/drawing/2014/main" id="{14A2F9CA-3A81-5ABC-26DE-AB8FC9B6A6A2}"/>
                </a:ext>
              </a:extLst>
            </p:cNvPr>
            <p:cNvSpPr/>
            <p:nvPr/>
          </p:nvSpPr>
          <p:spPr>
            <a:xfrm>
              <a:off x="17886669" y="3694001"/>
              <a:ext cx="578409" cy="2015342"/>
            </a:xfrm>
            <a:custGeom>
              <a:avLst/>
              <a:gdLst>
                <a:gd name="connsiteX0" fmla="*/ 462139 w 578409"/>
                <a:gd name="connsiteY0" fmla="*/ 0 h 2015342"/>
                <a:gd name="connsiteX1" fmla="*/ 556825 w 578409"/>
                <a:gd name="connsiteY1" fmla="*/ 1511507 h 2015342"/>
                <a:gd name="connsiteX2" fmla="*/ 443028 w 578409"/>
                <a:gd name="connsiteY2" fmla="*/ 2015343 h 2015342"/>
                <a:gd name="connsiteX3" fmla="*/ 33010 w 578409"/>
                <a:gd name="connsiteY3" fmla="*/ 1895465 h 2015342"/>
                <a:gd name="connsiteX4" fmla="*/ 189373 w 578409"/>
                <a:gd name="connsiteY4" fmla="*/ 1151873 h 2015342"/>
                <a:gd name="connsiteX5" fmla="*/ 0 w 578409"/>
                <a:gd name="connsiteY5" fmla="*/ 58202 h 2015342"/>
                <a:gd name="connsiteX6" fmla="*/ 462139 w 578409"/>
                <a:gd name="connsiteY6" fmla="*/ 0 h 2015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8409" h="2015342">
                  <a:moveTo>
                    <a:pt x="462139" y="0"/>
                  </a:moveTo>
                  <a:cubicBezTo>
                    <a:pt x="462139" y="0"/>
                    <a:pt x="638481" y="1246559"/>
                    <a:pt x="556825" y="1511507"/>
                  </a:cubicBezTo>
                  <a:cubicBezTo>
                    <a:pt x="475169" y="1776455"/>
                    <a:pt x="443028" y="2015343"/>
                    <a:pt x="443028" y="2015343"/>
                  </a:cubicBezTo>
                  <a:lnTo>
                    <a:pt x="33010" y="1895465"/>
                  </a:lnTo>
                  <a:cubicBezTo>
                    <a:pt x="33010" y="1895465"/>
                    <a:pt x="168524" y="1271751"/>
                    <a:pt x="189373" y="1151873"/>
                  </a:cubicBezTo>
                  <a:cubicBezTo>
                    <a:pt x="209352" y="1031994"/>
                    <a:pt x="0" y="58202"/>
                    <a:pt x="0" y="58202"/>
                  </a:cubicBezTo>
                  <a:lnTo>
                    <a:pt x="462139" y="0"/>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9" name="任意多边形: 形状 178">
              <a:extLst>
                <a:ext uri="{FF2B5EF4-FFF2-40B4-BE49-F238E27FC236}">
                  <a16:creationId xmlns:a16="http://schemas.microsoft.com/office/drawing/2014/main" id="{7CF9A5AF-6318-8B93-3E45-02EDB3BA9124}"/>
                </a:ext>
              </a:extLst>
            </p:cNvPr>
            <p:cNvSpPr/>
            <p:nvPr/>
          </p:nvSpPr>
          <p:spPr>
            <a:xfrm>
              <a:off x="17569600" y="3646708"/>
              <a:ext cx="585491" cy="2140817"/>
            </a:xfrm>
            <a:custGeom>
              <a:avLst/>
              <a:gdLst>
                <a:gd name="connsiteX0" fmla="*/ 585492 w 585491"/>
                <a:gd name="connsiteY0" fmla="*/ 136767 h 2140817"/>
                <a:gd name="connsiteX1" fmla="*/ 391776 w 585491"/>
                <a:gd name="connsiteY1" fmla="*/ 2140817 h 2140817"/>
                <a:gd name="connsiteX2" fmla="*/ 0 w 585491"/>
                <a:gd name="connsiteY2" fmla="*/ 2140817 h 2140817"/>
                <a:gd name="connsiteX3" fmla="*/ 104242 w 585491"/>
                <a:gd name="connsiteY3" fmla="*/ 1253 h 2140817"/>
                <a:gd name="connsiteX4" fmla="*/ 585492 w 585491"/>
                <a:gd name="connsiteY4" fmla="*/ 136767 h 2140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491" h="2140817">
                  <a:moveTo>
                    <a:pt x="585492" y="136767"/>
                  </a:moveTo>
                  <a:lnTo>
                    <a:pt x="391776" y="2140817"/>
                  </a:lnTo>
                  <a:lnTo>
                    <a:pt x="0" y="2140817"/>
                  </a:lnTo>
                  <a:cubicBezTo>
                    <a:pt x="0" y="2140817"/>
                    <a:pt x="126827" y="19495"/>
                    <a:pt x="104242" y="1253"/>
                  </a:cubicBezTo>
                  <a:cubicBezTo>
                    <a:pt x="81656" y="-15252"/>
                    <a:pt x="585492" y="136767"/>
                    <a:pt x="585492" y="136767"/>
                  </a:cubicBez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0" name="任意多边形: 形状 179">
              <a:extLst>
                <a:ext uri="{FF2B5EF4-FFF2-40B4-BE49-F238E27FC236}">
                  <a16:creationId xmlns:a16="http://schemas.microsoft.com/office/drawing/2014/main" id="{5E1534CC-D696-C1ED-A160-2F8257ED9361}"/>
                </a:ext>
              </a:extLst>
            </p:cNvPr>
            <p:cNvSpPr/>
            <p:nvPr/>
          </p:nvSpPr>
          <p:spPr>
            <a:xfrm>
              <a:off x="18211810" y="2562108"/>
              <a:ext cx="707722" cy="953946"/>
            </a:xfrm>
            <a:custGeom>
              <a:avLst/>
              <a:gdLst>
                <a:gd name="connsiteX0" fmla="*/ 97907 w 707722"/>
                <a:gd name="connsiteY0" fmla="*/ 0 h 953946"/>
                <a:gd name="connsiteX1" fmla="*/ 229079 w 707722"/>
                <a:gd name="connsiteY1" fmla="*/ 648037 h 953946"/>
                <a:gd name="connsiteX2" fmla="*/ 560915 w 707722"/>
                <a:gd name="connsiteY2" fmla="*/ 449109 h 953946"/>
                <a:gd name="connsiteX3" fmla="*/ 707722 w 707722"/>
                <a:gd name="connsiteY3" fmla="*/ 610684 h 953946"/>
                <a:gd name="connsiteX4" fmla="*/ 76190 w 707722"/>
                <a:gd name="connsiteY4" fmla="*/ 905167 h 953946"/>
                <a:gd name="connsiteX5" fmla="*/ 97907 w 707722"/>
                <a:gd name="connsiteY5" fmla="*/ 0 h 95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7722" h="953946">
                  <a:moveTo>
                    <a:pt x="97907" y="0"/>
                  </a:moveTo>
                  <a:cubicBezTo>
                    <a:pt x="97907" y="0"/>
                    <a:pt x="139604" y="672360"/>
                    <a:pt x="229079" y="648037"/>
                  </a:cubicBezTo>
                  <a:cubicBezTo>
                    <a:pt x="319421" y="624583"/>
                    <a:pt x="560915" y="449109"/>
                    <a:pt x="560915" y="449109"/>
                  </a:cubicBezTo>
                  <a:lnTo>
                    <a:pt x="707722" y="610684"/>
                  </a:lnTo>
                  <a:cubicBezTo>
                    <a:pt x="707722" y="610684"/>
                    <a:pt x="260351" y="1108439"/>
                    <a:pt x="76190" y="905167"/>
                  </a:cubicBezTo>
                  <a:cubicBezTo>
                    <a:pt x="-107101" y="701027"/>
                    <a:pt x="97907" y="0"/>
                    <a:pt x="97907" y="0"/>
                  </a:cubicBez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1" name="任意多边形: 形状 180">
              <a:extLst>
                <a:ext uri="{FF2B5EF4-FFF2-40B4-BE49-F238E27FC236}">
                  <a16:creationId xmlns:a16="http://schemas.microsoft.com/office/drawing/2014/main" id="{E374CB9D-3AB0-9D77-70AD-5AF3BFCFF4B6}"/>
                </a:ext>
              </a:extLst>
            </p:cNvPr>
            <p:cNvSpPr/>
            <p:nvPr/>
          </p:nvSpPr>
          <p:spPr>
            <a:xfrm>
              <a:off x="17884932" y="5872656"/>
              <a:ext cx="450025" cy="382364"/>
            </a:xfrm>
            <a:custGeom>
              <a:avLst/>
              <a:gdLst>
                <a:gd name="connsiteX0" fmla="*/ 304039 w 450025"/>
                <a:gd name="connsiteY0" fmla="*/ 250181 h 382364"/>
                <a:gd name="connsiteX1" fmla="*/ 330968 w 450025"/>
                <a:gd name="connsiteY1" fmla="*/ 114666 h 382364"/>
                <a:gd name="connsiteX2" fmla="*/ 45172 w 450025"/>
                <a:gd name="connsiteY2" fmla="*/ 0 h 382364"/>
                <a:gd name="connsiteX3" fmla="*/ 0 w 450025"/>
                <a:gd name="connsiteY3" fmla="*/ 201534 h 382364"/>
                <a:gd name="connsiteX4" fmla="*/ 15636 w 450025"/>
                <a:gd name="connsiteY4" fmla="*/ 204140 h 382364"/>
                <a:gd name="connsiteX5" fmla="*/ 440422 w 450025"/>
                <a:gd name="connsiteY5" fmla="*/ 382220 h 382364"/>
                <a:gd name="connsiteX6" fmla="*/ 304039 w 450025"/>
                <a:gd name="connsiteY6" fmla="*/ 250181 h 38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025" h="382364">
                  <a:moveTo>
                    <a:pt x="304039" y="250181"/>
                  </a:moveTo>
                  <a:lnTo>
                    <a:pt x="330968" y="114666"/>
                  </a:lnTo>
                  <a:lnTo>
                    <a:pt x="45172" y="0"/>
                  </a:lnTo>
                  <a:lnTo>
                    <a:pt x="0" y="201534"/>
                  </a:lnTo>
                  <a:lnTo>
                    <a:pt x="15636" y="204140"/>
                  </a:lnTo>
                  <a:cubicBezTo>
                    <a:pt x="79919" y="233676"/>
                    <a:pt x="391776" y="377877"/>
                    <a:pt x="440422" y="382220"/>
                  </a:cubicBezTo>
                  <a:cubicBezTo>
                    <a:pt x="494280" y="387433"/>
                    <a:pt x="304039" y="250181"/>
                    <a:pt x="304039" y="250181"/>
                  </a:cubicBezTo>
                  <a:close/>
                </a:path>
              </a:pathLst>
            </a:custGeom>
            <a:solidFill>
              <a:srgbClr val="0B4870"/>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2" name="任意多边形: 形状 181">
              <a:extLst>
                <a:ext uri="{FF2B5EF4-FFF2-40B4-BE49-F238E27FC236}">
                  <a16:creationId xmlns:a16="http://schemas.microsoft.com/office/drawing/2014/main" id="{972630CE-C46F-65DC-29BE-5F7FBAA46B03}"/>
                </a:ext>
              </a:extLst>
            </p:cNvPr>
            <p:cNvSpPr/>
            <p:nvPr/>
          </p:nvSpPr>
          <p:spPr>
            <a:xfrm>
              <a:off x="17340887" y="4150059"/>
              <a:ext cx="351787" cy="454771"/>
            </a:xfrm>
            <a:custGeom>
              <a:avLst/>
              <a:gdLst>
                <a:gd name="connsiteX0" fmla="*/ 168774 w 351787"/>
                <a:gd name="connsiteY0" fmla="*/ 0 h 454771"/>
                <a:gd name="connsiteX1" fmla="*/ 200047 w 351787"/>
                <a:gd name="connsiteY1" fmla="*/ 45172 h 454771"/>
                <a:gd name="connsiteX2" fmla="*/ 251299 w 351787"/>
                <a:gd name="connsiteY2" fmla="*/ 121616 h 454771"/>
                <a:gd name="connsiteX3" fmla="*/ 285178 w 351787"/>
                <a:gd name="connsiteY3" fmla="*/ 152019 h 454771"/>
                <a:gd name="connsiteX4" fmla="*/ 336430 w 351787"/>
                <a:gd name="connsiteY4" fmla="*/ 177211 h 454771"/>
                <a:gd name="connsiteX5" fmla="*/ 342511 w 351787"/>
                <a:gd name="connsiteY5" fmla="*/ 210221 h 454771"/>
                <a:gd name="connsiteX6" fmla="*/ 235663 w 351787"/>
                <a:gd name="connsiteY6" fmla="*/ 172868 h 454771"/>
                <a:gd name="connsiteX7" fmla="*/ 219158 w 351787"/>
                <a:gd name="connsiteY7" fmla="*/ 257130 h 454771"/>
                <a:gd name="connsiteX8" fmla="*/ 235663 w 351787"/>
                <a:gd name="connsiteY8" fmla="*/ 397856 h 454771"/>
                <a:gd name="connsiteX9" fmla="*/ 200047 w 351787"/>
                <a:gd name="connsiteY9" fmla="*/ 370927 h 454771"/>
                <a:gd name="connsiteX10" fmla="*/ 151401 w 351787"/>
                <a:gd name="connsiteY10" fmla="*/ 250181 h 454771"/>
                <a:gd name="connsiteX11" fmla="*/ 173118 w 351787"/>
                <a:gd name="connsiteY11" fmla="*/ 415230 h 454771"/>
                <a:gd name="connsiteX12" fmla="*/ 167906 w 351787"/>
                <a:gd name="connsiteY12" fmla="*/ 454321 h 454771"/>
                <a:gd name="connsiteX13" fmla="*/ 103623 w 351787"/>
                <a:gd name="connsiteY13" fmla="*/ 274504 h 454771"/>
                <a:gd name="connsiteX14" fmla="*/ 86250 w 351787"/>
                <a:gd name="connsiteY14" fmla="*/ 279716 h 454771"/>
                <a:gd name="connsiteX15" fmla="*/ 94068 w 351787"/>
                <a:gd name="connsiteY15" fmla="*/ 449977 h 454771"/>
                <a:gd name="connsiteX16" fmla="*/ 44553 w 351787"/>
                <a:gd name="connsiteY16" fmla="*/ 281453 h 454771"/>
                <a:gd name="connsiteX17" fmla="*/ 28917 w 351787"/>
                <a:gd name="connsiteY17" fmla="*/ 403069 h 454771"/>
                <a:gd name="connsiteX18" fmla="*/ 2856 w 351787"/>
                <a:gd name="connsiteY18" fmla="*/ 322281 h 454771"/>
                <a:gd name="connsiteX19" fmla="*/ 8068 w 351787"/>
                <a:gd name="connsiteY19" fmla="*/ 869 h 454771"/>
                <a:gd name="connsiteX20" fmla="*/ 171380 w 351787"/>
                <a:gd name="connsiteY20" fmla="*/ 2606 h 454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1787" h="454771">
                  <a:moveTo>
                    <a:pt x="168774" y="0"/>
                  </a:moveTo>
                  <a:lnTo>
                    <a:pt x="200047" y="45172"/>
                  </a:lnTo>
                  <a:cubicBezTo>
                    <a:pt x="200047" y="45172"/>
                    <a:pt x="214814" y="75575"/>
                    <a:pt x="251299" y="121616"/>
                  </a:cubicBezTo>
                  <a:cubicBezTo>
                    <a:pt x="260854" y="133777"/>
                    <a:pt x="272148" y="144201"/>
                    <a:pt x="285178" y="152019"/>
                  </a:cubicBezTo>
                  <a:cubicBezTo>
                    <a:pt x="300814" y="161575"/>
                    <a:pt x="322531" y="173736"/>
                    <a:pt x="336430" y="177211"/>
                  </a:cubicBezTo>
                  <a:cubicBezTo>
                    <a:pt x="353804" y="180686"/>
                    <a:pt x="357279" y="203272"/>
                    <a:pt x="342511" y="210221"/>
                  </a:cubicBezTo>
                  <a:cubicBezTo>
                    <a:pt x="327743" y="216302"/>
                    <a:pt x="280835" y="207615"/>
                    <a:pt x="235663" y="172868"/>
                  </a:cubicBezTo>
                  <a:cubicBezTo>
                    <a:pt x="190491" y="138989"/>
                    <a:pt x="211340" y="224989"/>
                    <a:pt x="219158" y="257130"/>
                  </a:cubicBezTo>
                  <a:cubicBezTo>
                    <a:pt x="226107" y="288403"/>
                    <a:pt x="243481" y="387433"/>
                    <a:pt x="235663" y="397856"/>
                  </a:cubicBezTo>
                  <a:cubicBezTo>
                    <a:pt x="224370" y="412624"/>
                    <a:pt x="206128" y="402200"/>
                    <a:pt x="200047" y="370927"/>
                  </a:cubicBezTo>
                  <a:cubicBezTo>
                    <a:pt x="193966" y="338786"/>
                    <a:pt x="167906" y="244969"/>
                    <a:pt x="151401" y="250181"/>
                  </a:cubicBezTo>
                  <a:cubicBezTo>
                    <a:pt x="134896" y="254524"/>
                    <a:pt x="173118" y="415230"/>
                    <a:pt x="173118" y="415230"/>
                  </a:cubicBezTo>
                  <a:cubicBezTo>
                    <a:pt x="173118" y="415230"/>
                    <a:pt x="187016" y="448240"/>
                    <a:pt x="167906" y="454321"/>
                  </a:cubicBezTo>
                  <a:cubicBezTo>
                    <a:pt x="134027" y="464745"/>
                    <a:pt x="105361" y="291009"/>
                    <a:pt x="103623" y="274504"/>
                  </a:cubicBezTo>
                  <a:cubicBezTo>
                    <a:pt x="101886" y="263211"/>
                    <a:pt x="83644" y="267554"/>
                    <a:pt x="86250" y="279716"/>
                  </a:cubicBezTo>
                  <a:cubicBezTo>
                    <a:pt x="88855" y="292746"/>
                    <a:pt x="127946" y="438685"/>
                    <a:pt x="94068" y="449977"/>
                  </a:cubicBezTo>
                  <a:cubicBezTo>
                    <a:pt x="67138" y="458664"/>
                    <a:pt x="69744" y="307514"/>
                    <a:pt x="44553" y="281453"/>
                  </a:cubicBezTo>
                  <a:cubicBezTo>
                    <a:pt x="19361" y="255393"/>
                    <a:pt x="54977" y="396119"/>
                    <a:pt x="28917" y="403069"/>
                  </a:cubicBezTo>
                  <a:cubicBezTo>
                    <a:pt x="19361" y="405675"/>
                    <a:pt x="11543" y="406543"/>
                    <a:pt x="2856" y="322281"/>
                  </a:cubicBezTo>
                  <a:cubicBezTo>
                    <a:pt x="-5831" y="236282"/>
                    <a:pt x="8068" y="869"/>
                    <a:pt x="8068" y="869"/>
                  </a:cubicBezTo>
                  <a:lnTo>
                    <a:pt x="171380" y="2606"/>
                  </a:lnTo>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3" name="任意多边形: 形状 182">
              <a:extLst>
                <a:ext uri="{FF2B5EF4-FFF2-40B4-BE49-F238E27FC236}">
                  <a16:creationId xmlns:a16="http://schemas.microsoft.com/office/drawing/2014/main" id="{B4CA5BB8-499B-A131-0E6C-7DDE8E6E0BDF}"/>
                </a:ext>
              </a:extLst>
            </p:cNvPr>
            <p:cNvSpPr/>
            <p:nvPr/>
          </p:nvSpPr>
          <p:spPr>
            <a:xfrm>
              <a:off x="17768528" y="1655204"/>
              <a:ext cx="441290" cy="681046"/>
            </a:xfrm>
            <a:custGeom>
              <a:avLst/>
              <a:gdLst>
                <a:gd name="connsiteX0" fmla="*/ 308382 w 441290"/>
                <a:gd name="connsiteY0" fmla="*/ 681047 h 681046"/>
                <a:gd name="connsiteX1" fmla="*/ 318807 w 441290"/>
                <a:gd name="connsiteY1" fmla="*/ 542058 h 681046"/>
                <a:gd name="connsiteX2" fmla="*/ 430867 w 441290"/>
                <a:gd name="connsiteY2" fmla="*/ 433472 h 681046"/>
                <a:gd name="connsiteX3" fmla="*/ 441290 w 441290"/>
                <a:gd name="connsiteY3" fmla="*/ 97292 h 681046"/>
                <a:gd name="connsiteX4" fmla="*/ 257999 w 441290"/>
                <a:gd name="connsiteY4" fmla="*/ 0 h 681046"/>
                <a:gd name="connsiteX5" fmla="*/ 47778 w 441290"/>
                <a:gd name="connsiteY5" fmla="*/ 148545 h 681046"/>
                <a:gd name="connsiteX6" fmla="*/ 0 w 441290"/>
                <a:gd name="connsiteY6" fmla="*/ 259736 h 681046"/>
                <a:gd name="connsiteX7" fmla="*/ 62545 w 441290"/>
                <a:gd name="connsiteY7" fmla="*/ 524684 h 681046"/>
                <a:gd name="connsiteX8" fmla="*/ 62545 w 441290"/>
                <a:gd name="connsiteY8" fmla="*/ 657592 h 681046"/>
                <a:gd name="connsiteX9" fmla="*/ 308382 w 441290"/>
                <a:gd name="connsiteY9" fmla="*/ 681047 h 68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1290" h="681046">
                  <a:moveTo>
                    <a:pt x="308382" y="681047"/>
                  </a:moveTo>
                  <a:cubicBezTo>
                    <a:pt x="304908" y="654118"/>
                    <a:pt x="318807" y="542058"/>
                    <a:pt x="318807" y="542058"/>
                  </a:cubicBezTo>
                  <a:cubicBezTo>
                    <a:pt x="318807" y="542058"/>
                    <a:pt x="421311" y="534240"/>
                    <a:pt x="430867" y="433472"/>
                  </a:cubicBezTo>
                  <a:cubicBezTo>
                    <a:pt x="440422" y="331837"/>
                    <a:pt x="441290" y="97292"/>
                    <a:pt x="441290" y="97292"/>
                  </a:cubicBezTo>
                  <a:lnTo>
                    <a:pt x="257999" y="0"/>
                  </a:lnTo>
                  <a:lnTo>
                    <a:pt x="47778" y="148545"/>
                  </a:lnTo>
                  <a:lnTo>
                    <a:pt x="0" y="259736"/>
                  </a:lnTo>
                  <a:lnTo>
                    <a:pt x="62545" y="524684"/>
                  </a:lnTo>
                  <a:lnTo>
                    <a:pt x="62545" y="657592"/>
                  </a:lnTo>
                  <a:lnTo>
                    <a:pt x="308382" y="681047"/>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4" name="任意多边形: 形状 183">
              <a:extLst>
                <a:ext uri="{FF2B5EF4-FFF2-40B4-BE49-F238E27FC236}">
                  <a16:creationId xmlns:a16="http://schemas.microsoft.com/office/drawing/2014/main" id="{3CDFF400-B048-8592-6FD4-C87F8FBD38F1}"/>
                </a:ext>
              </a:extLst>
            </p:cNvPr>
            <p:cNvSpPr/>
            <p:nvPr/>
          </p:nvSpPr>
          <p:spPr>
            <a:xfrm>
              <a:off x="17954426" y="2147746"/>
              <a:ext cx="132908" cy="74714"/>
            </a:xfrm>
            <a:custGeom>
              <a:avLst/>
              <a:gdLst>
                <a:gd name="connsiteX0" fmla="*/ 132908 w 132908"/>
                <a:gd name="connsiteY0" fmla="*/ 49515 h 74714"/>
                <a:gd name="connsiteX1" fmla="*/ 0 w 132908"/>
                <a:gd name="connsiteY1" fmla="*/ 0 h 74714"/>
                <a:gd name="connsiteX2" fmla="*/ 130302 w 132908"/>
                <a:gd name="connsiteY2" fmla="*/ 74707 h 74714"/>
                <a:gd name="connsiteX3" fmla="*/ 132908 w 132908"/>
                <a:gd name="connsiteY3" fmla="*/ 49515 h 74714"/>
              </a:gdLst>
              <a:ahLst/>
              <a:cxnLst>
                <a:cxn ang="0">
                  <a:pos x="connsiteX0" y="connsiteY0"/>
                </a:cxn>
                <a:cxn ang="0">
                  <a:pos x="connsiteX1" y="connsiteY1"/>
                </a:cxn>
                <a:cxn ang="0">
                  <a:pos x="connsiteX2" y="connsiteY2"/>
                </a:cxn>
                <a:cxn ang="0">
                  <a:pos x="connsiteX3" y="connsiteY3"/>
                </a:cxn>
              </a:cxnLst>
              <a:rect l="l" t="t" r="r" b="b"/>
              <a:pathLst>
                <a:path w="132908" h="74714">
                  <a:moveTo>
                    <a:pt x="132908" y="49515"/>
                  </a:moveTo>
                  <a:cubicBezTo>
                    <a:pt x="132908" y="49515"/>
                    <a:pt x="64282" y="47778"/>
                    <a:pt x="0" y="0"/>
                  </a:cubicBezTo>
                  <a:cubicBezTo>
                    <a:pt x="0" y="0"/>
                    <a:pt x="27798" y="75575"/>
                    <a:pt x="130302" y="74707"/>
                  </a:cubicBezTo>
                  <a:lnTo>
                    <a:pt x="132908" y="49515"/>
                  </a:lnTo>
                  <a:close/>
                </a:path>
              </a:pathLst>
            </a:custGeom>
            <a:solidFill>
              <a:srgbClr val="C68C6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5" name="任意多边形: 形状 184">
              <a:extLst>
                <a:ext uri="{FF2B5EF4-FFF2-40B4-BE49-F238E27FC236}">
                  <a16:creationId xmlns:a16="http://schemas.microsoft.com/office/drawing/2014/main" id="{7F25E24A-3B12-D487-D124-27B3CF1F1383}"/>
                </a:ext>
              </a:extLst>
            </p:cNvPr>
            <p:cNvSpPr/>
            <p:nvPr/>
          </p:nvSpPr>
          <p:spPr>
            <a:xfrm>
              <a:off x="17656294" y="1558469"/>
              <a:ext cx="631752" cy="625079"/>
            </a:xfrm>
            <a:custGeom>
              <a:avLst/>
              <a:gdLst>
                <a:gd name="connsiteX0" fmla="*/ 115709 w 631752"/>
                <a:gd name="connsiteY0" fmla="*/ 467662 h 625079"/>
                <a:gd name="connsiteX1" fmla="*/ 160012 w 631752"/>
                <a:gd name="connsiteY1" fmla="*/ 619681 h 625079"/>
                <a:gd name="connsiteX2" fmla="*/ 179992 w 631752"/>
                <a:gd name="connsiteY2" fmla="*/ 558873 h 625079"/>
                <a:gd name="connsiteX3" fmla="*/ 180861 w 631752"/>
                <a:gd name="connsiteY3" fmla="*/ 440732 h 625079"/>
                <a:gd name="connsiteX4" fmla="*/ 117447 w 631752"/>
                <a:gd name="connsiteY4" fmla="*/ 364288 h 625079"/>
                <a:gd name="connsiteX5" fmla="*/ 199972 w 631752"/>
                <a:gd name="connsiteY5" fmla="*/ 352127 h 625079"/>
                <a:gd name="connsiteX6" fmla="*/ 243406 w 631752"/>
                <a:gd name="connsiteY6" fmla="*/ 356470 h 625079"/>
                <a:gd name="connsiteX7" fmla="*/ 346779 w 631752"/>
                <a:gd name="connsiteY7" fmla="*/ 214875 h 625079"/>
                <a:gd name="connsiteX8" fmla="*/ 462313 w 631752"/>
                <a:gd name="connsiteY8" fmla="*/ 232249 h 625079"/>
                <a:gd name="connsiteX9" fmla="*/ 502273 w 631752"/>
                <a:gd name="connsiteY9" fmla="*/ 195764 h 625079"/>
                <a:gd name="connsiteX10" fmla="*/ 578717 w 631752"/>
                <a:gd name="connsiteY10" fmla="*/ 211400 h 625079"/>
                <a:gd name="connsiteX11" fmla="*/ 622151 w 631752"/>
                <a:gd name="connsiteY11" fmla="*/ 102815 h 625079"/>
                <a:gd name="connsiteX12" fmla="*/ 582192 w 631752"/>
                <a:gd name="connsiteY12" fmla="*/ 68068 h 625079"/>
                <a:gd name="connsiteX13" fmla="*/ 532677 w 631752"/>
                <a:gd name="connsiteY13" fmla="*/ 86310 h 625079"/>
                <a:gd name="connsiteX14" fmla="*/ 516172 w 631752"/>
                <a:gd name="connsiteY14" fmla="*/ 22896 h 625079"/>
                <a:gd name="connsiteX15" fmla="*/ 446677 w 631752"/>
                <a:gd name="connsiteY15" fmla="*/ 19422 h 625079"/>
                <a:gd name="connsiteX16" fmla="*/ 386738 w 631752"/>
                <a:gd name="connsiteY16" fmla="*/ 59381 h 625079"/>
                <a:gd name="connsiteX17" fmla="*/ 296395 w 631752"/>
                <a:gd name="connsiteY17" fmla="*/ 311 h 625079"/>
                <a:gd name="connsiteX18" fmla="*/ 216476 w 631752"/>
                <a:gd name="connsiteY18" fmla="*/ 73280 h 625079"/>
                <a:gd name="connsiteX19" fmla="*/ 125265 w 631752"/>
                <a:gd name="connsiteY19" fmla="*/ 55906 h 625079"/>
                <a:gd name="connsiteX20" fmla="*/ 69669 w 631752"/>
                <a:gd name="connsiteY20" fmla="*/ 134956 h 625079"/>
                <a:gd name="connsiteX21" fmla="*/ 83568 w 631752"/>
                <a:gd name="connsiteY21" fmla="*/ 233117 h 625079"/>
                <a:gd name="connsiteX22" fmla="*/ 12336 w 631752"/>
                <a:gd name="connsiteY22" fmla="*/ 251360 h 625079"/>
                <a:gd name="connsiteX23" fmla="*/ 7993 w 631752"/>
                <a:gd name="connsiteY23" fmla="*/ 327804 h 625079"/>
                <a:gd name="connsiteX24" fmla="*/ 64457 w 631752"/>
                <a:gd name="connsiteY24" fmla="*/ 382531 h 625079"/>
                <a:gd name="connsiteX25" fmla="*/ 52296 w 631752"/>
                <a:gd name="connsiteY25" fmla="*/ 444207 h 625079"/>
                <a:gd name="connsiteX26" fmla="*/ 110497 w 631752"/>
                <a:gd name="connsiteY26" fmla="*/ 466793 h 625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31752" h="625079">
                  <a:moveTo>
                    <a:pt x="115709" y="467662"/>
                  </a:moveTo>
                  <a:cubicBezTo>
                    <a:pt x="143507" y="529338"/>
                    <a:pt x="160012" y="619681"/>
                    <a:pt x="160012" y="619681"/>
                  </a:cubicBezTo>
                  <a:cubicBezTo>
                    <a:pt x="174780" y="647479"/>
                    <a:pt x="179992" y="558873"/>
                    <a:pt x="179992" y="558873"/>
                  </a:cubicBezTo>
                  <a:cubicBezTo>
                    <a:pt x="179992" y="558873"/>
                    <a:pt x="193022" y="473742"/>
                    <a:pt x="180861" y="440732"/>
                  </a:cubicBezTo>
                  <a:cubicBezTo>
                    <a:pt x="180861" y="440732"/>
                    <a:pt x="128740" y="457238"/>
                    <a:pt x="117447" y="364288"/>
                  </a:cubicBezTo>
                  <a:cubicBezTo>
                    <a:pt x="111366" y="318248"/>
                    <a:pt x="180861" y="296531"/>
                    <a:pt x="199972" y="352127"/>
                  </a:cubicBezTo>
                  <a:lnTo>
                    <a:pt x="243406" y="356470"/>
                  </a:lnTo>
                  <a:cubicBezTo>
                    <a:pt x="243406" y="356470"/>
                    <a:pt x="246880" y="182734"/>
                    <a:pt x="346779" y="214875"/>
                  </a:cubicBezTo>
                  <a:cubicBezTo>
                    <a:pt x="346779" y="214875"/>
                    <a:pt x="418879" y="259178"/>
                    <a:pt x="462313" y="232249"/>
                  </a:cubicBezTo>
                  <a:cubicBezTo>
                    <a:pt x="505747" y="205320"/>
                    <a:pt x="502273" y="195764"/>
                    <a:pt x="502273" y="195764"/>
                  </a:cubicBezTo>
                  <a:cubicBezTo>
                    <a:pt x="502273" y="195764"/>
                    <a:pt x="523121" y="241804"/>
                    <a:pt x="578717" y="211400"/>
                  </a:cubicBezTo>
                  <a:cubicBezTo>
                    <a:pt x="634313" y="180997"/>
                    <a:pt x="641262" y="128007"/>
                    <a:pt x="622151" y="102815"/>
                  </a:cubicBezTo>
                  <a:cubicBezTo>
                    <a:pt x="610858" y="88048"/>
                    <a:pt x="600434" y="71543"/>
                    <a:pt x="582192" y="68068"/>
                  </a:cubicBezTo>
                  <a:cubicBezTo>
                    <a:pt x="563949" y="64593"/>
                    <a:pt x="543970" y="72411"/>
                    <a:pt x="532677" y="86310"/>
                  </a:cubicBezTo>
                  <a:cubicBezTo>
                    <a:pt x="546576" y="66330"/>
                    <a:pt x="537020" y="36795"/>
                    <a:pt x="516172" y="22896"/>
                  </a:cubicBezTo>
                  <a:cubicBezTo>
                    <a:pt x="496192" y="9866"/>
                    <a:pt x="469263" y="10735"/>
                    <a:pt x="446677" y="19422"/>
                  </a:cubicBezTo>
                  <a:cubicBezTo>
                    <a:pt x="424092" y="28108"/>
                    <a:pt x="404981" y="43745"/>
                    <a:pt x="386738" y="59381"/>
                  </a:cubicBezTo>
                  <a:cubicBezTo>
                    <a:pt x="373708" y="22896"/>
                    <a:pt x="334617" y="-3164"/>
                    <a:pt x="296395" y="311"/>
                  </a:cubicBezTo>
                  <a:cubicBezTo>
                    <a:pt x="257305" y="3785"/>
                    <a:pt x="223426" y="35058"/>
                    <a:pt x="216476" y="73280"/>
                  </a:cubicBezTo>
                  <a:cubicBezTo>
                    <a:pt x="195628" y="47219"/>
                    <a:pt x="155669" y="41139"/>
                    <a:pt x="125265" y="55906"/>
                  </a:cubicBezTo>
                  <a:cubicBezTo>
                    <a:pt x="94861" y="70674"/>
                    <a:pt x="75750" y="101946"/>
                    <a:pt x="69669" y="134956"/>
                  </a:cubicBezTo>
                  <a:cubicBezTo>
                    <a:pt x="63588" y="167966"/>
                    <a:pt x="70538" y="201845"/>
                    <a:pt x="83568" y="233117"/>
                  </a:cubicBezTo>
                  <a:cubicBezTo>
                    <a:pt x="60114" y="220087"/>
                    <a:pt x="27972" y="229643"/>
                    <a:pt x="12336" y="251360"/>
                  </a:cubicBezTo>
                  <a:cubicBezTo>
                    <a:pt x="-3300" y="273077"/>
                    <a:pt x="-3300" y="303481"/>
                    <a:pt x="7993" y="327804"/>
                  </a:cubicBezTo>
                  <a:cubicBezTo>
                    <a:pt x="19285" y="352127"/>
                    <a:pt x="41002" y="370369"/>
                    <a:pt x="64457" y="382531"/>
                  </a:cubicBezTo>
                  <a:cubicBezTo>
                    <a:pt x="47083" y="396430"/>
                    <a:pt x="41002" y="424228"/>
                    <a:pt x="52296" y="444207"/>
                  </a:cubicBezTo>
                  <a:cubicBezTo>
                    <a:pt x="63588" y="464187"/>
                    <a:pt x="89649" y="474611"/>
                    <a:pt x="110497" y="466793"/>
                  </a:cubicBezTo>
                </a:path>
              </a:pathLst>
            </a:custGeom>
            <a:solidFill>
              <a:srgbClr val="217EA7"/>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6" name="任意多边形: 形状 185">
              <a:extLst>
                <a:ext uri="{FF2B5EF4-FFF2-40B4-BE49-F238E27FC236}">
                  <a16:creationId xmlns:a16="http://schemas.microsoft.com/office/drawing/2014/main" id="{F8BF04A6-33C7-718A-2FB6-E20EB893EEBD}"/>
                </a:ext>
              </a:extLst>
            </p:cNvPr>
            <p:cNvSpPr/>
            <p:nvPr/>
          </p:nvSpPr>
          <p:spPr>
            <a:xfrm>
              <a:off x="17421055" y="2310313"/>
              <a:ext cx="931989" cy="1473547"/>
            </a:xfrm>
            <a:custGeom>
              <a:avLst/>
              <a:gdLst>
                <a:gd name="connsiteX0" fmla="*/ 0 w 931989"/>
                <a:gd name="connsiteY0" fmla="*/ 292623 h 1473547"/>
                <a:gd name="connsiteX1" fmla="*/ 410018 w 931989"/>
                <a:gd name="connsiteY1" fmla="*/ 2483 h 1473547"/>
                <a:gd name="connsiteX2" fmla="*/ 721006 w 931989"/>
                <a:gd name="connsiteY2" fmla="*/ 33756 h 1473547"/>
                <a:gd name="connsiteX3" fmla="*/ 904299 w 931989"/>
                <a:gd name="connsiteY3" fmla="*/ 378622 h 1473547"/>
                <a:gd name="connsiteX4" fmla="*/ 867814 w 931989"/>
                <a:gd name="connsiteY4" fmla="*/ 910256 h 1473547"/>
                <a:gd name="connsiteX5" fmla="*/ 927753 w 931989"/>
                <a:gd name="connsiteY5" fmla="*/ 1383688 h 1473547"/>
                <a:gd name="connsiteX6" fmla="*/ 131171 w 931989"/>
                <a:gd name="connsiteY6" fmla="*/ 1221244 h 1473547"/>
                <a:gd name="connsiteX7" fmla="*/ 0 w 931989"/>
                <a:gd name="connsiteY7" fmla="*/ 292623 h 1473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1989" h="1473547">
                  <a:moveTo>
                    <a:pt x="0" y="292623"/>
                  </a:moveTo>
                  <a:cubicBezTo>
                    <a:pt x="0" y="292623"/>
                    <a:pt x="70364" y="-31396"/>
                    <a:pt x="410018" y="2483"/>
                  </a:cubicBezTo>
                  <a:cubicBezTo>
                    <a:pt x="721006" y="33756"/>
                    <a:pt x="721006" y="33756"/>
                    <a:pt x="721006" y="33756"/>
                  </a:cubicBezTo>
                  <a:cubicBezTo>
                    <a:pt x="721006" y="33756"/>
                    <a:pt x="934702" y="124098"/>
                    <a:pt x="904299" y="378622"/>
                  </a:cubicBezTo>
                  <a:cubicBezTo>
                    <a:pt x="874763" y="633146"/>
                    <a:pt x="859995" y="865953"/>
                    <a:pt x="867814" y="910256"/>
                  </a:cubicBezTo>
                  <a:cubicBezTo>
                    <a:pt x="875632" y="955427"/>
                    <a:pt x="950339" y="1355890"/>
                    <a:pt x="927753" y="1383688"/>
                  </a:cubicBezTo>
                  <a:cubicBezTo>
                    <a:pt x="703633" y="1656454"/>
                    <a:pt x="131171" y="1221244"/>
                    <a:pt x="131171" y="1221244"/>
                  </a:cubicBezTo>
                  <a:lnTo>
                    <a:pt x="0" y="292623"/>
                  </a:lnTo>
                  <a:close/>
                </a:path>
              </a:pathLst>
            </a:custGeom>
            <a:solidFill>
              <a:schemeClr val="tx1">
                <a:lumMod val="75000"/>
                <a:lumOff val="2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7" name="任意多边形: 形状 186">
              <a:extLst>
                <a:ext uri="{FF2B5EF4-FFF2-40B4-BE49-F238E27FC236}">
                  <a16:creationId xmlns:a16="http://schemas.microsoft.com/office/drawing/2014/main" id="{4B9E47A1-FE7A-442D-5407-3C2A5388D9FB}"/>
                </a:ext>
              </a:extLst>
            </p:cNvPr>
            <p:cNvSpPr/>
            <p:nvPr/>
          </p:nvSpPr>
          <p:spPr>
            <a:xfrm>
              <a:off x="17516610" y="2309705"/>
              <a:ext cx="314463" cy="1895950"/>
            </a:xfrm>
            <a:custGeom>
              <a:avLst/>
              <a:gdLst>
                <a:gd name="connsiteX0" fmla="*/ 314463 w 314463"/>
                <a:gd name="connsiteY0" fmla="*/ 3091 h 1895950"/>
                <a:gd name="connsiteX1" fmla="*/ 235413 w 314463"/>
                <a:gd name="connsiteY1" fmla="*/ 1895950 h 1895950"/>
                <a:gd name="connsiteX2" fmla="*/ 0 w 314463"/>
                <a:gd name="connsiteY2" fmla="*/ 1768254 h 1895950"/>
                <a:gd name="connsiteX3" fmla="*/ 24323 w 314463"/>
                <a:gd name="connsiteY3" fmla="*/ 89091 h 1895950"/>
                <a:gd name="connsiteX4" fmla="*/ 314463 w 314463"/>
                <a:gd name="connsiteY4" fmla="*/ 3091 h 1895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463" h="1895950">
                  <a:moveTo>
                    <a:pt x="314463" y="3091"/>
                  </a:moveTo>
                  <a:lnTo>
                    <a:pt x="235413" y="1895950"/>
                  </a:lnTo>
                  <a:lnTo>
                    <a:pt x="0" y="1768254"/>
                  </a:lnTo>
                  <a:lnTo>
                    <a:pt x="24323" y="89091"/>
                  </a:lnTo>
                  <a:cubicBezTo>
                    <a:pt x="24323" y="89091"/>
                    <a:pt x="87737" y="-19494"/>
                    <a:pt x="314463" y="3091"/>
                  </a:cubicBezTo>
                  <a:close/>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8" name="任意多边形: 形状 187">
              <a:extLst>
                <a:ext uri="{FF2B5EF4-FFF2-40B4-BE49-F238E27FC236}">
                  <a16:creationId xmlns:a16="http://schemas.microsoft.com/office/drawing/2014/main" id="{AB39D6B7-7CBF-390A-466F-C9F72760D9A5}"/>
                </a:ext>
              </a:extLst>
            </p:cNvPr>
            <p:cNvSpPr/>
            <p:nvPr/>
          </p:nvSpPr>
          <p:spPr>
            <a:xfrm>
              <a:off x="17340268" y="2367523"/>
              <a:ext cx="229332" cy="1837262"/>
            </a:xfrm>
            <a:custGeom>
              <a:avLst/>
              <a:gdLst>
                <a:gd name="connsiteX0" fmla="*/ 0 w 229332"/>
                <a:gd name="connsiteY0" fmla="*/ 1816415 h 1837262"/>
                <a:gd name="connsiteX1" fmla="*/ 80787 w 229332"/>
                <a:gd name="connsiteY1" fmla="*/ 234544 h 1837262"/>
                <a:gd name="connsiteX2" fmla="*/ 229332 w 229332"/>
                <a:gd name="connsiteY2" fmla="*/ 0 h 1837262"/>
                <a:gd name="connsiteX3" fmla="*/ 229332 w 229332"/>
                <a:gd name="connsiteY3" fmla="*/ 1837263 h 1837262"/>
                <a:gd name="connsiteX4" fmla="*/ 0 w 229332"/>
                <a:gd name="connsiteY4" fmla="*/ 1816415 h 1837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332" h="1837262">
                  <a:moveTo>
                    <a:pt x="0" y="1816415"/>
                  </a:moveTo>
                  <a:lnTo>
                    <a:pt x="80787" y="234544"/>
                  </a:lnTo>
                  <a:cubicBezTo>
                    <a:pt x="105979" y="137252"/>
                    <a:pt x="159838" y="62545"/>
                    <a:pt x="229332" y="0"/>
                  </a:cubicBezTo>
                  <a:lnTo>
                    <a:pt x="229332" y="1837263"/>
                  </a:lnTo>
                  <a:lnTo>
                    <a:pt x="0" y="1816415"/>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9" name="任意多边形: 形状 188">
              <a:extLst>
                <a:ext uri="{FF2B5EF4-FFF2-40B4-BE49-F238E27FC236}">
                  <a16:creationId xmlns:a16="http://schemas.microsoft.com/office/drawing/2014/main" id="{60A0994C-FB45-9846-E06C-3AF14A7A777D}"/>
                </a:ext>
              </a:extLst>
            </p:cNvPr>
            <p:cNvSpPr/>
            <p:nvPr/>
          </p:nvSpPr>
          <p:spPr>
            <a:xfrm>
              <a:off x="18076910" y="2332774"/>
              <a:ext cx="507310" cy="1823366"/>
            </a:xfrm>
            <a:custGeom>
              <a:avLst/>
              <a:gdLst>
                <a:gd name="connsiteX0" fmla="*/ 0 w 507310"/>
                <a:gd name="connsiteY0" fmla="*/ 3477 h 1823366"/>
                <a:gd name="connsiteX1" fmla="*/ 202403 w 507310"/>
                <a:gd name="connsiteY1" fmla="*/ 463878 h 1823366"/>
                <a:gd name="connsiteX2" fmla="*/ 330099 w 507310"/>
                <a:gd name="connsiteY2" fmla="*/ 1823366 h 1823366"/>
                <a:gd name="connsiteX3" fmla="*/ 507311 w 507310"/>
                <a:gd name="connsiteY3" fmla="*/ 1787750 h 1823366"/>
                <a:gd name="connsiteX4" fmla="*/ 293615 w 507310"/>
                <a:gd name="connsiteY4" fmla="*/ 668888 h 1823366"/>
                <a:gd name="connsiteX5" fmla="*/ 185029 w 507310"/>
                <a:gd name="connsiteY5" fmla="*/ 92083 h 1823366"/>
                <a:gd name="connsiteX6" fmla="*/ 0 w 507310"/>
                <a:gd name="connsiteY6" fmla="*/ 3477 h 1823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310" h="1823366">
                  <a:moveTo>
                    <a:pt x="0" y="3477"/>
                  </a:moveTo>
                  <a:cubicBezTo>
                    <a:pt x="0" y="3477"/>
                    <a:pt x="211959" y="108587"/>
                    <a:pt x="202403" y="463878"/>
                  </a:cubicBezTo>
                  <a:cubicBezTo>
                    <a:pt x="191979" y="819169"/>
                    <a:pt x="330099" y="1823366"/>
                    <a:pt x="330099" y="1823366"/>
                  </a:cubicBezTo>
                  <a:lnTo>
                    <a:pt x="507311" y="1787750"/>
                  </a:lnTo>
                  <a:cubicBezTo>
                    <a:pt x="507311" y="1787750"/>
                    <a:pt x="302301" y="835674"/>
                    <a:pt x="293615" y="668888"/>
                  </a:cubicBezTo>
                  <a:cubicBezTo>
                    <a:pt x="284928" y="498626"/>
                    <a:pt x="299695" y="258001"/>
                    <a:pt x="185029" y="92083"/>
                  </a:cubicBezTo>
                  <a:cubicBezTo>
                    <a:pt x="102504" y="-26927"/>
                    <a:pt x="0" y="3477"/>
                    <a:pt x="0" y="3477"/>
                  </a:cubicBez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0" name="任意多边形: 形状 189">
              <a:extLst>
                <a:ext uri="{FF2B5EF4-FFF2-40B4-BE49-F238E27FC236}">
                  <a16:creationId xmlns:a16="http://schemas.microsoft.com/office/drawing/2014/main" id="{070480D4-AEE2-0753-BC61-6C84B93DCFD1}"/>
                </a:ext>
              </a:extLst>
            </p:cNvPr>
            <p:cNvSpPr/>
            <p:nvPr/>
          </p:nvSpPr>
          <p:spPr>
            <a:xfrm>
              <a:off x="17752631" y="2312796"/>
              <a:ext cx="78442" cy="900823"/>
            </a:xfrm>
            <a:custGeom>
              <a:avLst/>
              <a:gdLst>
                <a:gd name="connsiteX0" fmla="*/ 78443 w 78442"/>
                <a:gd name="connsiteY0" fmla="*/ 0 h 900823"/>
                <a:gd name="connsiteX1" fmla="*/ 15897 w 78442"/>
                <a:gd name="connsiteY1" fmla="*/ 212827 h 900823"/>
                <a:gd name="connsiteX2" fmla="*/ 47170 w 78442"/>
                <a:gd name="connsiteY2" fmla="*/ 390039 h 900823"/>
                <a:gd name="connsiteX3" fmla="*/ 261 w 78442"/>
                <a:gd name="connsiteY3" fmla="*/ 448240 h 900823"/>
                <a:gd name="connsiteX4" fmla="*/ 44564 w 78442"/>
                <a:gd name="connsiteY4" fmla="*/ 900824 h 900823"/>
                <a:gd name="connsiteX5" fmla="*/ 78443 w 78442"/>
                <a:gd name="connsiteY5" fmla="*/ 0 h 900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42" h="900823">
                  <a:moveTo>
                    <a:pt x="78443" y="0"/>
                  </a:moveTo>
                  <a:cubicBezTo>
                    <a:pt x="78443" y="0"/>
                    <a:pt x="8948" y="156363"/>
                    <a:pt x="15897" y="212827"/>
                  </a:cubicBezTo>
                  <a:cubicBezTo>
                    <a:pt x="22847" y="270160"/>
                    <a:pt x="47170" y="390039"/>
                    <a:pt x="47170" y="390039"/>
                  </a:cubicBezTo>
                  <a:cubicBezTo>
                    <a:pt x="47170" y="390039"/>
                    <a:pt x="-4082" y="421311"/>
                    <a:pt x="261" y="448240"/>
                  </a:cubicBezTo>
                  <a:cubicBezTo>
                    <a:pt x="3736" y="475169"/>
                    <a:pt x="44564" y="900824"/>
                    <a:pt x="44564" y="900824"/>
                  </a:cubicBezTo>
                  <a:lnTo>
                    <a:pt x="78443" y="0"/>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1" name="任意多边形: 形状 190">
              <a:extLst>
                <a:ext uri="{FF2B5EF4-FFF2-40B4-BE49-F238E27FC236}">
                  <a16:creationId xmlns:a16="http://schemas.microsoft.com/office/drawing/2014/main" id="{0FA910F0-BE2B-0482-7093-008021A8E089}"/>
                </a:ext>
              </a:extLst>
            </p:cNvPr>
            <p:cNvSpPr/>
            <p:nvPr/>
          </p:nvSpPr>
          <p:spPr>
            <a:xfrm>
              <a:off x="17569600" y="2698491"/>
              <a:ext cx="38221" cy="1507163"/>
            </a:xfrm>
            <a:custGeom>
              <a:avLst/>
              <a:gdLst>
                <a:gd name="connsiteX0" fmla="*/ 0 w 38221"/>
                <a:gd name="connsiteY0" fmla="*/ 1507164 h 1507163"/>
                <a:gd name="connsiteX1" fmla="*/ 38222 w 38221"/>
                <a:gd name="connsiteY1" fmla="*/ 0 h 1507163"/>
              </a:gdLst>
              <a:ahLst/>
              <a:cxnLst>
                <a:cxn ang="0">
                  <a:pos x="connsiteX0" y="connsiteY0"/>
                </a:cxn>
                <a:cxn ang="0">
                  <a:pos x="connsiteX1" y="connsiteY1"/>
                </a:cxn>
              </a:cxnLst>
              <a:rect l="l" t="t" r="r" b="b"/>
              <a:pathLst>
                <a:path w="38221" h="1507163">
                  <a:moveTo>
                    <a:pt x="0" y="1507164"/>
                  </a:moveTo>
                  <a:cubicBezTo>
                    <a:pt x="21717" y="1124944"/>
                    <a:pt x="16505" y="383089"/>
                    <a:pt x="38222" y="0"/>
                  </a:cubicBezTo>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2" name="任意多边形: 形状 191">
              <a:extLst>
                <a:ext uri="{FF2B5EF4-FFF2-40B4-BE49-F238E27FC236}">
                  <a16:creationId xmlns:a16="http://schemas.microsoft.com/office/drawing/2014/main" id="{77018896-36BD-5011-804A-4D983E1A6FF2}"/>
                </a:ext>
              </a:extLst>
            </p:cNvPr>
            <p:cNvSpPr/>
            <p:nvPr/>
          </p:nvSpPr>
          <p:spPr>
            <a:xfrm>
              <a:off x="17958770" y="5617263"/>
              <a:ext cx="304038" cy="360503"/>
            </a:xfrm>
            <a:custGeom>
              <a:avLst/>
              <a:gdLst>
                <a:gd name="connsiteX0" fmla="*/ 231938 w 304038"/>
                <a:gd name="connsiteY0" fmla="*/ 360503 h 360503"/>
                <a:gd name="connsiteX1" fmla="*/ 304039 w 304038"/>
                <a:gd name="connsiteY1" fmla="*/ 72969 h 360503"/>
                <a:gd name="connsiteX2" fmla="*/ 52989 w 304038"/>
                <a:gd name="connsiteY2" fmla="*/ 0 h 360503"/>
                <a:gd name="connsiteX3" fmla="*/ 0 w 304038"/>
                <a:gd name="connsiteY3" fmla="*/ 267554 h 360503"/>
                <a:gd name="connsiteX4" fmla="*/ 231938 w 304038"/>
                <a:gd name="connsiteY4" fmla="*/ 360503 h 360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038" h="360503">
                  <a:moveTo>
                    <a:pt x="231938" y="360503"/>
                  </a:moveTo>
                  <a:cubicBezTo>
                    <a:pt x="228463" y="358766"/>
                    <a:pt x="304039" y="72969"/>
                    <a:pt x="304039" y="72969"/>
                  </a:cubicBezTo>
                  <a:lnTo>
                    <a:pt x="52989" y="0"/>
                  </a:lnTo>
                  <a:lnTo>
                    <a:pt x="0" y="267554"/>
                  </a:lnTo>
                  <a:lnTo>
                    <a:pt x="231938" y="360503"/>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3" name="任意多边形: 形状 192">
              <a:extLst>
                <a:ext uri="{FF2B5EF4-FFF2-40B4-BE49-F238E27FC236}">
                  <a16:creationId xmlns:a16="http://schemas.microsoft.com/office/drawing/2014/main" id="{284A42C4-465C-75D6-D167-3AAB204F98BE}"/>
                </a:ext>
              </a:extLst>
            </p:cNvPr>
            <p:cNvSpPr/>
            <p:nvPr/>
          </p:nvSpPr>
          <p:spPr>
            <a:xfrm>
              <a:off x="17612166" y="5788394"/>
              <a:ext cx="285796" cy="224120"/>
            </a:xfrm>
            <a:custGeom>
              <a:avLst/>
              <a:gdLst>
                <a:gd name="connsiteX0" fmla="*/ 0 w 285796"/>
                <a:gd name="connsiteY0" fmla="*/ 0 h 224120"/>
                <a:gd name="connsiteX1" fmla="*/ 285797 w 285796"/>
                <a:gd name="connsiteY1" fmla="*/ 0 h 224120"/>
                <a:gd name="connsiteX2" fmla="*/ 285797 w 285796"/>
                <a:gd name="connsiteY2" fmla="*/ 224120 h 224120"/>
                <a:gd name="connsiteX3" fmla="*/ 0 w 285796"/>
                <a:gd name="connsiteY3" fmla="*/ 224120 h 224120"/>
              </a:gdLst>
              <a:ahLst/>
              <a:cxnLst>
                <a:cxn ang="0">
                  <a:pos x="connsiteX0" y="connsiteY0"/>
                </a:cxn>
                <a:cxn ang="0">
                  <a:pos x="connsiteX1" y="connsiteY1"/>
                </a:cxn>
                <a:cxn ang="0">
                  <a:pos x="connsiteX2" y="connsiteY2"/>
                </a:cxn>
                <a:cxn ang="0">
                  <a:pos x="connsiteX3" y="connsiteY3"/>
                </a:cxn>
              </a:cxnLst>
              <a:rect l="l" t="t" r="r" b="b"/>
              <a:pathLst>
                <a:path w="285796" h="224120">
                  <a:moveTo>
                    <a:pt x="0" y="0"/>
                  </a:moveTo>
                  <a:lnTo>
                    <a:pt x="285797" y="0"/>
                  </a:lnTo>
                  <a:lnTo>
                    <a:pt x="285797" y="224120"/>
                  </a:lnTo>
                  <a:lnTo>
                    <a:pt x="0" y="224120"/>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4" name="任意多边形: 形状 193">
              <a:extLst>
                <a:ext uri="{FF2B5EF4-FFF2-40B4-BE49-F238E27FC236}">
                  <a16:creationId xmlns:a16="http://schemas.microsoft.com/office/drawing/2014/main" id="{95AEB8E9-76A8-044C-2DB7-DF14BA00A4EB}"/>
                </a:ext>
              </a:extLst>
            </p:cNvPr>
            <p:cNvSpPr/>
            <p:nvPr/>
          </p:nvSpPr>
          <p:spPr>
            <a:xfrm>
              <a:off x="17591317" y="5998615"/>
              <a:ext cx="517266" cy="213636"/>
            </a:xfrm>
            <a:custGeom>
              <a:avLst/>
              <a:gdLst>
                <a:gd name="connsiteX0" fmla="*/ 334443 w 517266"/>
                <a:gd name="connsiteY0" fmla="*/ 135515 h 213636"/>
                <a:gd name="connsiteX1" fmla="*/ 308382 w 517266"/>
                <a:gd name="connsiteY1" fmla="*/ 0 h 213636"/>
                <a:gd name="connsiteX2" fmla="*/ 0 w 517266"/>
                <a:gd name="connsiteY2" fmla="*/ 0 h 213636"/>
                <a:gd name="connsiteX3" fmla="*/ 32141 w 517266"/>
                <a:gd name="connsiteY3" fmla="*/ 199797 h 213636"/>
                <a:gd name="connsiteX4" fmla="*/ 48646 w 517266"/>
                <a:gd name="connsiteY4" fmla="*/ 200666 h 213636"/>
                <a:gd name="connsiteX5" fmla="*/ 509048 w 517266"/>
                <a:gd name="connsiteY5" fmla="*/ 208484 h 213636"/>
                <a:gd name="connsiteX6" fmla="*/ 334443 w 517266"/>
                <a:gd name="connsiteY6" fmla="*/ 135515 h 213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7266" h="213636">
                  <a:moveTo>
                    <a:pt x="334443" y="135515"/>
                  </a:moveTo>
                  <a:lnTo>
                    <a:pt x="308382" y="0"/>
                  </a:lnTo>
                  <a:lnTo>
                    <a:pt x="0" y="0"/>
                  </a:lnTo>
                  <a:lnTo>
                    <a:pt x="32141" y="199797"/>
                  </a:lnTo>
                  <a:lnTo>
                    <a:pt x="48646" y="200666"/>
                  </a:lnTo>
                  <a:cubicBezTo>
                    <a:pt x="119009" y="204140"/>
                    <a:pt x="462139" y="222383"/>
                    <a:pt x="509048" y="208484"/>
                  </a:cubicBezTo>
                  <a:cubicBezTo>
                    <a:pt x="562906" y="191979"/>
                    <a:pt x="334443" y="135515"/>
                    <a:pt x="334443" y="135515"/>
                  </a:cubicBezTo>
                  <a:close/>
                </a:path>
              </a:pathLst>
            </a:custGeom>
            <a:solidFill>
              <a:srgbClr val="0B4870"/>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5" name="任意多边形: 形状 194">
              <a:extLst>
                <a:ext uri="{FF2B5EF4-FFF2-40B4-BE49-F238E27FC236}">
                  <a16:creationId xmlns:a16="http://schemas.microsoft.com/office/drawing/2014/main" id="{7EC526E0-787F-6684-5727-4AE7F564E150}"/>
                </a:ext>
              </a:extLst>
            </p:cNvPr>
            <p:cNvSpPr/>
            <p:nvPr/>
          </p:nvSpPr>
          <p:spPr>
            <a:xfrm>
              <a:off x="15244655" y="1736860"/>
              <a:ext cx="726353" cy="403981"/>
            </a:xfrm>
            <a:custGeom>
              <a:avLst/>
              <a:gdLst>
                <a:gd name="connsiteX0" fmla="*/ 647168 w 726353"/>
                <a:gd name="connsiteY0" fmla="*/ 0 h 403981"/>
                <a:gd name="connsiteX1" fmla="*/ 720138 w 726353"/>
                <a:gd name="connsiteY1" fmla="*/ 244968 h 403981"/>
                <a:gd name="connsiteX2" fmla="*/ 726218 w 726353"/>
                <a:gd name="connsiteY2" fmla="*/ 278847 h 403981"/>
                <a:gd name="connsiteX3" fmla="*/ 659330 w 726353"/>
                <a:gd name="connsiteY3" fmla="*/ 346604 h 403981"/>
                <a:gd name="connsiteX4" fmla="*/ 557694 w 726353"/>
                <a:gd name="connsiteY4" fmla="*/ 334443 h 403981"/>
                <a:gd name="connsiteX5" fmla="*/ 471695 w 726353"/>
                <a:gd name="connsiteY5" fmla="*/ 390907 h 403981"/>
                <a:gd name="connsiteX6" fmla="*/ 0 w 726353"/>
                <a:gd name="connsiteY6" fmla="*/ 331837 h 403981"/>
                <a:gd name="connsiteX7" fmla="*/ 152019 w 726353"/>
                <a:gd name="connsiteY7" fmla="*/ 40828 h 403981"/>
                <a:gd name="connsiteX8" fmla="*/ 524684 w 726353"/>
                <a:gd name="connsiteY8" fmla="*/ 57333 h 403981"/>
                <a:gd name="connsiteX9" fmla="*/ 589835 w 726353"/>
                <a:gd name="connsiteY9" fmla="*/ 52121 h 403981"/>
                <a:gd name="connsiteX10" fmla="*/ 630663 w 726353"/>
                <a:gd name="connsiteY10" fmla="*/ 5212 h 40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353" h="403981">
                  <a:moveTo>
                    <a:pt x="647168" y="0"/>
                  </a:moveTo>
                  <a:cubicBezTo>
                    <a:pt x="671492" y="81656"/>
                    <a:pt x="695815" y="163312"/>
                    <a:pt x="720138" y="244968"/>
                  </a:cubicBezTo>
                  <a:cubicBezTo>
                    <a:pt x="723613" y="256261"/>
                    <a:pt x="727087" y="267554"/>
                    <a:pt x="726218" y="278847"/>
                  </a:cubicBezTo>
                  <a:cubicBezTo>
                    <a:pt x="725350" y="313594"/>
                    <a:pt x="693209" y="340523"/>
                    <a:pt x="659330" y="346604"/>
                  </a:cubicBezTo>
                  <a:cubicBezTo>
                    <a:pt x="625451" y="352685"/>
                    <a:pt x="590704" y="343998"/>
                    <a:pt x="557694" y="334443"/>
                  </a:cubicBezTo>
                  <a:cubicBezTo>
                    <a:pt x="549007" y="369190"/>
                    <a:pt x="507310" y="383958"/>
                    <a:pt x="471695" y="390907"/>
                  </a:cubicBezTo>
                  <a:cubicBezTo>
                    <a:pt x="313594" y="420442"/>
                    <a:pt x="145939" y="399594"/>
                    <a:pt x="0" y="331837"/>
                  </a:cubicBezTo>
                  <a:cubicBezTo>
                    <a:pt x="62545" y="241494"/>
                    <a:pt x="113797" y="144201"/>
                    <a:pt x="152019" y="40828"/>
                  </a:cubicBezTo>
                  <a:cubicBezTo>
                    <a:pt x="276241" y="46040"/>
                    <a:pt x="400463" y="52121"/>
                    <a:pt x="524684" y="57333"/>
                  </a:cubicBezTo>
                  <a:cubicBezTo>
                    <a:pt x="546401" y="58202"/>
                    <a:pt x="568987" y="59070"/>
                    <a:pt x="589835" y="52121"/>
                  </a:cubicBezTo>
                  <a:cubicBezTo>
                    <a:pt x="610684" y="44303"/>
                    <a:pt x="628926" y="26929"/>
                    <a:pt x="630663" y="5212"/>
                  </a:cubicBezTo>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6" name="任意多边形: 形状 195">
              <a:extLst>
                <a:ext uri="{FF2B5EF4-FFF2-40B4-BE49-F238E27FC236}">
                  <a16:creationId xmlns:a16="http://schemas.microsoft.com/office/drawing/2014/main" id="{EF8D031D-AA38-C999-D9E5-708E30BD86C7}"/>
                </a:ext>
              </a:extLst>
            </p:cNvPr>
            <p:cNvSpPr/>
            <p:nvPr/>
          </p:nvSpPr>
          <p:spPr>
            <a:xfrm>
              <a:off x="13984915" y="2579320"/>
              <a:ext cx="464895" cy="391068"/>
            </a:xfrm>
            <a:custGeom>
              <a:avLst/>
              <a:gdLst>
                <a:gd name="connsiteX0" fmla="*/ 464896 w 464895"/>
                <a:gd name="connsiteY0" fmla="*/ 232099 h 391068"/>
                <a:gd name="connsiteX1" fmla="*/ 428411 w 464895"/>
                <a:gd name="connsiteY1" fmla="*/ 189534 h 391068"/>
                <a:gd name="connsiteX2" fmla="*/ 364997 w 464895"/>
                <a:gd name="connsiteY2" fmla="*/ 119171 h 391068"/>
                <a:gd name="connsiteX3" fmla="*/ 343280 w 464895"/>
                <a:gd name="connsiteY3" fmla="*/ 77474 h 391068"/>
                <a:gd name="connsiteX4" fmla="*/ 331119 w 464895"/>
                <a:gd name="connsiteY4" fmla="*/ 20141 h 391068"/>
                <a:gd name="connsiteX5" fmla="*/ 299846 w 464895"/>
                <a:gd name="connsiteY5" fmla="*/ 6242 h 391068"/>
                <a:gd name="connsiteX6" fmla="*/ 310270 w 464895"/>
                <a:gd name="connsiteY6" fmla="*/ 121777 h 391068"/>
                <a:gd name="connsiteX7" fmla="*/ 222533 w 464895"/>
                <a:gd name="connsiteY7" fmla="*/ 117433 h 391068"/>
                <a:gd name="connsiteX8" fmla="*/ 87019 w 464895"/>
                <a:gd name="connsiteY8" fmla="*/ 66181 h 391068"/>
                <a:gd name="connsiteX9" fmla="*/ 105261 w 464895"/>
                <a:gd name="connsiteY9" fmla="*/ 108746 h 391068"/>
                <a:gd name="connsiteX10" fmla="*/ 213846 w 464895"/>
                <a:gd name="connsiteY10" fmla="*/ 186928 h 391068"/>
                <a:gd name="connsiteX11" fmla="*/ 55746 w 464895"/>
                <a:gd name="connsiteY11" fmla="*/ 124383 h 391068"/>
                <a:gd name="connsiteX12" fmla="*/ 15787 w 464895"/>
                <a:gd name="connsiteY12" fmla="*/ 120039 h 391068"/>
                <a:gd name="connsiteX13" fmla="*/ 178230 w 464895"/>
                <a:gd name="connsiteY13" fmla="*/ 228625 h 391068"/>
                <a:gd name="connsiteX14" fmla="*/ 168675 w 464895"/>
                <a:gd name="connsiteY14" fmla="*/ 244261 h 391068"/>
                <a:gd name="connsiteX15" fmla="*/ 1019 w 464895"/>
                <a:gd name="connsiteY15" fmla="*/ 194746 h 391068"/>
                <a:gd name="connsiteX16" fmla="*/ 155645 w 464895"/>
                <a:gd name="connsiteY16" fmla="*/ 285958 h 391068"/>
                <a:gd name="connsiteX17" fmla="*/ 30554 w 464895"/>
                <a:gd name="connsiteY17" fmla="*/ 271190 h 391068"/>
                <a:gd name="connsiteX18" fmla="*/ 104392 w 464895"/>
                <a:gd name="connsiteY18" fmla="*/ 316361 h 391068"/>
                <a:gd name="connsiteX19" fmla="*/ 424936 w 464895"/>
                <a:gd name="connsiteY19" fmla="*/ 391068 h 391068"/>
                <a:gd name="connsiteX20" fmla="*/ 463158 w 464895"/>
                <a:gd name="connsiteY20" fmla="*/ 227756 h 39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4895" h="391068">
                  <a:moveTo>
                    <a:pt x="464896" y="232099"/>
                  </a:moveTo>
                  <a:lnTo>
                    <a:pt x="428411" y="189534"/>
                  </a:lnTo>
                  <a:cubicBezTo>
                    <a:pt x="428411" y="189534"/>
                    <a:pt x="402350" y="167817"/>
                    <a:pt x="364997" y="119171"/>
                  </a:cubicBezTo>
                  <a:cubicBezTo>
                    <a:pt x="355442" y="107009"/>
                    <a:pt x="348492" y="92242"/>
                    <a:pt x="343280" y="77474"/>
                  </a:cubicBezTo>
                  <a:cubicBezTo>
                    <a:pt x="337199" y="59231"/>
                    <a:pt x="330250" y="34908"/>
                    <a:pt x="331119" y="20141"/>
                  </a:cubicBezTo>
                  <a:cubicBezTo>
                    <a:pt x="331987" y="1899"/>
                    <a:pt x="310270" y="-6788"/>
                    <a:pt x="299846" y="6242"/>
                  </a:cubicBezTo>
                  <a:cubicBezTo>
                    <a:pt x="289422" y="19272"/>
                    <a:pt x="287684" y="68787"/>
                    <a:pt x="310270" y="121777"/>
                  </a:cubicBezTo>
                  <a:cubicBezTo>
                    <a:pt x="332856" y="174766"/>
                    <a:pt x="252068" y="133069"/>
                    <a:pt x="222533" y="117433"/>
                  </a:cubicBezTo>
                  <a:cubicBezTo>
                    <a:pt x="192998" y="102666"/>
                    <a:pt x="99180" y="60969"/>
                    <a:pt x="87019" y="66181"/>
                  </a:cubicBezTo>
                  <a:cubicBezTo>
                    <a:pt x="69645" y="73999"/>
                    <a:pt x="74857" y="93979"/>
                    <a:pt x="105261" y="108746"/>
                  </a:cubicBezTo>
                  <a:cubicBezTo>
                    <a:pt x="135665" y="123514"/>
                    <a:pt x="221665" y="172160"/>
                    <a:pt x="213846" y="186928"/>
                  </a:cubicBezTo>
                  <a:cubicBezTo>
                    <a:pt x="205160" y="201696"/>
                    <a:pt x="55746" y="124383"/>
                    <a:pt x="55746" y="124383"/>
                  </a:cubicBezTo>
                  <a:cubicBezTo>
                    <a:pt x="55746" y="124383"/>
                    <a:pt x="26211" y="102666"/>
                    <a:pt x="15787" y="120039"/>
                  </a:cubicBezTo>
                  <a:cubicBezTo>
                    <a:pt x="-3324" y="151312"/>
                    <a:pt x="162594" y="222544"/>
                    <a:pt x="178230" y="228625"/>
                  </a:cubicBezTo>
                  <a:cubicBezTo>
                    <a:pt x="189523" y="232968"/>
                    <a:pt x="180836" y="250342"/>
                    <a:pt x="168675" y="244261"/>
                  </a:cubicBezTo>
                  <a:cubicBezTo>
                    <a:pt x="156513" y="239049"/>
                    <a:pt x="20999" y="163473"/>
                    <a:pt x="1019" y="194746"/>
                  </a:cubicBezTo>
                  <a:cubicBezTo>
                    <a:pt x="-13748" y="219069"/>
                    <a:pt x="136534" y="254685"/>
                    <a:pt x="155645" y="285958"/>
                  </a:cubicBezTo>
                  <a:cubicBezTo>
                    <a:pt x="174756" y="317230"/>
                    <a:pt x="44453" y="247736"/>
                    <a:pt x="30554" y="271190"/>
                  </a:cubicBezTo>
                  <a:cubicBezTo>
                    <a:pt x="25342" y="279877"/>
                    <a:pt x="22736" y="287695"/>
                    <a:pt x="104392" y="316361"/>
                  </a:cubicBezTo>
                  <a:cubicBezTo>
                    <a:pt x="186917" y="345897"/>
                    <a:pt x="424936" y="391068"/>
                    <a:pt x="424936" y="391068"/>
                  </a:cubicBezTo>
                  <a:lnTo>
                    <a:pt x="463158" y="227756"/>
                  </a:lnTo>
                </a:path>
              </a:pathLst>
            </a:custGeom>
            <a:solidFill>
              <a:srgbClr val="FF957E"/>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7" name="任意多边形: 形状 196">
              <a:extLst>
                <a:ext uri="{FF2B5EF4-FFF2-40B4-BE49-F238E27FC236}">
                  <a16:creationId xmlns:a16="http://schemas.microsoft.com/office/drawing/2014/main" id="{1ABB1DF3-D954-2186-3483-22A28C83FBB7}"/>
                </a:ext>
              </a:extLst>
            </p:cNvPr>
            <p:cNvSpPr/>
            <p:nvPr/>
          </p:nvSpPr>
          <p:spPr>
            <a:xfrm>
              <a:off x="14269125" y="2425725"/>
              <a:ext cx="1158905" cy="683530"/>
            </a:xfrm>
            <a:custGeom>
              <a:avLst/>
              <a:gdLst>
                <a:gd name="connsiteX0" fmla="*/ 852177 w 1158905"/>
                <a:gd name="connsiteY0" fmla="*/ 0 h 683530"/>
                <a:gd name="connsiteX1" fmla="*/ 674966 w 1158905"/>
                <a:gd name="connsiteY1" fmla="*/ 395250 h 683530"/>
                <a:gd name="connsiteX2" fmla="*/ 78181 w 1158905"/>
                <a:gd name="connsiteY2" fmla="*/ 297958 h 683530"/>
                <a:gd name="connsiteX3" fmla="*/ 0 w 1158905"/>
                <a:gd name="connsiteY3" fmla="*/ 518603 h 683530"/>
                <a:gd name="connsiteX4" fmla="*/ 983348 w 1158905"/>
                <a:gd name="connsiteY4" fmla="*/ 531634 h 683530"/>
                <a:gd name="connsiteX5" fmla="*/ 1158822 w 1158905"/>
                <a:gd name="connsiteY5" fmla="*/ 103373 h 683530"/>
                <a:gd name="connsiteX6" fmla="*/ 852177 w 1158905"/>
                <a:gd name="connsiteY6" fmla="*/ 0 h 683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05" h="683530">
                  <a:moveTo>
                    <a:pt x="852177" y="0"/>
                  </a:moveTo>
                  <a:cubicBezTo>
                    <a:pt x="852177" y="0"/>
                    <a:pt x="716663" y="391776"/>
                    <a:pt x="674966" y="395250"/>
                  </a:cubicBezTo>
                  <a:cubicBezTo>
                    <a:pt x="389170" y="421311"/>
                    <a:pt x="78181" y="297958"/>
                    <a:pt x="78181" y="297958"/>
                  </a:cubicBezTo>
                  <a:lnTo>
                    <a:pt x="0" y="518603"/>
                  </a:lnTo>
                  <a:cubicBezTo>
                    <a:pt x="0" y="518603"/>
                    <a:pt x="809612" y="880844"/>
                    <a:pt x="983348" y="531634"/>
                  </a:cubicBezTo>
                  <a:cubicBezTo>
                    <a:pt x="1168378" y="161575"/>
                    <a:pt x="1158822" y="103373"/>
                    <a:pt x="1158822" y="103373"/>
                  </a:cubicBezTo>
                  <a:lnTo>
                    <a:pt x="852177" y="0"/>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8" name="任意多边形: 形状 197">
              <a:extLst>
                <a:ext uri="{FF2B5EF4-FFF2-40B4-BE49-F238E27FC236}">
                  <a16:creationId xmlns:a16="http://schemas.microsoft.com/office/drawing/2014/main" id="{4B2843AB-7D33-55EA-8965-95F1F4E687E1}"/>
                </a:ext>
              </a:extLst>
            </p:cNvPr>
            <p:cNvSpPr/>
            <p:nvPr/>
          </p:nvSpPr>
          <p:spPr>
            <a:xfrm>
              <a:off x="14961744" y="3846889"/>
              <a:ext cx="1261326" cy="2079625"/>
            </a:xfrm>
            <a:custGeom>
              <a:avLst/>
              <a:gdLst>
                <a:gd name="connsiteX0" fmla="*/ 0 w 1261326"/>
                <a:gd name="connsiteY0" fmla="*/ 793976 h 2079625"/>
                <a:gd name="connsiteX1" fmla="*/ 1098883 w 1261326"/>
                <a:gd name="connsiteY1" fmla="*/ 2079625 h 2079625"/>
                <a:gd name="connsiteX2" fmla="*/ 1261327 w 1261326"/>
                <a:gd name="connsiteY2" fmla="*/ 1880697 h 2079625"/>
                <a:gd name="connsiteX3" fmla="*/ 462139 w 1261326"/>
                <a:gd name="connsiteY3" fmla="*/ 893006 h 2079625"/>
                <a:gd name="connsiteX4" fmla="*/ 683653 w 1261326"/>
                <a:gd name="connsiteY4" fmla="*/ 112060 h 2079625"/>
                <a:gd name="connsiteX5" fmla="*/ 419574 w 1261326"/>
                <a:gd name="connsiteY5" fmla="*/ 0 h 2079625"/>
                <a:gd name="connsiteX6" fmla="*/ 0 w 1261326"/>
                <a:gd name="connsiteY6" fmla="*/ 793976 h 207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326" h="2079625">
                  <a:moveTo>
                    <a:pt x="0" y="793976"/>
                  </a:moveTo>
                  <a:cubicBezTo>
                    <a:pt x="145070" y="1460255"/>
                    <a:pt x="1098883" y="2079625"/>
                    <a:pt x="1098883" y="2079625"/>
                  </a:cubicBezTo>
                  <a:lnTo>
                    <a:pt x="1261327" y="1880697"/>
                  </a:lnTo>
                  <a:cubicBezTo>
                    <a:pt x="1261327" y="1880697"/>
                    <a:pt x="494280" y="1197044"/>
                    <a:pt x="462139" y="893006"/>
                  </a:cubicBezTo>
                  <a:cubicBezTo>
                    <a:pt x="429129" y="588967"/>
                    <a:pt x="683653" y="112060"/>
                    <a:pt x="683653" y="112060"/>
                  </a:cubicBezTo>
                  <a:lnTo>
                    <a:pt x="419574" y="0"/>
                  </a:lnTo>
                  <a:lnTo>
                    <a:pt x="0" y="793976"/>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9" name="任意多边形: 形状 198">
              <a:extLst>
                <a:ext uri="{FF2B5EF4-FFF2-40B4-BE49-F238E27FC236}">
                  <a16:creationId xmlns:a16="http://schemas.microsoft.com/office/drawing/2014/main" id="{CA8EB404-9CFB-CFC3-E0D9-5F9D30EEC738}"/>
                </a:ext>
              </a:extLst>
            </p:cNvPr>
            <p:cNvSpPr/>
            <p:nvPr/>
          </p:nvSpPr>
          <p:spPr>
            <a:xfrm>
              <a:off x="15341851" y="1518820"/>
              <a:ext cx="404033" cy="695814"/>
            </a:xfrm>
            <a:custGeom>
              <a:avLst/>
              <a:gdLst>
                <a:gd name="connsiteX0" fmla="*/ 119975 w 404033"/>
                <a:gd name="connsiteY0" fmla="*/ 695815 h 695814"/>
                <a:gd name="connsiteX1" fmla="*/ 113894 w 404033"/>
                <a:gd name="connsiteY1" fmla="*/ 553351 h 695814"/>
                <a:gd name="connsiteX2" fmla="*/ 2703 w 404033"/>
                <a:gd name="connsiteY2" fmla="*/ 437816 h 695814"/>
                <a:gd name="connsiteX3" fmla="*/ 2703 w 404033"/>
                <a:gd name="connsiteY3" fmla="*/ 93818 h 695814"/>
                <a:gd name="connsiteX4" fmla="*/ 193813 w 404033"/>
                <a:gd name="connsiteY4" fmla="*/ 0 h 695814"/>
                <a:gd name="connsiteX5" fmla="*/ 404034 w 404033"/>
                <a:gd name="connsiteY5" fmla="*/ 158969 h 695814"/>
                <a:gd name="connsiteX6" fmla="*/ 371893 w 404033"/>
                <a:gd name="connsiteY6" fmla="*/ 679310 h 695814"/>
                <a:gd name="connsiteX7" fmla="*/ 119975 w 404033"/>
                <a:gd name="connsiteY7" fmla="*/ 695815 h 69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033" h="695814">
                  <a:moveTo>
                    <a:pt x="119975" y="695815"/>
                  </a:moveTo>
                  <a:cubicBezTo>
                    <a:pt x="124318" y="668017"/>
                    <a:pt x="113894" y="553351"/>
                    <a:pt x="113894" y="553351"/>
                  </a:cubicBezTo>
                  <a:cubicBezTo>
                    <a:pt x="113894" y="553351"/>
                    <a:pt x="8783" y="542058"/>
                    <a:pt x="2703" y="437816"/>
                  </a:cubicBezTo>
                  <a:cubicBezTo>
                    <a:pt x="-3378" y="333574"/>
                    <a:pt x="2703" y="93818"/>
                    <a:pt x="2703" y="93818"/>
                  </a:cubicBezTo>
                  <a:lnTo>
                    <a:pt x="193813" y="0"/>
                  </a:lnTo>
                  <a:lnTo>
                    <a:pt x="404034" y="158969"/>
                  </a:lnTo>
                  <a:lnTo>
                    <a:pt x="371893" y="679310"/>
                  </a:lnTo>
                  <a:lnTo>
                    <a:pt x="119975" y="695815"/>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0" name="任意多边形: 形状 199">
              <a:extLst>
                <a:ext uri="{FF2B5EF4-FFF2-40B4-BE49-F238E27FC236}">
                  <a16:creationId xmlns:a16="http://schemas.microsoft.com/office/drawing/2014/main" id="{4EA1638C-2201-0206-D5F3-8DFF54C5590C}"/>
                </a:ext>
              </a:extLst>
            </p:cNvPr>
            <p:cNvSpPr/>
            <p:nvPr/>
          </p:nvSpPr>
          <p:spPr>
            <a:xfrm>
              <a:off x="15328294" y="1450118"/>
              <a:ext cx="572216" cy="331044"/>
            </a:xfrm>
            <a:custGeom>
              <a:avLst/>
              <a:gdLst>
                <a:gd name="connsiteX0" fmla="*/ 402823 w 572216"/>
                <a:gd name="connsiteY0" fmla="*/ 309328 h 331044"/>
                <a:gd name="connsiteX1" fmla="*/ 201289 w 572216"/>
                <a:gd name="connsiteY1" fmla="*/ 137329 h 331044"/>
                <a:gd name="connsiteX2" fmla="*/ 15391 w 572216"/>
                <a:gd name="connsiteY2" fmla="*/ 309328 h 331044"/>
                <a:gd name="connsiteX3" fmla="*/ 62300 w 572216"/>
                <a:gd name="connsiteY3" fmla="*/ 86945 h 331044"/>
                <a:gd name="connsiteX4" fmla="*/ 276864 w 572216"/>
                <a:gd name="connsiteY4" fmla="*/ 1814 h 331044"/>
                <a:gd name="connsiteX5" fmla="*/ 561792 w 572216"/>
                <a:gd name="connsiteY5" fmla="*/ 258944 h 331044"/>
                <a:gd name="connsiteX6" fmla="*/ 572216 w 572216"/>
                <a:gd name="connsiteY6" fmla="*/ 331045 h 331044"/>
                <a:gd name="connsiteX7" fmla="*/ 402823 w 572216"/>
                <a:gd name="connsiteY7" fmla="*/ 309328 h 331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216" h="331044">
                  <a:moveTo>
                    <a:pt x="402823" y="309328"/>
                  </a:moveTo>
                  <a:cubicBezTo>
                    <a:pt x="402823" y="309328"/>
                    <a:pt x="230824" y="292823"/>
                    <a:pt x="201289" y="137329"/>
                  </a:cubicBezTo>
                  <a:lnTo>
                    <a:pt x="15391" y="309328"/>
                  </a:lnTo>
                  <a:cubicBezTo>
                    <a:pt x="15391" y="309328"/>
                    <a:pt x="-41074" y="193793"/>
                    <a:pt x="62300" y="86945"/>
                  </a:cubicBezTo>
                  <a:cubicBezTo>
                    <a:pt x="165673" y="-19903"/>
                    <a:pt x="236036" y="1814"/>
                    <a:pt x="276864" y="1814"/>
                  </a:cubicBezTo>
                  <a:cubicBezTo>
                    <a:pt x="314218" y="1814"/>
                    <a:pt x="505328" y="42642"/>
                    <a:pt x="561792" y="258944"/>
                  </a:cubicBezTo>
                  <a:cubicBezTo>
                    <a:pt x="566136" y="274580"/>
                    <a:pt x="569610" y="313671"/>
                    <a:pt x="572216" y="331045"/>
                  </a:cubicBezTo>
                  <a:lnTo>
                    <a:pt x="402823" y="309328"/>
                  </a:lnTo>
                  <a:close/>
                </a:path>
              </a:pathLst>
            </a:custGeom>
            <a:solidFill>
              <a:schemeClr val="accent4"/>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1" name="任意多边形: 形状 200">
              <a:extLst>
                <a:ext uri="{FF2B5EF4-FFF2-40B4-BE49-F238E27FC236}">
                  <a16:creationId xmlns:a16="http://schemas.microsoft.com/office/drawing/2014/main" id="{641B86C9-423D-028F-8B36-E1F44828B365}"/>
                </a:ext>
              </a:extLst>
            </p:cNvPr>
            <p:cNvSpPr/>
            <p:nvPr/>
          </p:nvSpPr>
          <p:spPr>
            <a:xfrm>
              <a:off x="15456613" y="2026131"/>
              <a:ext cx="138120" cy="72278"/>
            </a:xfrm>
            <a:custGeom>
              <a:avLst/>
              <a:gdLst>
                <a:gd name="connsiteX0" fmla="*/ 0 w 138120"/>
                <a:gd name="connsiteY0" fmla="*/ 46909 h 72278"/>
                <a:gd name="connsiteX1" fmla="*/ 138121 w 138120"/>
                <a:gd name="connsiteY1" fmla="*/ 0 h 72278"/>
                <a:gd name="connsiteX2" fmla="*/ 2606 w 138120"/>
                <a:gd name="connsiteY2" fmla="*/ 72101 h 72278"/>
                <a:gd name="connsiteX3" fmla="*/ 0 w 138120"/>
                <a:gd name="connsiteY3" fmla="*/ 46909 h 72278"/>
              </a:gdLst>
              <a:ahLst/>
              <a:cxnLst>
                <a:cxn ang="0">
                  <a:pos x="connsiteX0" y="connsiteY0"/>
                </a:cxn>
                <a:cxn ang="0">
                  <a:pos x="connsiteX1" y="connsiteY1"/>
                </a:cxn>
                <a:cxn ang="0">
                  <a:pos x="connsiteX2" y="connsiteY2"/>
                </a:cxn>
                <a:cxn ang="0">
                  <a:pos x="connsiteX3" y="connsiteY3"/>
                </a:cxn>
              </a:cxnLst>
              <a:rect l="l" t="t" r="r" b="b"/>
              <a:pathLst>
                <a:path w="138120" h="72278">
                  <a:moveTo>
                    <a:pt x="0" y="46909"/>
                  </a:moveTo>
                  <a:cubicBezTo>
                    <a:pt x="0" y="46909"/>
                    <a:pt x="70363" y="47778"/>
                    <a:pt x="138121" y="0"/>
                  </a:cubicBezTo>
                  <a:cubicBezTo>
                    <a:pt x="138121" y="0"/>
                    <a:pt x="106848" y="76444"/>
                    <a:pt x="2606" y="72101"/>
                  </a:cubicBezTo>
                  <a:lnTo>
                    <a:pt x="0" y="46909"/>
                  </a:lnTo>
                  <a:close/>
                </a:path>
              </a:pathLst>
            </a:custGeom>
            <a:solidFill>
              <a:srgbClr val="FCD2B1"/>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2" name="任意多边形: 形状 201">
              <a:extLst>
                <a:ext uri="{FF2B5EF4-FFF2-40B4-BE49-F238E27FC236}">
                  <a16:creationId xmlns:a16="http://schemas.microsoft.com/office/drawing/2014/main" id="{651BE337-E03C-7040-3B81-91399FF23FB9}"/>
                </a:ext>
              </a:extLst>
            </p:cNvPr>
            <p:cNvSpPr/>
            <p:nvPr/>
          </p:nvSpPr>
          <p:spPr>
            <a:xfrm>
              <a:off x="15030090" y="2183362"/>
              <a:ext cx="971910" cy="1506294"/>
            </a:xfrm>
            <a:custGeom>
              <a:avLst/>
              <a:gdLst>
                <a:gd name="connsiteX0" fmla="*/ 210221 w 971910"/>
                <a:gd name="connsiteY0" fmla="*/ 1204862 h 1506294"/>
                <a:gd name="connsiteX1" fmla="*/ 223251 w 971910"/>
                <a:gd name="connsiteY1" fmla="*/ 1293468 h 1506294"/>
                <a:gd name="connsiteX2" fmla="*/ 961631 w 971910"/>
                <a:gd name="connsiteY2" fmla="*/ 1506295 h 1506294"/>
                <a:gd name="connsiteX3" fmla="*/ 879975 w 971910"/>
                <a:gd name="connsiteY3" fmla="*/ 986823 h 1506294"/>
                <a:gd name="connsiteX4" fmla="*/ 857389 w 971910"/>
                <a:gd name="connsiteY4" fmla="*/ 679310 h 1506294"/>
                <a:gd name="connsiteX5" fmla="*/ 944258 w 971910"/>
                <a:gd name="connsiteY5" fmla="*/ 329231 h 1506294"/>
                <a:gd name="connsiteX6" fmla="*/ 827854 w 971910"/>
                <a:gd name="connsiteY6" fmla="*/ 0 h 1506294"/>
                <a:gd name="connsiteX7" fmla="*/ 363109 w 971910"/>
                <a:gd name="connsiteY7" fmla="*/ 31273 h 1506294"/>
                <a:gd name="connsiteX8" fmla="*/ 0 w 971910"/>
                <a:gd name="connsiteY8" fmla="*/ 360503 h 1506294"/>
                <a:gd name="connsiteX9" fmla="*/ 172868 w 971910"/>
                <a:gd name="connsiteY9" fmla="*/ 620239 h 1506294"/>
                <a:gd name="connsiteX10" fmla="*/ 174605 w 971910"/>
                <a:gd name="connsiteY10" fmla="*/ 718400 h 1506294"/>
                <a:gd name="connsiteX11" fmla="*/ 210221 w 971910"/>
                <a:gd name="connsiteY11" fmla="*/ 1204862 h 1506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71910" h="1506294">
                  <a:moveTo>
                    <a:pt x="210221" y="1204862"/>
                  </a:moveTo>
                  <a:cubicBezTo>
                    <a:pt x="210221" y="1242216"/>
                    <a:pt x="223251" y="1293468"/>
                    <a:pt x="223251" y="1293468"/>
                  </a:cubicBezTo>
                  <a:lnTo>
                    <a:pt x="961631" y="1506295"/>
                  </a:lnTo>
                  <a:cubicBezTo>
                    <a:pt x="961631" y="1506295"/>
                    <a:pt x="1014621" y="1172721"/>
                    <a:pt x="879975" y="986823"/>
                  </a:cubicBezTo>
                  <a:cubicBezTo>
                    <a:pt x="818299" y="901692"/>
                    <a:pt x="832198" y="781814"/>
                    <a:pt x="857389" y="679310"/>
                  </a:cubicBezTo>
                  <a:lnTo>
                    <a:pt x="944258" y="329231"/>
                  </a:lnTo>
                  <a:lnTo>
                    <a:pt x="827854" y="0"/>
                  </a:lnTo>
                  <a:lnTo>
                    <a:pt x="363109" y="31273"/>
                  </a:lnTo>
                  <a:cubicBezTo>
                    <a:pt x="363109" y="31273"/>
                    <a:pt x="93818" y="4343"/>
                    <a:pt x="0" y="360503"/>
                  </a:cubicBezTo>
                  <a:lnTo>
                    <a:pt x="172868" y="620239"/>
                  </a:lnTo>
                  <a:lnTo>
                    <a:pt x="174605" y="718400"/>
                  </a:lnTo>
                  <a:lnTo>
                    <a:pt x="210221" y="1204862"/>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3" name="任意多边形: 形状 202">
              <a:extLst>
                <a:ext uri="{FF2B5EF4-FFF2-40B4-BE49-F238E27FC236}">
                  <a16:creationId xmlns:a16="http://schemas.microsoft.com/office/drawing/2014/main" id="{089ECB77-E23D-01B1-1DFA-990A86BF3CBF}"/>
                </a:ext>
              </a:extLst>
            </p:cNvPr>
            <p:cNvSpPr/>
            <p:nvPr/>
          </p:nvSpPr>
          <p:spPr>
            <a:xfrm>
              <a:off x="14711284" y="3257922"/>
              <a:ext cx="1320265" cy="2925722"/>
            </a:xfrm>
            <a:custGeom>
              <a:avLst/>
              <a:gdLst>
                <a:gd name="connsiteX0" fmla="*/ 1249165 w 1320265"/>
                <a:gd name="connsiteY0" fmla="*/ 0 h 2925722"/>
                <a:gd name="connsiteX1" fmla="*/ 1270014 w 1320265"/>
                <a:gd name="connsiteY1" fmla="*/ 477775 h 2925722"/>
                <a:gd name="connsiteX2" fmla="*/ 1193569 w 1320265"/>
                <a:gd name="connsiteY2" fmla="*/ 593310 h 2925722"/>
                <a:gd name="connsiteX3" fmla="*/ 592441 w 1320265"/>
                <a:gd name="connsiteY3" fmla="*/ 1607931 h 2925722"/>
                <a:gd name="connsiteX4" fmla="*/ 245837 w 1320265"/>
                <a:gd name="connsiteY4" fmla="*/ 2925722 h 2925722"/>
                <a:gd name="connsiteX5" fmla="*/ 0 w 1320265"/>
                <a:gd name="connsiteY5" fmla="*/ 2886631 h 2925722"/>
                <a:gd name="connsiteX6" fmla="*/ 200666 w 1320265"/>
                <a:gd name="connsiteY6" fmla="*/ 1521931 h 2925722"/>
                <a:gd name="connsiteX7" fmla="*/ 529027 w 1320265"/>
                <a:gd name="connsiteY7" fmla="*/ 130302 h 2925722"/>
                <a:gd name="connsiteX8" fmla="*/ 1249165 w 1320265"/>
                <a:gd name="connsiteY8" fmla="*/ 0 h 292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0265" h="2925722">
                  <a:moveTo>
                    <a:pt x="1249165" y="0"/>
                  </a:moveTo>
                  <a:cubicBezTo>
                    <a:pt x="1256983" y="0"/>
                    <a:pt x="1390760" y="299695"/>
                    <a:pt x="1270014" y="477775"/>
                  </a:cubicBezTo>
                  <a:cubicBezTo>
                    <a:pt x="1258721" y="494280"/>
                    <a:pt x="1230923" y="535108"/>
                    <a:pt x="1193569" y="593310"/>
                  </a:cubicBezTo>
                  <a:cubicBezTo>
                    <a:pt x="1014621" y="867814"/>
                    <a:pt x="606340" y="1513244"/>
                    <a:pt x="592441" y="1607931"/>
                  </a:cubicBezTo>
                  <a:cubicBezTo>
                    <a:pt x="575936" y="1722597"/>
                    <a:pt x="245837" y="2925722"/>
                    <a:pt x="245837" y="2925722"/>
                  </a:cubicBezTo>
                  <a:lnTo>
                    <a:pt x="0" y="2886631"/>
                  </a:lnTo>
                  <a:lnTo>
                    <a:pt x="200666" y="1521931"/>
                  </a:lnTo>
                  <a:lnTo>
                    <a:pt x="529027" y="130302"/>
                  </a:lnTo>
                  <a:lnTo>
                    <a:pt x="1249165" y="0"/>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4" name="任意多边形: 形状 203">
              <a:extLst>
                <a:ext uri="{FF2B5EF4-FFF2-40B4-BE49-F238E27FC236}">
                  <a16:creationId xmlns:a16="http://schemas.microsoft.com/office/drawing/2014/main" id="{23739667-33E5-6CBF-358F-53E2D08457DD}"/>
                </a:ext>
              </a:extLst>
            </p:cNvPr>
            <p:cNvSpPr/>
            <p:nvPr/>
          </p:nvSpPr>
          <p:spPr>
            <a:xfrm>
              <a:off x="15342992" y="1570457"/>
              <a:ext cx="190934" cy="177696"/>
            </a:xfrm>
            <a:custGeom>
              <a:avLst/>
              <a:gdLst>
                <a:gd name="connsiteX0" fmla="*/ 190934 w 190934"/>
                <a:gd name="connsiteY0" fmla="*/ 4828 h 177696"/>
                <a:gd name="connsiteX1" fmla="*/ 169217 w 190934"/>
                <a:gd name="connsiteY1" fmla="*/ 134262 h 177696"/>
                <a:gd name="connsiteX2" fmla="*/ 2430 w 190934"/>
                <a:gd name="connsiteY2" fmla="*/ 177696 h 177696"/>
                <a:gd name="connsiteX3" fmla="*/ 190934 w 190934"/>
                <a:gd name="connsiteY3" fmla="*/ 4828 h 177696"/>
              </a:gdLst>
              <a:ahLst/>
              <a:cxnLst>
                <a:cxn ang="0">
                  <a:pos x="connsiteX0" y="connsiteY0"/>
                </a:cxn>
                <a:cxn ang="0">
                  <a:pos x="connsiteX1" y="connsiteY1"/>
                </a:cxn>
                <a:cxn ang="0">
                  <a:pos x="connsiteX2" y="connsiteY2"/>
                </a:cxn>
                <a:cxn ang="0">
                  <a:pos x="connsiteX3" y="connsiteY3"/>
                </a:cxn>
              </a:cxnLst>
              <a:rect l="l" t="t" r="r" b="b"/>
              <a:pathLst>
                <a:path w="190934" h="177696">
                  <a:moveTo>
                    <a:pt x="190934" y="4828"/>
                  </a:moveTo>
                  <a:cubicBezTo>
                    <a:pt x="190934" y="4828"/>
                    <a:pt x="152712" y="78666"/>
                    <a:pt x="169217" y="134262"/>
                  </a:cubicBezTo>
                  <a:lnTo>
                    <a:pt x="2430" y="177696"/>
                  </a:lnTo>
                  <a:cubicBezTo>
                    <a:pt x="2430" y="176827"/>
                    <a:pt x="-35792" y="-34262"/>
                    <a:pt x="190934" y="4828"/>
                  </a:cubicBezTo>
                  <a:close/>
                </a:path>
              </a:pathLst>
            </a:custGeom>
            <a:solidFill>
              <a:srgbClr val="0E538C"/>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5" name="任意多边形: 形状 204">
              <a:extLst>
                <a:ext uri="{FF2B5EF4-FFF2-40B4-BE49-F238E27FC236}">
                  <a16:creationId xmlns:a16="http://schemas.microsoft.com/office/drawing/2014/main" id="{30CFA10E-E5BC-7950-DC9B-EE9EA82ADF63}"/>
                </a:ext>
              </a:extLst>
            </p:cNvPr>
            <p:cNvSpPr/>
            <p:nvPr/>
          </p:nvSpPr>
          <p:spPr>
            <a:xfrm>
              <a:off x="15725905" y="1758577"/>
              <a:ext cx="166478" cy="289271"/>
            </a:xfrm>
            <a:custGeom>
              <a:avLst/>
              <a:gdLst>
                <a:gd name="connsiteX0" fmla="*/ 165918 w 166478"/>
                <a:gd name="connsiteY0" fmla="*/ 6949 h 289271"/>
                <a:gd name="connsiteX1" fmla="*/ 0 w 166478"/>
                <a:gd name="connsiteY1" fmla="*/ 289271 h 289271"/>
                <a:gd name="connsiteX2" fmla="*/ 12162 w 166478"/>
                <a:gd name="connsiteY2" fmla="*/ 0 h 289271"/>
                <a:gd name="connsiteX3" fmla="*/ 165918 w 166478"/>
                <a:gd name="connsiteY3" fmla="*/ 6949 h 289271"/>
              </a:gdLst>
              <a:ahLst/>
              <a:cxnLst>
                <a:cxn ang="0">
                  <a:pos x="connsiteX0" y="connsiteY0"/>
                </a:cxn>
                <a:cxn ang="0">
                  <a:pos x="connsiteX1" y="connsiteY1"/>
                </a:cxn>
                <a:cxn ang="0">
                  <a:pos x="connsiteX2" y="connsiteY2"/>
                </a:cxn>
                <a:cxn ang="0">
                  <a:pos x="connsiteX3" y="connsiteY3"/>
                </a:cxn>
              </a:cxnLst>
              <a:rect l="l" t="t" r="r" b="b"/>
              <a:pathLst>
                <a:path w="166478" h="289271">
                  <a:moveTo>
                    <a:pt x="165918" y="6949"/>
                  </a:moveTo>
                  <a:cubicBezTo>
                    <a:pt x="165918" y="6949"/>
                    <a:pt x="185029" y="246706"/>
                    <a:pt x="0" y="289271"/>
                  </a:cubicBezTo>
                  <a:lnTo>
                    <a:pt x="12162" y="0"/>
                  </a:lnTo>
                  <a:lnTo>
                    <a:pt x="165918" y="6949"/>
                  </a:lnTo>
                  <a:close/>
                </a:path>
              </a:pathLst>
            </a:custGeom>
            <a:solidFill>
              <a:srgbClr val="0E538C"/>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6" name="任意多边形: 形状 205">
              <a:extLst>
                <a:ext uri="{FF2B5EF4-FFF2-40B4-BE49-F238E27FC236}">
                  <a16:creationId xmlns:a16="http://schemas.microsoft.com/office/drawing/2014/main" id="{BF84C4E7-56F6-BE54-04AC-A92E134A3F5F}"/>
                </a:ext>
              </a:extLst>
            </p:cNvPr>
            <p:cNvSpPr/>
            <p:nvPr/>
          </p:nvSpPr>
          <p:spPr>
            <a:xfrm>
              <a:off x="13711431" y="2464815"/>
              <a:ext cx="1422901" cy="607209"/>
            </a:xfrm>
            <a:custGeom>
              <a:avLst/>
              <a:gdLst>
                <a:gd name="connsiteX0" fmla="*/ 1422902 w 1422901"/>
                <a:gd name="connsiteY0" fmla="*/ 417836 h 607209"/>
                <a:gd name="connsiteX1" fmla="*/ 1008540 w 1422901"/>
                <a:gd name="connsiteY1" fmla="*/ 592441 h 607209"/>
                <a:gd name="connsiteX2" fmla="*/ 330099 w 1422901"/>
                <a:gd name="connsiteY2" fmla="*/ 607209 h 607209"/>
                <a:gd name="connsiteX3" fmla="*/ 0 w 1422901"/>
                <a:gd name="connsiteY3" fmla="*/ 46909 h 607209"/>
                <a:gd name="connsiteX4" fmla="*/ 697552 w 1422901"/>
                <a:gd name="connsiteY4" fmla="*/ 0 h 607209"/>
                <a:gd name="connsiteX5" fmla="*/ 999853 w 1422901"/>
                <a:gd name="connsiteY5" fmla="*/ 542058 h 607209"/>
                <a:gd name="connsiteX6" fmla="*/ 1420295 w 1422901"/>
                <a:gd name="connsiteY6" fmla="*/ 378746 h 607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2901" h="607209">
                  <a:moveTo>
                    <a:pt x="1422902" y="417836"/>
                  </a:moveTo>
                  <a:lnTo>
                    <a:pt x="1008540" y="592441"/>
                  </a:lnTo>
                  <a:lnTo>
                    <a:pt x="330099" y="607209"/>
                  </a:lnTo>
                  <a:lnTo>
                    <a:pt x="0" y="46909"/>
                  </a:lnTo>
                  <a:lnTo>
                    <a:pt x="697552" y="0"/>
                  </a:lnTo>
                  <a:lnTo>
                    <a:pt x="999853" y="542058"/>
                  </a:lnTo>
                  <a:lnTo>
                    <a:pt x="1420295" y="378746"/>
                  </a:lnTo>
                  <a:close/>
                </a:path>
              </a:pathLst>
            </a:custGeom>
            <a:solidFill>
              <a:schemeClr val="accent5">
                <a:lumMod val="60000"/>
                <a:lumOff val="4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7" name="任意多边形: 形状 206">
              <a:extLst>
                <a:ext uri="{FF2B5EF4-FFF2-40B4-BE49-F238E27FC236}">
                  <a16:creationId xmlns:a16="http://schemas.microsoft.com/office/drawing/2014/main" id="{A8FA02D4-2EEF-4188-242C-04BAB1554A43}"/>
                </a:ext>
              </a:extLst>
            </p:cNvPr>
            <p:cNvSpPr/>
            <p:nvPr/>
          </p:nvSpPr>
          <p:spPr>
            <a:xfrm>
              <a:off x="13217151" y="34243"/>
              <a:ext cx="8686" cy="8686"/>
            </a:xfrm>
            <a:custGeom>
              <a:avLst/>
              <a:gdLst/>
              <a:ahLst/>
              <a:cxnLst/>
              <a:rect l="l" t="t" r="r" b="b"/>
              <a:pathLst>
                <a:path w="8686" h="8686"/>
              </a:pathLst>
            </a:custGeom>
            <a:solidFill>
              <a:srgbClr val="FFD584"/>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8" name="任意多边形: 形状 207">
              <a:extLst>
                <a:ext uri="{FF2B5EF4-FFF2-40B4-BE49-F238E27FC236}">
                  <a16:creationId xmlns:a16="http://schemas.microsoft.com/office/drawing/2014/main" id="{362AF6FC-27B8-2E61-7AFD-E04D956F7D0D}"/>
                </a:ext>
              </a:extLst>
            </p:cNvPr>
            <p:cNvSpPr/>
            <p:nvPr/>
          </p:nvSpPr>
          <p:spPr>
            <a:xfrm>
              <a:off x="14943222" y="2470896"/>
              <a:ext cx="284927" cy="413492"/>
            </a:xfrm>
            <a:custGeom>
              <a:avLst/>
              <a:gdLst>
                <a:gd name="connsiteX0" fmla="*/ 116404 w 284927"/>
                <a:gd name="connsiteY0" fmla="*/ 0 h 413492"/>
                <a:gd name="connsiteX1" fmla="*/ 0 w 284927"/>
                <a:gd name="connsiteY1" fmla="*/ 284059 h 413492"/>
                <a:gd name="connsiteX2" fmla="*/ 260605 w 284927"/>
                <a:gd name="connsiteY2" fmla="*/ 413493 h 413492"/>
                <a:gd name="connsiteX3" fmla="*/ 284928 w 284927"/>
                <a:gd name="connsiteY3" fmla="*/ 165050 h 413492"/>
              </a:gdLst>
              <a:ahLst/>
              <a:cxnLst>
                <a:cxn ang="0">
                  <a:pos x="connsiteX0" y="connsiteY0"/>
                </a:cxn>
                <a:cxn ang="0">
                  <a:pos x="connsiteX1" y="connsiteY1"/>
                </a:cxn>
                <a:cxn ang="0">
                  <a:pos x="connsiteX2" y="connsiteY2"/>
                </a:cxn>
                <a:cxn ang="0">
                  <a:pos x="connsiteX3" y="connsiteY3"/>
                </a:cxn>
              </a:cxnLst>
              <a:rect l="l" t="t" r="r" b="b"/>
              <a:pathLst>
                <a:path w="284927" h="413492">
                  <a:moveTo>
                    <a:pt x="116404" y="0"/>
                  </a:moveTo>
                  <a:lnTo>
                    <a:pt x="0" y="284059"/>
                  </a:lnTo>
                  <a:lnTo>
                    <a:pt x="260605" y="413493"/>
                  </a:lnTo>
                  <a:lnTo>
                    <a:pt x="284928" y="165050"/>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9" name="任意多边形: 形状 208">
              <a:extLst>
                <a:ext uri="{FF2B5EF4-FFF2-40B4-BE49-F238E27FC236}">
                  <a16:creationId xmlns:a16="http://schemas.microsoft.com/office/drawing/2014/main" id="{DF7AC33D-6DDB-CAFC-302D-94B3213B1D2C}"/>
                </a:ext>
              </a:extLst>
            </p:cNvPr>
            <p:cNvSpPr/>
            <p:nvPr/>
          </p:nvSpPr>
          <p:spPr>
            <a:xfrm>
              <a:off x="15467038" y="2162514"/>
              <a:ext cx="138989" cy="231938"/>
            </a:xfrm>
            <a:custGeom>
              <a:avLst/>
              <a:gdLst>
                <a:gd name="connsiteX0" fmla="*/ 94686 w 138989"/>
                <a:gd name="connsiteY0" fmla="*/ 0 h 231938"/>
                <a:gd name="connsiteX1" fmla="*/ 0 w 138989"/>
                <a:gd name="connsiteY1" fmla="*/ 40828 h 231938"/>
                <a:gd name="connsiteX2" fmla="*/ 19111 w 138989"/>
                <a:gd name="connsiteY2" fmla="*/ 231938 h 231938"/>
                <a:gd name="connsiteX3" fmla="*/ 138989 w 138989"/>
                <a:gd name="connsiteY3" fmla="*/ 17374 h 231938"/>
              </a:gdLst>
              <a:ahLst/>
              <a:cxnLst>
                <a:cxn ang="0">
                  <a:pos x="connsiteX0" y="connsiteY0"/>
                </a:cxn>
                <a:cxn ang="0">
                  <a:pos x="connsiteX1" y="connsiteY1"/>
                </a:cxn>
                <a:cxn ang="0">
                  <a:pos x="connsiteX2" y="connsiteY2"/>
                </a:cxn>
                <a:cxn ang="0">
                  <a:pos x="connsiteX3" y="connsiteY3"/>
                </a:cxn>
              </a:cxnLst>
              <a:rect l="l" t="t" r="r" b="b"/>
              <a:pathLst>
                <a:path w="138989" h="231938">
                  <a:moveTo>
                    <a:pt x="94686" y="0"/>
                  </a:moveTo>
                  <a:lnTo>
                    <a:pt x="0" y="40828"/>
                  </a:lnTo>
                  <a:lnTo>
                    <a:pt x="19111" y="231938"/>
                  </a:lnTo>
                  <a:lnTo>
                    <a:pt x="138989" y="17374"/>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10" name="任意多边形: 形状 209">
              <a:extLst>
                <a:ext uri="{FF2B5EF4-FFF2-40B4-BE49-F238E27FC236}">
                  <a16:creationId xmlns:a16="http://schemas.microsoft.com/office/drawing/2014/main" id="{FDF3436B-C523-FD7F-B0F9-708D421F5227}"/>
                </a:ext>
              </a:extLst>
            </p:cNvPr>
            <p:cNvSpPr/>
            <p:nvPr/>
          </p:nvSpPr>
          <p:spPr>
            <a:xfrm>
              <a:off x="13217151" y="34243"/>
              <a:ext cx="8686" cy="8686"/>
            </a:xfrm>
            <a:custGeom>
              <a:avLst/>
              <a:gdLst/>
              <a:ahLst/>
              <a:cxnLst/>
              <a:rect l="l" t="t" r="r" b="b"/>
              <a:pathLst>
                <a:path w="8686" h="8686"/>
              </a:pathLst>
            </a:custGeom>
            <a:noFill/>
            <a:ln w="868" cap="flat">
              <a:solidFill>
                <a:srgbClr val="FFECD3"/>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211" name="图形 70">
              <a:extLst>
                <a:ext uri="{FF2B5EF4-FFF2-40B4-BE49-F238E27FC236}">
                  <a16:creationId xmlns:a16="http://schemas.microsoft.com/office/drawing/2014/main" id="{6E427DFE-6692-501D-BCD3-6B86E9BE2F2F}"/>
                </a:ext>
              </a:extLst>
            </p:cNvPr>
            <p:cNvGrpSpPr/>
            <p:nvPr/>
          </p:nvGrpSpPr>
          <p:grpSpPr>
            <a:xfrm>
              <a:off x="14517640" y="5988191"/>
              <a:ext cx="513318" cy="234130"/>
              <a:chOff x="6209249" y="6316743"/>
              <a:chExt cx="513318" cy="234130"/>
            </a:xfrm>
            <a:solidFill>
              <a:srgbClr val="217EA7"/>
            </a:solidFill>
          </p:grpSpPr>
          <p:sp>
            <p:nvSpPr>
              <p:cNvPr id="252" name="任意多边形: 形状 251">
                <a:extLst>
                  <a:ext uri="{FF2B5EF4-FFF2-40B4-BE49-F238E27FC236}">
                    <a16:creationId xmlns:a16="http://schemas.microsoft.com/office/drawing/2014/main" id="{540323D4-9C9E-E540-71D8-75C6FE5E886F}"/>
                  </a:ext>
                </a:extLst>
              </p:cNvPr>
              <p:cNvSpPr/>
              <p:nvPr/>
            </p:nvSpPr>
            <p:spPr>
              <a:xfrm>
                <a:off x="6209249" y="6473106"/>
                <a:ext cx="449036" cy="77767"/>
              </a:xfrm>
              <a:custGeom>
                <a:avLst/>
                <a:gdLst>
                  <a:gd name="connsiteX0" fmla="*/ 171058 w 449036"/>
                  <a:gd name="connsiteY0" fmla="*/ 0 h 77767"/>
                  <a:gd name="connsiteX1" fmla="*/ 8614 w 449036"/>
                  <a:gd name="connsiteY1" fmla="*/ 73838 h 77767"/>
                  <a:gd name="connsiteX2" fmla="*/ 436875 w 449036"/>
                  <a:gd name="connsiteY2" fmla="*/ 49514 h 77767"/>
                  <a:gd name="connsiteX3" fmla="*/ 449036 w 449036"/>
                  <a:gd name="connsiteY3" fmla="*/ 6949 h 77767"/>
                  <a:gd name="connsiteX4" fmla="*/ 171058 w 449036"/>
                  <a:gd name="connsiteY4" fmla="*/ 0 h 77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036" h="77767">
                    <a:moveTo>
                      <a:pt x="171058" y="0"/>
                    </a:moveTo>
                    <a:cubicBezTo>
                      <a:pt x="171058" y="0"/>
                      <a:pt x="-45244" y="57333"/>
                      <a:pt x="8614" y="73838"/>
                    </a:cubicBezTo>
                    <a:cubicBezTo>
                      <a:pt x="62473" y="90343"/>
                      <a:pt x="436875" y="49514"/>
                      <a:pt x="436875" y="49514"/>
                    </a:cubicBezTo>
                    <a:lnTo>
                      <a:pt x="449036" y="6949"/>
                    </a:lnTo>
                    <a:lnTo>
                      <a:pt x="171058" y="0"/>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3" name="任意多边形: 形状 252">
                <a:extLst>
                  <a:ext uri="{FF2B5EF4-FFF2-40B4-BE49-F238E27FC236}">
                    <a16:creationId xmlns:a16="http://schemas.microsoft.com/office/drawing/2014/main" id="{216F1641-3096-58EF-3AE2-BC635447E8A7}"/>
                  </a:ext>
                </a:extLst>
              </p:cNvPr>
              <p:cNvSpPr/>
              <p:nvPr/>
            </p:nvSpPr>
            <p:spPr>
              <a:xfrm>
                <a:off x="6380307" y="6316743"/>
                <a:ext cx="342260" cy="205877"/>
              </a:xfrm>
              <a:custGeom>
                <a:avLst/>
                <a:gdLst>
                  <a:gd name="connsiteX0" fmla="*/ 265817 w 342260"/>
                  <a:gd name="connsiteY0" fmla="*/ 205877 h 205877"/>
                  <a:gd name="connsiteX1" fmla="*/ 342261 w 342260"/>
                  <a:gd name="connsiteY1" fmla="*/ 0 h 205877"/>
                  <a:gd name="connsiteX2" fmla="*/ 10424 w 342260"/>
                  <a:gd name="connsiteY2" fmla="*/ 0 h 205877"/>
                  <a:gd name="connsiteX3" fmla="*/ 0 w 342260"/>
                  <a:gd name="connsiteY3" fmla="*/ 156363 h 205877"/>
                </a:gdLst>
                <a:ahLst/>
                <a:cxnLst>
                  <a:cxn ang="0">
                    <a:pos x="connsiteX0" y="connsiteY0"/>
                  </a:cxn>
                  <a:cxn ang="0">
                    <a:pos x="connsiteX1" y="connsiteY1"/>
                  </a:cxn>
                  <a:cxn ang="0">
                    <a:pos x="connsiteX2" y="connsiteY2"/>
                  </a:cxn>
                  <a:cxn ang="0">
                    <a:pos x="connsiteX3" y="connsiteY3"/>
                  </a:cxn>
                </a:cxnLst>
                <a:rect l="l" t="t" r="r" b="b"/>
                <a:pathLst>
                  <a:path w="342260" h="205877">
                    <a:moveTo>
                      <a:pt x="265817" y="205877"/>
                    </a:moveTo>
                    <a:lnTo>
                      <a:pt x="342261" y="0"/>
                    </a:lnTo>
                    <a:lnTo>
                      <a:pt x="10424" y="0"/>
                    </a:lnTo>
                    <a:lnTo>
                      <a:pt x="0" y="156363"/>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nvGrpSpPr>
            <p:cNvPr id="212" name="图形 70">
              <a:extLst>
                <a:ext uri="{FF2B5EF4-FFF2-40B4-BE49-F238E27FC236}">
                  <a16:creationId xmlns:a16="http://schemas.microsoft.com/office/drawing/2014/main" id="{BDCE9FB1-E267-DC96-A297-B1148A9F404C}"/>
                </a:ext>
              </a:extLst>
            </p:cNvPr>
            <p:cNvGrpSpPr/>
            <p:nvPr/>
          </p:nvGrpSpPr>
          <p:grpSpPr>
            <a:xfrm>
              <a:off x="15881262" y="5521981"/>
              <a:ext cx="304907" cy="557191"/>
              <a:chOff x="7801471" y="5850533"/>
              <a:chExt cx="304907" cy="557191"/>
            </a:xfrm>
            <a:solidFill>
              <a:srgbClr val="0B4870"/>
            </a:solidFill>
          </p:grpSpPr>
          <p:sp>
            <p:nvSpPr>
              <p:cNvPr id="250" name="任意多边形: 形状 249">
                <a:extLst>
                  <a:ext uri="{FF2B5EF4-FFF2-40B4-BE49-F238E27FC236}">
                    <a16:creationId xmlns:a16="http://schemas.microsoft.com/office/drawing/2014/main" id="{BF2D091D-9EAB-7EB6-1E6F-7F0563077A29}"/>
                  </a:ext>
                </a:extLst>
              </p:cNvPr>
              <p:cNvSpPr/>
              <p:nvPr/>
            </p:nvSpPr>
            <p:spPr>
              <a:xfrm>
                <a:off x="7903612" y="5986049"/>
                <a:ext cx="202766" cy="421675"/>
              </a:xfrm>
              <a:custGeom>
                <a:avLst/>
                <a:gdLst>
                  <a:gd name="connsiteX0" fmla="*/ 29030 w 202766"/>
                  <a:gd name="connsiteY0" fmla="*/ 238888 h 421675"/>
                  <a:gd name="connsiteX1" fmla="*/ 15131 w 202766"/>
                  <a:gd name="connsiteY1" fmla="*/ 416968 h 421675"/>
                  <a:gd name="connsiteX2" fmla="*/ 202767 w 202766"/>
                  <a:gd name="connsiteY2" fmla="*/ 31272 h 421675"/>
                  <a:gd name="connsiteX3" fmla="*/ 171494 w 202766"/>
                  <a:gd name="connsiteY3" fmla="*/ 0 h 421675"/>
                  <a:gd name="connsiteX4" fmla="*/ 29030 w 202766"/>
                  <a:gd name="connsiteY4" fmla="*/ 238888 h 4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766" h="421675">
                    <a:moveTo>
                      <a:pt x="29030" y="238888"/>
                    </a:moveTo>
                    <a:cubicBezTo>
                      <a:pt x="29030" y="238888"/>
                      <a:pt x="-25697" y="456058"/>
                      <a:pt x="15131" y="416968"/>
                    </a:cubicBezTo>
                    <a:cubicBezTo>
                      <a:pt x="55091" y="377877"/>
                      <a:pt x="202767" y="31272"/>
                      <a:pt x="202767" y="31272"/>
                    </a:cubicBezTo>
                    <a:lnTo>
                      <a:pt x="171494" y="0"/>
                    </a:lnTo>
                    <a:lnTo>
                      <a:pt x="29030" y="238888"/>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1" name="任意多边形: 形状 250">
                <a:extLst>
                  <a:ext uri="{FF2B5EF4-FFF2-40B4-BE49-F238E27FC236}">
                    <a16:creationId xmlns:a16="http://schemas.microsoft.com/office/drawing/2014/main" id="{6504CCD6-DA34-73C8-AF55-63B4B44DD328}"/>
                  </a:ext>
                </a:extLst>
              </p:cNvPr>
              <p:cNvSpPr/>
              <p:nvPr/>
            </p:nvSpPr>
            <p:spPr>
              <a:xfrm>
                <a:off x="7801471" y="5850533"/>
                <a:ext cx="304038" cy="374402"/>
              </a:xfrm>
              <a:custGeom>
                <a:avLst/>
                <a:gdLst>
                  <a:gd name="connsiteX0" fmla="*/ 304039 w 304038"/>
                  <a:gd name="connsiteY0" fmla="*/ 166787 h 374402"/>
                  <a:gd name="connsiteX1" fmla="*/ 160706 w 304038"/>
                  <a:gd name="connsiteY1" fmla="*/ 0 h 374402"/>
                  <a:gd name="connsiteX2" fmla="*/ 0 w 304038"/>
                  <a:gd name="connsiteY2" fmla="*/ 289271 h 374402"/>
                  <a:gd name="connsiteX3" fmla="*/ 131171 w 304038"/>
                  <a:gd name="connsiteY3" fmla="*/ 374402 h 374402"/>
                </a:gdLst>
                <a:ahLst/>
                <a:cxnLst>
                  <a:cxn ang="0">
                    <a:pos x="connsiteX0" y="connsiteY0"/>
                  </a:cxn>
                  <a:cxn ang="0">
                    <a:pos x="connsiteX1" y="connsiteY1"/>
                  </a:cxn>
                  <a:cxn ang="0">
                    <a:pos x="connsiteX2" y="connsiteY2"/>
                  </a:cxn>
                  <a:cxn ang="0">
                    <a:pos x="connsiteX3" y="connsiteY3"/>
                  </a:cxn>
                </a:cxnLst>
                <a:rect l="l" t="t" r="r" b="b"/>
                <a:pathLst>
                  <a:path w="304038" h="374402">
                    <a:moveTo>
                      <a:pt x="304039" y="166787"/>
                    </a:moveTo>
                    <a:lnTo>
                      <a:pt x="160706" y="0"/>
                    </a:lnTo>
                    <a:lnTo>
                      <a:pt x="0" y="289271"/>
                    </a:lnTo>
                    <a:lnTo>
                      <a:pt x="131171" y="374402"/>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213" name="任意多边形: 形状 212">
              <a:extLst>
                <a:ext uri="{FF2B5EF4-FFF2-40B4-BE49-F238E27FC236}">
                  <a16:creationId xmlns:a16="http://schemas.microsoft.com/office/drawing/2014/main" id="{CB41FF19-1279-8AD7-8490-32DEE17DE8C5}"/>
                </a:ext>
              </a:extLst>
            </p:cNvPr>
            <p:cNvSpPr/>
            <p:nvPr/>
          </p:nvSpPr>
          <p:spPr>
            <a:xfrm>
              <a:off x="15757635" y="1807097"/>
              <a:ext cx="86136" cy="91788"/>
            </a:xfrm>
            <a:custGeom>
              <a:avLst/>
              <a:gdLst>
                <a:gd name="connsiteX0" fmla="*/ 411 w 86136"/>
                <a:gd name="connsiteY0" fmla="*/ 83519 h 91788"/>
                <a:gd name="connsiteX1" fmla="*/ 5623 w 86136"/>
                <a:gd name="connsiteY1" fmla="*/ 32267 h 91788"/>
                <a:gd name="connsiteX2" fmla="*/ 42977 w 86136"/>
                <a:gd name="connsiteY2" fmla="*/ 126 h 91788"/>
                <a:gd name="connsiteX3" fmla="*/ 85542 w 86136"/>
                <a:gd name="connsiteY3" fmla="*/ 34004 h 91788"/>
                <a:gd name="connsiteX4" fmla="*/ 59482 w 86136"/>
                <a:gd name="connsiteY4" fmla="*/ 84388 h 91788"/>
                <a:gd name="connsiteX5" fmla="*/ 1280 w 86136"/>
                <a:gd name="connsiteY5" fmla="*/ 86125 h 9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36" h="91788">
                  <a:moveTo>
                    <a:pt x="411" y="83519"/>
                  </a:moveTo>
                  <a:cubicBezTo>
                    <a:pt x="-458" y="66146"/>
                    <a:pt x="-458" y="47903"/>
                    <a:pt x="5623" y="32267"/>
                  </a:cubicBezTo>
                  <a:cubicBezTo>
                    <a:pt x="11704" y="15762"/>
                    <a:pt x="25603" y="1863"/>
                    <a:pt x="42977" y="126"/>
                  </a:cubicBezTo>
                  <a:cubicBezTo>
                    <a:pt x="62956" y="-1612"/>
                    <a:pt x="82067" y="14893"/>
                    <a:pt x="85542" y="34004"/>
                  </a:cubicBezTo>
                  <a:cubicBezTo>
                    <a:pt x="89017" y="53984"/>
                    <a:pt x="76855" y="73964"/>
                    <a:pt x="59482" y="84388"/>
                  </a:cubicBezTo>
                  <a:cubicBezTo>
                    <a:pt x="42108" y="93943"/>
                    <a:pt x="20391" y="93943"/>
                    <a:pt x="1280" y="86125"/>
                  </a:cubicBezTo>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14" name="任意多边形: 形状 213">
              <a:extLst>
                <a:ext uri="{FF2B5EF4-FFF2-40B4-BE49-F238E27FC236}">
                  <a16:creationId xmlns:a16="http://schemas.microsoft.com/office/drawing/2014/main" id="{3B4EFB0B-1009-EFF5-6137-A26B8ECB6AF2}"/>
                </a:ext>
              </a:extLst>
            </p:cNvPr>
            <p:cNvSpPr/>
            <p:nvPr/>
          </p:nvSpPr>
          <p:spPr>
            <a:xfrm>
              <a:off x="15580821" y="2183362"/>
              <a:ext cx="257143" cy="1226579"/>
            </a:xfrm>
            <a:custGeom>
              <a:avLst/>
              <a:gdLst>
                <a:gd name="connsiteX0" fmla="*/ 59084 w 257143"/>
                <a:gd name="connsiteY0" fmla="*/ 1218761 h 1226579"/>
                <a:gd name="connsiteX1" fmla="*/ 83407 w 257143"/>
                <a:gd name="connsiteY1" fmla="*/ 184161 h 1226579"/>
                <a:gd name="connsiteX2" fmla="*/ 257144 w 257143"/>
                <a:gd name="connsiteY2" fmla="*/ 0 h 1226579"/>
                <a:gd name="connsiteX3" fmla="*/ 195467 w 257143"/>
                <a:gd name="connsiteY3" fmla="*/ 5212 h 1226579"/>
                <a:gd name="connsiteX4" fmla="*/ 33892 w 257143"/>
                <a:gd name="connsiteY4" fmla="*/ 242362 h 1226579"/>
                <a:gd name="connsiteX5" fmla="*/ 14 w 257143"/>
                <a:gd name="connsiteY5" fmla="*/ 1226580 h 1226579"/>
                <a:gd name="connsiteX6" fmla="*/ 59084 w 257143"/>
                <a:gd name="connsiteY6" fmla="*/ 1218761 h 122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143" h="1226579">
                  <a:moveTo>
                    <a:pt x="59084" y="1218761"/>
                  </a:moveTo>
                  <a:cubicBezTo>
                    <a:pt x="59084" y="1218761"/>
                    <a:pt x="49528" y="257130"/>
                    <a:pt x="83407" y="184161"/>
                  </a:cubicBezTo>
                  <a:cubicBezTo>
                    <a:pt x="83407" y="184161"/>
                    <a:pt x="119023" y="3475"/>
                    <a:pt x="257144" y="0"/>
                  </a:cubicBezTo>
                  <a:lnTo>
                    <a:pt x="195467" y="5212"/>
                  </a:lnTo>
                  <a:cubicBezTo>
                    <a:pt x="195467" y="5212"/>
                    <a:pt x="70377" y="-3475"/>
                    <a:pt x="33892" y="242362"/>
                  </a:cubicBezTo>
                  <a:cubicBezTo>
                    <a:pt x="-1724" y="488200"/>
                    <a:pt x="14" y="1226580"/>
                    <a:pt x="14" y="1226580"/>
                  </a:cubicBezTo>
                  <a:lnTo>
                    <a:pt x="59084" y="1218761"/>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15" name="任意多边形: 形状 214">
              <a:extLst>
                <a:ext uri="{FF2B5EF4-FFF2-40B4-BE49-F238E27FC236}">
                  <a16:creationId xmlns:a16="http://schemas.microsoft.com/office/drawing/2014/main" id="{ECB91C66-5DE6-060E-E60C-7CD362F5905B}"/>
                </a:ext>
              </a:extLst>
            </p:cNvPr>
            <p:cNvSpPr/>
            <p:nvPr/>
          </p:nvSpPr>
          <p:spPr>
            <a:xfrm>
              <a:off x="15299503" y="2214635"/>
              <a:ext cx="72848" cy="1221367"/>
            </a:xfrm>
            <a:custGeom>
              <a:avLst/>
              <a:gdLst>
                <a:gd name="connsiteX0" fmla="*/ 72848 w 72848"/>
                <a:gd name="connsiteY0" fmla="*/ 1221367 h 1221367"/>
                <a:gd name="connsiteX1" fmla="*/ 65030 w 72848"/>
                <a:gd name="connsiteY1" fmla="*/ 0 h 1221367"/>
                <a:gd name="connsiteX2" fmla="*/ 27677 w 72848"/>
                <a:gd name="connsiteY2" fmla="*/ 0 h 1221367"/>
                <a:gd name="connsiteX3" fmla="*/ 748 w 72848"/>
                <a:gd name="connsiteY3" fmla="*/ 359634 h 1221367"/>
                <a:gd name="connsiteX4" fmla="*/ 748 w 72848"/>
                <a:gd name="connsiteY4" fmla="*/ 1221367 h 1221367"/>
                <a:gd name="connsiteX5" fmla="*/ 72848 w 72848"/>
                <a:gd name="connsiteY5" fmla="*/ 1221367 h 1221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48" h="1221367">
                  <a:moveTo>
                    <a:pt x="72848" y="1221367"/>
                  </a:moveTo>
                  <a:cubicBezTo>
                    <a:pt x="72848" y="1221367"/>
                    <a:pt x="35495" y="116403"/>
                    <a:pt x="65030" y="0"/>
                  </a:cubicBezTo>
                  <a:lnTo>
                    <a:pt x="27677" y="0"/>
                  </a:lnTo>
                  <a:cubicBezTo>
                    <a:pt x="27677" y="0"/>
                    <a:pt x="-5333" y="94686"/>
                    <a:pt x="748" y="359634"/>
                  </a:cubicBezTo>
                  <a:cubicBezTo>
                    <a:pt x="5091" y="518603"/>
                    <a:pt x="748" y="1221367"/>
                    <a:pt x="748" y="1221367"/>
                  </a:cubicBezTo>
                  <a:lnTo>
                    <a:pt x="72848" y="1221367"/>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16" name="任意多边形: 形状 215">
              <a:extLst>
                <a:ext uri="{FF2B5EF4-FFF2-40B4-BE49-F238E27FC236}">
                  <a16:creationId xmlns:a16="http://schemas.microsoft.com/office/drawing/2014/main" id="{10E1D701-2B8F-1C81-5D00-F5A1BF4CE9EA}"/>
                </a:ext>
              </a:extLst>
            </p:cNvPr>
            <p:cNvSpPr/>
            <p:nvPr/>
          </p:nvSpPr>
          <p:spPr>
            <a:xfrm>
              <a:off x="14569653" y="2946066"/>
              <a:ext cx="362276" cy="163312"/>
            </a:xfrm>
            <a:custGeom>
              <a:avLst/>
              <a:gdLst>
                <a:gd name="connsiteX0" fmla="*/ 362276 w 362276"/>
                <a:gd name="connsiteY0" fmla="*/ 0 h 163312"/>
                <a:gd name="connsiteX1" fmla="*/ 141631 w 362276"/>
                <a:gd name="connsiteY1" fmla="*/ 113797 h 163312"/>
                <a:gd name="connsiteX2" fmla="*/ 905 w 362276"/>
                <a:gd name="connsiteY2" fmla="*/ 125959 h 163312"/>
                <a:gd name="connsiteX3" fmla="*/ 141631 w 362276"/>
                <a:gd name="connsiteY3" fmla="*/ 163312 h 163312"/>
                <a:gd name="connsiteX4" fmla="*/ 362276 w 362276"/>
                <a:gd name="connsiteY4" fmla="*/ 0 h 163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276" h="163312">
                  <a:moveTo>
                    <a:pt x="362276" y="0"/>
                  </a:moveTo>
                  <a:cubicBezTo>
                    <a:pt x="362276" y="0"/>
                    <a:pt x="181591" y="114666"/>
                    <a:pt x="141631" y="113797"/>
                  </a:cubicBezTo>
                  <a:cubicBezTo>
                    <a:pt x="102540" y="112929"/>
                    <a:pt x="-11257" y="110322"/>
                    <a:pt x="905" y="125959"/>
                  </a:cubicBezTo>
                  <a:cubicBezTo>
                    <a:pt x="13066" y="141595"/>
                    <a:pt x="141631" y="163312"/>
                    <a:pt x="141631" y="163312"/>
                  </a:cubicBezTo>
                  <a:lnTo>
                    <a:pt x="362276" y="0"/>
                  </a:lnTo>
                  <a:close/>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17" name="任意多边形: 形状 216">
              <a:extLst>
                <a:ext uri="{FF2B5EF4-FFF2-40B4-BE49-F238E27FC236}">
                  <a16:creationId xmlns:a16="http://schemas.microsoft.com/office/drawing/2014/main" id="{0F8B3FD4-D19E-C2B4-81AF-9FD851EE65A7}"/>
                </a:ext>
              </a:extLst>
            </p:cNvPr>
            <p:cNvSpPr/>
            <p:nvPr/>
          </p:nvSpPr>
          <p:spPr>
            <a:xfrm>
              <a:off x="14710415" y="2495219"/>
              <a:ext cx="1333427" cy="762797"/>
            </a:xfrm>
            <a:custGeom>
              <a:avLst/>
              <a:gdLst>
                <a:gd name="connsiteX0" fmla="*/ 234544 w 1333427"/>
                <a:gd name="connsiteY0" fmla="*/ 692340 h 762797"/>
                <a:gd name="connsiteX1" fmla="*/ 1207468 w 1333427"/>
                <a:gd name="connsiteY1" fmla="*/ 550745 h 762797"/>
                <a:gd name="connsiteX2" fmla="*/ 1333427 w 1333427"/>
                <a:gd name="connsiteY2" fmla="*/ 258867 h 762797"/>
                <a:gd name="connsiteX3" fmla="*/ 1065005 w 1333427"/>
                <a:gd name="connsiteY3" fmla="*/ 0 h 762797"/>
                <a:gd name="connsiteX4" fmla="*/ 879975 w 1333427"/>
                <a:gd name="connsiteY4" fmla="*/ 465614 h 762797"/>
                <a:gd name="connsiteX5" fmla="*/ 309251 w 1333427"/>
                <a:gd name="connsiteY5" fmla="*/ 469957 h 762797"/>
                <a:gd name="connsiteX6" fmla="*/ 273635 w 1333427"/>
                <a:gd name="connsiteY6" fmla="*/ 438685 h 762797"/>
                <a:gd name="connsiteX7" fmla="*/ 245837 w 1333427"/>
                <a:gd name="connsiteY7" fmla="*/ 401331 h 762797"/>
                <a:gd name="connsiteX8" fmla="*/ 224989 w 1333427"/>
                <a:gd name="connsiteY8" fmla="*/ 346604 h 762797"/>
                <a:gd name="connsiteX9" fmla="*/ 191979 w 1333427"/>
                <a:gd name="connsiteY9" fmla="*/ 337049 h 762797"/>
                <a:gd name="connsiteX10" fmla="*/ 220645 w 1333427"/>
                <a:gd name="connsiteY10" fmla="*/ 449109 h 762797"/>
                <a:gd name="connsiteX11" fmla="*/ 0 w 1333427"/>
                <a:gd name="connsiteY11" fmla="*/ 611553 h 762797"/>
                <a:gd name="connsiteX12" fmla="*/ 234544 w 1333427"/>
                <a:gd name="connsiteY12" fmla="*/ 692340 h 76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427" h="762797">
                  <a:moveTo>
                    <a:pt x="234544" y="692340"/>
                  </a:moveTo>
                  <a:cubicBezTo>
                    <a:pt x="234544" y="692340"/>
                    <a:pt x="1090196" y="922541"/>
                    <a:pt x="1207468" y="550745"/>
                  </a:cubicBezTo>
                  <a:cubicBezTo>
                    <a:pt x="1331690" y="156363"/>
                    <a:pt x="1333427" y="258867"/>
                    <a:pt x="1333427" y="258867"/>
                  </a:cubicBezTo>
                  <a:lnTo>
                    <a:pt x="1065005" y="0"/>
                  </a:lnTo>
                  <a:cubicBezTo>
                    <a:pt x="1065005" y="0"/>
                    <a:pt x="920803" y="455190"/>
                    <a:pt x="879975" y="465614"/>
                  </a:cubicBezTo>
                  <a:cubicBezTo>
                    <a:pt x="654987" y="522947"/>
                    <a:pt x="399594" y="486462"/>
                    <a:pt x="309251" y="469957"/>
                  </a:cubicBezTo>
                  <a:cubicBezTo>
                    <a:pt x="298827" y="461270"/>
                    <a:pt x="287534" y="451715"/>
                    <a:pt x="273635" y="438685"/>
                  </a:cubicBezTo>
                  <a:cubicBezTo>
                    <a:pt x="262342" y="428261"/>
                    <a:pt x="252787" y="415230"/>
                    <a:pt x="245837" y="401331"/>
                  </a:cubicBezTo>
                  <a:cubicBezTo>
                    <a:pt x="237150" y="383958"/>
                    <a:pt x="226726" y="361372"/>
                    <a:pt x="224989" y="346604"/>
                  </a:cubicBezTo>
                  <a:cubicBezTo>
                    <a:pt x="222383" y="328362"/>
                    <a:pt x="199797" y="323150"/>
                    <a:pt x="191979" y="337049"/>
                  </a:cubicBezTo>
                  <a:cubicBezTo>
                    <a:pt x="184161" y="350948"/>
                    <a:pt x="189373" y="400463"/>
                    <a:pt x="220645" y="449109"/>
                  </a:cubicBezTo>
                  <a:cubicBezTo>
                    <a:pt x="220645" y="449109"/>
                    <a:pt x="16505" y="580280"/>
                    <a:pt x="0" y="611553"/>
                  </a:cubicBezTo>
                  <a:lnTo>
                    <a:pt x="234544" y="692340"/>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18" name="任意多边形: 形状 217">
              <a:extLst>
                <a:ext uri="{FF2B5EF4-FFF2-40B4-BE49-F238E27FC236}">
                  <a16:creationId xmlns:a16="http://schemas.microsoft.com/office/drawing/2014/main" id="{BA8449B8-788F-A98E-50D3-A5B19F800773}"/>
                </a:ext>
              </a:extLst>
            </p:cNvPr>
            <p:cNvSpPr/>
            <p:nvPr/>
          </p:nvSpPr>
          <p:spPr>
            <a:xfrm>
              <a:off x="15612976" y="2183362"/>
              <a:ext cx="448594" cy="887793"/>
            </a:xfrm>
            <a:custGeom>
              <a:avLst/>
              <a:gdLst>
                <a:gd name="connsiteX0" fmla="*/ 244969 w 448594"/>
                <a:gd name="connsiteY0" fmla="*/ 0 h 887793"/>
                <a:gd name="connsiteX1" fmla="*/ 448240 w 448594"/>
                <a:gd name="connsiteY1" fmla="*/ 344867 h 887793"/>
                <a:gd name="connsiteX2" fmla="*/ 331837 w 448594"/>
                <a:gd name="connsiteY2" fmla="*/ 887793 h 887793"/>
                <a:gd name="connsiteX3" fmla="*/ 0 w 448594"/>
                <a:gd name="connsiteY3" fmla="*/ 714926 h 887793"/>
                <a:gd name="connsiteX4" fmla="*/ 244969 w 448594"/>
                <a:gd name="connsiteY4" fmla="*/ 0 h 887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594" h="887793">
                  <a:moveTo>
                    <a:pt x="244969" y="0"/>
                  </a:moveTo>
                  <a:cubicBezTo>
                    <a:pt x="244969" y="0"/>
                    <a:pt x="440422" y="37353"/>
                    <a:pt x="448240" y="344867"/>
                  </a:cubicBezTo>
                  <a:cubicBezTo>
                    <a:pt x="456058" y="652380"/>
                    <a:pt x="331837" y="887793"/>
                    <a:pt x="331837" y="887793"/>
                  </a:cubicBezTo>
                  <a:lnTo>
                    <a:pt x="0" y="714926"/>
                  </a:lnTo>
                  <a:lnTo>
                    <a:pt x="244969" y="0"/>
                  </a:lnTo>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19" name="任意多边形: 形状 218">
              <a:extLst>
                <a:ext uri="{FF2B5EF4-FFF2-40B4-BE49-F238E27FC236}">
                  <a16:creationId xmlns:a16="http://schemas.microsoft.com/office/drawing/2014/main" id="{430665EB-3CFC-AE51-14E7-7A8798725BE5}"/>
                </a:ext>
              </a:extLst>
            </p:cNvPr>
            <p:cNvSpPr/>
            <p:nvPr/>
          </p:nvSpPr>
          <p:spPr>
            <a:xfrm>
              <a:off x="16361644" y="5067388"/>
              <a:ext cx="1046778" cy="151150"/>
            </a:xfrm>
            <a:custGeom>
              <a:avLst/>
              <a:gdLst>
                <a:gd name="connsiteX0" fmla="*/ 972056 w 1046778"/>
                <a:gd name="connsiteY0" fmla="*/ 151150 h 151150"/>
                <a:gd name="connsiteX1" fmla="*/ 75575 w 1046778"/>
                <a:gd name="connsiteY1" fmla="*/ 151150 h 151150"/>
                <a:gd name="connsiteX2" fmla="*/ 0 w 1046778"/>
                <a:gd name="connsiteY2" fmla="*/ 75575 h 151150"/>
                <a:gd name="connsiteX3" fmla="*/ 0 w 1046778"/>
                <a:gd name="connsiteY3" fmla="*/ 75575 h 151150"/>
                <a:gd name="connsiteX4" fmla="*/ 75575 w 1046778"/>
                <a:gd name="connsiteY4" fmla="*/ 0 h 151150"/>
                <a:gd name="connsiteX5" fmla="*/ 971187 w 1046778"/>
                <a:gd name="connsiteY5" fmla="*/ 0 h 151150"/>
                <a:gd name="connsiteX6" fmla="*/ 1046762 w 1046778"/>
                <a:gd name="connsiteY6" fmla="*/ 75575 h 151150"/>
                <a:gd name="connsiteX7" fmla="*/ 1046762 w 1046778"/>
                <a:gd name="connsiteY7" fmla="*/ 75575 h 151150"/>
                <a:gd name="connsiteX8" fmla="*/ 972056 w 1046778"/>
                <a:gd name="connsiteY8" fmla="*/ 151150 h 15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6778" h="151150">
                  <a:moveTo>
                    <a:pt x="972056" y="151150"/>
                  </a:moveTo>
                  <a:lnTo>
                    <a:pt x="75575" y="151150"/>
                  </a:lnTo>
                  <a:cubicBezTo>
                    <a:pt x="33879" y="151150"/>
                    <a:pt x="0" y="117272"/>
                    <a:pt x="0" y="75575"/>
                  </a:cubicBezTo>
                  <a:lnTo>
                    <a:pt x="0" y="75575"/>
                  </a:lnTo>
                  <a:cubicBezTo>
                    <a:pt x="0" y="33878"/>
                    <a:pt x="33879" y="0"/>
                    <a:pt x="75575" y="0"/>
                  </a:cubicBezTo>
                  <a:lnTo>
                    <a:pt x="971187" y="0"/>
                  </a:lnTo>
                  <a:cubicBezTo>
                    <a:pt x="1012884" y="0"/>
                    <a:pt x="1046762" y="33878"/>
                    <a:pt x="1046762" y="75575"/>
                  </a:cubicBezTo>
                  <a:lnTo>
                    <a:pt x="1046762" y="75575"/>
                  </a:lnTo>
                  <a:cubicBezTo>
                    <a:pt x="1047631" y="117272"/>
                    <a:pt x="1013752" y="151150"/>
                    <a:pt x="972056" y="151150"/>
                  </a:cubicBezTo>
                  <a:close/>
                </a:path>
              </a:pathLst>
            </a:custGeom>
            <a:solidFill>
              <a:srgbClr val="D3D3D3"/>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220" name="图形 70">
              <a:extLst>
                <a:ext uri="{FF2B5EF4-FFF2-40B4-BE49-F238E27FC236}">
                  <a16:creationId xmlns:a16="http://schemas.microsoft.com/office/drawing/2014/main" id="{0CAE530C-CC6D-D156-35A6-D5FED3B663C5}"/>
                </a:ext>
              </a:extLst>
            </p:cNvPr>
            <p:cNvGrpSpPr/>
            <p:nvPr/>
          </p:nvGrpSpPr>
          <p:grpSpPr>
            <a:xfrm>
              <a:off x="16626368" y="5169023"/>
              <a:ext cx="916908" cy="1073915"/>
              <a:chOff x="8546577" y="5497575"/>
              <a:chExt cx="916908" cy="1073915"/>
            </a:xfrm>
            <a:solidFill>
              <a:srgbClr val="0B4870"/>
            </a:solidFill>
          </p:grpSpPr>
          <p:sp>
            <p:nvSpPr>
              <p:cNvPr id="246" name="任意多边形: 形状 245">
                <a:extLst>
                  <a:ext uri="{FF2B5EF4-FFF2-40B4-BE49-F238E27FC236}">
                    <a16:creationId xmlns:a16="http://schemas.microsoft.com/office/drawing/2014/main" id="{80F622E1-1B8E-8207-E4C7-464965BE69D8}"/>
                  </a:ext>
                </a:extLst>
              </p:cNvPr>
              <p:cNvSpPr/>
              <p:nvPr/>
            </p:nvSpPr>
            <p:spPr>
              <a:xfrm rot="-5400000">
                <a:off x="8967486" y="6078116"/>
                <a:ext cx="76444" cy="771389"/>
              </a:xfrm>
              <a:custGeom>
                <a:avLst/>
                <a:gdLst>
                  <a:gd name="connsiteX0" fmla="*/ 0 w 76444"/>
                  <a:gd name="connsiteY0" fmla="*/ 0 h 771389"/>
                  <a:gd name="connsiteX1" fmla="*/ 76444 w 76444"/>
                  <a:gd name="connsiteY1" fmla="*/ 0 h 771389"/>
                  <a:gd name="connsiteX2" fmla="*/ 76444 w 76444"/>
                  <a:gd name="connsiteY2" fmla="*/ 771390 h 771389"/>
                  <a:gd name="connsiteX3" fmla="*/ 0 w 76444"/>
                  <a:gd name="connsiteY3" fmla="*/ 771390 h 771389"/>
                </a:gdLst>
                <a:ahLst/>
                <a:cxnLst>
                  <a:cxn ang="0">
                    <a:pos x="connsiteX0" y="connsiteY0"/>
                  </a:cxn>
                  <a:cxn ang="0">
                    <a:pos x="connsiteX1" y="connsiteY1"/>
                  </a:cxn>
                  <a:cxn ang="0">
                    <a:pos x="connsiteX2" y="connsiteY2"/>
                  </a:cxn>
                  <a:cxn ang="0">
                    <a:pos x="connsiteX3" y="connsiteY3"/>
                  </a:cxn>
                </a:cxnLst>
                <a:rect l="l" t="t" r="r" b="b"/>
                <a:pathLst>
                  <a:path w="76444" h="771389">
                    <a:moveTo>
                      <a:pt x="0" y="0"/>
                    </a:moveTo>
                    <a:lnTo>
                      <a:pt x="76444" y="0"/>
                    </a:lnTo>
                    <a:lnTo>
                      <a:pt x="76444" y="771390"/>
                    </a:lnTo>
                    <a:lnTo>
                      <a:pt x="0" y="771390"/>
                    </a:ln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7" name="任意多边形: 形状 246">
                <a:extLst>
                  <a:ext uri="{FF2B5EF4-FFF2-40B4-BE49-F238E27FC236}">
                    <a16:creationId xmlns:a16="http://schemas.microsoft.com/office/drawing/2014/main" id="{44F7833A-BE63-AD05-F94E-330002E6D4C9}"/>
                  </a:ext>
                </a:extLst>
              </p:cNvPr>
              <p:cNvSpPr/>
              <p:nvPr/>
            </p:nvSpPr>
            <p:spPr>
              <a:xfrm>
                <a:off x="8546577" y="6425972"/>
                <a:ext cx="145518" cy="145518"/>
              </a:xfrm>
              <a:custGeom>
                <a:avLst/>
                <a:gdLst>
                  <a:gd name="connsiteX0" fmla="*/ 144425 w 145518"/>
                  <a:gd name="connsiteY0" fmla="*/ 61032 h 145518"/>
                  <a:gd name="connsiteX1" fmla="*/ 84486 w 145518"/>
                  <a:gd name="connsiteY1" fmla="*/ 144425 h 145518"/>
                  <a:gd name="connsiteX2" fmla="*/ 1093 w 145518"/>
                  <a:gd name="connsiteY2" fmla="*/ 84487 h 145518"/>
                  <a:gd name="connsiteX3" fmla="*/ 61032 w 145518"/>
                  <a:gd name="connsiteY3" fmla="*/ 1093 h 145518"/>
                  <a:gd name="connsiteX4" fmla="*/ 144425 w 145518"/>
                  <a:gd name="connsiteY4" fmla="*/ 61032 h 145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518" h="145518">
                    <a:moveTo>
                      <a:pt x="144425" y="61032"/>
                    </a:moveTo>
                    <a:cubicBezTo>
                      <a:pt x="151375" y="100991"/>
                      <a:pt x="124446" y="138345"/>
                      <a:pt x="84486" y="144425"/>
                    </a:cubicBezTo>
                    <a:cubicBezTo>
                      <a:pt x="44527" y="151375"/>
                      <a:pt x="7174" y="124446"/>
                      <a:pt x="1093" y="84487"/>
                    </a:cubicBezTo>
                    <a:cubicBezTo>
                      <a:pt x="-5857" y="44527"/>
                      <a:pt x="21073" y="7174"/>
                      <a:pt x="61032" y="1093"/>
                    </a:cubicBezTo>
                    <a:cubicBezTo>
                      <a:pt x="100991" y="-5857"/>
                      <a:pt x="138345" y="21073"/>
                      <a:pt x="144425" y="61032"/>
                    </a:cubicBez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8" name="任意多边形: 形状 247">
                <a:extLst>
                  <a:ext uri="{FF2B5EF4-FFF2-40B4-BE49-F238E27FC236}">
                    <a16:creationId xmlns:a16="http://schemas.microsoft.com/office/drawing/2014/main" id="{BCB26CC1-C599-A912-3A82-D5522A3E7A5D}"/>
                  </a:ext>
                </a:extLst>
              </p:cNvPr>
              <p:cNvSpPr/>
              <p:nvPr/>
            </p:nvSpPr>
            <p:spPr>
              <a:xfrm>
                <a:off x="8963768" y="5497575"/>
                <a:ext cx="76444" cy="959025"/>
              </a:xfrm>
              <a:custGeom>
                <a:avLst/>
                <a:gdLst>
                  <a:gd name="connsiteX0" fmla="*/ 0 w 76444"/>
                  <a:gd name="connsiteY0" fmla="*/ 0 h 959025"/>
                  <a:gd name="connsiteX1" fmla="*/ 76444 w 76444"/>
                  <a:gd name="connsiteY1" fmla="*/ 0 h 959025"/>
                  <a:gd name="connsiteX2" fmla="*/ 76444 w 76444"/>
                  <a:gd name="connsiteY2" fmla="*/ 959025 h 959025"/>
                  <a:gd name="connsiteX3" fmla="*/ 0 w 76444"/>
                  <a:gd name="connsiteY3" fmla="*/ 959025 h 959025"/>
                </a:gdLst>
                <a:ahLst/>
                <a:cxnLst>
                  <a:cxn ang="0">
                    <a:pos x="connsiteX0" y="connsiteY0"/>
                  </a:cxn>
                  <a:cxn ang="0">
                    <a:pos x="connsiteX1" y="connsiteY1"/>
                  </a:cxn>
                  <a:cxn ang="0">
                    <a:pos x="connsiteX2" y="connsiteY2"/>
                  </a:cxn>
                  <a:cxn ang="0">
                    <a:pos x="connsiteX3" y="connsiteY3"/>
                  </a:cxn>
                </a:cxnLst>
                <a:rect l="l" t="t" r="r" b="b"/>
                <a:pathLst>
                  <a:path w="76444" h="959025">
                    <a:moveTo>
                      <a:pt x="0" y="0"/>
                    </a:moveTo>
                    <a:lnTo>
                      <a:pt x="76444" y="0"/>
                    </a:lnTo>
                    <a:lnTo>
                      <a:pt x="76444" y="959025"/>
                    </a:lnTo>
                    <a:lnTo>
                      <a:pt x="0" y="959025"/>
                    </a:ln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9" name="任意多边形: 形状 248">
                <a:extLst>
                  <a:ext uri="{FF2B5EF4-FFF2-40B4-BE49-F238E27FC236}">
                    <a16:creationId xmlns:a16="http://schemas.microsoft.com/office/drawing/2014/main" id="{E9ADC82D-0A5F-79ED-7558-688241EB2300}"/>
                  </a:ext>
                </a:extLst>
              </p:cNvPr>
              <p:cNvSpPr/>
              <p:nvPr/>
            </p:nvSpPr>
            <p:spPr>
              <a:xfrm>
                <a:off x="9317967" y="6425972"/>
                <a:ext cx="145518" cy="145518"/>
              </a:xfrm>
              <a:custGeom>
                <a:avLst/>
                <a:gdLst>
                  <a:gd name="connsiteX0" fmla="*/ 144425 w 145518"/>
                  <a:gd name="connsiteY0" fmla="*/ 61032 h 145518"/>
                  <a:gd name="connsiteX1" fmla="*/ 84486 w 145518"/>
                  <a:gd name="connsiteY1" fmla="*/ 144425 h 145518"/>
                  <a:gd name="connsiteX2" fmla="*/ 1093 w 145518"/>
                  <a:gd name="connsiteY2" fmla="*/ 84487 h 145518"/>
                  <a:gd name="connsiteX3" fmla="*/ 61032 w 145518"/>
                  <a:gd name="connsiteY3" fmla="*/ 1093 h 145518"/>
                  <a:gd name="connsiteX4" fmla="*/ 144425 w 145518"/>
                  <a:gd name="connsiteY4" fmla="*/ 61032 h 145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518" h="145518">
                    <a:moveTo>
                      <a:pt x="144425" y="61032"/>
                    </a:moveTo>
                    <a:cubicBezTo>
                      <a:pt x="151375" y="100991"/>
                      <a:pt x="124446" y="138345"/>
                      <a:pt x="84486" y="144425"/>
                    </a:cubicBezTo>
                    <a:cubicBezTo>
                      <a:pt x="44527" y="151375"/>
                      <a:pt x="7173" y="124446"/>
                      <a:pt x="1093" y="84487"/>
                    </a:cubicBezTo>
                    <a:cubicBezTo>
                      <a:pt x="-5857" y="44527"/>
                      <a:pt x="21072" y="7174"/>
                      <a:pt x="61032" y="1093"/>
                    </a:cubicBezTo>
                    <a:cubicBezTo>
                      <a:pt x="100991" y="-5857"/>
                      <a:pt x="138345" y="21073"/>
                      <a:pt x="144425" y="61032"/>
                    </a:cubicBez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221" name="任意多边形: 形状 220">
              <a:extLst>
                <a:ext uri="{FF2B5EF4-FFF2-40B4-BE49-F238E27FC236}">
                  <a16:creationId xmlns:a16="http://schemas.microsoft.com/office/drawing/2014/main" id="{FE4D97A7-F7A4-E907-D3BF-73C8EE1824B4}"/>
                </a:ext>
              </a:extLst>
            </p:cNvPr>
            <p:cNvSpPr/>
            <p:nvPr/>
          </p:nvSpPr>
          <p:spPr>
            <a:xfrm>
              <a:off x="16635980" y="3648829"/>
              <a:ext cx="1422368" cy="1569708"/>
            </a:xfrm>
            <a:custGeom>
              <a:avLst/>
              <a:gdLst>
                <a:gd name="connsiteX0" fmla="*/ 932264 w 1422368"/>
                <a:gd name="connsiteY0" fmla="*/ 1569709 h 1569708"/>
                <a:gd name="connsiteX1" fmla="*/ 86167 w 1422368"/>
                <a:gd name="connsiteY1" fmla="*/ 1569709 h 1569708"/>
                <a:gd name="connsiteX2" fmla="*/ 3642 w 1422368"/>
                <a:gd name="connsiteY2" fmla="*/ 1456780 h 1569708"/>
                <a:gd name="connsiteX3" fmla="*/ 407580 w 1422368"/>
                <a:gd name="connsiteY3" fmla="*/ 63414 h 1569708"/>
                <a:gd name="connsiteX4" fmla="*/ 490104 w 1422368"/>
                <a:gd name="connsiteY4" fmla="*/ 0 h 1569708"/>
                <a:gd name="connsiteX5" fmla="*/ 1336201 w 1422368"/>
                <a:gd name="connsiteY5" fmla="*/ 0 h 1569708"/>
                <a:gd name="connsiteX6" fmla="*/ 1418726 w 1422368"/>
                <a:gd name="connsiteY6" fmla="*/ 112929 h 1569708"/>
                <a:gd name="connsiteX7" fmla="*/ 1014789 w 1422368"/>
                <a:gd name="connsiteY7" fmla="*/ 1506295 h 1569708"/>
                <a:gd name="connsiteX8" fmla="*/ 932264 w 1422368"/>
                <a:gd name="connsiteY8" fmla="*/ 1569709 h 156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368" h="1569708">
                  <a:moveTo>
                    <a:pt x="932264" y="1569709"/>
                  </a:moveTo>
                  <a:lnTo>
                    <a:pt x="86167" y="1569709"/>
                  </a:lnTo>
                  <a:cubicBezTo>
                    <a:pt x="28834" y="1569709"/>
                    <a:pt x="-12863" y="1513244"/>
                    <a:pt x="3642" y="1456780"/>
                  </a:cubicBezTo>
                  <a:lnTo>
                    <a:pt x="407580" y="63414"/>
                  </a:lnTo>
                  <a:cubicBezTo>
                    <a:pt x="418004" y="26060"/>
                    <a:pt x="451882" y="0"/>
                    <a:pt x="490104" y="0"/>
                  </a:cubicBezTo>
                  <a:lnTo>
                    <a:pt x="1336201" y="0"/>
                  </a:lnTo>
                  <a:cubicBezTo>
                    <a:pt x="1393534" y="0"/>
                    <a:pt x="1435231" y="56464"/>
                    <a:pt x="1418726" y="112929"/>
                  </a:cubicBezTo>
                  <a:lnTo>
                    <a:pt x="1014789" y="1506295"/>
                  </a:lnTo>
                  <a:cubicBezTo>
                    <a:pt x="1004364" y="1544517"/>
                    <a:pt x="970486" y="1569709"/>
                    <a:pt x="932264" y="1569709"/>
                  </a:cubicBezTo>
                  <a:close/>
                </a:path>
              </a:pathLst>
            </a:custGeom>
            <a:solidFill>
              <a:schemeClr val="accent5">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22" name="任意多边形: 形状 221">
              <a:extLst>
                <a:ext uri="{FF2B5EF4-FFF2-40B4-BE49-F238E27FC236}">
                  <a16:creationId xmlns:a16="http://schemas.microsoft.com/office/drawing/2014/main" id="{BEA1262F-DF28-3E75-D3D7-30A3BDA58A03}"/>
                </a:ext>
              </a:extLst>
            </p:cNvPr>
            <p:cNvSpPr/>
            <p:nvPr/>
          </p:nvSpPr>
          <p:spPr>
            <a:xfrm>
              <a:off x="16628162" y="3648829"/>
              <a:ext cx="1313782" cy="1569708"/>
            </a:xfrm>
            <a:custGeom>
              <a:avLst/>
              <a:gdLst>
                <a:gd name="connsiteX0" fmla="*/ 823678 w 1313782"/>
                <a:gd name="connsiteY0" fmla="*/ 1569709 h 1569708"/>
                <a:gd name="connsiteX1" fmla="*/ 86167 w 1313782"/>
                <a:gd name="connsiteY1" fmla="*/ 1569709 h 1569708"/>
                <a:gd name="connsiteX2" fmla="*/ 3642 w 1313782"/>
                <a:gd name="connsiteY2" fmla="*/ 1456780 h 1569708"/>
                <a:gd name="connsiteX3" fmla="*/ 407580 w 1313782"/>
                <a:gd name="connsiteY3" fmla="*/ 63414 h 1569708"/>
                <a:gd name="connsiteX4" fmla="*/ 490104 w 1313782"/>
                <a:gd name="connsiteY4" fmla="*/ 0 h 1569708"/>
                <a:gd name="connsiteX5" fmla="*/ 1227616 w 1313782"/>
                <a:gd name="connsiteY5" fmla="*/ 0 h 1569708"/>
                <a:gd name="connsiteX6" fmla="*/ 1310140 w 1313782"/>
                <a:gd name="connsiteY6" fmla="*/ 112929 h 1569708"/>
                <a:gd name="connsiteX7" fmla="*/ 906203 w 1313782"/>
                <a:gd name="connsiteY7" fmla="*/ 1506295 h 1569708"/>
                <a:gd name="connsiteX8" fmla="*/ 823678 w 1313782"/>
                <a:gd name="connsiteY8" fmla="*/ 1569709 h 156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3782" h="1569708">
                  <a:moveTo>
                    <a:pt x="823678" y="1569709"/>
                  </a:moveTo>
                  <a:lnTo>
                    <a:pt x="86167" y="1569709"/>
                  </a:lnTo>
                  <a:cubicBezTo>
                    <a:pt x="28834" y="1569709"/>
                    <a:pt x="-12863" y="1513244"/>
                    <a:pt x="3642" y="1456780"/>
                  </a:cubicBezTo>
                  <a:lnTo>
                    <a:pt x="407580" y="63414"/>
                  </a:lnTo>
                  <a:cubicBezTo>
                    <a:pt x="418004" y="26060"/>
                    <a:pt x="451882" y="0"/>
                    <a:pt x="490104" y="0"/>
                  </a:cubicBezTo>
                  <a:lnTo>
                    <a:pt x="1227616" y="0"/>
                  </a:lnTo>
                  <a:cubicBezTo>
                    <a:pt x="1284949" y="0"/>
                    <a:pt x="1326646" y="56464"/>
                    <a:pt x="1310140" y="112929"/>
                  </a:cubicBezTo>
                  <a:lnTo>
                    <a:pt x="906203" y="1506295"/>
                  </a:lnTo>
                  <a:cubicBezTo>
                    <a:pt x="895779" y="1544517"/>
                    <a:pt x="861901" y="1569709"/>
                    <a:pt x="823678" y="1569709"/>
                  </a:cubicBezTo>
                  <a:close/>
                </a:path>
              </a:pathLst>
            </a:custGeom>
            <a:solidFill>
              <a:schemeClr val="accent5">
                <a:lumMod val="60000"/>
                <a:lumOff val="4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23" name="任意多边形: 形状 222">
              <a:extLst>
                <a:ext uri="{FF2B5EF4-FFF2-40B4-BE49-F238E27FC236}">
                  <a16:creationId xmlns:a16="http://schemas.microsoft.com/office/drawing/2014/main" id="{C67C429D-C85F-3A11-9953-83C48C2AF42C}"/>
                </a:ext>
              </a:extLst>
            </p:cNvPr>
            <p:cNvSpPr/>
            <p:nvPr/>
          </p:nvSpPr>
          <p:spPr>
            <a:xfrm>
              <a:off x="16596188" y="5067388"/>
              <a:ext cx="1046778" cy="151150"/>
            </a:xfrm>
            <a:custGeom>
              <a:avLst/>
              <a:gdLst>
                <a:gd name="connsiteX0" fmla="*/ 972056 w 1046778"/>
                <a:gd name="connsiteY0" fmla="*/ 151150 h 151150"/>
                <a:gd name="connsiteX1" fmla="*/ 75575 w 1046778"/>
                <a:gd name="connsiteY1" fmla="*/ 151150 h 151150"/>
                <a:gd name="connsiteX2" fmla="*/ 0 w 1046778"/>
                <a:gd name="connsiteY2" fmla="*/ 75575 h 151150"/>
                <a:gd name="connsiteX3" fmla="*/ 0 w 1046778"/>
                <a:gd name="connsiteY3" fmla="*/ 75575 h 151150"/>
                <a:gd name="connsiteX4" fmla="*/ 75575 w 1046778"/>
                <a:gd name="connsiteY4" fmla="*/ 0 h 151150"/>
                <a:gd name="connsiteX5" fmla="*/ 971187 w 1046778"/>
                <a:gd name="connsiteY5" fmla="*/ 0 h 151150"/>
                <a:gd name="connsiteX6" fmla="*/ 1046762 w 1046778"/>
                <a:gd name="connsiteY6" fmla="*/ 75575 h 151150"/>
                <a:gd name="connsiteX7" fmla="*/ 1046762 w 1046778"/>
                <a:gd name="connsiteY7" fmla="*/ 75575 h 151150"/>
                <a:gd name="connsiteX8" fmla="*/ 972056 w 1046778"/>
                <a:gd name="connsiteY8" fmla="*/ 151150 h 15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6778" h="151150">
                  <a:moveTo>
                    <a:pt x="972056" y="151150"/>
                  </a:moveTo>
                  <a:lnTo>
                    <a:pt x="75575" y="151150"/>
                  </a:lnTo>
                  <a:cubicBezTo>
                    <a:pt x="33879" y="151150"/>
                    <a:pt x="0" y="117272"/>
                    <a:pt x="0" y="75575"/>
                  </a:cubicBezTo>
                  <a:lnTo>
                    <a:pt x="0" y="75575"/>
                  </a:lnTo>
                  <a:cubicBezTo>
                    <a:pt x="0" y="33878"/>
                    <a:pt x="33879" y="0"/>
                    <a:pt x="75575" y="0"/>
                  </a:cubicBezTo>
                  <a:lnTo>
                    <a:pt x="971187" y="0"/>
                  </a:lnTo>
                  <a:cubicBezTo>
                    <a:pt x="1012884" y="0"/>
                    <a:pt x="1046762" y="33878"/>
                    <a:pt x="1046762" y="75575"/>
                  </a:cubicBezTo>
                  <a:lnTo>
                    <a:pt x="1046762" y="75575"/>
                  </a:lnTo>
                  <a:cubicBezTo>
                    <a:pt x="1047631" y="117272"/>
                    <a:pt x="1013752" y="151150"/>
                    <a:pt x="972056" y="151150"/>
                  </a:cubicBezTo>
                  <a:close/>
                </a:path>
              </a:pathLst>
            </a:custGeom>
            <a:solidFill>
              <a:schemeClr val="accent5">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24" name="任意多边形: 形状 223">
              <a:extLst>
                <a:ext uri="{FF2B5EF4-FFF2-40B4-BE49-F238E27FC236}">
                  <a16:creationId xmlns:a16="http://schemas.microsoft.com/office/drawing/2014/main" id="{1EC3A784-F2C1-12BC-0C42-D582115B5D08}"/>
                </a:ext>
              </a:extLst>
            </p:cNvPr>
            <p:cNvSpPr/>
            <p:nvPr/>
          </p:nvSpPr>
          <p:spPr>
            <a:xfrm>
              <a:off x="16628329" y="4035393"/>
              <a:ext cx="391775" cy="632400"/>
            </a:xfrm>
            <a:custGeom>
              <a:avLst/>
              <a:gdLst>
                <a:gd name="connsiteX0" fmla="*/ 198928 w 391775"/>
                <a:gd name="connsiteY0" fmla="*/ 0 h 632400"/>
                <a:gd name="connsiteX1" fmla="*/ 0 w 391775"/>
                <a:gd name="connsiteY1" fmla="*/ 529027 h 632400"/>
                <a:gd name="connsiteX2" fmla="*/ 46909 w 391775"/>
                <a:gd name="connsiteY2" fmla="*/ 632401 h 632400"/>
                <a:gd name="connsiteX3" fmla="*/ 315332 w 391775"/>
                <a:gd name="connsiteY3" fmla="*/ 585492 h 632400"/>
                <a:gd name="connsiteX4" fmla="*/ 391776 w 391775"/>
                <a:gd name="connsiteY4" fmla="*/ 19980 h 63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775" h="632400">
                  <a:moveTo>
                    <a:pt x="198928" y="0"/>
                  </a:moveTo>
                  <a:lnTo>
                    <a:pt x="0" y="529027"/>
                  </a:lnTo>
                  <a:lnTo>
                    <a:pt x="46909" y="632401"/>
                  </a:lnTo>
                  <a:lnTo>
                    <a:pt x="315332" y="585492"/>
                  </a:lnTo>
                  <a:lnTo>
                    <a:pt x="391776" y="19980"/>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25" name="任意多边形: 形状 224">
              <a:extLst>
                <a:ext uri="{FF2B5EF4-FFF2-40B4-BE49-F238E27FC236}">
                  <a16:creationId xmlns:a16="http://schemas.microsoft.com/office/drawing/2014/main" id="{1B56C06B-12E9-F228-874A-4882B59E2AE9}"/>
                </a:ext>
              </a:extLst>
            </p:cNvPr>
            <p:cNvSpPr/>
            <p:nvPr/>
          </p:nvSpPr>
          <p:spPr>
            <a:xfrm>
              <a:off x="16756026" y="3778263"/>
              <a:ext cx="207615" cy="467350"/>
            </a:xfrm>
            <a:custGeom>
              <a:avLst/>
              <a:gdLst>
                <a:gd name="connsiteX0" fmla="*/ 191979 w 207615"/>
                <a:gd name="connsiteY0" fmla="*/ 0 h 467350"/>
                <a:gd name="connsiteX1" fmla="*/ 0 w 207615"/>
                <a:gd name="connsiteY1" fmla="*/ 353554 h 467350"/>
                <a:gd name="connsiteX2" fmla="*/ 207615 w 207615"/>
                <a:gd name="connsiteY2" fmla="*/ 467351 h 467350"/>
                <a:gd name="connsiteX3" fmla="*/ 191979 w 207615"/>
                <a:gd name="connsiteY3" fmla="*/ 0 h 467350"/>
              </a:gdLst>
              <a:ahLst/>
              <a:cxnLst>
                <a:cxn ang="0">
                  <a:pos x="connsiteX0" y="connsiteY0"/>
                </a:cxn>
                <a:cxn ang="0">
                  <a:pos x="connsiteX1" y="connsiteY1"/>
                </a:cxn>
                <a:cxn ang="0">
                  <a:pos x="connsiteX2" y="connsiteY2"/>
                </a:cxn>
                <a:cxn ang="0">
                  <a:pos x="connsiteX3" y="connsiteY3"/>
                </a:cxn>
              </a:cxnLst>
              <a:rect l="l" t="t" r="r" b="b"/>
              <a:pathLst>
                <a:path w="207615" h="467350">
                  <a:moveTo>
                    <a:pt x="191979" y="0"/>
                  </a:moveTo>
                  <a:cubicBezTo>
                    <a:pt x="191979" y="0"/>
                    <a:pt x="34747" y="82525"/>
                    <a:pt x="0" y="353554"/>
                  </a:cubicBezTo>
                  <a:lnTo>
                    <a:pt x="207615" y="467351"/>
                  </a:lnTo>
                  <a:lnTo>
                    <a:pt x="191979" y="0"/>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26" name="任意多边形: 形状 225">
              <a:extLst>
                <a:ext uri="{FF2B5EF4-FFF2-40B4-BE49-F238E27FC236}">
                  <a16:creationId xmlns:a16="http://schemas.microsoft.com/office/drawing/2014/main" id="{7335865F-3DF2-F3A7-686A-4200891595C4}"/>
                </a:ext>
              </a:extLst>
            </p:cNvPr>
            <p:cNvSpPr/>
            <p:nvPr/>
          </p:nvSpPr>
          <p:spPr>
            <a:xfrm>
              <a:off x="16758632" y="3654042"/>
              <a:ext cx="1001590" cy="1251770"/>
            </a:xfrm>
            <a:custGeom>
              <a:avLst/>
              <a:gdLst>
                <a:gd name="connsiteX0" fmla="*/ 443028 w 1001590"/>
                <a:gd name="connsiteY0" fmla="*/ 20848 h 1251770"/>
                <a:gd name="connsiteX1" fmla="*/ 195454 w 1001590"/>
                <a:gd name="connsiteY1" fmla="*/ 125090 h 1251770"/>
                <a:gd name="connsiteX2" fmla="*/ 0 w 1001590"/>
                <a:gd name="connsiteY2" fmla="*/ 994641 h 1251770"/>
                <a:gd name="connsiteX3" fmla="*/ 653249 w 1001590"/>
                <a:gd name="connsiteY3" fmla="*/ 1251771 h 1251770"/>
                <a:gd name="connsiteX4" fmla="*/ 1001591 w 1001590"/>
                <a:gd name="connsiteY4" fmla="*/ 259736 h 1251770"/>
                <a:gd name="connsiteX5" fmla="*/ 618502 w 1001590"/>
                <a:gd name="connsiteY5" fmla="*/ 0 h 1251770"/>
                <a:gd name="connsiteX6" fmla="*/ 443028 w 1001590"/>
                <a:gd name="connsiteY6" fmla="*/ 20848 h 12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590" h="1251770">
                  <a:moveTo>
                    <a:pt x="443028" y="20848"/>
                  </a:moveTo>
                  <a:lnTo>
                    <a:pt x="195454" y="125090"/>
                  </a:lnTo>
                  <a:lnTo>
                    <a:pt x="0" y="994641"/>
                  </a:lnTo>
                  <a:lnTo>
                    <a:pt x="653249" y="1251771"/>
                  </a:lnTo>
                  <a:lnTo>
                    <a:pt x="1001591" y="259736"/>
                  </a:lnTo>
                  <a:cubicBezTo>
                    <a:pt x="1001591" y="259736"/>
                    <a:pt x="945126" y="52989"/>
                    <a:pt x="618502" y="0"/>
                  </a:cubicBezTo>
                  <a:lnTo>
                    <a:pt x="443028" y="20848"/>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27" name="任意多边形: 形状 226">
              <a:extLst>
                <a:ext uri="{FF2B5EF4-FFF2-40B4-BE49-F238E27FC236}">
                  <a16:creationId xmlns:a16="http://schemas.microsoft.com/office/drawing/2014/main" id="{156CFC54-18BD-0182-D3DC-78D7D0AF9E94}"/>
                </a:ext>
              </a:extLst>
            </p:cNvPr>
            <p:cNvSpPr/>
            <p:nvPr/>
          </p:nvSpPr>
          <p:spPr>
            <a:xfrm>
              <a:off x="17305460" y="3801726"/>
              <a:ext cx="403998" cy="893865"/>
            </a:xfrm>
            <a:custGeom>
              <a:avLst/>
              <a:gdLst>
                <a:gd name="connsiteX0" fmla="*/ 403998 w 403998"/>
                <a:gd name="connsiteY0" fmla="*/ 893865 h 893865"/>
                <a:gd name="connsiteX1" fmla="*/ 393574 w 403998"/>
                <a:gd name="connsiteY1" fmla="*/ 802654 h 893865"/>
                <a:gd name="connsiteX2" fmla="*/ 285858 w 403998"/>
                <a:gd name="connsiteY2" fmla="*/ 113789 h 893865"/>
                <a:gd name="connsiteX3" fmla="*/ 74767 w 403998"/>
                <a:gd name="connsiteY3" fmla="*/ 18234 h 893865"/>
                <a:gd name="connsiteX4" fmla="*/ 8748 w 403998"/>
                <a:gd name="connsiteY4" fmla="*/ 193708 h 893865"/>
                <a:gd name="connsiteX5" fmla="*/ 136444 w 403998"/>
                <a:gd name="connsiteY5" fmla="*/ 785280 h 893865"/>
                <a:gd name="connsiteX6" fmla="*/ 403998 w 403998"/>
                <a:gd name="connsiteY6" fmla="*/ 893865 h 893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998" h="893865">
                  <a:moveTo>
                    <a:pt x="403998" y="893865"/>
                  </a:moveTo>
                  <a:cubicBezTo>
                    <a:pt x="403998" y="882573"/>
                    <a:pt x="397049" y="813947"/>
                    <a:pt x="393574" y="802654"/>
                  </a:cubicBezTo>
                  <a:lnTo>
                    <a:pt x="285858" y="113789"/>
                  </a:lnTo>
                  <a:cubicBezTo>
                    <a:pt x="265009" y="19102"/>
                    <a:pt x="159030" y="-28675"/>
                    <a:pt x="74767" y="18234"/>
                  </a:cubicBezTo>
                  <a:cubicBezTo>
                    <a:pt x="12223" y="52981"/>
                    <a:pt x="-15575" y="126819"/>
                    <a:pt x="8748" y="193708"/>
                  </a:cubicBezTo>
                  <a:lnTo>
                    <a:pt x="136444" y="785280"/>
                  </a:lnTo>
                  <a:lnTo>
                    <a:pt x="403998" y="893865"/>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28" name="任意多边形: 形状 227">
              <a:extLst>
                <a:ext uri="{FF2B5EF4-FFF2-40B4-BE49-F238E27FC236}">
                  <a16:creationId xmlns:a16="http://schemas.microsoft.com/office/drawing/2014/main" id="{A8C2B7D8-62E3-2F7E-4CED-D4924AA64C8B}"/>
                </a:ext>
              </a:extLst>
            </p:cNvPr>
            <p:cNvSpPr/>
            <p:nvPr/>
          </p:nvSpPr>
          <p:spPr>
            <a:xfrm>
              <a:off x="16797342" y="4492320"/>
              <a:ext cx="912508" cy="374268"/>
            </a:xfrm>
            <a:custGeom>
              <a:avLst/>
              <a:gdLst>
                <a:gd name="connsiteX0" fmla="*/ 765309 w 912508"/>
                <a:gd name="connsiteY0" fmla="*/ 56464 h 374268"/>
                <a:gd name="connsiteX1" fmla="*/ 36485 w 912508"/>
                <a:gd name="connsiteY1" fmla="*/ 0 h 374268"/>
                <a:gd name="connsiteX2" fmla="*/ 0 w 912508"/>
                <a:gd name="connsiteY2" fmla="*/ 128565 h 374268"/>
                <a:gd name="connsiteX3" fmla="*/ 701895 w 912508"/>
                <a:gd name="connsiteY3" fmla="*/ 365715 h 374268"/>
                <a:gd name="connsiteX4" fmla="*/ 912116 w 912508"/>
                <a:gd name="connsiteY4" fmla="*/ 203271 h 374268"/>
                <a:gd name="connsiteX5" fmla="*/ 912116 w 912508"/>
                <a:gd name="connsiteY5" fmla="*/ 203271 h 374268"/>
                <a:gd name="connsiteX6" fmla="*/ 765309 w 912508"/>
                <a:gd name="connsiteY6" fmla="*/ 56464 h 374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2508" h="374268">
                  <a:moveTo>
                    <a:pt x="765309" y="56464"/>
                  </a:moveTo>
                  <a:lnTo>
                    <a:pt x="36485" y="0"/>
                  </a:lnTo>
                  <a:lnTo>
                    <a:pt x="0" y="128565"/>
                  </a:lnTo>
                  <a:lnTo>
                    <a:pt x="701895" y="365715"/>
                  </a:lnTo>
                  <a:cubicBezTo>
                    <a:pt x="809612" y="402200"/>
                    <a:pt x="919935" y="317069"/>
                    <a:pt x="912116" y="203271"/>
                  </a:cubicBezTo>
                  <a:lnTo>
                    <a:pt x="912116" y="203271"/>
                  </a:lnTo>
                  <a:cubicBezTo>
                    <a:pt x="906905" y="125090"/>
                    <a:pt x="844359" y="62545"/>
                    <a:pt x="765309" y="56464"/>
                  </a:cubicBez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29" name="任意多边形: 形状 228">
              <a:extLst>
                <a:ext uri="{FF2B5EF4-FFF2-40B4-BE49-F238E27FC236}">
                  <a16:creationId xmlns:a16="http://schemas.microsoft.com/office/drawing/2014/main" id="{064725FA-B4D2-05CB-BF3D-663A55EE8483}"/>
                </a:ext>
              </a:extLst>
            </p:cNvPr>
            <p:cNvSpPr/>
            <p:nvPr/>
          </p:nvSpPr>
          <p:spPr>
            <a:xfrm>
              <a:off x="17231762" y="3780001"/>
              <a:ext cx="419494" cy="401331"/>
            </a:xfrm>
            <a:custGeom>
              <a:avLst/>
              <a:gdLst>
                <a:gd name="connsiteX0" fmla="*/ 286586 w 419494"/>
                <a:gd name="connsiteY0" fmla="*/ 19111 h 401331"/>
                <a:gd name="connsiteX1" fmla="*/ 419494 w 419494"/>
                <a:gd name="connsiteY1" fmla="*/ 300564 h 401331"/>
                <a:gd name="connsiteX2" fmla="*/ 91133 w 419494"/>
                <a:gd name="connsiteY2" fmla="*/ 401331 h 401331"/>
                <a:gd name="connsiteX3" fmla="*/ 105900 w 419494"/>
                <a:gd name="connsiteY3" fmla="*/ 0 h 401331"/>
                <a:gd name="connsiteX4" fmla="*/ 286586 w 419494"/>
                <a:gd name="connsiteY4" fmla="*/ 19111 h 401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494" h="401331">
                  <a:moveTo>
                    <a:pt x="286586" y="19111"/>
                  </a:moveTo>
                  <a:cubicBezTo>
                    <a:pt x="286586" y="19111"/>
                    <a:pt x="379535" y="59070"/>
                    <a:pt x="419494" y="300564"/>
                  </a:cubicBezTo>
                  <a:lnTo>
                    <a:pt x="91133" y="401331"/>
                  </a:lnTo>
                  <a:cubicBezTo>
                    <a:pt x="91133" y="401331"/>
                    <a:pt x="-123432" y="160706"/>
                    <a:pt x="105900" y="0"/>
                  </a:cubicBezTo>
                  <a:lnTo>
                    <a:pt x="286586" y="19111"/>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0" name="任意多边形: 形状 229">
              <a:extLst>
                <a:ext uri="{FF2B5EF4-FFF2-40B4-BE49-F238E27FC236}">
                  <a16:creationId xmlns:a16="http://schemas.microsoft.com/office/drawing/2014/main" id="{D1EE69AC-5246-1FA6-DFA4-C82B153F0C62}"/>
                </a:ext>
              </a:extLst>
            </p:cNvPr>
            <p:cNvSpPr/>
            <p:nvPr/>
          </p:nvSpPr>
          <p:spPr>
            <a:xfrm>
              <a:off x="16751293" y="4436321"/>
              <a:ext cx="363959" cy="255679"/>
            </a:xfrm>
            <a:custGeom>
              <a:avLst/>
              <a:gdLst>
                <a:gd name="connsiteX0" fmla="*/ 6470 w 363959"/>
                <a:gd name="connsiteY0" fmla="*/ 192382 h 255679"/>
                <a:gd name="connsiteX1" fmla="*/ 240146 w 363959"/>
                <a:gd name="connsiteY1" fmla="*/ 240160 h 255679"/>
                <a:gd name="connsiteX2" fmla="*/ 358286 w 363959"/>
                <a:gd name="connsiteY2" fmla="*/ 100301 h 255679"/>
                <a:gd name="connsiteX3" fmla="*/ 134166 w 363959"/>
                <a:gd name="connsiteY3" fmla="*/ 3878 h 255679"/>
                <a:gd name="connsiteX4" fmla="*/ 6470 w 363959"/>
                <a:gd name="connsiteY4" fmla="*/ 192382 h 255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959" h="255679">
                  <a:moveTo>
                    <a:pt x="6470" y="192382"/>
                  </a:moveTo>
                  <a:cubicBezTo>
                    <a:pt x="33399" y="263614"/>
                    <a:pt x="168045" y="267089"/>
                    <a:pt x="240146" y="240160"/>
                  </a:cubicBezTo>
                  <a:cubicBezTo>
                    <a:pt x="311378" y="213230"/>
                    <a:pt x="385216" y="172402"/>
                    <a:pt x="358286" y="100301"/>
                  </a:cubicBezTo>
                  <a:cubicBezTo>
                    <a:pt x="331357" y="29070"/>
                    <a:pt x="212348" y="-13496"/>
                    <a:pt x="134166" y="3878"/>
                  </a:cubicBezTo>
                  <a:cubicBezTo>
                    <a:pt x="39480" y="25595"/>
                    <a:pt x="-20459" y="120281"/>
                    <a:pt x="6470" y="192382"/>
                  </a:cubicBezTo>
                  <a:close/>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1" name="任意多边形: 形状 230">
              <a:extLst>
                <a:ext uri="{FF2B5EF4-FFF2-40B4-BE49-F238E27FC236}">
                  <a16:creationId xmlns:a16="http://schemas.microsoft.com/office/drawing/2014/main" id="{F93284E7-1DBB-450A-996D-8A5F5E84F9DA}"/>
                </a:ext>
              </a:extLst>
            </p:cNvPr>
            <p:cNvSpPr/>
            <p:nvPr/>
          </p:nvSpPr>
          <p:spPr>
            <a:xfrm>
              <a:off x="16634410" y="4600036"/>
              <a:ext cx="553724" cy="126135"/>
            </a:xfrm>
            <a:custGeom>
              <a:avLst/>
              <a:gdLst>
                <a:gd name="connsiteX0" fmla="*/ 520341 w 553724"/>
                <a:gd name="connsiteY0" fmla="*/ 125959 h 126135"/>
                <a:gd name="connsiteX1" fmla="*/ 0 w 553724"/>
                <a:gd name="connsiteY1" fmla="*/ 59071 h 126135"/>
                <a:gd name="connsiteX2" fmla="*/ 7818 w 553724"/>
                <a:gd name="connsiteY2" fmla="*/ 0 h 126135"/>
                <a:gd name="connsiteX3" fmla="*/ 528159 w 553724"/>
                <a:gd name="connsiteY3" fmla="*/ 66889 h 126135"/>
                <a:gd name="connsiteX4" fmla="*/ 553350 w 553724"/>
                <a:gd name="connsiteY4" fmla="*/ 99898 h 126135"/>
                <a:gd name="connsiteX5" fmla="*/ 553350 w 553724"/>
                <a:gd name="connsiteY5" fmla="*/ 99898 h 126135"/>
                <a:gd name="connsiteX6" fmla="*/ 520341 w 553724"/>
                <a:gd name="connsiteY6" fmla="*/ 125959 h 126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3724" h="126135">
                  <a:moveTo>
                    <a:pt x="520341" y="125959"/>
                  </a:moveTo>
                  <a:lnTo>
                    <a:pt x="0" y="59071"/>
                  </a:lnTo>
                  <a:lnTo>
                    <a:pt x="7818" y="0"/>
                  </a:lnTo>
                  <a:lnTo>
                    <a:pt x="528159" y="66889"/>
                  </a:lnTo>
                  <a:cubicBezTo>
                    <a:pt x="544664" y="68626"/>
                    <a:pt x="555957" y="83394"/>
                    <a:pt x="553350" y="99898"/>
                  </a:cubicBezTo>
                  <a:lnTo>
                    <a:pt x="553350" y="99898"/>
                  </a:lnTo>
                  <a:cubicBezTo>
                    <a:pt x="550745" y="116404"/>
                    <a:pt x="535977" y="127696"/>
                    <a:pt x="520341" y="125959"/>
                  </a:cubicBezTo>
                  <a:close/>
                </a:path>
              </a:pathLst>
            </a:custGeom>
            <a:solidFill>
              <a:srgbClr val="F2F2F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2" name="任意多边形: 形状 231">
              <a:extLst>
                <a:ext uri="{FF2B5EF4-FFF2-40B4-BE49-F238E27FC236}">
                  <a16:creationId xmlns:a16="http://schemas.microsoft.com/office/drawing/2014/main" id="{52BEDD33-51F0-9710-B485-C6BDF8D92DD3}"/>
                </a:ext>
              </a:extLst>
            </p:cNvPr>
            <p:cNvSpPr/>
            <p:nvPr/>
          </p:nvSpPr>
          <p:spPr>
            <a:xfrm>
              <a:off x="15864106" y="3926169"/>
              <a:ext cx="838929" cy="741625"/>
            </a:xfrm>
            <a:custGeom>
              <a:avLst/>
              <a:gdLst>
                <a:gd name="connsiteX0" fmla="*/ 838930 w 838929"/>
                <a:gd name="connsiteY0" fmla="*/ 741625 h 741625"/>
                <a:gd name="connsiteX1" fmla="*/ 149196 w 838929"/>
                <a:gd name="connsiteY1" fmla="*/ 653019 h 741625"/>
                <a:gd name="connsiteX2" fmla="*/ 72752 w 838929"/>
                <a:gd name="connsiteY2" fmla="*/ 577444 h 741625"/>
                <a:gd name="connsiteX3" fmla="*/ 652 w 838929"/>
                <a:gd name="connsiteY3" fmla="*/ 77083 h 741625"/>
                <a:gd name="connsiteX4" fmla="*/ 76227 w 838929"/>
                <a:gd name="connsiteY4" fmla="*/ 639 h 741625"/>
                <a:gd name="connsiteX5" fmla="*/ 709496 w 838929"/>
                <a:gd name="connsiteY5" fmla="*/ 82295 h 741625"/>
                <a:gd name="connsiteX6" fmla="*/ 760749 w 838929"/>
                <a:gd name="connsiteY6" fmla="*/ 132678 h 741625"/>
                <a:gd name="connsiteX7" fmla="*/ 838930 w 838929"/>
                <a:gd name="connsiteY7" fmla="*/ 741625 h 74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8929" h="741625">
                  <a:moveTo>
                    <a:pt x="838930" y="741625"/>
                  </a:moveTo>
                  <a:lnTo>
                    <a:pt x="149196" y="653019"/>
                  </a:lnTo>
                  <a:cubicBezTo>
                    <a:pt x="109237" y="647807"/>
                    <a:pt x="77964" y="617403"/>
                    <a:pt x="72752" y="577444"/>
                  </a:cubicBezTo>
                  <a:lnTo>
                    <a:pt x="652" y="77083"/>
                  </a:lnTo>
                  <a:cubicBezTo>
                    <a:pt x="-5429" y="32780"/>
                    <a:pt x="31924" y="-5442"/>
                    <a:pt x="76227" y="639"/>
                  </a:cubicBezTo>
                  <a:lnTo>
                    <a:pt x="709496" y="82295"/>
                  </a:lnTo>
                  <a:cubicBezTo>
                    <a:pt x="736425" y="85770"/>
                    <a:pt x="757274" y="106618"/>
                    <a:pt x="760749" y="132678"/>
                  </a:cubicBezTo>
                  <a:lnTo>
                    <a:pt x="838930" y="741625"/>
                  </a:lnTo>
                  <a:close/>
                </a:path>
              </a:pathLst>
            </a:custGeom>
            <a:solidFill>
              <a:schemeClr val="accent4">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3" name="任意多边形: 形状 232">
              <a:extLst>
                <a:ext uri="{FF2B5EF4-FFF2-40B4-BE49-F238E27FC236}">
                  <a16:creationId xmlns:a16="http://schemas.microsoft.com/office/drawing/2014/main" id="{C420DAFD-EFDC-BA05-E124-6C86814186C3}"/>
                </a:ext>
              </a:extLst>
            </p:cNvPr>
            <p:cNvSpPr/>
            <p:nvPr/>
          </p:nvSpPr>
          <p:spPr>
            <a:xfrm>
              <a:off x="15704188" y="5989059"/>
              <a:ext cx="625451" cy="274503"/>
            </a:xfrm>
            <a:custGeom>
              <a:avLst/>
              <a:gdLst>
                <a:gd name="connsiteX0" fmla="*/ 403069 w 625451"/>
                <a:gd name="connsiteY0" fmla="*/ 0 h 274503"/>
                <a:gd name="connsiteX1" fmla="*/ 224120 w 625451"/>
                <a:gd name="connsiteY1" fmla="*/ 73838 h 274503"/>
                <a:gd name="connsiteX2" fmla="*/ 111191 w 625451"/>
                <a:gd name="connsiteY2" fmla="*/ 82525 h 274503"/>
                <a:gd name="connsiteX3" fmla="*/ 5212 w 625451"/>
                <a:gd name="connsiteY3" fmla="*/ 174605 h 274503"/>
                <a:gd name="connsiteX4" fmla="*/ 0 w 625451"/>
                <a:gd name="connsiteY4" fmla="*/ 198059 h 274503"/>
                <a:gd name="connsiteX5" fmla="*/ 613290 w 625451"/>
                <a:gd name="connsiteY5" fmla="*/ 274503 h 274503"/>
                <a:gd name="connsiteX6" fmla="*/ 625451 w 625451"/>
                <a:gd name="connsiteY6" fmla="*/ 27798 h 274503"/>
                <a:gd name="connsiteX7" fmla="*/ 403069 w 625451"/>
                <a:gd name="connsiteY7" fmla="*/ 0 h 27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451" h="274503">
                  <a:moveTo>
                    <a:pt x="403069" y="0"/>
                  </a:moveTo>
                  <a:lnTo>
                    <a:pt x="224120" y="73838"/>
                  </a:lnTo>
                  <a:lnTo>
                    <a:pt x="111191" y="82525"/>
                  </a:lnTo>
                  <a:cubicBezTo>
                    <a:pt x="59071" y="86000"/>
                    <a:pt x="15636" y="124221"/>
                    <a:pt x="5212" y="174605"/>
                  </a:cubicBezTo>
                  <a:lnTo>
                    <a:pt x="0" y="198059"/>
                  </a:lnTo>
                  <a:lnTo>
                    <a:pt x="613290" y="274503"/>
                  </a:lnTo>
                  <a:lnTo>
                    <a:pt x="625451" y="27798"/>
                  </a:lnTo>
                  <a:lnTo>
                    <a:pt x="403069" y="0"/>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4" name="任意多边形: 形状 233">
              <a:extLst>
                <a:ext uri="{FF2B5EF4-FFF2-40B4-BE49-F238E27FC236}">
                  <a16:creationId xmlns:a16="http://schemas.microsoft.com/office/drawing/2014/main" id="{C6BE02BC-FEAB-7EE5-C80D-F94AA554527D}"/>
                </a:ext>
              </a:extLst>
            </p:cNvPr>
            <p:cNvSpPr/>
            <p:nvPr/>
          </p:nvSpPr>
          <p:spPr>
            <a:xfrm>
              <a:off x="16099636" y="5725650"/>
              <a:ext cx="282321" cy="298826"/>
            </a:xfrm>
            <a:custGeom>
              <a:avLst/>
              <a:gdLst>
                <a:gd name="connsiteX0" fmla="*/ 222382 w 282321"/>
                <a:gd name="connsiteY0" fmla="*/ 298827 h 298826"/>
                <a:gd name="connsiteX1" fmla="*/ 282322 w 282321"/>
                <a:gd name="connsiteY1" fmla="*/ 30404 h 298826"/>
                <a:gd name="connsiteX2" fmla="*/ 60808 w 282321"/>
                <a:gd name="connsiteY2" fmla="*/ 0 h 298826"/>
                <a:gd name="connsiteX3" fmla="*/ 0 w 282321"/>
                <a:gd name="connsiteY3" fmla="*/ 271029 h 298826"/>
              </a:gdLst>
              <a:ahLst/>
              <a:cxnLst>
                <a:cxn ang="0">
                  <a:pos x="connsiteX0" y="connsiteY0"/>
                </a:cxn>
                <a:cxn ang="0">
                  <a:pos x="connsiteX1" y="connsiteY1"/>
                </a:cxn>
                <a:cxn ang="0">
                  <a:pos x="connsiteX2" y="connsiteY2"/>
                </a:cxn>
                <a:cxn ang="0">
                  <a:pos x="connsiteX3" y="connsiteY3"/>
                </a:cxn>
              </a:cxnLst>
              <a:rect l="l" t="t" r="r" b="b"/>
              <a:pathLst>
                <a:path w="282321" h="298826">
                  <a:moveTo>
                    <a:pt x="222382" y="298827"/>
                  </a:moveTo>
                  <a:lnTo>
                    <a:pt x="282322" y="30404"/>
                  </a:lnTo>
                  <a:lnTo>
                    <a:pt x="60808" y="0"/>
                  </a:lnTo>
                  <a:lnTo>
                    <a:pt x="0" y="271029"/>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5" name="任意多边形: 形状 234">
              <a:extLst>
                <a:ext uri="{FF2B5EF4-FFF2-40B4-BE49-F238E27FC236}">
                  <a16:creationId xmlns:a16="http://schemas.microsoft.com/office/drawing/2014/main" id="{58A45FE1-6A2E-C04F-49C4-CE97EFC6AE2F}"/>
                </a:ext>
              </a:extLst>
            </p:cNvPr>
            <p:cNvSpPr/>
            <p:nvPr/>
          </p:nvSpPr>
          <p:spPr>
            <a:xfrm>
              <a:off x="16069695" y="4627834"/>
              <a:ext cx="1545385" cy="1289993"/>
            </a:xfrm>
            <a:custGeom>
              <a:avLst/>
              <a:gdLst>
                <a:gd name="connsiteX0" fmla="*/ 1545386 w 1545385"/>
                <a:gd name="connsiteY0" fmla="*/ 277978 h 1289993"/>
                <a:gd name="connsiteX1" fmla="*/ 1261327 w 1545385"/>
                <a:gd name="connsiteY1" fmla="*/ 446503 h 1289993"/>
                <a:gd name="connsiteX2" fmla="*/ 620239 w 1545385"/>
                <a:gd name="connsiteY2" fmla="*/ 446503 h 1289993"/>
                <a:gd name="connsiteX3" fmla="*/ 317938 w 1545385"/>
                <a:gd name="connsiteY3" fmla="*/ 1289993 h 1289993"/>
                <a:gd name="connsiteX4" fmla="*/ 0 w 1545385"/>
                <a:gd name="connsiteY4" fmla="*/ 1238741 h 1289993"/>
                <a:gd name="connsiteX5" fmla="*/ 317938 w 1545385"/>
                <a:gd name="connsiteY5" fmla="*/ 0 h 1289993"/>
                <a:gd name="connsiteX6" fmla="*/ 1046762 w 1545385"/>
                <a:gd name="connsiteY6" fmla="*/ 80787 h 1289993"/>
                <a:gd name="connsiteX7" fmla="*/ 1545386 w 1545385"/>
                <a:gd name="connsiteY7" fmla="*/ 277978 h 1289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5385" h="1289993">
                  <a:moveTo>
                    <a:pt x="1545386" y="277978"/>
                  </a:moveTo>
                  <a:cubicBezTo>
                    <a:pt x="1545386" y="277978"/>
                    <a:pt x="1528012" y="426523"/>
                    <a:pt x="1261327" y="446503"/>
                  </a:cubicBezTo>
                  <a:lnTo>
                    <a:pt x="620239" y="446503"/>
                  </a:lnTo>
                  <a:lnTo>
                    <a:pt x="317938" y="1289993"/>
                  </a:lnTo>
                  <a:lnTo>
                    <a:pt x="0" y="1238741"/>
                  </a:lnTo>
                  <a:lnTo>
                    <a:pt x="317938" y="0"/>
                  </a:lnTo>
                  <a:lnTo>
                    <a:pt x="1046762" y="80787"/>
                  </a:lnTo>
                  <a:lnTo>
                    <a:pt x="1545386" y="277978"/>
                  </a:lnTo>
                  <a:close/>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6" name="任意多边形: 形状 235">
              <a:extLst>
                <a:ext uri="{FF2B5EF4-FFF2-40B4-BE49-F238E27FC236}">
                  <a16:creationId xmlns:a16="http://schemas.microsoft.com/office/drawing/2014/main" id="{05BD9927-539A-7A2C-4A3E-37B69ABD13E8}"/>
                </a:ext>
              </a:extLst>
            </p:cNvPr>
            <p:cNvSpPr/>
            <p:nvPr/>
          </p:nvSpPr>
          <p:spPr>
            <a:xfrm>
              <a:off x="15144756" y="5411933"/>
              <a:ext cx="623714" cy="434662"/>
            </a:xfrm>
            <a:custGeom>
              <a:avLst/>
              <a:gdLst>
                <a:gd name="connsiteX0" fmla="*/ 449109 w 623714"/>
                <a:gd name="connsiteY0" fmla="*/ 92402 h 434662"/>
                <a:gd name="connsiteX1" fmla="*/ 257130 w 623714"/>
                <a:gd name="connsiteY1" fmla="*/ 63736 h 434662"/>
                <a:gd name="connsiteX2" fmla="*/ 155494 w 623714"/>
                <a:gd name="connsiteY2" fmla="*/ 12483 h 434662"/>
                <a:gd name="connsiteX3" fmla="*/ 16505 w 623714"/>
                <a:gd name="connsiteY3" fmla="*/ 36806 h 434662"/>
                <a:gd name="connsiteX4" fmla="*/ 0 w 623714"/>
                <a:gd name="connsiteY4" fmla="*/ 54180 h 434662"/>
                <a:gd name="connsiteX5" fmla="*/ 486462 w 623714"/>
                <a:gd name="connsiteY5" fmla="*/ 434662 h 434662"/>
                <a:gd name="connsiteX6" fmla="*/ 623714 w 623714"/>
                <a:gd name="connsiteY6" fmla="*/ 229654 h 434662"/>
                <a:gd name="connsiteX7" fmla="*/ 449109 w 623714"/>
                <a:gd name="connsiteY7" fmla="*/ 92402 h 43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3714" h="434662">
                  <a:moveTo>
                    <a:pt x="449109" y="92402"/>
                  </a:moveTo>
                  <a:lnTo>
                    <a:pt x="257130" y="63736"/>
                  </a:lnTo>
                  <a:lnTo>
                    <a:pt x="155494" y="12483"/>
                  </a:lnTo>
                  <a:cubicBezTo>
                    <a:pt x="108585" y="-10971"/>
                    <a:pt x="52121" y="-547"/>
                    <a:pt x="16505" y="36806"/>
                  </a:cubicBezTo>
                  <a:lnTo>
                    <a:pt x="0" y="54180"/>
                  </a:lnTo>
                  <a:lnTo>
                    <a:pt x="486462" y="434662"/>
                  </a:lnTo>
                  <a:lnTo>
                    <a:pt x="623714" y="229654"/>
                  </a:lnTo>
                  <a:lnTo>
                    <a:pt x="449109" y="92402"/>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7" name="任意多边形: 形状 236">
              <a:extLst>
                <a:ext uri="{FF2B5EF4-FFF2-40B4-BE49-F238E27FC236}">
                  <a16:creationId xmlns:a16="http://schemas.microsoft.com/office/drawing/2014/main" id="{A5FCDFB9-C9D1-681A-D1D6-CE87D41502D0}"/>
                </a:ext>
              </a:extLst>
            </p:cNvPr>
            <p:cNvSpPr/>
            <p:nvPr/>
          </p:nvSpPr>
          <p:spPr>
            <a:xfrm>
              <a:off x="15593865" y="5290639"/>
              <a:ext cx="343129" cy="351816"/>
            </a:xfrm>
            <a:custGeom>
              <a:avLst/>
              <a:gdLst>
                <a:gd name="connsiteX0" fmla="*/ 176342 w 343129"/>
                <a:gd name="connsiteY0" fmla="*/ 351816 h 351816"/>
                <a:gd name="connsiteX1" fmla="*/ 343130 w 343129"/>
                <a:gd name="connsiteY1" fmla="*/ 139858 h 351816"/>
                <a:gd name="connsiteX2" fmla="*/ 167656 w 343129"/>
                <a:gd name="connsiteY2" fmla="*/ 0 h 351816"/>
                <a:gd name="connsiteX3" fmla="*/ 0 w 343129"/>
                <a:gd name="connsiteY3" fmla="*/ 213696 h 351816"/>
              </a:gdLst>
              <a:ahLst/>
              <a:cxnLst>
                <a:cxn ang="0">
                  <a:pos x="connsiteX0" y="connsiteY0"/>
                </a:cxn>
                <a:cxn ang="0">
                  <a:pos x="connsiteX1" y="connsiteY1"/>
                </a:cxn>
                <a:cxn ang="0">
                  <a:pos x="connsiteX2" y="connsiteY2"/>
                </a:cxn>
                <a:cxn ang="0">
                  <a:pos x="connsiteX3" y="connsiteY3"/>
                </a:cxn>
              </a:cxnLst>
              <a:rect l="l" t="t" r="r" b="b"/>
              <a:pathLst>
                <a:path w="343129" h="351816">
                  <a:moveTo>
                    <a:pt x="176342" y="351816"/>
                  </a:moveTo>
                  <a:lnTo>
                    <a:pt x="343130" y="139858"/>
                  </a:lnTo>
                  <a:lnTo>
                    <a:pt x="167656" y="0"/>
                  </a:lnTo>
                  <a:lnTo>
                    <a:pt x="0" y="213696"/>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8" name="任意多边形: 形状 237">
              <a:extLst>
                <a:ext uri="{FF2B5EF4-FFF2-40B4-BE49-F238E27FC236}">
                  <a16:creationId xmlns:a16="http://schemas.microsoft.com/office/drawing/2014/main" id="{7930C7DC-0A81-4DC1-EE05-045F286D8898}"/>
                </a:ext>
              </a:extLst>
            </p:cNvPr>
            <p:cNvSpPr/>
            <p:nvPr/>
          </p:nvSpPr>
          <p:spPr>
            <a:xfrm>
              <a:off x="15637091" y="4467258"/>
              <a:ext cx="1479365" cy="1075298"/>
            </a:xfrm>
            <a:custGeom>
              <a:avLst/>
              <a:gdLst>
                <a:gd name="connsiteX0" fmla="*/ 1324741 w 1479365"/>
                <a:gd name="connsiteY0" fmla="*/ 181425 h 1075298"/>
                <a:gd name="connsiteX1" fmla="*/ 830460 w 1479365"/>
                <a:gd name="connsiteY1" fmla="*/ 33749 h 1075298"/>
                <a:gd name="connsiteX2" fmla="*/ 768784 w 1479365"/>
                <a:gd name="connsiteY2" fmla="*/ 12900 h 1075298"/>
                <a:gd name="connsiteX3" fmla="*/ 535108 w 1479365"/>
                <a:gd name="connsiteY3" fmla="*/ 101506 h 1075298"/>
                <a:gd name="connsiteX4" fmla="*/ 0 w 1479365"/>
                <a:gd name="connsiteY4" fmla="*/ 882451 h 1075298"/>
                <a:gd name="connsiteX5" fmla="*/ 261473 w 1479365"/>
                <a:gd name="connsiteY5" fmla="*/ 1075298 h 1075298"/>
                <a:gd name="connsiteX6" fmla="*/ 832198 w 1479365"/>
                <a:gd name="connsiteY6" fmla="*/ 348212 h 1075298"/>
                <a:gd name="connsiteX7" fmla="*/ 1038075 w 1479365"/>
                <a:gd name="connsiteY7" fmla="*/ 243101 h 1075298"/>
                <a:gd name="connsiteX8" fmla="*/ 1479366 w 1479365"/>
                <a:gd name="connsiteY8" fmla="*/ 242232 h 1075298"/>
                <a:gd name="connsiteX9" fmla="*/ 1324741 w 1479365"/>
                <a:gd name="connsiteY9" fmla="*/ 181425 h 1075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9365" h="1075298">
                  <a:moveTo>
                    <a:pt x="1324741" y="181425"/>
                  </a:moveTo>
                  <a:lnTo>
                    <a:pt x="830460" y="33749"/>
                  </a:lnTo>
                  <a:cubicBezTo>
                    <a:pt x="809612" y="27668"/>
                    <a:pt x="789632" y="19849"/>
                    <a:pt x="768784" y="12900"/>
                  </a:cubicBezTo>
                  <a:cubicBezTo>
                    <a:pt x="726218" y="-3605"/>
                    <a:pt x="618502" y="-26191"/>
                    <a:pt x="535108" y="101506"/>
                  </a:cubicBezTo>
                  <a:cubicBezTo>
                    <a:pt x="428260" y="265687"/>
                    <a:pt x="0" y="882451"/>
                    <a:pt x="0" y="882451"/>
                  </a:cubicBezTo>
                  <a:lnTo>
                    <a:pt x="261473" y="1075298"/>
                  </a:lnTo>
                  <a:lnTo>
                    <a:pt x="832198" y="348212"/>
                  </a:lnTo>
                  <a:cubicBezTo>
                    <a:pt x="879975" y="282191"/>
                    <a:pt x="956419" y="243101"/>
                    <a:pt x="1038075" y="243101"/>
                  </a:cubicBezTo>
                  <a:lnTo>
                    <a:pt x="1479366" y="242232"/>
                  </a:lnTo>
                  <a:lnTo>
                    <a:pt x="1324741" y="181425"/>
                  </a:lnTo>
                  <a:close/>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39" name="任意多边形: 形状 238">
              <a:extLst>
                <a:ext uri="{FF2B5EF4-FFF2-40B4-BE49-F238E27FC236}">
                  <a16:creationId xmlns:a16="http://schemas.microsoft.com/office/drawing/2014/main" id="{AFA475B1-9905-2194-9621-2AE04CF33A96}"/>
                </a:ext>
              </a:extLst>
            </p:cNvPr>
            <p:cNvSpPr/>
            <p:nvPr/>
          </p:nvSpPr>
          <p:spPr>
            <a:xfrm>
              <a:off x="16717826" y="2916745"/>
              <a:ext cx="648967" cy="487647"/>
            </a:xfrm>
            <a:custGeom>
              <a:avLst/>
              <a:gdLst>
                <a:gd name="connsiteX0" fmla="*/ 568564 w 648967"/>
                <a:gd name="connsiteY0" fmla="*/ 487648 h 487647"/>
                <a:gd name="connsiteX1" fmla="*/ 590281 w 648967"/>
                <a:gd name="connsiteY1" fmla="*/ 129751 h 487647"/>
                <a:gd name="connsiteX2" fmla="*/ 411332 w 648967"/>
                <a:gd name="connsiteY2" fmla="*/ 1186 h 487647"/>
                <a:gd name="connsiteX3" fmla="*/ 191555 w 648967"/>
                <a:gd name="connsiteY3" fmla="*/ 40276 h 487647"/>
                <a:gd name="connsiteX4" fmla="*/ 445 w 648967"/>
                <a:gd name="connsiteY4" fmla="*/ 155811 h 487647"/>
                <a:gd name="connsiteX5" fmla="*/ 191555 w 648967"/>
                <a:gd name="connsiteY5" fmla="*/ 257447 h 487647"/>
                <a:gd name="connsiteX6" fmla="*/ 403514 w 648967"/>
                <a:gd name="connsiteY6" fmla="*/ 252235 h 487647"/>
                <a:gd name="connsiteX7" fmla="*/ 502544 w 648967"/>
                <a:gd name="connsiteY7" fmla="*/ 280901 h 487647"/>
                <a:gd name="connsiteX8" fmla="*/ 568564 w 648967"/>
                <a:gd name="connsiteY8" fmla="*/ 487648 h 487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967" h="487647">
                  <a:moveTo>
                    <a:pt x="568564" y="487648"/>
                  </a:moveTo>
                  <a:cubicBezTo>
                    <a:pt x="577250" y="471143"/>
                    <a:pt x="730138" y="198377"/>
                    <a:pt x="590281" y="129751"/>
                  </a:cubicBezTo>
                  <a:cubicBezTo>
                    <a:pt x="590281" y="129751"/>
                    <a:pt x="572038" y="-14451"/>
                    <a:pt x="411332" y="1186"/>
                  </a:cubicBezTo>
                  <a:cubicBezTo>
                    <a:pt x="250626" y="16822"/>
                    <a:pt x="294060" y="63731"/>
                    <a:pt x="191555" y="40276"/>
                  </a:cubicBezTo>
                  <a:cubicBezTo>
                    <a:pt x="89051" y="16822"/>
                    <a:pt x="-7373" y="69811"/>
                    <a:pt x="445" y="155811"/>
                  </a:cubicBezTo>
                  <a:cubicBezTo>
                    <a:pt x="8263" y="241811"/>
                    <a:pt x="73415" y="278295"/>
                    <a:pt x="191555" y="257447"/>
                  </a:cubicBezTo>
                  <a:cubicBezTo>
                    <a:pt x="309696" y="236598"/>
                    <a:pt x="403514" y="252235"/>
                    <a:pt x="403514" y="252235"/>
                  </a:cubicBezTo>
                  <a:lnTo>
                    <a:pt x="502544" y="280901"/>
                  </a:lnTo>
                  <a:lnTo>
                    <a:pt x="568564" y="487648"/>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0" name="任意多边形: 形状 239">
              <a:extLst>
                <a:ext uri="{FF2B5EF4-FFF2-40B4-BE49-F238E27FC236}">
                  <a16:creationId xmlns:a16="http://schemas.microsoft.com/office/drawing/2014/main" id="{06029F3B-6519-E039-46D3-A2FC8CB46E67}"/>
                </a:ext>
              </a:extLst>
            </p:cNvPr>
            <p:cNvSpPr/>
            <p:nvPr/>
          </p:nvSpPr>
          <p:spPr>
            <a:xfrm>
              <a:off x="17009300" y="3352609"/>
              <a:ext cx="252187" cy="473692"/>
            </a:xfrm>
            <a:custGeom>
              <a:avLst/>
              <a:gdLst>
                <a:gd name="connsiteX0" fmla="*/ 251918 w 252187"/>
                <a:gd name="connsiteY0" fmla="*/ 346604 h 473692"/>
                <a:gd name="connsiteX1" fmla="*/ 239756 w 252187"/>
                <a:gd name="connsiteY1" fmla="*/ 0 h 473692"/>
                <a:gd name="connsiteX2" fmla="*/ 0 w 252187"/>
                <a:gd name="connsiteY2" fmla="*/ 85131 h 473692"/>
                <a:gd name="connsiteX3" fmla="*/ 19111 w 252187"/>
                <a:gd name="connsiteY3" fmla="*/ 363109 h 473692"/>
                <a:gd name="connsiteX4" fmla="*/ 123353 w 252187"/>
                <a:gd name="connsiteY4" fmla="*/ 473432 h 473692"/>
                <a:gd name="connsiteX5" fmla="*/ 143333 w 252187"/>
                <a:gd name="connsiteY5" fmla="*/ 472563 h 473692"/>
                <a:gd name="connsiteX6" fmla="*/ 251918 w 252187"/>
                <a:gd name="connsiteY6" fmla="*/ 346604 h 473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187" h="473692">
                  <a:moveTo>
                    <a:pt x="251918" y="346604"/>
                  </a:moveTo>
                  <a:lnTo>
                    <a:pt x="239756" y="0"/>
                  </a:lnTo>
                  <a:lnTo>
                    <a:pt x="0" y="85131"/>
                  </a:lnTo>
                  <a:lnTo>
                    <a:pt x="19111" y="363109"/>
                  </a:lnTo>
                  <a:cubicBezTo>
                    <a:pt x="23455" y="427392"/>
                    <a:pt x="59071" y="477775"/>
                    <a:pt x="123353" y="473432"/>
                  </a:cubicBezTo>
                  <a:lnTo>
                    <a:pt x="143333" y="472563"/>
                  </a:lnTo>
                  <a:cubicBezTo>
                    <a:pt x="207615" y="466482"/>
                    <a:pt x="256261" y="410887"/>
                    <a:pt x="251918" y="346604"/>
                  </a:cubicBez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1" name="任意多边形: 形状 240">
              <a:extLst>
                <a:ext uri="{FF2B5EF4-FFF2-40B4-BE49-F238E27FC236}">
                  <a16:creationId xmlns:a16="http://schemas.microsoft.com/office/drawing/2014/main" id="{7311F229-7495-846F-147A-77F177EEDFD8}"/>
                </a:ext>
              </a:extLst>
            </p:cNvPr>
            <p:cNvSpPr/>
            <p:nvPr/>
          </p:nvSpPr>
          <p:spPr>
            <a:xfrm>
              <a:off x="17015381" y="3400386"/>
              <a:ext cx="216072" cy="305776"/>
            </a:xfrm>
            <a:custGeom>
              <a:avLst/>
              <a:gdLst>
                <a:gd name="connsiteX0" fmla="*/ 212827 w 216072"/>
                <a:gd name="connsiteY0" fmla="*/ 0 h 305776"/>
                <a:gd name="connsiteX1" fmla="*/ 11293 w 216072"/>
                <a:gd name="connsiteY1" fmla="*/ 305776 h 305776"/>
                <a:gd name="connsiteX2" fmla="*/ 0 w 216072"/>
                <a:gd name="connsiteY2" fmla="*/ 168524 h 305776"/>
                <a:gd name="connsiteX3" fmla="*/ 212827 w 216072"/>
                <a:gd name="connsiteY3" fmla="*/ 0 h 305776"/>
              </a:gdLst>
              <a:ahLst/>
              <a:cxnLst>
                <a:cxn ang="0">
                  <a:pos x="connsiteX0" y="connsiteY0"/>
                </a:cxn>
                <a:cxn ang="0">
                  <a:pos x="connsiteX1" y="connsiteY1"/>
                </a:cxn>
                <a:cxn ang="0">
                  <a:pos x="connsiteX2" y="connsiteY2"/>
                </a:cxn>
                <a:cxn ang="0">
                  <a:pos x="connsiteX3" y="connsiteY3"/>
                </a:cxn>
              </a:cxnLst>
              <a:rect l="l" t="t" r="r" b="b"/>
              <a:pathLst>
                <a:path w="216072" h="305776">
                  <a:moveTo>
                    <a:pt x="212827" y="0"/>
                  </a:moveTo>
                  <a:cubicBezTo>
                    <a:pt x="212827" y="0"/>
                    <a:pt x="257998" y="289271"/>
                    <a:pt x="11293" y="305776"/>
                  </a:cubicBezTo>
                  <a:lnTo>
                    <a:pt x="0" y="168524"/>
                  </a:lnTo>
                  <a:lnTo>
                    <a:pt x="212827" y="0"/>
                  </a:lnTo>
                  <a:close/>
                </a:path>
              </a:pathLst>
            </a:custGeom>
            <a:solidFill>
              <a:srgbClr val="FCD2B1"/>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2" name="任意多边形: 形状 241">
              <a:extLst>
                <a:ext uri="{FF2B5EF4-FFF2-40B4-BE49-F238E27FC236}">
                  <a16:creationId xmlns:a16="http://schemas.microsoft.com/office/drawing/2014/main" id="{A03A4A62-91C6-3E48-E8BA-6E315DE44B6C}"/>
                </a:ext>
              </a:extLst>
            </p:cNvPr>
            <p:cNvSpPr/>
            <p:nvPr/>
          </p:nvSpPr>
          <p:spPr>
            <a:xfrm>
              <a:off x="16780727" y="3101472"/>
              <a:ext cx="465131" cy="540613"/>
            </a:xfrm>
            <a:custGeom>
              <a:avLst/>
              <a:gdLst>
                <a:gd name="connsiteX0" fmla="*/ 244209 w 465131"/>
                <a:gd name="connsiteY0" fmla="*/ 540408 h 540613"/>
                <a:gd name="connsiteX1" fmla="*/ 252896 w 465131"/>
                <a:gd name="connsiteY1" fmla="*/ 540408 h 540613"/>
                <a:gd name="connsiteX2" fmla="*/ 464854 w 465131"/>
                <a:gd name="connsiteY2" fmla="*/ 306732 h 540613"/>
                <a:gd name="connsiteX3" fmla="*/ 452693 w 465131"/>
                <a:gd name="connsiteY3" fmla="*/ 54814 h 540613"/>
                <a:gd name="connsiteX4" fmla="*/ 391885 w 465131"/>
                <a:gd name="connsiteY4" fmla="*/ 88 h 540613"/>
                <a:gd name="connsiteX5" fmla="*/ 98270 w 465131"/>
                <a:gd name="connsiteY5" fmla="*/ 13987 h 540613"/>
                <a:gd name="connsiteX6" fmla="*/ 109 w 465131"/>
                <a:gd name="connsiteY6" fmla="*/ 121703 h 540613"/>
                <a:gd name="connsiteX7" fmla="*/ 9665 w 465131"/>
                <a:gd name="connsiteY7" fmla="*/ 327581 h 540613"/>
                <a:gd name="connsiteX8" fmla="*/ 244209 w 465131"/>
                <a:gd name="connsiteY8" fmla="*/ 540408 h 540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5131" h="540613">
                  <a:moveTo>
                    <a:pt x="244209" y="540408"/>
                  </a:moveTo>
                  <a:lnTo>
                    <a:pt x="252896" y="540408"/>
                  </a:lnTo>
                  <a:cubicBezTo>
                    <a:pt x="376249" y="534327"/>
                    <a:pt x="470935" y="430085"/>
                    <a:pt x="464854" y="306732"/>
                  </a:cubicBezTo>
                  <a:lnTo>
                    <a:pt x="452693" y="54814"/>
                  </a:lnTo>
                  <a:cubicBezTo>
                    <a:pt x="450955" y="22673"/>
                    <a:pt x="424026" y="-1650"/>
                    <a:pt x="391885" y="88"/>
                  </a:cubicBezTo>
                  <a:lnTo>
                    <a:pt x="98270" y="13987"/>
                  </a:lnTo>
                  <a:cubicBezTo>
                    <a:pt x="41806" y="16592"/>
                    <a:pt x="-2497" y="65239"/>
                    <a:pt x="109" y="121703"/>
                  </a:cubicBezTo>
                  <a:lnTo>
                    <a:pt x="9665" y="327581"/>
                  </a:lnTo>
                  <a:cubicBezTo>
                    <a:pt x="16614" y="450934"/>
                    <a:pt x="120856" y="545620"/>
                    <a:pt x="244209" y="540408"/>
                  </a:cubicBez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3" name="任意多边形: 形状 242">
              <a:extLst>
                <a:ext uri="{FF2B5EF4-FFF2-40B4-BE49-F238E27FC236}">
                  <a16:creationId xmlns:a16="http://schemas.microsoft.com/office/drawing/2014/main" id="{FCAC2700-1ECB-66BB-596B-90648BD74C82}"/>
                </a:ext>
              </a:extLst>
            </p:cNvPr>
            <p:cNvSpPr/>
            <p:nvPr/>
          </p:nvSpPr>
          <p:spPr>
            <a:xfrm>
              <a:off x="17189050" y="3253431"/>
              <a:ext cx="150497" cy="150577"/>
            </a:xfrm>
            <a:custGeom>
              <a:avLst/>
              <a:gdLst>
                <a:gd name="connsiteX0" fmla="*/ 67 w 150497"/>
                <a:gd name="connsiteY0" fmla="*/ 79198 h 150577"/>
                <a:gd name="connsiteX1" fmla="*/ 79117 w 150497"/>
                <a:gd name="connsiteY1" fmla="*/ 150430 h 150577"/>
                <a:gd name="connsiteX2" fmla="*/ 150349 w 150497"/>
                <a:gd name="connsiteY2" fmla="*/ 71380 h 150577"/>
                <a:gd name="connsiteX3" fmla="*/ 71299 w 150497"/>
                <a:gd name="connsiteY3" fmla="*/ 148 h 150577"/>
                <a:gd name="connsiteX4" fmla="*/ 67 w 150497"/>
                <a:gd name="connsiteY4" fmla="*/ 79198 h 150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497" h="150577">
                  <a:moveTo>
                    <a:pt x="67" y="79198"/>
                  </a:moveTo>
                  <a:cubicBezTo>
                    <a:pt x="1804" y="120895"/>
                    <a:pt x="37420" y="153036"/>
                    <a:pt x="79117" y="150430"/>
                  </a:cubicBezTo>
                  <a:cubicBezTo>
                    <a:pt x="120814" y="148693"/>
                    <a:pt x="152955" y="113077"/>
                    <a:pt x="150349" y="71380"/>
                  </a:cubicBezTo>
                  <a:cubicBezTo>
                    <a:pt x="148612" y="29683"/>
                    <a:pt x="112996" y="-2458"/>
                    <a:pt x="71299" y="148"/>
                  </a:cubicBezTo>
                  <a:cubicBezTo>
                    <a:pt x="30471" y="1885"/>
                    <a:pt x="-1670" y="37501"/>
                    <a:pt x="67" y="79198"/>
                  </a:cubicBezTo>
                  <a:close/>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4" name="任意多边形: 形状 243">
              <a:extLst>
                <a:ext uri="{FF2B5EF4-FFF2-40B4-BE49-F238E27FC236}">
                  <a16:creationId xmlns:a16="http://schemas.microsoft.com/office/drawing/2014/main" id="{F5D29E0B-82A7-3B94-A981-FBD9347692C4}"/>
                </a:ext>
              </a:extLst>
            </p:cNvPr>
            <p:cNvSpPr/>
            <p:nvPr/>
          </p:nvSpPr>
          <p:spPr>
            <a:xfrm>
              <a:off x="16804121" y="3114590"/>
              <a:ext cx="433033" cy="541434"/>
            </a:xfrm>
            <a:custGeom>
              <a:avLst/>
              <a:gdLst>
                <a:gd name="connsiteX0" fmla="*/ 349380 w 433033"/>
                <a:gd name="connsiteY0" fmla="*/ 16505 h 541434"/>
                <a:gd name="connsiteX1" fmla="*/ 364148 w 433033"/>
                <a:gd name="connsiteY1" fmla="*/ 297089 h 541434"/>
                <a:gd name="connsiteX2" fmla="*/ 333744 w 433033"/>
                <a:gd name="connsiteY2" fmla="*/ 362240 h 541434"/>
                <a:gd name="connsiteX3" fmla="*/ 286835 w 433033"/>
                <a:gd name="connsiteY3" fmla="*/ 380483 h 541434"/>
                <a:gd name="connsiteX4" fmla="*/ 114836 w 433033"/>
                <a:gd name="connsiteY4" fmla="*/ 328362 h 541434"/>
                <a:gd name="connsiteX5" fmla="*/ 170 w 433033"/>
                <a:gd name="connsiteY5" fmla="*/ 403937 h 541434"/>
                <a:gd name="connsiteX6" fmla="*/ 194755 w 433033"/>
                <a:gd name="connsiteY6" fmla="*/ 541189 h 541434"/>
                <a:gd name="connsiteX7" fmla="*/ 430168 w 433033"/>
                <a:gd name="connsiteY7" fmla="*/ 296221 h 541434"/>
                <a:gd name="connsiteX8" fmla="*/ 413663 w 433033"/>
                <a:gd name="connsiteY8" fmla="*/ 0 h 541434"/>
                <a:gd name="connsiteX9" fmla="*/ 349380 w 433033"/>
                <a:gd name="connsiteY9" fmla="*/ 16505 h 541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3033" h="541434">
                  <a:moveTo>
                    <a:pt x="349380" y="16505"/>
                  </a:moveTo>
                  <a:lnTo>
                    <a:pt x="364148" y="297089"/>
                  </a:lnTo>
                  <a:cubicBezTo>
                    <a:pt x="365885" y="322281"/>
                    <a:pt x="355461" y="348342"/>
                    <a:pt x="333744" y="362240"/>
                  </a:cubicBezTo>
                  <a:cubicBezTo>
                    <a:pt x="320714" y="371796"/>
                    <a:pt x="310290" y="383957"/>
                    <a:pt x="286835" y="380483"/>
                  </a:cubicBezTo>
                  <a:cubicBezTo>
                    <a:pt x="219947" y="370927"/>
                    <a:pt x="251219" y="321412"/>
                    <a:pt x="114836" y="328362"/>
                  </a:cubicBezTo>
                  <a:cubicBezTo>
                    <a:pt x="-9385" y="335311"/>
                    <a:pt x="170" y="403937"/>
                    <a:pt x="170" y="403937"/>
                  </a:cubicBezTo>
                  <a:cubicBezTo>
                    <a:pt x="170" y="403937"/>
                    <a:pt x="24493" y="535108"/>
                    <a:pt x="194755" y="541189"/>
                  </a:cubicBezTo>
                  <a:cubicBezTo>
                    <a:pt x="365016" y="547270"/>
                    <a:pt x="450147" y="439553"/>
                    <a:pt x="430168" y="296221"/>
                  </a:cubicBezTo>
                  <a:lnTo>
                    <a:pt x="413663" y="0"/>
                  </a:lnTo>
                  <a:lnTo>
                    <a:pt x="349380" y="16505"/>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5" name="任意多边形: 形状 244">
              <a:extLst>
                <a:ext uri="{FF2B5EF4-FFF2-40B4-BE49-F238E27FC236}">
                  <a16:creationId xmlns:a16="http://schemas.microsoft.com/office/drawing/2014/main" id="{3307F3EC-3636-51DF-B110-6D1CF748B8DE}"/>
                </a:ext>
              </a:extLst>
            </p:cNvPr>
            <p:cNvSpPr/>
            <p:nvPr/>
          </p:nvSpPr>
          <p:spPr>
            <a:xfrm>
              <a:off x="16789524" y="3049439"/>
              <a:ext cx="471694" cy="219789"/>
            </a:xfrm>
            <a:custGeom>
              <a:avLst/>
              <a:gdLst>
                <a:gd name="connsiteX0" fmla="*/ 0 w 471694"/>
                <a:gd name="connsiteY0" fmla="*/ 129434 h 219789"/>
                <a:gd name="connsiteX1" fmla="*/ 194585 w 471694"/>
                <a:gd name="connsiteY1" fmla="*/ 113797 h 219789"/>
                <a:gd name="connsiteX2" fmla="*/ 400463 w 471694"/>
                <a:gd name="connsiteY2" fmla="*/ 178080 h 219789"/>
                <a:gd name="connsiteX3" fmla="*/ 430866 w 471694"/>
                <a:gd name="connsiteY3" fmla="*/ 219777 h 219789"/>
                <a:gd name="connsiteX4" fmla="*/ 471694 w 471694"/>
                <a:gd name="connsiteY4" fmla="*/ 205009 h 219789"/>
                <a:gd name="connsiteX5" fmla="*/ 469957 w 471694"/>
                <a:gd name="connsiteY5" fmla="*/ 75575 h 219789"/>
                <a:gd name="connsiteX6" fmla="*/ 385695 w 471694"/>
                <a:gd name="connsiteY6" fmla="*/ 9556 h 219789"/>
                <a:gd name="connsiteX7" fmla="*/ 152019 w 471694"/>
                <a:gd name="connsiteY7" fmla="*/ 0 h 219789"/>
                <a:gd name="connsiteX8" fmla="*/ 13899 w 471694"/>
                <a:gd name="connsiteY8" fmla="*/ 30404 h 219789"/>
                <a:gd name="connsiteX9" fmla="*/ 0 w 471694"/>
                <a:gd name="connsiteY9" fmla="*/ 129434 h 21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1694" h="219789">
                  <a:moveTo>
                    <a:pt x="0" y="129434"/>
                  </a:moveTo>
                  <a:cubicBezTo>
                    <a:pt x="0" y="129434"/>
                    <a:pt x="79050" y="141595"/>
                    <a:pt x="194585" y="113797"/>
                  </a:cubicBezTo>
                  <a:cubicBezTo>
                    <a:pt x="309251" y="85131"/>
                    <a:pt x="400463" y="178080"/>
                    <a:pt x="400463" y="178080"/>
                  </a:cubicBezTo>
                  <a:cubicBezTo>
                    <a:pt x="400463" y="178080"/>
                    <a:pt x="424786" y="220645"/>
                    <a:pt x="430866" y="219777"/>
                  </a:cubicBezTo>
                  <a:cubicBezTo>
                    <a:pt x="436947" y="218908"/>
                    <a:pt x="471694" y="205009"/>
                    <a:pt x="471694" y="205009"/>
                  </a:cubicBezTo>
                  <a:lnTo>
                    <a:pt x="469957" y="75575"/>
                  </a:lnTo>
                  <a:lnTo>
                    <a:pt x="385695" y="9556"/>
                  </a:lnTo>
                  <a:lnTo>
                    <a:pt x="152019" y="0"/>
                  </a:lnTo>
                  <a:lnTo>
                    <a:pt x="13899" y="30404"/>
                  </a:lnTo>
                  <a:lnTo>
                    <a:pt x="0" y="129434"/>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页">
    <p:bg>
      <p:bgPr>
        <a:blipFill>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标注页">
    <p:bg>
      <p:bgPr>
        <a:solidFill>
          <a:schemeClr val="bg1"/>
        </a:solidFill>
        <a:effectLst/>
      </p:bgPr>
    </p:bg>
    <p:spTree>
      <p:nvGrpSpPr>
        <p:cNvPr id="1" name=""/>
        <p:cNvGrpSpPr/>
        <p:nvPr/>
      </p:nvGrpSpPr>
      <p:grpSpPr>
        <a:xfrm>
          <a:off x="0" y="0"/>
          <a:ext cx="0" cy="0"/>
          <a:chOff x="0" y="0"/>
          <a:chExt cx="0" cy="0"/>
        </a:xfrm>
      </p:grpSpPr>
      <p:pic>
        <p:nvPicPr>
          <p:cNvPr id="4" name="图片 3" descr="形状&#10;&#10;描述已自动生成">
            <a:extLst>
              <a:ext uri="{FF2B5EF4-FFF2-40B4-BE49-F238E27FC236}">
                <a16:creationId xmlns:a16="http://schemas.microsoft.com/office/drawing/2014/main" id="{2B6B1E38-92E7-264B-8E89-41E6E84A3B2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文本占位符 2">
            <a:extLst>
              <a:ext uri="{FF2B5EF4-FFF2-40B4-BE49-F238E27FC236}">
                <a16:creationId xmlns:a16="http://schemas.microsoft.com/office/drawing/2014/main" id="{8FD8A64B-6AD0-3A41-814C-1B63096892A1}"/>
              </a:ext>
            </a:extLst>
          </p:cNvPr>
          <p:cNvSpPr>
            <a:spLocks noGrp="1"/>
          </p:cNvSpPr>
          <p:nvPr>
            <p:ph type="body" sz="quarter" idx="11" hasCustomPrompt="1"/>
          </p:nvPr>
        </p:nvSpPr>
        <p:spPr>
          <a:xfrm>
            <a:off x="440603" y="182445"/>
            <a:ext cx="1657138"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dirty="0" err="1"/>
              <a:t>OfficePLUS</a:t>
            </a:r>
            <a:endParaRPr kumimoji="1" lang="zh-CN" altLang="en-US" dirty="0"/>
          </a:p>
        </p:txBody>
      </p:sp>
      <p:sp>
        <p:nvSpPr>
          <p:cNvPr id="9" name="文本占位符 2">
            <a:extLst>
              <a:ext uri="{FF2B5EF4-FFF2-40B4-BE49-F238E27FC236}">
                <a16:creationId xmlns:a16="http://schemas.microsoft.com/office/drawing/2014/main" id="{54EE1A10-8007-A34C-90EC-12BF9C0AED67}"/>
              </a:ext>
            </a:extLst>
          </p:cNvPr>
          <p:cNvSpPr>
            <a:spLocks noGrp="1"/>
          </p:cNvSpPr>
          <p:nvPr>
            <p:ph type="body" sz="quarter" idx="13" hasCustomPrompt="1"/>
          </p:nvPr>
        </p:nvSpPr>
        <p:spPr>
          <a:xfrm>
            <a:off x="4153012" y="759876"/>
            <a:ext cx="7074345" cy="5399189"/>
          </a:xfrm>
          <a:prstGeom prst="rect">
            <a:avLst/>
          </a:prstGeom>
        </p:spPr>
        <p:txBody>
          <a:bodyPr/>
          <a:lstStyle>
            <a:lvl1pPr marL="0" indent="0">
              <a:lnSpc>
                <a:spcPct val="150000"/>
              </a:lnSpc>
              <a:buNone/>
              <a:defRPr sz="1200" b="0" i="0" baseline="0">
                <a:solidFill>
                  <a:schemeClr val="bg1"/>
                </a:solidFill>
                <a:latin typeface="Microsoft YaHei Light" panose="020B0503020204020204" pitchFamily="34" charset="-122"/>
                <a:ea typeface="Microsoft YaHei Light" panose="020B0503020204020204" pitchFamily="34" charset="-122"/>
                <a:cs typeface="Microsoft YaHei Light" panose="020B0503020204020204" pitchFamily="34" charset="-122"/>
              </a:defRPr>
            </a:lvl1pPr>
          </a:lstStyle>
          <a:p>
            <a:pPr lvl="0"/>
            <a:r>
              <a:rPr kumimoji="1" lang="en-US" altLang="zh-CN" dirty="0" err="1"/>
              <a:t>OfficePLUS</a:t>
            </a:r>
            <a:endParaRPr kumimoji="1" lang="zh-CN" altLang="en-US" dirty="0"/>
          </a:p>
        </p:txBody>
      </p:sp>
      <p:sp>
        <p:nvSpPr>
          <p:cNvPr id="10" name="文本占位符 2">
            <a:extLst>
              <a:ext uri="{FF2B5EF4-FFF2-40B4-BE49-F238E27FC236}">
                <a16:creationId xmlns:a16="http://schemas.microsoft.com/office/drawing/2014/main" id="{FCC17F7B-0108-144F-8488-1E2862B90648}"/>
              </a:ext>
            </a:extLst>
          </p:cNvPr>
          <p:cNvSpPr>
            <a:spLocks noGrp="1"/>
          </p:cNvSpPr>
          <p:nvPr>
            <p:ph type="body" sz="quarter" idx="14" hasCustomPrompt="1"/>
          </p:nvPr>
        </p:nvSpPr>
        <p:spPr>
          <a:xfrm>
            <a:off x="4153012" y="182445"/>
            <a:ext cx="2259871"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a:t>OfficePLUS</a:t>
            </a:r>
            <a:endParaRPr kumimoji="1" lang="zh-CN" altLang="en-US"/>
          </a:p>
        </p:txBody>
      </p:sp>
      <p:sp>
        <p:nvSpPr>
          <p:cNvPr id="11" name="文本占位符 2">
            <a:extLst>
              <a:ext uri="{FF2B5EF4-FFF2-40B4-BE49-F238E27FC236}">
                <a16:creationId xmlns:a16="http://schemas.microsoft.com/office/drawing/2014/main" id="{30BB9E0B-0189-FE49-A78C-FE753F2AA793}"/>
              </a:ext>
            </a:extLst>
          </p:cNvPr>
          <p:cNvSpPr>
            <a:spLocks noGrp="1"/>
          </p:cNvSpPr>
          <p:nvPr>
            <p:ph type="body" sz="quarter" idx="10" hasCustomPrompt="1"/>
          </p:nvPr>
        </p:nvSpPr>
        <p:spPr>
          <a:xfrm>
            <a:off x="440603" y="759873"/>
            <a:ext cx="1657138" cy="440267"/>
          </a:xfrm>
          <a:prstGeom prst="rect">
            <a:avLst/>
          </a:prstGeom>
        </p:spPr>
        <p:txBody>
          <a:bodyPr/>
          <a:lstStyle>
            <a:lvl1pPr marL="0" marR="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sz="1867" b="0" i="0">
                <a:solidFill>
                  <a:schemeClr val="bg1"/>
                </a:solidFill>
                <a:latin typeface="Microsoft YaHei" panose="020B0503020204020204" pitchFamily="34" charset="-122"/>
                <a:ea typeface="Microsoft YaHei" panose="020B0503020204020204" pitchFamily="34" charset="-122"/>
                <a:cs typeface="Microsoft YaHei" panose="020B0503020204020204" pitchFamily="34" charset="-122"/>
              </a:defRPr>
            </a:lvl1pPr>
          </a:lstStyle>
          <a:p>
            <a:pPr marL="0" marR="0" lvl="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zh-CN"/>
              <a:t>OfficePLUS</a:t>
            </a:r>
            <a:endParaRPr kumimoji="1" lang="zh-CN" altLang="en-US"/>
          </a:p>
        </p:txBody>
      </p:sp>
      <p:sp>
        <p:nvSpPr>
          <p:cNvPr id="6" name="文本占位符 2">
            <a:extLst>
              <a:ext uri="{FF2B5EF4-FFF2-40B4-BE49-F238E27FC236}">
                <a16:creationId xmlns:a16="http://schemas.microsoft.com/office/drawing/2014/main" id="{0794DEC1-0DDB-5444-9DA7-6EDC75F3C898}"/>
              </a:ext>
            </a:extLst>
          </p:cNvPr>
          <p:cNvSpPr>
            <a:spLocks noGrp="1"/>
          </p:cNvSpPr>
          <p:nvPr>
            <p:ph type="body" sz="quarter" idx="15" hasCustomPrompt="1"/>
          </p:nvPr>
        </p:nvSpPr>
        <p:spPr>
          <a:xfrm>
            <a:off x="440603" y="1490309"/>
            <a:ext cx="1657138" cy="4607818"/>
          </a:xfrm>
          <a:prstGeom prst="rect">
            <a:avLst/>
          </a:prstGeom>
        </p:spPr>
        <p:txBody>
          <a:bodyPr/>
          <a:lstStyle>
            <a:lvl1pPr marL="0" indent="0">
              <a:lnSpc>
                <a:spcPct val="15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a:t>OfficePLUS</a:t>
            </a:r>
            <a:endParaRPr kumimoji="1" lang="zh-CN" altLang="en-US"/>
          </a:p>
        </p:txBody>
      </p:sp>
      <p:sp>
        <p:nvSpPr>
          <p:cNvPr id="8" name="文本占位符 2">
            <a:extLst>
              <a:ext uri="{FF2B5EF4-FFF2-40B4-BE49-F238E27FC236}">
                <a16:creationId xmlns:a16="http://schemas.microsoft.com/office/drawing/2014/main" id="{2E329B3E-8E5D-6C4F-8355-071113D7373A}"/>
              </a:ext>
            </a:extLst>
          </p:cNvPr>
          <p:cNvSpPr>
            <a:spLocks noGrp="1"/>
          </p:cNvSpPr>
          <p:nvPr>
            <p:ph type="body" sz="quarter" idx="16" hasCustomPrompt="1"/>
          </p:nvPr>
        </p:nvSpPr>
        <p:spPr>
          <a:xfrm>
            <a:off x="2377999" y="182445"/>
            <a:ext cx="1494754" cy="287259"/>
          </a:xfrm>
          <a:prstGeom prst="rect">
            <a:avLst/>
          </a:prstGeom>
        </p:spPr>
        <p:txBody>
          <a:bodyPr/>
          <a:lstStyle>
            <a:lvl1pPr marL="0" indent="0">
              <a:lnSpc>
                <a:spcPct val="100000"/>
              </a:lnSpc>
              <a:buNone/>
              <a:defRPr sz="1100" b="0" i="0" baseline="0">
                <a:solidFill>
                  <a:schemeClr val="bg1"/>
                </a:solidFill>
                <a:latin typeface="Microsoft YaHei Light" panose="020B0503020204020204" pitchFamily="34" charset="-122"/>
                <a:ea typeface="Microsoft YaHei Light" panose="020B0503020204020204" pitchFamily="34" charset="-122"/>
                <a:cs typeface="Segoe UI Light" charset="0"/>
              </a:defRPr>
            </a:lvl1pPr>
          </a:lstStyle>
          <a:p>
            <a:pPr lvl="0"/>
            <a:r>
              <a:rPr kumimoji="1" lang="en-US" altLang="zh-CN" dirty="0" err="1"/>
              <a:t>OfficePLUS</a:t>
            </a:r>
            <a:endParaRPr kumimoji="1" lang="zh-CN" altLang="en-US" dirty="0"/>
          </a:p>
        </p:txBody>
      </p:sp>
      <p:sp>
        <p:nvSpPr>
          <p:cNvPr id="14" name="文本占位符 2">
            <a:extLst>
              <a:ext uri="{FF2B5EF4-FFF2-40B4-BE49-F238E27FC236}">
                <a16:creationId xmlns:a16="http://schemas.microsoft.com/office/drawing/2014/main" id="{EE8BE598-6F23-D84B-ABD3-65A6F031CF37}"/>
              </a:ext>
            </a:extLst>
          </p:cNvPr>
          <p:cNvSpPr>
            <a:spLocks noGrp="1"/>
          </p:cNvSpPr>
          <p:nvPr>
            <p:ph type="body" sz="quarter" idx="17" hasCustomPrompt="1"/>
          </p:nvPr>
        </p:nvSpPr>
        <p:spPr>
          <a:xfrm>
            <a:off x="2378000" y="759876"/>
            <a:ext cx="1494754" cy="5399189"/>
          </a:xfrm>
          <a:prstGeom prst="rect">
            <a:avLst/>
          </a:prstGeom>
        </p:spPr>
        <p:txBody>
          <a:bodyPr/>
          <a:lstStyle>
            <a:lvl1pPr marL="0" indent="0">
              <a:lnSpc>
                <a:spcPct val="150000"/>
              </a:lnSpc>
              <a:buNone/>
              <a:defRPr sz="1200" b="0" i="0" baseline="0">
                <a:solidFill>
                  <a:schemeClr val="bg1"/>
                </a:solidFill>
                <a:latin typeface="Microsoft YaHei Light" panose="020B0503020204020204" pitchFamily="34" charset="-122"/>
                <a:ea typeface="Microsoft YaHei Light" panose="020B0503020204020204" pitchFamily="34" charset="-122"/>
                <a:cs typeface="Microsoft YaHei Light" panose="020B0503020204020204" pitchFamily="34" charset="-122"/>
              </a:defRPr>
            </a:lvl1pPr>
          </a:lstStyle>
          <a:p>
            <a:pPr lvl="0"/>
            <a:r>
              <a:rPr kumimoji="1" lang="en-US" altLang="zh-CN" dirty="0" err="1"/>
              <a:t>OfficePLUS</a:t>
            </a:r>
            <a:endParaRPr kumimoji="1" lang="zh-CN" altLang="en-US" dirty="0"/>
          </a:p>
        </p:txBody>
      </p:sp>
    </p:spTree>
    <p:extLst>
      <p:ext uri="{BB962C8B-B14F-4D97-AF65-F5344CB8AC3E}">
        <p14:creationId xmlns:p14="http://schemas.microsoft.com/office/powerpoint/2010/main" val="3029040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KSO_TEMPLATE" hidden="1"/>
          <p:cNvSpPr/>
          <p:nvPr userDrawn="1">
            <p:custDataLst>
              <p:tags r:id="rId10"/>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思源黑体 CN Normal" panose="020B0400000000000000" pitchFamily="34" charset="-122"/>
              <a:ea typeface="思源黑体 CN Heavy" panose="020B0A00000000000000"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xStyles>
    <p:titleStyle>
      <a:lvl1pPr algn="l" defTabSz="914400" rtl="0" eaLnBrk="1" fontAlgn="auto" latinLnBrk="0" hangingPunct="1">
        <a:lnSpc>
          <a:spcPct val="100000"/>
        </a:lnSpc>
        <a:spcBef>
          <a:spcPct val="0"/>
        </a:spcBef>
        <a:buNone/>
        <a:defRPr sz="2400" b="0" u="none" strike="noStrike" kern="1200" cap="none" spc="200" normalizeH="0" baseline="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tags" Target="../tags/tag61.xml"/><Relationship Id="rId13" Type="http://schemas.openxmlformats.org/officeDocument/2006/relationships/image" Target="../media/image4.png"/><Relationship Id="rId18" Type="http://schemas.openxmlformats.org/officeDocument/2006/relationships/image" Target="../media/image9.svg"/><Relationship Id="rId3" Type="http://schemas.openxmlformats.org/officeDocument/2006/relationships/tags" Target="../tags/tag56.xml"/><Relationship Id="rId7" Type="http://schemas.openxmlformats.org/officeDocument/2006/relationships/tags" Target="../tags/tag60.xml"/><Relationship Id="rId12" Type="http://schemas.openxmlformats.org/officeDocument/2006/relationships/notesSlide" Target="../notesSlides/notesSlide11.xml"/><Relationship Id="rId17" Type="http://schemas.openxmlformats.org/officeDocument/2006/relationships/image" Target="../media/image8.png"/><Relationship Id="rId2" Type="http://schemas.openxmlformats.org/officeDocument/2006/relationships/tags" Target="../tags/tag55.xml"/><Relationship Id="rId16" Type="http://schemas.openxmlformats.org/officeDocument/2006/relationships/image" Target="../media/image7.svg"/><Relationship Id="rId1" Type="http://schemas.openxmlformats.org/officeDocument/2006/relationships/tags" Target="../tags/tag54.xml"/><Relationship Id="rId6" Type="http://schemas.openxmlformats.org/officeDocument/2006/relationships/tags" Target="../tags/tag59.xml"/><Relationship Id="rId11" Type="http://schemas.openxmlformats.org/officeDocument/2006/relationships/slideLayout" Target="../slideLayouts/slideLayout5.xml"/><Relationship Id="rId5" Type="http://schemas.openxmlformats.org/officeDocument/2006/relationships/tags" Target="../tags/tag58.xml"/><Relationship Id="rId15" Type="http://schemas.openxmlformats.org/officeDocument/2006/relationships/image" Target="../media/image6.png"/><Relationship Id="rId10" Type="http://schemas.openxmlformats.org/officeDocument/2006/relationships/tags" Target="../tags/tag63.xml"/><Relationship Id="rId4" Type="http://schemas.openxmlformats.org/officeDocument/2006/relationships/tags" Target="../tags/tag57.xml"/><Relationship Id="rId9" Type="http://schemas.openxmlformats.org/officeDocument/2006/relationships/tags" Target="../tags/tag62.xml"/><Relationship Id="rId14" Type="http://schemas.openxmlformats.org/officeDocument/2006/relationships/image" Target="../media/image5.svg"/></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image" Target="../media/image5.svg"/><Relationship Id="rId3" Type="http://schemas.openxmlformats.org/officeDocument/2006/relationships/tags" Target="../tags/tag66.xml"/><Relationship Id="rId7" Type="http://schemas.openxmlformats.org/officeDocument/2006/relationships/diagramData" Target="../diagrams/data1.xml"/><Relationship Id="rId12" Type="http://schemas.openxmlformats.org/officeDocument/2006/relationships/image" Target="../media/image4.png"/><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notesSlide" Target="../notesSlides/notesSlide12.xml"/><Relationship Id="rId11" Type="http://schemas.microsoft.com/office/2007/relationships/diagramDrawing" Target="../diagrams/drawing1.xml"/><Relationship Id="rId5" Type="http://schemas.openxmlformats.org/officeDocument/2006/relationships/slideLayout" Target="../slideLayouts/slideLayout5.xml"/><Relationship Id="rId15" Type="http://schemas.openxmlformats.org/officeDocument/2006/relationships/image" Target="../media/image11.svg"/><Relationship Id="rId10" Type="http://schemas.openxmlformats.org/officeDocument/2006/relationships/diagramColors" Target="../diagrams/colors1.xml"/><Relationship Id="rId4" Type="http://schemas.openxmlformats.org/officeDocument/2006/relationships/tags" Target="../tags/tag67.xml"/><Relationship Id="rId9" Type="http://schemas.openxmlformats.org/officeDocument/2006/relationships/diagramQuickStyle" Target="../diagrams/quickStyle1.xml"/><Relationship Id="rId14" Type="http://schemas.openxmlformats.org/officeDocument/2006/relationships/image" Target="../media/image10.png"/></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70.xml"/><Relationship Id="rId7" Type="http://schemas.openxmlformats.org/officeDocument/2006/relationships/slideLayout" Target="../slideLayouts/slideLayout5.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s>
</file>

<file path=ppt/slides/_rels/slide14.xml.rels><?xml version="1.0" encoding="UTF-8" standalone="yes"?>
<Relationships xmlns="http://schemas.openxmlformats.org/package/2006/relationships"><Relationship Id="rId8" Type="http://schemas.openxmlformats.org/officeDocument/2006/relationships/tags" Target="../tags/tag81.xml"/><Relationship Id="rId3" Type="http://schemas.openxmlformats.org/officeDocument/2006/relationships/tags" Target="../tags/tag76.xml"/><Relationship Id="rId7" Type="http://schemas.openxmlformats.org/officeDocument/2006/relationships/tags" Target="../tags/tag80.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tags" Target="../tags/tag79.xml"/><Relationship Id="rId11" Type="http://schemas.openxmlformats.org/officeDocument/2006/relationships/notesSlide" Target="../notesSlides/notesSlide14.xml"/><Relationship Id="rId5" Type="http://schemas.openxmlformats.org/officeDocument/2006/relationships/tags" Target="../tags/tag78.xml"/><Relationship Id="rId10" Type="http://schemas.openxmlformats.org/officeDocument/2006/relationships/slideLayout" Target="../slideLayouts/slideLayout5.xml"/><Relationship Id="rId4" Type="http://schemas.openxmlformats.org/officeDocument/2006/relationships/tags" Target="../tags/tag77.xml"/><Relationship Id="rId9" Type="http://schemas.openxmlformats.org/officeDocument/2006/relationships/tags" Target="../tags/tag82.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85.xml"/><Relationship Id="rId7" Type="http://schemas.openxmlformats.org/officeDocument/2006/relationships/slideLayout" Target="../slideLayouts/slideLayout5.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 Id="rId9"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notesSlide" Target="../notesSlides/notesSlide16.xml"/><Relationship Id="rId5" Type="http://schemas.openxmlformats.org/officeDocument/2006/relationships/slideLayout" Target="../slideLayouts/slideLayout5.xml"/><Relationship Id="rId4" Type="http://schemas.openxmlformats.org/officeDocument/2006/relationships/tags" Target="../tags/tag9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4.xml"/><Relationship Id="rId1" Type="http://schemas.openxmlformats.org/officeDocument/2006/relationships/tags" Target="../tags/tag93.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tags" Target="../tags/tag97.xml"/><Relationship Id="rId7" Type="http://schemas.openxmlformats.org/officeDocument/2006/relationships/notesSlide" Target="../notesSlides/notesSlide18.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slideLayout" Target="../slideLayouts/slideLayout5.xml"/><Relationship Id="rId5" Type="http://schemas.openxmlformats.org/officeDocument/2006/relationships/tags" Target="../tags/tag99.xml"/><Relationship Id="rId4" Type="http://schemas.openxmlformats.org/officeDocument/2006/relationships/tags" Target="../tags/tag98.xml"/></Relationships>
</file>

<file path=ppt/slides/_rels/slide19.xml.rels><?xml version="1.0" encoding="UTF-8" standalone="yes"?>
<Relationships xmlns="http://schemas.openxmlformats.org/package/2006/relationships"><Relationship Id="rId8" Type="http://schemas.openxmlformats.org/officeDocument/2006/relationships/tags" Target="../tags/tag107.xml"/><Relationship Id="rId13" Type="http://schemas.openxmlformats.org/officeDocument/2006/relationships/tags" Target="../tags/tag112.xml"/><Relationship Id="rId3" Type="http://schemas.openxmlformats.org/officeDocument/2006/relationships/tags" Target="../tags/tag102.xml"/><Relationship Id="rId7" Type="http://schemas.openxmlformats.org/officeDocument/2006/relationships/tags" Target="../tags/tag106.xml"/><Relationship Id="rId12" Type="http://schemas.openxmlformats.org/officeDocument/2006/relationships/tags" Target="../tags/tag111.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11" Type="http://schemas.openxmlformats.org/officeDocument/2006/relationships/tags" Target="../tags/tag110.xml"/><Relationship Id="rId5" Type="http://schemas.openxmlformats.org/officeDocument/2006/relationships/tags" Target="../tags/tag104.xml"/><Relationship Id="rId15" Type="http://schemas.openxmlformats.org/officeDocument/2006/relationships/notesSlide" Target="../notesSlides/notesSlide19.xml"/><Relationship Id="rId10" Type="http://schemas.openxmlformats.org/officeDocument/2006/relationships/tags" Target="../tags/tag109.xml"/><Relationship Id="rId4" Type="http://schemas.openxmlformats.org/officeDocument/2006/relationships/tags" Target="../tags/tag103.xml"/><Relationship Id="rId9" Type="http://schemas.openxmlformats.org/officeDocument/2006/relationships/tags" Target="../tags/tag108.xml"/><Relationship Id="rId14"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5.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10" Type="http://schemas.openxmlformats.org/officeDocument/2006/relationships/image" Target="../media/image3.png"/><Relationship Id="rId4" Type="http://schemas.openxmlformats.org/officeDocument/2006/relationships/tags" Target="../tags/tag11.xml"/><Relationship Id="rId9"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8" Type="http://schemas.openxmlformats.org/officeDocument/2006/relationships/tags" Target="../tags/tag120.xml"/><Relationship Id="rId3" Type="http://schemas.openxmlformats.org/officeDocument/2006/relationships/tags" Target="../tags/tag115.xml"/><Relationship Id="rId7" Type="http://schemas.openxmlformats.org/officeDocument/2006/relationships/tags" Target="../tags/tag119.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11" Type="http://schemas.openxmlformats.org/officeDocument/2006/relationships/chart" Target="../charts/chart3.xml"/><Relationship Id="rId5" Type="http://schemas.openxmlformats.org/officeDocument/2006/relationships/tags" Target="../tags/tag117.xml"/><Relationship Id="rId10" Type="http://schemas.openxmlformats.org/officeDocument/2006/relationships/notesSlide" Target="../notesSlides/notesSlide20.xml"/><Relationship Id="rId4" Type="http://schemas.openxmlformats.org/officeDocument/2006/relationships/tags" Target="../tags/tag116.xml"/><Relationship Id="rId9"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8" Type="http://schemas.openxmlformats.org/officeDocument/2006/relationships/tags" Target="../tags/tag128.xml"/><Relationship Id="rId13" Type="http://schemas.openxmlformats.org/officeDocument/2006/relationships/image" Target="../media/image5.svg"/><Relationship Id="rId3" Type="http://schemas.openxmlformats.org/officeDocument/2006/relationships/tags" Target="../tags/tag123.xml"/><Relationship Id="rId7" Type="http://schemas.openxmlformats.org/officeDocument/2006/relationships/tags" Target="../tags/tag127.xml"/><Relationship Id="rId12" Type="http://schemas.openxmlformats.org/officeDocument/2006/relationships/image" Target="../media/image4.png"/><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tags" Target="../tags/tag126.xml"/><Relationship Id="rId11" Type="http://schemas.openxmlformats.org/officeDocument/2006/relationships/notesSlide" Target="../notesSlides/notesSlide21.xml"/><Relationship Id="rId5" Type="http://schemas.openxmlformats.org/officeDocument/2006/relationships/tags" Target="../tags/tag125.xml"/><Relationship Id="rId15" Type="http://schemas.openxmlformats.org/officeDocument/2006/relationships/image" Target="../media/image7.svg"/><Relationship Id="rId10" Type="http://schemas.openxmlformats.org/officeDocument/2006/relationships/slideLayout" Target="../slideLayouts/slideLayout5.xml"/><Relationship Id="rId4" Type="http://schemas.openxmlformats.org/officeDocument/2006/relationships/tags" Target="../tags/tag124.xml"/><Relationship Id="rId9" Type="http://schemas.openxmlformats.org/officeDocument/2006/relationships/tags" Target="../tags/tag129.xml"/><Relationship Id="rId14" Type="http://schemas.openxmlformats.org/officeDocument/2006/relationships/image" Target="../media/image6.png"/></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tags" Target="../tags/tag132.xml"/><Relationship Id="rId7" Type="http://schemas.openxmlformats.org/officeDocument/2006/relationships/notesSlide" Target="../notesSlides/notesSlide22.xml"/><Relationship Id="rId12" Type="http://schemas.microsoft.com/office/2007/relationships/diagramDrawing" Target="../diagrams/drawing2.xml"/><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slideLayout" Target="../slideLayouts/slideLayout5.xml"/><Relationship Id="rId11" Type="http://schemas.openxmlformats.org/officeDocument/2006/relationships/diagramColors" Target="../diagrams/colors2.xml"/><Relationship Id="rId5" Type="http://schemas.openxmlformats.org/officeDocument/2006/relationships/tags" Target="../tags/tag134.xml"/><Relationship Id="rId10" Type="http://schemas.openxmlformats.org/officeDocument/2006/relationships/diagramQuickStyle" Target="../diagrams/quickStyle2.xml"/><Relationship Id="rId4" Type="http://schemas.openxmlformats.org/officeDocument/2006/relationships/tags" Target="../tags/tag133.xml"/><Relationship Id="rId9"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tags" Target="../tags/tag137.xml"/><Relationship Id="rId7" Type="http://schemas.openxmlformats.org/officeDocument/2006/relationships/notesSlide" Target="../notesSlides/notesSlide23.xml"/><Relationship Id="rId12" Type="http://schemas.microsoft.com/office/2007/relationships/diagramDrawing" Target="../diagrams/drawing3.xml"/><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slideLayout" Target="../slideLayouts/slideLayout5.xml"/><Relationship Id="rId11" Type="http://schemas.openxmlformats.org/officeDocument/2006/relationships/diagramColors" Target="../diagrams/colors3.xml"/><Relationship Id="rId5" Type="http://schemas.openxmlformats.org/officeDocument/2006/relationships/tags" Target="../tags/tag139.xml"/><Relationship Id="rId10" Type="http://schemas.openxmlformats.org/officeDocument/2006/relationships/diagramQuickStyle" Target="../diagrams/quickStyle3.xml"/><Relationship Id="rId4" Type="http://schemas.openxmlformats.org/officeDocument/2006/relationships/tags" Target="../tags/tag138.xml"/><Relationship Id="rId9"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8" Type="http://schemas.openxmlformats.org/officeDocument/2006/relationships/notesSlide" Target="../notesSlides/notesSlide24.xml"/><Relationship Id="rId3" Type="http://schemas.openxmlformats.org/officeDocument/2006/relationships/tags" Target="../tags/tag142.xml"/><Relationship Id="rId7" Type="http://schemas.openxmlformats.org/officeDocument/2006/relationships/slideLayout" Target="../slideLayouts/slideLayout5.xml"/><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tags" Target="../tags/tag145.xml"/><Relationship Id="rId5" Type="http://schemas.openxmlformats.org/officeDocument/2006/relationships/tags" Target="../tags/tag144.xml"/><Relationship Id="rId4" Type="http://schemas.openxmlformats.org/officeDocument/2006/relationships/tags" Target="../tags/tag143.xml"/></Relationships>
</file>

<file path=ppt/slides/_rels/slide25.xml.rels><?xml version="1.0" encoding="UTF-8" standalone="yes"?>
<Relationships xmlns="http://schemas.openxmlformats.org/package/2006/relationships"><Relationship Id="rId8" Type="http://schemas.openxmlformats.org/officeDocument/2006/relationships/tags" Target="../tags/tag153.xml"/><Relationship Id="rId13" Type="http://schemas.openxmlformats.org/officeDocument/2006/relationships/chart" Target="../charts/chart4.xml"/><Relationship Id="rId3" Type="http://schemas.openxmlformats.org/officeDocument/2006/relationships/tags" Target="../tags/tag148.xml"/><Relationship Id="rId7" Type="http://schemas.openxmlformats.org/officeDocument/2006/relationships/tags" Target="../tags/tag152.xml"/><Relationship Id="rId12" Type="http://schemas.openxmlformats.org/officeDocument/2006/relationships/notesSlide" Target="../notesSlides/notesSlide25.xml"/><Relationship Id="rId2" Type="http://schemas.openxmlformats.org/officeDocument/2006/relationships/tags" Target="../tags/tag147.xml"/><Relationship Id="rId1" Type="http://schemas.openxmlformats.org/officeDocument/2006/relationships/tags" Target="../tags/tag146.xml"/><Relationship Id="rId6" Type="http://schemas.openxmlformats.org/officeDocument/2006/relationships/tags" Target="../tags/tag151.xml"/><Relationship Id="rId11" Type="http://schemas.openxmlformats.org/officeDocument/2006/relationships/slideLayout" Target="../slideLayouts/slideLayout5.xml"/><Relationship Id="rId5" Type="http://schemas.openxmlformats.org/officeDocument/2006/relationships/tags" Target="../tags/tag150.xml"/><Relationship Id="rId10" Type="http://schemas.openxmlformats.org/officeDocument/2006/relationships/tags" Target="../tags/tag155.xml"/><Relationship Id="rId4" Type="http://schemas.openxmlformats.org/officeDocument/2006/relationships/tags" Target="../tags/tag149.xml"/><Relationship Id="rId9" Type="http://schemas.openxmlformats.org/officeDocument/2006/relationships/tags" Target="../tags/tag15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57.xml"/><Relationship Id="rId1" Type="http://schemas.openxmlformats.org/officeDocument/2006/relationships/tags" Target="../tags/tag156.xml"/><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tags" Target="../tags/tag160.xml"/><Relationship Id="rId7" Type="http://schemas.openxmlformats.org/officeDocument/2006/relationships/diagramData" Target="../diagrams/data4.xml"/><Relationship Id="rId2" Type="http://schemas.openxmlformats.org/officeDocument/2006/relationships/tags" Target="../tags/tag159.xml"/><Relationship Id="rId1" Type="http://schemas.openxmlformats.org/officeDocument/2006/relationships/tags" Target="../tags/tag158.xml"/><Relationship Id="rId6" Type="http://schemas.openxmlformats.org/officeDocument/2006/relationships/notesSlide" Target="../notesSlides/notesSlide27.xml"/><Relationship Id="rId11" Type="http://schemas.microsoft.com/office/2007/relationships/diagramDrawing" Target="../diagrams/drawing4.xml"/><Relationship Id="rId5" Type="http://schemas.openxmlformats.org/officeDocument/2006/relationships/slideLayout" Target="../slideLayouts/slideLayout5.xml"/><Relationship Id="rId10" Type="http://schemas.openxmlformats.org/officeDocument/2006/relationships/diagramColors" Target="../diagrams/colors4.xml"/><Relationship Id="rId4" Type="http://schemas.openxmlformats.org/officeDocument/2006/relationships/tags" Target="../tags/tag161.xml"/><Relationship Id="rId9"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3" Type="http://schemas.openxmlformats.org/officeDocument/2006/relationships/tags" Target="../tags/tag164.xml"/><Relationship Id="rId7" Type="http://schemas.openxmlformats.org/officeDocument/2006/relationships/notesSlide" Target="../notesSlides/notesSlide28.xml"/><Relationship Id="rId2" Type="http://schemas.openxmlformats.org/officeDocument/2006/relationships/tags" Target="../tags/tag163.xml"/><Relationship Id="rId1" Type="http://schemas.openxmlformats.org/officeDocument/2006/relationships/tags" Target="../tags/tag162.xml"/><Relationship Id="rId6" Type="http://schemas.openxmlformats.org/officeDocument/2006/relationships/slideLayout" Target="../slideLayouts/slideLayout5.xml"/><Relationship Id="rId5" Type="http://schemas.openxmlformats.org/officeDocument/2006/relationships/tags" Target="../tags/tag166.xml"/><Relationship Id="rId4" Type="http://schemas.openxmlformats.org/officeDocument/2006/relationships/tags" Target="../tags/tag165.xml"/></Relationships>
</file>

<file path=ppt/slides/_rels/slide29.xml.rels><?xml version="1.0" encoding="UTF-8" standalone="yes"?>
<Relationships xmlns="http://schemas.openxmlformats.org/package/2006/relationships"><Relationship Id="rId3" Type="http://schemas.openxmlformats.org/officeDocument/2006/relationships/tags" Target="../tags/tag169.xml"/><Relationship Id="rId2" Type="http://schemas.openxmlformats.org/officeDocument/2006/relationships/tags" Target="../tags/tag168.xml"/><Relationship Id="rId1" Type="http://schemas.openxmlformats.org/officeDocument/2006/relationships/tags" Target="../tags/tag167.xml"/><Relationship Id="rId6" Type="http://schemas.openxmlformats.org/officeDocument/2006/relationships/notesSlide" Target="../notesSlides/notesSlide29.xml"/><Relationship Id="rId5" Type="http://schemas.openxmlformats.org/officeDocument/2006/relationships/slideLayout" Target="../slideLayouts/slideLayout5.xml"/><Relationship Id="rId4" Type="http://schemas.openxmlformats.org/officeDocument/2006/relationships/tags" Target="../tags/tag170.xml"/></Relationships>
</file>

<file path=ppt/slides/_rels/slide3.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173.xml"/><Relationship Id="rId2" Type="http://schemas.openxmlformats.org/officeDocument/2006/relationships/tags" Target="../tags/tag172.xml"/><Relationship Id="rId1" Type="http://schemas.openxmlformats.org/officeDocument/2006/relationships/tags" Target="../tags/tag171.xml"/><Relationship Id="rId6" Type="http://schemas.openxmlformats.org/officeDocument/2006/relationships/notesSlide" Target="../notesSlides/notesSlide30.xml"/><Relationship Id="rId5" Type="http://schemas.openxmlformats.org/officeDocument/2006/relationships/slideLayout" Target="../slideLayouts/slideLayout6.xml"/><Relationship Id="rId4" Type="http://schemas.openxmlformats.org/officeDocument/2006/relationships/tags" Target="../tags/tag17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22.xml"/><Relationship Id="rId7" Type="http://schemas.openxmlformats.org/officeDocument/2006/relationships/slideLayout" Target="../slideLayouts/slideLayout5.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5.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tags" Target="../tags/tag40.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10" Type="http://schemas.openxmlformats.org/officeDocument/2006/relationships/notesSlide" Target="../notesSlides/notesSlide7.xml"/><Relationship Id="rId4" Type="http://schemas.openxmlformats.org/officeDocument/2006/relationships/tags" Target="../tags/tag36.xml"/><Relationship Id="rId9"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43.xml"/><Relationship Id="rId7" Type="http://schemas.openxmlformats.org/officeDocument/2006/relationships/slideLayout" Target="../slideLayouts/slideLayout5.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9"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notesSlide" Target="../notesSlides/notesSlide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5.xml"/><Relationship Id="rId5" Type="http://schemas.openxmlformats.org/officeDocument/2006/relationships/tags" Target="../tags/tag51.xml"/><Relationship Id="rId4" Type="http://schemas.openxmlformats.org/officeDocument/2006/relationships/tags" Target="../tags/tag5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文本框 13"/>
          <p:cNvSpPr txBox="1"/>
          <p:nvPr>
            <p:custDataLst>
              <p:tags r:id="rId2"/>
            </p:custDataLst>
          </p:nvPr>
        </p:nvSpPr>
        <p:spPr>
          <a:xfrm>
            <a:off x="397910" y="919415"/>
            <a:ext cx="7225175" cy="3170099"/>
          </a:xfrm>
          <a:prstGeom prst="rect">
            <a:avLst/>
          </a:prstGeom>
          <a:noFill/>
        </p:spPr>
        <p:txBody>
          <a:bodyPr wrap="square" rtlCol="0" anchor="b"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0" b="1" spc="200" dirty="0">
                <a:ln w="19050">
                  <a:solidFill>
                    <a:schemeClr val="accent2">
                      <a:alpha val="40000"/>
                    </a:schemeClr>
                  </a:solidFill>
                </a:ln>
                <a:noFill/>
                <a:latin typeface="Arial" panose="020B0604020202020204" pitchFamily="34" charset="0"/>
                <a:ea typeface="思源黑体 CN Heavy" panose="020B0A00000000000000" pitchFamily="34" charset="-122"/>
                <a:cs typeface="Arial" panose="020B0604020202020204" pitchFamily="34" charset="0"/>
              </a:rPr>
              <a:t>Train</a:t>
            </a:r>
          </a:p>
        </p:txBody>
      </p:sp>
      <p:sp>
        <p:nvSpPr>
          <p:cNvPr id="2" name="标题 1"/>
          <p:cNvSpPr>
            <a:spLocks noGrp="1"/>
          </p:cNvSpPr>
          <p:nvPr>
            <p:ph type="ctrTitle" idx="4294967295"/>
            <p:custDataLst>
              <p:tags r:id="rId3"/>
            </p:custDataLst>
          </p:nvPr>
        </p:nvSpPr>
        <p:spPr>
          <a:xfrm>
            <a:off x="483353" y="2472940"/>
            <a:ext cx="3570288" cy="1014413"/>
          </a:xfrm>
          <a:prstGeom prst="rect">
            <a:avLst/>
          </a:prstGeom>
        </p:spPr>
        <p:txBody>
          <a:bodyPr wrap="none">
            <a:noAutofit/>
          </a:bodyPr>
          <a:lstStyle/>
          <a:p>
            <a:pPr algn="l"/>
            <a:r>
              <a:rPr lang="zh-CN" altLang="en-US" sz="6000" dirty="0">
                <a:solidFill>
                  <a:schemeClr val="accent1"/>
                </a:solidFill>
                <a:latin typeface="思源黑体 CN Heavy" panose="020B0A00000000000000" pitchFamily="34" charset="-122"/>
                <a:ea typeface="思源黑体 CN Heavy" panose="020B0A00000000000000" pitchFamily="34" charset="-122"/>
              </a:rPr>
              <a:t>职场沟通</a:t>
            </a:r>
          </a:p>
        </p:txBody>
      </p:sp>
      <p:sp>
        <p:nvSpPr>
          <p:cNvPr id="35" name="文本占位符 34"/>
          <p:cNvSpPr>
            <a:spLocks noGrp="1"/>
          </p:cNvSpPr>
          <p:nvPr>
            <p:ph type="body" sz="quarter" idx="4294967295"/>
            <p:custDataLst>
              <p:tags r:id="rId4"/>
            </p:custDataLst>
          </p:nvPr>
        </p:nvSpPr>
        <p:spPr>
          <a:xfrm>
            <a:off x="368149" y="5727176"/>
            <a:ext cx="2508250" cy="385763"/>
          </a:xfrm>
          <a:prstGeom prst="rect">
            <a:avLst/>
          </a:prstGeom>
        </p:spPr>
        <p:txBody>
          <a:bodyPr>
            <a:noAutofit/>
          </a:bodyPr>
          <a:lstStyle/>
          <a:p>
            <a:pPr marL="0" indent="0" algn="ctr">
              <a:buNone/>
            </a:pPr>
            <a:r>
              <a:rPr lang="zh-CN" altLang="en-US" dirty="0">
                <a:solidFill>
                  <a:schemeClr val="tx1"/>
                </a:solidFill>
                <a:latin typeface="+mn-lt"/>
                <a:ea typeface="思源黑体 CN Normal" panose="020B0400000000000000" pitchFamily="34" charset="-122"/>
              </a:rPr>
              <a:t>演讲者：</a:t>
            </a:r>
            <a:r>
              <a:rPr lang="en-US" altLang="zh-CN" dirty="0" err="1">
                <a:solidFill>
                  <a:schemeClr val="tx1"/>
                </a:solidFill>
                <a:effectLst/>
                <a:latin typeface="+mn-lt"/>
                <a:ea typeface="思源黑体 CN Normal" panose="020B0400000000000000" pitchFamily="34" charset="-122"/>
              </a:rPr>
              <a:t>OfficePLUS</a:t>
            </a:r>
            <a:endParaRPr lang="en-US" altLang="zh-CN" dirty="0">
              <a:solidFill>
                <a:schemeClr val="tx1"/>
              </a:solidFill>
              <a:effectLst/>
              <a:latin typeface="+mn-lt"/>
              <a:ea typeface="思源黑体 CN Normal" panose="020B0400000000000000" pitchFamily="34" charset="-122"/>
            </a:endParaRPr>
          </a:p>
        </p:txBody>
      </p:sp>
      <p:grpSp>
        <p:nvGrpSpPr>
          <p:cNvPr id="18" name="组合 17"/>
          <p:cNvGrpSpPr/>
          <p:nvPr/>
        </p:nvGrpSpPr>
        <p:grpSpPr>
          <a:xfrm>
            <a:off x="550863" y="222250"/>
            <a:ext cx="1552460" cy="209550"/>
            <a:chOff x="550863" y="222250"/>
            <a:chExt cx="1552460" cy="209550"/>
          </a:xfrm>
        </p:grpSpPr>
        <p:sp>
          <p:nvSpPr>
            <p:cNvPr id="5" name="任意多边形: 形状 4"/>
            <p:cNvSpPr/>
            <p:nvPr/>
          </p:nvSpPr>
          <p:spPr>
            <a:xfrm>
              <a:off x="550863" y="222250"/>
              <a:ext cx="636565" cy="209550"/>
            </a:xfrm>
            <a:custGeom>
              <a:avLst/>
              <a:gdLst>
                <a:gd name="connsiteX0" fmla="*/ 87230 w 636565"/>
                <a:gd name="connsiteY0" fmla="*/ 209550 h 209550"/>
                <a:gd name="connsiteX1" fmla="*/ 23670 w 636565"/>
                <a:gd name="connsiteY1" fmla="*/ 182366 h 209550"/>
                <a:gd name="connsiteX2" fmla="*/ 0 w 636565"/>
                <a:gd name="connsiteY2" fmla="*/ 111700 h 209550"/>
                <a:gd name="connsiteX3" fmla="*/ 24336 w 636565"/>
                <a:gd name="connsiteY3" fmla="*/ 37757 h 209550"/>
                <a:gd name="connsiteX4" fmla="*/ 90773 w 636565"/>
                <a:gd name="connsiteY4" fmla="*/ 9973 h 209550"/>
                <a:gd name="connsiteX5" fmla="*/ 152352 w 636565"/>
                <a:gd name="connsiteY5" fmla="*/ 36690 h 209550"/>
                <a:gd name="connsiteX6" fmla="*/ 175889 w 636565"/>
                <a:gd name="connsiteY6" fmla="*/ 106737 h 209550"/>
                <a:gd name="connsiteX7" fmla="*/ 151752 w 636565"/>
                <a:gd name="connsiteY7" fmla="*/ 182099 h 209550"/>
                <a:gd name="connsiteX8" fmla="*/ 87230 w 636565"/>
                <a:gd name="connsiteY8" fmla="*/ 209550 h 209550"/>
                <a:gd name="connsiteX9" fmla="*/ 88535 w 636565"/>
                <a:gd name="connsiteY9" fmla="*/ 22079 h 209550"/>
                <a:gd name="connsiteX10" fmla="*/ 34566 w 636565"/>
                <a:gd name="connsiteY10" fmla="*/ 46444 h 209550"/>
                <a:gd name="connsiteX11" fmla="*/ 13383 w 636565"/>
                <a:gd name="connsiteY11" fmla="*/ 110233 h 209550"/>
                <a:gd name="connsiteX12" fmla="*/ 33461 w 636565"/>
                <a:gd name="connsiteY12" fmla="*/ 173679 h 209550"/>
                <a:gd name="connsiteX13" fmla="*/ 86973 w 636565"/>
                <a:gd name="connsiteY13" fmla="*/ 197301 h 209550"/>
                <a:gd name="connsiteX14" fmla="*/ 142199 w 636565"/>
                <a:gd name="connsiteY14" fmla="*/ 173965 h 209550"/>
                <a:gd name="connsiteX15" fmla="*/ 162525 w 636565"/>
                <a:gd name="connsiteY15" fmla="*/ 108890 h 209550"/>
                <a:gd name="connsiteX16" fmla="*/ 142646 w 636565"/>
                <a:gd name="connsiteY16" fmla="*/ 45034 h 209550"/>
                <a:gd name="connsiteX17" fmla="*/ 88535 w 636565"/>
                <a:gd name="connsiteY17" fmla="*/ 22079 h 209550"/>
                <a:gd name="connsiteX18" fmla="*/ 270462 w 636565"/>
                <a:gd name="connsiteY18" fmla="*/ 15211 h 209550"/>
                <a:gd name="connsiteX19" fmla="*/ 255775 w 636565"/>
                <a:gd name="connsiteY19" fmla="*/ 11306 h 209550"/>
                <a:gd name="connsiteX20" fmla="*/ 230981 w 636565"/>
                <a:gd name="connsiteY20" fmla="*/ 45482 h 209550"/>
                <a:gd name="connsiteX21" fmla="*/ 230981 w 636565"/>
                <a:gd name="connsiteY21" fmla="*/ 68370 h 209550"/>
                <a:gd name="connsiteX22" fmla="*/ 266529 w 636565"/>
                <a:gd name="connsiteY22" fmla="*/ 68370 h 209550"/>
                <a:gd name="connsiteX23" fmla="*/ 266529 w 636565"/>
                <a:gd name="connsiteY23" fmla="*/ 79677 h 209550"/>
                <a:gd name="connsiteX24" fmla="*/ 230981 w 636565"/>
                <a:gd name="connsiteY24" fmla="*/ 79677 h 209550"/>
                <a:gd name="connsiteX25" fmla="*/ 230981 w 636565"/>
                <a:gd name="connsiteY25" fmla="*/ 206188 h 209550"/>
                <a:gd name="connsiteX26" fmla="*/ 218913 w 636565"/>
                <a:gd name="connsiteY26" fmla="*/ 206188 h 209550"/>
                <a:gd name="connsiteX27" fmla="*/ 218913 w 636565"/>
                <a:gd name="connsiteY27" fmla="*/ 79677 h 209550"/>
                <a:gd name="connsiteX28" fmla="*/ 194786 w 636565"/>
                <a:gd name="connsiteY28" fmla="*/ 79677 h 209550"/>
                <a:gd name="connsiteX29" fmla="*/ 194786 w 636565"/>
                <a:gd name="connsiteY29" fmla="*/ 68370 h 209550"/>
                <a:gd name="connsiteX30" fmla="*/ 218923 w 636565"/>
                <a:gd name="connsiteY30" fmla="*/ 68370 h 209550"/>
                <a:gd name="connsiteX31" fmla="*/ 218923 w 636565"/>
                <a:gd name="connsiteY31" fmla="*/ 44415 h 209550"/>
                <a:gd name="connsiteX32" fmla="*/ 229619 w 636565"/>
                <a:gd name="connsiteY32" fmla="*/ 11306 h 209550"/>
                <a:gd name="connsiteX33" fmla="*/ 256289 w 636565"/>
                <a:gd name="connsiteY33" fmla="*/ 0 h 209550"/>
                <a:gd name="connsiteX34" fmla="*/ 270462 w 636565"/>
                <a:gd name="connsiteY34" fmla="*/ 2562 h 209550"/>
                <a:gd name="connsiteX35" fmla="*/ 270462 w 636565"/>
                <a:gd name="connsiteY35" fmla="*/ 15211 h 209550"/>
                <a:gd name="connsiteX36" fmla="*/ 344567 w 636565"/>
                <a:gd name="connsiteY36" fmla="*/ 15211 h 209550"/>
                <a:gd name="connsiteX37" fmla="*/ 329879 w 636565"/>
                <a:gd name="connsiteY37" fmla="*/ 11306 h 209550"/>
                <a:gd name="connsiteX38" fmla="*/ 305086 w 636565"/>
                <a:gd name="connsiteY38" fmla="*/ 45482 h 209550"/>
                <a:gd name="connsiteX39" fmla="*/ 305086 w 636565"/>
                <a:gd name="connsiteY39" fmla="*/ 68370 h 209550"/>
                <a:gd name="connsiteX40" fmla="*/ 340643 w 636565"/>
                <a:gd name="connsiteY40" fmla="*/ 68370 h 209550"/>
                <a:gd name="connsiteX41" fmla="*/ 340643 w 636565"/>
                <a:gd name="connsiteY41" fmla="*/ 79677 h 209550"/>
                <a:gd name="connsiteX42" fmla="*/ 305086 w 636565"/>
                <a:gd name="connsiteY42" fmla="*/ 79677 h 209550"/>
                <a:gd name="connsiteX43" fmla="*/ 305086 w 636565"/>
                <a:gd name="connsiteY43" fmla="*/ 206188 h 209550"/>
                <a:gd name="connsiteX44" fmla="*/ 293027 w 636565"/>
                <a:gd name="connsiteY44" fmla="*/ 206188 h 209550"/>
                <a:gd name="connsiteX45" fmla="*/ 293027 w 636565"/>
                <a:gd name="connsiteY45" fmla="*/ 79677 h 209550"/>
                <a:gd name="connsiteX46" fmla="*/ 268891 w 636565"/>
                <a:gd name="connsiteY46" fmla="*/ 79677 h 209550"/>
                <a:gd name="connsiteX47" fmla="*/ 268891 w 636565"/>
                <a:gd name="connsiteY47" fmla="*/ 68370 h 209550"/>
                <a:gd name="connsiteX48" fmla="*/ 293027 w 636565"/>
                <a:gd name="connsiteY48" fmla="*/ 68370 h 209550"/>
                <a:gd name="connsiteX49" fmla="*/ 293027 w 636565"/>
                <a:gd name="connsiteY49" fmla="*/ 44415 h 209550"/>
                <a:gd name="connsiteX50" fmla="*/ 303714 w 636565"/>
                <a:gd name="connsiteY50" fmla="*/ 11306 h 209550"/>
                <a:gd name="connsiteX51" fmla="*/ 330422 w 636565"/>
                <a:gd name="connsiteY51" fmla="*/ 0 h 209550"/>
                <a:gd name="connsiteX52" fmla="*/ 344586 w 636565"/>
                <a:gd name="connsiteY52" fmla="*/ 2562 h 209550"/>
                <a:gd name="connsiteX53" fmla="*/ 344586 w 636565"/>
                <a:gd name="connsiteY53" fmla="*/ 15211 h 209550"/>
                <a:gd name="connsiteX54" fmla="*/ 344567 w 636565"/>
                <a:gd name="connsiteY54" fmla="*/ 15211 h 209550"/>
                <a:gd name="connsiteX55" fmla="*/ 365817 w 636565"/>
                <a:gd name="connsiteY55" fmla="*/ 33642 h 209550"/>
                <a:gd name="connsiteX56" fmla="*/ 358864 w 636565"/>
                <a:gd name="connsiteY56" fmla="*/ 30690 h 209550"/>
                <a:gd name="connsiteX57" fmla="*/ 355845 w 636565"/>
                <a:gd name="connsiteY57" fmla="*/ 23136 h 209550"/>
                <a:gd name="connsiteX58" fmla="*/ 358921 w 636565"/>
                <a:gd name="connsiteY58" fmla="*/ 15945 h 209550"/>
                <a:gd name="connsiteX59" fmla="*/ 365817 w 636565"/>
                <a:gd name="connsiteY59" fmla="*/ 13183 h 209550"/>
                <a:gd name="connsiteX60" fmla="*/ 372980 w 636565"/>
                <a:gd name="connsiteY60" fmla="*/ 15878 h 209550"/>
                <a:gd name="connsiteX61" fmla="*/ 376057 w 636565"/>
                <a:gd name="connsiteY61" fmla="*/ 23155 h 209550"/>
                <a:gd name="connsiteX62" fmla="*/ 373037 w 636565"/>
                <a:gd name="connsiteY62" fmla="*/ 30547 h 209550"/>
                <a:gd name="connsiteX63" fmla="*/ 365817 w 636565"/>
                <a:gd name="connsiteY63" fmla="*/ 33642 h 209550"/>
                <a:gd name="connsiteX64" fmla="*/ 359912 w 636565"/>
                <a:gd name="connsiteY64" fmla="*/ 68370 h 209550"/>
                <a:gd name="connsiteX65" fmla="*/ 371970 w 636565"/>
                <a:gd name="connsiteY65" fmla="*/ 68370 h 209550"/>
                <a:gd name="connsiteX66" fmla="*/ 371970 w 636565"/>
                <a:gd name="connsiteY66" fmla="*/ 206169 h 209550"/>
                <a:gd name="connsiteX67" fmla="*/ 359912 w 636565"/>
                <a:gd name="connsiteY67" fmla="*/ 206169 h 209550"/>
                <a:gd name="connsiteX68" fmla="*/ 359912 w 636565"/>
                <a:gd name="connsiteY68" fmla="*/ 68370 h 209550"/>
                <a:gd name="connsiteX69" fmla="*/ 501968 w 636565"/>
                <a:gd name="connsiteY69" fmla="*/ 200120 h 209550"/>
                <a:gd name="connsiteX70" fmla="*/ 466296 w 636565"/>
                <a:gd name="connsiteY70" fmla="*/ 209531 h 209550"/>
                <a:gd name="connsiteX71" fmla="*/ 422100 w 636565"/>
                <a:gd name="connsiteY71" fmla="*/ 190224 h 209550"/>
                <a:gd name="connsiteX72" fmla="*/ 405298 w 636565"/>
                <a:gd name="connsiteY72" fmla="*/ 139684 h 209550"/>
                <a:gd name="connsiteX73" fmla="*/ 424186 w 636565"/>
                <a:gd name="connsiteY73" fmla="*/ 85925 h 209550"/>
                <a:gd name="connsiteX74" fmla="*/ 472716 w 636565"/>
                <a:gd name="connsiteY74" fmla="*/ 64989 h 209550"/>
                <a:gd name="connsiteX75" fmla="*/ 502491 w 636565"/>
                <a:gd name="connsiteY75" fmla="*/ 71447 h 209550"/>
                <a:gd name="connsiteX76" fmla="*/ 502491 w 636565"/>
                <a:gd name="connsiteY76" fmla="*/ 85449 h 209550"/>
                <a:gd name="connsiteX77" fmla="*/ 470868 w 636565"/>
                <a:gd name="connsiteY77" fmla="*/ 76305 h 209550"/>
                <a:gd name="connsiteX78" fmla="*/ 432578 w 636565"/>
                <a:gd name="connsiteY78" fmla="*/ 93736 h 209550"/>
                <a:gd name="connsiteX79" fmla="*/ 417890 w 636565"/>
                <a:gd name="connsiteY79" fmla="*/ 138884 h 209550"/>
                <a:gd name="connsiteX80" fmla="*/ 431321 w 636565"/>
                <a:gd name="connsiteY80" fmla="*/ 181947 h 209550"/>
                <a:gd name="connsiteX81" fmla="*/ 466811 w 636565"/>
                <a:gd name="connsiteY81" fmla="*/ 198234 h 209550"/>
                <a:gd name="connsiteX82" fmla="*/ 501958 w 636565"/>
                <a:gd name="connsiteY82" fmla="*/ 187195 h 209550"/>
                <a:gd name="connsiteX83" fmla="*/ 501958 w 636565"/>
                <a:gd name="connsiteY83" fmla="*/ 200111 h 209550"/>
                <a:gd name="connsiteX84" fmla="*/ 501977 w 636565"/>
                <a:gd name="connsiteY84" fmla="*/ 200111 h 209550"/>
                <a:gd name="connsiteX85" fmla="*/ 537115 w 636565"/>
                <a:gd name="connsiteY85" fmla="*/ 137817 h 209550"/>
                <a:gd name="connsiteX86" fmla="*/ 549907 w 636565"/>
                <a:gd name="connsiteY86" fmla="*/ 182232 h 209550"/>
                <a:gd name="connsiteX87" fmla="*/ 584987 w 636565"/>
                <a:gd name="connsiteY87" fmla="*/ 198234 h 209550"/>
                <a:gd name="connsiteX88" fmla="*/ 629050 w 636565"/>
                <a:gd name="connsiteY88" fmla="*/ 181146 h 209550"/>
                <a:gd name="connsiteX89" fmla="*/ 629050 w 636565"/>
                <a:gd name="connsiteY89" fmla="*/ 194329 h 209550"/>
                <a:gd name="connsiteX90" fmla="*/ 582492 w 636565"/>
                <a:gd name="connsiteY90" fmla="*/ 209531 h 209550"/>
                <a:gd name="connsiteX91" fmla="*/ 540515 w 636565"/>
                <a:gd name="connsiteY91" fmla="*/ 190424 h 209550"/>
                <a:gd name="connsiteX92" fmla="*/ 524523 w 636565"/>
                <a:gd name="connsiteY92" fmla="*/ 136455 h 209550"/>
                <a:gd name="connsiteX93" fmla="*/ 541258 w 636565"/>
                <a:gd name="connsiteY93" fmla="*/ 85658 h 209550"/>
                <a:gd name="connsiteX94" fmla="*/ 584730 w 636565"/>
                <a:gd name="connsiteY94" fmla="*/ 64989 h 209550"/>
                <a:gd name="connsiteX95" fmla="*/ 623173 w 636565"/>
                <a:gd name="connsiteY95" fmla="*/ 83029 h 209550"/>
                <a:gd name="connsiteX96" fmla="*/ 636565 w 636565"/>
                <a:gd name="connsiteY96" fmla="*/ 132274 h 209550"/>
                <a:gd name="connsiteX97" fmla="*/ 636565 w 636565"/>
                <a:gd name="connsiteY97" fmla="*/ 137798 h 209550"/>
                <a:gd name="connsiteX98" fmla="*/ 537115 w 636565"/>
                <a:gd name="connsiteY98" fmla="*/ 137798 h 209550"/>
                <a:gd name="connsiteX99" fmla="*/ 537115 w 636565"/>
                <a:gd name="connsiteY99" fmla="*/ 137817 h 209550"/>
                <a:gd name="connsiteX100" fmla="*/ 623945 w 636565"/>
                <a:gd name="connsiteY100" fmla="*/ 126502 h 209550"/>
                <a:gd name="connsiteX101" fmla="*/ 612800 w 636565"/>
                <a:gd name="connsiteY101" fmla="*/ 89497 h 209550"/>
                <a:gd name="connsiteX102" fmla="*/ 584197 w 636565"/>
                <a:gd name="connsiteY102" fmla="*/ 76314 h 209550"/>
                <a:gd name="connsiteX103" fmla="*/ 552936 w 636565"/>
                <a:gd name="connsiteY103" fmla="*/ 89297 h 209550"/>
                <a:gd name="connsiteX104" fmla="*/ 537658 w 636565"/>
                <a:gd name="connsiteY104" fmla="*/ 126502 h 209550"/>
                <a:gd name="connsiteX105" fmla="*/ 623954 w 636565"/>
                <a:gd name="connsiteY105" fmla="*/ 126502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636565" h="209550">
                  <a:moveTo>
                    <a:pt x="87230" y="209550"/>
                  </a:moveTo>
                  <a:cubicBezTo>
                    <a:pt x="60646" y="209550"/>
                    <a:pt x="39462" y="200482"/>
                    <a:pt x="23670" y="182366"/>
                  </a:cubicBezTo>
                  <a:cubicBezTo>
                    <a:pt x="7906" y="164230"/>
                    <a:pt x="0" y="140694"/>
                    <a:pt x="0" y="111700"/>
                  </a:cubicBezTo>
                  <a:cubicBezTo>
                    <a:pt x="0" y="80934"/>
                    <a:pt x="8115" y="56274"/>
                    <a:pt x="24336" y="37757"/>
                  </a:cubicBezTo>
                  <a:cubicBezTo>
                    <a:pt x="40548" y="19221"/>
                    <a:pt x="62703" y="9973"/>
                    <a:pt x="90773" y="9973"/>
                  </a:cubicBezTo>
                  <a:cubicBezTo>
                    <a:pt x="116138" y="9973"/>
                    <a:pt x="136665" y="18869"/>
                    <a:pt x="152352" y="36690"/>
                  </a:cubicBezTo>
                  <a:cubicBezTo>
                    <a:pt x="168040" y="54502"/>
                    <a:pt x="175889" y="77838"/>
                    <a:pt x="175889" y="106737"/>
                  </a:cubicBezTo>
                  <a:cubicBezTo>
                    <a:pt x="175889" y="138665"/>
                    <a:pt x="167840" y="163792"/>
                    <a:pt x="151752" y="182099"/>
                  </a:cubicBezTo>
                  <a:cubicBezTo>
                    <a:pt x="135655" y="200396"/>
                    <a:pt x="114157" y="209550"/>
                    <a:pt x="87230" y="209550"/>
                  </a:cubicBezTo>
                  <a:close/>
                  <a:moveTo>
                    <a:pt x="88535" y="22079"/>
                  </a:moveTo>
                  <a:cubicBezTo>
                    <a:pt x="66665" y="22079"/>
                    <a:pt x="48682" y="30194"/>
                    <a:pt x="34566" y="46444"/>
                  </a:cubicBezTo>
                  <a:cubicBezTo>
                    <a:pt x="20441" y="62665"/>
                    <a:pt x="13383" y="83934"/>
                    <a:pt x="13383" y="110233"/>
                  </a:cubicBezTo>
                  <a:cubicBezTo>
                    <a:pt x="13383" y="136798"/>
                    <a:pt x="20079" y="157944"/>
                    <a:pt x="33461" y="173679"/>
                  </a:cubicBezTo>
                  <a:cubicBezTo>
                    <a:pt x="46844" y="189424"/>
                    <a:pt x="64675" y="197301"/>
                    <a:pt x="86973" y="197301"/>
                  </a:cubicBezTo>
                  <a:cubicBezTo>
                    <a:pt x="110242" y="197301"/>
                    <a:pt x="128645" y="189528"/>
                    <a:pt x="142199" y="173965"/>
                  </a:cubicBezTo>
                  <a:cubicBezTo>
                    <a:pt x="155753" y="158410"/>
                    <a:pt x="162525" y="136712"/>
                    <a:pt x="162525" y="108890"/>
                  </a:cubicBezTo>
                  <a:cubicBezTo>
                    <a:pt x="162525" y="81620"/>
                    <a:pt x="155896" y="60322"/>
                    <a:pt x="142646" y="45034"/>
                  </a:cubicBezTo>
                  <a:cubicBezTo>
                    <a:pt x="129407" y="29728"/>
                    <a:pt x="111366" y="22079"/>
                    <a:pt x="88535" y="22079"/>
                  </a:cubicBezTo>
                  <a:close/>
                  <a:moveTo>
                    <a:pt x="270462" y="15211"/>
                  </a:moveTo>
                  <a:cubicBezTo>
                    <a:pt x="267224" y="12611"/>
                    <a:pt x="262328" y="11306"/>
                    <a:pt x="255775" y="11306"/>
                  </a:cubicBezTo>
                  <a:cubicBezTo>
                    <a:pt x="239239" y="11306"/>
                    <a:pt x="230981" y="22698"/>
                    <a:pt x="230981" y="45482"/>
                  </a:cubicBezTo>
                  <a:lnTo>
                    <a:pt x="230981" y="68370"/>
                  </a:lnTo>
                  <a:lnTo>
                    <a:pt x="266529" y="68370"/>
                  </a:lnTo>
                  <a:lnTo>
                    <a:pt x="266529" y="79677"/>
                  </a:lnTo>
                  <a:lnTo>
                    <a:pt x="230981" y="79677"/>
                  </a:lnTo>
                  <a:lnTo>
                    <a:pt x="230981" y="206188"/>
                  </a:lnTo>
                  <a:lnTo>
                    <a:pt x="218913" y="206188"/>
                  </a:lnTo>
                  <a:lnTo>
                    <a:pt x="218913" y="79677"/>
                  </a:lnTo>
                  <a:lnTo>
                    <a:pt x="194786" y="79677"/>
                  </a:lnTo>
                  <a:lnTo>
                    <a:pt x="194786" y="68370"/>
                  </a:lnTo>
                  <a:lnTo>
                    <a:pt x="218923" y="68370"/>
                  </a:lnTo>
                  <a:lnTo>
                    <a:pt x="218923" y="44415"/>
                  </a:lnTo>
                  <a:cubicBezTo>
                    <a:pt x="218923" y="29880"/>
                    <a:pt x="222494" y="18840"/>
                    <a:pt x="229619" y="11306"/>
                  </a:cubicBezTo>
                  <a:cubicBezTo>
                    <a:pt x="236734" y="3762"/>
                    <a:pt x="245631" y="0"/>
                    <a:pt x="256289" y="0"/>
                  </a:cubicBezTo>
                  <a:cubicBezTo>
                    <a:pt x="261966" y="0"/>
                    <a:pt x="266700" y="857"/>
                    <a:pt x="270462" y="2562"/>
                  </a:cubicBezTo>
                  <a:lnTo>
                    <a:pt x="270462" y="15211"/>
                  </a:lnTo>
                  <a:close/>
                  <a:moveTo>
                    <a:pt x="344567" y="15211"/>
                  </a:moveTo>
                  <a:cubicBezTo>
                    <a:pt x="341338" y="12611"/>
                    <a:pt x="336442" y="11306"/>
                    <a:pt x="329879" y="11306"/>
                  </a:cubicBezTo>
                  <a:cubicBezTo>
                    <a:pt x="313353" y="11306"/>
                    <a:pt x="305086" y="22698"/>
                    <a:pt x="305086" y="45482"/>
                  </a:cubicBezTo>
                  <a:lnTo>
                    <a:pt x="305086" y="68370"/>
                  </a:lnTo>
                  <a:lnTo>
                    <a:pt x="340643" y="68370"/>
                  </a:lnTo>
                  <a:lnTo>
                    <a:pt x="340643" y="79677"/>
                  </a:lnTo>
                  <a:lnTo>
                    <a:pt x="305086" y="79677"/>
                  </a:lnTo>
                  <a:lnTo>
                    <a:pt x="305086" y="206188"/>
                  </a:lnTo>
                  <a:lnTo>
                    <a:pt x="293027" y="206188"/>
                  </a:lnTo>
                  <a:lnTo>
                    <a:pt x="293027" y="79677"/>
                  </a:lnTo>
                  <a:lnTo>
                    <a:pt x="268891" y="79677"/>
                  </a:lnTo>
                  <a:lnTo>
                    <a:pt x="268891" y="68370"/>
                  </a:lnTo>
                  <a:lnTo>
                    <a:pt x="293027" y="68370"/>
                  </a:lnTo>
                  <a:lnTo>
                    <a:pt x="293027" y="44415"/>
                  </a:lnTo>
                  <a:cubicBezTo>
                    <a:pt x="293027" y="29880"/>
                    <a:pt x="296589" y="18840"/>
                    <a:pt x="303714" y="11306"/>
                  </a:cubicBezTo>
                  <a:cubicBezTo>
                    <a:pt x="310848" y="3762"/>
                    <a:pt x="319754" y="0"/>
                    <a:pt x="330422" y="0"/>
                  </a:cubicBezTo>
                  <a:cubicBezTo>
                    <a:pt x="336090" y="0"/>
                    <a:pt x="340824" y="857"/>
                    <a:pt x="344586" y="2562"/>
                  </a:cubicBezTo>
                  <a:lnTo>
                    <a:pt x="344586" y="15211"/>
                  </a:lnTo>
                  <a:lnTo>
                    <a:pt x="344567" y="15211"/>
                  </a:lnTo>
                  <a:close/>
                  <a:moveTo>
                    <a:pt x="365817" y="33642"/>
                  </a:moveTo>
                  <a:cubicBezTo>
                    <a:pt x="363188" y="33642"/>
                    <a:pt x="360883" y="32652"/>
                    <a:pt x="358864" y="30690"/>
                  </a:cubicBezTo>
                  <a:cubicBezTo>
                    <a:pt x="356845" y="28705"/>
                    <a:pt x="355749" y="25966"/>
                    <a:pt x="355845" y="23136"/>
                  </a:cubicBezTo>
                  <a:cubicBezTo>
                    <a:pt x="355845" y="20183"/>
                    <a:pt x="356883" y="17764"/>
                    <a:pt x="358921" y="15945"/>
                  </a:cubicBezTo>
                  <a:cubicBezTo>
                    <a:pt x="360978" y="14107"/>
                    <a:pt x="363274" y="13183"/>
                    <a:pt x="365817" y="13183"/>
                  </a:cubicBezTo>
                  <a:cubicBezTo>
                    <a:pt x="368522" y="13183"/>
                    <a:pt x="370904" y="14087"/>
                    <a:pt x="372980" y="15878"/>
                  </a:cubicBezTo>
                  <a:cubicBezTo>
                    <a:pt x="375028" y="17669"/>
                    <a:pt x="376057" y="20088"/>
                    <a:pt x="376057" y="23155"/>
                  </a:cubicBezTo>
                  <a:cubicBezTo>
                    <a:pt x="376057" y="26032"/>
                    <a:pt x="375047" y="28489"/>
                    <a:pt x="373037" y="30547"/>
                  </a:cubicBezTo>
                  <a:cubicBezTo>
                    <a:pt x="371172" y="32547"/>
                    <a:pt x="368552" y="33670"/>
                    <a:pt x="365817" y="33642"/>
                  </a:cubicBezTo>
                  <a:close/>
                  <a:moveTo>
                    <a:pt x="359912" y="68370"/>
                  </a:moveTo>
                  <a:lnTo>
                    <a:pt x="371970" y="68370"/>
                  </a:lnTo>
                  <a:lnTo>
                    <a:pt x="371970" y="206169"/>
                  </a:lnTo>
                  <a:lnTo>
                    <a:pt x="359912" y="206169"/>
                  </a:lnTo>
                  <a:lnTo>
                    <a:pt x="359912" y="68370"/>
                  </a:lnTo>
                  <a:close/>
                  <a:moveTo>
                    <a:pt x="501968" y="200120"/>
                  </a:moveTo>
                  <a:cubicBezTo>
                    <a:pt x="492004" y="206407"/>
                    <a:pt x="480108" y="209531"/>
                    <a:pt x="466296" y="209531"/>
                  </a:cubicBezTo>
                  <a:cubicBezTo>
                    <a:pt x="448018" y="209531"/>
                    <a:pt x="433283" y="203092"/>
                    <a:pt x="422100" y="190224"/>
                  </a:cubicBezTo>
                  <a:cubicBezTo>
                    <a:pt x="410899" y="177346"/>
                    <a:pt x="405298" y="160515"/>
                    <a:pt x="405298" y="139684"/>
                  </a:cubicBezTo>
                  <a:cubicBezTo>
                    <a:pt x="405298" y="117786"/>
                    <a:pt x="411585" y="99870"/>
                    <a:pt x="424186" y="85925"/>
                  </a:cubicBezTo>
                  <a:cubicBezTo>
                    <a:pt x="436778" y="71971"/>
                    <a:pt x="452952" y="64989"/>
                    <a:pt x="472716" y="64989"/>
                  </a:cubicBezTo>
                  <a:cubicBezTo>
                    <a:pt x="482987" y="65002"/>
                    <a:pt x="493138" y="67204"/>
                    <a:pt x="502491" y="71447"/>
                  </a:cubicBezTo>
                  <a:lnTo>
                    <a:pt x="502491" y="85449"/>
                  </a:lnTo>
                  <a:cubicBezTo>
                    <a:pt x="493059" y="79401"/>
                    <a:pt x="482073" y="76225"/>
                    <a:pt x="470868" y="76305"/>
                  </a:cubicBezTo>
                  <a:cubicBezTo>
                    <a:pt x="455133" y="76305"/>
                    <a:pt x="442370" y="82115"/>
                    <a:pt x="432578" y="93736"/>
                  </a:cubicBezTo>
                  <a:cubicBezTo>
                    <a:pt x="422777" y="105356"/>
                    <a:pt x="417890" y="120406"/>
                    <a:pt x="417890" y="138884"/>
                  </a:cubicBezTo>
                  <a:cubicBezTo>
                    <a:pt x="417890" y="156734"/>
                    <a:pt x="422377" y="171088"/>
                    <a:pt x="431321" y="181947"/>
                  </a:cubicBezTo>
                  <a:cubicBezTo>
                    <a:pt x="440293" y="192805"/>
                    <a:pt x="452123" y="198234"/>
                    <a:pt x="466811" y="198234"/>
                  </a:cubicBezTo>
                  <a:cubicBezTo>
                    <a:pt x="480279" y="198234"/>
                    <a:pt x="492004" y="194558"/>
                    <a:pt x="501958" y="187195"/>
                  </a:cubicBezTo>
                  <a:lnTo>
                    <a:pt x="501958" y="200111"/>
                  </a:lnTo>
                  <a:lnTo>
                    <a:pt x="501977" y="200111"/>
                  </a:lnTo>
                  <a:close/>
                  <a:moveTo>
                    <a:pt x="537115" y="137817"/>
                  </a:moveTo>
                  <a:cubicBezTo>
                    <a:pt x="537115" y="156753"/>
                    <a:pt x="541392" y="171555"/>
                    <a:pt x="549907" y="182232"/>
                  </a:cubicBezTo>
                  <a:cubicBezTo>
                    <a:pt x="558422" y="192919"/>
                    <a:pt x="570128" y="198234"/>
                    <a:pt x="584987" y="198234"/>
                  </a:cubicBezTo>
                  <a:cubicBezTo>
                    <a:pt x="600027" y="198234"/>
                    <a:pt x="614705" y="192538"/>
                    <a:pt x="629050" y="181146"/>
                  </a:cubicBezTo>
                  <a:lnTo>
                    <a:pt x="629050" y="194329"/>
                  </a:lnTo>
                  <a:cubicBezTo>
                    <a:pt x="615593" y="204319"/>
                    <a:pt x="599250" y="209655"/>
                    <a:pt x="582492" y="209531"/>
                  </a:cubicBezTo>
                  <a:cubicBezTo>
                    <a:pt x="565175" y="209531"/>
                    <a:pt x="551193" y="203159"/>
                    <a:pt x="540515" y="190424"/>
                  </a:cubicBezTo>
                  <a:cubicBezTo>
                    <a:pt x="529866" y="177679"/>
                    <a:pt x="524523" y="159696"/>
                    <a:pt x="524523" y="136455"/>
                  </a:cubicBezTo>
                  <a:cubicBezTo>
                    <a:pt x="524523" y="116367"/>
                    <a:pt x="530095" y="99422"/>
                    <a:pt x="541258" y="85658"/>
                  </a:cubicBezTo>
                  <a:cubicBezTo>
                    <a:pt x="552412" y="71885"/>
                    <a:pt x="566899" y="64989"/>
                    <a:pt x="584730" y="64989"/>
                  </a:cubicBezTo>
                  <a:cubicBezTo>
                    <a:pt x="601428" y="64989"/>
                    <a:pt x="614248" y="71018"/>
                    <a:pt x="623173" y="83029"/>
                  </a:cubicBezTo>
                  <a:cubicBezTo>
                    <a:pt x="632098" y="95059"/>
                    <a:pt x="636565" y="111471"/>
                    <a:pt x="636565" y="132274"/>
                  </a:cubicBezTo>
                  <a:lnTo>
                    <a:pt x="636565" y="137798"/>
                  </a:lnTo>
                  <a:lnTo>
                    <a:pt x="537115" y="137798"/>
                  </a:lnTo>
                  <a:lnTo>
                    <a:pt x="537115" y="137817"/>
                  </a:lnTo>
                  <a:close/>
                  <a:moveTo>
                    <a:pt x="623945" y="126502"/>
                  </a:moveTo>
                  <a:cubicBezTo>
                    <a:pt x="623430" y="110633"/>
                    <a:pt x="619697" y="98279"/>
                    <a:pt x="612800" y="89497"/>
                  </a:cubicBezTo>
                  <a:cubicBezTo>
                    <a:pt x="605895" y="80715"/>
                    <a:pt x="596360" y="76314"/>
                    <a:pt x="584197" y="76314"/>
                  </a:cubicBezTo>
                  <a:cubicBezTo>
                    <a:pt x="571624" y="76314"/>
                    <a:pt x="561175" y="80648"/>
                    <a:pt x="552936" y="89297"/>
                  </a:cubicBezTo>
                  <a:cubicBezTo>
                    <a:pt x="544668" y="97965"/>
                    <a:pt x="539563" y="110366"/>
                    <a:pt x="537658" y="126502"/>
                  </a:cubicBezTo>
                  <a:lnTo>
                    <a:pt x="623954" y="126502"/>
                  </a:lnTo>
                  <a:close/>
                </a:path>
              </a:pathLst>
            </a:custGeom>
            <a:solidFill>
              <a:srgbClr val="404040"/>
            </a:solidFill>
            <a:ln w="9525" cap="flat">
              <a:noFill/>
              <a:prstDash val="solid"/>
              <a:miter/>
            </a:ln>
          </p:spPr>
          <p:txBody>
            <a:bodyPr rtlCol="0" anchor="ctr"/>
            <a:lstStyle/>
            <a:p>
              <a:endParaRPr lang="zh-CN" altLang="en-US"/>
            </a:p>
          </p:txBody>
        </p:sp>
        <p:sp>
          <p:nvSpPr>
            <p:cNvPr id="6" name="任意多边形: 形状 5"/>
            <p:cNvSpPr/>
            <p:nvPr/>
          </p:nvSpPr>
          <p:spPr>
            <a:xfrm>
              <a:off x="1223880" y="235442"/>
              <a:ext cx="115023" cy="192976"/>
            </a:xfrm>
            <a:custGeom>
              <a:avLst/>
              <a:gdLst>
                <a:gd name="connsiteX0" fmla="*/ 22022 w 115023"/>
                <a:gd name="connsiteY0" fmla="*/ 120044 h 192976"/>
                <a:gd name="connsiteX1" fmla="*/ 22022 w 115023"/>
                <a:gd name="connsiteY1" fmla="*/ 192977 h 192976"/>
                <a:gd name="connsiteX2" fmla="*/ 0 w 115023"/>
                <a:gd name="connsiteY2" fmla="*/ 192977 h 192976"/>
                <a:gd name="connsiteX3" fmla="*/ 0 w 115023"/>
                <a:gd name="connsiteY3" fmla="*/ 0 h 192976"/>
                <a:gd name="connsiteX4" fmla="*/ 51673 w 115023"/>
                <a:gd name="connsiteY4" fmla="*/ 0 h 192976"/>
                <a:gd name="connsiteX5" fmla="*/ 98431 w 115023"/>
                <a:gd name="connsiteY5" fmla="*/ 15078 h 192976"/>
                <a:gd name="connsiteX6" fmla="*/ 115024 w 115023"/>
                <a:gd name="connsiteY6" fmla="*/ 57607 h 192976"/>
                <a:gd name="connsiteX7" fmla="*/ 96593 w 115023"/>
                <a:gd name="connsiteY7" fmla="*/ 102565 h 192976"/>
                <a:gd name="connsiteX8" fmla="*/ 46806 w 115023"/>
                <a:gd name="connsiteY8" fmla="*/ 120053 h 192976"/>
                <a:gd name="connsiteX9" fmla="*/ 22022 w 115023"/>
                <a:gd name="connsiteY9" fmla="*/ 120053 h 192976"/>
                <a:gd name="connsiteX10" fmla="*/ 22022 w 115023"/>
                <a:gd name="connsiteY10" fmla="*/ 120034 h 192976"/>
                <a:gd name="connsiteX11" fmla="*/ 22022 w 115023"/>
                <a:gd name="connsiteY11" fmla="*/ 20469 h 192976"/>
                <a:gd name="connsiteX12" fmla="*/ 22022 w 115023"/>
                <a:gd name="connsiteY12" fmla="*/ 99593 h 192976"/>
                <a:gd name="connsiteX13" fmla="*/ 45110 w 115023"/>
                <a:gd name="connsiteY13" fmla="*/ 99593 h 192976"/>
                <a:gd name="connsiteX14" fmla="*/ 79924 w 115023"/>
                <a:gd name="connsiteY14" fmla="*/ 88887 h 192976"/>
                <a:gd name="connsiteX15" fmla="*/ 91926 w 115023"/>
                <a:gd name="connsiteY15" fmla="*/ 58674 h 192976"/>
                <a:gd name="connsiteX16" fmla="*/ 47863 w 115023"/>
                <a:gd name="connsiteY16" fmla="*/ 20450 h 192976"/>
                <a:gd name="connsiteX17" fmla="*/ 22022 w 115023"/>
                <a:gd name="connsiteY17" fmla="*/ 20450 h 192976"/>
                <a:gd name="connsiteX18" fmla="*/ 22022 w 115023"/>
                <a:gd name="connsiteY18" fmla="*/ 20469 h 192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5023" h="192976">
                  <a:moveTo>
                    <a:pt x="22022" y="120044"/>
                  </a:moveTo>
                  <a:lnTo>
                    <a:pt x="22022" y="192977"/>
                  </a:lnTo>
                  <a:lnTo>
                    <a:pt x="0" y="192977"/>
                  </a:lnTo>
                  <a:lnTo>
                    <a:pt x="0" y="0"/>
                  </a:lnTo>
                  <a:lnTo>
                    <a:pt x="51673" y="0"/>
                  </a:lnTo>
                  <a:cubicBezTo>
                    <a:pt x="71780" y="0"/>
                    <a:pt x="87373" y="5048"/>
                    <a:pt x="98431" y="15078"/>
                  </a:cubicBezTo>
                  <a:cubicBezTo>
                    <a:pt x="109480" y="25136"/>
                    <a:pt x="115024" y="39300"/>
                    <a:pt x="115024" y="57607"/>
                  </a:cubicBezTo>
                  <a:cubicBezTo>
                    <a:pt x="115024" y="75905"/>
                    <a:pt x="108890" y="90897"/>
                    <a:pt x="96593" y="102565"/>
                  </a:cubicBezTo>
                  <a:cubicBezTo>
                    <a:pt x="84306" y="114214"/>
                    <a:pt x="67713" y="120053"/>
                    <a:pt x="46806" y="120053"/>
                  </a:cubicBezTo>
                  <a:lnTo>
                    <a:pt x="22022" y="120053"/>
                  </a:lnTo>
                  <a:lnTo>
                    <a:pt x="22022" y="120034"/>
                  </a:lnTo>
                  <a:close/>
                  <a:moveTo>
                    <a:pt x="22022" y="20469"/>
                  </a:moveTo>
                  <a:lnTo>
                    <a:pt x="22022" y="99593"/>
                  </a:lnTo>
                  <a:lnTo>
                    <a:pt x="45110" y="99593"/>
                  </a:lnTo>
                  <a:cubicBezTo>
                    <a:pt x="60322" y="99593"/>
                    <a:pt x="71952" y="96031"/>
                    <a:pt x="79924" y="88887"/>
                  </a:cubicBezTo>
                  <a:cubicBezTo>
                    <a:pt x="87925" y="81763"/>
                    <a:pt x="91926" y="71695"/>
                    <a:pt x="91926" y="58674"/>
                  </a:cubicBezTo>
                  <a:cubicBezTo>
                    <a:pt x="91926" y="33195"/>
                    <a:pt x="77238" y="20450"/>
                    <a:pt x="47863" y="20450"/>
                  </a:cubicBezTo>
                  <a:lnTo>
                    <a:pt x="22022" y="20450"/>
                  </a:lnTo>
                  <a:lnTo>
                    <a:pt x="22022" y="20469"/>
                  </a:lnTo>
                  <a:close/>
                </a:path>
              </a:pathLst>
            </a:custGeom>
            <a:solidFill>
              <a:srgbClr val="EF5B35"/>
            </a:solidFill>
            <a:ln w="9525" cap="flat">
              <a:noFill/>
              <a:prstDash val="solid"/>
              <a:miter/>
            </a:ln>
          </p:spPr>
          <p:txBody>
            <a:bodyPr rtlCol="0" anchor="ctr"/>
            <a:lstStyle/>
            <a:p>
              <a:endParaRPr lang="zh-CN" altLang="en-US"/>
            </a:p>
          </p:txBody>
        </p:sp>
        <p:sp>
          <p:nvSpPr>
            <p:cNvPr id="7" name="任意多边形: 形状 6"/>
            <p:cNvSpPr/>
            <p:nvPr/>
          </p:nvSpPr>
          <p:spPr>
            <a:xfrm>
              <a:off x="1374318" y="235442"/>
              <a:ext cx="97583" cy="192986"/>
            </a:xfrm>
            <a:custGeom>
              <a:avLst/>
              <a:gdLst>
                <a:gd name="connsiteX0" fmla="*/ 97584 w 97583"/>
                <a:gd name="connsiteY0" fmla="*/ 192977 h 192986"/>
                <a:gd name="connsiteX1" fmla="*/ 0 w 97583"/>
                <a:gd name="connsiteY1" fmla="*/ 192977 h 192986"/>
                <a:gd name="connsiteX2" fmla="*/ 0 w 97583"/>
                <a:gd name="connsiteY2" fmla="*/ 0 h 192986"/>
                <a:gd name="connsiteX3" fmla="*/ 22031 w 97583"/>
                <a:gd name="connsiteY3" fmla="*/ 0 h 192986"/>
                <a:gd name="connsiteX4" fmla="*/ 22031 w 97583"/>
                <a:gd name="connsiteY4" fmla="*/ 172545 h 192986"/>
                <a:gd name="connsiteX5" fmla="*/ 97584 w 97583"/>
                <a:gd name="connsiteY5" fmla="*/ 172545 h 192986"/>
                <a:gd name="connsiteX6" fmla="*/ 97584 w 97583"/>
                <a:gd name="connsiteY6" fmla="*/ 192986 h 19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583" h="192986">
                  <a:moveTo>
                    <a:pt x="97584" y="192977"/>
                  </a:moveTo>
                  <a:lnTo>
                    <a:pt x="0" y="192977"/>
                  </a:lnTo>
                  <a:lnTo>
                    <a:pt x="0" y="0"/>
                  </a:lnTo>
                  <a:lnTo>
                    <a:pt x="22031" y="0"/>
                  </a:lnTo>
                  <a:lnTo>
                    <a:pt x="22031" y="172545"/>
                  </a:lnTo>
                  <a:lnTo>
                    <a:pt x="97584" y="172545"/>
                  </a:lnTo>
                  <a:lnTo>
                    <a:pt x="97584" y="192986"/>
                  </a:lnTo>
                  <a:close/>
                </a:path>
              </a:pathLst>
            </a:custGeom>
            <a:solidFill>
              <a:srgbClr val="293B8F"/>
            </a:solidFill>
            <a:ln w="9525" cap="flat">
              <a:noFill/>
              <a:prstDash val="solid"/>
              <a:miter/>
            </a:ln>
          </p:spPr>
          <p:txBody>
            <a:bodyPr rtlCol="0" anchor="ctr"/>
            <a:lstStyle/>
            <a:p>
              <a:endParaRPr lang="zh-CN" altLang="en-US"/>
            </a:p>
          </p:txBody>
        </p:sp>
        <p:sp>
          <p:nvSpPr>
            <p:cNvPr id="8" name="任意多边形: 形状 7"/>
            <p:cNvSpPr/>
            <p:nvPr/>
          </p:nvSpPr>
          <p:spPr>
            <a:xfrm>
              <a:off x="1494590" y="235461"/>
              <a:ext cx="139950" cy="196205"/>
            </a:xfrm>
            <a:custGeom>
              <a:avLst/>
              <a:gdLst>
                <a:gd name="connsiteX0" fmla="*/ 139951 w 139950"/>
                <a:gd name="connsiteY0" fmla="*/ 114919 h 196205"/>
                <a:gd name="connsiteX1" fmla="*/ 68466 w 139950"/>
                <a:gd name="connsiteY1" fmla="*/ 196205 h 196205"/>
                <a:gd name="connsiteX2" fmla="*/ 0 w 139950"/>
                <a:gd name="connsiteY2" fmla="*/ 118005 h 196205"/>
                <a:gd name="connsiteX3" fmla="*/ 0 w 139950"/>
                <a:gd name="connsiteY3" fmla="*/ 0 h 196205"/>
                <a:gd name="connsiteX4" fmla="*/ 22031 w 139950"/>
                <a:gd name="connsiteY4" fmla="*/ 0 h 196205"/>
                <a:gd name="connsiteX5" fmla="*/ 22031 w 139950"/>
                <a:gd name="connsiteY5" fmla="*/ 116519 h 196205"/>
                <a:gd name="connsiteX6" fmla="*/ 70828 w 139950"/>
                <a:gd name="connsiteY6" fmla="*/ 175879 h 196205"/>
                <a:gd name="connsiteX7" fmla="*/ 117919 w 139950"/>
                <a:gd name="connsiteY7" fmla="*/ 118539 h 196205"/>
                <a:gd name="connsiteX8" fmla="*/ 117919 w 139950"/>
                <a:gd name="connsiteY8" fmla="*/ 0 h 196205"/>
                <a:gd name="connsiteX9" fmla="*/ 139951 w 139950"/>
                <a:gd name="connsiteY9" fmla="*/ 0 h 196205"/>
                <a:gd name="connsiteX10" fmla="*/ 139951 w 139950"/>
                <a:gd name="connsiteY10" fmla="*/ 114929 h 196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9950" h="196205">
                  <a:moveTo>
                    <a:pt x="139951" y="114919"/>
                  </a:moveTo>
                  <a:cubicBezTo>
                    <a:pt x="139951" y="169107"/>
                    <a:pt x="116129" y="196205"/>
                    <a:pt x="68466" y="196205"/>
                  </a:cubicBezTo>
                  <a:cubicBezTo>
                    <a:pt x="22812" y="196205"/>
                    <a:pt x="0" y="170145"/>
                    <a:pt x="0" y="118005"/>
                  </a:cubicBezTo>
                  <a:lnTo>
                    <a:pt x="0" y="0"/>
                  </a:lnTo>
                  <a:lnTo>
                    <a:pt x="22031" y="0"/>
                  </a:lnTo>
                  <a:lnTo>
                    <a:pt x="22031" y="116519"/>
                  </a:lnTo>
                  <a:cubicBezTo>
                    <a:pt x="22031" y="156086"/>
                    <a:pt x="38290" y="175879"/>
                    <a:pt x="70828" y="175879"/>
                  </a:cubicBezTo>
                  <a:cubicBezTo>
                    <a:pt x="102232" y="175879"/>
                    <a:pt x="117919" y="156772"/>
                    <a:pt x="117919" y="118539"/>
                  </a:cubicBezTo>
                  <a:lnTo>
                    <a:pt x="117919" y="0"/>
                  </a:lnTo>
                  <a:lnTo>
                    <a:pt x="139951" y="0"/>
                  </a:lnTo>
                  <a:lnTo>
                    <a:pt x="139951" y="114929"/>
                  </a:lnTo>
                  <a:close/>
                </a:path>
              </a:pathLst>
            </a:custGeom>
            <a:solidFill>
              <a:srgbClr val="1A9248"/>
            </a:solidFill>
            <a:ln w="9525" cap="flat">
              <a:noFill/>
              <a:prstDash val="solid"/>
              <a:miter/>
            </a:ln>
          </p:spPr>
          <p:txBody>
            <a:bodyPr rtlCol="0" anchor="ctr"/>
            <a:lstStyle/>
            <a:p>
              <a:endParaRPr lang="zh-CN" altLang="en-US"/>
            </a:p>
          </p:txBody>
        </p:sp>
        <p:sp>
          <p:nvSpPr>
            <p:cNvPr id="9" name="任意多边形: 形状 8"/>
            <p:cNvSpPr/>
            <p:nvPr/>
          </p:nvSpPr>
          <p:spPr>
            <a:xfrm>
              <a:off x="1672717" y="232241"/>
              <a:ext cx="113957" cy="199424"/>
            </a:xfrm>
            <a:custGeom>
              <a:avLst/>
              <a:gdLst>
                <a:gd name="connsiteX0" fmla="*/ 0 w 113957"/>
                <a:gd name="connsiteY0" fmla="*/ 188385 h 199424"/>
                <a:gd name="connsiteX1" fmla="*/ 0 w 113957"/>
                <a:gd name="connsiteY1" fmla="*/ 161735 h 199424"/>
                <a:gd name="connsiteX2" fmla="*/ 10697 w 113957"/>
                <a:gd name="connsiteY2" fmla="*/ 169012 h 199424"/>
                <a:gd name="connsiteX3" fmla="*/ 23813 w 113957"/>
                <a:gd name="connsiteY3" fmla="*/ 174460 h 199424"/>
                <a:gd name="connsiteX4" fmla="*/ 37643 w 113957"/>
                <a:gd name="connsiteY4" fmla="*/ 177889 h 199424"/>
                <a:gd name="connsiteX5" fmla="*/ 50492 w 113957"/>
                <a:gd name="connsiteY5" fmla="*/ 179118 h 199424"/>
                <a:gd name="connsiteX6" fmla="*/ 80858 w 113957"/>
                <a:gd name="connsiteY6" fmla="*/ 171374 h 199424"/>
                <a:gd name="connsiteX7" fmla="*/ 90897 w 113957"/>
                <a:gd name="connsiteY7" fmla="*/ 149104 h 199424"/>
                <a:gd name="connsiteX8" fmla="*/ 87544 w 113957"/>
                <a:gd name="connsiteY8" fmla="*/ 135522 h 199424"/>
                <a:gd name="connsiteX9" fmla="*/ 78296 w 113957"/>
                <a:gd name="connsiteY9" fmla="*/ 124949 h 199424"/>
                <a:gd name="connsiteX10" fmla="*/ 64322 w 113957"/>
                <a:gd name="connsiteY10" fmla="*/ 115795 h 199424"/>
                <a:gd name="connsiteX11" fmla="*/ 46949 w 113957"/>
                <a:gd name="connsiteY11" fmla="*/ 106575 h 199424"/>
                <a:gd name="connsiteX12" fmla="*/ 28575 w 113957"/>
                <a:gd name="connsiteY12" fmla="*/ 96222 h 199424"/>
                <a:gd name="connsiteX13" fmla="*/ 13754 w 113957"/>
                <a:gd name="connsiteY13" fmla="*/ 84649 h 199424"/>
                <a:gd name="connsiteX14" fmla="*/ 3848 w 113957"/>
                <a:gd name="connsiteY14" fmla="*/ 70304 h 199424"/>
                <a:gd name="connsiteX15" fmla="*/ 238 w 113957"/>
                <a:gd name="connsiteY15" fmla="*/ 51540 h 199424"/>
                <a:gd name="connsiteX16" fmla="*/ 5877 w 113957"/>
                <a:gd name="connsiteY16" fmla="*/ 28585 h 199424"/>
                <a:gd name="connsiteX17" fmla="*/ 20698 w 113957"/>
                <a:gd name="connsiteY17" fmla="*/ 12506 h 199424"/>
                <a:gd name="connsiteX18" fmla="*/ 41624 w 113957"/>
                <a:gd name="connsiteY18" fmla="*/ 3086 h 199424"/>
                <a:gd name="connsiteX19" fmla="*/ 65561 w 113957"/>
                <a:gd name="connsiteY19" fmla="*/ 0 h 199424"/>
                <a:gd name="connsiteX20" fmla="*/ 106080 w 113957"/>
                <a:gd name="connsiteY20" fmla="*/ 6858 h 199424"/>
                <a:gd name="connsiteX21" fmla="*/ 106080 w 113957"/>
                <a:gd name="connsiteY21" fmla="*/ 32290 h 199424"/>
                <a:gd name="connsiteX22" fmla="*/ 63322 w 113957"/>
                <a:gd name="connsiteY22" fmla="*/ 20441 h 199424"/>
                <a:gd name="connsiteX23" fmla="*/ 48901 w 113957"/>
                <a:gd name="connsiteY23" fmla="*/ 21974 h 199424"/>
                <a:gd name="connsiteX24" fmla="*/ 36052 w 113957"/>
                <a:gd name="connsiteY24" fmla="*/ 27022 h 199424"/>
                <a:gd name="connsiteX25" fmla="*/ 26870 w 113957"/>
                <a:gd name="connsiteY25" fmla="*/ 36043 h 199424"/>
                <a:gd name="connsiteX26" fmla="*/ 23327 w 113957"/>
                <a:gd name="connsiteY26" fmla="*/ 49511 h 199424"/>
                <a:gd name="connsiteX27" fmla="*/ 26013 w 113957"/>
                <a:gd name="connsiteY27" fmla="*/ 62294 h 199424"/>
                <a:gd name="connsiteX28" fmla="*/ 33947 w 113957"/>
                <a:gd name="connsiteY28" fmla="*/ 72114 h 199424"/>
                <a:gd name="connsiteX29" fmla="*/ 46730 w 113957"/>
                <a:gd name="connsiteY29" fmla="*/ 80734 h 199424"/>
                <a:gd name="connsiteX30" fmla="*/ 64113 w 113957"/>
                <a:gd name="connsiteY30" fmla="*/ 89878 h 199424"/>
                <a:gd name="connsiteX31" fmla="*/ 83268 w 113957"/>
                <a:gd name="connsiteY31" fmla="*/ 100660 h 199424"/>
                <a:gd name="connsiteX32" fmla="*/ 99136 w 113957"/>
                <a:gd name="connsiteY32" fmla="*/ 113167 h 199424"/>
                <a:gd name="connsiteX33" fmla="*/ 109966 w 113957"/>
                <a:gd name="connsiteY33" fmla="*/ 128378 h 199424"/>
                <a:gd name="connsiteX34" fmla="*/ 113957 w 113957"/>
                <a:gd name="connsiteY34" fmla="*/ 147476 h 199424"/>
                <a:gd name="connsiteX35" fmla="*/ 108528 w 113957"/>
                <a:gd name="connsiteY35" fmla="*/ 171641 h 199424"/>
                <a:gd name="connsiteX36" fmla="*/ 93840 w 113957"/>
                <a:gd name="connsiteY36" fmla="*/ 187719 h 199424"/>
                <a:gd name="connsiteX37" fmla="*/ 72523 w 113957"/>
                <a:gd name="connsiteY37" fmla="*/ 196672 h 199424"/>
                <a:gd name="connsiteX38" fmla="*/ 47082 w 113957"/>
                <a:gd name="connsiteY38" fmla="*/ 199425 h 199424"/>
                <a:gd name="connsiteX39" fmla="*/ 36052 w 113957"/>
                <a:gd name="connsiteY39" fmla="*/ 198663 h 199424"/>
                <a:gd name="connsiteX40" fmla="*/ 22670 w 113957"/>
                <a:gd name="connsiteY40" fmla="*/ 196529 h 199424"/>
                <a:gd name="connsiteX41" fmla="*/ 9754 w 113957"/>
                <a:gd name="connsiteY41" fmla="*/ 193034 h 199424"/>
                <a:gd name="connsiteX42" fmla="*/ 0 w 113957"/>
                <a:gd name="connsiteY42" fmla="*/ 188385 h 199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3957" h="199424">
                  <a:moveTo>
                    <a:pt x="0" y="188385"/>
                  </a:moveTo>
                  <a:lnTo>
                    <a:pt x="0" y="161735"/>
                  </a:lnTo>
                  <a:cubicBezTo>
                    <a:pt x="2981" y="164430"/>
                    <a:pt x="6544" y="166849"/>
                    <a:pt x="10697" y="169012"/>
                  </a:cubicBezTo>
                  <a:cubicBezTo>
                    <a:pt x="14907" y="171191"/>
                    <a:pt x="19298" y="173013"/>
                    <a:pt x="23813" y="174460"/>
                  </a:cubicBezTo>
                  <a:cubicBezTo>
                    <a:pt x="28394" y="175955"/>
                    <a:pt x="33014" y="177089"/>
                    <a:pt x="37643" y="177889"/>
                  </a:cubicBezTo>
                  <a:cubicBezTo>
                    <a:pt x="42282" y="178699"/>
                    <a:pt x="46558" y="179118"/>
                    <a:pt x="50492" y="179118"/>
                  </a:cubicBezTo>
                  <a:cubicBezTo>
                    <a:pt x="64046" y="179118"/>
                    <a:pt x="74162" y="176546"/>
                    <a:pt x="80858" y="171374"/>
                  </a:cubicBezTo>
                  <a:cubicBezTo>
                    <a:pt x="87544" y="166221"/>
                    <a:pt x="90897" y="158791"/>
                    <a:pt x="90897" y="149104"/>
                  </a:cubicBezTo>
                  <a:cubicBezTo>
                    <a:pt x="90897" y="143904"/>
                    <a:pt x="89773" y="139370"/>
                    <a:pt x="87544" y="135522"/>
                  </a:cubicBezTo>
                  <a:cubicBezTo>
                    <a:pt x="85144" y="131455"/>
                    <a:pt x="82010" y="127870"/>
                    <a:pt x="78296" y="124949"/>
                  </a:cubicBezTo>
                  <a:cubicBezTo>
                    <a:pt x="73933" y="121475"/>
                    <a:pt x="69247" y="118412"/>
                    <a:pt x="64322" y="115795"/>
                  </a:cubicBezTo>
                  <a:cubicBezTo>
                    <a:pt x="58560" y="112668"/>
                    <a:pt x="52769" y="109596"/>
                    <a:pt x="46949" y="106575"/>
                  </a:cubicBezTo>
                  <a:cubicBezTo>
                    <a:pt x="40700" y="103344"/>
                    <a:pt x="34576" y="99891"/>
                    <a:pt x="28575" y="96222"/>
                  </a:cubicBezTo>
                  <a:cubicBezTo>
                    <a:pt x="23193" y="92962"/>
                    <a:pt x="18221" y="89077"/>
                    <a:pt x="13754" y="84649"/>
                  </a:cubicBezTo>
                  <a:cubicBezTo>
                    <a:pt x="9611" y="80506"/>
                    <a:pt x="6258" y="75646"/>
                    <a:pt x="3848" y="70304"/>
                  </a:cubicBezTo>
                  <a:cubicBezTo>
                    <a:pt x="1438" y="64970"/>
                    <a:pt x="238" y="58712"/>
                    <a:pt x="238" y="51540"/>
                  </a:cubicBezTo>
                  <a:cubicBezTo>
                    <a:pt x="238" y="42739"/>
                    <a:pt x="2115" y="35090"/>
                    <a:pt x="5877" y="28585"/>
                  </a:cubicBezTo>
                  <a:cubicBezTo>
                    <a:pt x="9544" y="22178"/>
                    <a:pt x="14611" y="16682"/>
                    <a:pt x="20698" y="12506"/>
                  </a:cubicBezTo>
                  <a:cubicBezTo>
                    <a:pt x="27070" y="8173"/>
                    <a:pt x="34157" y="4985"/>
                    <a:pt x="41624" y="3086"/>
                  </a:cubicBezTo>
                  <a:cubicBezTo>
                    <a:pt x="49435" y="1030"/>
                    <a:pt x="57483" y="-7"/>
                    <a:pt x="65561" y="0"/>
                  </a:cubicBezTo>
                  <a:cubicBezTo>
                    <a:pt x="84096" y="0"/>
                    <a:pt x="97622" y="2286"/>
                    <a:pt x="106080" y="6858"/>
                  </a:cubicBezTo>
                  <a:lnTo>
                    <a:pt x="106080" y="32290"/>
                  </a:lnTo>
                  <a:cubicBezTo>
                    <a:pt x="94974" y="24384"/>
                    <a:pt x="80734" y="20441"/>
                    <a:pt x="63322" y="20441"/>
                  </a:cubicBezTo>
                  <a:cubicBezTo>
                    <a:pt x="58522" y="20441"/>
                    <a:pt x="53702" y="20955"/>
                    <a:pt x="48901" y="21974"/>
                  </a:cubicBezTo>
                  <a:cubicBezTo>
                    <a:pt x="44358" y="22904"/>
                    <a:pt x="40015" y="24612"/>
                    <a:pt x="36052" y="27022"/>
                  </a:cubicBezTo>
                  <a:cubicBezTo>
                    <a:pt x="32290" y="29356"/>
                    <a:pt x="29232" y="32366"/>
                    <a:pt x="26870" y="36043"/>
                  </a:cubicBezTo>
                  <a:cubicBezTo>
                    <a:pt x="24508" y="39729"/>
                    <a:pt x="23327" y="44215"/>
                    <a:pt x="23327" y="49511"/>
                  </a:cubicBezTo>
                  <a:cubicBezTo>
                    <a:pt x="23327" y="54445"/>
                    <a:pt x="24222" y="58712"/>
                    <a:pt x="26013" y="62294"/>
                  </a:cubicBezTo>
                  <a:cubicBezTo>
                    <a:pt x="27803" y="65875"/>
                    <a:pt x="30451" y="69152"/>
                    <a:pt x="33947" y="72114"/>
                  </a:cubicBezTo>
                  <a:cubicBezTo>
                    <a:pt x="37443" y="75076"/>
                    <a:pt x="41710" y="77953"/>
                    <a:pt x="46730" y="80734"/>
                  </a:cubicBezTo>
                  <a:cubicBezTo>
                    <a:pt x="51759" y="83506"/>
                    <a:pt x="57550" y="86573"/>
                    <a:pt x="64113" y="89878"/>
                  </a:cubicBezTo>
                  <a:cubicBezTo>
                    <a:pt x="70837" y="93278"/>
                    <a:pt x="77229" y="96879"/>
                    <a:pt x="83268" y="100660"/>
                  </a:cubicBezTo>
                  <a:cubicBezTo>
                    <a:pt x="89021" y="104204"/>
                    <a:pt x="94345" y="108400"/>
                    <a:pt x="99136" y="113167"/>
                  </a:cubicBezTo>
                  <a:cubicBezTo>
                    <a:pt x="103689" y="117739"/>
                    <a:pt x="107290" y="122825"/>
                    <a:pt x="109966" y="128378"/>
                  </a:cubicBezTo>
                  <a:cubicBezTo>
                    <a:pt x="112624" y="133931"/>
                    <a:pt x="113957" y="140303"/>
                    <a:pt x="113957" y="147476"/>
                  </a:cubicBezTo>
                  <a:cubicBezTo>
                    <a:pt x="113957" y="157001"/>
                    <a:pt x="112157" y="165030"/>
                    <a:pt x="108528" y="171641"/>
                  </a:cubicBezTo>
                  <a:cubicBezTo>
                    <a:pt x="105013" y="178117"/>
                    <a:pt x="99974" y="183635"/>
                    <a:pt x="93840" y="187719"/>
                  </a:cubicBezTo>
                  <a:cubicBezTo>
                    <a:pt x="87678" y="191843"/>
                    <a:pt x="80572" y="194824"/>
                    <a:pt x="72523" y="196672"/>
                  </a:cubicBezTo>
                  <a:cubicBezTo>
                    <a:pt x="64475" y="198501"/>
                    <a:pt x="56017" y="199425"/>
                    <a:pt x="47082" y="199425"/>
                  </a:cubicBezTo>
                  <a:cubicBezTo>
                    <a:pt x="44101" y="199425"/>
                    <a:pt x="40434" y="199168"/>
                    <a:pt x="36052" y="198663"/>
                  </a:cubicBezTo>
                  <a:cubicBezTo>
                    <a:pt x="31671" y="198187"/>
                    <a:pt x="27222" y="197463"/>
                    <a:pt x="22670" y="196529"/>
                  </a:cubicBezTo>
                  <a:cubicBezTo>
                    <a:pt x="18298" y="195637"/>
                    <a:pt x="13983" y="194469"/>
                    <a:pt x="9754" y="193034"/>
                  </a:cubicBezTo>
                  <a:cubicBezTo>
                    <a:pt x="5705" y="191624"/>
                    <a:pt x="2448" y="190081"/>
                    <a:pt x="0" y="188385"/>
                  </a:cubicBezTo>
                  <a:close/>
                </a:path>
              </a:pathLst>
            </a:custGeom>
            <a:solidFill>
              <a:srgbClr val="FBB04C"/>
            </a:solidFill>
            <a:ln w="9525" cap="flat">
              <a:noFill/>
              <a:prstDash val="solid"/>
              <a:miter/>
            </a:ln>
          </p:spPr>
          <p:txBody>
            <a:bodyPr rtlCol="0" anchor="ctr"/>
            <a:lstStyle/>
            <a:p>
              <a:endParaRPr lang="zh-CN" altLang="en-US"/>
            </a:p>
          </p:txBody>
        </p:sp>
        <p:sp>
          <p:nvSpPr>
            <p:cNvPr id="10" name="任意多边形: 形状 9"/>
            <p:cNvSpPr/>
            <p:nvPr/>
          </p:nvSpPr>
          <p:spPr>
            <a:xfrm>
              <a:off x="1818828" y="287239"/>
              <a:ext cx="284495" cy="144541"/>
            </a:xfrm>
            <a:custGeom>
              <a:avLst/>
              <a:gdLst>
                <a:gd name="connsiteX0" fmla="*/ 10490 w 284495"/>
                <a:gd name="connsiteY0" fmla="*/ 143608 h 144541"/>
                <a:gd name="connsiteX1" fmla="*/ 3013 w 284495"/>
                <a:gd name="connsiteY1" fmla="*/ 140446 h 144541"/>
                <a:gd name="connsiteX2" fmla="*/ 3 w 284495"/>
                <a:gd name="connsiteY2" fmla="*/ 132702 h 144541"/>
                <a:gd name="connsiteX3" fmla="*/ 3013 w 284495"/>
                <a:gd name="connsiteY3" fmla="*/ 124968 h 144541"/>
                <a:gd name="connsiteX4" fmla="*/ 10490 w 284495"/>
                <a:gd name="connsiteY4" fmla="*/ 121939 h 144541"/>
                <a:gd name="connsiteX5" fmla="*/ 18101 w 284495"/>
                <a:gd name="connsiteY5" fmla="*/ 124968 h 144541"/>
                <a:gd name="connsiteX6" fmla="*/ 21253 w 284495"/>
                <a:gd name="connsiteY6" fmla="*/ 132702 h 144541"/>
                <a:gd name="connsiteX7" fmla="*/ 18101 w 284495"/>
                <a:gd name="connsiteY7" fmla="*/ 140446 h 144541"/>
                <a:gd name="connsiteX8" fmla="*/ 10490 w 284495"/>
                <a:gd name="connsiteY8" fmla="*/ 143608 h 144541"/>
                <a:gd name="connsiteX9" fmla="*/ 148879 w 284495"/>
                <a:gd name="connsiteY9" fmla="*/ 135131 h 144541"/>
                <a:gd name="connsiteX10" fmla="*/ 113208 w 284495"/>
                <a:gd name="connsiteY10" fmla="*/ 144542 h 144541"/>
                <a:gd name="connsiteX11" fmla="*/ 69012 w 284495"/>
                <a:gd name="connsiteY11" fmla="*/ 125235 h 144541"/>
                <a:gd name="connsiteX12" fmla="*/ 52219 w 284495"/>
                <a:gd name="connsiteY12" fmla="*/ 74695 h 144541"/>
                <a:gd name="connsiteX13" fmla="*/ 71107 w 284495"/>
                <a:gd name="connsiteY13" fmla="*/ 20936 h 144541"/>
                <a:gd name="connsiteX14" fmla="*/ 119637 w 284495"/>
                <a:gd name="connsiteY14" fmla="*/ 0 h 144541"/>
                <a:gd name="connsiteX15" fmla="*/ 149412 w 284495"/>
                <a:gd name="connsiteY15" fmla="*/ 6458 h 144541"/>
                <a:gd name="connsiteX16" fmla="*/ 149412 w 284495"/>
                <a:gd name="connsiteY16" fmla="*/ 20460 h 144541"/>
                <a:gd name="connsiteX17" fmla="*/ 117808 w 284495"/>
                <a:gd name="connsiteY17" fmla="*/ 11316 h 144541"/>
                <a:gd name="connsiteX18" fmla="*/ 79518 w 284495"/>
                <a:gd name="connsiteY18" fmla="*/ 28746 h 144541"/>
                <a:gd name="connsiteX19" fmla="*/ 64830 w 284495"/>
                <a:gd name="connsiteY19" fmla="*/ 73895 h 144541"/>
                <a:gd name="connsiteX20" fmla="*/ 78279 w 284495"/>
                <a:gd name="connsiteY20" fmla="*/ 116957 h 144541"/>
                <a:gd name="connsiteX21" fmla="*/ 113741 w 284495"/>
                <a:gd name="connsiteY21" fmla="*/ 133245 h 144541"/>
                <a:gd name="connsiteX22" fmla="*/ 148898 w 284495"/>
                <a:gd name="connsiteY22" fmla="*/ 122206 h 144541"/>
                <a:gd name="connsiteX23" fmla="*/ 148898 w 284495"/>
                <a:gd name="connsiteY23" fmla="*/ 135122 h 144541"/>
                <a:gd name="connsiteX24" fmla="*/ 148879 w 284495"/>
                <a:gd name="connsiteY24" fmla="*/ 135122 h 144541"/>
                <a:gd name="connsiteX25" fmla="*/ 272437 w 284495"/>
                <a:gd name="connsiteY25" fmla="*/ 141180 h 144541"/>
                <a:gd name="connsiteX26" fmla="*/ 272437 w 284495"/>
                <a:gd name="connsiteY26" fmla="*/ 60979 h 144541"/>
                <a:gd name="connsiteX27" fmla="*/ 237537 w 284495"/>
                <a:gd name="connsiteY27" fmla="*/ 11335 h 144541"/>
                <a:gd name="connsiteX28" fmla="*/ 205667 w 284495"/>
                <a:gd name="connsiteY28" fmla="*/ 25937 h 144541"/>
                <a:gd name="connsiteX29" fmla="*/ 193208 w 284495"/>
                <a:gd name="connsiteY29" fmla="*/ 62065 h 144541"/>
                <a:gd name="connsiteX30" fmla="*/ 193208 w 284495"/>
                <a:gd name="connsiteY30" fmla="*/ 141199 h 144541"/>
                <a:gd name="connsiteX31" fmla="*/ 181149 w 284495"/>
                <a:gd name="connsiteY31" fmla="*/ 141199 h 144541"/>
                <a:gd name="connsiteX32" fmla="*/ 181149 w 284495"/>
                <a:gd name="connsiteY32" fmla="*/ 3400 h 144541"/>
                <a:gd name="connsiteX33" fmla="*/ 193208 w 284495"/>
                <a:gd name="connsiteY33" fmla="*/ 3400 h 144541"/>
                <a:gd name="connsiteX34" fmla="*/ 193208 w 284495"/>
                <a:gd name="connsiteY34" fmla="*/ 28423 h 144541"/>
                <a:gd name="connsiteX35" fmla="*/ 193722 w 284495"/>
                <a:gd name="connsiteY35" fmla="*/ 28423 h 144541"/>
                <a:gd name="connsiteX36" fmla="*/ 239633 w 284495"/>
                <a:gd name="connsiteY36" fmla="*/ 38 h 144541"/>
                <a:gd name="connsiteX37" fmla="*/ 272951 w 284495"/>
                <a:gd name="connsiteY37" fmla="*/ 14907 h 144541"/>
                <a:gd name="connsiteX38" fmla="*/ 284496 w 284495"/>
                <a:gd name="connsiteY38" fmla="*/ 57369 h 144541"/>
                <a:gd name="connsiteX39" fmla="*/ 284496 w 284495"/>
                <a:gd name="connsiteY39" fmla="*/ 141218 h 144541"/>
                <a:gd name="connsiteX40" fmla="*/ 272437 w 284495"/>
                <a:gd name="connsiteY40" fmla="*/ 141218 h 144541"/>
                <a:gd name="connsiteX41" fmla="*/ 272437 w 284495"/>
                <a:gd name="connsiteY41" fmla="*/ 141180 h 144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84495" h="144541">
                  <a:moveTo>
                    <a:pt x="10490" y="143608"/>
                  </a:moveTo>
                  <a:cubicBezTo>
                    <a:pt x="7518" y="143608"/>
                    <a:pt x="5023" y="142561"/>
                    <a:pt x="3013" y="140446"/>
                  </a:cubicBezTo>
                  <a:cubicBezTo>
                    <a:pt x="1013" y="138370"/>
                    <a:pt x="-64" y="135582"/>
                    <a:pt x="3" y="132702"/>
                  </a:cubicBezTo>
                  <a:cubicBezTo>
                    <a:pt x="3" y="129559"/>
                    <a:pt x="1003" y="126987"/>
                    <a:pt x="3013" y="124968"/>
                  </a:cubicBezTo>
                  <a:cubicBezTo>
                    <a:pt x="5023" y="122949"/>
                    <a:pt x="7518" y="121939"/>
                    <a:pt x="10490" y="121939"/>
                  </a:cubicBezTo>
                  <a:cubicBezTo>
                    <a:pt x="13452" y="121939"/>
                    <a:pt x="15995" y="122949"/>
                    <a:pt x="18101" y="124968"/>
                  </a:cubicBezTo>
                  <a:cubicBezTo>
                    <a:pt x="20215" y="126978"/>
                    <a:pt x="21253" y="129569"/>
                    <a:pt x="21253" y="132702"/>
                  </a:cubicBezTo>
                  <a:cubicBezTo>
                    <a:pt x="21253" y="135760"/>
                    <a:pt x="20215" y="138322"/>
                    <a:pt x="18101" y="140446"/>
                  </a:cubicBezTo>
                  <a:cubicBezTo>
                    <a:pt x="16110" y="142512"/>
                    <a:pt x="13357" y="143658"/>
                    <a:pt x="10490" y="143608"/>
                  </a:cubicBezTo>
                  <a:close/>
                  <a:moveTo>
                    <a:pt x="148879" y="135131"/>
                  </a:moveTo>
                  <a:cubicBezTo>
                    <a:pt x="138906" y="141418"/>
                    <a:pt x="127028" y="144542"/>
                    <a:pt x="113208" y="144542"/>
                  </a:cubicBezTo>
                  <a:cubicBezTo>
                    <a:pt x="94929" y="144542"/>
                    <a:pt x="80184" y="138103"/>
                    <a:pt x="69012" y="125235"/>
                  </a:cubicBezTo>
                  <a:cubicBezTo>
                    <a:pt x="57820" y="112357"/>
                    <a:pt x="52219" y="95526"/>
                    <a:pt x="52219" y="74695"/>
                  </a:cubicBezTo>
                  <a:cubicBezTo>
                    <a:pt x="52219" y="52797"/>
                    <a:pt x="58505" y="34881"/>
                    <a:pt x="71107" y="20936"/>
                  </a:cubicBezTo>
                  <a:cubicBezTo>
                    <a:pt x="83699" y="6982"/>
                    <a:pt x="99873" y="0"/>
                    <a:pt x="119637" y="0"/>
                  </a:cubicBezTo>
                  <a:cubicBezTo>
                    <a:pt x="129857" y="0"/>
                    <a:pt x="139792" y="2162"/>
                    <a:pt x="149412" y="6458"/>
                  </a:cubicBezTo>
                  <a:lnTo>
                    <a:pt x="149412" y="20460"/>
                  </a:lnTo>
                  <a:cubicBezTo>
                    <a:pt x="139982" y="14415"/>
                    <a:pt x="129010" y="11239"/>
                    <a:pt x="117808" y="11316"/>
                  </a:cubicBezTo>
                  <a:cubicBezTo>
                    <a:pt x="102073" y="11316"/>
                    <a:pt x="89300" y="17126"/>
                    <a:pt x="79518" y="28746"/>
                  </a:cubicBezTo>
                  <a:cubicBezTo>
                    <a:pt x="69716" y="40367"/>
                    <a:pt x="64830" y="55416"/>
                    <a:pt x="64830" y="73895"/>
                  </a:cubicBezTo>
                  <a:cubicBezTo>
                    <a:pt x="64830" y="91745"/>
                    <a:pt x="69316" y="106099"/>
                    <a:pt x="78279" y="116957"/>
                  </a:cubicBezTo>
                  <a:cubicBezTo>
                    <a:pt x="87243" y="127816"/>
                    <a:pt x="99072" y="133245"/>
                    <a:pt x="113741" y="133245"/>
                  </a:cubicBezTo>
                  <a:cubicBezTo>
                    <a:pt x="127209" y="133245"/>
                    <a:pt x="138935" y="129569"/>
                    <a:pt x="148898" y="122206"/>
                  </a:cubicBezTo>
                  <a:lnTo>
                    <a:pt x="148898" y="135122"/>
                  </a:lnTo>
                  <a:lnTo>
                    <a:pt x="148879" y="135122"/>
                  </a:lnTo>
                  <a:close/>
                  <a:moveTo>
                    <a:pt x="272437" y="141180"/>
                  </a:moveTo>
                  <a:lnTo>
                    <a:pt x="272437" y="60979"/>
                  </a:lnTo>
                  <a:cubicBezTo>
                    <a:pt x="272437" y="27870"/>
                    <a:pt x="260807" y="11335"/>
                    <a:pt x="237537" y="11335"/>
                  </a:cubicBezTo>
                  <a:cubicBezTo>
                    <a:pt x="224612" y="11335"/>
                    <a:pt x="213982" y="16192"/>
                    <a:pt x="205667" y="25937"/>
                  </a:cubicBezTo>
                  <a:cubicBezTo>
                    <a:pt x="197351" y="35671"/>
                    <a:pt x="193208" y="47720"/>
                    <a:pt x="193208" y="62065"/>
                  </a:cubicBezTo>
                  <a:lnTo>
                    <a:pt x="193208" y="141199"/>
                  </a:lnTo>
                  <a:lnTo>
                    <a:pt x="181149" y="141199"/>
                  </a:lnTo>
                  <a:lnTo>
                    <a:pt x="181149" y="3400"/>
                  </a:lnTo>
                  <a:lnTo>
                    <a:pt x="193208" y="3400"/>
                  </a:lnTo>
                  <a:lnTo>
                    <a:pt x="193208" y="28423"/>
                  </a:lnTo>
                  <a:lnTo>
                    <a:pt x="193722" y="28423"/>
                  </a:lnTo>
                  <a:cubicBezTo>
                    <a:pt x="203514" y="9487"/>
                    <a:pt x="218821" y="38"/>
                    <a:pt x="239633" y="38"/>
                  </a:cubicBezTo>
                  <a:cubicBezTo>
                    <a:pt x="254130" y="38"/>
                    <a:pt x="265246" y="5010"/>
                    <a:pt x="272951" y="14907"/>
                  </a:cubicBezTo>
                  <a:cubicBezTo>
                    <a:pt x="280648" y="24832"/>
                    <a:pt x="284496" y="38986"/>
                    <a:pt x="284496" y="57369"/>
                  </a:cubicBezTo>
                  <a:lnTo>
                    <a:pt x="284496" y="141218"/>
                  </a:lnTo>
                  <a:lnTo>
                    <a:pt x="272437" y="141218"/>
                  </a:lnTo>
                  <a:lnTo>
                    <a:pt x="272437" y="141180"/>
                  </a:lnTo>
                  <a:close/>
                </a:path>
              </a:pathLst>
            </a:custGeom>
            <a:solidFill>
              <a:srgbClr val="404040"/>
            </a:solidFill>
            <a:ln w="9525" cap="flat">
              <a:noFill/>
              <a:prstDash val="solid"/>
              <a:miter/>
            </a:ln>
          </p:spPr>
          <p:txBody>
            <a:bodyPr rtlCol="0" anchor="ctr"/>
            <a:lstStyle/>
            <a:p>
              <a:endParaRPr lang="zh-CN" altLang="en-US"/>
            </a:p>
          </p:txBody>
        </p:sp>
      </p:grpSp>
      <p:sp>
        <p:nvSpPr>
          <p:cNvPr id="67" name="文本框 66"/>
          <p:cNvSpPr txBox="1"/>
          <p:nvPr/>
        </p:nvSpPr>
        <p:spPr>
          <a:xfrm>
            <a:off x="482449" y="4525358"/>
            <a:ext cx="6279515" cy="400110"/>
          </a:xfrm>
          <a:prstGeom prst="rect">
            <a:avLst/>
          </a:prstGeom>
          <a:noFill/>
        </p:spPr>
        <p:txBody>
          <a:bodyPr wrap="square">
            <a:noAutofit/>
          </a:bodyPr>
          <a:lstStyle/>
          <a:p>
            <a:pPr algn="dist"/>
            <a:r>
              <a:rPr lang="zh-CN" altLang="en-US" sz="2000" dirty="0">
                <a:solidFill>
                  <a:schemeClr val="tx1">
                    <a:lumMod val="75000"/>
                    <a:lumOff val="25000"/>
                    <a:alpha val="50000"/>
                  </a:schemeClr>
                </a:solidFill>
                <a:latin typeface="Arial" panose="020B0604020202020204" pitchFamily="34" charset="0"/>
                <a:ea typeface="思源黑体 CN Heavy" panose="020B0A00000000000000" pitchFamily="34" charset="-122"/>
                <a:cs typeface="Arial" panose="020B0604020202020204" pitchFamily="34" charset="0"/>
              </a:rPr>
              <a:t>Workplace </a:t>
            </a:r>
            <a:r>
              <a:rPr lang="en-US" altLang="zh-CN" sz="2000" dirty="0">
                <a:solidFill>
                  <a:schemeClr val="tx1">
                    <a:lumMod val="75000"/>
                    <a:lumOff val="25000"/>
                    <a:alpha val="50000"/>
                  </a:schemeClr>
                </a:solidFill>
                <a:latin typeface="Arial" panose="020B0604020202020204" pitchFamily="34" charset="0"/>
                <a:ea typeface="思源黑体 CN Heavy" panose="020B0A00000000000000" pitchFamily="34" charset="-122"/>
                <a:cs typeface="Arial" panose="020B0604020202020204" pitchFamily="34" charset="0"/>
              </a:rPr>
              <a:t>C</a:t>
            </a:r>
            <a:r>
              <a:rPr lang="zh-CN" altLang="en-US" sz="2000" dirty="0">
                <a:solidFill>
                  <a:schemeClr val="tx1">
                    <a:lumMod val="75000"/>
                    <a:lumOff val="25000"/>
                    <a:alpha val="50000"/>
                  </a:schemeClr>
                </a:solidFill>
                <a:latin typeface="Arial" panose="020B0604020202020204" pitchFamily="34" charset="0"/>
                <a:ea typeface="思源黑体 CN Heavy" panose="020B0A00000000000000" pitchFamily="34" charset="-122"/>
                <a:cs typeface="Arial" panose="020B0604020202020204" pitchFamily="34" charset="0"/>
              </a:rPr>
              <a:t>ommunication </a:t>
            </a:r>
            <a:r>
              <a:rPr lang="en-US" altLang="zh-CN" sz="2000" dirty="0">
                <a:solidFill>
                  <a:schemeClr val="tx1">
                    <a:lumMod val="75000"/>
                    <a:lumOff val="25000"/>
                    <a:alpha val="50000"/>
                  </a:schemeClr>
                </a:solidFill>
                <a:latin typeface="Arial" panose="020B0604020202020204" pitchFamily="34" charset="0"/>
                <a:ea typeface="思源黑体 CN Heavy" panose="020B0A00000000000000" pitchFamily="34" charset="-122"/>
                <a:cs typeface="Arial" panose="020B0604020202020204" pitchFamily="34" charset="0"/>
              </a:rPr>
              <a:t>T</a:t>
            </a:r>
            <a:r>
              <a:rPr lang="zh-CN" altLang="en-US" sz="2000" dirty="0">
                <a:solidFill>
                  <a:schemeClr val="tx1">
                    <a:lumMod val="75000"/>
                    <a:lumOff val="25000"/>
                    <a:alpha val="50000"/>
                  </a:schemeClr>
                </a:solidFill>
                <a:latin typeface="Arial" panose="020B0604020202020204" pitchFamily="34" charset="0"/>
                <a:ea typeface="思源黑体 CN Heavy" panose="020B0A00000000000000" pitchFamily="34" charset="-122"/>
                <a:cs typeface="Arial" panose="020B0604020202020204" pitchFamily="34" charset="0"/>
              </a:rPr>
              <a:t>raining</a:t>
            </a:r>
          </a:p>
        </p:txBody>
      </p:sp>
      <p:cxnSp>
        <p:nvCxnSpPr>
          <p:cNvPr id="160" name="直接连接符 159"/>
          <p:cNvCxnSpPr/>
          <p:nvPr/>
        </p:nvCxnSpPr>
        <p:spPr>
          <a:xfrm>
            <a:off x="657247" y="5611319"/>
            <a:ext cx="438453" cy="0"/>
          </a:xfrm>
          <a:prstGeom prst="line">
            <a:avLst/>
          </a:prstGeom>
          <a:ln w="63500">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482449" y="3471144"/>
            <a:ext cx="6339877" cy="1015663"/>
          </a:xfrm>
          <a:prstGeom prst="rect">
            <a:avLst/>
          </a:prstGeom>
          <a:noFill/>
        </p:spPr>
        <p:txBody>
          <a:bodyPr wrap="none" rtlCol="0" anchor="t">
            <a:noAutofit/>
          </a:bodyPr>
          <a:lstStyle/>
          <a:p>
            <a:r>
              <a:rPr lang="zh-CN" altLang="en-US" sz="6000" dirty="0">
                <a:solidFill>
                  <a:schemeClr val="tx1">
                    <a:lumMod val="85000"/>
                    <a:lumOff val="15000"/>
                  </a:schemeClr>
                </a:solidFill>
                <a:latin typeface="思源黑体 CN Heavy" panose="020B0A00000000000000" pitchFamily="34" charset="-122"/>
                <a:ea typeface="思源黑体 CN Heavy" panose="020B0A00000000000000" pitchFamily="34" charset="-122"/>
                <a:sym typeface="+mn-ea"/>
              </a:rPr>
              <a:t>教育培训</a:t>
            </a:r>
            <a:r>
              <a:rPr lang="en-US" altLang="zh-CN" sz="6000" dirty="0">
                <a:solidFill>
                  <a:schemeClr val="tx1">
                    <a:lumMod val="85000"/>
                    <a:lumOff val="15000"/>
                  </a:schemeClr>
                </a:solidFill>
                <a:latin typeface="思源黑体 CN Heavy" panose="020B0A00000000000000" pitchFamily="34" charset="-122"/>
                <a:ea typeface="思源黑体 CN Heavy" panose="020B0A00000000000000" pitchFamily="34" charset="-122"/>
                <a:sym typeface="+mn-ea"/>
              </a:rPr>
              <a:t>PPT</a:t>
            </a:r>
            <a:r>
              <a:rPr lang="zh-CN" altLang="en-US" sz="6000" dirty="0">
                <a:solidFill>
                  <a:schemeClr val="tx1">
                    <a:lumMod val="85000"/>
                    <a:lumOff val="15000"/>
                  </a:schemeClr>
                </a:solidFill>
                <a:latin typeface="思源黑体 CN Heavy" panose="020B0A00000000000000" pitchFamily="34" charset="-122"/>
                <a:ea typeface="思源黑体 CN Heavy" panose="020B0A00000000000000" pitchFamily="34" charset="-122"/>
                <a:sym typeface="+mn-ea"/>
              </a:rPr>
              <a:t>主题</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562324" y="2909404"/>
            <a:ext cx="2823234" cy="646331"/>
          </a:xfrm>
          <a:prstGeom prst="rect">
            <a:avLst/>
          </a:prstGeom>
          <a:noFill/>
        </p:spPr>
        <p:txBody>
          <a:bodyPr wrap="square" rtlCol="0" anchor="t">
            <a:noAutofit/>
          </a:bodyPr>
          <a:lstStyle/>
          <a:p>
            <a:pPr algn="dist"/>
            <a:r>
              <a:rPr lang="zh-CN" altLang="en-US" sz="3600" dirty="0">
                <a:solidFill>
                  <a:schemeClr val="accent1"/>
                </a:solidFill>
                <a:latin typeface="思源黑体 CN Heavy" panose="020B0A00000000000000" pitchFamily="34" charset="-122"/>
                <a:ea typeface="思源黑体 CN Heavy" panose="020B0A00000000000000" pitchFamily="34" charset="-122"/>
                <a:sym typeface="+mn-ea"/>
              </a:rPr>
              <a:t>学会倾听</a:t>
            </a:r>
          </a:p>
        </p:txBody>
      </p:sp>
      <p:sp>
        <p:nvSpPr>
          <p:cNvPr id="7" name="文本框 6"/>
          <p:cNvSpPr txBox="1"/>
          <p:nvPr/>
        </p:nvSpPr>
        <p:spPr>
          <a:xfrm>
            <a:off x="632772" y="17952"/>
            <a:ext cx="1713418" cy="1446550"/>
          </a:xfrm>
          <a:prstGeom prst="rect">
            <a:avLst/>
          </a:prstGeom>
          <a:noFill/>
        </p:spPr>
        <p:txBody>
          <a:bodyPr wrap="square" rtlCol="0" anchor="t">
            <a:noAutofit/>
          </a:bodyPr>
          <a:lstStyle/>
          <a:p>
            <a:pPr algn="ctr"/>
            <a:r>
              <a:rPr lang="en-US" sz="8800" dirty="0">
                <a:solidFill>
                  <a:schemeClr val="bg1"/>
                </a:solidFill>
                <a:latin typeface="思源黑体 CN Heavy" panose="020B0A00000000000000" pitchFamily="34" charset="-122"/>
                <a:ea typeface="思源黑体 CN Heavy" panose="020B0A00000000000000" pitchFamily="34" charset="-122"/>
                <a:sym typeface="+mn-ea"/>
              </a:rPr>
              <a:t>02</a:t>
            </a:r>
          </a:p>
        </p:txBody>
      </p:sp>
      <p:sp>
        <p:nvSpPr>
          <p:cNvPr id="229" name="文本框 228"/>
          <p:cNvSpPr txBox="1"/>
          <p:nvPr/>
        </p:nvSpPr>
        <p:spPr>
          <a:xfrm>
            <a:off x="524224" y="4040749"/>
            <a:ext cx="5499055" cy="1141787"/>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人际交往中最受欢迎的人，往往是会倾听的人。懂得倾听会让双方感受到在同一频道上产生共鸣从而达成共识。</a:t>
            </a:r>
          </a:p>
        </p:txBody>
      </p:sp>
      <p:sp>
        <p:nvSpPr>
          <p:cNvPr id="232" name="文本占位符 34"/>
          <p:cNvSpPr txBox="1"/>
          <p:nvPr>
            <p:custDataLst>
              <p:tags r:id="rId2"/>
            </p:custDataLst>
          </p:nvPr>
        </p:nvSpPr>
        <p:spPr>
          <a:xfrm>
            <a:off x="555378" y="2160458"/>
            <a:ext cx="2508218" cy="495649"/>
          </a:xfrm>
          <a:prstGeom prst="rect">
            <a:avLst/>
          </a:prstGeom>
        </p:spPr>
        <p:txBody>
          <a:bodyPr>
            <a:no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2200" dirty="0">
                <a:solidFill>
                  <a:schemeClr val="bg1"/>
                </a:solidFill>
                <a:latin typeface="思源黑体 CN Heavy" panose="020B0A00000000000000" pitchFamily="34" charset="-122"/>
                <a:ea typeface="思源黑体 CN Heavy" panose="020B0A00000000000000" pitchFamily="34" charset="-122"/>
              </a:rPr>
              <a:t>PART TWO</a:t>
            </a:r>
            <a:endParaRPr lang="zh-CN" altLang="en-US" sz="2200" dirty="0">
              <a:solidFill>
                <a:schemeClr val="bg1"/>
              </a:solidFill>
              <a:latin typeface="思源黑体 CN Heavy" panose="020B0A00000000000000" pitchFamily="34" charset="-122"/>
              <a:ea typeface="思源黑体 CN Heavy" panose="020B0A00000000000000" pitchFamily="34" charset="-122"/>
            </a:endParaRPr>
          </a:p>
        </p:txBody>
      </p:sp>
      <p:sp>
        <p:nvSpPr>
          <p:cNvPr id="227" name="文本框 226"/>
          <p:cNvSpPr txBox="1"/>
          <p:nvPr/>
        </p:nvSpPr>
        <p:spPr>
          <a:xfrm>
            <a:off x="562324" y="3492476"/>
            <a:ext cx="2010620" cy="369332"/>
          </a:xfrm>
          <a:prstGeom prst="rect">
            <a:avLst/>
          </a:prstGeom>
          <a:noFill/>
        </p:spPr>
        <p:txBody>
          <a:bodyPr wrap="square">
            <a:noAutofit/>
          </a:bodyPr>
          <a:lstStyle/>
          <a:p>
            <a:pPr algn="dist"/>
            <a:r>
              <a:rPr lang="en-US" altLang="zh-CN" dirty="0">
                <a:solidFill>
                  <a:schemeClr val="bg1">
                    <a:lumMod val="50000"/>
                  </a:schemeClr>
                </a:solidFill>
                <a:latin typeface="思源黑体 CN Normal" panose="020B0400000000000000" pitchFamily="34" charset="-122"/>
                <a:ea typeface="思源黑体 CN Heavy" panose="020B0A00000000000000" pitchFamily="34" charset="-122"/>
              </a:rPr>
              <a:t>Learn to listen</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同心圆 1"/>
          <p:cNvSpPr/>
          <p:nvPr/>
        </p:nvSpPr>
        <p:spPr>
          <a:xfrm flipH="1">
            <a:off x="4901041" y="2839811"/>
            <a:ext cx="2350854" cy="2350854"/>
          </a:xfrm>
          <a:prstGeom prst="donut">
            <a:avLst>
              <a:gd name="adj" fmla="val 19437"/>
            </a:avLst>
          </a:prstGeom>
          <a:gradFill>
            <a:gsLst>
              <a:gs pos="100000">
                <a:schemeClr val="accent2"/>
              </a:gs>
              <a:gs pos="0">
                <a:schemeClr val="accent2">
                  <a:alpha val="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4" name="同心圆 1"/>
          <p:cNvSpPr/>
          <p:nvPr/>
        </p:nvSpPr>
        <p:spPr>
          <a:xfrm>
            <a:off x="3872986" y="1808310"/>
            <a:ext cx="4446028" cy="4446028"/>
          </a:xfrm>
          <a:prstGeom prst="donut">
            <a:avLst>
              <a:gd name="adj" fmla="val 15450"/>
            </a:avLst>
          </a:prstGeom>
          <a:noFill/>
          <a:ln>
            <a:gradFill>
              <a:gsLst>
                <a:gs pos="0">
                  <a:schemeClr val="accent1"/>
                </a:gs>
                <a:gs pos="100000">
                  <a:schemeClr val="accent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学会倾听</a:t>
            </a:r>
          </a:p>
        </p:txBody>
      </p:sp>
      <p:sp>
        <p:nvSpPr>
          <p:cNvPr id="29" name="文本框 28"/>
          <p:cNvSpPr txBox="1"/>
          <p:nvPr/>
        </p:nvSpPr>
        <p:spPr>
          <a:xfrm>
            <a:off x="1703246" y="912355"/>
            <a:ext cx="2240103"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Learn to listen</a:t>
            </a:r>
            <a:endParaRPr lang="zh-CN" altLang="en-US" dirty="0"/>
          </a:p>
        </p:txBody>
      </p:sp>
      <p:sp>
        <p:nvSpPr>
          <p:cNvPr id="9" name="文本框 8"/>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02</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共情倾听</a:t>
            </a:r>
          </a:p>
        </p:txBody>
      </p:sp>
      <p:sp>
        <p:nvSpPr>
          <p:cNvPr id="12" name="矩形: 圆角 11"/>
          <p:cNvSpPr/>
          <p:nvPr/>
        </p:nvSpPr>
        <p:spPr>
          <a:xfrm>
            <a:off x="2947772" y="2457493"/>
            <a:ext cx="2988119" cy="67859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3" name="文本框 12"/>
          <p:cNvSpPr txBox="1"/>
          <p:nvPr>
            <p:custDataLst>
              <p:tags r:id="rId5"/>
            </p:custDataLst>
          </p:nvPr>
        </p:nvSpPr>
        <p:spPr>
          <a:xfrm>
            <a:off x="2956411" y="2565959"/>
            <a:ext cx="2988120"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打破自动化思维</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8" name="矩形: 圆角 17"/>
          <p:cNvSpPr/>
          <p:nvPr/>
        </p:nvSpPr>
        <p:spPr>
          <a:xfrm>
            <a:off x="6247469" y="2457493"/>
            <a:ext cx="2988119" cy="67859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9" name="文本框 18"/>
          <p:cNvSpPr txBox="1"/>
          <p:nvPr>
            <p:custDataLst>
              <p:tags r:id="rId6"/>
            </p:custDataLst>
          </p:nvPr>
        </p:nvSpPr>
        <p:spPr>
          <a:xfrm>
            <a:off x="6256108" y="2565959"/>
            <a:ext cx="2988120"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重复对方的话</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4" name="矩形: 圆角 13"/>
          <p:cNvSpPr/>
          <p:nvPr/>
        </p:nvSpPr>
        <p:spPr>
          <a:xfrm>
            <a:off x="2415602" y="3659911"/>
            <a:ext cx="2988119" cy="67859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5" name="文本框 14"/>
          <p:cNvSpPr txBox="1"/>
          <p:nvPr>
            <p:custDataLst>
              <p:tags r:id="rId7"/>
            </p:custDataLst>
          </p:nvPr>
        </p:nvSpPr>
        <p:spPr>
          <a:xfrm>
            <a:off x="2424241" y="3768377"/>
            <a:ext cx="2988120"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适当的自我披露</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0" name="矩形: 圆角 19"/>
          <p:cNvSpPr/>
          <p:nvPr/>
        </p:nvSpPr>
        <p:spPr>
          <a:xfrm>
            <a:off x="6779639" y="3659911"/>
            <a:ext cx="2988119" cy="67859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1" name="文本框 20"/>
          <p:cNvSpPr txBox="1"/>
          <p:nvPr>
            <p:custDataLst>
              <p:tags r:id="rId8"/>
            </p:custDataLst>
          </p:nvPr>
        </p:nvSpPr>
        <p:spPr>
          <a:xfrm>
            <a:off x="6788278" y="3768377"/>
            <a:ext cx="2988120"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不要遗漏信息</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6" name="矩形: 圆角 15"/>
          <p:cNvSpPr/>
          <p:nvPr/>
        </p:nvSpPr>
        <p:spPr>
          <a:xfrm>
            <a:off x="2947772" y="4862329"/>
            <a:ext cx="2988119" cy="67859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7" name="文本框 16"/>
          <p:cNvSpPr txBox="1"/>
          <p:nvPr>
            <p:custDataLst>
              <p:tags r:id="rId9"/>
            </p:custDataLst>
          </p:nvPr>
        </p:nvSpPr>
        <p:spPr>
          <a:xfrm>
            <a:off x="2956411" y="4970795"/>
            <a:ext cx="2988120"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关注感受而非对错</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2" name="矩形: 圆角 21"/>
          <p:cNvSpPr/>
          <p:nvPr/>
        </p:nvSpPr>
        <p:spPr>
          <a:xfrm>
            <a:off x="6247469" y="4862329"/>
            <a:ext cx="2988119" cy="67859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3" name="文本框 22"/>
          <p:cNvSpPr txBox="1"/>
          <p:nvPr>
            <p:custDataLst>
              <p:tags r:id="rId10"/>
            </p:custDataLst>
          </p:nvPr>
        </p:nvSpPr>
        <p:spPr>
          <a:xfrm>
            <a:off x="6256108" y="4970795"/>
            <a:ext cx="2988120"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同理心共情式倾听</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pic>
        <p:nvPicPr>
          <p:cNvPr id="94" name="图形 93" descr="原子 纯色填充"/>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835852" y="2301448"/>
            <a:ext cx="914400" cy="914400"/>
          </a:xfrm>
          <a:prstGeom prst="rect">
            <a:avLst/>
          </a:prstGeom>
        </p:spPr>
      </p:pic>
      <p:pic>
        <p:nvPicPr>
          <p:cNvPr id="96" name="图形 95" descr="黑板 纯色填充"/>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272739" y="3586855"/>
            <a:ext cx="914400" cy="914400"/>
          </a:xfrm>
          <a:prstGeom prst="rect">
            <a:avLst/>
          </a:prstGeom>
        </p:spPr>
      </p:pic>
      <p:pic>
        <p:nvPicPr>
          <p:cNvPr id="98" name="图形 97" descr="优秀 纯色填充"/>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835852" y="4872262"/>
            <a:ext cx="914400" cy="914400"/>
          </a:xfrm>
          <a:prstGeom prst="rect">
            <a:avLst/>
          </a:prstGeom>
        </p:spPr>
      </p:pic>
      <p:pic>
        <p:nvPicPr>
          <p:cNvPr id="99" name="图形 98" descr="原子 纯色填充"/>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flipH="1">
            <a:off x="9392925" y="2301448"/>
            <a:ext cx="914400" cy="914400"/>
          </a:xfrm>
          <a:prstGeom prst="rect">
            <a:avLst/>
          </a:prstGeom>
        </p:spPr>
      </p:pic>
      <p:pic>
        <p:nvPicPr>
          <p:cNvPr id="100" name="图形 99" descr="黑板 纯色填充"/>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9956038" y="3586855"/>
            <a:ext cx="914400" cy="914400"/>
          </a:xfrm>
          <a:prstGeom prst="rect">
            <a:avLst/>
          </a:prstGeom>
        </p:spPr>
      </p:pic>
      <p:pic>
        <p:nvPicPr>
          <p:cNvPr id="101" name="图形 100" descr="优秀 纯色填充"/>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flipH="1">
            <a:off x="9392925" y="4872262"/>
            <a:ext cx="914400" cy="914400"/>
          </a:xfrm>
          <a:prstGeom prst="rect">
            <a:avLst/>
          </a:prstGeom>
        </p:spPr>
      </p:pic>
      <p:cxnSp>
        <p:nvCxnSpPr>
          <p:cNvPr id="39" name="直接连接符 38"/>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40"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41"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42" name="直接连接符 41"/>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extLst>
              <p:ext uri="{D42A27DB-BD31-4B8C-83A1-F6EECF244321}">
                <p14:modId xmlns:p14="http://schemas.microsoft.com/office/powerpoint/2010/main" val="788462645"/>
              </p:ext>
            </p:extLst>
          </p:nvPr>
        </p:nvGraphicFramePr>
        <p:xfrm>
          <a:off x="832152" y="1"/>
          <a:ext cx="10527696" cy="622578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学会倾听</a:t>
            </a:r>
          </a:p>
        </p:txBody>
      </p:sp>
      <p:sp>
        <p:nvSpPr>
          <p:cNvPr id="29" name="文本框 28"/>
          <p:cNvSpPr txBox="1"/>
          <p:nvPr/>
        </p:nvSpPr>
        <p:spPr>
          <a:xfrm>
            <a:off x="1703246" y="912355"/>
            <a:ext cx="2240103"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Learn to listen</a:t>
            </a:r>
            <a:endParaRPr lang="zh-CN" altLang="en-US" dirty="0"/>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02</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倾听漏斗</a:t>
            </a:r>
          </a:p>
        </p:txBody>
      </p:sp>
      <p:cxnSp>
        <p:nvCxnSpPr>
          <p:cNvPr id="45" name="直接连接符 44"/>
          <p:cNvCxnSpPr/>
          <p:nvPr/>
        </p:nvCxnSpPr>
        <p:spPr>
          <a:xfrm>
            <a:off x="2186200" y="3675045"/>
            <a:ext cx="0" cy="419902"/>
          </a:xfrm>
          <a:prstGeom prst="line">
            <a:avLst/>
          </a:prstGeom>
          <a:ln w="12700">
            <a:solidFill>
              <a:schemeClr val="accent2">
                <a:alpha val="60000"/>
              </a:schemeClr>
            </a:solidFill>
            <a:prstDash val="lgDash"/>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1066150" y="4791842"/>
            <a:ext cx="2240101"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避免经验主义和自动化思维。</a:t>
            </a:r>
          </a:p>
        </p:txBody>
      </p:sp>
      <p:pic>
        <p:nvPicPr>
          <p:cNvPr id="66" name="图形 65" descr="原子 纯色填充"/>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832711" y="4090595"/>
            <a:ext cx="706978" cy="706978"/>
          </a:xfrm>
          <a:prstGeom prst="rect">
            <a:avLst/>
          </a:prstGeom>
        </p:spPr>
      </p:pic>
      <p:sp>
        <p:nvSpPr>
          <p:cNvPr id="52" name="文本框 51"/>
          <p:cNvSpPr txBox="1"/>
          <p:nvPr/>
        </p:nvSpPr>
        <p:spPr>
          <a:xfrm>
            <a:off x="6215736" y="4791842"/>
            <a:ext cx="2240101"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以己度人：判断产生分歧的最大原因。</a:t>
            </a:r>
          </a:p>
        </p:txBody>
      </p:sp>
      <p:cxnSp>
        <p:nvCxnSpPr>
          <p:cNvPr id="64" name="直接连接符 63"/>
          <p:cNvCxnSpPr/>
          <p:nvPr/>
        </p:nvCxnSpPr>
        <p:spPr>
          <a:xfrm>
            <a:off x="7335786" y="3675045"/>
            <a:ext cx="0" cy="419902"/>
          </a:xfrm>
          <a:prstGeom prst="line">
            <a:avLst/>
          </a:prstGeom>
          <a:ln w="12700">
            <a:solidFill>
              <a:schemeClr val="accent2">
                <a:alpha val="60000"/>
              </a:schemeClr>
            </a:solidFill>
            <a:prstDash val="lgDash"/>
          </a:ln>
        </p:spPr>
        <p:style>
          <a:lnRef idx="1">
            <a:schemeClr val="accent1"/>
          </a:lnRef>
          <a:fillRef idx="0">
            <a:schemeClr val="accent1"/>
          </a:fillRef>
          <a:effectRef idx="0">
            <a:schemeClr val="accent1"/>
          </a:effectRef>
          <a:fontRef idx="minor">
            <a:schemeClr val="tx1"/>
          </a:fontRef>
        </p:style>
      </p:cxnSp>
      <p:pic>
        <p:nvPicPr>
          <p:cNvPr id="67" name="图形 66" descr="原子 纯色填充"/>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982297" y="4090595"/>
            <a:ext cx="706978" cy="706978"/>
          </a:xfrm>
          <a:prstGeom prst="rect">
            <a:avLst/>
          </a:prstGeom>
        </p:spPr>
      </p:pic>
      <p:sp>
        <p:nvSpPr>
          <p:cNvPr id="51" name="文本框 50"/>
          <p:cNvSpPr txBox="1"/>
          <p:nvPr/>
        </p:nvSpPr>
        <p:spPr>
          <a:xfrm>
            <a:off x="3640943" y="4791842"/>
            <a:ext cx="2240101"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觉察：判断主观想法和客观事实。</a:t>
            </a:r>
          </a:p>
        </p:txBody>
      </p:sp>
      <p:cxnSp>
        <p:nvCxnSpPr>
          <p:cNvPr id="63" name="直接连接符 62"/>
          <p:cNvCxnSpPr/>
          <p:nvPr/>
        </p:nvCxnSpPr>
        <p:spPr>
          <a:xfrm>
            <a:off x="4760993" y="3675045"/>
            <a:ext cx="0" cy="419902"/>
          </a:xfrm>
          <a:prstGeom prst="line">
            <a:avLst/>
          </a:prstGeom>
          <a:ln w="12700">
            <a:solidFill>
              <a:schemeClr val="accent2">
                <a:alpha val="60000"/>
              </a:schemeClr>
            </a:solidFill>
            <a:prstDash val="lgDash"/>
          </a:ln>
        </p:spPr>
        <p:style>
          <a:lnRef idx="1">
            <a:schemeClr val="accent1"/>
          </a:lnRef>
          <a:fillRef idx="0">
            <a:schemeClr val="accent1"/>
          </a:fillRef>
          <a:effectRef idx="0">
            <a:schemeClr val="accent1"/>
          </a:effectRef>
          <a:fontRef idx="minor">
            <a:schemeClr val="tx1"/>
          </a:fontRef>
        </p:style>
      </p:cxnSp>
      <p:pic>
        <p:nvPicPr>
          <p:cNvPr id="68" name="图形 67" descr="优秀 纯色填充"/>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408193" y="4090595"/>
            <a:ext cx="705600" cy="705600"/>
          </a:xfrm>
          <a:prstGeom prst="rect">
            <a:avLst/>
          </a:prstGeom>
        </p:spPr>
      </p:pic>
      <p:sp>
        <p:nvSpPr>
          <p:cNvPr id="53" name="文本框 52"/>
          <p:cNvSpPr txBox="1"/>
          <p:nvPr/>
        </p:nvSpPr>
        <p:spPr>
          <a:xfrm>
            <a:off x="8790529" y="4791842"/>
            <a:ext cx="2240101"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注意不要流失背景、渠道、理解等信息。</a:t>
            </a:r>
          </a:p>
        </p:txBody>
      </p:sp>
      <p:cxnSp>
        <p:nvCxnSpPr>
          <p:cNvPr id="65" name="直接连接符 64"/>
          <p:cNvCxnSpPr/>
          <p:nvPr/>
        </p:nvCxnSpPr>
        <p:spPr>
          <a:xfrm>
            <a:off x="9910579" y="3675045"/>
            <a:ext cx="0" cy="419902"/>
          </a:xfrm>
          <a:prstGeom prst="line">
            <a:avLst/>
          </a:prstGeom>
          <a:ln w="12700">
            <a:solidFill>
              <a:schemeClr val="accent2">
                <a:alpha val="60000"/>
              </a:schemeClr>
            </a:solidFill>
            <a:prstDash val="lgDash"/>
          </a:ln>
        </p:spPr>
        <p:style>
          <a:lnRef idx="1">
            <a:schemeClr val="accent1"/>
          </a:lnRef>
          <a:fillRef idx="0">
            <a:schemeClr val="accent1"/>
          </a:fillRef>
          <a:effectRef idx="0">
            <a:schemeClr val="accent1"/>
          </a:effectRef>
          <a:fontRef idx="minor">
            <a:schemeClr val="tx1"/>
          </a:fontRef>
        </p:style>
      </p:cxnSp>
      <p:pic>
        <p:nvPicPr>
          <p:cNvPr id="69" name="图形 68" descr="优秀 纯色填充"/>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557779" y="4090595"/>
            <a:ext cx="705600" cy="705600"/>
          </a:xfrm>
          <a:prstGeom prst="rect">
            <a:avLst/>
          </a:prstGeom>
        </p:spPr>
      </p:pic>
      <p:cxnSp>
        <p:nvCxnSpPr>
          <p:cNvPr id="31" name="直接连接符 30"/>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2"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33"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34" name="直接连接符 33"/>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学会倾听</a:t>
            </a:r>
          </a:p>
        </p:txBody>
      </p:sp>
      <p:sp>
        <p:nvSpPr>
          <p:cNvPr id="29" name="文本框 28"/>
          <p:cNvSpPr txBox="1"/>
          <p:nvPr/>
        </p:nvSpPr>
        <p:spPr>
          <a:xfrm>
            <a:off x="1703246" y="912355"/>
            <a:ext cx="2240103"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Learn to listen</a:t>
            </a:r>
            <a:endParaRPr lang="zh-CN" altLang="en-US" dirty="0"/>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02</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先跟后带</a:t>
            </a:r>
          </a:p>
        </p:txBody>
      </p:sp>
      <p:grpSp>
        <p:nvGrpSpPr>
          <p:cNvPr id="62" name="组合 61">
            <a:extLst>
              <a:ext uri="{FF2B5EF4-FFF2-40B4-BE49-F238E27FC236}">
                <a16:creationId xmlns:a16="http://schemas.microsoft.com/office/drawing/2014/main" id="{67415C8E-E679-D663-A207-ECA6B08380F2}"/>
              </a:ext>
            </a:extLst>
          </p:cNvPr>
          <p:cNvGrpSpPr/>
          <p:nvPr/>
        </p:nvGrpSpPr>
        <p:grpSpPr>
          <a:xfrm>
            <a:off x="3198399" y="2294897"/>
            <a:ext cx="5979605" cy="3317575"/>
            <a:chOff x="3198399" y="2294897"/>
            <a:chExt cx="5979605" cy="3317575"/>
          </a:xfrm>
        </p:grpSpPr>
        <p:grpSp>
          <p:nvGrpSpPr>
            <p:cNvPr id="3" name="图形 4">
              <a:extLst>
                <a:ext uri="{FF2B5EF4-FFF2-40B4-BE49-F238E27FC236}">
                  <a16:creationId xmlns:a16="http://schemas.microsoft.com/office/drawing/2014/main" id="{27526206-31C2-902A-9C5F-01EDC241AA23}"/>
                </a:ext>
              </a:extLst>
            </p:cNvPr>
            <p:cNvGrpSpPr/>
            <p:nvPr/>
          </p:nvGrpSpPr>
          <p:grpSpPr>
            <a:xfrm>
              <a:off x="5135499" y="2932899"/>
              <a:ext cx="2156650" cy="2441352"/>
              <a:chOff x="5135499" y="2932899"/>
              <a:chExt cx="2156650" cy="2441352"/>
            </a:xfrm>
            <a:solidFill>
              <a:srgbClr val="D4D4D4"/>
            </a:solidFill>
          </p:grpSpPr>
          <p:sp>
            <p:nvSpPr>
              <p:cNvPr id="6" name="任意多边形: 形状 5">
                <a:extLst>
                  <a:ext uri="{FF2B5EF4-FFF2-40B4-BE49-F238E27FC236}">
                    <a16:creationId xmlns:a16="http://schemas.microsoft.com/office/drawing/2014/main" id="{380A7891-F4A1-375B-0C5F-AB963096F7E6}"/>
                  </a:ext>
                </a:extLst>
              </p:cNvPr>
              <p:cNvSpPr/>
              <p:nvPr/>
            </p:nvSpPr>
            <p:spPr>
              <a:xfrm>
                <a:off x="6396799" y="2932899"/>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9" name="任意多边形: 形状 8">
                <a:extLst>
                  <a:ext uri="{FF2B5EF4-FFF2-40B4-BE49-F238E27FC236}">
                    <a16:creationId xmlns:a16="http://schemas.microsoft.com/office/drawing/2014/main" id="{9344B31C-8BE8-6699-FD54-26EFCE96B6E3}"/>
                  </a:ext>
                </a:extLst>
              </p:cNvPr>
              <p:cNvSpPr/>
              <p:nvPr/>
            </p:nvSpPr>
            <p:spPr>
              <a:xfrm>
                <a:off x="6396799" y="3037865"/>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10" name="任意多边形: 形状 9">
                <a:extLst>
                  <a:ext uri="{FF2B5EF4-FFF2-40B4-BE49-F238E27FC236}">
                    <a16:creationId xmlns:a16="http://schemas.microsoft.com/office/drawing/2014/main" id="{927D0457-87A6-F0BA-8344-589D36E56B44}"/>
                  </a:ext>
                </a:extLst>
              </p:cNvPr>
              <p:cNvSpPr/>
              <p:nvPr/>
            </p:nvSpPr>
            <p:spPr>
              <a:xfrm>
                <a:off x="6396704" y="3142831"/>
                <a:ext cx="350996" cy="19050"/>
              </a:xfrm>
              <a:custGeom>
                <a:avLst/>
                <a:gdLst>
                  <a:gd name="connsiteX0" fmla="*/ 341471 w 350996"/>
                  <a:gd name="connsiteY0" fmla="*/ 19050 h 19050"/>
                  <a:gd name="connsiteX1" fmla="*/ 9525 w 350996"/>
                  <a:gd name="connsiteY1" fmla="*/ 19050 h 19050"/>
                  <a:gd name="connsiteX2" fmla="*/ 0 w 350996"/>
                  <a:gd name="connsiteY2" fmla="*/ 9525 h 19050"/>
                  <a:gd name="connsiteX3" fmla="*/ 0 w 350996"/>
                  <a:gd name="connsiteY3" fmla="*/ 9525 h 19050"/>
                  <a:gd name="connsiteX4" fmla="*/ 9525 w 350996"/>
                  <a:gd name="connsiteY4" fmla="*/ 0 h 19050"/>
                  <a:gd name="connsiteX5" fmla="*/ 341471 w 350996"/>
                  <a:gd name="connsiteY5" fmla="*/ 0 h 19050"/>
                  <a:gd name="connsiteX6" fmla="*/ 350996 w 350996"/>
                  <a:gd name="connsiteY6" fmla="*/ 9525 h 19050"/>
                  <a:gd name="connsiteX7" fmla="*/ 350996 w 350996"/>
                  <a:gd name="connsiteY7" fmla="*/ 9525 h 19050"/>
                  <a:gd name="connsiteX8" fmla="*/ 341471 w 350996"/>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996" h="19050">
                    <a:moveTo>
                      <a:pt x="341471" y="19050"/>
                    </a:moveTo>
                    <a:lnTo>
                      <a:pt x="9525" y="19050"/>
                    </a:lnTo>
                    <a:cubicBezTo>
                      <a:pt x="4286" y="19050"/>
                      <a:pt x="0" y="14764"/>
                      <a:pt x="0" y="9525"/>
                    </a:cubicBezTo>
                    <a:lnTo>
                      <a:pt x="0" y="9525"/>
                    </a:lnTo>
                    <a:cubicBezTo>
                      <a:pt x="0" y="4286"/>
                      <a:pt x="4286" y="0"/>
                      <a:pt x="9525" y="0"/>
                    </a:cubicBezTo>
                    <a:lnTo>
                      <a:pt x="341471" y="0"/>
                    </a:lnTo>
                    <a:cubicBezTo>
                      <a:pt x="346710" y="0"/>
                      <a:pt x="350996" y="4286"/>
                      <a:pt x="350996" y="9525"/>
                    </a:cubicBezTo>
                    <a:lnTo>
                      <a:pt x="350996" y="9525"/>
                    </a:lnTo>
                    <a:cubicBezTo>
                      <a:pt x="350996" y="14764"/>
                      <a:pt x="346710" y="19050"/>
                      <a:pt x="341471" y="19050"/>
                    </a:cubicBezTo>
                    <a:close/>
                  </a:path>
                </a:pathLst>
              </a:custGeom>
              <a:solidFill>
                <a:srgbClr val="D4D4D4"/>
              </a:solidFill>
              <a:ln w="9525" cap="flat">
                <a:noFill/>
                <a:prstDash val="solid"/>
                <a:miter/>
              </a:ln>
            </p:spPr>
            <p:txBody>
              <a:bodyPr rtlCol="0" anchor="ctr"/>
              <a:lstStyle/>
              <a:p>
                <a:endParaRPr lang="zh-CN" altLang="en-US"/>
              </a:p>
            </p:txBody>
          </p:sp>
          <p:sp>
            <p:nvSpPr>
              <p:cNvPr id="11" name="任意多边形: 形状 10">
                <a:extLst>
                  <a:ext uri="{FF2B5EF4-FFF2-40B4-BE49-F238E27FC236}">
                    <a16:creationId xmlns:a16="http://schemas.microsoft.com/office/drawing/2014/main" id="{5ADBA833-A256-85C5-38B2-B4F7BF692185}"/>
                  </a:ext>
                </a:extLst>
              </p:cNvPr>
              <p:cNvSpPr/>
              <p:nvPr/>
            </p:nvSpPr>
            <p:spPr>
              <a:xfrm>
                <a:off x="5135499" y="5145271"/>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12" name="任意多边形: 形状 11">
                <a:extLst>
                  <a:ext uri="{FF2B5EF4-FFF2-40B4-BE49-F238E27FC236}">
                    <a16:creationId xmlns:a16="http://schemas.microsoft.com/office/drawing/2014/main" id="{8E110D67-1C1C-B9D4-A538-0A638447134F}"/>
                  </a:ext>
                </a:extLst>
              </p:cNvPr>
              <p:cNvSpPr/>
              <p:nvPr/>
            </p:nvSpPr>
            <p:spPr>
              <a:xfrm>
                <a:off x="5135499" y="5250237"/>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13" name="任意多边形: 形状 12">
                <a:extLst>
                  <a:ext uri="{FF2B5EF4-FFF2-40B4-BE49-F238E27FC236}">
                    <a16:creationId xmlns:a16="http://schemas.microsoft.com/office/drawing/2014/main" id="{533DF456-D67D-A95E-B5AF-65633D737F1E}"/>
                  </a:ext>
                </a:extLst>
              </p:cNvPr>
              <p:cNvSpPr/>
              <p:nvPr/>
            </p:nvSpPr>
            <p:spPr>
              <a:xfrm>
                <a:off x="5135499" y="5355202"/>
                <a:ext cx="350996" cy="19050"/>
              </a:xfrm>
              <a:custGeom>
                <a:avLst/>
                <a:gdLst>
                  <a:gd name="connsiteX0" fmla="*/ 341471 w 350996"/>
                  <a:gd name="connsiteY0" fmla="*/ 19050 h 19050"/>
                  <a:gd name="connsiteX1" fmla="*/ 9525 w 350996"/>
                  <a:gd name="connsiteY1" fmla="*/ 19050 h 19050"/>
                  <a:gd name="connsiteX2" fmla="*/ 0 w 350996"/>
                  <a:gd name="connsiteY2" fmla="*/ 9525 h 19050"/>
                  <a:gd name="connsiteX3" fmla="*/ 0 w 350996"/>
                  <a:gd name="connsiteY3" fmla="*/ 9525 h 19050"/>
                  <a:gd name="connsiteX4" fmla="*/ 9525 w 350996"/>
                  <a:gd name="connsiteY4" fmla="*/ 0 h 19050"/>
                  <a:gd name="connsiteX5" fmla="*/ 341471 w 350996"/>
                  <a:gd name="connsiteY5" fmla="*/ 0 h 19050"/>
                  <a:gd name="connsiteX6" fmla="*/ 350996 w 350996"/>
                  <a:gd name="connsiteY6" fmla="*/ 9525 h 19050"/>
                  <a:gd name="connsiteX7" fmla="*/ 350996 w 350996"/>
                  <a:gd name="connsiteY7" fmla="*/ 9525 h 19050"/>
                  <a:gd name="connsiteX8" fmla="*/ 341471 w 350996"/>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996" h="19050">
                    <a:moveTo>
                      <a:pt x="341471" y="19050"/>
                    </a:moveTo>
                    <a:lnTo>
                      <a:pt x="9525" y="19050"/>
                    </a:lnTo>
                    <a:cubicBezTo>
                      <a:pt x="4286" y="19050"/>
                      <a:pt x="0" y="14764"/>
                      <a:pt x="0" y="9525"/>
                    </a:cubicBezTo>
                    <a:lnTo>
                      <a:pt x="0" y="9525"/>
                    </a:lnTo>
                    <a:cubicBezTo>
                      <a:pt x="0" y="4286"/>
                      <a:pt x="4286" y="0"/>
                      <a:pt x="9525" y="0"/>
                    </a:cubicBezTo>
                    <a:lnTo>
                      <a:pt x="341471" y="0"/>
                    </a:lnTo>
                    <a:cubicBezTo>
                      <a:pt x="346710" y="0"/>
                      <a:pt x="350996" y="4286"/>
                      <a:pt x="350996" y="9525"/>
                    </a:cubicBezTo>
                    <a:lnTo>
                      <a:pt x="350996" y="9525"/>
                    </a:lnTo>
                    <a:cubicBezTo>
                      <a:pt x="350996" y="14764"/>
                      <a:pt x="346710" y="19050"/>
                      <a:pt x="341471" y="19050"/>
                    </a:cubicBezTo>
                    <a:close/>
                  </a:path>
                </a:pathLst>
              </a:custGeom>
              <a:solidFill>
                <a:srgbClr val="D4D4D4"/>
              </a:solidFill>
              <a:ln w="9525" cap="flat">
                <a:noFill/>
                <a:prstDash val="solid"/>
                <a:miter/>
              </a:ln>
            </p:spPr>
            <p:txBody>
              <a:bodyPr rtlCol="0" anchor="ctr"/>
              <a:lstStyle/>
              <a:p>
                <a:endParaRPr lang="zh-CN" altLang="en-US"/>
              </a:p>
            </p:txBody>
          </p:sp>
        </p:grpSp>
        <p:grpSp>
          <p:nvGrpSpPr>
            <p:cNvPr id="14" name="图形 4">
              <a:extLst>
                <a:ext uri="{FF2B5EF4-FFF2-40B4-BE49-F238E27FC236}">
                  <a16:creationId xmlns:a16="http://schemas.microsoft.com/office/drawing/2014/main" id="{40520073-5157-93C3-52A5-40BD8683B250}"/>
                </a:ext>
              </a:extLst>
            </p:cNvPr>
            <p:cNvGrpSpPr/>
            <p:nvPr/>
          </p:nvGrpSpPr>
          <p:grpSpPr>
            <a:xfrm>
              <a:off x="6416897" y="3519925"/>
              <a:ext cx="2761107" cy="2092547"/>
              <a:chOff x="6416897" y="3519925"/>
              <a:chExt cx="2761107" cy="2092547"/>
            </a:xfrm>
            <a:solidFill>
              <a:schemeClr val="accent2">
                <a:lumMod val="60000"/>
                <a:lumOff val="40000"/>
              </a:schemeClr>
            </a:solidFill>
          </p:grpSpPr>
          <p:sp>
            <p:nvSpPr>
              <p:cNvPr id="15" name="任意多边形: 形状 14">
                <a:extLst>
                  <a:ext uri="{FF2B5EF4-FFF2-40B4-BE49-F238E27FC236}">
                    <a16:creationId xmlns:a16="http://schemas.microsoft.com/office/drawing/2014/main" id="{884BEF28-EAD4-9E20-77B0-5674631D4FE9}"/>
                  </a:ext>
                </a:extLst>
              </p:cNvPr>
              <p:cNvSpPr/>
              <p:nvPr/>
            </p:nvSpPr>
            <p:spPr>
              <a:xfrm>
                <a:off x="6416897" y="3519925"/>
                <a:ext cx="2402014" cy="2092547"/>
              </a:xfrm>
              <a:custGeom>
                <a:avLst/>
                <a:gdLst>
                  <a:gd name="connsiteX0" fmla="*/ 2032540 w 2402014"/>
                  <a:gd name="connsiteY0" fmla="*/ 2092547 h 2092547"/>
                  <a:gd name="connsiteX1" fmla="*/ 369475 w 2402014"/>
                  <a:gd name="connsiteY1" fmla="*/ 2092547 h 2092547"/>
                  <a:gd name="connsiteX2" fmla="*/ 0 w 2402014"/>
                  <a:gd name="connsiteY2" fmla="*/ 1723073 h 2092547"/>
                  <a:gd name="connsiteX3" fmla="*/ 0 w 2402014"/>
                  <a:gd name="connsiteY3" fmla="*/ 369475 h 2092547"/>
                  <a:gd name="connsiteX4" fmla="*/ 369475 w 2402014"/>
                  <a:gd name="connsiteY4" fmla="*/ 0 h 2092547"/>
                  <a:gd name="connsiteX5" fmla="*/ 2032540 w 2402014"/>
                  <a:gd name="connsiteY5" fmla="*/ 0 h 2092547"/>
                  <a:gd name="connsiteX6" fmla="*/ 2402015 w 2402014"/>
                  <a:gd name="connsiteY6" fmla="*/ 369475 h 2092547"/>
                  <a:gd name="connsiteX7" fmla="*/ 2402015 w 2402014"/>
                  <a:gd name="connsiteY7" fmla="*/ 1723073 h 2092547"/>
                  <a:gd name="connsiteX8" fmla="*/ 2032540 w 2402014"/>
                  <a:gd name="connsiteY8" fmla="*/ 2092547 h 209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02014" h="2092547">
                    <a:moveTo>
                      <a:pt x="2032540" y="2092547"/>
                    </a:moveTo>
                    <a:lnTo>
                      <a:pt x="369475" y="2092547"/>
                    </a:lnTo>
                    <a:cubicBezTo>
                      <a:pt x="165449" y="2092547"/>
                      <a:pt x="0" y="1927098"/>
                      <a:pt x="0" y="1723073"/>
                    </a:cubicBezTo>
                    <a:lnTo>
                      <a:pt x="0" y="369475"/>
                    </a:lnTo>
                    <a:cubicBezTo>
                      <a:pt x="0" y="165449"/>
                      <a:pt x="165449" y="0"/>
                      <a:pt x="369475" y="0"/>
                    </a:cubicBezTo>
                    <a:lnTo>
                      <a:pt x="2032540" y="0"/>
                    </a:lnTo>
                    <a:cubicBezTo>
                      <a:pt x="2236565" y="0"/>
                      <a:pt x="2402015" y="165449"/>
                      <a:pt x="2402015" y="369475"/>
                    </a:cubicBezTo>
                    <a:lnTo>
                      <a:pt x="2402015" y="1723073"/>
                    </a:lnTo>
                    <a:cubicBezTo>
                      <a:pt x="2402015" y="1927098"/>
                      <a:pt x="2236565" y="2092547"/>
                      <a:pt x="2032540" y="2092547"/>
                    </a:cubicBezTo>
                    <a:close/>
                  </a:path>
                </a:pathLst>
              </a:custGeom>
              <a:grpFill/>
              <a:ln w="9525" cap="flat">
                <a:noFill/>
                <a:prstDash val="solid"/>
                <a:miter/>
              </a:ln>
            </p:spPr>
            <p:txBody>
              <a:bodyPr rtlCol="0" anchor="ctr"/>
              <a:lstStyle/>
              <a:p>
                <a:endParaRPr lang="zh-CN" altLang="en-US"/>
              </a:p>
            </p:txBody>
          </p:sp>
          <p:sp>
            <p:nvSpPr>
              <p:cNvPr id="16" name="任意多边形: 形状 15">
                <a:extLst>
                  <a:ext uri="{FF2B5EF4-FFF2-40B4-BE49-F238E27FC236}">
                    <a16:creationId xmlns:a16="http://schemas.microsoft.com/office/drawing/2014/main" id="{F08A3B00-F778-6ECA-1365-F4182558FD52}"/>
                  </a:ext>
                </a:extLst>
              </p:cNvPr>
              <p:cNvSpPr/>
              <p:nvPr/>
            </p:nvSpPr>
            <p:spPr>
              <a:xfrm>
                <a:off x="6416897" y="3519925"/>
                <a:ext cx="2402014" cy="2092547"/>
              </a:xfrm>
              <a:custGeom>
                <a:avLst/>
                <a:gdLst>
                  <a:gd name="connsiteX0" fmla="*/ 2032540 w 2402014"/>
                  <a:gd name="connsiteY0" fmla="*/ 2092547 h 2092547"/>
                  <a:gd name="connsiteX1" fmla="*/ 369475 w 2402014"/>
                  <a:gd name="connsiteY1" fmla="*/ 2092547 h 2092547"/>
                  <a:gd name="connsiteX2" fmla="*/ 0 w 2402014"/>
                  <a:gd name="connsiteY2" fmla="*/ 1723073 h 2092547"/>
                  <a:gd name="connsiteX3" fmla="*/ 0 w 2402014"/>
                  <a:gd name="connsiteY3" fmla="*/ 369475 h 2092547"/>
                  <a:gd name="connsiteX4" fmla="*/ 369475 w 2402014"/>
                  <a:gd name="connsiteY4" fmla="*/ 0 h 2092547"/>
                  <a:gd name="connsiteX5" fmla="*/ 2032540 w 2402014"/>
                  <a:gd name="connsiteY5" fmla="*/ 0 h 2092547"/>
                  <a:gd name="connsiteX6" fmla="*/ 2402015 w 2402014"/>
                  <a:gd name="connsiteY6" fmla="*/ 369475 h 2092547"/>
                  <a:gd name="connsiteX7" fmla="*/ 2402015 w 2402014"/>
                  <a:gd name="connsiteY7" fmla="*/ 1723073 h 2092547"/>
                  <a:gd name="connsiteX8" fmla="*/ 2032540 w 2402014"/>
                  <a:gd name="connsiteY8" fmla="*/ 2092547 h 209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02014" h="2092547">
                    <a:moveTo>
                      <a:pt x="2032540" y="2092547"/>
                    </a:moveTo>
                    <a:lnTo>
                      <a:pt x="369475" y="2092547"/>
                    </a:lnTo>
                    <a:cubicBezTo>
                      <a:pt x="165449" y="2092547"/>
                      <a:pt x="0" y="1927098"/>
                      <a:pt x="0" y="1723073"/>
                    </a:cubicBezTo>
                    <a:lnTo>
                      <a:pt x="0" y="369475"/>
                    </a:lnTo>
                    <a:cubicBezTo>
                      <a:pt x="0" y="165449"/>
                      <a:pt x="165449" y="0"/>
                      <a:pt x="369475" y="0"/>
                    </a:cubicBezTo>
                    <a:lnTo>
                      <a:pt x="2032540" y="0"/>
                    </a:lnTo>
                    <a:cubicBezTo>
                      <a:pt x="2236565" y="0"/>
                      <a:pt x="2402015" y="165449"/>
                      <a:pt x="2402015" y="369475"/>
                    </a:cubicBezTo>
                    <a:lnTo>
                      <a:pt x="2402015" y="1723073"/>
                    </a:lnTo>
                    <a:cubicBezTo>
                      <a:pt x="2402015" y="1927098"/>
                      <a:pt x="2236565" y="2092547"/>
                      <a:pt x="2032540" y="2092547"/>
                    </a:cubicBezTo>
                    <a:close/>
                  </a:path>
                </a:pathLst>
              </a:custGeom>
              <a:grpFill/>
              <a:ln w="9525" cap="flat">
                <a:noFill/>
                <a:prstDash val="solid"/>
                <a:miter/>
              </a:ln>
            </p:spPr>
            <p:txBody>
              <a:bodyPr rtlCol="0" anchor="ctr"/>
              <a:lstStyle/>
              <a:p>
                <a:endParaRPr lang="zh-CN" altLang="en-US"/>
              </a:p>
            </p:txBody>
          </p:sp>
          <p:grpSp>
            <p:nvGrpSpPr>
              <p:cNvPr id="17" name="图形 4">
                <a:extLst>
                  <a:ext uri="{FF2B5EF4-FFF2-40B4-BE49-F238E27FC236}">
                    <a16:creationId xmlns:a16="http://schemas.microsoft.com/office/drawing/2014/main" id="{F9D0B744-1F5C-C1CC-5003-2C0BEDB89FEF}"/>
                  </a:ext>
                </a:extLst>
              </p:cNvPr>
              <p:cNvGrpSpPr/>
              <p:nvPr/>
            </p:nvGrpSpPr>
            <p:grpSpPr>
              <a:xfrm>
                <a:off x="8810148" y="4249445"/>
                <a:ext cx="367855" cy="367950"/>
                <a:chOff x="8810148" y="4249445"/>
                <a:chExt cx="367855" cy="367950"/>
              </a:xfrm>
              <a:grpFill/>
            </p:grpSpPr>
            <p:sp>
              <p:nvSpPr>
                <p:cNvPr id="18" name="任意多边形: 形状 17">
                  <a:extLst>
                    <a:ext uri="{FF2B5EF4-FFF2-40B4-BE49-F238E27FC236}">
                      <a16:creationId xmlns:a16="http://schemas.microsoft.com/office/drawing/2014/main" id="{85351BDA-7904-E26D-65DB-5EA7E7A3581F}"/>
                    </a:ext>
                  </a:extLst>
                </p:cNvPr>
                <p:cNvSpPr/>
                <p:nvPr/>
              </p:nvSpPr>
              <p:spPr>
                <a:xfrm>
                  <a:off x="8810148" y="4249445"/>
                  <a:ext cx="367855" cy="367950"/>
                </a:xfrm>
                <a:custGeom>
                  <a:avLst/>
                  <a:gdLst>
                    <a:gd name="connsiteX0" fmla="*/ 8096 w 367855"/>
                    <a:gd name="connsiteY0" fmla="*/ 0 h 367950"/>
                    <a:gd name="connsiteX1" fmla="*/ 367855 w 367855"/>
                    <a:gd name="connsiteY1" fmla="*/ 0 h 367950"/>
                    <a:gd name="connsiteX2" fmla="*/ 0 w 367855"/>
                    <a:gd name="connsiteY2" fmla="*/ 367951 h 367950"/>
                  </a:gdLst>
                  <a:ahLst/>
                  <a:cxnLst>
                    <a:cxn ang="0">
                      <a:pos x="connsiteX0" y="connsiteY0"/>
                    </a:cxn>
                    <a:cxn ang="0">
                      <a:pos x="connsiteX1" y="connsiteY1"/>
                    </a:cxn>
                    <a:cxn ang="0">
                      <a:pos x="connsiteX2" y="connsiteY2"/>
                    </a:cxn>
                  </a:cxnLst>
                  <a:rect l="l" t="t" r="r" b="b"/>
                  <a:pathLst>
                    <a:path w="367855" h="367950">
                      <a:moveTo>
                        <a:pt x="8096" y="0"/>
                      </a:moveTo>
                      <a:lnTo>
                        <a:pt x="367855" y="0"/>
                      </a:lnTo>
                      <a:lnTo>
                        <a:pt x="0" y="367951"/>
                      </a:lnTo>
                      <a:close/>
                    </a:path>
                  </a:pathLst>
                </a:custGeom>
                <a:grpFill/>
                <a:ln w="9525" cap="flat">
                  <a:noFill/>
                  <a:prstDash val="solid"/>
                  <a:miter/>
                </a:ln>
              </p:spPr>
              <p:txBody>
                <a:bodyPr rtlCol="0" anchor="ctr"/>
                <a:lstStyle/>
                <a:p>
                  <a:endParaRPr lang="zh-CN" altLang="en-US"/>
                </a:p>
              </p:txBody>
            </p:sp>
            <p:sp>
              <p:nvSpPr>
                <p:cNvPr id="19" name="任意多边形: 形状 18">
                  <a:extLst>
                    <a:ext uri="{FF2B5EF4-FFF2-40B4-BE49-F238E27FC236}">
                      <a16:creationId xmlns:a16="http://schemas.microsoft.com/office/drawing/2014/main" id="{7928D47E-43B8-C310-8C31-9D559564B10B}"/>
                    </a:ext>
                  </a:extLst>
                </p:cNvPr>
                <p:cNvSpPr/>
                <p:nvPr/>
              </p:nvSpPr>
              <p:spPr>
                <a:xfrm>
                  <a:off x="8810148" y="4249445"/>
                  <a:ext cx="367855" cy="367950"/>
                </a:xfrm>
                <a:custGeom>
                  <a:avLst/>
                  <a:gdLst>
                    <a:gd name="connsiteX0" fmla="*/ 8096 w 367855"/>
                    <a:gd name="connsiteY0" fmla="*/ 0 h 367950"/>
                    <a:gd name="connsiteX1" fmla="*/ 367855 w 367855"/>
                    <a:gd name="connsiteY1" fmla="*/ 0 h 367950"/>
                    <a:gd name="connsiteX2" fmla="*/ 0 w 367855"/>
                    <a:gd name="connsiteY2" fmla="*/ 367951 h 367950"/>
                  </a:gdLst>
                  <a:ahLst/>
                  <a:cxnLst>
                    <a:cxn ang="0">
                      <a:pos x="connsiteX0" y="connsiteY0"/>
                    </a:cxn>
                    <a:cxn ang="0">
                      <a:pos x="connsiteX1" y="connsiteY1"/>
                    </a:cxn>
                    <a:cxn ang="0">
                      <a:pos x="connsiteX2" y="connsiteY2"/>
                    </a:cxn>
                  </a:cxnLst>
                  <a:rect l="l" t="t" r="r" b="b"/>
                  <a:pathLst>
                    <a:path w="367855" h="367950">
                      <a:moveTo>
                        <a:pt x="8096" y="0"/>
                      </a:moveTo>
                      <a:lnTo>
                        <a:pt x="367855" y="0"/>
                      </a:lnTo>
                      <a:lnTo>
                        <a:pt x="0" y="367951"/>
                      </a:lnTo>
                      <a:close/>
                    </a:path>
                  </a:pathLst>
                </a:custGeom>
                <a:grpFill/>
                <a:ln w="9525" cap="flat">
                  <a:noFill/>
                  <a:prstDash val="solid"/>
                  <a:miter/>
                </a:ln>
              </p:spPr>
              <p:txBody>
                <a:bodyPr rtlCol="0" anchor="ctr"/>
                <a:lstStyle/>
                <a:p>
                  <a:endParaRPr lang="zh-CN" altLang="en-US"/>
                </a:p>
              </p:txBody>
            </p:sp>
          </p:grpSp>
        </p:grpSp>
        <p:sp>
          <p:nvSpPr>
            <p:cNvPr id="20" name="任意多边形: 形状 19">
              <a:extLst>
                <a:ext uri="{FF2B5EF4-FFF2-40B4-BE49-F238E27FC236}">
                  <a16:creationId xmlns:a16="http://schemas.microsoft.com/office/drawing/2014/main" id="{8EC6E12F-23C1-9FF7-BD17-3122AC0C45B9}"/>
                </a:ext>
              </a:extLst>
            </p:cNvPr>
            <p:cNvSpPr/>
            <p:nvPr/>
          </p:nvSpPr>
          <p:spPr>
            <a:xfrm>
              <a:off x="3198399" y="2701537"/>
              <a:ext cx="2819495" cy="2136266"/>
            </a:xfrm>
            <a:custGeom>
              <a:avLst/>
              <a:gdLst>
                <a:gd name="connsiteX0" fmla="*/ 2444306 w 2819495"/>
                <a:gd name="connsiteY0" fmla="*/ 0 h 2136266"/>
                <a:gd name="connsiteX1" fmla="*/ 742283 w 2819495"/>
                <a:gd name="connsiteY1" fmla="*/ 0 h 2136266"/>
                <a:gd name="connsiteX2" fmla="*/ 367189 w 2819495"/>
                <a:gd name="connsiteY2" fmla="*/ 375095 h 2136266"/>
                <a:gd name="connsiteX3" fmla="*/ 367189 w 2819495"/>
                <a:gd name="connsiteY3" fmla="*/ 981647 h 2136266"/>
                <a:gd name="connsiteX4" fmla="*/ 0 w 2819495"/>
                <a:gd name="connsiteY4" fmla="*/ 981647 h 2136266"/>
                <a:gd name="connsiteX5" fmla="*/ 367284 w 2819495"/>
                <a:gd name="connsiteY5" fmla="*/ 1348931 h 2136266"/>
                <a:gd name="connsiteX6" fmla="*/ 367284 w 2819495"/>
                <a:gd name="connsiteY6" fmla="*/ 1761173 h 2136266"/>
                <a:gd name="connsiteX7" fmla="*/ 742378 w 2819495"/>
                <a:gd name="connsiteY7" fmla="*/ 2136267 h 2136266"/>
                <a:gd name="connsiteX8" fmla="*/ 2444401 w 2819495"/>
                <a:gd name="connsiteY8" fmla="*/ 2136267 h 2136266"/>
                <a:gd name="connsiteX9" fmla="*/ 2819495 w 2819495"/>
                <a:gd name="connsiteY9" fmla="*/ 1761173 h 2136266"/>
                <a:gd name="connsiteX10" fmla="*/ 2819495 w 2819495"/>
                <a:gd name="connsiteY10" fmla="*/ 375095 h 2136266"/>
                <a:gd name="connsiteX11" fmla="*/ 2444306 w 2819495"/>
                <a:gd name="connsiteY11" fmla="*/ 0 h 2136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19495" h="2136266">
                  <a:moveTo>
                    <a:pt x="2444306" y="0"/>
                  </a:moveTo>
                  <a:lnTo>
                    <a:pt x="742283" y="0"/>
                  </a:lnTo>
                  <a:cubicBezTo>
                    <a:pt x="535115" y="0"/>
                    <a:pt x="367189" y="167926"/>
                    <a:pt x="367189" y="375095"/>
                  </a:cubicBezTo>
                  <a:lnTo>
                    <a:pt x="367189" y="981647"/>
                  </a:lnTo>
                  <a:lnTo>
                    <a:pt x="0" y="981647"/>
                  </a:lnTo>
                  <a:lnTo>
                    <a:pt x="367284" y="1348931"/>
                  </a:lnTo>
                  <a:lnTo>
                    <a:pt x="367284" y="1761173"/>
                  </a:lnTo>
                  <a:cubicBezTo>
                    <a:pt x="367284" y="1968341"/>
                    <a:pt x="535210" y="2136267"/>
                    <a:pt x="742378" y="2136267"/>
                  </a:cubicBezTo>
                  <a:lnTo>
                    <a:pt x="2444401" y="2136267"/>
                  </a:lnTo>
                  <a:cubicBezTo>
                    <a:pt x="2651570" y="2136267"/>
                    <a:pt x="2819495" y="1968341"/>
                    <a:pt x="2819495" y="1761173"/>
                  </a:cubicBezTo>
                  <a:lnTo>
                    <a:pt x="2819495" y="375095"/>
                  </a:lnTo>
                  <a:cubicBezTo>
                    <a:pt x="2819400" y="167926"/>
                    <a:pt x="2651474" y="0"/>
                    <a:pt x="2444306" y="0"/>
                  </a:cubicBezTo>
                  <a:close/>
                </a:path>
              </a:pathLst>
            </a:custGeom>
            <a:solidFill>
              <a:schemeClr val="accent1"/>
            </a:solidFill>
            <a:ln w="9525" cap="flat">
              <a:noFill/>
              <a:prstDash val="solid"/>
              <a:miter/>
            </a:ln>
          </p:spPr>
          <p:txBody>
            <a:bodyPr rtlCol="0" anchor="ctr"/>
            <a:lstStyle/>
            <a:p>
              <a:endParaRPr lang="zh-CN" altLang="en-US"/>
            </a:p>
          </p:txBody>
        </p:sp>
        <p:grpSp>
          <p:nvGrpSpPr>
            <p:cNvPr id="21" name="图形 4">
              <a:extLst>
                <a:ext uri="{FF2B5EF4-FFF2-40B4-BE49-F238E27FC236}">
                  <a16:creationId xmlns:a16="http://schemas.microsoft.com/office/drawing/2014/main" id="{9268DB34-9671-8622-3999-98A695E84823}"/>
                </a:ext>
              </a:extLst>
            </p:cNvPr>
            <p:cNvGrpSpPr/>
            <p:nvPr/>
          </p:nvGrpSpPr>
          <p:grpSpPr>
            <a:xfrm>
              <a:off x="3997347" y="2294897"/>
              <a:ext cx="4387162" cy="3315479"/>
              <a:chOff x="3997347" y="2294897"/>
              <a:chExt cx="4387162" cy="3315479"/>
            </a:xfrm>
          </p:grpSpPr>
          <p:sp>
            <p:nvSpPr>
              <p:cNvPr id="22" name="任意多边形: 形状 21">
                <a:extLst>
                  <a:ext uri="{FF2B5EF4-FFF2-40B4-BE49-F238E27FC236}">
                    <a16:creationId xmlns:a16="http://schemas.microsoft.com/office/drawing/2014/main" id="{D903FC0F-27A0-55B7-2FF6-15AE541D617F}"/>
                  </a:ext>
                </a:extLst>
              </p:cNvPr>
              <p:cNvSpPr/>
              <p:nvPr/>
            </p:nvSpPr>
            <p:spPr>
              <a:xfrm>
                <a:off x="5987098" y="3511167"/>
                <a:ext cx="249207" cy="170012"/>
              </a:xfrm>
              <a:custGeom>
                <a:avLst/>
                <a:gdLst>
                  <a:gd name="connsiteX0" fmla="*/ 24510 w 249207"/>
                  <a:gd name="connsiteY0" fmla="*/ 90388 h 170012"/>
                  <a:gd name="connsiteX1" fmla="*/ 90518 w 249207"/>
                  <a:gd name="connsiteY1" fmla="*/ 31047 h 170012"/>
                  <a:gd name="connsiteX2" fmla="*/ 164051 w 249207"/>
                  <a:gd name="connsiteY2" fmla="*/ 3424 h 170012"/>
                  <a:gd name="connsiteX3" fmla="*/ 135952 w 249207"/>
                  <a:gd name="connsiteY3" fmla="*/ 55907 h 170012"/>
                  <a:gd name="connsiteX4" fmla="*/ 249205 w 249207"/>
                  <a:gd name="connsiteY4" fmla="*/ 115534 h 170012"/>
                  <a:gd name="connsiteX5" fmla="*/ 180148 w 249207"/>
                  <a:gd name="connsiteY5" fmla="*/ 169636 h 170012"/>
                  <a:gd name="connsiteX6" fmla="*/ 6793 w 249207"/>
                  <a:gd name="connsiteY6" fmla="*/ 150205 h 170012"/>
                  <a:gd name="connsiteX7" fmla="*/ 24510 w 249207"/>
                  <a:gd name="connsiteY7" fmla="*/ 90388 h 17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207" h="170012">
                    <a:moveTo>
                      <a:pt x="24510" y="90388"/>
                    </a:moveTo>
                    <a:cubicBezTo>
                      <a:pt x="24510" y="90388"/>
                      <a:pt x="67468" y="38286"/>
                      <a:pt x="90518" y="31047"/>
                    </a:cubicBezTo>
                    <a:cubicBezTo>
                      <a:pt x="113568" y="23713"/>
                      <a:pt x="158241" y="-10863"/>
                      <a:pt x="164051" y="3424"/>
                    </a:cubicBezTo>
                    <a:cubicBezTo>
                      <a:pt x="169861" y="17712"/>
                      <a:pt x="134047" y="39619"/>
                      <a:pt x="135952" y="55907"/>
                    </a:cubicBezTo>
                    <a:cubicBezTo>
                      <a:pt x="137857" y="72195"/>
                      <a:pt x="249871" y="98293"/>
                      <a:pt x="249205" y="115534"/>
                    </a:cubicBezTo>
                    <a:cubicBezTo>
                      <a:pt x="248538" y="132774"/>
                      <a:pt x="222820" y="174398"/>
                      <a:pt x="180148" y="169636"/>
                    </a:cubicBezTo>
                    <a:cubicBezTo>
                      <a:pt x="137381" y="164873"/>
                      <a:pt x="28986" y="139156"/>
                      <a:pt x="6793" y="150205"/>
                    </a:cubicBezTo>
                    <a:cubicBezTo>
                      <a:pt x="-15590" y="161349"/>
                      <a:pt x="24510" y="90388"/>
                      <a:pt x="24510" y="90388"/>
                    </a:cubicBezTo>
                    <a:close/>
                  </a:path>
                </a:pathLst>
              </a:custGeom>
              <a:solidFill>
                <a:srgbClr val="F3AB75"/>
              </a:solidFill>
              <a:ln w="9525" cap="flat">
                <a:noFill/>
                <a:prstDash val="solid"/>
                <a:miter/>
              </a:ln>
            </p:spPr>
            <p:txBody>
              <a:bodyPr rtlCol="0" anchor="ctr"/>
              <a:lstStyle/>
              <a:p>
                <a:endParaRPr lang="zh-CN" altLang="en-US"/>
              </a:p>
            </p:txBody>
          </p:sp>
          <p:sp>
            <p:nvSpPr>
              <p:cNvPr id="23" name="任意多边形: 形状 22">
                <a:extLst>
                  <a:ext uri="{FF2B5EF4-FFF2-40B4-BE49-F238E27FC236}">
                    <a16:creationId xmlns:a16="http://schemas.microsoft.com/office/drawing/2014/main" id="{508EEA9F-2E1A-4ACC-1281-B7C9C6A75E23}"/>
                  </a:ext>
                </a:extLst>
              </p:cNvPr>
              <p:cNvSpPr/>
              <p:nvPr/>
            </p:nvSpPr>
            <p:spPr>
              <a:xfrm>
                <a:off x="4784846" y="3011572"/>
                <a:ext cx="1246002" cy="735143"/>
              </a:xfrm>
              <a:custGeom>
                <a:avLst/>
                <a:gdLst>
                  <a:gd name="connsiteX0" fmla="*/ 71093 w 1246002"/>
                  <a:gd name="connsiteY0" fmla="*/ 336712 h 735143"/>
                  <a:gd name="connsiteX1" fmla="*/ 284549 w 1246002"/>
                  <a:gd name="connsiteY1" fmla="*/ 541786 h 735143"/>
                  <a:gd name="connsiteX2" fmla="*/ 788898 w 1246002"/>
                  <a:gd name="connsiteY2" fmla="*/ 735143 h 735143"/>
                  <a:gd name="connsiteX3" fmla="*/ 1159134 w 1246002"/>
                  <a:gd name="connsiteY3" fmla="*/ 675612 h 735143"/>
                  <a:gd name="connsiteX4" fmla="*/ 1159134 w 1246002"/>
                  <a:gd name="connsiteY4" fmla="*/ 675612 h 735143"/>
                  <a:gd name="connsiteX5" fmla="*/ 1246002 w 1246002"/>
                  <a:gd name="connsiteY5" fmla="*/ 653419 h 735143"/>
                  <a:gd name="connsiteX6" fmla="*/ 1243145 w 1246002"/>
                  <a:gd name="connsiteY6" fmla="*/ 553978 h 735143"/>
                  <a:gd name="connsiteX7" fmla="*/ 754703 w 1246002"/>
                  <a:gd name="connsiteY7" fmla="*/ 499685 h 735143"/>
                  <a:gd name="connsiteX8" fmla="*/ 485621 w 1246002"/>
                  <a:gd name="connsiteY8" fmla="*/ 187360 h 735143"/>
                  <a:gd name="connsiteX9" fmla="*/ 274738 w 1246002"/>
                  <a:gd name="connsiteY9" fmla="*/ 11910 h 735143"/>
                  <a:gd name="connsiteX10" fmla="*/ 71093 w 1246002"/>
                  <a:gd name="connsiteY10" fmla="*/ 336712 h 735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6002" h="735143">
                    <a:moveTo>
                      <a:pt x="71093" y="336712"/>
                    </a:moveTo>
                    <a:cubicBezTo>
                      <a:pt x="134339" y="421675"/>
                      <a:pt x="208444" y="488827"/>
                      <a:pt x="284549" y="541786"/>
                    </a:cubicBezTo>
                    <a:cubicBezTo>
                      <a:pt x="526484" y="710093"/>
                      <a:pt x="788898" y="735143"/>
                      <a:pt x="788898" y="735143"/>
                    </a:cubicBezTo>
                    <a:cubicBezTo>
                      <a:pt x="851762" y="715045"/>
                      <a:pt x="1044929" y="693995"/>
                      <a:pt x="1159134" y="675612"/>
                    </a:cubicBezTo>
                    <a:lnTo>
                      <a:pt x="1159134" y="675612"/>
                    </a:lnTo>
                    <a:cubicBezTo>
                      <a:pt x="1208855" y="667611"/>
                      <a:pt x="1243621" y="660086"/>
                      <a:pt x="1246002" y="653419"/>
                    </a:cubicBezTo>
                    <a:lnTo>
                      <a:pt x="1243145" y="553978"/>
                    </a:lnTo>
                    <a:cubicBezTo>
                      <a:pt x="1243145" y="553978"/>
                      <a:pt x="824140" y="531785"/>
                      <a:pt x="754703" y="499685"/>
                    </a:cubicBezTo>
                    <a:cubicBezTo>
                      <a:pt x="645261" y="405388"/>
                      <a:pt x="548582" y="282991"/>
                      <a:pt x="485621" y="187360"/>
                    </a:cubicBezTo>
                    <a:cubicBezTo>
                      <a:pt x="432377" y="106589"/>
                      <a:pt x="372845" y="46962"/>
                      <a:pt x="274738" y="11910"/>
                    </a:cubicBezTo>
                    <a:cubicBezTo>
                      <a:pt x="132815" y="-38763"/>
                      <a:pt x="-125407" y="72775"/>
                      <a:pt x="71093" y="336712"/>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sp>
            <p:nvSpPr>
              <p:cNvPr id="28" name="任意多边形: 形状 27">
                <a:extLst>
                  <a:ext uri="{FF2B5EF4-FFF2-40B4-BE49-F238E27FC236}">
                    <a16:creationId xmlns:a16="http://schemas.microsoft.com/office/drawing/2014/main" id="{5D898DA7-B007-F7FA-F003-B8EB284B3D1D}"/>
                  </a:ext>
                </a:extLst>
              </p:cNvPr>
              <p:cNvSpPr/>
              <p:nvPr/>
            </p:nvSpPr>
            <p:spPr>
              <a:xfrm>
                <a:off x="5048059" y="3422294"/>
                <a:ext cx="895921" cy="324421"/>
              </a:xfrm>
              <a:custGeom>
                <a:avLst/>
                <a:gdLst>
                  <a:gd name="connsiteX0" fmla="*/ 0 w 895921"/>
                  <a:gd name="connsiteY0" fmla="*/ 68485 h 324421"/>
                  <a:gd name="connsiteX1" fmla="*/ 21336 w 895921"/>
                  <a:gd name="connsiteY1" fmla="*/ 131064 h 324421"/>
                  <a:gd name="connsiteX2" fmla="*/ 525685 w 895921"/>
                  <a:gd name="connsiteY2" fmla="*/ 324421 h 324421"/>
                  <a:gd name="connsiteX3" fmla="*/ 895922 w 895921"/>
                  <a:gd name="connsiteY3" fmla="*/ 264890 h 324421"/>
                  <a:gd name="connsiteX4" fmla="*/ 517398 w 895921"/>
                  <a:gd name="connsiteY4" fmla="*/ 282226 h 324421"/>
                  <a:gd name="connsiteX5" fmla="*/ 131635 w 895921"/>
                  <a:gd name="connsiteY5" fmla="*/ 0 h 324421"/>
                  <a:gd name="connsiteX6" fmla="*/ 0 w 895921"/>
                  <a:gd name="connsiteY6" fmla="*/ 68485 h 32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5921" h="324421">
                    <a:moveTo>
                      <a:pt x="0" y="68485"/>
                    </a:moveTo>
                    <a:lnTo>
                      <a:pt x="21336" y="131064"/>
                    </a:lnTo>
                    <a:cubicBezTo>
                      <a:pt x="263271" y="299371"/>
                      <a:pt x="525685" y="324421"/>
                      <a:pt x="525685" y="324421"/>
                    </a:cubicBezTo>
                    <a:cubicBezTo>
                      <a:pt x="576167" y="324421"/>
                      <a:pt x="781717" y="283274"/>
                      <a:pt x="895922" y="264890"/>
                    </a:cubicBezTo>
                    <a:cubicBezTo>
                      <a:pt x="891445" y="265271"/>
                      <a:pt x="585121" y="289179"/>
                      <a:pt x="517398" y="282226"/>
                    </a:cubicBezTo>
                    <a:cubicBezTo>
                      <a:pt x="449199" y="275177"/>
                      <a:pt x="131635" y="0"/>
                      <a:pt x="131635" y="0"/>
                    </a:cubicBezTo>
                    <a:lnTo>
                      <a:pt x="0" y="68485"/>
                    </a:lnTo>
                    <a:close/>
                  </a:path>
                </a:pathLst>
              </a:custGeom>
              <a:solidFill>
                <a:srgbClr val="9AC8E5"/>
              </a:solidFill>
              <a:ln w="9525" cap="flat">
                <a:noFill/>
                <a:prstDash val="solid"/>
                <a:miter/>
              </a:ln>
            </p:spPr>
            <p:txBody>
              <a:bodyPr rtlCol="0" anchor="ctr"/>
              <a:lstStyle/>
              <a:p>
                <a:endParaRPr lang="zh-CN" altLang="en-US"/>
              </a:p>
            </p:txBody>
          </p:sp>
          <p:sp>
            <p:nvSpPr>
              <p:cNvPr id="30" name="任意多边形: 形状 29">
                <a:extLst>
                  <a:ext uri="{FF2B5EF4-FFF2-40B4-BE49-F238E27FC236}">
                    <a16:creationId xmlns:a16="http://schemas.microsoft.com/office/drawing/2014/main" id="{7A3E3A10-6896-19C3-3B3E-4FD89FAB9C16}"/>
                  </a:ext>
                </a:extLst>
              </p:cNvPr>
              <p:cNvSpPr/>
              <p:nvPr/>
            </p:nvSpPr>
            <p:spPr>
              <a:xfrm>
                <a:off x="4615910" y="4361840"/>
                <a:ext cx="581024" cy="475011"/>
              </a:xfrm>
              <a:custGeom>
                <a:avLst/>
                <a:gdLst>
                  <a:gd name="connsiteX0" fmla="*/ 581025 w 581024"/>
                  <a:gd name="connsiteY0" fmla="*/ 36004 h 475011"/>
                  <a:gd name="connsiteX1" fmla="*/ 581025 w 581024"/>
                  <a:gd name="connsiteY1" fmla="*/ 36386 h 475011"/>
                  <a:gd name="connsiteX2" fmla="*/ 581025 w 581024"/>
                  <a:gd name="connsiteY2" fmla="*/ 36767 h 475011"/>
                  <a:gd name="connsiteX3" fmla="*/ 580834 w 581024"/>
                  <a:gd name="connsiteY3" fmla="*/ 39719 h 475011"/>
                  <a:gd name="connsiteX4" fmla="*/ 580644 w 581024"/>
                  <a:gd name="connsiteY4" fmla="*/ 42577 h 475011"/>
                  <a:gd name="connsiteX5" fmla="*/ 580453 w 581024"/>
                  <a:gd name="connsiteY5" fmla="*/ 45434 h 475011"/>
                  <a:gd name="connsiteX6" fmla="*/ 580073 w 581024"/>
                  <a:gd name="connsiteY6" fmla="*/ 50768 h 475011"/>
                  <a:gd name="connsiteX7" fmla="*/ 577406 w 581024"/>
                  <a:gd name="connsiteY7" fmla="*/ 84487 h 475011"/>
                  <a:gd name="connsiteX8" fmla="*/ 577025 w 581024"/>
                  <a:gd name="connsiteY8" fmla="*/ 89440 h 475011"/>
                  <a:gd name="connsiteX9" fmla="*/ 575501 w 581024"/>
                  <a:gd name="connsiteY9" fmla="*/ 109061 h 475011"/>
                  <a:gd name="connsiteX10" fmla="*/ 575024 w 581024"/>
                  <a:gd name="connsiteY10" fmla="*/ 116014 h 475011"/>
                  <a:gd name="connsiteX11" fmla="*/ 574929 w 581024"/>
                  <a:gd name="connsiteY11" fmla="*/ 117634 h 475011"/>
                  <a:gd name="connsiteX12" fmla="*/ 574453 w 581024"/>
                  <a:gd name="connsiteY12" fmla="*/ 123254 h 475011"/>
                  <a:gd name="connsiteX13" fmla="*/ 574072 w 581024"/>
                  <a:gd name="connsiteY13" fmla="*/ 128492 h 475011"/>
                  <a:gd name="connsiteX14" fmla="*/ 573691 w 581024"/>
                  <a:gd name="connsiteY14" fmla="*/ 133636 h 475011"/>
                  <a:gd name="connsiteX15" fmla="*/ 571881 w 581024"/>
                  <a:gd name="connsiteY15" fmla="*/ 156496 h 475011"/>
                  <a:gd name="connsiteX16" fmla="*/ 571595 w 581024"/>
                  <a:gd name="connsiteY16" fmla="*/ 160020 h 475011"/>
                  <a:gd name="connsiteX17" fmla="*/ 571309 w 581024"/>
                  <a:gd name="connsiteY17" fmla="*/ 163925 h 475011"/>
                  <a:gd name="connsiteX18" fmla="*/ 570643 w 581024"/>
                  <a:gd name="connsiteY18" fmla="*/ 172021 h 475011"/>
                  <a:gd name="connsiteX19" fmla="*/ 564642 w 581024"/>
                  <a:gd name="connsiteY19" fmla="*/ 248031 h 475011"/>
                  <a:gd name="connsiteX20" fmla="*/ 563594 w 581024"/>
                  <a:gd name="connsiteY20" fmla="*/ 261366 h 475011"/>
                  <a:gd name="connsiteX21" fmla="*/ 562166 w 581024"/>
                  <a:gd name="connsiteY21" fmla="*/ 279463 h 475011"/>
                  <a:gd name="connsiteX22" fmla="*/ 559499 w 581024"/>
                  <a:gd name="connsiteY22" fmla="*/ 312992 h 475011"/>
                  <a:gd name="connsiteX23" fmla="*/ 557022 w 581024"/>
                  <a:gd name="connsiteY23" fmla="*/ 344234 h 475011"/>
                  <a:gd name="connsiteX24" fmla="*/ 555022 w 581024"/>
                  <a:gd name="connsiteY24" fmla="*/ 369570 h 475011"/>
                  <a:gd name="connsiteX25" fmla="*/ 552450 w 581024"/>
                  <a:gd name="connsiteY25" fmla="*/ 401669 h 475011"/>
                  <a:gd name="connsiteX26" fmla="*/ 548354 w 581024"/>
                  <a:gd name="connsiteY26" fmla="*/ 452628 h 475011"/>
                  <a:gd name="connsiteX27" fmla="*/ 546640 w 581024"/>
                  <a:gd name="connsiteY27" fmla="*/ 475012 h 475011"/>
                  <a:gd name="connsiteX28" fmla="*/ 26575 w 581024"/>
                  <a:gd name="connsiteY28" fmla="*/ 475012 h 475011"/>
                  <a:gd name="connsiteX29" fmla="*/ 1524 w 581024"/>
                  <a:gd name="connsiteY29" fmla="*/ 26956 h 475011"/>
                  <a:gd name="connsiteX30" fmla="*/ 0 w 581024"/>
                  <a:gd name="connsiteY30" fmla="*/ 0 h 475011"/>
                  <a:gd name="connsiteX31" fmla="*/ 345758 w 581024"/>
                  <a:gd name="connsiteY31" fmla="*/ 21431 h 475011"/>
                  <a:gd name="connsiteX32" fmla="*/ 345853 w 581024"/>
                  <a:gd name="connsiteY32" fmla="*/ 21431 h 475011"/>
                  <a:gd name="connsiteX33" fmla="*/ 423767 w 581024"/>
                  <a:gd name="connsiteY33" fmla="*/ 26289 h 475011"/>
                  <a:gd name="connsiteX34" fmla="*/ 581025 w 581024"/>
                  <a:gd name="connsiteY34" fmla="*/ 36004 h 475011"/>
                  <a:gd name="connsiteX35" fmla="*/ 581025 w 581024"/>
                  <a:gd name="connsiteY35" fmla="*/ 36004 h 4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81024" h="475011">
                    <a:moveTo>
                      <a:pt x="581025" y="36004"/>
                    </a:moveTo>
                    <a:cubicBezTo>
                      <a:pt x="581025" y="36004"/>
                      <a:pt x="581025" y="36100"/>
                      <a:pt x="581025" y="36386"/>
                    </a:cubicBezTo>
                    <a:cubicBezTo>
                      <a:pt x="581025" y="36481"/>
                      <a:pt x="581025" y="36671"/>
                      <a:pt x="581025" y="36767"/>
                    </a:cubicBezTo>
                    <a:cubicBezTo>
                      <a:pt x="580930" y="37719"/>
                      <a:pt x="580834" y="38767"/>
                      <a:pt x="580834" y="39719"/>
                    </a:cubicBezTo>
                    <a:cubicBezTo>
                      <a:pt x="580739" y="40672"/>
                      <a:pt x="580644" y="41624"/>
                      <a:pt x="580644" y="42577"/>
                    </a:cubicBezTo>
                    <a:cubicBezTo>
                      <a:pt x="580549" y="43529"/>
                      <a:pt x="580549" y="44482"/>
                      <a:pt x="580453" y="45434"/>
                    </a:cubicBezTo>
                    <a:cubicBezTo>
                      <a:pt x="580358" y="47149"/>
                      <a:pt x="580168" y="48959"/>
                      <a:pt x="580073" y="50768"/>
                    </a:cubicBezTo>
                    <a:cubicBezTo>
                      <a:pt x="579215" y="61341"/>
                      <a:pt x="578358" y="72580"/>
                      <a:pt x="577406" y="84487"/>
                    </a:cubicBezTo>
                    <a:cubicBezTo>
                      <a:pt x="577310" y="86106"/>
                      <a:pt x="577120" y="87821"/>
                      <a:pt x="577025" y="89440"/>
                    </a:cubicBezTo>
                    <a:cubicBezTo>
                      <a:pt x="576548" y="95821"/>
                      <a:pt x="575977" y="102298"/>
                      <a:pt x="575501" y="109061"/>
                    </a:cubicBezTo>
                    <a:cubicBezTo>
                      <a:pt x="575310" y="111347"/>
                      <a:pt x="575119" y="113633"/>
                      <a:pt x="575024" y="116014"/>
                    </a:cubicBezTo>
                    <a:cubicBezTo>
                      <a:pt x="575024" y="116586"/>
                      <a:pt x="574929" y="117062"/>
                      <a:pt x="574929" y="117634"/>
                    </a:cubicBezTo>
                    <a:cubicBezTo>
                      <a:pt x="574834" y="119444"/>
                      <a:pt x="574643" y="121348"/>
                      <a:pt x="574453" y="123254"/>
                    </a:cubicBezTo>
                    <a:cubicBezTo>
                      <a:pt x="574358" y="124968"/>
                      <a:pt x="574167" y="126682"/>
                      <a:pt x="574072" y="128492"/>
                    </a:cubicBezTo>
                    <a:cubicBezTo>
                      <a:pt x="573976" y="130112"/>
                      <a:pt x="573786" y="131826"/>
                      <a:pt x="573691" y="133636"/>
                    </a:cubicBezTo>
                    <a:cubicBezTo>
                      <a:pt x="573024" y="141065"/>
                      <a:pt x="572452" y="148685"/>
                      <a:pt x="571881" y="156496"/>
                    </a:cubicBezTo>
                    <a:cubicBezTo>
                      <a:pt x="571786" y="157734"/>
                      <a:pt x="571691" y="158877"/>
                      <a:pt x="571595" y="160020"/>
                    </a:cubicBezTo>
                    <a:cubicBezTo>
                      <a:pt x="571500" y="161354"/>
                      <a:pt x="571405" y="162592"/>
                      <a:pt x="571309" y="163925"/>
                    </a:cubicBezTo>
                    <a:cubicBezTo>
                      <a:pt x="571119" y="166592"/>
                      <a:pt x="570928" y="169259"/>
                      <a:pt x="570643" y="172021"/>
                    </a:cubicBezTo>
                    <a:cubicBezTo>
                      <a:pt x="568738" y="196120"/>
                      <a:pt x="566737" y="221647"/>
                      <a:pt x="564642" y="248031"/>
                    </a:cubicBezTo>
                    <a:cubicBezTo>
                      <a:pt x="564261" y="252508"/>
                      <a:pt x="563975" y="256889"/>
                      <a:pt x="563594" y="261366"/>
                    </a:cubicBezTo>
                    <a:cubicBezTo>
                      <a:pt x="563118" y="267367"/>
                      <a:pt x="562642" y="273463"/>
                      <a:pt x="562166" y="279463"/>
                    </a:cubicBezTo>
                    <a:cubicBezTo>
                      <a:pt x="561308" y="290322"/>
                      <a:pt x="560451" y="301562"/>
                      <a:pt x="559499" y="312992"/>
                    </a:cubicBezTo>
                    <a:cubicBezTo>
                      <a:pt x="558736" y="323279"/>
                      <a:pt x="557879" y="333756"/>
                      <a:pt x="557022" y="344234"/>
                    </a:cubicBezTo>
                    <a:cubicBezTo>
                      <a:pt x="556355" y="352615"/>
                      <a:pt x="555689" y="361093"/>
                      <a:pt x="555022" y="369570"/>
                    </a:cubicBezTo>
                    <a:cubicBezTo>
                      <a:pt x="554165" y="380238"/>
                      <a:pt x="553307" y="390906"/>
                      <a:pt x="552450" y="401669"/>
                    </a:cubicBezTo>
                    <a:cubicBezTo>
                      <a:pt x="551117" y="418529"/>
                      <a:pt x="549783" y="435578"/>
                      <a:pt x="548354" y="452628"/>
                    </a:cubicBezTo>
                    <a:cubicBezTo>
                      <a:pt x="547783" y="460153"/>
                      <a:pt x="547211" y="467582"/>
                      <a:pt x="546640" y="475012"/>
                    </a:cubicBezTo>
                    <a:lnTo>
                      <a:pt x="26575" y="475012"/>
                    </a:lnTo>
                    <a:cubicBezTo>
                      <a:pt x="14573" y="266605"/>
                      <a:pt x="5048" y="91821"/>
                      <a:pt x="1524" y="26956"/>
                    </a:cubicBezTo>
                    <a:cubicBezTo>
                      <a:pt x="571" y="9525"/>
                      <a:pt x="0" y="0"/>
                      <a:pt x="0" y="0"/>
                    </a:cubicBezTo>
                    <a:lnTo>
                      <a:pt x="345758" y="21431"/>
                    </a:lnTo>
                    <a:cubicBezTo>
                      <a:pt x="345758" y="21431"/>
                      <a:pt x="345853" y="21431"/>
                      <a:pt x="345853" y="21431"/>
                    </a:cubicBezTo>
                    <a:lnTo>
                      <a:pt x="423767" y="26289"/>
                    </a:lnTo>
                    <a:lnTo>
                      <a:pt x="581025" y="36004"/>
                    </a:lnTo>
                    <a:lnTo>
                      <a:pt x="581025" y="36004"/>
                    </a:lnTo>
                    <a:close/>
                  </a:path>
                </a:pathLst>
              </a:custGeom>
              <a:solidFill>
                <a:srgbClr val="35488A"/>
              </a:solidFill>
              <a:ln w="9525" cap="flat">
                <a:noFill/>
                <a:prstDash val="solid"/>
                <a:miter/>
              </a:ln>
            </p:spPr>
            <p:txBody>
              <a:bodyPr rtlCol="0" anchor="ctr"/>
              <a:lstStyle/>
              <a:p>
                <a:endParaRPr lang="zh-CN" altLang="en-US"/>
              </a:p>
            </p:txBody>
          </p:sp>
          <p:sp>
            <p:nvSpPr>
              <p:cNvPr id="31" name="任意多边形: 形状 30">
                <a:extLst>
                  <a:ext uri="{FF2B5EF4-FFF2-40B4-BE49-F238E27FC236}">
                    <a16:creationId xmlns:a16="http://schemas.microsoft.com/office/drawing/2014/main" id="{D01AC77C-1348-43E0-A164-DA588AA3C75B}"/>
                  </a:ext>
                </a:extLst>
              </p:cNvPr>
              <p:cNvSpPr/>
              <p:nvPr/>
            </p:nvSpPr>
            <p:spPr>
              <a:xfrm>
                <a:off x="4615910" y="4308214"/>
                <a:ext cx="588168" cy="528732"/>
              </a:xfrm>
              <a:custGeom>
                <a:avLst/>
                <a:gdLst>
                  <a:gd name="connsiteX0" fmla="*/ 588169 w 588168"/>
                  <a:gd name="connsiteY0" fmla="*/ 0 h 528732"/>
                  <a:gd name="connsiteX1" fmla="*/ 587026 w 588168"/>
                  <a:gd name="connsiteY1" fmla="*/ 14288 h 528732"/>
                  <a:gd name="connsiteX2" fmla="*/ 581025 w 588168"/>
                  <a:gd name="connsiteY2" fmla="*/ 89726 h 528732"/>
                  <a:gd name="connsiteX3" fmla="*/ 581025 w 588168"/>
                  <a:gd name="connsiteY3" fmla="*/ 90106 h 528732"/>
                  <a:gd name="connsiteX4" fmla="*/ 581025 w 588168"/>
                  <a:gd name="connsiteY4" fmla="*/ 90488 h 528732"/>
                  <a:gd name="connsiteX5" fmla="*/ 580834 w 588168"/>
                  <a:gd name="connsiteY5" fmla="*/ 93440 h 528732"/>
                  <a:gd name="connsiteX6" fmla="*/ 580644 w 588168"/>
                  <a:gd name="connsiteY6" fmla="*/ 96298 h 528732"/>
                  <a:gd name="connsiteX7" fmla="*/ 580453 w 588168"/>
                  <a:gd name="connsiteY7" fmla="*/ 99155 h 528732"/>
                  <a:gd name="connsiteX8" fmla="*/ 580073 w 588168"/>
                  <a:gd name="connsiteY8" fmla="*/ 104489 h 528732"/>
                  <a:gd name="connsiteX9" fmla="*/ 577406 w 588168"/>
                  <a:gd name="connsiteY9" fmla="*/ 138208 h 528732"/>
                  <a:gd name="connsiteX10" fmla="*/ 577025 w 588168"/>
                  <a:gd name="connsiteY10" fmla="*/ 143161 h 528732"/>
                  <a:gd name="connsiteX11" fmla="*/ 575501 w 588168"/>
                  <a:gd name="connsiteY11" fmla="*/ 162782 h 528732"/>
                  <a:gd name="connsiteX12" fmla="*/ 575024 w 588168"/>
                  <a:gd name="connsiteY12" fmla="*/ 169736 h 528732"/>
                  <a:gd name="connsiteX13" fmla="*/ 574929 w 588168"/>
                  <a:gd name="connsiteY13" fmla="*/ 171355 h 528732"/>
                  <a:gd name="connsiteX14" fmla="*/ 574453 w 588168"/>
                  <a:gd name="connsiteY14" fmla="*/ 176975 h 528732"/>
                  <a:gd name="connsiteX15" fmla="*/ 574072 w 588168"/>
                  <a:gd name="connsiteY15" fmla="*/ 182213 h 528732"/>
                  <a:gd name="connsiteX16" fmla="*/ 573691 w 588168"/>
                  <a:gd name="connsiteY16" fmla="*/ 187357 h 528732"/>
                  <a:gd name="connsiteX17" fmla="*/ 571881 w 588168"/>
                  <a:gd name="connsiteY17" fmla="*/ 210217 h 528732"/>
                  <a:gd name="connsiteX18" fmla="*/ 571595 w 588168"/>
                  <a:gd name="connsiteY18" fmla="*/ 213741 h 528732"/>
                  <a:gd name="connsiteX19" fmla="*/ 571309 w 588168"/>
                  <a:gd name="connsiteY19" fmla="*/ 217646 h 528732"/>
                  <a:gd name="connsiteX20" fmla="*/ 570643 w 588168"/>
                  <a:gd name="connsiteY20" fmla="*/ 225743 h 528732"/>
                  <a:gd name="connsiteX21" fmla="*/ 564642 w 588168"/>
                  <a:gd name="connsiteY21" fmla="*/ 301752 h 528732"/>
                  <a:gd name="connsiteX22" fmla="*/ 563594 w 588168"/>
                  <a:gd name="connsiteY22" fmla="*/ 315087 h 528732"/>
                  <a:gd name="connsiteX23" fmla="*/ 562166 w 588168"/>
                  <a:gd name="connsiteY23" fmla="*/ 333185 h 528732"/>
                  <a:gd name="connsiteX24" fmla="*/ 559499 w 588168"/>
                  <a:gd name="connsiteY24" fmla="*/ 366713 h 528732"/>
                  <a:gd name="connsiteX25" fmla="*/ 557022 w 588168"/>
                  <a:gd name="connsiteY25" fmla="*/ 397955 h 528732"/>
                  <a:gd name="connsiteX26" fmla="*/ 555022 w 588168"/>
                  <a:gd name="connsiteY26" fmla="*/ 423291 h 528732"/>
                  <a:gd name="connsiteX27" fmla="*/ 552450 w 588168"/>
                  <a:gd name="connsiteY27" fmla="*/ 455390 h 528732"/>
                  <a:gd name="connsiteX28" fmla="*/ 548354 w 588168"/>
                  <a:gd name="connsiteY28" fmla="*/ 506349 h 528732"/>
                  <a:gd name="connsiteX29" fmla="*/ 546640 w 588168"/>
                  <a:gd name="connsiteY29" fmla="*/ 528733 h 528732"/>
                  <a:gd name="connsiteX30" fmla="*/ 26575 w 588168"/>
                  <a:gd name="connsiteY30" fmla="*/ 528733 h 528732"/>
                  <a:gd name="connsiteX31" fmla="*/ 1524 w 588168"/>
                  <a:gd name="connsiteY31" fmla="*/ 80677 h 528732"/>
                  <a:gd name="connsiteX32" fmla="*/ 0 w 588168"/>
                  <a:gd name="connsiteY32" fmla="*/ 53721 h 528732"/>
                  <a:gd name="connsiteX33" fmla="*/ 450723 w 588168"/>
                  <a:gd name="connsiteY33" fmla="*/ 12573 h 528732"/>
                  <a:gd name="connsiteX34" fmla="*/ 588169 w 588168"/>
                  <a:gd name="connsiteY34" fmla="*/ 0 h 528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88168" h="528732">
                    <a:moveTo>
                      <a:pt x="588169" y="0"/>
                    </a:moveTo>
                    <a:cubicBezTo>
                      <a:pt x="588169" y="0"/>
                      <a:pt x="587788" y="4953"/>
                      <a:pt x="587026" y="14288"/>
                    </a:cubicBezTo>
                    <a:cubicBezTo>
                      <a:pt x="585883" y="29242"/>
                      <a:pt x="583787" y="55245"/>
                      <a:pt x="581025" y="89726"/>
                    </a:cubicBezTo>
                    <a:lnTo>
                      <a:pt x="581025" y="90106"/>
                    </a:lnTo>
                    <a:cubicBezTo>
                      <a:pt x="581025" y="90202"/>
                      <a:pt x="581025" y="90392"/>
                      <a:pt x="581025" y="90488"/>
                    </a:cubicBezTo>
                    <a:cubicBezTo>
                      <a:pt x="580930" y="91440"/>
                      <a:pt x="580834" y="92488"/>
                      <a:pt x="580834" y="93440"/>
                    </a:cubicBezTo>
                    <a:cubicBezTo>
                      <a:pt x="580739" y="94393"/>
                      <a:pt x="580644" y="95345"/>
                      <a:pt x="580644" y="96298"/>
                    </a:cubicBezTo>
                    <a:cubicBezTo>
                      <a:pt x="580549" y="97250"/>
                      <a:pt x="580549" y="98203"/>
                      <a:pt x="580453" y="99155"/>
                    </a:cubicBezTo>
                    <a:cubicBezTo>
                      <a:pt x="580358" y="100870"/>
                      <a:pt x="580168" y="102679"/>
                      <a:pt x="580073" y="104489"/>
                    </a:cubicBezTo>
                    <a:cubicBezTo>
                      <a:pt x="579215" y="115062"/>
                      <a:pt x="578358" y="126302"/>
                      <a:pt x="577406" y="138208"/>
                    </a:cubicBezTo>
                    <a:cubicBezTo>
                      <a:pt x="577310" y="139827"/>
                      <a:pt x="577120" y="141542"/>
                      <a:pt x="577025" y="143161"/>
                    </a:cubicBezTo>
                    <a:cubicBezTo>
                      <a:pt x="576548" y="149543"/>
                      <a:pt x="575977" y="156020"/>
                      <a:pt x="575501" y="162782"/>
                    </a:cubicBezTo>
                    <a:cubicBezTo>
                      <a:pt x="575310" y="165068"/>
                      <a:pt x="575119" y="167354"/>
                      <a:pt x="575024" y="169736"/>
                    </a:cubicBezTo>
                    <a:cubicBezTo>
                      <a:pt x="575024" y="170307"/>
                      <a:pt x="574929" y="170783"/>
                      <a:pt x="574929" y="171355"/>
                    </a:cubicBezTo>
                    <a:cubicBezTo>
                      <a:pt x="574834" y="173164"/>
                      <a:pt x="574643" y="175070"/>
                      <a:pt x="574453" y="176975"/>
                    </a:cubicBezTo>
                    <a:cubicBezTo>
                      <a:pt x="574358" y="178689"/>
                      <a:pt x="574167" y="180404"/>
                      <a:pt x="574072" y="182213"/>
                    </a:cubicBezTo>
                    <a:cubicBezTo>
                      <a:pt x="573976" y="183833"/>
                      <a:pt x="573786" y="185547"/>
                      <a:pt x="573691" y="187357"/>
                    </a:cubicBezTo>
                    <a:cubicBezTo>
                      <a:pt x="573024" y="194786"/>
                      <a:pt x="572452" y="202406"/>
                      <a:pt x="571881" y="210217"/>
                    </a:cubicBezTo>
                    <a:cubicBezTo>
                      <a:pt x="571786" y="211455"/>
                      <a:pt x="571691" y="212598"/>
                      <a:pt x="571595" y="213741"/>
                    </a:cubicBezTo>
                    <a:cubicBezTo>
                      <a:pt x="571500" y="215075"/>
                      <a:pt x="571405" y="216313"/>
                      <a:pt x="571309" y="217646"/>
                    </a:cubicBezTo>
                    <a:cubicBezTo>
                      <a:pt x="571119" y="220313"/>
                      <a:pt x="570928" y="222980"/>
                      <a:pt x="570643" y="225743"/>
                    </a:cubicBezTo>
                    <a:cubicBezTo>
                      <a:pt x="568738" y="249841"/>
                      <a:pt x="566737" y="275368"/>
                      <a:pt x="564642" y="301752"/>
                    </a:cubicBezTo>
                    <a:cubicBezTo>
                      <a:pt x="564261" y="306229"/>
                      <a:pt x="563975" y="310610"/>
                      <a:pt x="563594" y="315087"/>
                    </a:cubicBezTo>
                    <a:cubicBezTo>
                      <a:pt x="563118" y="321088"/>
                      <a:pt x="562642" y="327184"/>
                      <a:pt x="562166" y="333185"/>
                    </a:cubicBezTo>
                    <a:cubicBezTo>
                      <a:pt x="561308" y="344043"/>
                      <a:pt x="560451" y="355283"/>
                      <a:pt x="559499" y="366713"/>
                    </a:cubicBezTo>
                    <a:cubicBezTo>
                      <a:pt x="558736" y="377000"/>
                      <a:pt x="557879" y="387477"/>
                      <a:pt x="557022" y="397955"/>
                    </a:cubicBezTo>
                    <a:cubicBezTo>
                      <a:pt x="556355" y="406337"/>
                      <a:pt x="555689" y="414814"/>
                      <a:pt x="555022" y="423291"/>
                    </a:cubicBezTo>
                    <a:cubicBezTo>
                      <a:pt x="554165" y="433959"/>
                      <a:pt x="553307" y="444627"/>
                      <a:pt x="552450" y="455390"/>
                    </a:cubicBezTo>
                    <a:cubicBezTo>
                      <a:pt x="551117" y="472250"/>
                      <a:pt x="549783" y="489299"/>
                      <a:pt x="548354" y="506349"/>
                    </a:cubicBezTo>
                    <a:cubicBezTo>
                      <a:pt x="547783" y="513874"/>
                      <a:pt x="547211" y="521303"/>
                      <a:pt x="546640" y="528733"/>
                    </a:cubicBezTo>
                    <a:lnTo>
                      <a:pt x="26575" y="528733"/>
                    </a:lnTo>
                    <a:cubicBezTo>
                      <a:pt x="14573" y="320326"/>
                      <a:pt x="5048" y="145542"/>
                      <a:pt x="1524" y="80677"/>
                    </a:cubicBezTo>
                    <a:cubicBezTo>
                      <a:pt x="571" y="63246"/>
                      <a:pt x="0" y="53721"/>
                      <a:pt x="0" y="53721"/>
                    </a:cubicBezTo>
                    <a:lnTo>
                      <a:pt x="450723" y="12573"/>
                    </a:lnTo>
                    <a:lnTo>
                      <a:pt x="588169" y="0"/>
                    </a:lnTo>
                    <a:close/>
                  </a:path>
                </a:pathLst>
              </a:custGeom>
              <a:solidFill>
                <a:schemeClr val="accent1">
                  <a:lumMod val="50000"/>
                </a:schemeClr>
              </a:solidFill>
              <a:ln w="9525" cap="flat">
                <a:noFill/>
                <a:prstDash val="solid"/>
                <a:miter/>
              </a:ln>
            </p:spPr>
            <p:txBody>
              <a:bodyPr rtlCol="0" anchor="ctr"/>
              <a:lstStyle/>
              <a:p>
                <a:endParaRPr lang="zh-CN" altLang="en-US"/>
              </a:p>
            </p:txBody>
          </p:sp>
          <p:sp>
            <p:nvSpPr>
              <p:cNvPr id="32" name="任意多边形: 形状 31">
                <a:extLst>
                  <a:ext uri="{FF2B5EF4-FFF2-40B4-BE49-F238E27FC236}">
                    <a16:creationId xmlns:a16="http://schemas.microsoft.com/office/drawing/2014/main" id="{449E19CE-C092-4004-5E50-6267205FDA27}"/>
                  </a:ext>
                </a:extLst>
              </p:cNvPr>
              <p:cNvSpPr/>
              <p:nvPr/>
            </p:nvSpPr>
            <p:spPr>
              <a:xfrm>
                <a:off x="4330922" y="4149218"/>
                <a:ext cx="740283" cy="687729"/>
              </a:xfrm>
              <a:custGeom>
                <a:avLst/>
                <a:gdLst>
                  <a:gd name="connsiteX0" fmla="*/ 740283 w 740283"/>
                  <a:gd name="connsiteY0" fmla="*/ 158996 h 687729"/>
                  <a:gd name="connsiteX1" fmla="*/ 735235 w 740283"/>
                  <a:gd name="connsiteY1" fmla="*/ 171569 h 687729"/>
                  <a:gd name="connsiteX2" fmla="*/ 716756 w 740283"/>
                  <a:gd name="connsiteY2" fmla="*/ 217575 h 687729"/>
                  <a:gd name="connsiteX3" fmla="*/ 708279 w 740283"/>
                  <a:gd name="connsiteY3" fmla="*/ 239006 h 687729"/>
                  <a:gd name="connsiteX4" fmla="*/ 531114 w 740283"/>
                  <a:gd name="connsiteY4" fmla="*/ 687729 h 687729"/>
                  <a:gd name="connsiteX5" fmla="*/ 0 w 740283"/>
                  <a:gd name="connsiteY5" fmla="*/ 687729 h 687729"/>
                  <a:gd name="connsiteX6" fmla="*/ 98584 w 740283"/>
                  <a:gd name="connsiteY6" fmla="*/ 189571 h 687729"/>
                  <a:gd name="connsiteX7" fmla="*/ 291179 w 740283"/>
                  <a:gd name="connsiteY7" fmla="*/ 405 h 687729"/>
                  <a:gd name="connsiteX8" fmla="*/ 740283 w 740283"/>
                  <a:gd name="connsiteY8" fmla="*/ 158996 h 687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0283" h="687729">
                    <a:moveTo>
                      <a:pt x="740283" y="158996"/>
                    </a:moveTo>
                    <a:cubicBezTo>
                      <a:pt x="740283" y="158996"/>
                      <a:pt x="738569" y="163378"/>
                      <a:pt x="735235" y="171569"/>
                    </a:cubicBezTo>
                    <a:cubicBezTo>
                      <a:pt x="731234" y="181475"/>
                      <a:pt x="724948" y="197192"/>
                      <a:pt x="716756" y="217575"/>
                    </a:cubicBezTo>
                    <a:cubicBezTo>
                      <a:pt x="714089" y="224242"/>
                      <a:pt x="711232" y="231386"/>
                      <a:pt x="708279" y="239006"/>
                    </a:cubicBezTo>
                    <a:cubicBezTo>
                      <a:pt x="669988" y="334923"/>
                      <a:pt x="602075" y="505706"/>
                      <a:pt x="531114" y="687729"/>
                    </a:cubicBezTo>
                    <a:lnTo>
                      <a:pt x="0" y="687729"/>
                    </a:lnTo>
                    <a:cubicBezTo>
                      <a:pt x="18764" y="508373"/>
                      <a:pt x="46482" y="322636"/>
                      <a:pt x="98584" y="189571"/>
                    </a:cubicBezTo>
                    <a:cubicBezTo>
                      <a:pt x="142399" y="77558"/>
                      <a:pt x="203549" y="2882"/>
                      <a:pt x="291179" y="405"/>
                    </a:cubicBezTo>
                    <a:cubicBezTo>
                      <a:pt x="634460" y="-9310"/>
                      <a:pt x="740283" y="158996"/>
                      <a:pt x="740283" y="158996"/>
                    </a:cubicBezTo>
                    <a:close/>
                  </a:path>
                </a:pathLst>
              </a:custGeom>
              <a:solidFill>
                <a:schemeClr val="accent1">
                  <a:lumMod val="50000"/>
                </a:schemeClr>
              </a:solidFill>
              <a:ln w="9525" cap="flat">
                <a:noFill/>
                <a:prstDash val="solid"/>
                <a:miter/>
              </a:ln>
            </p:spPr>
            <p:txBody>
              <a:bodyPr rtlCol="0" anchor="ctr"/>
              <a:lstStyle/>
              <a:p>
                <a:endParaRPr lang="zh-CN" altLang="en-US"/>
              </a:p>
            </p:txBody>
          </p:sp>
          <p:sp>
            <p:nvSpPr>
              <p:cNvPr id="33" name="任意多边形: 形状 32">
                <a:extLst>
                  <a:ext uri="{FF2B5EF4-FFF2-40B4-BE49-F238E27FC236}">
                    <a16:creationId xmlns:a16="http://schemas.microsoft.com/office/drawing/2014/main" id="{B72E687C-65E9-EA64-DEEC-14D66BA44DAD}"/>
                  </a:ext>
                </a:extLst>
              </p:cNvPr>
              <p:cNvSpPr/>
              <p:nvPr/>
            </p:nvSpPr>
            <p:spPr>
              <a:xfrm>
                <a:off x="4645533" y="2771217"/>
                <a:ext cx="296287" cy="347669"/>
              </a:xfrm>
              <a:custGeom>
                <a:avLst/>
                <a:gdLst>
                  <a:gd name="connsiteX0" fmla="*/ 277939 w 296287"/>
                  <a:gd name="connsiteY0" fmla="*/ 323512 h 347669"/>
                  <a:gd name="connsiteX1" fmla="*/ 135446 w 296287"/>
                  <a:gd name="connsiteY1" fmla="*/ 342657 h 347669"/>
                  <a:gd name="connsiteX2" fmla="*/ 38957 w 296287"/>
                  <a:gd name="connsiteY2" fmla="*/ 301890 h 347669"/>
                  <a:gd name="connsiteX3" fmla="*/ 0 w 296287"/>
                  <a:gd name="connsiteY3" fmla="*/ 272553 h 347669"/>
                  <a:gd name="connsiteX4" fmla="*/ 4572 w 296287"/>
                  <a:gd name="connsiteY4" fmla="*/ 265219 h 347669"/>
                  <a:gd name="connsiteX5" fmla="*/ 44577 w 296287"/>
                  <a:gd name="connsiteY5" fmla="*/ 615 h 347669"/>
                  <a:gd name="connsiteX6" fmla="*/ 80963 w 296287"/>
                  <a:gd name="connsiteY6" fmla="*/ 6616 h 347669"/>
                  <a:gd name="connsiteX7" fmla="*/ 284321 w 296287"/>
                  <a:gd name="connsiteY7" fmla="*/ 61194 h 347669"/>
                  <a:gd name="connsiteX8" fmla="*/ 284512 w 296287"/>
                  <a:gd name="connsiteY8" fmla="*/ 61194 h 347669"/>
                  <a:gd name="connsiteX9" fmla="*/ 291560 w 296287"/>
                  <a:gd name="connsiteY9" fmla="*/ 147776 h 347669"/>
                  <a:gd name="connsiteX10" fmla="*/ 293084 w 296287"/>
                  <a:gd name="connsiteY10" fmla="*/ 163111 h 347669"/>
                  <a:gd name="connsiteX11" fmla="*/ 295275 w 296287"/>
                  <a:gd name="connsiteY11" fmla="*/ 183590 h 347669"/>
                  <a:gd name="connsiteX12" fmla="*/ 277939 w 296287"/>
                  <a:gd name="connsiteY12" fmla="*/ 323512 h 34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6287" h="347669">
                    <a:moveTo>
                      <a:pt x="277939" y="323512"/>
                    </a:moveTo>
                    <a:cubicBezTo>
                      <a:pt x="227457" y="350087"/>
                      <a:pt x="178213" y="351802"/>
                      <a:pt x="135446" y="342657"/>
                    </a:cubicBezTo>
                    <a:cubicBezTo>
                      <a:pt x="96393" y="334466"/>
                      <a:pt x="62865" y="317226"/>
                      <a:pt x="38957" y="301890"/>
                    </a:cubicBezTo>
                    <a:cubicBezTo>
                      <a:pt x="14478" y="286174"/>
                      <a:pt x="0" y="272553"/>
                      <a:pt x="0" y="272553"/>
                    </a:cubicBezTo>
                    <a:cubicBezTo>
                      <a:pt x="0" y="272553"/>
                      <a:pt x="1714" y="270077"/>
                      <a:pt x="4572" y="265219"/>
                    </a:cubicBezTo>
                    <a:cubicBezTo>
                      <a:pt x="19526" y="239692"/>
                      <a:pt x="64675" y="147967"/>
                      <a:pt x="44577" y="615"/>
                    </a:cubicBezTo>
                    <a:cubicBezTo>
                      <a:pt x="44291" y="-1290"/>
                      <a:pt x="58864" y="1377"/>
                      <a:pt x="80963" y="6616"/>
                    </a:cubicBezTo>
                    <a:cubicBezTo>
                      <a:pt x="146590" y="22141"/>
                      <a:pt x="278511" y="59574"/>
                      <a:pt x="284321" y="61194"/>
                    </a:cubicBezTo>
                    <a:cubicBezTo>
                      <a:pt x="284417" y="61194"/>
                      <a:pt x="284512" y="61194"/>
                      <a:pt x="284512" y="61194"/>
                    </a:cubicBezTo>
                    <a:cubicBezTo>
                      <a:pt x="284512" y="61194"/>
                      <a:pt x="286131" y="92150"/>
                      <a:pt x="291560" y="147776"/>
                    </a:cubicBezTo>
                    <a:cubicBezTo>
                      <a:pt x="292037" y="152634"/>
                      <a:pt x="292513" y="157777"/>
                      <a:pt x="293084" y="163111"/>
                    </a:cubicBezTo>
                    <a:cubicBezTo>
                      <a:pt x="293751" y="169588"/>
                      <a:pt x="294418" y="176542"/>
                      <a:pt x="295275" y="183590"/>
                    </a:cubicBezTo>
                    <a:cubicBezTo>
                      <a:pt x="301371" y="241502"/>
                      <a:pt x="277939" y="323512"/>
                      <a:pt x="277939" y="323512"/>
                    </a:cubicBezTo>
                    <a:close/>
                  </a:path>
                </a:pathLst>
              </a:custGeom>
              <a:solidFill>
                <a:srgbClr val="F3AB75"/>
              </a:solidFill>
              <a:ln w="9525" cap="flat">
                <a:noFill/>
                <a:prstDash val="solid"/>
                <a:miter/>
              </a:ln>
            </p:spPr>
            <p:txBody>
              <a:bodyPr rtlCol="0" anchor="ctr"/>
              <a:lstStyle/>
              <a:p>
                <a:endParaRPr lang="zh-CN" altLang="en-US"/>
              </a:p>
            </p:txBody>
          </p:sp>
          <p:sp>
            <p:nvSpPr>
              <p:cNvPr id="34" name="任意多边形: 形状 33">
                <a:extLst>
                  <a:ext uri="{FF2B5EF4-FFF2-40B4-BE49-F238E27FC236}">
                    <a16:creationId xmlns:a16="http://schemas.microsoft.com/office/drawing/2014/main" id="{15E6540B-597C-369C-5381-9DEC28BF1879}"/>
                  </a:ext>
                </a:extLst>
              </p:cNvPr>
              <p:cNvSpPr/>
              <p:nvPr/>
            </p:nvSpPr>
            <p:spPr>
              <a:xfrm>
                <a:off x="4693062" y="2777928"/>
                <a:ext cx="244125" cy="143532"/>
              </a:xfrm>
              <a:custGeom>
                <a:avLst/>
                <a:gdLst>
                  <a:gd name="connsiteX0" fmla="*/ 244126 w 244125"/>
                  <a:gd name="connsiteY0" fmla="*/ 141161 h 143532"/>
                  <a:gd name="connsiteX1" fmla="*/ 0 w 244125"/>
                  <a:gd name="connsiteY1" fmla="*/ 18955 h 143532"/>
                  <a:gd name="connsiteX2" fmla="*/ 33528 w 244125"/>
                  <a:gd name="connsiteY2" fmla="*/ 0 h 143532"/>
                  <a:gd name="connsiteX3" fmla="*/ 236887 w 244125"/>
                  <a:gd name="connsiteY3" fmla="*/ 54578 h 143532"/>
                  <a:gd name="connsiteX4" fmla="*/ 237077 w 244125"/>
                  <a:gd name="connsiteY4" fmla="*/ 54578 h 143532"/>
                  <a:gd name="connsiteX5" fmla="*/ 244126 w 244125"/>
                  <a:gd name="connsiteY5" fmla="*/ 141161 h 143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4125" h="143532">
                    <a:moveTo>
                      <a:pt x="244126" y="141161"/>
                    </a:moveTo>
                    <a:cubicBezTo>
                      <a:pt x="146209" y="163640"/>
                      <a:pt x="0" y="18955"/>
                      <a:pt x="0" y="18955"/>
                    </a:cubicBezTo>
                    <a:cubicBezTo>
                      <a:pt x="10668" y="11049"/>
                      <a:pt x="21907" y="4763"/>
                      <a:pt x="33528" y="0"/>
                    </a:cubicBezTo>
                    <a:cubicBezTo>
                      <a:pt x="99155" y="15526"/>
                      <a:pt x="231076" y="52959"/>
                      <a:pt x="236887" y="54578"/>
                    </a:cubicBezTo>
                    <a:cubicBezTo>
                      <a:pt x="236982" y="54578"/>
                      <a:pt x="237077" y="54578"/>
                      <a:pt x="237077" y="54578"/>
                    </a:cubicBezTo>
                    <a:cubicBezTo>
                      <a:pt x="237077" y="54578"/>
                      <a:pt x="238696" y="85630"/>
                      <a:pt x="244126" y="141161"/>
                    </a:cubicBezTo>
                    <a:close/>
                  </a:path>
                </a:pathLst>
              </a:custGeom>
              <a:solidFill>
                <a:srgbClr val="E08F54"/>
              </a:solidFill>
              <a:ln w="9525" cap="flat">
                <a:noFill/>
                <a:prstDash val="solid"/>
                <a:miter/>
              </a:ln>
            </p:spPr>
            <p:txBody>
              <a:bodyPr rtlCol="0" anchor="ctr"/>
              <a:lstStyle/>
              <a:p>
                <a:endParaRPr lang="zh-CN" altLang="en-US"/>
              </a:p>
            </p:txBody>
          </p:sp>
          <p:sp>
            <p:nvSpPr>
              <p:cNvPr id="35" name="任意多边形: 形状 34">
                <a:extLst>
                  <a:ext uri="{FF2B5EF4-FFF2-40B4-BE49-F238E27FC236}">
                    <a16:creationId xmlns:a16="http://schemas.microsoft.com/office/drawing/2014/main" id="{C4312C51-9902-82FD-64C0-7692C5E11C7D}"/>
                  </a:ext>
                </a:extLst>
              </p:cNvPr>
              <p:cNvSpPr/>
              <p:nvPr/>
            </p:nvSpPr>
            <p:spPr>
              <a:xfrm>
                <a:off x="4613590" y="2422561"/>
                <a:ext cx="383998" cy="427173"/>
              </a:xfrm>
              <a:custGeom>
                <a:avLst/>
                <a:gdLst>
                  <a:gd name="connsiteX0" fmla="*/ 356840 w 383998"/>
                  <a:gd name="connsiteY0" fmla="*/ 402230 h 427173"/>
                  <a:gd name="connsiteX1" fmla="*/ 265210 w 383998"/>
                  <a:gd name="connsiteY1" fmla="*/ 423566 h 427173"/>
                  <a:gd name="connsiteX2" fmla="*/ 60327 w 383998"/>
                  <a:gd name="connsiteY2" fmla="*/ 336888 h 427173"/>
                  <a:gd name="connsiteX3" fmla="*/ 95093 w 383998"/>
                  <a:gd name="connsiteY3" fmla="*/ 29802 h 427173"/>
                  <a:gd name="connsiteX4" fmla="*/ 265781 w 383998"/>
                  <a:gd name="connsiteY4" fmla="*/ 7323 h 427173"/>
                  <a:gd name="connsiteX5" fmla="*/ 329027 w 383998"/>
                  <a:gd name="connsiteY5" fmla="*/ 62092 h 427173"/>
                  <a:gd name="connsiteX6" fmla="*/ 356840 w 383998"/>
                  <a:gd name="connsiteY6" fmla="*/ 402230 h 427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998" h="427173">
                    <a:moveTo>
                      <a:pt x="356840" y="402230"/>
                    </a:moveTo>
                    <a:cubicBezTo>
                      <a:pt x="356840" y="402230"/>
                      <a:pt x="316550" y="416708"/>
                      <a:pt x="265210" y="423566"/>
                    </a:cubicBezTo>
                    <a:cubicBezTo>
                      <a:pt x="190153" y="433662"/>
                      <a:pt x="91379" y="427757"/>
                      <a:pt x="60327" y="336888"/>
                    </a:cubicBezTo>
                    <a:cubicBezTo>
                      <a:pt x="8035" y="183917"/>
                      <a:pt x="-58640" y="92286"/>
                      <a:pt x="95093" y="29802"/>
                    </a:cubicBezTo>
                    <a:cubicBezTo>
                      <a:pt x="177389" y="-3631"/>
                      <a:pt x="230063" y="-5440"/>
                      <a:pt x="265781" y="7323"/>
                    </a:cubicBezTo>
                    <a:cubicBezTo>
                      <a:pt x="296833" y="18372"/>
                      <a:pt x="315216" y="40375"/>
                      <a:pt x="329027" y="62092"/>
                    </a:cubicBezTo>
                    <a:cubicBezTo>
                      <a:pt x="359031" y="108955"/>
                      <a:pt x="419038" y="375464"/>
                      <a:pt x="356840" y="402230"/>
                    </a:cubicBezTo>
                    <a:close/>
                  </a:path>
                </a:pathLst>
              </a:custGeom>
              <a:solidFill>
                <a:srgbClr val="F3AB75"/>
              </a:solidFill>
              <a:ln w="9525" cap="flat">
                <a:noFill/>
                <a:prstDash val="solid"/>
                <a:miter/>
              </a:ln>
            </p:spPr>
            <p:txBody>
              <a:bodyPr rtlCol="0" anchor="ctr"/>
              <a:lstStyle/>
              <a:p>
                <a:endParaRPr lang="zh-CN" altLang="en-US"/>
              </a:p>
            </p:txBody>
          </p:sp>
          <p:sp>
            <p:nvSpPr>
              <p:cNvPr id="36" name="任意多边形: 形状 35">
                <a:extLst>
                  <a:ext uri="{FF2B5EF4-FFF2-40B4-BE49-F238E27FC236}">
                    <a16:creationId xmlns:a16="http://schemas.microsoft.com/office/drawing/2014/main" id="{EB6A30AC-3871-70B4-ECE5-ADBEEBC7E535}"/>
                  </a:ext>
                </a:extLst>
              </p:cNvPr>
              <p:cNvSpPr/>
              <p:nvPr/>
            </p:nvSpPr>
            <p:spPr>
              <a:xfrm>
                <a:off x="4488053" y="2294897"/>
                <a:ext cx="575722" cy="504206"/>
              </a:xfrm>
              <a:custGeom>
                <a:avLst/>
                <a:gdLst>
                  <a:gd name="connsiteX0" fmla="*/ 575723 w 575722"/>
                  <a:gd name="connsiteY0" fmla="*/ 201852 h 504206"/>
                  <a:gd name="connsiteX1" fmla="*/ 325215 w 575722"/>
                  <a:gd name="connsiteY1" fmla="*/ 219950 h 504206"/>
                  <a:gd name="connsiteX2" fmla="*/ 279400 w 575722"/>
                  <a:gd name="connsiteY2" fmla="*/ 321391 h 504206"/>
                  <a:gd name="connsiteX3" fmla="*/ 224060 w 575722"/>
                  <a:gd name="connsiteY3" fmla="*/ 346823 h 504206"/>
                  <a:gd name="connsiteX4" fmla="*/ 205200 w 575722"/>
                  <a:gd name="connsiteY4" fmla="*/ 347966 h 504206"/>
                  <a:gd name="connsiteX5" fmla="*/ 219488 w 575722"/>
                  <a:gd name="connsiteY5" fmla="*/ 436072 h 504206"/>
                  <a:gd name="connsiteX6" fmla="*/ 204914 w 575722"/>
                  <a:gd name="connsiteY6" fmla="*/ 502080 h 504206"/>
                  <a:gd name="connsiteX7" fmla="*/ 24130 w 575722"/>
                  <a:gd name="connsiteY7" fmla="*/ 335298 h 504206"/>
                  <a:gd name="connsiteX8" fmla="*/ 16034 w 575722"/>
                  <a:gd name="connsiteY8" fmla="*/ 171849 h 504206"/>
                  <a:gd name="connsiteX9" fmla="*/ 281591 w 575722"/>
                  <a:gd name="connsiteY9" fmla="*/ 9733 h 504206"/>
                  <a:gd name="connsiteX10" fmla="*/ 375412 w 575722"/>
                  <a:gd name="connsiteY10" fmla="*/ 6209 h 504206"/>
                  <a:gd name="connsiteX11" fmla="*/ 456089 w 575722"/>
                  <a:gd name="connsiteY11" fmla="*/ 94601 h 504206"/>
                  <a:gd name="connsiteX12" fmla="*/ 575723 w 575722"/>
                  <a:gd name="connsiteY12" fmla="*/ 201852 h 504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5722" h="504206">
                    <a:moveTo>
                      <a:pt x="575723" y="201852"/>
                    </a:moveTo>
                    <a:cubicBezTo>
                      <a:pt x="486664" y="265860"/>
                      <a:pt x="363506" y="202900"/>
                      <a:pt x="325215" y="219950"/>
                    </a:cubicBezTo>
                    <a:cubicBezTo>
                      <a:pt x="287020" y="236904"/>
                      <a:pt x="280067" y="301103"/>
                      <a:pt x="279400" y="321391"/>
                    </a:cubicBezTo>
                    <a:cubicBezTo>
                      <a:pt x="278733" y="341775"/>
                      <a:pt x="276066" y="359015"/>
                      <a:pt x="224060" y="346823"/>
                    </a:cubicBezTo>
                    <a:cubicBezTo>
                      <a:pt x="215583" y="344823"/>
                      <a:pt x="209391" y="345394"/>
                      <a:pt x="205200" y="347966"/>
                    </a:cubicBezTo>
                    <a:cubicBezTo>
                      <a:pt x="183674" y="360729"/>
                      <a:pt x="211201" y="422737"/>
                      <a:pt x="219488" y="436072"/>
                    </a:cubicBezTo>
                    <a:cubicBezTo>
                      <a:pt x="219488" y="436072"/>
                      <a:pt x="231394" y="480459"/>
                      <a:pt x="204914" y="502080"/>
                    </a:cubicBezTo>
                    <a:cubicBezTo>
                      <a:pt x="201676" y="504652"/>
                      <a:pt x="149574" y="527417"/>
                      <a:pt x="24130" y="335298"/>
                    </a:cubicBezTo>
                    <a:cubicBezTo>
                      <a:pt x="4413" y="305103"/>
                      <a:pt x="-14446" y="237190"/>
                      <a:pt x="16034" y="171849"/>
                    </a:cubicBezTo>
                    <a:cubicBezTo>
                      <a:pt x="46418" y="106412"/>
                      <a:pt x="173672" y="43261"/>
                      <a:pt x="281591" y="9733"/>
                    </a:cubicBezTo>
                    <a:cubicBezTo>
                      <a:pt x="321977" y="-2840"/>
                      <a:pt x="351980" y="-2364"/>
                      <a:pt x="375412" y="6209"/>
                    </a:cubicBezTo>
                    <a:cubicBezTo>
                      <a:pt x="414560" y="20496"/>
                      <a:pt x="435419" y="57453"/>
                      <a:pt x="456089" y="94601"/>
                    </a:cubicBezTo>
                    <a:cubicBezTo>
                      <a:pt x="490855" y="156990"/>
                      <a:pt x="575723" y="201852"/>
                      <a:pt x="575723" y="201852"/>
                    </a:cubicBezTo>
                    <a:close/>
                  </a:path>
                </a:pathLst>
              </a:custGeom>
              <a:solidFill>
                <a:schemeClr val="accent2">
                  <a:lumMod val="75000"/>
                </a:schemeClr>
              </a:solidFill>
              <a:ln w="9525" cap="flat">
                <a:noFill/>
                <a:prstDash val="solid"/>
                <a:miter/>
              </a:ln>
            </p:spPr>
            <p:txBody>
              <a:bodyPr rtlCol="0" anchor="ctr"/>
              <a:lstStyle/>
              <a:p>
                <a:endParaRPr lang="zh-CN" altLang="en-US"/>
              </a:p>
            </p:txBody>
          </p:sp>
          <p:sp>
            <p:nvSpPr>
              <p:cNvPr id="37" name="任意多边形: 形状 36">
                <a:extLst>
                  <a:ext uri="{FF2B5EF4-FFF2-40B4-BE49-F238E27FC236}">
                    <a16:creationId xmlns:a16="http://schemas.microsoft.com/office/drawing/2014/main" id="{9EB20237-0074-41EE-B13A-33B6CA5ADF51}"/>
                  </a:ext>
                </a:extLst>
              </p:cNvPr>
              <p:cNvSpPr/>
              <p:nvPr/>
            </p:nvSpPr>
            <p:spPr>
              <a:xfrm>
                <a:off x="4398940" y="2968047"/>
                <a:ext cx="853029" cy="1433614"/>
              </a:xfrm>
              <a:custGeom>
                <a:avLst/>
                <a:gdLst>
                  <a:gd name="connsiteX0" fmla="*/ 849716 w 853029"/>
                  <a:gd name="connsiteY0" fmla="*/ 1201484 h 1433614"/>
                  <a:gd name="connsiteX1" fmla="*/ 778945 w 853029"/>
                  <a:gd name="connsiteY1" fmla="*/ 1363409 h 1433614"/>
                  <a:gd name="connsiteX2" fmla="*/ 352511 w 853029"/>
                  <a:gd name="connsiteY2" fmla="*/ 1433608 h 1433614"/>
                  <a:gd name="connsiteX3" fmla="*/ 189538 w 853029"/>
                  <a:gd name="connsiteY3" fmla="*/ 1416177 h 1433614"/>
                  <a:gd name="connsiteX4" fmla="*/ 92002 w 853029"/>
                  <a:gd name="connsiteY4" fmla="*/ 1397699 h 1433614"/>
                  <a:gd name="connsiteX5" fmla="*/ 752 w 853029"/>
                  <a:gd name="connsiteY5" fmla="*/ 1304830 h 1433614"/>
                  <a:gd name="connsiteX6" fmla="*/ 9230 w 853029"/>
                  <a:gd name="connsiteY6" fmla="*/ 1189768 h 1433614"/>
                  <a:gd name="connsiteX7" fmla="*/ 14183 w 853029"/>
                  <a:gd name="connsiteY7" fmla="*/ 733901 h 1433614"/>
                  <a:gd name="connsiteX8" fmla="*/ 18945 w 853029"/>
                  <a:gd name="connsiteY8" fmla="*/ 455009 h 1433614"/>
                  <a:gd name="connsiteX9" fmla="*/ 23993 w 853029"/>
                  <a:gd name="connsiteY9" fmla="*/ 80486 h 1433614"/>
                  <a:gd name="connsiteX10" fmla="*/ 269643 w 853029"/>
                  <a:gd name="connsiteY10" fmla="*/ 2096 h 1433614"/>
                  <a:gd name="connsiteX11" fmla="*/ 279644 w 853029"/>
                  <a:gd name="connsiteY11" fmla="*/ 0 h 1433614"/>
                  <a:gd name="connsiteX12" fmla="*/ 539486 w 853029"/>
                  <a:gd name="connsiteY12" fmla="*/ 21812 h 1433614"/>
                  <a:gd name="connsiteX13" fmla="*/ 542630 w 853029"/>
                  <a:gd name="connsiteY13" fmla="*/ 22288 h 1433614"/>
                  <a:gd name="connsiteX14" fmla="*/ 750751 w 853029"/>
                  <a:gd name="connsiteY14" fmla="*/ 106871 h 1433614"/>
                  <a:gd name="connsiteX15" fmla="*/ 832571 w 853029"/>
                  <a:gd name="connsiteY15" fmla="*/ 341757 h 1433614"/>
                  <a:gd name="connsiteX16" fmla="*/ 828761 w 853029"/>
                  <a:gd name="connsiteY16" fmla="*/ 681514 h 1433614"/>
                  <a:gd name="connsiteX17" fmla="*/ 836190 w 853029"/>
                  <a:gd name="connsiteY17" fmla="*/ 778669 h 1433614"/>
                  <a:gd name="connsiteX18" fmla="*/ 846096 w 853029"/>
                  <a:gd name="connsiteY18" fmla="*/ 912590 h 1433614"/>
                  <a:gd name="connsiteX19" fmla="*/ 850192 w 853029"/>
                  <a:gd name="connsiteY19" fmla="*/ 985742 h 1433614"/>
                  <a:gd name="connsiteX20" fmla="*/ 849716 w 853029"/>
                  <a:gd name="connsiteY20" fmla="*/ 1201484 h 1433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53029" h="1433614">
                    <a:moveTo>
                      <a:pt x="849716" y="1201484"/>
                    </a:moveTo>
                    <a:cubicBezTo>
                      <a:pt x="842572" y="1295781"/>
                      <a:pt x="822569" y="1363409"/>
                      <a:pt x="778945" y="1363409"/>
                    </a:cubicBezTo>
                    <a:cubicBezTo>
                      <a:pt x="778945" y="1363409"/>
                      <a:pt x="584635" y="1431798"/>
                      <a:pt x="352511" y="1433608"/>
                    </a:cubicBezTo>
                    <a:cubicBezTo>
                      <a:pt x="307172" y="1433893"/>
                      <a:pt x="242878" y="1425131"/>
                      <a:pt x="189538" y="1416177"/>
                    </a:cubicBezTo>
                    <a:cubicBezTo>
                      <a:pt x="135055" y="1406938"/>
                      <a:pt x="92002" y="1397699"/>
                      <a:pt x="92002" y="1397699"/>
                    </a:cubicBezTo>
                    <a:cubicBezTo>
                      <a:pt x="45329" y="1386935"/>
                      <a:pt x="-6201" y="1358075"/>
                      <a:pt x="752" y="1304830"/>
                    </a:cubicBezTo>
                    <a:cubicBezTo>
                      <a:pt x="4658" y="1274731"/>
                      <a:pt x="7420" y="1235393"/>
                      <a:pt x="9230" y="1189768"/>
                    </a:cubicBezTo>
                    <a:cubicBezTo>
                      <a:pt x="14373" y="1066419"/>
                      <a:pt x="13516" y="896588"/>
                      <a:pt x="14183" y="733901"/>
                    </a:cubicBezTo>
                    <a:cubicBezTo>
                      <a:pt x="14659" y="633984"/>
                      <a:pt x="15611" y="536924"/>
                      <a:pt x="18945" y="455009"/>
                    </a:cubicBezTo>
                    <a:cubicBezTo>
                      <a:pt x="18945" y="455009"/>
                      <a:pt x="-26870" y="133255"/>
                      <a:pt x="23993" y="80486"/>
                    </a:cubicBezTo>
                    <a:cubicBezTo>
                      <a:pt x="83620" y="18764"/>
                      <a:pt x="258689" y="-286"/>
                      <a:pt x="269643" y="2096"/>
                    </a:cubicBezTo>
                    <a:cubicBezTo>
                      <a:pt x="272977" y="1429"/>
                      <a:pt x="276215" y="571"/>
                      <a:pt x="279644" y="0"/>
                    </a:cubicBezTo>
                    <a:cubicBezTo>
                      <a:pt x="279644" y="0"/>
                      <a:pt x="428711" y="84011"/>
                      <a:pt x="539486" y="21812"/>
                    </a:cubicBezTo>
                    <a:cubicBezTo>
                      <a:pt x="539486" y="21812"/>
                      <a:pt x="540534" y="22003"/>
                      <a:pt x="542630" y="22288"/>
                    </a:cubicBezTo>
                    <a:cubicBezTo>
                      <a:pt x="569585" y="26575"/>
                      <a:pt x="704269" y="57721"/>
                      <a:pt x="750751" y="106871"/>
                    </a:cubicBezTo>
                    <a:cubicBezTo>
                      <a:pt x="766753" y="123730"/>
                      <a:pt x="830856" y="227648"/>
                      <a:pt x="832571" y="341757"/>
                    </a:cubicBezTo>
                    <a:cubicBezTo>
                      <a:pt x="835047" y="500825"/>
                      <a:pt x="828761" y="681419"/>
                      <a:pt x="828761" y="681514"/>
                    </a:cubicBezTo>
                    <a:cubicBezTo>
                      <a:pt x="830380" y="707327"/>
                      <a:pt x="833142" y="740664"/>
                      <a:pt x="836190" y="778669"/>
                    </a:cubicBezTo>
                    <a:cubicBezTo>
                      <a:pt x="839429" y="819150"/>
                      <a:pt x="843048" y="864965"/>
                      <a:pt x="846096" y="912590"/>
                    </a:cubicBezTo>
                    <a:cubicBezTo>
                      <a:pt x="847620" y="936688"/>
                      <a:pt x="849049" y="961168"/>
                      <a:pt x="850192" y="985742"/>
                    </a:cubicBezTo>
                    <a:cubicBezTo>
                      <a:pt x="853526" y="1061466"/>
                      <a:pt x="854573" y="1137666"/>
                      <a:pt x="849716" y="1201484"/>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sp>
            <p:nvSpPr>
              <p:cNvPr id="38" name="任意多边形: 形状 37">
                <a:extLst>
                  <a:ext uri="{FF2B5EF4-FFF2-40B4-BE49-F238E27FC236}">
                    <a16:creationId xmlns:a16="http://schemas.microsoft.com/office/drawing/2014/main" id="{0EB0B869-17EA-ED0E-5261-603AF27CB0B2}"/>
                  </a:ext>
                </a:extLst>
              </p:cNvPr>
              <p:cNvSpPr/>
              <p:nvPr/>
            </p:nvSpPr>
            <p:spPr>
              <a:xfrm>
                <a:off x="4669250" y="2970333"/>
                <a:ext cx="285158" cy="140057"/>
              </a:xfrm>
              <a:custGeom>
                <a:avLst/>
                <a:gdLst>
                  <a:gd name="connsiteX0" fmla="*/ 0 w 285158"/>
                  <a:gd name="connsiteY0" fmla="*/ 0 h 140057"/>
                  <a:gd name="connsiteX1" fmla="*/ 282988 w 285158"/>
                  <a:gd name="connsiteY1" fmla="*/ 135350 h 140057"/>
                  <a:gd name="connsiteX2" fmla="*/ 245554 w 285158"/>
                  <a:gd name="connsiteY2" fmla="*/ 104966 h 140057"/>
                  <a:gd name="connsiteX3" fmla="*/ 0 w 285158"/>
                  <a:gd name="connsiteY3" fmla="*/ 0 h 140057"/>
                </a:gdLst>
                <a:ahLst/>
                <a:cxnLst>
                  <a:cxn ang="0">
                    <a:pos x="connsiteX0" y="connsiteY0"/>
                  </a:cxn>
                  <a:cxn ang="0">
                    <a:pos x="connsiteX1" y="connsiteY1"/>
                  </a:cxn>
                  <a:cxn ang="0">
                    <a:pos x="connsiteX2" y="connsiteY2"/>
                  </a:cxn>
                  <a:cxn ang="0">
                    <a:pos x="connsiteX3" y="connsiteY3"/>
                  </a:cxn>
                </a:cxnLst>
                <a:rect l="l" t="t" r="r" b="b"/>
                <a:pathLst>
                  <a:path w="285158" h="140057">
                    <a:moveTo>
                      <a:pt x="0" y="0"/>
                    </a:moveTo>
                    <a:cubicBezTo>
                      <a:pt x="0" y="0"/>
                      <a:pt x="164973" y="170212"/>
                      <a:pt x="282988" y="135350"/>
                    </a:cubicBezTo>
                    <a:cubicBezTo>
                      <a:pt x="282988" y="135350"/>
                      <a:pt x="298704" y="112395"/>
                      <a:pt x="245554" y="104966"/>
                    </a:cubicBezTo>
                    <a:cubicBezTo>
                      <a:pt x="192405" y="97631"/>
                      <a:pt x="135064" y="100584"/>
                      <a:pt x="0" y="0"/>
                    </a:cubicBezTo>
                    <a:close/>
                  </a:path>
                </a:pathLst>
              </a:custGeom>
              <a:solidFill>
                <a:srgbClr val="9AC8E5"/>
              </a:solidFill>
              <a:ln w="9525" cap="flat">
                <a:noFill/>
                <a:prstDash val="solid"/>
                <a:miter/>
              </a:ln>
            </p:spPr>
            <p:txBody>
              <a:bodyPr rtlCol="0" anchor="ctr"/>
              <a:lstStyle/>
              <a:p>
                <a:endParaRPr lang="zh-CN" altLang="en-US"/>
              </a:p>
            </p:txBody>
          </p:sp>
          <p:sp>
            <p:nvSpPr>
              <p:cNvPr id="39" name="任意多边形: 形状 38">
                <a:extLst>
                  <a:ext uri="{FF2B5EF4-FFF2-40B4-BE49-F238E27FC236}">
                    <a16:creationId xmlns:a16="http://schemas.microsoft.com/office/drawing/2014/main" id="{0AB7632A-AE2B-802F-0FE4-25565746CBFB}"/>
                  </a:ext>
                </a:extLst>
              </p:cNvPr>
              <p:cNvSpPr/>
              <p:nvPr/>
            </p:nvSpPr>
            <p:spPr>
              <a:xfrm>
                <a:off x="4883181" y="2726005"/>
                <a:ext cx="88536" cy="39879"/>
              </a:xfrm>
              <a:custGeom>
                <a:avLst/>
                <a:gdLst>
                  <a:gd name="connsiteX0" fmla="*/ 88487 w 88536"/>
                  <a:gd name="connsiteY0" fmla="*/ 11 h 39879"/>
                  <a:gd name="connsiteX1" fmla="*/ 45720 w 88536"/>
                  <a:gd name="connsiteY1" fmla="*/ 35635 h 39879"/>
                  <a:gd name="connsiteX2" fmla="*/ 0 w 88536"/>
                  <a:gd name="connsiteY2" fmla="*/ 28586 h 39879"/>
                  <a:gd name="connsiteX3" fmla="*/ 88487 w 88536"/>
                  <a:gd name="connsiteY3" fmla="*/ 11 h 39879"/>
                </a:gdLst>
                <a:ahLst/>
                <a:cxnLst>
                  <a:cxn ang="0">
                    <a:pos x="connsiteX0" y="connsiteY0"/>
                  </a:cxn>
                  <a:cxn ang="0">
                    <a:pos x="connsiteX1" y="connsiteY1"/>
                  </a:cxn>
                  <a:cxn ang="0">
                    <a:pos x="connsiteX2" y="connsiteY2"/>
                  </a:cxn>
                  <a:cxn ang="0">
                    <a:pos x="connsiteX3" y="connsiteY3"/>
                  </a:cxn>
                </a:cxnLst>
                <a:rect l="l" t="t" r="r" b="b"/>
                <a:pathLst>
                  <a:path w="88536" h="39879">
                    <a:moveTo>
                      <a:pt x="88487" y="11"/>
                    </a:moveTo>
                    <a:cubicBezTo>
                      <a:pt x="88487" y="11"/>
                      <a:pt x="91726" y="19823"/>
                      <a:pt x="45720" y="35635"/>
                    </a:cubicBezTo>
                    <a:cubicBezTo>
                      <a:pt x="45720" y="35635"/>
                      <a:pt x="7049" y="48874"/>
                      <a:pt x="0" y="28586"/>
                    </a:cubicBezTo>
                    <a:cubicBezTo>
                      <a:pt x="-95" y="28586"/>
                      <a:pt x="30671" y="-656"/>
                      <a:pt x="88487" y="11"/>
                    </a:cubicBezTo>
                    <a:close/>
                  </a:path>
                </a:pathLst>
              </a:custGeom>
              <a:solidFill>
                <a:srgbClr val="FFFFFF"/>
              </a:solidFill>
              <a:ln w="9525" cap="flat">
                <a:noFill/>
                <a:prstDash val="solid"/>
                <a:miter/>
              </a:ln>
            </p:spPr>
            <p:txBody>
              <a:bodyPr rtlCol="0" anchor="ctr"/>
              <a:lstStyle/>
              <a:p>
                <a:endParaRPr lang="zh-CN" altLang="en-US"/>
              </a:p>
            </p:txBody>
          </p:sp>
          <p:sp>
            <p:nvSpPr>
              <p:cNvPr id="40" name="任意多边形: 形状 39">
                <a:extLst>
                  <a:ext uri="{FF2B5EF4-FFF2-40B4-BE49-F238E27FC236}">
                    <a16:creationId xmlns:a16="http://schemas.microsoft.com/office/drawing/2014/main" id="{9E204983-8F9A-CE2D-4D91-180F7F3D5FE8}"/>
                  </a:ext>
                </a:extLst>
              </p:cNvPr>
              <p:cNvSpPr/>
              <p:nvPr/>
            </p:nvSpPr>
            <p:spPr>
              <a:xfrm>
                <a:off x="4408170" y="3568407"/>
                <a:ext cx="156495" cy="589406"/>
              </a:xfrm>
              <a:custGeom>
                <a:avLst/>
                <a:gdLst>
                  <a:gd name="connsiteX0" fmla="*/ 156496 w 156495"/>
                  <a:gd name="connsiteY0" fmla="*/ 0 h 589406"/>
                  <a:gd name="connsiteX1" fmla="*/ 0 w 156495"/>
                  <a:gd name="connsiteY1" fmla="*/ 589407 h 589406"/>
                  <a:gd name="connsiteX2" fmla="*/ 4953 w 156495"/>
                  <a:gd name="connsiteY2" fmla="*/ 133541 h 589406"/>
                  <a:gd name="connsiteX3" fmla="*/ 156496 w 156495"/>
                  <a:gd name="connsiteY3" fmla="*/ 0 h 589406"/>
                </a:gdLst>
                <a:ahLst/>
                <a:cxnLst>
                  <a:cxn ang="0">
                    <a:pos x="connsiteX0" y="connsiteY0"/>
                  </a:cxn>
                  <a:cxn ang="0">
                    <a:pos x="connsiteX1" y="connsiteY1"/>
                  </a:cxn>
                  <a:cxn ang="0">
                    <a:pos x="connsiteX2" y="connsiteY2"/>
                  </a:cxn>
                  <a:cxn ang="0">
                    <a:pos x="connsiteX3" y="connsiteY3"/>
                  </a:cxn>
                </a:cxnLst>
                <a:rect l="l" t="t" r="r" b="b"/>
                <a:pathLst>
                  <a:path w="156495" h="589406">
                    <a:moveTo>
                      <a:pt x="156496" y="0"/>
                    </a:moveTo>
                    <a:cubicBezTo>
                      <a:pt x="156496" y="0"/>
                      <a:pt x="156781" y="460248"/>
                      <a:pt x="0" y="589407"/>
                    </a:cubicBezTo>
                    <a:cubicBezTo>
                      <a:pt x="5143" y="466058"/>
                      <a:pt x="4286" y="296228"/>
                      <a:pt x="4953" y="133541"/>
                    </a:cubicBezTo>
                    <a:lnTo>
                      <a:pt x="156496" y="0"/>
                    </a:lnTo>
                    <a:close/>
                  </a:path>
                </a:pathLst>
              </a:custGeom>
              <a:solidFill>
                <a:srgbClr val="9AC8E5"/>
              </a:solidFill>
              <a:ln w="9525" cap="flat">
                <a:noFill/>
                <a:prstDash val="solid"/>
                <a:miter/>
              </a:ln>
            </p:spPr>
            <p:txBody>
              <a:bodyPr rtlCol="0" anchor="ctr"/>
              <a:lstStyle/>
              <a:p>
                <a:endParaRPr lang="zh-CN" altLang="en-US"/>
              </a:p>
            </p:txBody>
          </p:sp>
          <p:sp>
            <p:nvSpPr>
              <p:cNvPr id="41" name="任意多边形: 形状 40">
                <a:extLst>
                  <a:ext uri="{FF2B5EF4-FFF2-40B4-BE49-F238E27FC236}">
                    <a16:creationId xmlns:a16="http://schemas.microsoft.com/office/drawing/2014/main" id="{C5157A48-5C20-05C3-22D9-3809209EE849}"/>
                  </a:ext>
                </a:extLst>
              </p:cNvPr>
              <p:cNvSpPr/>
              <p:nvPr/>
            </p:nvSpPr>
            <p:spPr>
              <a:xfrm>
                <a:off x="3997347" y="4429944"/>
                <a:ext cx="159467" cy="335093"/>
              </a:xfrm>
              <a:custGeom>
                <a:avLst/>
                <a:gdLst>
                  <a:gd name="connsiteX0" fmla="*/ 85067 w 159467"/>
                  <a:gd name="connsiteY0" fmla="*/ 0 h 335093"/>
                  <a:gd name="connsiteX1" fmla="*/ 676 w 159467"/>
                  <a:gd name="connsiteY1" fmla="*/ 173355 h 335093"/>
                  <a:gd name="connsiteX2" fmla="*/ 21250 w 159467"/>
                  <a:gd name="connsiteY2" fmla="*/ 335089 h 335093"/>
                  <a:gd name="connsiteX3" fmla="*/ 76114 w 159467"/>
                  <a:gd name="connsiteY3" fmla="*/ 234887 h 335093"/>
                  <a:gd name="connsiteX4" fmla="*/ 104308 w 159467"/>
                  <a:gd name="connsiteY4" fmla="*/ 197834 h 335093"/>
                  <a:gd name="connsiteX5" fmla="*/ 104308 w 159467"/>
                  <a:gd name="connsiteY5" fmla="*/ 269081 h 335093"/>
                  <a:gd name="connsiteX6" fmla="*/ 159172 w 159467"/>
                  <a:gd name="connsiteY6" fmla="*/ 168212 h 335093"/>
                  <a:gd name="connsiteX7" fmla="*/ 151742 w 159467"/>
                  <a:gd name="connsiteY7" fmla="*/ 70961 h 335093"/>
                  <a:gd name="connsiteX8" fmla="*/ 85067 w 159467"/>
                  <a:gd name="connsiteY8" fmla="*/ 0 h 33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467" h="335093">
                    <a:moveTo>
                      <a:pt x="85067" y="0"/>
                    </a:moveTo>
                    <a:cubicBezTo>
                      <a:pt x="85067" y="0"/>
                      <a:pt x="5152" y="125444"/>
                      <a:pt x="676" y="173355"/>
                    </a:cubicBezTo>
                    <a:cubicBezTo>
                      <a:pt x="-2372" y="206026"/>
                      <a:pt x="4962" y="334613"/>
                      <a:pt x="21250" y="335089"/>
                    </a:cubicBezTo>
                    <a:cubicBezTo>
                      <a:pt x="44205" y="335756"/>
                      <a:pt x="67255" y="255651"/>
                      <a:pt x="76114" y="234887"/>
                    </a:cubicBezTo>
                    <a:cubicBezTo>
                      <a:pt x="84972" y="214122"/>
                      <a:pt x="95354" y="197834"/>
                      <a:pt x="104308" y="197834"/>
                    </a:cubicBezTo>
                    <a:cubicBezTo>
                      <a:pt x="113166" y="197834"/>
                      <a:pt x="85067" y="277939"/>
                      <a:pt x="104308" y="269081"/>
                    </a:cubicBezTo>
                    <a:cubicBezTo>
                      <a:pt x="123548" y="260223"/>
                      <a:pt x="156219" y="186023"/>
                      <a:pt x="159172" y="168212"/>
                    </a:cubicBezTo>
                    <a:cubicBezTo>
                      <a:pt x="162124" y="150400"/>
                      <a:pt x="141741" y="93345"/>
                      <a:pt x="151742" y="70961"/>
                    </a:cubicBezTo>
                    <a:cubicBezTo>
                      <a:pt x="161743" y="48482"/>
                      <a:pt x="85067" y="0"/>
                      <a:pt x="85067" y="0"/>
                    </a:cubicBezTo>
                    <a:close/>
                  </a:path>
                </a:pathLst>
              </a:custGeom>
              <a:solidFill>
                <a:srgbClr val="F3AB75"/>
              </a:solidFill>
              <a:ln w="9525" cap="flat">
                <a:noFill/>
                <a:prstDash val="solid"/>
                <a:miter/>
              </a:ln>
            </p:spPr>
            <p:txBody>
              <a:bodyPr rtlCol="0" anchor="ctr"/>
              <a:lstStyle/>
              <a:p>
                <a:endParaRPr lang="zh-CN" altLang="en-US"/>
              </a:p>
            </p:txBody>
          </p:sp>
          <p:sp>
            <p:nvSpPr>
              <p:cNvPr id="42" name="任意多边形: 形状 41">
                <a:extLst>
                  <a:ext uri="{FF2B5EF4-FFF2-40B4-BE49-F238E27FC236}">
                    <a16:creationId xmlns:a16="http://schemas.microsoft.com/office/drawing/2014/main" id="{8312B376-C50E-CC34-A78E-9749169EEA89}"/>
                  </a:ext>
                </a:extLst>
              </p:cNvPr>
              <p:cNvSpPr/>
              <p:nvPr/>
            </p:nvSpPr>
            <p:spPr>
              <a:xfrm>
                <a:off x="4040886" y="3031102"/>
                <a:ext cx="582038" cy="1484947"/>
              </a:xfrm>
              <a:custGeom>
                <a:avLst/>
                <a:gdLst>
                  <a:gd name="connsiteX0" fmla="*/ 397192 w 582038"/>
                  <a:gd name="connsiteY0" fmla="*/ 0 h 1484947"/>
                  <a:gd name="connsiteX1" fmla="*/ 198787 w 582038"/>
                  <a:gd name="connsiteY1" fmla="*/ 428434 h 1484947"/>
                  <a:gd name="connsiteX2" fmla="*/ 0 w 582038"/>
                  <a:gd name="connsiteY2" fmla="*/ 1439513 h 1484947"/>
                  <a:gd name="connsiteX3" fmla="*/ 110490 w 582038"/>
                  <a:gd name="connsiteY3" fmla="*/ 1484948 h 1484947"/>
                  <a:gd name="connsiteX4" fmla="*/ 572834 w 582038"/>
                  <a:gd name="connsiteY4" fmla="*/ 425767 h 1484947"/>
                  <a:gd name="connsiteX5" fmla="*/ 397192 w 582038"/>
                  <a:gd name="connsiteY5" fmla="*/ 0 h 148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2038" h="1484947">
                    <a:moveTo>
                      <a:pt x="397192" y="0"/>
                    </a:moveTo>
                    <a:cubicBezTo>
                      <a:pt x="397192" y="0"/>
                      <a:pt x="289274" y="50959"/>
                      <a:pt x="198787" y="428434"/>
                    </a:cubicBezTo>
                    <a:cubicBezTo>
                      <a:pt x="130588" y="712946"/>
                      <a:pt x="0" y="1439513"/>
                      <a:pt x="0" y="1439513"/>
                    </a:cubicBezTo>
                    <a:lnTo>
                      <a:pt x="110490" y="1484948"/>
                    </a:lnTo>
                    <a:cubicBezTo>
                      <a:pt x="110490" y="1484948"/>
                      <a:pt x="514921" y="556355"/>
                      <a:pt x="572834" y="425767"/>
                    </a:cubicBezTo>
                    <a:cubicBezTo>
                      <a:pt x="630650" y="295180"/>
                      <a:pt x="397192" y="0"/>
                      <a:pt x="397192" y="0"/>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sp>
            <p:nvSpPr>
              <p:cNvPr id="43" name="任意多边形: 形状 42">
                <a:extLst>
                  <a:ext uri="{FF2B5EF4-FFF2-40B4-BE49-F238E27FC236}">
                    <a16:creationId xmlns:a16="http://schemas.microsoft.com/office/drawing/2014/main" id="{4233EA4B-B223-EDA9-A70B-4BCC953EE669}"/>
                  </a:ext>
                </a:extLst>
              </p:cNvPr>
              <p:cNvSpPr/>
              <p:nvPr/>
            </p:nvSpPr>
            <p:spPr>
              <a:xfrm>
                <a:off x="7150813" y="3352707"/>
                <a:ext cx="977665" cy="1076569"/>
              </a:xfrm>
              <a:custGeom>
                <a:avLst/>
                <a:gdLst>
                  <a:gd name="connsiteX0" fmla="*/ 635493 w 977665"/>
                  <a:gd name="connsiteY0" fmla="*/ 23486 h 1076569"/>
                  <a:gd name="connsiteX1" fmla="*/ 491761 w 977665"/>
                  <a:gd name="connsiteY1" fmla="*/ 8055 h 1076569"/>
                  <a:gd name="connsiteX2" fmla="*/ 179722 w 977665"/>
                  <a:gd name="connsiteY2" fmla="*/ 362100 h 1076569"/>
                  <a:gd name="connsiteX3" fmla="*/ 85234 w 977665"/>
                  <a:gd name="connsiteY3" fmla="*/ 692617 h 1076569"/>
                  <a:gd name="connsiteX4" fmla="*/ 72375 w 977665"/>
                  <a:gd name="connsiteY4" fmla="*/ 987892 h 1076569"/>
                  <a:gd name="connsiteX5" fmla="*/ 173911 w 977665"/>
                  <a:gd name="connsiteY5" fmla="*/ 1034755 h 1076569"/>
                  <a:gd name="connsiteX6" fmla="*/ 213440 w 977665"/>
                  <a:gd name="connsiteY6" fmla="*/ 1046185 h 1076569"/>
                  <a:gd name="connsiteX7" fmla="*/ 302785 w 977665"/>
                  <a:gd name="connsiteY7" fmla="*/ 1064187 h 1076569"/>
                  <a:gd name="connsiteX8" fmla="*/ 429943 w 977665"/>
                  <a:gd name="connsiteY8" fmla="*/ 1076570 h 1076569"/>
                  <a:gd name="connsiteX9" fmla="*/ 691786 w 977665"/>
                  <a:gd name="connsiteY9" fmla="*/ 881974 h 1076569"/>
                  <a:gd name="connsiteX10" fmla="*/ 744554 w 977665"/>
                  <a:gd name="connsiteY10" fmla="*/ 897024 h 1076569"/>
                  <a:gd name="connsiteX11" fmla="*/ 772177 w 977665"/>
                  <a:gd name="connsiteY11" fmla="*/ 919788 h 1076569"/>
                  <a:gd name="connsiteX12" fmla="*/ 804562 w 977665"/>
                  <a:gd name="connsiteY12" fmla="*/ 925979 h 1076569"/>
                  <a:gd name="connsiteX13" fmla="*/ 942388 w 977665"/>
                  <a:gd name="connsiteY13" fmla="*/ 885784 h 1076569"/>
                  <a:gd name="connsiteX14" fmla="*/ 635493 w 977665"/>
                  <a:gd name="connsiteY14" fmla="*/ 23486 h 107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77665" h="1076569">
                    <a:moveTo>
                      <a:pt x="635493" y="23486"/>
                    </a:moveTo>
                    <a:cubicBezTo>
                      <a:pt x="555674" y="-17948"/>
                      <a:pt x="491761" y="8055"/>
                      <a:pt x="491761" y="8055"/>
                    </a:cubicBezTo>
                    <a:cubicBezTo>
                      <a:pt x="247635" y="-20615"/>
                      <a:pt x="176388" y="264087"/>
                      <a:pt x="179722" y="362100"/>
                    </a:cubicBezTo>
                    <a:cubicBezTo>
                      <a:pt x="183055" y="460112"/>
                      <a:pt x="194200" y="565363"/>
                      <a:pt x="85234" y="692617"/>
                    </a:cubicBezTo>
                    <a:cubicBezTo>
                      <a:pt x="-41735" y="840826"/>
                      <a:pt x="-10397" y="931980"/>
                      <a:pt x="72375" y="987892"/>
                    </a:cubicBezTo>
                    <a:cubicBezTo>
                      <a:pt x="101426" y="1007609"/>
                      <a:pt x="136764" y="1022849"/>
                      <a:pt x="173911" y="1034755"/>
                    </a:cubicBezTo>
                    <a:cubicBezTo>
                      <a:pt x="186961" y="1038946"/>
                      <a:pt x="200200" y="1042756"/>
                      <a:pt x="213440" y="1046185"/>
                    </a:cubicBezTo>
                    <a:cubicBezTo>
                      <a:pt x="244015" y="1053995"/>
                      <a:pt x="274591" y="1059806"/>
                      <a:pt x="302785" y="1064187"/>
                    </a:cubicBezTo>
                    <a:cubicBezTo>
                      <a:pt x="374127" y="1075141"/>
                      <a:pt x="429943" y="1076570"/>
                      <a:pt x="429943" y="1076570"/>
                    </a:cubicBezTo>
                    <a:cubicBezTo>
                      <a:pt x="433658" y="880545"/>
                      <a:pt x="591582" y="863019"/>
                      <a:pt x="691786" y="881974"/>
                    </a:cubicBezTo>
                    <a:cubicBezTo>
                      <a:pt x="712455" y="885879"/>
                      <a:pt x="730743" y="891309"/>
                      <a:pt x="744554" y="897024"/>
                    </a:cubicBezTo>
                    <a:cubicBezTo>
                      <a:pt x="764271" y="905215"/>
                      <a:pt x="775129" y="913978"/>
                      <a:pt x="772177" y="919788"/>
                    </a:cubicBezTo>
                    <a:cubicBezTo>
                      <a:pt x="783511" y="922455"/>
                      <a:pt x="794275" y="924551"/>
                      <a:pt x="804562" y="925979"/>
                    </a:cubicBezTo>
                    <a:cubicBezTo>
                      <a:pt x="870760" y="935504"/>
                      <a:pt x="915147" y="919502"/>
                      <a:pt x="942388" y="885784"/>
                    </a:cubicBezTo>
                    <a:cubicBezTo>
                      <a:pt x="1079453" y="716429"/>
                      <a:pt x="783035" y="100067"/>
                      <a:pt x="635493" y="23486"/>
                    </a:cubicBezTo>
                    <a:close/>
                  </a:path>
                </a:pathLst>
              </a:custGeom>
              <a:solidFill>
                <a:schemeClr val="accent4">
                  <a:lumMod val="75000"/>
                </a:schemeClr>
              </a:solidFill>
              <a:ln w="9525" cap="flat">
                <a:noFill/>
                <a:prstDash val="solid"/>
                <a:miter/>
              </a:ln>
            </p:spPr>
            <p:txBody>
              <a:bodyPr rtlCol="0" anchor="ctr"/>
              <a:lstStyle/>
              <a:p>
                <a:endParaRPr lang="zh-CN" altLang="en-US"/>
              </a:p>
            </p:txBody>
          </p:sp>
          <p:sp>
            <p:nvSpPr>
              <p:cNvPr id="44" name="任意多边形: 形状 43">
                <a:extLst>
                  <a:ext uri="{FF2B5EF4-FFF2-40B4-BE49-F238E27FC236}">
                    <a16:creationId xmlns:a16="http://schemas.microsoft.com/office/drawing/2014/main" id="{67124F60-3385-BC71-47EA-BCFF3C044B00}"/>
                  </a:ext>
                </a:extLst>
              </p:cNvPr>
              <p:cNvSpPr/>
              <p:nvPr/>
            </p:nvSpPr>
            <p:spPr>
              <a:xfrm>
                <a:off x="6586225" y="4523252"/>
                <a:ext cx="258249" cy="112240"/>
              </a:xfrm>
              <a:custGeom>
                <a:avLst/>
                <a:gdLst>
                  <a:gd name="connsiteX0" fmla="*/ 258249 w 258249"/>
                  <a:gd name="connsiteY0" fmla="*/ 77665 h 112240"/>
                  <a:gd name="connsiteX1" fmla="*/ 180716 w 258249"/>
                  <a:gd name="connsiteY1" fmla="*/ 10990 h 112240"/>
                  <a:gd name="connsiteX2" fmla="*/ 87180 w 258249"/>
                  <a:gd name="connsiteY2" fmla="*/ 4608 h 112240"/>
                  <a:gd name="connsiteX3" fmla="*/ 135853 w 258249"/>
                  <a:gd name="connsiteY3" fmla="*/ 26421 h 112240"/>
                  <a:gd name="connsiteX4" fmla="*/ 58986 w 258249"/>
                  <a:gd name="connsiteY4" fmla="*/ 46899 h 112240"/>
                  <a:gd name="connsiteX5" fmla="*/ 27 w 258249"/>
                  <a:gd name="connsiteY5" fmla="*/ 55853 h 112240"/>
                  <a:gd name="connsiteX6" fmla="*/ 129186 w 258249"/>
                  <a:gd name="connsiteY6" fmla="*/ 96906 h 112240"/>
                  <a:gd name="connsiteX7" fmla="*/ 247486 w 258249"/>
                  <a:gd name="connsiteY7" fmla="*/ 112241 h 112240"/>
                  <a:gd name="connsiteX8" fmla="*/ 258249 w 258249"/>
                  <a:gd name="connsiteY8" fmla="*/ 77665 h 11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249" h="112240">
                    <a:moveTo>
                      <a:pt x="258249" y="77665"/>
                    </a:moveTo>
                    <a:cubicBezTo>
                      <a:pt x="258249" y="77665"/>
                      <a:pt x="215292" y="12324"/>
                      <a:pt x="180716" y="10990"/>
                    </a:cubicBezTo>
                    <a:cubicBezTo>
                      <a:pt x="146140" y="9752"/>
                      <a:pt x="82037" y="-8250"/>
                      <a:pt x="87180" y="4608"/>
                    </a:cubicBezTo>
                    <a:cubicBezTo>
                      <a:pt x="92324" y="17467"/>
                      <a:pt x="132043" y="18705"/>
                      <a:pt x="135853" y="26421"/>
                    </a:cubicBezTo>
                    <a:cubicBezTo>
                      <a:pt x="139663" y="34136"/>
                      <a:pt x="76893" y="45661"/>
                      <a:pt x="58986" y="46899"/>
                    </a:cubicBezTo>
                    <a:cubicBezTo>
                      <a:pt x="41079" y="48138"/>
                      <a:pt x="-1212" y="46899"/>
                      <a:pt x="27" y="55853"/>
                    </a:cubicBezTo>
                    <a:cubicBezTo>
                      <a:pt x="1265" y="64806"/>
                      <a:pt x="76227" y="101954"/>
                      <a:pt x="129186" y="96906"/>
                    </a:cubicBezTo>
                    <a:cubicBezTo>
                      <a:pt x="182049" y="91762"/>
                      <a:pt x="247486" y="112241"/>
                      <a:pt x="247486" y="112241"/>
                    </a:cubicBezTo>
                    <a:lnTo>
                      <a:pt x="258249" y="77665"/>
                    </a:lnTo>
                    <a:close/>
                  </a:path>
                </a:pathLst>
              </a:custGeom>
              <a:solidFill>
                <a:srgbClr val="F3AB75"/>
              </a:solidFill>
              <a:ln w="9525" cap="flat">
                <a:noFill/>
                <a:prstDash val="solid"/>
                <a:miter/>
              </a:ln>
            </p:spPr>
            <p:txBody>
              <a:bodyPr rtlCol="0" anchor="ctr"/>
              <a:lstStyle/>
              <a:p>
                <a:endParaRPr lang="zh-CN" altLang="en-US"/>
              </a:p>
            </p:txBody>
          </p:sp>
          <p:sp>
            <p:nvSpPr>
              <p:cNvPr id="45" name="任意多边形: 形状 44">
                <a:extLst>
                  <a:ext uri="{FF2B5EF4-FFF2-40B4-BE49-F238E27FC236}">
                    <a16:creationId xmlns:a16="http://schemas.microsoft.com/office/drawing/2014/main" id="{50291DB2-8136-E2D4-A606-C200C5BC0391}"/>
                  </a:ext>
                </a:extLst>
              </p:cNvPr>
              <p:cNvSpPr/>
              <p:nvPr/>
            </p:nvSpPr>
            <p:spPr>
              <a:xfrm>
                <a:off x="6818195" y="4100188"/>
                <a:ext cx="647213" cy="775728"/>
              </a:xfrm>
              <a:custGeom>
                <a:avLst/>
                <a:gdLst>
                  <a:gd name="connsiteX0" fmla="*/ 647214 w 647213"/>
                  <a:gd name="connsiteY0" fmla="*/ 521875 h 775728"/>
                  <a:gd name="connsiteX1" fmla="*/ 581491 w 647213"/>
                  <a:gd name="connsiteY1" fmla="*/ 621221 h 775728"/>
                  <a:gd name="connsiteX2" fmla="*/ 352986 w 647213"/>
                  <a:gd name="connsiteY2" fmla="*/ 773525 h 775728"/>
                  <a:gd name="connsiteX3" fmla="*/ 217255 w 647213"/>
                  <a:gd name="connsiteY3" fmla="*/ 751522 h 775728"/>
                  <a:gd name="connsiteX4" fmla="*/ 217064 w 647213"/>
                  <a:gd name="connsiteY4" fmla="*/ 751522 h 775728"/>
                  <a:gd name="connsiteX5" fmla="*/ 6848 w 647213"/>
                  <a:gd name="connsiteY5" fmla="*/ 575786 h 775728"/>
                  <a:gd name="connsiteX6" fmla="*/ 20278 w 647213"/>
                  <a:gd name="connsiteY6" fmla="*/ 479012 h 775728"/>
                  <a:gd name="connsiteX7" fmla="*/ 285549 w 647213"/>
                  <a:gd name="connsiteY7" fmla="*/ 521970 h 775728"/>
                  <a:gd name="connsiteX8" fmla="*/ 475192 w 647213"/>
                  <a:gd name="connsiteY8" fmla="*/ 74009 h 775728"/>
                  <a:gd name="connsiteX9" fmla="*/ 616448 w 647213"/>
                  <a:gd name="connsiteY9" fmla="*/ 0 h 775728"/>
                  <a:gd name="connsiteX10" fmla="*/ 647214 w 647213"/>
                  <a:gd name="connsiteY10" fmla="*/ 521875 h 77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7213" h="775728">
                    <a:moveTo>
                      <a:pt x="647214" y="521875"/>
                    </a:moveTo>
                    <a:cubicBezTo>
                      <a:pt x="647214" y="521875"/>
                      <a:pt x="623877" y="568071"/>
                      <a:pt x="581491" y="621221"/>
                    </a:cubicBezTo>
                    <a:cubicBezTo>
                      <a:pt x="530437" y="685133"/>
                      <a:pt x="451761" y="758952"/>
                      <a:pt x="352986" y="773525"/>
                    </a:cubicBezTo>
                    <a:cubicBezTo>
                      <a:pt x="305838" y="780479"/>
                      <a:pt x="259641" y="770382"/>
                      <a:pt x="217255" y="751522"/>
                    </a:cubicBezTo>
                    <a:cubicBezTo>
                      <a:pt x="217160" y="751522"/>
                      <a:pt x="217064" y="751522"/>
                      <a:pt x="217064" y="751522"/>
                    </a:cubicBezTo>
                    <a:cubicBezTo>
                      <a:pt x="97050" y="698278"/>
                      <a:pt x="6848" y="575786"/>
                      <a:pt x="6848" y="575786"/>
                    </a:cubicBezTo>
                    <a:cubicBezTo>
                      <a:pt x="-14298" y="518065"/>
                      <a:pt x="20278" y="479012"/>
                      <a:pt x="20278" y="479012"/>
                    </a:cubicBezTo>
                    <a:cubicBezTo>
                      <a:pt x="20278" y="479012"/>
                      <a:pt x="262499" y="533495"/>
                      <a:pt x="285549" y="521970"/>
                    </a:cubicBezTo>
                    <a:cubicBezTo>
                      <a:pt x="308600" y="510445"/>
                      <a:pt x="443188" y="122777"/>
                      <a:pt x="475192" y="74009"/>
                    </a:cubicBezTo>
                    <a:cubicBezTo>
                      <a:pt x="507291" y="25337"/>
                      <a:pt x="616448" y="0"/>
                      <a:pt x="616448" y="0"/>
                    </a:cubicBezTo>
                    <a:lnTo>
                      <a:pt x="647214" y="521875"/>
                    </a:lnTo>
                    <a:close/>
                  </a:path>
                </a:pathLst>
              </a:custGeom>
              <a:solidFill>
                <a:schemeClr val="bg1"/>
              </a:solidFill>
              <a:ln w="9525" cap="flat">
                <a:noFill/>
                <a:prstDash val="solid"/>
                <a:miter/>
              </a:ln>
            </p:spPr>
            <p:txBody>
              <a:bodyPr rtlCol="0" anchor="ctr"/>
              <a:lstStyle/>
              <a:p>
                <a:endParaRPr lang="zh-CN" altLang="en-US"/>
              </a:p>
            </p:txBody>
          </p:sp>
          <p:sp>
            <p:nvSpPr>
              <p:cNvPr id="46" name="任意多边形: 形状 45">
                <a:extLst>
                  <a:ext uri="{FF2B5EF4-FFF2-40B4-BE49-F238E27FC236}">
                    <a16:creationId xmlns:a16="http://schemas.microsoft.com/office/drawing/2014/main" id="{4979E197-ADBE-CBC4-61EE-5E2E2DE15520}"/>
                  </a:ext>
                </a:extLst>
              </p:cNvPr>
              <p:cNvSpPr/>
              <p:nvPr/>
            </p:nvSpPr>
            <p:spPr>
              <a:xfrm>
                <a:off x="7035546" y="4592991"/>
                <a:ext cx="371850" cy="282830"/>
              </a:xfrm>
              <a:custGeom>
                <a:avLst/>
                <a:gdLst>
                  <a:gd name="connsiteX0" fmla="*/ 364236 w 371850"/>
                  <a:gd name="connsiteY0" fmla="*/ 128323 h 282830"/>
                  <a:gd name="connsiteX1" fmla="*/ 135731 w 371850"/>
                  <a:gd name="connsiteY1" fmla="*/ 280628 h 282830"/>
                  <a:gd name="connsiteX2" fmla="*/ 0 w 371850"/>
                  <a:gd name="connsiteY2" fmla="*/ 258625 h 282830"/>
                  <a:gd name="connsiteX3" fmla="*/ 172307 w 371850"/>
                  <a:gd name="connsiteY3" fmla="*/ 188616 h 282830"/>
                  <a:gd name="connsiteX4" fmla="*/ 346043 w 371850"/>
                  <a:gd name="connsiteY4" fmla="*/ 9165 h 282830"/>
                  <a:gd name="connsiteX5" fmla="*/ 364236 w 371850"/>
                  <a:gd name="connsiteY5" fmla="*/ 128323 h 28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850" h="282830">
                    <a:moveTo>
                      <a:pt x="364236" y="128323"/>
                    </a:moveTo>
                    <a:cubicBezTo>
                      <a:pt x="313182" y="192236"/>
                      <a:pt x="234505" y="266054"/>
                      <a:pt x="135731" y="280628"/>
                    </a:cubicBezTo>
                    <a:cubicBezTo>
                      <a:pt x="88582" y="287581"/>
                      <a:pt x="42386" y="277484"/>
                      <a:pt x="0" y="258625"/>
                    </a:cubicBezTo>
                    <a:cubicBezTo>
                      <a:pt x="4667" y="259196"/>
                      <a:pt x="124492" y="274055"/>
                      <a:pt x="172307" y="188616"/>
                    </a:cubicBezTo>
                    <a:cubicBezTo>
                      <a:pt x="220980" y="101462"/>
                      <a:pt x="273748" y="-36936"/>
                      <a:pt x="346043" y="9165"/>
                    </a:cubicBezTo>
                    <a:cubicBezTo>
                      <a:pt x="377285" y="29072"/>
                      <a:pt x="375856" y="78602"/>
                      <a:pt x="364236" y="128323"/>
                    </a:cubicBezTo>
                    <a:close/>
                  </a:path>
                </a:pathLst>
              </a:custGeom>
              <a:solidFill>
                <a:srgbClr val="D3D3D3"/>
              </a:solidFill>
              <a:ln w="9525" cap="flat">
                <a:noFill/>
                <a:prstDash val="solid"/>
                <a:miter/>
              </a:ln>
            </p:spPr>
            <p:txBody>
              <a:bodyPr rtlCol="0" anchor="ctr"/>
              <a:lstStyle/>
              <a:p>
                <a:endParaRPr lang="zh-CN" altLang="en-US"/>
              </a:p>
            </p:txBody>
          </p:sp>
          <p:sp>
            <p:nvSpPr>
              <p:cNvPr id="47" name="任意多边形: 形状 46">
                <a:extLst>
                  <a:ext uri="{FF2B5EF4-FFF2-40B4-BE49-F238E27FC236}">
                    <a16:creationId xmlns:a16="http://schemas.microsoft.com/office/drawing/2014/main" id="{1EE04D11-DD4A-9515-416B-3321DF676D8A}"/>
                  </a:ext>
                </a:extLst>
              </p:cNvPr>
              <p:cNvSpPr/>
              <p:nvPr/>
            </p:nvSpPr>
            <p:spPr>
              <a:xfrm>
                <a:off x="7340753" y="3832822"/>
                <a:ext cx="700607" cy="1559714"/>
              </a:xfrm>
              <a:custGeom>
                <a:avLst/>
                <a:gdLst>
                  <a:gd name="connsiteX0" fmla="*/ 698727 w 700607"/>
                  <a:gd name="connsiteY0" fmla="*/ 1382554 h 1559714"/>
                  <a:gd name="connsiteX1" fmla="*/ 570997 w 700607"/>
                  <a:gd name="connsiteY1" fmla="*/ 1076420 h 1559714"/>
                  <a:gd name="connsiteX2" fmla="*/ 548423 w 700607"/>
                  <a:gd name="connsiteY2" fmla="*/ 250888 h 1559714"/>
                  <a:gd name="connsiteX3" fmla="*/ 506799 w 700607"/>
                  <a:gd name="connsiteY3" fmla="*/ 242507 h 1559714"/>
                  <a:gd name="connsiteX4" fmla="*/ 430694 w 700607"/>
                  <a:gd name="connsiteY4" fmla="*/ 176308 h 1559714"/>
                  <a:gd name="connsiteX5" fmla="*/ 404881 w 700607"/>
                  <a:gd name="connsiteY5" fmla="*/ 0 h 1559714"/>
                  <a:gd name="connsiteX6" fmla="*/ 393927 w 700607"/>
                  <a:gd name="connsiteY6" fmla="*/ 2191 h 1559714"/>
                  <a:gd name="connsiteX7" fmla="*/ 209809 w 700607"/>
                  <a:gd name="connsiteY7" fmla="*/ 38671 h 1559714"/>
                  <a:gd name="connsiteX8" fmla="*/ 214095 w 700607"/>
                  <a:gd name="connsiteY8" fmla="*/ 151162 h 1559714"/>
                  <a:gd name="connsiteX9" fmla="*/ 214095 w 700607"/>
                  <a:gd name="connsiteY9" fmla="*/ 152495 h 1559714"/>
                  <a:gd name="connsiteX10" fmla="*/ 137705 w 700607"/>
                  <a:gd name="connsiteY10" fmla="*/ 254889 h 1559714"/>
                  <a:gd name="connsiteX11" fmla="*/ 94271 w 700607"/>
                  <a:gd name="connsiteY11" fmla="*/ 267367 h 1559714"/>
                  <a:gd name="connsiteX12" fmla="*/ 13785 w 700607"/>
                  <a:gd name="connsiteY12" fmla="*/ 658559 h 1559714"/>
                  <a:gd name="connsiteX13" fmla="*/ 12737 w 700607"/>
                  <a:gd name="connsiteY13" fmla="*/ 1339120 h 1559714"/>
                  <a:gd name="connsiteX14" fmla="*/ 698727 w 700607"/>
                  <a:gd name="connsiteY14" fmla="*/ 1382554 h 155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00607" h="1559714">
                    <a:moveTo>
                      <a:pt x="698727" y="1382554"/>
                    </a:moveTo>
                    <a:cubicBezTo>
                      <a:pt x="613288" y="1190911"/>
                      <a:pt x="560996" y="1135856"/>
                      <a:pt x="570997" y="1076420"/>
                    </a:cubicBezTo>
                    <a:cubicBezTo>
                      <a:pt x="578427" y="1032129"/>
                      <a:pt x="548423" y="250888"/>
                      <a:pt x="548423" y="250888"/>
                    </a:cubicBezTo>
                    <a:cubicBezTo>
                      <a:pt x="538327" y="247745"/>
                      <a:pt x="517943" y="244888"/>
                      <a:pt x="506799" y="242507"/>
                    </a:cubicBezTo>
                    <a:cubicBezTo>
                      <a:pt x="471747" y="234696"/>
                      <a:pt x="442695" y="210121"/>
                      <a:pt x="430694" y="176308"/>
                    </a:cubicBezTo>
                    <a:cubicBezTo>
                      <a:pt x="416121" y="135541"/>
                      <a:pt x="404595" y="75438"/>
                      <a:pt x="404881" y="0"/>
                    </a:cubicBezTo>
                    <a:lnTo>
                      <a:pt x="393927" y="2191"/>
                    </a:lnTo>
                    <a:lnTo>
                      <a:pt x="209809" y="38671"/>
                    </a:lnTo>
                    <a:cubicBezTo>
                      <a:pt x="209809" y="38671"/>
                      <a:pt x="214000" y="96583"/>
                      <a:pt x="214095" y="151162"/>
                    </a:cubicBezTo>
                    <a:cubicBezTo>
                      <a:pt x="214095" y="151638"/>
                      <a:pt x="214095" y="152114"/>
                      <a:pt x="214095" y="152495"/>
                    </a:cubicBezTo>
                    <a:cubicBezTo>
                      <a:pt x="214286" y="199930"/>
                      <a:pt x="183234" y="241744"/>
                      <a:pt x="137705" y="254889"/>
                    </a:cubicBezTo>
                    <a:cubicBezTo>
                      <a:pt x="114464" y="261557"/>
                      <a:pt x="94271" y="267367"/>
                      <a:pt x="94271" y="267367"/>
                    </a:cubicBezTo>
                    <a:cubicBezTo>
                      <a:pt x="94271" y="267367"/>
                      <a:pt x="26644" y="460343"/>
                      <a:pt x="13785" y="658559"/>
                    </a:cubicBezTo>
                    <a:cubicBezTo>
                      <a:pt x="926" y="856774"/>
                      <a:pt x="136658" y="942880"/>
                      <a:pt x="12737" y="1339120"/>
                    </a:cubicBezTo>
                    <a:cubicBezTo>
                      <a:pt x="-113850" y="1743551"/>
                      <a:pt x="745972" y="1488472"/>
                      <a:pt x="698727" y="1382554"/>
                    </a:cubicBezTo>
                    <a:close/>
                  </a:path>
                </a:pathLst>
              </a:custGeom>
              <a:solidFill>
                <a:srgbClr val="F3AB75"/>
              </a:solidFill>
              <a:ln w="9525" cap="flat">
                <a:noFill/>
                <a:prstDash val="solid"/>
                <a:miter/>
              </a:ln>
            </p:spPr>
            <p:txBody>
              <a:bodyPr rtlCol="0" anchor="ctr"/>
              <a:lstStyle/>
              <a:p>
                <a:endParaRPr lang="zh-CN" altLang="en-US"/>
              </a:p>
            </p:txBody>
          </p:sp>
          <p:sp>
            <p:nvSpPr>
              <p:cNvPr id="48" name="任意多边形: 形状 47">
                <a:extLst>
                  <a:ext uri="{FF2B5EF4-FFF2-40B4-BE49-F238E27FC236}">
                    <a16:creationId xmlns:a16="http://schemas.microsoft.com/office/drawing/2014/main" id="{EF2BD639-E9DB-CB49-3A53-D6008CE9C098}"/>
                  </a:ext>
                </a:extLst>
              </p:cNvPr>
              <p:cNvSpPr/>
              <p:nvPr/>
            </p:nvSpPr>
            <p:spPr>
              <a:xfrm>
                <a:off x="7550562" y="3834917"/>
                <a:ext cx="184023" cy="148970"/>
              </a:xfrm>
              <a:custGeom>
                <a:avLst/>
                <a:gdLst>
                  <a:gd name="connsiteX0" fmla="*/ 0 w 184023"/>
                  <a:gd name="connsiteY0" fmla="*/ 36481 h 148970"/>
                  <a:gd name="connsiteX1" fmla="*/ 4286 w 184023"/>
                  <a:gd name="connsiteY1" fmla="*/ 148971 h 148970"/>
                  <a:gd name="connsiteX2" fmla="*/ 184023 w 184023"/>
                  <a:gd name="connsiteY2" fmla="*/ 0 h 148970"/>
                  <a:gd name="connsiteX3" fmla="*/ 0 w 184023"/>
                  <a:gd name="connsiteY3" fmla="*/ 36481 h 148970"/>
                </a:gdLst>
                <a:ahLst/>
                <a:cxnLst>
                  <a:cxn ang="0">
                    <a:pos x="connsiteX0" y="connsiteY0"/>
                  </a:cxn>
                  <a:cxn ang="0">
                    <a:pos x="connsiteX1" y="connsiteY1"/>
                  </a:cxn>
                  <a:cxn ang="0">
                    <a:pos x="connsiteX2" y="connsiteY2"/>
                  </a:cxn>
                  <a:cxn ang="0">
                    <a:pos x="connsiteX3" y="connsiteY3"/>
                  </a:cxn>
                </a:cxnLst>
                <a:rect l="l" t="t" r="r" b="b"/>
                <a:pathLst>
                  <a:path w="184023" h="148970">
                    <a:moveTo>
                      <a:pt x="0" y="36481"/>
                    </a:moveTo>
                    <a:cubicBezTo>
                      <a:pt x="0" y="36481"/>
                      <a:pt x="4191" y="94393"/>
                      <a:pt x="4286" y="148971"/>
                    </a:cubicBezTo>
                    <a:cubicBezTo>
                      <a:pt x="107251" y="146113"/>
                      <a:pt x="161734" y="52102"/>
                      <a:pt x="184023" y="0"/>
                    </a:cubicBezTo>
                    <a:lnTo>
                      <a:pt x="0" y="36481"/>
                    </a:lnTo>
                    <a:close/>
                  </a:path>
                </a:pathLst>
              </a:custGeom>
              <a:solidFill>
                <a:srgbClr val="DB8D53"/>
              </a:solidFill>
              <a:ln w="9525" cap="flat">
                <a:noFill/>
                <a:prstDash val="solid"/>
                <a:miter/>
              </a:ln>
            </p:spPr>
            <p:txBody>
              <a:bodyPr rtlCol="0" anchor="ctr"/>
              <a:lstStyle/>
              <a:p>
                <a:endParaRPr lang="zh-CN" altLang="en-US"/>
              </a:p>
            </p:txBody>
          </p:sp>
          <p:sp>
            <p:nvSpPr>
              <p:cNvPr id="49" name="任意多边形: 形状 48">
                <a:extLst>
                  <a:ext uri="{FF2B5EF4-FFF2-40B4-BE49-F238E27FC236}">
                    <a16:creationId xmlns:a16="http://schemas.microsoft.com/office/drawing/2014/main" id="{CEBCAD54-0A9A-412D-F282-E746591AAC5E}"/>
                  </a:ext>
                </a:extLst>
              </p:cNvPr>
              <p:cNvSpPr/>
              <p:nvPr/>
            </p:nvSpPr>
            <p:spPr>
              <a:xfrm>
                <a:off x="7434966" y="3511762"/>
                <a:ext cx="327796" cy="411271"/>
              </a:xfrm>
              <a:custGeom>
                <a:avLst/>
                <a:gdLst>
                  <a:gd name="connsiteX0" fmla="*/ 81211 w 327796"/>
                  <a:gd name="connsiteY0" fmla="*/ 411261 h 411271"/>
                  <a:gd name="connsiteX1" fmla="*/ 325051 w 327796"/>
                  <a:gd name="connsiteY1" fmla="*/ 263433 h 411271"/>
                  <a:gd name="connsiteX2" fmla="*/ 201226 w 327796"/>
                  <a:gd name="connsiteY2" fmla="*/ 924 h 411271"/>
                  <a:gd name="connsiteX3" fmla="*/ 2915 w 327796"/>
                  <a:gd name="connsiteY3" fmla="*/ 100460 h 411271"/>
                  <a:gd name="connsiteX4" fmla="*/ 81211 w 327796"/>
                  <a:gd name="connsiteY4" fmla="*/ 411261 h 4112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796" h="411271">
                    <a:moveTo>
                      <a:pt x="81211" y="411261"/>
                    </a:moveTo>
                    <a:cubicBezTo>
                      <a:pt x="81211" y="411261"/>
                      <a:pt x="324956" y="415262"/>
                      <a:pt x="325051" y="263433"/>
                    </a:cubicBezTo>
                    <a:cubicBezTo>
                      <a:pt x="325241" y="111605"/>
                      <a:pt x="356769" y="9878"/>
                      <a:pt x="201226" y="924"/>
                    </a:cubicBezTo>
                    <a:cubicBezTo>
                      <a:pt x="45587" y="-8029"/>
                      <a:pt x="15298" y="49787"/>
                      <a:pt x="2915" y="100460"/>
                    </a:cubicBezTo>
                    <a:cubicBezTo>
                      <a:pt x="-9467" y="151229"/>
                      <a:pt x="17774" y="406308"/>
                      <a:pt x="81211" y="411261"/>
                    </a:cubicBezTo>
                    <a:close/>
                  </a:path>
                </a:pathLst>
              </a:custGeom>
              <a:solidFill>
                <a:srgbClr val="F3AB75"/>
              </a:solidFill>
              <a:ln w="9525" cap="flat">
                <a:noFill/>
                <a:prstDash val="solid"/>
                <a:miter/>
              </a:ln>
            </p:spPr>
            <p:txBody>
              <a:bodyPr rtlCol="0" anchor="ctr"/>
              <a:lstStyle/>
              <a:p>
                <a:endParaRPr lang="zh-CN" altLang="en-US"/>
              </a:p>
            </p:txBody>
          </p:sp>
          <p:sp>
            <p:nvSpPr>
              <p:cNvPr id="50" name="任意多边形: 形状 49">
                <a:extLst>
                  <a:ext uri="{FF2B5EF4-FFF2-40B4-BE49-F238E27FC236}">
                    <a16:creationId xmlns:a16="http://schemas.microsoft.com/office/drawing/2014/main" id="{AE17C75E-1752-CBC5-3B24-56BDB477EB40}"/>
                  </a:ext>
                </a:extLst>
              </p:cNvPr>
              <p:cNvSpPr/>
              <p:nvPr/>
            </p:nvSpPr>
            <p:spPr>
              <a:xfrm>
                <a:off x="7525130" y="3478208"/>
                <a:ext cx="315944" cy="246660"/>
              </a:xfrm>
              <a:custGeom>
                <a:avLst/>
                <a:gdLst>
                  <a:gd name="connsiteX0" fmla="*/ 0 w 315944"/>
                  <a:gd name="connsiteY0" fmla="*/ 30859 h 246660"/>
                  <a:gd name="connsiteX1" fmla="*/ 169164 w 315944"/>
                  <a:gd name="connsiteY1" fmla="*/ 235266 h 246660"/>
                  <a:gd name="connsiteX2" fmla="*/ 315945 w 315944"/>
                  <a:gd name="connsiteY2" fmla="*/ 234123 h 246660"/>
                  <a:gd name="connsiteX3" fmla="*/ 221075 w 315944"/>
                  <a:gd name="connsiteY3" fmla="*/ 62768 h 246660"/>
                  <a:gd name="connsiteX4" fmla="*/ 0 w 315944"/>
                  <a:gd name="connsiteY4" fmla="*/ 30859 h 246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944" h="246660">
                    <a:moveTo>
                      <a:pt x="0" y="30859"/>
                    </a:moveTo>
                    <a:cubicBezTo>
                      <a:pt x="0" y="30859"/>
                      <a:pt x="66770" y="208977"/>
                      <a:pt x="169164" y="235266"/>
                    </a:cubicBezTo>
                    <a:cubicBezTo>
                      <a:pt x="271558" y="261555"/>
                      <a:pt x="315945" y="234123"/>
                      <a:pt x="315945" y="234123"/>
                    </a:cubicBezTo>
                    <a:cubicBezTo>
                      <a:pt x="315945" y="234123"/>
                      <a:pt x="237363" y="171734"/>
                      <a:pt x="221075" y="62768"/>
                    </a:cubicBezTo>
                    <a:cubicBezTo>
                      <a:pt x="221075" y="62863"/>
                      <a:pt x="50388" y="-53913"/>
                      <a:pt x="0" y="30859"/>
                    </a:cubicBezTo>
                    <a:close/>
                  </a:path>
                </a:pathLst>
              </a:custGeom>
              <a:solidFill>
                <a:srgbClr val="0A4971"/>
              </a:solidFill>
              <a:ln w="9525" cap="flat">
                <a:noFill/>
                <a:prstDash val="solid"/>
                <a:miter/>
              </a:ln>
            </p:spPr>
            <p:txBody>
              <a:bodyPr rtlCol="0" anchor="ctr"/>
              <a:lstStyle/>
              <a:p>
                <a:endParaRPr lang="zh-CN" altLang="en-US"/>
              </a:p>
            </p:txBody>
          </p:sp>
          <p:sp>
            <p:nvSpPr>
              <p:cNvPr id="51" name="任意多边形: 形状 50">
                <a:extLst>
                  <a:ext uri="{FF2B5EF4-FFF2-40B4-BE49-F238E27FC236}">
                    <a16:creationId xmlns:a16="http://schemas.microsoft.com/office/drawing/2014/main" id="{B93BB55D-EAA3-2569-38F2-C27845D0D78D}"/>
                  </a:ext>
                </a:extLst>
              </p:cNvPr>
              <p:cNvSpPr/>
              <p:nvPr/>
            </p:nvSpPr>
            <p:spPr>
              <a:xfrm>
                <a:off x="7418305" y="3494439"/>
                <a:ext cx="123399" cy="222939"/>
              </a:xfrm>
              <a:custGeom>
                <a:avLst/>
                <a:gdLst>
                  <a:gd name="connsiteX0" fmla="*/ 123400 w 123399"/>
                  <a:gd name="connsiteY0" fmla="*/ 29011 h 222939"/>
                  <a:gd name="connsiteX1" fmla="*/ 53581 w 123399"/>
                  <a:gd name="connsiteY1" fmla="*/ 83589 h 222939"/>
                  <a:gd name="connsiteX2" fmla="*/ 20625 w 123399"/>
                  <a:gd name="connsiteY2" fmla="*/ 222940 h 222939"/>
                  <a:gd name="connsiteX3" fmla="*/ 26816 w 123399"/>
                  <a:gd name="connsiteY3" fmla="*/ 33392 h 222939"/>
                  <a:gd name="connsiteX4" fmla="*/ 123400 w 123399"/>
                  <a:gd name="connsiteY4" fmla="*/ 29011 h 222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99" h="222939">
                    <a:moveTo>
                      <a:pt x="123400" y="29011"/>
                    </a:moveTo>
                    <a:cubicBezTo>
                      <a:pt x="123400" y="29011"/>
                      <a:pt x="73870" y="47489"/>
                      <a:pt x="53581" y="83589"/>
                    </a:cubicBezTo>
                    <a:cubicBezTo>
                      <a:pt x="33674" y="118927"/>
                      <a:pt x="16720" y="165599"/>
                      <a:pt x="20625" y="222940"/>
                    </a:cubicBezTo>
                    <a:cubicBezTo>
                      <a:pt x="20625" y="222940"/>
                      <a:pt x="-29667" y="101877"/>
                      <a:pt x="26816" y="33392"/>
                    </a:cubicBezTo>
                    <a:cubicBezTo>
                      <a:pt x="86728" y="-39093"/>
                      <a:pt x="123400" y="29011"/>
                      <a:pt x="123400" y="29011"/>
                    </a:cubicBezTo>
                    <a:close/>
                  </a:path>
                </a:pathLst>
              </a:custGeom>
              <a:solidFill>
                <a:srgbClr val="0A4971"/>
              </a:solidFill>
              <a:ln w="9525" cap="flat">
                <a:noFill/>
                <a:prstDash val="solid"/>
                <a:miter/>
              </a:ln>
            </p:spPr>
            <p:txBody>
              <a:bodyPr rtlCol="0" anchor="ctr"/>
              <a:lstStyle/>
              <a:p>
                <a:endParaRPr lang="zh-CN" altLang="en-US"/>
              </a:p>
            </p:txBody>
          </p:sp>
          <p:sp>
            <p:nvSpPr>
              <p:cNvPr id="52" name="任意多边形: 形状 51">
                <a:extLst>
                  <a:ext uri="{FF2B5EF4-FFF2-40B4-BE49-F238E27FC236}">
                    <a16:creationId xmlns:a16="http://schemas.microsoft.com/office/drawing/2014/main" id="{1FEC4937-2E38-062F-6EB5-6EEF03A451C3}"/>
                  </a:ext>
                </a:extLst>
              </p:cNvPr>
              <p:cNvSpPr/>
              <p:nvPr/>
            </p:nvSpPr>
            <p:spPr>
              <a:xfrm>
                <a:off x="7481125" y="3820404"/>
                <a:ext cx="88010" cy="29161"/>
              </a:xfrm>
              <a:custGeom>
                <a:avLst/>
                <a:gdLst>
                  <a:gd name="connsiteX0" fmla="*/ 88011 w 88010"/>
                  <a:gd name="connsiteY0" fmla="*/ 8512 h 29161"/>
                  <a:gd name="connsiteX1" fmla="*/ 37529 w 88010"/>
                  <a:gd name="connsiteY1" fmla="*/ 29086 h 29161"/>
                  <a:gd name="connsiteX2" fmla="*/ 0 w 88010"/>
                  <a:gd name="connsiteY2" fmla="*/ 4321 h 29161"/>
                  <a:gd name="connsiteX3" fmla="*/ 88011 w 88010"/>
                  <a:gd name="connsiteY3" fmla="*/ 8512 h 29161"/>
                </a:gdLst>
                <a:ahLst/>
                <a:cxnLst>
                  <a:cxn ang="0">
                    <a:pos x="connsiteX0" y="connsiteY0"/>
                  </a:cxn>
                  <a:cxn ang="0">
                    <a:pos x="connsiteX1" y="connsiteY1"/>
                  </a:cxn>
                  <a:cxn ang="0">
                    <a:pos x="connsiteX2" y="connsiteY2"/>
                  </a:cxn>
                  <a:cxn ang="0">
                    <a:pos x="connsiteX3" y="connsiteY3"/>
                  </a:cxn>
                </a:cxnLst>
                <a:rect l="l" t="t" r="r" b="b"/>
                <a:pathLst>
                  <a:path w="88010" h="29161">
                    <a:moveTo>
                      <a:pt x="88011" y="8512"/>
                    </a:moveTo>
                    <a:cubicBezTo>
                      <a:pt x="88011" y="8512"/>
                      <a:pt x="71152" y="30610"/>
                      <a:pt x="37529" y="29086"/>
                    </a:cubicBezTo>
                    <a:cubicBezTo>
                      <a:pt x="10478" y="27848"/>
                      <a:pt x="0" y="4321"/>
                      <a:pt x="0" y="4321"/>
                    </a:cubicBezTo>
                    <a:cubicBezTo>
                      <a:pt x="0" y="4321"/>
                      <a:pt x="49816" y="-7776"/>
                      <a:pt x="88011" y="8512"/>
                    </a:cubicBezTo>
                    <a:close/>
                  </a:path>
                </a:pathLst>
              </a:custGeom>
              <a:solidFill>
                <a:srgbClr val="EAF1F8"/>
              </a:solidFill>
              <a:ln w="9525" cap="flat">
                <a:noFill/>
                <a:prstDash val="solid"/>
                <a:miter/>
              </a:ln>
            </p:spPr>
            <p:txBody>
              <a:bodyPr rtlCol="0" anchor="ctr"/>
              <a:lstStyle/>
              <a:p>
                <a:endParaRPr lang="zh-CN" altLang="en-US"/>
              </a:p>
            </p:txBody>
          </p:sp>
          <p:sp>
            <p:nvSpPr>
              <p:cNvPr id="53" name="任意多边形: 形状 52">
                <a:extLst>
                  <a:ext uri="{FF2B5EF4-FFF2-40B4-BE49-F238E27FC236}">
                    <a16:creationId xmlns:a16="http://schemas.microsoft.com/office/drawing/2014/main" id="{04A96E57-A820-918D-1303-F128E42B5E1E}"/>
                  </a:ext>
                </a:extLst>
              </p:cNvPr>
              <p:cNvSpPr/>
              <p:nvPr/>
            </p:nvSpPr>
            <p:spPr>
              <a:xfrm>
                <a:off x="7312737" y="4083710"/>
                <a:ext cx="693596" cy="862203"/>
              </a:xfrm>
              <a:custGeom>
                <a:avLst/>
                <a:gdLst>
                  <a:gd name="connsiteX0" fmla="*/ 693596 w 693596"/>
                  <a:gd name="connsiteY0" fmla="*/ 345567 h 862203"/>
                  <a:gd name="connsiteX1" fmla="*/ 686453 w 693596"/>
                  <a:gd name="connsiteY1" fmla="*/ 565880 h 862203"/>
                  <a:gd name="connsiteX2" fmla="*/ 665974 w 693596"/>
                  <a:gd name="connsiteY2" fmla="*/ 722948 h 862203"/>
                  <a:gd name="connsiteX3" fmla="*/ 612825 w 693596"/>
                  <a:gd name="connsiteY3" fmla="*/ 790004 h 862203"/>
                  <a:gd name="connsiteX4" fmla="*/ 394797 w 693596"/>
                  <a:gd name="connsiteY4" fmla="*/ 843439 h 862203"/>
                  <a:gd name="connsiteX5" fmla="*/ 318121 w 693596"/>
                  <a:gd name="connsiteY5" fmla="*/ 862203 h 862203"/>
                  <a:gd name="connsiteX6" fmla="*/ 76377 w 693596"/>
                  <a:gd name="connsiteY6" fmla="*/ 790004 h 862203"/>
                  <a:gd name="connsiteX7" fmla="*/ 10463 w 693596"/>
                  <a:gd name="connsiteY7" fmla="*/ 309563 h 862203"/>
                  <a:gd name="connsiteX8" fmla="*/ 122287 w 693596"/>
                  <a:gd name="connsiteY8" fmla="*/ 16383 h 862203"/>
                  <a:gd name="connsiteX9" fmla="*/ 576439 w 693596"/>
                  <a:gd name="connsiteY9" fmla="*/ 0 h 862203"/>
                  <a:gd name="connsiteX10" fmla="*/ 693596 w 693596"/>
                  <a:gd name="connsiteY10" fmla="*/ 345567 h 862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3596" h="862203">
                    <a:moveTo>
                      <a:pt x="693596" y="345567"/>
                    </a:moveTo>
                    <a:cubicBezTo>
                      <a:pt x="693596" y="345567"/>
                      <a:pt x="692644" y="461105"/>
                      <a:pt x="686453" y="565880"/>
                    </a:cubicBezTo>
                    <a:cubicBezTo>
                      <a:pt x="682357" y="635318"/>
                      <a:pt x="675975" y="699897"/>
                      <a:pt x="665974" y="722948"/>
                    </a:cubicBezTo>
                    <a:cubicBezTo>
                      <a:pt x="641018" y="780669"/>
                      <a:pt x="612825" y="790004"/>
                      <a:pt x="612825" y="790004"/>
                    </a:cubicBezTo>
                    <a:lnTo>
                      <a:pt x="394797" y="843439"/>
                    </a:lnTo>
                    <a:lnTo>
                      <a:pt x="318121" y="862203"/>
                    </a:lnTo>
                    <a:lnTo>
                      <a:pt x="76377" y="790004"/>
                    </a:lnTo>
                    <a:cubicBezTo>
                      <a:pt x="76377" y="790004"/>
                      <a:pt x="-33732" y="482632"/>
                      <a:pt x="10463" y="309563"/>
                    </a:cubicBezTo>
                    <a:cubicBezTo>
                      <a:pt x="54660" y="136493"/>
                      <a:pt x="122287" y="16383"/>
                      <a:pt x="122287" y="16383"/>
                    </a:cubicBezTo>
                    <a:cubicBezTo>
                      <a:pt x="122287" y="16383"/>
                      <a:pt x="319549" y="209550"/>
                      <a:pt x="576439" y="0"/>
                    </a:cubicBezTo>
                    <a:lnTo>
                      <a:pt x="693596" y="345567"/>
                    </a:lnTo>
                    <a:close/>
                  </a:path>
                </a:pathLst>
              </a:custGeom>
              <a:solidFill>
                <a:schemeClr val="bg1"/>
              </a:solidFill>
              <a:ln w="9525" cap="flat">
                <a:noFill/>
                <a:prstDash val="solid"/>
                <a:miter/>
              </a:ln>
            </p:spPr>
            <p:txBody>
              <a:bodyPr rtlCol="0" anchor="ctr"/>
              <a:lstStyle/>
              <a:p>
                <a:endParaRPr lang="zh-CN" altLang="en-US"/>
              </a:p>
            </p:txBody>
          </p:sp>
          <p:sp>
            <p:nvSpPr>
              <p:cNvPr id="54" name="任意多边形: 形状 53">
                <a:extLst>
                  <a:ext uri="{FF2B5EF4-FFF2-40B4-BE49-F238E27FC236}">
                    <a16:creationId xmlns:a16="http://schemas.microsoft.com/office/drawing/2014/main" id="{4A34976B-732A-96EB-03B8-25072605CE14}"/>
                  </a:ext>
                </a:extLst>
              </p:cNvPr>
              <p:cNvSpPr/>
              <p:nvPr/>
            </p:nvSpPr>
            <p:spPr>
              <a:xfrm>
                <a:off x="7612856" y="4579391"/>
                <a:ext cx="386333" cy="347757"/>
              </a:xfrm>
              <a:custGeom>
                <a:avLst/>
                <a:gdLst>
                  <a:gd name="connsiteX0" fmla="*/ 386334 w 386333"/>
                  <a:gd name="connsiteY0" fmla="*/ 70199 h 347757"/>
                  <a:gd name="connsiteX1" fmla="*/ 365855 w 386333"/>
                  <a:gd name="connsiteY1" fmla="*/ 227267 h 347757"/>
                  <a:gd name="connsiteX2" fmla="*/ 312706 w 386333"/>
                  <a:gd name="connsiteY2" fmla="*/ 294322 h 347757"/>
                  <a:gd name="connsiteX3" fmla="*/ 94679 w 386333"/>
                  <a:gd name="connsiteY3" fmla="*/ 347758 h 347757"/>
                  <a:gd name="connsiteX4" fmla="*/ 0 w 386333"/>
                  <a:gd name="connsiteY4" fmla="*/ 319945 h 347757"/>
                  <a:gd name="connsiteX5" fmla="*/ 281083 w 386333"/>
                  <a:gd name="connsiteY5" fmla="*/ 0 h 347757"/>
                  <a:gd name="connsiteX6" fmla="*/ 386334 w 386333"/>
                  <a:gd name="connsiteY6" fmla="*/ 70199 h 34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333" h="347757">
                    <a:moveTo>
                      <a:pt x="386334" y="70199"/>
                    </a:moveTo>
                    <a:cubicBezTo>
                      <a:pt x="382238" y="139637"/>
                      <a:pt x="375857" y="204216"/>
                      <a:pt x="365855" y="227267"/>
                    </a:cubicBezTo>
                    <a:cubicBezTo>
                      <a:pt x="340900" y="284988"/>
                      <a:pt x="312706" y="294322"/>
                      <a:pt x="312706" y="294322"/>
                    </a:cubicBezTo>
                    <a:lnTo>
                      <a:pt x="94679" y="347758"/>
                    </a:lnTo>
                    <a:lnTo>
                      <a:pt x="0" y="319945"/>
                    </a:lnTo>
                    <a:cubicBezTo>
                      <a:pt x="0" y="319945"/>
                      <a:pt x="316135" y="272034"/>
                      <a:pt x="281083" y="0"/>
                    </a:cubicBezTo>
                    <a:lnTo>
                      <a:pt x="386334" y="70199"/>
                    </a:lnTo>
                    <a:close/>
                  </a:path>
                </a:pathLst>
              </a:custGeom>
              <a:solidFill>
                <a:srgbClr val="D3D3D3"/>
              </a:solidFill>
              <a:ln w="9525" cap="flat">
                <a:noFill/>
                <a:prstDash val="solid"/>
                <a:miter/>
              </a:ln>
            </p:spPr>
            <p:txBody>
              <a:bodyPr rtlCol="0" anchor="ctr"/>
              <a:lstStyle/>
              <a:p>
                <a:endParaRPr lang="zh-CN" altLang="en-US"/>
              </a:p>
            </p:txBody>
          </p:sp>
          <p:sp>
            <p:nvSpPr>
              <p:cNvPr id="55" name="任意多边形: 形状 54">
                <a:extLst>
                  <a:ext uri="{FF2B5EF4-FFF2-40B4-BE49-F238E27FC236}">
                    <a16:creationId xmlns:a16="http://schemas.microsoft.com/office/drawing/2014/main" id="{92DA27D1-7FCE-4C25-7FC7-16B417BDC829}"/>
                  </a:ext>
                </a:extLst>
              </p:cNvPr>
              <p:cNvSpPr/>
              <p:nvPr/>
            </p:nvSpPr>
            <p:spPr>
              <a:xfrm>
                <a:off x="7276823" y="4920291"/>
                <a:ext cx="496624" cy="690086"/>
              </a:xfrm>
              <a:custGeom>
                <a:avLst/>
                <a:gdLst>
                  <a:gd name="connsiteX0" fmla="*/ 496624 w 496624"/>
                  <a:gd name="connsiteY0" fmla="*/ 690086 h 690086"/>
                  <a:gd name="connsiteX1" fmla="*/ 15898 w 496624"/>
                  <a:gd name="connsiteY1" fmla="*/ 690086 h 690086"/>
                  <a:gd name="connsiteX2" fmla="*/ 181 w 496624"/>
                  <a:gd name="connsiteY2" fmla="*/ 499586 h 690086"/>
                  <a:gd name="connsiteX3" fmla="*/ 115624 w 496624"/>
                  <a:gd name="connsiteY3" fmla="*/ 38195 h 690086"/>
                  <a:gd name="connsiteX4" fmla="*/ 127626 w 496624"/>
                  <a:gd name="connsiteY4" fmla="*/ 0 h 690086"/>
                  <a:gd name="connsiteX5" fmla="*/ 451667 w 496624"/>
                  <a:gd name="connsiteY5" fmla="*/ 0 h 690086"/>
                  <a:gd name="connsiteX6" fmla="*/ 451667 w 496624"/>
                  <a:gd name="connsiteY6" fmla="*/ 1714 h 690086"/>
                  <a:gd name="connsiteX7" fmla="*/ 451762 w 496624"/>
                  <a:gd name="connsiteY7" fmla="*/ 4858 h 690086"/>
                  <a:gd name="connsiteX8" fmla="*/ 452619 w 496624"/>
                  <a:gd name="connsiteY8" fmla="*/ 60960 h 690086"/>
                  <a:gd name="connsiteX9" fmla="*/ 473098 w 496624"/>
                  <a:gd name="connsiteY9" fmla="*/ 449771 h 690086"/>
                  <a:gd name="connsiteX10" fmla="*/ 496624 w 496624"/>
                  <a:gd name="connsiteY10" fmla="*/ 690086 h 69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6624" h="690086">
                    <a:moveTo>
                      <a:pt x="496624" y="690086"/>
                    </a:moveTo>
                    <a:lnTo>
                      <a:pt x="15898" y="690086"/>
                    </a:lnTo>
                    <a:cubicBezTo>
                      <a:pt x="4944" y="590740"/>
                      <a:pt x="-1152" y="521684"/>
                      <a:pt x="181" y="499586"/>
                    </a:cubicBezTo>
                    <a:cubicBezTo>
                      <a:pt x="6373" y="397478"/>
                      <a:pt x="85049" y="136493"/>
                      <a:pt x="115624" y="38195"/>
                    </a:cubicBezTo>
                    <a:cubicBezTo>
                      <a:pt x="123054" y="14288"/>
                      <a:pt x="127626" y="0"/>
                      <a:pt x="127626" y="0"/>
                    </a:cubicBezTo>
                    <a:lnTo>
                      <a:pt x="451667" y="0"/>
                    </a:lnTo>
                    <a:cubicBezTo>
                      <a:pt x="451667" y="0"/>
                      <a:pt x="451667" y="571"/>
                      <a:pt x="451667" y="1714"/>
                    </a:cubicBezTo>
                    <a:cubicBezTo>
                      <a:pt x="451667" y="2477"/>
                      <a:pt x="451667" y="3524"/>
                      <a:pt x="451762" y="4858"/>
                    </a:cubicBezTo>
                    <a:cubicBezTo>
                      <a:pt x="451857" y="13240"/>
                      <a:pt x="452047" y="32575"/>
                      <a:pt x="452619" y="60960"/>
                    </a:cubicBezTo>
                    <a:cubicBezTo>
                      <a:pt x="454333" y="136493"/>
                      <a:pt x="459191" y="276892"/>
                      <a:pt x="473098" y="449771"/>
                    </a:cubicBezTo>
                    <a:cubicBezTo>
                      <a:pt x="479003" y="524637"/>
                      <a:pt x="486719" y="605599"/>
                      <a:pt x="496624" y="690086"/>
                    </a:cubicBezTo>
                    <a:close/>
                  </a:path>
                </a:pathLst>
              </a:custGeom>
              <a:solidFill>
                <a:schemeClr val="accent1">
                  <a:lumMod val="50000"/>
                </a:schemeClr>
              </a:solidFill>
              <a:ln w="9525" cap="flat">
                <a:noFill/>
                <a:prstDash val="solid"/>
                <a:miter/>
              </a:ln>
            </p:spPr>
            <p:txBody>
              <a:bodyPr rtlCol="0" anchor="ctr"/>
              <a:lstStyle/>
              <a:p>
                <a:endParaRPr lang="zh-CN" altLang="en-US"/>
              </a:p>
            </p:txBody>
          </p:sp>
          <p:sp>
            <p:nvSpPr>
              <p:cNvPr id="56" name="任意多边形: 形状 55">
                <a:extLst>
                  <a:ext uri="{FF2B5EF4-FFF2-40B4-BE49-F238E27FC236}">
                    <a16:creationId xmlns:a16="http://schemas.microsoft.com/office/drawing/2014/main" id="{9D717EA7-634C-4455-3BC7-0FD586906973}"/>
                  </a:ext>
                </a:extLst>
              </p:cNvPr>
              <p:cNvSpPr/>
              <p:nvPr/>
            </p:nvSpPr>
            <p:spPr>
              <a:xfrm>
                <a:off x="7443789" y="4909051"/>
                <a:ext cx="684274" cy="701325"/>
              </a:xfrm>
              <a:custGeom>
                <a:avLst/>
                <a:gdLst>
                  <a:gd name="connsiteX0" fmla="*/ 684274 w 684274"/>
                  <a:gd name="connsiteY0" fmla="*/ 701326 h 701325"/>
                  <a:gd name="connsiteX1" fmla="*/ 137824 w 684274"/>
                  <a:gd name="connsiteY1" fmla="*/ 701326 h 701325"/>
                  <a:gd name="connsiteX2" fmla="*/ 38765 w 684274"/>
                  <a:gd name="connsiteY2" fmla="*/ 476917 h 701325"/>
                  <a:gd name="connsiteX3" fmla="*/ 15524 w 684274"/>
                  <a:gd name="connsiteY3" fmla="*/ 435673 h 701325"/>
                  <a:gd name="connsiteX4" fmla="*/ 33907 w 684274"/>
                  <a:gd name="connsiteY4" fmla="*/ 85439 h 701325"/>
                  <a:gd name="connsiteX5" fmla="*/ 36860 w 684274"/>
                  <a:gd name="connsiteY5" fmla="*/ 71342 h 701325"/>
                  <a:gd name="connsiteX6" fmla="*/ 37717 w 684274"/>
                  <a:gd name="connsiteY6" fmla="*/ 67151 h 701325"/>
                  <a:gd name="connsiteX7" fmla="*/ 44575 w 684274"/>
                  <a:gd name="connsiteY7" fmla="*/ 36766 h 701325"/>
                  <a:gd name="connsiteX8" fmla="*/ 92391 w 684274"/>
                  <a:gd name="connsiteY8" fmla="*/ 32575 h 701325"/>
                  <a:gd name="connsiteX9" fmla="*/ 109631 w 684274"/>
                  <a:gd name="connsiteY9" fmla="*/ 31147 h 701325"/>
                  <a:gd name="connsiteX10" fmla="*/ 154970 w 684274"/>
                  <a:gd name="connsiteY10" fmla="*/ 27241 h 701325"/>
                  <a:gd name="connsiteX11" fmla="*/ 155065 w 684274"/>
                  <a:gd name="connsiteY11" fmla="*/ 27241 h 701325"/>
                  <a:gd name="connsiteX12" fmla="*/ 263078 w 684274"/>
                  <a:gd name="connsiteY12" fmla="*/ 17812 h 701325"/>
                  <a:gd name="connsiteX13" fmla="*/ 263174 w 684274"/>
                  <a:gd name="connsiteY13" fmla="*/ 17812 h 701325"/>
                  <a:gd name="connsiteX14" fmla="*/ 265079 w 684274"/>
                  <a:gd name="connsiteY14" fmla="*/ 17621 h 701325"/>
                  <a:gd name="connsiteX15" fmla="*/ 265174 w 684274"/>
                  <a:gd name="connsiteY15" fmla="*/ 17621 h 701325"/>
                  <a:gd name="connsiteX16" fmla="*/ 284700 w 684274"/>
                  <a:gd name="connsiteY16" fmla="*/ 15907 h 701325"/>
                  <a:gd name="connsiteX17" fmla="*/ 467961 w 684274"/>
                  <a:gd name="connsiteY17" fmla="*/ 0 h 701325"/>
                  <a:gd name="connsiteX18" fmla="*/ 493869 w 684274"/>
                  <a:gd name="connsiteY18" fmla="*/ 36576 h 701325"/>
                  <a:gd name="connsiteX19" fmla="*/ 667605 w 684274"/>
                  <a:gd name="connsiteY19" fmla="*/ 410718 h 701325"/>
                  <a:gd name="connsiteX20" fmla="*/ 684274 w 684274"/>
                  <a:gd name="connsiteY20" fmla="*/ 701326 h 70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4274" h="701325">
                    <a:moveTo>
                      <a:pt x="684274" y="701326"/>
                    </a:moveTo>
                    <a:lnTo>
                      <a:pt x="137824" y="701326"/>
                    </a:lnTo>
                    <a:cubicBezTo>
                      <a:pt x="108773" y="622173"/>
                      <a:pt x="75817" y="545592"/>
                      <a:pt x="38765" y="476917"/>
                    </a:cubicBezTo>
                    <a:cubicBezTo>
                      <a:pt x="31240" y="462820"/>
                      <a:pt x="23524" y="449104"/>
                      <a:pt x="15524" y="435673"/>
                    </a:cubicBezTo>
                    <a:cubicBezTo>
                      <a:pt x="-20386" y="375094"/>
                      <a:pt x="14666" y="177927"/>
                      <a:pt x="33907" y="85439"/>
                    </a:cubicBezTo>
                    <a:cubicBezTo>
                      <a:pt x="34955" y="80486"/>
                      <a:pt x="35907" y="75724"/>
                      <a:pt x="36860" y="71342"/>
                    </a:cubicBezTo>
                    <a:cubicBezTo>
                      <a:pt x="37146" y="69913"/>
                      <a:pt x="37431" y="68580"/>
                      <a:pt x="37717" y="67151"/>
                    </a:cubicBezTo>
                    <a:cubicBezTo>
                      <a:pt x="41908" y="48101"/>
                      <a:pt x="44575" y="36766"/>
                      <a:pt x="44575" y="36766"/>
                    </a:cubicBezTo>
                    <a:lnTo>
                      <a:pt x="92391" y="32575"/>
                    </a:lnTo>
                    <a:lnTo>
                      <a:pt x="109631" y="31147"/>
                    </a:lnTo>
                    <a:lnTo>
                      <a:pt x="154970" y="27241"/>
                    </a:lnTo>
                    <a:lnTo>
                      <a:pt x="155065" y="27241"/>
                    </a:lnTo>
                    <a:lnTo>
                      <a:pt x="263078" y="17812"/>
                    </a:lnTo>
                    <a:lnTo>
                      <a:pt x="263174" y="17812"/>
                    </a:lnTo>
                    <a:lnTo>
                      <a:pt x="265079" y="17621"/>
                    </a:lnTo>
                    <a:lnTo>
                      <a:pt x="265174" y="17621"/>
                    </a:lnTo>
                    <a:lnTo>
                      <a:pt x="284700" y="15907"/>
                    </a:lnTo>
                    <a:lnTo>
                      <a:pt x="467961" y="0"/>
                    </a:lnTo>
                    <a:cubicBezTo>
                      <a:pt x="467961" y="0"/>
                      <a:pt x="478058" y="13621"/>
                      <a:pt x="493869" y="36576"/>
                    </a:cubicBezTo>
                    <a:cubicBezTo>
                      <a:pt x="544923" y="111062"/>
                      <a:pt x="654651" y="284131"/>
                      <a:pt x="667605" y="410718"/>
                    </a:cubicBezTo>
                    <a:cubicBezTo>
                      <a:pt x="673606" y="468725"/>
                      <a:pt x="678654" y="577501"/>
                      <a:pt x="684274" y="701326"/>
                    </a:cubicBezTo>
                    <a:close/>
                  </a:path>
                </a:pathLst>
              </a:custGeom>
              <a:solidFill>
                <a:schemeClr val="accent1">
                  <a:lumMod val="75000"/>
                </a:schemeClr>
              </a:solidFill>
              <a:ln w="9525" cap="flat">
                <a:noFill/>
                <a:prstDash val="solid"/>
                <a:miter/>
              </a:ln>
            </p:spPr>
            <p:txBody>
              <a:bodyPr rtlCol="0" anchor="ctr"/>
              <a:lstStyle/>
              <a:p>
                <a:endParaRPr lang="zh-CN" altLang="en-US"/>
              </a:p>
            </p:txBody>
          </p:sp>
          <p:sp>
            <p:nvSpPr>
              <p:cNvPr id="57" name="任意多边形: 形状 56">
                <a:extLst>
                  <a:ext uri="{FF2B5EF4-FFF2-40B4-BE49-F238E27FC236}">
                    <a16:creationId xmlns:a16="http://schemas.microsoft.com/office/drawing/2014/main" id="{6E5BCC20-903D-F92F-C844-01E40F5074EB}"/>
                  </a:ext>
                </a:extLst>
              </p:cNvPr>
              <p:cNvSpPr/>
              <p:nvPr/>
            </p:nvSpPr>
            <p:spPr>
              <a:xfrm>
                <a:off x="7478813" y="3821500"/>
                <a:ext cx="84893" cy="26851"/>
              </a:xfrm>
              <a:custGeom>
                <a:avLst/>
                <a:gdLst>
                  <a:gd name="connsiteX0" fmla="*/ 84894 w 84893"/>
                  <a:gd name="connsiteY0" fmla="*/ 11417 h 26851"/>
                  <a:gd name="connsiteX1" fmla="*/ 36221 w 84893"/>
                  <a:gd name="connsiteY1" fmla="*/ 26561 h 26851"/>
                  <a:gd name="connsiteX2" fmla="*/ 26 w 84893"/>
                  <a:gd name="connsiteY2" fmla="*/ 4559 h 26851"/>
                  <a:gd name="connsiteX3" fmla="*/ 84894 w 84893"/>
                  <a:gd name="connsiteY3" fmla="*/ 11417 h 26851"/>
                </a:gdLst>
                <a:ahLst/>
                <a:cxnLst>
                  <a:cxn ang="0">
                    <a:pos x="connsiteX0" y="connsiteY0"/>
                  </a:cxn>
                  <a:cxn ang="0">
                    <a:pos x="connsiteX1" y="connsiteY1"/>
                  </a:cxn>
                  <a:cxn ang="0">
                    <a:pos x="connsiteX2" y="connsiteY2"/>
                  </a:cxn>
                  <a:cxn ang="0">
                    <a:pos x="connsiteX3" y="connsiteY3"/>
                  </a:cxn>
                </a:cxnLst>
                <a:rect l="l" t="t" r="r" b="b"/>
                <a:pathLst>
                  <a:path w="84893" h="26851">
                    <a:moveTo>
                      <a:pt x="84894" y="11417"/>
                    </a:moveTo>
                    <a:cubicBezTo>
                      <a:pt x="84894" y="11417"/>
                      <a:pt x="80703" y="29324"/>
                      <a:pt x="36221" y="26561"/>
                    </a:cubicBezTo>
                    <a:cubicBezTo>
                      <a:pt x="36221" y="26561"/>
                      <a:pt x="-1117" y="24276"/>
                      <a:pt x="26" y="4559"/>
                    </a:cubicBezTo>
                    <a:cubicBezTo>
                      <a:pt x="26" y="4559"/>
                      <a:pt x="36221" y="-9348"/>
                      <a:pt x="84894" y="11417"/>
                    </a:cubicBezTo>
                    <a:close/>
                  </a:path>
                </a:pathLst>
              </a:custGeom>
              <a:solidFill>
                <a:srgbClr val="FFFFFF"/>
              </a:solidFill>
              <a:ln w="9525" cap="flat">
                <a:noFill/>
                <a:prstDash val="solid"/>
                <a:miter/>
              </a:ln>
            </p:spPr>
            <p:txBody>
              <a:bodyPr rtlCol="0" anchor="ctr"/>
              <a:lstStyle/>
              <a:p>
                <a:endParaRPr lang="zh-CN" altLang="en-US"/>
              </a:p>
            </p:txBody>
          </p:sp>
          <p:sp>
            <p:nvSpPr>
              <p:cNvPr id="58" name="任意多边形: 形状 57">
                <a:extLst>
                  <a:ext uri="{FF2B5EF4-FFF2-40B4-BE49-F238E27FC236}">
                    <a16:creationId xmlns:a16="http://schemas.microsoft.com/office/drawing/2014/main" id="{DCEBB6FD-9F22-BDC5-359D-BF41770BA148}"/>
                  </a:ext>
                </a:extLst>
              </p:cNvPr>
              <p:cNvSpPr/>
              <p:nvPr/>
            </p:nvSpPr>
            <p:spPr>
              <a:xfrm>
                <a:off x="7378523" y="4862760"/>
                <a:ext cx="559059" cy="125700"/>
              </a:xfrm>
              <a:custGeom>
                <a:avLst/>
                <a:gdLst>
                  <a:gd name="connsiteX0" fmla="*/ 6781 w 559059"/>
                  <a:gd name="connsiteY0" fmla="*/ 0 h 125700"/>
                  <a:gd name="connsiteX1" fmla="*/ 150322 w 559059"/>
                  <a:gd name="connsiteY1" fmla="*/ 39910 h 125700"/>
                  <a:gd name="connsiteX2" fmla="*/ 547039 w 559059"/>
                  <a:gd name="connsiteY2" fmla="*/ 10859 h 125700"/>
                  <a:gd name="connsiteX3" fmla="*/ 559041 w 559059"/>
                  <a:gd name="connsiteY3" fmla="*/ 82963 h 125700"/>
                  <a:gd name="connsiteX4" fmla="*/ 13829 w 559059"/>
                  <a:gd name="connsiteY4" fmla="*/ 95631 h 125700"/>
                  <a:gd name="connsiteX5" fmla="*/ 6781 w 559059"/>
                  <a:gd name="connsiteY5" fmla="*/ 0 h 1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9059" h="125700">
                    <a:moveTo>
                      <a:pt x="6781" y="0"/>
                    </a:moveTo>
                    <a:cubicBezTo>
                      <a:pt x="6781" y="0"/>
                      <a:pt x="54882" y="38005"/>
                      <a:pt x="150322" y="39910"/>
                    </a:cubicBezTo>
                    <a:cubicBezTo>
                      <a:pt x="264337" y="42196"/>
                      <a:pt x="547039" y="10859"/>
                      <a:pt x="547039" y="10859"/>
                    </a:cubicBezTo>
                    <a:cubicBezTo>
                      <a:pt x="547039" y="10859"/>
                      <a:pt x="559612" y="45911"/>
                      <a:pt x="559041" y="82963"/>
                    </a:cubicBezTo>
                    <a:cubicBezTo>
                      <a:pt x="559041" y="82963"/>
                      <a:pt x="213854" y="170021"/>
                      <a:pt x="13829" y="95631"/>
                    </a:cubicBezTo>
                    <a:cubicBezTo>
                      <a:pt x="13924" y="95726"/>
                      <a:pt x="-11888" y="47149"/>
                      <a:pt x="6781" y="0"/>
                    </a:cubicBezTo>
                    <a:close/>
                  </a:path>
                </a:pathLst>
              </a:custGeom>
              <a:solidFill>
                <a:srgbClr val="2C3A64"/>
              </a:solidFill>
              <a:ln w="9525" cap="flat">
                <a:noFill/>
                <a:prstDash val="solid"/>
                <a:miter/>
              </a:ln>
            </p:spPr>
            <p:txBody>
              <a:bodyPr rtlCol="0" anchor="ctr"/>
              <a:lstStyle/>
              <a:p>
                <a:endParaRPr lang="zh-CN" altLang="en-US"/>
              </a:p>
            </p:txBody>
          </p:sp>
          <p:sp>
            <p:nvSpPr>
              <p:cNvPr id="59" name="任意多边形: 形状 58">
                <a:extLst>
                  <a:ext uri="{FF2B5EF4-FFF2-40B4-BE49-F238E27FC236}">
                    <a16:creationId xmlns:a16="http://schemas.microsoft.com/office/drawing/2014/main" id="{5B14275D-8BEC-E19D-9514-895D5D5A9BA9}"/>
                  </a:ext>
                </a:extLst>
              </p:cNvPr>
              <p:cNvSpPr/>
              <p:nvPr/>
            </p:nvSpPr>
            <p:spPr>
              <a:xfrm>
                <a:off x="7449312" y="4883143"/>
                <a:ext cx="104203" cy="117919"/>
              </a:xfrm>
              <a:custGeom>
                <a:avLst/>
                <a:gdLst>
                  <a:gd name="connsiteX0" fmla="*/ 104204 w 104203"/>
                  <a:gd name="connsiteY0" fmla="*/ 57055 h 117919"/>
                  <a:gd name="connsiteX1" fmla="*/ 101060 w 104203"/>
                  <a:gd name="connsiteY1" fmla="*/ 38671 h 117919"/>
                  <a:gd name="connsiteX2" fmla="*/ 100489 w 104203"/>
                  <a:gd name="connsiteY2" fmla="*/ 37147 h 117919"/>
                  <a:gd name="connsiteX3" fmla="*/ 90868 w 104203"/>
                  <a:gd name="connsiteY3" fmla="*/ 19717 h 117919"/>
                  <a:gd name="connsiteX4" fmla="*/ 52101 w 104203"/>
                  <a:gd name="connsiteY4" fmla="*/ 0 h 117919"/>
                  <a:gd name="connsiteX5" fmla="*/ 19526 w 104203"/>
                  <a:gd name="connsiteY5" fmla="*/ 13049 h 117919"/>
                  <a:gd name="connsiteX6" fmla="*/ 19431 w 104203"/>
                  <a:gd name="connsiteY6" fmla="*/ 13049 h 117919"/>
                  <a:gd name="connsiteX7" fmla="*/ 18479 w 104203"/>
                  <a:gd name="connsiteY7" fmla="*/ 14002 h 117919"/>
                  <a:gd name="connsiteX8" fmla="*/ 3714 w 104203"/>
                  <a:gd name="connsiteY8" fmla="*/ 37147 h 117919"/>
                  <a:gd name="connsiteX9" fmla="*/ 0 w 104203"/>
                  <a:gd name="connsiteY9" fmla="*/ 58960 h 117919"/>
                  <a:gd name="connsiteX10" fmla="*/ 10001 w 104203"/>
                  <a:gd name="connsiteY10" fmla="*/ 93726 h 117919"/>
                  <a:gd name="connsiteX11" fmla="*/ 28289 w 104203"/>
                  <a:gd name="connsiteY11" fmla="*/ 111442 h 117919"/>
                  <a:gd name="connsiteX12" fmla="*/ 52006 w 104203"/>
                  <a:gd name="connsiteY12" fmla="*/ 117920 h 117919"/>
                  <a:gd name="connsiteX13" fmla="*/ 86201 w 104203"/>
                  <a:gd name="connsiteY13" fmla="*/ 103346 h 117919"/>
                  <a:gd name="connsiteX14" fmla="*/ 104108 w 104203"/>
                  <a:gd name="connsiteY14" fmla="*/ 58960 h 117919"/>
                  <a:gd name="connsiteX15" fmla="*/ 104204 w 104203"/>
                  <a:gd name="connsiteY15" fmla="*/ 57055 h 117919"/>
                  <a:gd name="connsiteX16" fmla="*/ 86963 w 104203"/>
                  <a:gd name="connsiteY16" fmla="*/ 58960 h 117919"/>
                  <a:gd name="connsiteX17" fmla="*/ 55054 w 104203"/>
                  <a:gd name="connsiteY17" fmla="*/ 100489 h 117919"/>
                  <a:gd name="connsiteX18" fmla="*/ 54959 w 104203"/>
                  <a:gd name="connsiteY18" fmla="*/ 100489 h 117919"/>
                  <a:gd name="connsiteX19" fmla="*/ 52197 w 104203"/>
                  <a:gd name="connsiteY19" fmla="*/ 100679 h 117919"/>
                  <a:gd name="connsiteX20" fmla="*/ 42386 w 104203"/>
                  <a:gd name="connsiteY20" fmla="*/ 98965 h 117919"/>
                  <a:gd name="connsiteX21" fmla="*/ 42291 w 104203"/>
                  <a:gd name="connsiteY21" fmla="*/ 98965 h 117919"/>
                  <a:gd name="connsiteX22" fmla="*/ 42196 w 104203"/>
                  <a:gd name="connsiteY22" fmla="*/ 98870 h 117919"/>
                  <a:gd name="connsiteX23" fmla="*/ 32195 w 104203"/>
                  <a:gd name="connsiteY23" fmla="*/ 93154 h 117919"/>
                  <a:gd name="connsiteX24" fmla="*/ 17336 w 104203"/>
                  <a:gd name="connsiteY24" fmla="*/ 58960 h 117919"/>
                  <a:gd name="connsiteX25" fmla="*/ 22479 w 104203"/>
                  <a:gd name="connsiteY25" fmla="*/ 37147 h 117919"/>
                  <a:gd name="connsiteX26" fmla="*/ 39243 w 104203"/>
                  <a:gd name="connsiteY26" fmla="*/ 20193 h 117919"/>
                  <a:gd name="connsiteX27" fmla="*/ 48292 w 104203"/>
                  <a:gd name="connsiteY27" fmla="*/ 17526 h 117919"/>
                  <a:gd name="connsiteX28" fmla="*/ 52101 w 104203"/>
                  <a:gd name="connsiteY28" fmla="*/ 17240 h 117919"/>
                  <a:gd name="connsiteX29" fmla="*/ 60960 w 104203"/>
                  <a:gd name="connsiteY29" fmla="*/ 18574 h 117919"/>
                  <a:gd name="connsiteX30" fmla="*/ 78581 w 104203"/>
                  <a:gd name="connsiteY30" fmla="*/ 31813 h 117919"/>
                  <a:gd name="connsiteX31" fmla="*/ 78677 w 104203"/>
                  <a:gd name="connsiteY31" fmla="*/ 31909 h 117919"/>
                  <a:gd name="connsiteX32" fmla="*/ 81819 w 104203"/>
                  <a:gd name="connsiteY32" fmla="*/ 37052 h 117919"/>
                  <a:gd name="connsiteX33" fmla="*/ 86963 w 104203"/>
                  <a:gd name="connsiteY33" fmla="*/ 58483 h 117919"/>
                  <a:gd name="connsiteX34" fmla="*/ 86963 w 104203"/>
                  <a:gd name="connsiteY34" fmla="*/ 58960 h 11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03" h="117919">
                    <a:moveTo>
                      <a:pt x="104204" y="57055"/>
                    </a:moveTo>
                    <a:cubicBezTo>
                      <a:pt x="104013" y="50578"/>
                      <a:pt x="102965" y="44387"/>
                      <a:pt x="101060" y="38671"/>
                    </a:cubicBezTo>
                    <a:cubicBezTo>
                      <a:pt x="100869" y="38100"/>
                      <a:pt x="100679" y="37624"/>
                      <a:pt x="100489" y="37147"/>
                    </a:cubicBezTo>
                    <a:cubicBezTo>
                      <a:pt x="98203" y="30671"/>
                      <a:pt x="94964" y="24765"/>
                      <a:pt x="90868" y="19717"/>
                    </a:cubicBezTo>
                    <a:cubicBezTo>
                      <a:pt x="81343" y="7620"/>
                      <a:pt x="67437" y="0"/>
                      <a:pt x="52101" y="0"/>
                    </a:cubicBezTo>
                    <a:cubicBezTo>
                      <a:pt x="39719" y="0"/>
                      <a:pt x="28384" y="4858"/>
                      <a:pt x="19526" y="13049"/>
                    </a:cubicBezTo>
                    <a:lnTo>
                      <a:pt x="19431" y="13049"/>
                    </a:lnTo>
                    <a:cubicBezTo>
                      <a:pt x="19050" y="13335"/>
                      <a:pt x="18764" y="13621"/>
                      <a:pt x="18479" y="14002"/>
                    </a:cubicBezTo>
                    <a:cubicBezTo>
                      <a:pt x="12002" y="20193"/>
                      <a:pt x="6858" y="28099"/>
                      <a:pt x="3714" y="37147"/>
                    </a:cubicBezTo>
                    <a:cubicBezTo>
                      <a:pt x="1333" y="43910"/>
                      <a:pt x="0" y="51245"/>
                      <a:pt x="0" y="58960"/>
                    </a:cubicBezTo>
                    <a:cubicBezTo>
                      <a:pt x="0" y="71914"/>
                      <a:pt x="3714" y="83915"/>
                      <a:pt x="10001" y="93726"/>
                    </a:cubicBezTo>
                    <a:cubicBezTo>
                      <a:pt x="14764" y="101060"/>
                      <a:pt x="21050" y="107156"/>
                      <a:pt x="28289" y="111442"/>
                    </a:cubicBezTo>
                    <a:cubicBezTo>
                      <a:pt x="35433" y="115633"/>
                      <a:pt x="43529" y="117920"/>
                      <a:pt x="52006" y="117920"/>
                    </a:cubicBezTo>
                    <a:cubicBezTo>
                      <a:pt x="65055" y="117920"/>
                      <a:pt x="76962" y="112490"/>
                      <a:pt x="86201" y="103346"/>
                    </a:cubicBezTo>
                    <a:cubicBezTo>
                      <a:pt x="97155" y="92583"/>
                      <a:pt x="104108" y="76676"/>
                      <a:pt x="104108" y="58960"/>
                    </a:cubicBezTo>
                    <a:cubicBezTo>
                      <a:pt x="104204" y="58293"/>
                      <a:pt x="104204" y="57721"/>
                      <a:pt x="104204" y="57055"/>
                    </a:cubicBezTo>
                    <a:close/>
                    <a:moveTo>
                      <a:pt x="86963" y="58960"/>
                    </a:moveTo>
                    <a:cubicBezTo>
                      <a:pt x="86963" y="80772"/>
                      <a:pt x="72961" y="98774"/>
                      <a:pt x="55054" y="100489"/>
                    </a:cubicBezTo>
                    <a:lnTo>
                      <a:pt x="54959" y="100489"/>
                    </a:lnTo>
                    <a:cubicBezTo>
                      <a:pt x="54007" y="100584"/>
                      <a:pt x="53149" y="100679"/>
                      <a:pt x="52197" y="100679"/>
                    </a:cubicBezTo>
                    <a:cubicBezTo>
                      <a:pt x="48768" y="100679"/>
                      <a:pt x="45529" y="100108"/>
                      <a:pt x="42386" y="98965"/>
                    </a:cubicBezTo>
                    <a:lnTo>
                      <a:pt x="42291" y="98965"/>
                    </a:lnTo>
                    <a:lnTo>
                      <a:pt x="42196" y="98870"/>
                    </a:lnTo>
                    <a:cubicBezTo>
                      <a:pt x="38576" y="97631"/>
                      <a:pt x="35243" y="95631"/>
                      <a:pt x="32195" y="93154"/>
                    </a:cubicBezTo>
                    <a:cubicBezTo>
                      <a:pt x="23241" y="85630"/>
                      <a:pt x="17336" y="73057"/>
                      <a:pt x="17336" y="58960"/>
                    </a:cubicBezTo>
                    <a:cubicBezTo>
                      <a:pt x="17336" y="50959"/>
                      <a:pt x="19240" y="43529"/>
                      <a:pt x="22479" y="37147"/>
                    </a:cubicBezTo>
                    <a:cubicBezTo>
                      <a:pt x="26384" y="29527"/>
                      <a:pt x="32289" y="23622"/>
                      <a:pt x="39243" y="20193"/>
                    </a:cubicBezTo>
                    <a:cubicBezTo>
                      <a:pt x="42100" y="18859"/>
                      <a:pt x="45148" y="18002"/>
                      <a:pt x="48292" y="17526"/>
                    </a:cubicBezTo>
                    <a:cubicBezTo>
                      <a:pt x="49530" y="17335"/>
                      <a:pt x="50768" y="17240"/>
                      <a:pt x="52101" y="17240"/>
                    </a:cubicBezTo>
                    <a:cubicBezTo>
                      <a:pt x="55150" y="17240"/>
                      <a:pt x="58102" y="17716"/>
                      <a:pt x="60960" y="18574"/>
                    </a:cubicBezTo>
                    <a:cubicBezTo>
                      <a:pt x="67913" y="20764"/>
                      <a:pt x="74009" y="25432"/>
                      <a:pt x="78581" y="31813"/>
                    </a:cubicBezTo>
                    <a:cubicBezTo>
                      <a:pt x="78677" y="31813"/>
                      <a:pt x="78677" y="31909"/>
                      <a:pt x="78677" y="31909"/>
                    </a:cubicBezTo>
                    <a:cubicBezTo>
                      <a:pt x="79914" y="33528"/>
                      <a:pt x="80963" y="35242"/>
                      <a:pt x="81819" y="37052"/>
                    </a:cubicBezTo>
                    <a:cubicBezTo>
                      <a:pt x="85058" y="43339"/>
                      <a:pt x="86963" y="50578"/>
                      <a:pt x="86963" y="58483"/>
                    </a:cubicBezTo>
                    <a:lnTo>
                      <a:pt x="86963" y="58960"/>
                    </a:lnTo>
                    <a:close/>
                  </a:path>
                </a:pathLst>
              </a:custGeom>
              <a:solidFill>
                <a:srgbClr val="FFFFFF"/>
              </a:solidFill>
              <a:ln w="9525" cap="flat">
                <a:noFill/>
                <a:prstDash val="solid"/>
                <a:miter/>
              </a:ln>
            </p:spPr>
            <p:txBody>
              <a:bodyPr rtlCol="0" anchor="ctr"/>
              <a:lstStyle/>
              <a:p>
                <a:endParaRPr lang="zh-CN" altLang="en-US"/>
              </a:p>
            </p:txBody>
          </p:sp>
          <p:sp>
            <p:nvSpPr>
              <p:cNvPr id="60" name="任意多边形: 形状 59">
                <a:extLst>
                  <a:ext uri="{FF2B5EF4-FFF2-40B4-BE49-F238E27FC236}">
                    <a16:creationId xmlns:a16="http://schemas.microsoft.com/office/drawing/2014/main" id="{6A5E6040-4CA1-8DCF-9613-C10E0D6D2DB6}"/>
                  </a:ext>
                </a:extLst>
              </p:cNvPr>
              <p:cNvSpPr/>
              <p:nvPr/>
            </p:nvSpPr>
            <p:spPr>
              <a:xfrm>
                <a:off x="8276082" y="5289480"/>
                <a:ext cx="108428" cy="186814"/>
              </a:xfrm>
              <a:custGeom>
                <a:avLst/>
                <a:gdLst>
                  <a:gd name="connsiteX0" fmla="*/ 0 w 108428"/>
                  <a:gd name="connsiteY0" fmla="*/ 39624 h 186814"/>
                  <a:gd name="connsiteX1" fmla="*/ 8573 w 108428"/>
                  <a:gd name="connsiteY1" fmla="*/ 105061 h 186814"/>
                  <a:gd name="connsiteX2" fmla="*/ 50387 w 108428"/>
                  <a:gd name="connsiteY2" fmla="*/ 154686 h 186814"/>
                  <a:gd name="connsiteX3" fmla="*/ 46863 w 108428"/>
                  <a:gd name="connsiteY3" fmla="*/ 111252 h 186814"/>
                  <a:gd name="connsiteX4" fmla="*/ 85916 w 108428"/>
                  <a:gd name="connsiteY4" fmla="*/ 186785 h 186814"/>
                  <a:gd name="connsiteX5" fmla="*/ 106204 w 108428"/>
                  <a:gd name="connsiteY5" fmla="*/ 72199 h 186814"/>
                  <a:gd name="connsiteX6" fmla="*/ 65437 w 108428"/>
                  <a:gd name="connsiteY6" fmla="*/ 0 h 186814"/>
                  <a:gd name="connsiteX7" fmla="*/ 0 w 108428"/>
                  <a:gd name="connsiteY7" fmla="*/ 39624 h 186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428" h="186814">
                    <a:moveTo>
                      <a:pt x="0" y="39624"/>
                    </a:moveTo>
                    <a:cubicBezTo>
                      <a:pt x="0" y="39624"/>
                      <a:pt x="191" y="83725"/>
                      <a:pt x="8573" y="105061"/>
                    </a:cubicBezTo>
                    <a:cubicBezTo>
                      <a:pt x="16954" y="126301"/>
                      <a:pt x="42005" y="154686"/>
                      <a:pt x="50387" y="154686"/>
                    </a:cubicBezTo>
                    <a:cubicBezTo>
                      <a:pt x="58769" y="154686"/>
                      <a:pt x="42672" y="110299"/>
                      <a:pt x="46863" y="111252"/>
                    </a:cubicBezTo>
                    <a:cubicBezTo>
                      <a:pt x="51054" y="112109"/>
                      <a:pt x="71247" y="185071"/>
                      <a:pt x="85916" y="186785"/>
                    </a:cubicBezTo>
                    <a:cubicBezTo>
                      <a:pt x="100584" y="188595"/>
                      <a:pt x="113824" y="104965"/>
                      <a:pt x="106204" y="72199"/>
                    </a:cubicBezTo>
                    <a:cubicBezTo>
                      <a:pt x="98488" y="39433"/>
                      <a:pt x="65437" y="0"/>
                      <a:pt x="65437" y="0"/>
                    </a:cubicBezTo>
                    <a:lnTo>
                      <a:pt x="0" y="39624"/>
                    </a:lnTo>
                    <a:close/>
                  </a:path>
                </a:pathLst>
              </a:custGeom>
              <a:solidFill>
                <a:srgbClr val="F3AB75"/>
              </a:solidFill>
              <a:ln w="9525" cap="flat">
                <a:noFill/>
                <a:prstDash val="solid"/>
                <a:miter/>
              </a:ln>
            </p:spPr>
            <p:txBody>
              <a:bodyPr rtlCol="0" anchor="ctr"/>
              <a:lstStyle/>
              <a:p>
                <a:endParaRPr lang="zh-CN" altLang="en-US"/>
              </a:p>
            </p:txBody>
          </p:sp>
          <p:sp>
            <p:nvSpPr>
              <p:cNvPr id="61" name="任意多边形: 形状 60">
                <a:extLst>
                  <a:ext uri="{FF2B5EF4-FFF2-40B4-BE49-F238E27FC236}">
                    <a16:creationId xmlns:a16="http://schemas.microsoft.com/office/drawing/2014/main" id="{39CD1C5F-11FC-825C-F0FB-0F02A0F724F1}"/>
                  </a:ext>
                </a:extLst>
              </p:cNvPr>
              <p:cNvSpPr/>
              <p:nvPr/>
            </p:nvSpPr>
            <p:spPr>
              <a:xfrm>
                <a:off x="7774495" y="4083710"/>
                <a:ext cx="575742" cy="1248971"/>
              </a:xfrm>
              <a:custGeom>
                <a:avLst/>
                <a:gdLst>
                  <a:gd name="connsiteX0" fmla="*/ 114586 w 575742"/>
                  <a:gd name="connsiteY0" fmla="*/ 0 h 1248971"/>
                  <a:gd name="connsiteX1" fmla="*/ 321945 w 575742"/>
                  <a:gd name="connsiteY1" fmla="*/ 161258 h 1248971"/>
                  <a:gd name="connsiteX2" fmla="*/ 456057 w 575742"/>
                  <a:gd name="connsiteY2" fmla="*/ 728663 h 1248971"/>
                  <a:gd name="connsiteX3" fmla="*/ 575310 w 575742"/>
                  <a:gd name="connsiteY3" fmla="*/ 1197959 h 1248971"/>
                  <a:gd name="connsiteX4" fmla="*/ 558737 w 575742"/>
                  <a:gd name="connsiteY4" fmla="*/ 1227677 h 1248971"/>
                  <a:gd name="connsiteX5" fmla="*/ 509207 w 575742"/>
                  <a:gd name="connsiteY5" fmla="*/ 1247299 h 1248971"/>
                  <a:gd name="connsiteX6" fmla="*/ 480441 w 575742"/>
                  <a:gd name="connsiteY6" fmla="*/ 1237488 h 1248971"/>
                  <a:gd name="connsiteX7" fmla="*/ 202406 w 575742"/>
                  <a:gd name="connsiteY7" fmla="*/ 695897 h 1248971"/>
                  <a:gd name="connsiteX8" fmla="*/ 0 w 575742"/>
                  <a:gd name="connsiteY8" fmla="*/ 371094 h 1248971"/>
                  <a:gd name="connsiteX9" fmla="*/ 114586 w 575742"/>
                  <a:gd name="connsiteY9" fmla="*/ 0 h 1248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5742" h="1248971">
                    <a:moveTo>
                      <a:pt x="114586" y="0"/>
                    </a:moveTo>
                    <a:cubicBezTo>
                      <a:pt x="114586" y="0"/>
                      <a:pt x="249365" y="18288"/>
                      <a:pt x="321945" y="161258"/>
                    </a:cubicBezTo>
                    <a:cubicBezTo>
                      <a:pt x="378047" y="271748"/>
                      <a:pt x="416529" y="619220"/>
                      <a:pt x="456057" y="728663"/>
                    </a:cubicBezTo>
                    <a:cubicBezTo>
                      <a:pt x="493967" y="833342"/>
                      <a:pt x="546164" y="1035844"/>
                      <a:pt x="575310" y="1197959"/>
                    </a:cubicBezTo>
                    <a:cubicBezTo>
                      <a:pt x="577596" y="1210533"/>
                      <a:pt x="570643" y="1222915"/>
                      <a:pt x="558737" y="1227677"/>
                    </a:cubicBezTo>
                    <a:lnTo>
                      <a:pt x="509207" y="1247299"/>
                    </a:lnTo>
                    <a:cubicBezTo>
                      <a:pt x="498539" y="1251585"/>
                      <a:pt x="486347" y="1247394"/>
                      <a:pt x="480441" y="1237488"/>
                    </a:cubicBezTo>
                    <a:cubicBezTo>
                      <a:pt x="436436" y="1163479"/>
                      <a:pt x="262700" y="867251"/>
                      <a:pt x="202406" y="695897"/>
                    </a:cubicBezTo>
                    <a:cubicBezTo>
                      <a:pt x="131922" y="495586"/>
                      <a:pt x="0" y="371094"/>
                      <a:pt x="0" y="371094"/>
                    </a:cubicBezTo>
                    <a:lnTo>
                      <a:pt x="114586" y="0"/>
                    </a:lnTo>
                    <a:close/>
                  </a:path>
                </a:pathLst>
              </a:custGeom>
              <a:solidFill>
                <a:schemeClr val="bg1"/>
              </a:solidFill>
              <a:ln w="9525" cap="flat">
                <a:noFill/>
                <a:prstDash val="solid"/>
                <a:miter/>
              </a:ln>
            </p:spPr>
            <p:txBody>
              <a:bodyPr rtlCol="0" anchor="ctr"/>
              <a:lstStyle/>
              <a:p>
                <a:endParaRPr lang="zh-CN" altLang="en-US"/>
              </a:p>
            </p:txBody>
          </p:sp>
        </p:grpSp>
      </p:grpSp>
      <p:sp>
        <p:nvSpPr>
          <p:cNvPr id="102" name="文本框 101"/>
          <p:cNvSpPr txBox="1"/>
          <p:nvPr/>
        </p:nvSpPr>
        <p:spPr>
          <a:xfrm>
            <a:off x="567651" y="3137008"/>
            <a:ext cx="2779200" cy="2223237"/>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在任何人与人的沟通中，最重要的一点就是建立与对方的情感连接，首先试图理解别人，才能获得别人的理解。</a:t>
            </a:r>
          </a:p>
        </p:txBody>
      </p:sp>
      <p:sp>
        <p:nvSpPr>
          <p:cNvPr id="104" name="文本框 103"/>
          <p:cNvSpPr txBox="1"/>
          <p:nvPr/>
        </p:nvSpPr>
        <p:spPr>
          <a:xfrm>
            <a:off x="8976876" y="3137008"/>
            <a:ext cx="2780700" cy="2583336"/>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“先跟后带”的技巧，其理论基础就是建立相互尊重的情感联系，当对方觉得获得了你的认同而非拒绝后，反过来对方更容易接纳你的建议。</a:t>
            </a:r>
          </a:p>
        </p:txBody>
      </p:sp>
      <p:sp>
        <p:nvSpPr>
          <p:cNvPr id="105" name="矩形: 圆角 104"/>
          <p:cNvSpPr/>
          <p:nvPr/>
        </p:nvSpPr>
        <p:spPr>
          <a:xfrm>
            <a:off x="567651" y="2329239"/>
            <a:ext cx="2678997"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06" name="文本框 105"/>
          <p:cNvSpPr txBox="1"/>
          <p:nvPr>
            <p:custDataLst>
              <p:tags r:id="rId5"/>
            </p:custDataLst>
          </p:nvPr>
        </p:nvSpPr>
        <p:spPr>
          <a:xfrm>
            <a:off x="576290" y="2437705"/>
            <a:ext cx="2678998"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建立情感连接</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07" name="矩形: 圆角 106"/>
          <p:cNvSpPr/>
          <p:nvPr/>
        </p:nvSpPr>
        <p:spPr>
          <a:xfrm>
            <a:off x="8976876" y="2329239"/>
            <a:ext cx="2678997"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08" name="文本框 107"/>
          <p:cNvSpPr txBox="1"/>
          <p:nvPr>
            <p:custDataLst>
              <p:tags r:id="rId6"/>
            </p:custDataLst>
          </p:nvPr>
        </p:nvSpPr>
        <p:spPr>
          <a:xfrm>
            <a:off x="8985515" y="2437705"/>
            <a:ext cx="2678998"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建立情感认同</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cxnSp>
        <p:nvCxnSpPr>
          <p:cNvPr id="24" name="直接连接符 23"/>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25"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6"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27" name="直接连接符 26"/>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学会倾听</a:t>
            </a:r>
          </a:p>
        </p:txBody>
      </p:sp>
      <p:sp>
        <p:nvSpPr>
          <p:cNvPr id="29" name="文本框 28"/>
          <p:cNvSpPr txBox="1"/>
          <p:nvPr/>
        </p:nvSpPr>
        <p:spPr>
          <a:xfrm>
            <a:off x="1703246" y="912355"/>
            <a:ext cx="2240103"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Learn to listen</a:t>
            </a:r>
            <a:endParaRPr lang="zh-CN" altLang="en-US" dirty="0"/>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02</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先跟后带</a:t>
            </a:r>
          </a:p>
        </p:txBody>
      </p:sp>
      <p:sp>
        <p:nvSpPr>
          <p:cNvPr id="17" name="文本框 16"/>
          <p:cNvSpPr txBox="1"/>
          <p:nvPr/>
        </p:nvSpPr>
        <p:spPr>
          <a:xfrm>
            <a:off x="5692775" y="2423160"/>
            <a:ext cx="5948680" cy="1503680"/>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先跟后带是一种说话方式，即避免否认或批判受导者所说的话，代之以认同和肯定的话。可以从对方说的话中找到可以接受的认同的地方，争对这一点展开职场工作沟通</a:t>
            </a:r>
          </a:p>
        </p:txBody>
      </p:sp>
      <p:sp>
        <p:nvSpPr>
          <p:cNvPr id="18" name="文本框 17"/>
          <p:cNvSpPr txBox="1"/>
          <p:nvPr/>
        </p:nvSpPr>
        <p:spPr>
          <a:xfrm>
            <a:off x="5692775" y="4464050"/>
            <a:ext cx="5948680" cy="1503045"/>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找到认同的可接受的地方再展开沟通也是对对方情绪上的一种认同，在达成认同后，对方自然而然能感受到互相的尊重，在这个基础上再去引导问题的解决。</a:t>
            </a:r>
          </a:p>
        </p:txBody>
      </p:sp>
      <p:cxnSp>
        <p:nvCxnSpPr>
          <p:cNvPr id="20" name="直接连接符 19"/>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26"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7"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28" name="直接连接符 27"/>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1019175" y="2480310"/>
            <a:ext cx="1739900" cy="678180"/>
            <a:chOff x="-2114" y="2747"/>
            <a:chExt cx="2740" cy="1068"/>
          </a:xfrm>
        </p:grpSpPr>
        <p:sp>
          <p:nvSpPr>
            <p:cNvPr id="12" name="矩形: 圆角 11"/>
            <p:cNvSpPr/>
            <p:nvPr/>
          </p:nvSpPr>
          <p:spPr>
            <a:xfrm>
              <a:off x="-2114" y="2747"/>
              <a:ext cx="2740" cy="106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3" name="文本框 12"/>
            <p:cNvSpPr txBox="1"/>
            <p:nvPr>
              <p:custDataLst>
                <p:tags r:id="rId9"/>
              </p:custDataLst>
            </p:nvPr>
          </p:nvSpPr>
          <p:spPr>
            <a:xfrm>
              <a:off x="-2100" y="2918"/>
              <a:ext cx="2727" cy="727"/>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情绪认同</a:t>
              </a:r>
            </a:p>
          </p:txBody>
        </p:sp>
      </p:grpSp>
      <p:grpSp>
        <p:nvGrpSpPr>
          <p:cNvPr id="5" name="组合 4"/>
          <p:cNvGrpSpPr/>
          <p:nvPr/>
        </p:nvGrpSpPr>
        <p:grpSpPr>
          <a:xfrm>
            <a:off x="3475355" y="2480945"/>
            <a:ext cx="1739900" cy="678180"/>
            <a:chOff x="-2114" y="2747"/>
            <a:chExt cx="2740" cy="1068"/>
          </a:xfrm>
        </p:grpSpPr>
        <p:sp>
          <p:nvSpPr>
            <p:cNvPr id="6" name="矩形: 圆角 11"/>
            <p:cNvSpPr/>
            <p:nvPr/>
          </p:nvSpPr>
          <p:spPr>
            <a:xfrm>
              <a:off x="-2114" y="2747"/>
              <a:ext cx="2740" cy="106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9" name="文本框 8"/>
            <p:cNvSpPr txBox="1"/>
            <p:nvPr>
              <p:custDataLst>
                <p:tags r:id="rId8"/>
              </p:custDataLst>
            </p:nvPr>
          </p:nvSpPr>
          <p:spPr>
            <a:xfrm>
              <a:off x="-2100" y="2918"/>
              <a:ext cx="2727" cy="727"/>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引导表达</a:t>
              </a:r>
            </a:p>
          </p:txBody>
        </p:sp>
      </p:grpSp>
      <p:grpSp>
        <p:nvGrpSpPr>
          <p:cNvPr id="10" name="组合 9"/>
          <p:cNvGrpSpPr/>
          <p:nvPr/>
        </p:nvGrpSpPr>
        <p:grpSpPr>
          <a:xfrm>
            <a:off x="1019175" y="3753485"/>
            <a:ext cx="1739900" cy="678180"/>
            <a:chOff x="-2114" y="2747"/>
            <a:chExt cx="2740" cy="1068"/>
          </a:xfrm>
        </p:grpSpPr>
        <p:sp>
          <p:nvSpPr>
            <p:cNvPr id="11" name="矩形: 圆角 11"/>
            <p:cNvSpPr/>
            <p:nvPr/>
          </p:nvSpPr>
          <p:spPr>
            <a:xfrm>
              <a:off x="-2114" y="2747"/>
              <a:ext cx="2740" cy="106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5" name="文本框 14"/>
            <p:cNvSpPr txBox="1"/>
            <p:nvPr>
              <p:custDataLst>
                <p:tags r:id="rId7"/>
              </p:custDataLst>
            </p:nvPr>
          </p:nvSpPr>
          <p:spPr>
            <a:xfrm>
              <a:off x="-2100" y="2918"/>
              <a:ext cx="2727" cy="727"/>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回归理性</a:t>
              </a:r>
            </a:p>
          </p:txBody>
        </p:sp>
      </p:grpSp>
      <p:grpSp>
        <p:nvGrpSpPr>
          <p:cNvPr id="19" name="组合 18"/>
          <p:cNvGrpSpPr/>
          <p:nvPr/>
        </p:nvGrpSpPr>
        <p:grpSpPr>
          <a:xfrm>
            <a:off x="3475355" y="3752850"/>
            <a:ext cx="1739900" cy="678180"/>
            <a:chOff x="-2114" y="2747"/>
            <a:chExt cx="2740" cy="1068"/>
          </a:xfrm>
        </p:grpSpPr>
        <p:sp>
          <p:nvSpPr>
            <p:cNvPr id="21" name="矩形: 圆角 11"/>
            <p:cNvSpPr/>
            <p:nvPr/>
          </p:nvSpPr>
          <p:spPr>
            <a:xfrm>
              <a:off x="-2114" y="2747"/>
              <a:ext cx="2740" cy="106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2" name="文本框 21"/>
            <p:cNvSpPr txBox="1"/>
            <p:nvPr>
              <p:custDataLst>
                <p:tags r:id="rId6"/>
              </p:custDataLst>
            </p:nvPr>
          </p:nvSpPr>
          <p:spPr>
            <a:xfrm>
              <a:off x="-2100" y="2918"/>
              <a:ext cx="2727" cy="727"/>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给予反馈</a:t>
              </a:r>
            </a:p>
          </p:txBody>
        </p:sp>
      </p:grpSp>
      <p:grpSp>
        <p:nvGrpSpPr>
          <p:cNvPr id="23" name="组合 22"/>
          <p:cNvGrpSpPr/>
          <p:nvPr/>
        </p:nvGrpSpPr>
        <p:grpSpPr>
          <a:xfrm>
            <a:off x="3484245" y="5024755"/>
            <a:ext cx="1739900" cy="678180"/>
            <a:chOff x="-2114" y="2747"/>
            <a:chExt cx="2740" cy="1068"/>
          </a:xfrm>
        </p:grpSpPr>
        <p:sp>
          <p:nvSpPr>
            <p:cNvPr id="24" name="矩形: 圆角 11"/>
            <p:cNvSpPr/>
            <p:nvPr/>
          </p:nvSpPr>
          <p:spPr>
            <a:xfrm>
              <a:off x="-2114" y="2747"/>
              <a:ext cx="2740" cy="106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5" name="文本框 24"/>
            <p:cNvSpPr txBox="1"/>
            <p:nvPr>
              <p:custDataLst>
                <p:tags r:id="rId5"/>
              </p:custDataLst>
            </p:nvPr>
          </p:nvSpPr>
          <p:spPr>
            <a:xfrm>
              <a:off x="-2100" y="2918"/>
              <a:ext cx="2727" cy="727"/>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主动阐述</a:t>
              </a:r>
            </a:p>
          </p:txBody>
        </p:sp>
      </p:grpSp>
      <p:grpSp>
        <p:nvGrpSpPr>
          <p:cNvPr id="34" name="组合 33"/>
          <p:cNvGrpSpPr/>
          <p:nvPr/>
        </p:nvGrpSpPr>
        <p:grpSpPr>
          <a:xfrm>
            <a:off x="1019175" y="4859020"/>
            <a:ext cx="1739900" cy="1209040"/>
            <a:chOff x="1605" y="7652"/>
            <a:chExt cx="3458" cy="2402"/>
          </a:xfrm>
        </p:grpSpPr>
        <p:sp>
          <p:nvSpPr>
            <p:cNvPr id="30" name="任意多边形: 形状 23"/>
            <p:cNvSpPr/>
            <p:nvPr/>
          </p:nvSpPr>
          <p:spPr>
            <a:xfrm>
              <a:off x="1605" y="7652"/>
              <a:ext cx="3459" cy="2403"/>
            </a:xfrm>
            <a:custGeom>
              <a:avLst/>
              <a:gdLst>
                <a:gd name="connsiteX0" fmla="*/ 1742096 w 1742096"/>
                <a:gd name="connsiteY0" fmla="*/ 0 h 1210546"/>
                <a:gd name="connsiteX1" fmla="*/ 0 w 1742096"/>
                <a:gd name="connsiteY1" fmla="*/ 0 h 1210546"/>
                <a:gd name="connsiteX2" fmla="*/ 0 w 1742096"/>
                <a:gd name="connsiteY2" fmla="*/ 1006014 h 1210546"/>
                <a:gd name="connsiteX3" fmla="*/ 241647 w 1742096"/>
                <a:gd name="connsiteY3" fmla="*/ 1006014 h 1210546"/>
                <a:gd name="connsiteX4" fmla="*/ 524350 w 1742096"/>
                <a:gd name="connsiteY4" fmla="*/ 1210490 h 1210546"/>
                <a:gd name="connsiteX5" fmla="*/ 524539 w 1742096"/>
                <a:gd name="connsiteY5" fmla="*/ 1006014 h 1210546"/>
                <a:gd name="connsiteX6" fmla="*/ 1742088 w 1742096"/>
                <a:gd name="connsiteY6" fmla="*/ 1006014 h 1210546"/>
                <a:gd name="connsiteX7" fmla="*/ 1742088 w 1742096"/>
                <a:gd name="connsiteY7" fmla="*/ 0 h 121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2096" h="1210546">
                  <a:moveTo>
                    <a:pt x="1742096" y="0"/>
                  </a:moveTo>
                  <a:lnTo>
                    <a:pt x="0" y="0"/>
                  </a:lnTo>
                  <a:lnTo>
                    <a:pt x="0" y="1006014"/>
                  </a:lnTo>
                  <a:lnTo>
                    <a:pt x="241647" y="1006014"/>
                  </a:lnTo>
                  <a:cubicBezTo>
                    <a:pt x="348223" y="1084672"/>
                    <a:pt x="523723" y="1213654"/>
                    <a:pt x="524350" y="1210490"/>
                  </a:cubicBezTo>
                  <a:cubicBezTo>
                    <a:pt x="524968" y="1207400"/>
                    <a:pt x="524745" y="1084317"/>
                    <a:pt x="524539" y="1006014"/>
                  </a:cubicBezTo>
                  <a:lnTo>
                    <a:pt x="1742088" y="1006014"/>
                  </a:lnTo>
                  <a:lnTo>
                    <a:pt x="1742088" y="0"/>
                  </a:lnTo>
                  <a:close/>
                </a:path>
              </a:pathLst>
            </a:custGeom>
            <a:solidFill>
              <a:schemeClr val="accent2"/>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1" name="任意多边形: 形状 24"/>
            <p:cNvSpPr/>
            <p:nvPr/>
          </p:nvSpPr>
          <p:spPr>
            <a:xfrm>
              <a:off x="1947" y="8146"/>
              <a:ext cx="2785" cy="20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2" name="任意多边形: 形状 25"/>
            <p:cNvSpPr/>
            <p:nvPr/>
          </p:nvSpPr>
          <p:spPr>
            <a:xfrm>
              <a:off x="1947" y="8539"/>
              <a:ext cx="2785" cy="20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3" name="任意多边形: 形状 26"/>
            <p:cNvSpPr/>
            <p:nvPr/>
          </p:nvSpPr>
          <p:spPr>
            <a:xfrm>
              <a:off x="1947" y="8932"/>
              <a:ext cx="2785" cy="20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学会倾听</a:t>
            </a:r>
          </a:p>
        </p:txBody>
      </p:sp>
      <p:sp>
        <p:nvSpPr>
          <p:cNvPr id="29" name="文本框 28"/>
          <p:cNvSpPr txBox="1"/>
          <p:nvPr/>
        </p:nvSpPr>
        <p:spPr>
          <a:xfrm>
            <a:off x="1703246" y="912355"/>
            <a:ext cx="2240103"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Learn to listen</a:t>
            </a:r>
            <a:endParaRPr lang="zh-CN" altLang="en-US" dirty="0"/>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02</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倾听技巧</a:t>
            </a:r>
          </a:p>
        </p:txBody>
      </p:sp>
      <p:graphicFrame>
        <p:nvGraphicFramePr>
          <p:cNvPr id="5" name="图表 4"/>
          <p:cNvGraphicFramePr/>
          <p:nvPr/>
        </p:nvGraphicFramePr>
        <p:xfrm>
          <a:off x="96347" y="1601381"/>
          <a:ext cx="7131050" cy="4485804"/>
        </p:xfrm>
        <a:graphic>
          <a:graphicData uri="http://schemas.openxmlformats.org/drawingml/2006/chart">
            <c:chart xmlns:c="http://schemas.openxmlformats.org/drawingml/2006/chart" xmlns:r="http://schemas.openxmlformats.org/officeDocument/2006/relationships" r:id="rId9"/>
          </a:graphicData>
        </a:graphic>
      </p:graphicFrame>
      <p:sp>
        <p:nvSpPr>
          <p:cNvPr id="14" name="矩形: 圆角 13"/>
          <p:cNvSpPr/>
          <p:nvPr/>
        </p:nvSpPr>
        <p:spPr>
          <a:xfrm>
            <a:off x="7002851" y="2124079"/>
            <a:ext cx="2678997"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5" name="文本框 14"/>
          <p:cNvSpPr txBox="1"/>
          <p:nvPr>
            <p:custDataLst>
              <p:tags r:id="rId5"/>
            </p:custDataLst>
          </p:nvPr>
        </p:nvSpPr>
        <p:spPr>
          <a:xfrm>
            <a:off x="7011490" y="2232545"/>
            <a:ext cx="2678998"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无意识沟通</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6" name="矩形: 圆角 15"/>
          <p:cNvSpPr/>
          <p:nvPr/>
        </p:nvSpPr>
        <p:spPr>
          <a:xfrm>
            <a:off x="7002851" y="3998525"/>
            <a:ext cx="2678997"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7" name="文本框 16"/>
          <p:cNvSpPr txBox="1"/>
          <p:nvPr>
            <p:custDataLst>
              <p:tags r:id="rId6"/>
            </p:custDataLst>
          </p:nvPr>
        </p:nvSpPr>
        <p:spPr>
          <a:xfrm>
            <a:off x="7011490" y="4106991"/>
            <a:ext cx="2678998"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真诚面部微笑</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8" name="文本框 17"/>
          <p:cNvSpPr txBox="1"/>
          <p:nvPr/>
        </p:nvSpPr>
        <p:spPr>
          <a:xfrm>
            <a:off x="7002851" y="3009179"/>
            <a:ext cx="4638287"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很多的细节往往决定了职场上工作沟通的质量。</a:t>
            </a:r>
          </a:p>
        </p:txBody>
      </p:sp>
      <p:sp>
        <p:nvSpPr>
          <p:cNvPr id="19" name="文本框 18"/>
          <p:cNvSpPr txBox="1"/>
          <p:nvPr/>
        </p:nvSpPr>
        <p:spPr>
          <a:xfrm>
            <a:off x="7002851" y="4883624"/>
            <a:ext cx="4638287"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面部真诚的微笑可以给到诉说者被尊重感和被重视、认同感。</a:t>
            </a:r>
          </a:p>
        </p:txBody>
      </p:sp>
      <p:cxnSp>
        <p:nvCxnSpPr>
          <p:cNvPr id="22" name="直接连接符 21"/>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23"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4"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27" name="直接连接符 26"/>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学会倾听</a:t>
            </a:r>
          </a:p>
        </p:txBody>
      </p:sp>
      <p:sp>
        <p:nvSpPr>
          <p:cNvPr id="29" name="文本框 28"/>
          <p:cNvSpPr txBox="1"/>
          <p:nvPr/>
        </p:nvSpPr>
        <p:spPr>
          <a:xfrm>
            <a:off x="1703246" y="912355"/>
            <a:ext cx="2240103"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Learn to listen</a:t>
            </a:r>
            <a:endParaRPr lang="zh-CN" altLang="en-US" dirty="0"/>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02</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倾听技巧</a:t>
            </a:r>
          </a:p>
        </p:txBody>
      </p:sp>
      <p:sp>
        <p:nvSpPr>
          <p:cNvPr id="23" name="矩形: 圆角 22"/>
          <p:cNvSpPr/>
          <p:nvPr/>
        </p:nvSpPr>
        <p:spPr>
          <a:xfrm>
            <a:off x="623570" y="2346325"/>
            <a:ext cx="2960370" cy="842010"/>
          </a:xfrm>
          <a:prstGeom prst="roundRect">
            <a:avLst>
              <a:gd name="adj" fmla="val 3659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34" name="文本框 33"/>
          <p:cNvSpPr txBox="1"/>
          <p:nvPr/>
        </p:nvSpPr>
        <p:spPr>
          <a:xfrm>
            <a:off x="818515" y="2444115"/>
            <a:ext cx="2570480" cy="532130"/>
          </a:xfrm>
          <a:prstGeom prst="rect">
            <a:avLst/>
          </a:prstGeom>
          <a:noFill/>
        </p:spPr>
        <p:txBody>
          <a:bodyPr wrap="non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pPr algn="ctr"/>
            <a:r>
              <a:rPr kumimoji="0" lang="zh-CN" altLang="en-US"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rPr>
              <a:t>点头</a:t>
            </a:r>
            <a:r>
              <a:rPr kumimoji="0" lang="en-US" alt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rPr>
              <a:t>/</a:t>
            </a:r>
            <a:r>
              <a:rPr lang="zh-CN" altLang="en-US" sz="2400" b="0" spc="0" noProof="0" dirty="0">
                <a:ln>
                  <a:noFill/>
                </a:ln>
                <a:solidFill>
                  <a:srgbClr val="FFFFFF"/>
                </a:solidFill>
                <a:uLnTx/>
                <a:uFillTx/>
                <a:latin typeface="思源黑体 CN Heavy" panose="020B0A00000000000000" pitchFamily="34" charset="-122"/>
                <a:ea typeface="思源黑体 CN Heavy" panose="020B0A00000000000000" pitchFamily="34" charset="-122"/>
                <a:sym typeface="+mn-ea"/>
              </a:rPr>
              <a:t>竖拇指</a:t>
            </a:r>
            <a:r>
              <a:rPr lang="en-US" altLang="zh-CN" sz="2400" b="0" spc="0" noProof="0" dirty="0">
                <a:ln>
                  <a:noFill/>
                </a:ln>
                <a:solidFill>
                  <a:srgbClr val="FFFFFF"/>
                </a:solidFill>
                <a:uLnTx/>
                <a:uFillTx/>
                <a:latin typeface="思源黑体 CN Heavy" panose="020B0A00000000000000" pitchFamily="34" charset="-122"/>
                <a:ea typeface="思源黑体 CN Heavy" panose="020B0A00000000000000" pitchFamily="34" charset="-122"/>
                <a:sym typeface="+mn-ea"/>
              </a:rPr>
              <a:t>/</a:t>
            </a:r>
            <a:r>
              <a:rPr lang="zh-CN" altLang="en-US" sz="2400" b="0" spc="0" dirty="0">
                <a:solidFill>
                  <a:srgbClr val="FFFFFF"/>
                </a:solidFill>
                <a:latin typeface="思源黑体 CN Heavy" panose="020B0A00000000000000" pitchFamily="34" charset="-122"/>
                <a:ea typeface="思源黑体 CN Heavy" panose="020B0A00000000000000" pitchFamily="34" charset="-122"/>
                <a:sym typeface="+mn-ea"/>
              </a:rPr>
              <a:t>记录</a:t>
            </a:r>
            <a:endParaRPr lang="zh-CN" altLang="en-US" sz="2400" dirty="0">
              <a:solidFill>
                <a:schemeClr val="bg1"/>
              </a:solidFill>
              <a:latin typeface="思源黑体 CN Heavy" panose="020B0A00000000000000" pitchFamily="34" charset="-122"/>
              <a:ea typeface="思源黑体 CN Heavy" panose="020B0A00000000000000" pitchFamily="34" charset="-122"/>
            </a:endParaRPr>
          </a:p>
          <a:p>
            <a:pPr algn="ctr"/>
            <a:endParaRPr lang="zh-CN" altLang="en-US" sz="2400" dirty="0">
              <a:solidFill>
                <a:schemeClr val="bg1"/>
              </a:solidFill>
              <a:latin typeface="思源黑体 CN Heavy" panose="020B0A00000000000000" pitchFamily="34" charset="-122"/>
              <a:ea typeface="思源黑体 CN Heavy" panose="020B0A00000000000000" pitchFamily="34" charset="-122"/>
            </a:endParaRPr>
          </a:p>
          <a:p>
            <a:pPr algn="ctr"/>
            <a:endParaRPr kumimoji="0" lang="en-US" alt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endParaRPr>
          </a:p>
        </p:txBody>
      </p:sp>
      <p:cxnSp>
        <p:nvCxnSpPr>
          <p:cNvPr id="42" name="直接连接符 41"/>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43"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44"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45" name="直接连接符 44"/>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矩形: 圆角 22"/>
          <p:cNvSpPr/>
          <p:nvPr/>
        </p:nvSpPr>
        <p:spPr>
          <a:xfrm>
            <a:off x="623570" y="3632200"/>
            <a:ext cx="2960370" cy="842010"/>
          </a:xfrm>
          <a:prstGeom prst="roundRect">
            <a:avLst>
              <a:gd name="adj" fmla="val 3659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0" name="文本框 9"/>
          <p:cNvSpPr txBox="1"/>
          <p:nvPr/>
        </p:nvSpPr>
        <p:spPr>
          <a:xfrm>
            <a:off x="818515" y="3729990"/>
            <a:ext cx="2570480" cy="532130"/>
          </a:xfrm>
          <a:prstGeom prst="rect">
            <a:avLst/>
          </a:prstGeom>
          <a:noFill/>
        </p:spPr>
        <p:txBody>
          <a:bodyPr wrap="non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pPr algn="ctr"/>
            <a:r>
              <a:rPr kumimoji="0" 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rPr>
              <a:t>脚尖直面对方</a:t>
            </a:r>
            <a:endParaRPr lang="zh-CN" altLang="en-US" sz="2400" dirty="0">
              <a:solidFill>
                <a:schemeClr val="bg1"/>
              </a:solidFill>
              <a:latin typeface="思源黑体 CN Heavy" panose="020B0A00000000000000" pitchFamily="34" charset="-122"/>
              <a:ea typeface="思源黑体 CN Heavy" panose="020B0A00000000000000" pitchFamily="34" charset="-122"/>
            </a:endParaRPr>
          </a:p>
          <a:p>
            <a:pPr algn="ctr"/>
            <a:endParaRPr kumimoji="0" lang="en-US" alt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endParaRPr>
          </a:p>
        </p:txBody>
      </p:sp>
      <p:sp>
        <p:nvSpPr>
          <p:cNvPr id="13" name="矩形: 圆角 22"/>
          <p:cNvSpPr/>
          <p:nvPr/>
        </p:nvSpPr>
        <p:spPr>
          <a:xfrm>
            <a:off x="4076700" y="2346325"/>
            <a:ext cx="2960370" cy="842010"/>
          </a:xfrm>
          <a:prstGeom prst="roundRect">
            <a:avLst>
              <a:gd name="adj" fmla="val 3659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9" name="文本框 18"/>
          <p:cNvSpPr txBox="1"/>
          <p:nvPr/>
        </p:nvSpPr>
        <p:spPr>
          <a:xfrm>
            <a:off x="4271645" y="2444115"/>
            <a:ext cx="2570480" cy="532130"/>
          </a:xfrm>
          <a:prstGeom prst="rect">
            <a:avLst/>
          </a:prstGeom>
          <a:noFill/>
        </p:spPr>
        <p:txBody>
          <a:bodyPr wrap="non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pPr algn="ctr"/>
            <a:r>
              <a:rPr kumimoji="0" 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rPr>
              <a:t>找准时机打断</a:t>
            </a:r>
            <a:endParaRPr lang="zh-CN" altLang="en-US" sz="2400" dirty="0">
              <a:solidFill>
                <a:schemeClr val="bg1"/>
              </a:solidFill>
              <a:latin typeface="思源黑体 CN Heavy" panose="020B0A00000000000000" pitchFamily="34" charset="-122"/>
              <a:ea typeface="思源黑体 CN Heavy" panose="020B0A00000000000000" pitchFamily="34" charset="-122"/>
            </a:endParaRPr>
          </a:p>
          <a:p>
            <a:pPr algn="ctr"/>
            <a:endParaRPr kumimoji="0" lang="en-US" alt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endParaRPr>
          </a:p>
        </p:txBody>
      </p:sp>
      <p:sp>
        <p:nvSpPr>
          <p:cNvPr id="33" name="矩形: 圆角 22"/>
          <p:cNvSpPr/>
          <p:nvPr/>
        </p:nvSpPr>
        <p:spPr>
          <a:xfrm>
            <a:off x="623570" y="4918075"/>
            <a:ext cx="2960370" cy="842010"/>
          </a:xfrm>
          <a:prstGeom prst="roundRect">
            <a:avLst>
              <a:gd name="adj" fmla="val 3659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35" name="文本框 34"/>
          <p:cNvSpPr txBox="1"/>
          <p:nvPr/>
        </p:nvSpPr>
        <p:spPr>
          <a:xfrm>
            <a:off x="818515" y="5015865"/>
            <a:ext cx="2570480" cy="532130"/>
          </a:xfrm>
          <a:prstGeom prst="rect">
            <a:avLst/>
          </a:prstGeom>
          <a:noFill/>
        </p:spPr>
        <p:txBody>
          <a:bodyPr wrap="non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pPr algn="ctr"/>
            <a:r>
              <a:rPr kumimoji="0" 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rPr>
              <a:t>切勿打断</a:t>
            </a:r>
            <a:endParaRPr kumimoji="0" lang="en-US" alt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endParaRPr>
          </a:p>
        </p:txBody>
      </p:sp>
      <p:sp>
        <p:nvSpPr>
          <p:cNvPr id="39" name="矩形: 圆角 22"/>
          <p:cNvSpPr/>
          <p:nvPr/>
        </p:nvSpPr>
        <p:spPr>
          <a:xfrm>
            <a:off x="4076700" y="3632200"/>
            <a:ext cx="2960370" cy="842010"/>
          </a:xfrm>
          <a:prstGeom prst="roundRect">
            <a:avLst>
              <a:gd name="adj" fmla="val 3659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40" name="文本框 39"/>
          <p:cNvSpPr txBox="1"/>
          <p:nvPr/>
        </p:nvSpPr>
        <p:spPr>
          <a:xfrm>
            <a:off x="4271645" y="3729990"/>
            <a:ext cx="2570480" cy="532130"/>
          </a:xfrm>
          <a:prstGeom prst="rect">
            <a:avLst/>
          </a:prstGeom>
          <a:noFill/>
        </p:spPr>
        <p:txBody>
          <a:bodyPr wrap="non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pPr algn="ctr"/>
            <a:r>
              <a:rPr kumimoji="0" 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rPr>
              <a:t>适时记录</a:t>
            </a:r>
            <a:endParaRPr kumimoji="0" lang="en-US" alt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endParaRPr>
          </a:p>
        </p:txBody>
      </p:sp>
      <p:sp>
        <p:nvSpPr>
          <p:cNvPr id="46" name="矩形: 圆角 22"/>
          <p:cNvSpPr/>
          <p:nvPr/>
        </p:nvSpPr>
        <p:spPr>
          <a:xfrm>
            <a:off x="4076700" y="4918075"/>
            <a:ext cx="2960370" cy="842010"/>
          </a:xfrm>
          <a:prstGeom prst="roundRect">
            <a:avLst>
              <a:gd name="adj" fmla="val 3659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47" name="文本框 46"/>
          <p:cNvSpPr txBox="1"/>
          <p:nvPr/>
        </p:nvSpPr>
        <p:spPr>
          <a:xfrm>
            <a:off x="4271645" y="5015865"/>
            <a:ext cx="2570480" cy="532130"/>
          </a:xfrm>
          <a:prstGeom prst="rect">
            <a:avLst/>
          </a:prstGeom>
          <a:noFill/>
        </p:spPr>
        <p:txBody>
          <a:bodyPr wrap="non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pPr algn="ctr"/>
            <a:r>
              <a:rPr kumimoji="0" 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rPr>
              <a:t>多听少说</a:t>
            </a:r>
            <a:endParaRPr kumimoji="0" lang="en-US" altLang="zh-CN" sz="2400" b="0" i="0" u="none" strike="noStrike" kern="1200" cap="none" spc="0" normalizeH="0" baseline="0" noProof="0" dirty="0">
              <a:ln>
                <a:noFill/>
              </a:ln>
              <a:solidFill>
                <a:srgbClr val="FFFFFF"/>
              </a:solidFill>
              <a:effectLst/>
              <a:uLnTx/>
              <a:uFillTx/>
              <a:latin typeface="思源黑体 CN Heavy" panose="020B0A00000000000000" pitchFamily="34" charset="-122"/>
              <a:ea typeface="思源黑体 CN Heavy" panose="020B0A00000000000000" pitchFamily="34" charset="-122"/>
              <a:cs typeface="+mn-cs"/>
            </a:endParaRPr>
          </a:p>
        </p:txBody>
      </p:sp>
      <p:grpSp>
        <p:nvGrpSpPr>
          <p:cNvPr id="30" name="组合 29">
            <a:extLst>
              <a:ext uri="{FF2B5EF4-FFF2-40B4-BE49-F238E27FC236}">
                <a16:creationId xmlns:a16="http://schemas.microsoft.com/office/drawing/2014/main" id="{3F3EBB79-7C0D-68D1-4E7A-099BDE8865CB}"/>
              </a:ext>
            </a:extLst>
          </p:cNvPr>
          <p:cNvGrpSpPr/>
          <p:nvPr/>
        </p:nvGrpSpPr>
        <p:grpSpPr>
          <a:xfrm>
            <a:off x="7128596" y="2593917"/>
            <a:ext cx="4726305" cy="2802948"/>
            <a:chOff x="3198399" y="2294897"/>
            <a:chExt cx="5979605" cy="3317575"/>
          </a:xfrm>
        </p:grpSpPr>
        <p:grpSp>
          <p:nvGrpSpPr>
            <p:cNvPr id="31" name="图形 4">
              <a:extLst>
                <a:ext uri="{FF2B5EF4-FFF2-40B4-BE49-F238E27FC236}">
                  <a16:creationId xmlns:a16="http://schemas.microsoft.com/office/drawing/2014/main" id="{E35538EB-2889-7813-9A17-07664A2EACB9}"/>
                </a:ext>
              </a:extLst>
            </p:cNvPr>
            <p:cNvGrpSpPr/>
            <p:nvPr/>
          </p:nvGrpSpPr>
          <p:grpSpPr>
            <a:xfrm>
              <a:off x="5135499" y="2932899"/>
              <a:ext cx="2156650" cy="2441352"/>
              <a:chOff x="5135499" y="2932899"/>
              <a:chExt cx="2156650" cy="2441352"/>
            </a:xfrm>
            <a:solidFill>
              <a:srgbClr val="D4D4D4"/>
            </a:solidFill>
          </p:grpSpPr>
          <p:sp>
            <p:nvSpPr>
              <p:cNvPr id="88" name="任意多边形: 形状 87">
                <a:extLst>
                  <a:ext uri="{FF2B5EF4-FFF2-40B4-BE49-F238E27FC236}">
                    <a16:creationId xmlns:a16="http://schemas.microsoft.com/office/drawing/2014/main" id="{98649921-80E2-E35B-63B6-CCBF89D34646}"/>
                  </a:ext>
                </a:extLst>
              </p:cNvPr>
              <p:cNvSpPr/>
              <p:nvPr/>
            </p:nvSpPr>
            <p:spPr>
              <a:xfrm>
                <a:off x="6396799" y="2932899"/>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89" name="任意多边形: 形状 88">
                <a:extLst>
                  <a:ext uri="{FF2B5EF4-FFF2-40B4-BE49-F238E27FC236}">
                    <a16:creationId xmlns:a16="http://schemas.microsoft.com/office/drawing/2014/main" id="{BDA804CB-4F3E-993E-2726-3220FD3458AB}"/>
                  </a:ext>
                </a:extLst>
              </p:cNvPr>
              <p:cNvSpPr/>
              <p:nvPr/>
            </p:nvSpPr>
            <p:spPr>
              <a:xfrm>
                <a:off x="6396799" y="3037865"/>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90" name="任意多边形: 形状 89">
                <a:extLst>
                  <a:ext uri="{FF2B5EF4-FFF2-40B4-BE49-F238E27FC236}">
                    <a16:creationId xmlns:a16="http://schemas.microsoft.com/office/drawing/2014/main" id="{D2762329-5DEA-32B0-ABC3-18C158507928}"/>
                  </a:ext>
                </a:extLst>
              </p:cNvPr>
              <p:cNvSpPr/>
              <p:nvPr/>
            </p:nvSpPr>
            <p:spPr>
              <a:xfrm>
                <a:off x="6396704" y="3142831"/>
                <a:ext cx="350996" cy="19050"/>
              </a:xfrm>
              <a:custGeom>
                <a:avLst/>
                <a:gdLst>
                  <a:gd name="connsiteX0" fmla="*/ 341471 w 350996"/>
                  <a:gd name="connsiteY0" fmla="*/ 19050 h 19050"/>
                  <a:gd name="connsiteX1" fmla="*/ 9525 w 350996"/>
                  <a:gd name="connsiteY1" fmla="*/ 19050 h 19050"/>
                  <a:gd name="connsiteX2" fmla="*/ 0 w 350996"/>
                  <a:gd name="connsiteY2" fmla="*/ 9525 h 19050"/>
                  <a:gd name="connsiteX3" fmla="*/ 0 w 350996"/>
                  <a:gd name="connsiteY3" fmla="*/ 9525 h 19050"/>
                  <a:gd name="connsiteX4" fmla="*/ 9525 w 350996"/>
                  <a:gd name="connsiteY4" fmla="*/ 0 h 19050"/>
                  <a:gd name="connsiteX5" fmla="*/ 341471 w 350996"/>
                  <a:gd name="connsiteY5" fmla="*/ 0 h 19050"/>
                  <a:gd name="connsiteX6" fmla="*/ 350996 w 350996"/>
                  <a:gd name="connsiteY6" fmla="*/ 9525 h 19050"/>
                  <a:gd name="connsiteX7" fmla="*/ 350996 w 350996"/>
                  <a:gd name="connsiteY7" fmla="*/ 9525 h 19050"/>
                  <a:gd name="connsiteX8" fmla="*/ 341471 w 350996"/>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996" h="19050">
                    <a:moveTo>
                      <a:pt x="341471" y="19050"/>
                    </a:moveTo>
                    <a:lnTo>
                      <a:pt x="9525" y="19050"/>
                    </a:lnTo>
                    <a:cubicBezTo>
                      <a:pt x="4286" y="19050"/>
                      <a:pt x="0" y="14764"/>
                      <a:pt x="0" y="9525"/>
                    </a:cubicBezTo>
                    <a:lnTo>
                      <a:pt x="0" y="9525"/>
                    </a:lnTo>
                    <a:cubicBezTo>
                      <a:pt x="0" y="4286"/>
                      <a:pt x="4286" y="0"/>
                      <a:pt x="9525" y="0"/>
                    </a:cubicBezTo>
                    <a:lnTo>
                      <a:pt x="341471" y="0"/>
                    </a:lnTo>
                    <a:cubicBezTo>
                      <a:pt x="346710" y="0"/>
                      <a:pt x="350996" y="4286"/>
                      <a:pt x="350996" y="9525"/>
                    </a:cubicBezTo>
                    <a:lnTo>
                      <a:pt x="350996" y="9525"/>
                    </a:lnTo>
                    <a:cubicBezTo>
                      <a:pt x="350996" y="14764"/>
                      <a:pt x="346710" y="19050"/>
                      <a:pt x="341471" y="19050"/>
                    </a:cubicBezTo>
                    <a:close/>
                  </a:path>
                </a:pathLst>
              </a:custGeom>
              <a:solidFill>
                <a:srgbClr val="D4D4D4"/>
              </a:solidFill>
              <a:ln w="9525" cap="flat">
                <a:noFill/>
                <a:prstDash val="solid"/>
                <a:miter/>
              </a:ln>
            </p:spPr>
            <p:txBody>
              <a:bodyPr rtlCol="0" anchor="ctr"/>
              <a:lstStyle/>
              <a:p>
                <a:endParaRPr lang="zh-CN" altLang="en-US"/>
              </a:p>
            </p:txBody>
          </p:sp>
          <p:sp>
            <p:nvSpPr>
              <p:cNvPr id="91" name="任意多边形: 形状 90">
                <a:extLst>
                  <a:ext uri="{FF2B5EF4-FFF2-40B4-BE49-F238E27FC236}">
                    <a16:creationId xmlns:a16="http://schemas.microsoft.com/office/drawing/2014/main" id="{B142B57F-C3DC-0E24-3587-56AF7D34217A}"/>
                  </a:ext>
                </a:extLst>
              </p:cNvPr>
              <p:cNvSpPr/>
              <p:nvPr/>
            </p:nvSpPr>
            <p:spPr>
              <a:xfrm>
                <a:off x="5135499" y="5145271"/>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92" name="任意多边形: 形状 91">
                <a:extLst>
                  <a:ext uri="{FF2B5EF4-FFF2-40B4-BE49-F238E27FC236}">
                    <a16:creationId xmlns:a16="http://schemas.microsoft.com/office/drawing/2014/main" id="{D4029D10-F88E-912F-ED93-94B5237515CD}"/>
                  </a:ext>
                </a:extLst>
              </p:cNvPr>
              <p:cNvSpPr/>
              <p:nvPr/>
            </p:nvSpPr>
            <p:spPr>
              <a:xfrm>
                <a:off x="5135499" y="5250237"/>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93" name="任意多边形: 形状 92">
                <a:extLst>
                  <a:ext uri="{FF2B5EF4-FFF2-40B4-BE49-F238E27FC236}">
                    <a16:creationId xmlns:a16="http://schemas.microsoft.com/office/drawing/2014/main" id="{0F91519C-3807-C86F-EBB1-08C77F8242C2}"/>
                  </a:ext>
                </a:extLst>
              </p:cNvPr>
              <p:cNvSpPr/>
              <p:nvPr/>
            </p:nvSpPr>
            <p:spPr>
              <a:xfrm>
                <a:off x="5135499" y="5355202"/>
                <a:ext cx="350996" cy="19050"/>
              </a:xfrm>
              <a:custGeom>
                <a:avLst/>
                <a:gdLst>
                  <a:gd name="connsiteX0" fmla="*/ 341471 w 350996"/>
                  <a:gd name="connsiteY0" fmla="*/ 19050 h 19050"/>
                  <a:gd name="connsiteX1" fmla="*/ 9525 w 350996"/>
                  <a:gd name="connsiteY1" fmla="*/ 19050 h 19050"/>
                  <a:gd name="connsiteX2" fmla="*/ 0 w 350996"/>
                  <a:gd name="connsiteY2" fmla="*/ 9525 h 19050"/>
                  <a:gd name="connsiteX3" fmla="*/ 0 w 350996"/>
                  <a:gd name="connsiteY3" fmla="*/ 9525 h 19050"/>
                  <a:gd name="connsiteX4" fmla="*/ 9525 w 350996"/>
                  <a:gd name="connsiteY4" fmla="*/ 0 h 19050"/>
                  <a:gd name="connsiteX5" fmla="*/ 341471 w 350996"/>
                  <a:gd name="connsiteY5" fmla="*/ 0 h 19050"/>
                  <a:gd name="connsiteX6" fmla="*/ 350996 w 350996"/>
                  <a:gd name="connsiteY6" fmla="*/ 9525 h 19050"/>
                  <a:gd name="connsiteX7" fmla="*/ 350996 w 350996"/>
                  <a:gd name="connsiteY7" fmla="*/ 9525 h 19050"/>
                  <a:gd name="connsiteX8" fmla="*/ 341471 w 350996"/>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996" h="19050">
                    <a:moveTo>
                      <a:pt x="341471" y="19050"/>
                    </a:moveTo>
                    <a:lnTo>
                      <a:pt x="9525" y="19050"/>
                    </a:lnTo>
                    <a:cubicBezTo>
                      <a:pt x="4286" y="19050"/>
                      <a:pt x="0" y="14764"/>
                      <a:pt x="0" y="9525"/>
                    </a:cubicBezTo>
                    <a:lnTo>
                      <a:pt x="0" y="9525"/>
                    </a:lnTo>
                    <a:cubicBezTo>
                      <a:pt x="0" y="4286"/>
                      <a:pt x="4286" y="0"/>
                      <a:pt x="9525" y="0"/>
                    </a:cubicBezTo>
                    <a:lnTo>
                      <a:pt x="341471" y="0"/>
                    </a:lnTo>
                    <a:cubicBezTo>
                      <a:pt x="346710" y="0"/>
                      <a:pt x="350996" y="4286"/>
                      <a:pt x="350996" y="9525"/>
                    </a:cubicBezTo>
                    <a:lnTo>
                      <a:pt x="350996" y="9525"/>
                    </a:lnTo>
                    <a:cubicBezTo>
                      <a:pt x="350996" y="14764"/>
                      <a:pt x="346710" y="19050"/>
                      <a:pt x="341471" y="19050"/>
                    </a:cubicBezTo>
                    <a:close/>
                  </a:path>
                </a:pathLst>
              </a:custGeom>
              <a:solidFill>
                <a:srgbClr val="D4D4D4"/>
              </a:solidFill>
              <a:ln w="9525" cap="flat">
                <a:noFill/>
                <a:prstDash val="solid"/>
                <a:miter/>
              </a:ln>
            </p:spPr>
            <p:txBody>
              <a:bodyPr rtlCol="0" anchor="ctr"/>
              <a:lstStyle/>
              <a:p>
                <a:endParaRPr lang="zh-CN" altLang="en-US"/>
              </a:p>
            </p:txBody>
          </p:sp>
        </p:grpSp>
        <p:grpSp>
          <p:nvGrpSpPr>
            <p:cNvPr id="32" name="图形 4">
              <a:extLst>
                <a:ext uri="{FF2B5EF4-FFF2-40B4-BE49-F238E27FC236}">
                  <a16:creationId xmlns:a16="http://schemas.microsoft.com/office/drawing/2014/main" id="{9E70567E-47E4-7A5B-7AE3-DDCA89239354}"/>
                </a:ext>
              </a:extLst>
            </p:cNvPr>
            <p:cNvGrpSpPr/>
            <p:nvPr/>
          </p:nvGrpSpPr>
          <p:grpSpPr>
            <a:xfrm>
              <a:off x="6416897" y="3519925"/>
              <a:ext cx="2761107" cy="2092547"/>
              <a:chOff x="6416897" y="3519925"/>
              <a:chExt cx="2761107" cy="2092547"/>
            </a:xfrm>
            <a:solidFill>
              <a:schemeClr val="accent2">
                <a:lumMod val="60000"/>
                <a:lumOff val="40000"/>
              </a:schemeClr>
            </a:solidFill>
          </p:grpSpPr>
          <p:sp>
            <p:nvSpPr>
              <p:cNvPr id="83" name="任意多边形: 形状 82">
                <a:extLst>
                  <a:ext uri="{FF2B5EF4-FFF2-40B4-BE49-F238E27FC236}">
                    <a16:creationId xmlns:a16="http://schemas.microsoft.com/office/drawing/2014/main" id="{5ED56590-8B6C-A019-273C-548BC0DC5D2E}"/>
                  </a:ext>
                </a:extLst>
              </p:cNvPr>
              <p:cNvSpPr/>
              <p:nvPr/>
            </p:nvSpPr>
            <p:spPr>
              <a:xfrm>
                <a:off x="6416897" y="3519925"/>
                <a:ext cx="2402014" cy="2092547"/>
              </a:xfrm>
              <a:custGeom>
                <a:avLst/>
                <a:gdLst>
                  <a:gd name="connsiteX0" fmla="*/ 2032540 w 2402014"/>
                  <a:gd name="connsiteY0" fmla="*/ 2092547 h 2092547"/>
                  <a:gd name="connsiteX1" fmla="*/ 369475 w 2402014"/>
                  <a:gd name="connsiteY1" fmla="*/ 2092547 h 2092547"/>
                  <a:gd name="connsiteX2" fmla="*/ 0 w 2402014"/>
                  <a:gd name="connsiteY2" fmla="*/ 1723073 h 2092547"/>
                  <a:gd name="connsiteX3" fmla="*/ 0 w 2402014"/>
                  <a:gd name="connsiteY3" fmla="*/ 369475 h 2092547"/>
                  <a:gd name="connsiteX4" fmla="*/ 369475 w 2402014"/>
                  <a:gd name="connsiteY4" fmla="*/ 0 h 2092547"/>
                  <a:gd name="connsiteX5" fmla="*/ 2032540 w 2402014"/>
                  <a:gd name="connsiteY5" fmla="*/ 0 h 2092547"/>
                  <a:gd name="connsiteX6" fmla="*/ 2402015 w 2402014"/>
                  <a:gd name="connsiteY6" fmla="*/ 369475 h 2092547"/>
                  <a:gd name="connsiteX7" fmla="*/ 2402015 w 2402014"/>
                  <a:gd name="connsiteY7" fmla="*/ 1723073 h 2092547"/>
                  <a:gd name="connsiteX8" fmla="*/ 2032540 w 2402014"/>
                  <a:gd name="connsiteY8" fmla="*/ 2092547 h 209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02014" h="2092547">
                    <a:moveTo>
                      <a:pt x="2032540" y="2092547"/>
                    </a:moveTo>
                    <a:lnTo>
                      <a:pt x="369475" y="2092547"/>
                    </a:lnTo>
                    <a:cubicBezTo>
                      <a:pt x="165449" y="2092547"/>
                      <a:pt x="0" y="1927098"/>
                      <a:pt x="0" y="1723073"/>
                    </a:cubicBezTo>
                    <a:lnTo>
                      <a:pt x="0" y="369475"/>
                    </a:lnTo>
                    <a:cubicBezTo>
                      <a:pt x="0" y="165449"/>
                      <a:pt x="165449" y="0"/>
                      <a:pt x="369475" y="0"/>
                    </a:cubicBezTo>
                    <a:lnTo>
                      <a:pt x="2032540" y="0"/>
                    </a:lnTo>
                    <a:cubicBezTo>
                      <a:pt x="2236565" y="0"/>
                      <a:pt x="2402015" y="165449"/>
                      <a:pt x="2402015" y="369475"/>
                    </a:cubicBezTo>
                    <a:lnTo>
                      <a:pt x="2402015" y="1723073"/>
                    </a:lnTo>
                    <a:cubicBezTo>
                      <a:pt x="2402015" y="1927098"/>
                      <a:pt x="2236565" y="2092547"/>
                      <a:pt x="2032540" y="2092547"/>
                    </a:cubicBezTo>
                    <a:close/>
                  </a:path>
                </a:pathLst>
              </a:custGeom>
              <a:grpFill/>
              <a:ln w="9525" cap="flat">
                <a:noFill/>
                <a:prstDash val="solid"/>
                <a:miter/>
              </a:ln>
            </p:spPr>
            <p:txBody>
              <a:bodyPr rtlCol="0" anchor="ctr"/>
              <a:lstStyle/>
              <a:p>
                <a:endParaRPr lang="zh-CN" altLang="en-US"/>
              </a:p>
            </p:txBody>
          </p:sp>
          <p:sp>
            <p:nvSpPr>
              <p:cNvPr id="84" name="任意多边形: 形状 83">
                <a:extLst>
                  <a:ext uri="{FF2B5EF4-FFF2-40B4-BE49-F238E27FC236}">
                    <a16:creationId xmlns:a16="http://schemas.microsoft.com/office/drawing/2014/main" id="{DFEEF2E1-1B91-1DD3-6FB3-E78118060668}"/>
                  </a:ext>
                </a:extLst>
              </p:cNvPr>
              <p:cNvSpPr/>
              <p:nvPr/>
            </p:nvSpPr>
            <p:spPr>
              <a:xfrm>
                <a:off x="6416897" y="3519925"/>
                <a:ext cx="2402014" cy="2092547"/>
              </a:xfrm>
              <a:custGeom>
                <a:avLst/>
                <a:gdLst>
                  <a:gd name="connsiteX0" fmla="*/ 2032540 w 2402014"/>
                  <a:gd name="connsiteY0" fmla="*/ 2092547 h 2092547"/>
                  <a:gd name="connsiteX1" fmla="*/ 369475 w 2402014"/>
                  <a:gd name="connsiteY1" fmla="*/ 2092547 h 2092547"/>
                  <a:gd name="connsiteX2" fmla="*/ 0 w 2402014"/>
                  <a:gd name="connsiteY2" fmla="*/ 1723073 h 2092547"/>
                  <a:gd name="connsiteX3" fmla="*/ 0 w 2402014"/>
                  <a:gd name="connsiteY3" fmla="*/ 369475 h 2092547"/>
                  <a:gd name="connsiteX4" fmla="*/ 369475 w 2402014"/>
                  <a:gd name="connsiteY4" fmla="*/ 0 h 2092547"/>
                  <a:gd name="connsiteX5" fmla="*/ 2032540 w 2402014"/>
                  <a:gd name="connsiteY5" fmla="*/ 0 h 2092547"/>
                  <a:gd name="connsiteX6" fmla="*/ 2402015 w 2402014"/>
                  <a:gd name="connsiteY6" fmla="*/ 369475 h 2092547"/>
                  <a:gd name="connsiteX7" fmla="*/ 2402015 w 2402014"/>
                  <a:gd name="connsiteY7" fmla="*/ 1723073 h 2092547"/>
                  <a:gd name="connsiteX8" fmla="*/ 2032540 w 2402014"/>
                  <a:gd name="connsiteY8" fmla="*/ 2092547 h 209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02014" h="2092547">
                    <a:moveTo>
                      <a:pt x="2032540" y="2092547"/>
                    </a:moveTo>
                    <a:lnTo>
                      <a:pt x="369475" y="2092547"/>
                    </a:lnTo>
                    <a:cubicBezTo>
                      <a:pt x="165449" y="2092547"/>
                      <a:pt x="0" y="1927098"/>
                      <a:pt x="0" y="1723073"/>
                    </a:cubicBezTo>
                    <a:lnTo>
                      <a:pt x="0" y="369475"/>
                    </a:lnTo>
                    <a:cubicBezTo>
                      <a:pt x="0" y="165449"/>
                      <a:pt x="165449" y="0"/>
                      <a:pt x="369475" y="0"/>
                    </a:cubicBezTo>
                    <a:lnTo>
                      <a:pt x="2032540" y="0"/>
                    </a:lnTo>
                    <a:cubicBezTo>
                      <a:pt x="2236565" y="0"/>
                      <a:pt x="2402015" y="165449"/>
                      <a:pt x="2402015" y="369475"/>
                    </a:cubicBezTo>
                    <a:lnTo>
                      <a:pt x="2402015" y="1723073"/>
                    </a:lnTo>
                    <a:cubicBezTo>
                      <a:pt x="2402015" y="1927098"/>
                      <a:pt x="2236565" y="2092547"/>
                      <a:pt x="2032540" y="2092547"/>
                    </a:cubicBezTo>
                    <a:close/>
                  </a:path>
                </a:pathLst>
              </a:custGeom>
              <a:grpFill/>
              <a:ln w="9525" cap="flat">
                <a:noFill/>
                <a:prstDash val="solid"/>
                <a:miter/>
              </a:ln>
            </p:spPr>
            <p:txBody>
              <a:bodyPr rtlCol="0" anchor="ctr"/>
              <a:lstStyle/>
              <a:p>
                <a:endParaRPr lang="zh-CN" altLang="en-US"/>
              </a:p>
            </p:txBody>
          </p:sp>
          <p:grpSp>
            <p:nvGrpSpPr>
              <p:cNvPr id="85" name="图形 4">
                <a:extLst>
                  <a:ext uri="{FF2B5EF4-FFF2-40B4-BE49-F238E27FC236}">
                    <a16:creationId xmlns:a16="http://schemas.microsoft.com/office/drawing/2014/main" id="{0D588F58-4C57-36AE-3695-EE684B4F472F}"/>
                  </a:ext>
                </a:extLst>
              </p:cNvPr>
              <p:cNvGrpSpPr/>
              <p:nvPr/>
            </p:nvGrpSpPr>
            <p:grpSpPr>
              <a:xfrm>
                <a:off x="8810148" y="4249445"/>
                <a:ext cx="367855" cy="367950"/>
                <a:chOff x="8810148" y="4249445"/>
                <a:chExt cx="367855" cy="367950"/>
              </a:xfrm>
              <a:grpFill/>
            </p:grpSpPr>
            <p:sp>
              <p:nvSpPr>
                <p:cNvPr id="86" name="任意多边形: 形状 85">
                  <a:extLst>
                    <a:ext uri="{FF2B5EF4-FFF2-40B4-BE49-F238E27FC236}">
                      <a16:creationId xmlns:a16="http://schemas.microsoft.com/office/drawing/2014/main" id="{2783D24A-BDE7-FBA5-CC1A-E300759BD0E1}"/>
                    </a:ext>
                  </a:extLst>
                </p:cNvPr>
                <p:cNvSpPr/>
                <p:nvPr/>
              </p:nvSpPr>
              <p:spPr>
                <a:xfrm>
                  <a:off x="8810148" y="4249445"/>
                  <a:ext cx="367855" cy="367950"/>
                </a:xfrm>
                <a:custGeom>
                  <a:avLst/>
                  <a:gdLst>
                    <a:gd name="connsiteX0" fmla="*/ 8096 w 367855"/>
                    <a:gd name="connsiteY0" fmla="*/ 0 h 367950"/>
                    <a:gd name="connsiteX1" fmla="*/ 367855 w 367855"/>
                    <a:gd name="connsiteY1" fmla="*/ 0 h 367950"/>
                    <a:gd name="connsiteX2" fmla="*/ 0 w 367855"/>
                    <a:gd name="connsiteY2" fmla="*/ 367951 h 367950"/>
                  </a:gdLst>
                  <a:ahLst/>
                  <a:cxnLst>
                    <a:cxn ang="0">
                      <a:pos x="connsiteX0" y="connsiteY0"/>
                    </a:cxn>
                    <a:cxn ang="0">
                      <a:pos x="connsiteX1" y="connsiteY1"/>
                    </a:cxn>
                    <a:cxn ang="0">
                      <a:pos x="connsiteX2" y="connsiteY2"/>
                    </a:cxn>
                  </a:cxnLst>
                  <a:rect l="l" t="t" r="r" b="b"/>
                  <a:pathLst>
                    <a:path w="367855" h="367950">
                      <a:moveTo>
                        <a:pt x="8096" y="0"/>
                      </a:moveTo>
                      <a:lnTo>
                        <a:pt x="367855" y="0"/>
                      </a:lnTo>
                      <a:lnTo>
                        <a:pt x="0" y="367951"/>
                      </a:lnTo>
                      <a:close/>
                    </a:path>
                  </a:pathLst>
                </a:custGeom>
                <a:grpFill/>
                <a:ln w="9525" cap="flat">
                  <a:noFill/>
                  <a:prstDash val="solid"/>
                  <a:miter/>
                </a:ln>
              </p:spPr>
              <p:txBody>
                <a:bodyPr rtlCol="0" anchor="ctr"/>
                <a:lstStyle/>
                <a:p>
                  <a:endParaRPr lang="zh-CN" altLang="en-US"/>
                </a:p>
              </p:txBody>
            </p:sp>
            <p:sp>
              <p:nvSpPr>
                <p:cNvPr id="87" name="任意多边形: 形状 86">
                  <a:extLst>
                    <a:ext uri="{FF2B5EF4-FFF2-40B4-BE49-F238E27FC236}">
                      <a16:creationId xmlns:a16="http://schemas.microsoft.com/office/drawing/2014/main" id="{43F5D88F-2E40-48BC-B2A9-97CC32C16514}"/>
                    </a:ext>
                  </a:extLst>
                </p:cNvPr>
                <p:cNvSpPr/>
                <p:nvPr/>
              </p:nvSpPr>
              <p:spPr>
                <a:xfrm>
                  <a:off x="8810148" y="4249445"/>
                  <a:ext cx="367855" cy="367950"/>
                </a:xfrm>
                <a:custGeom>
                  <a:avLst/>
                  <a:gdLst>
                    <a:gd name="connsiteX0" fmla="*/ 8096 w 367855"/>
                    <a:gd name="connsiteY0" fmla="*/ 0 h 367950"/>
                    <a:gd name="connsiteX1" fmla="*/ 367855 w 367855"/>
                    <a:gd name="connsiteY1" fmla="*/ 0 h 367950"/>
                    <a:gd name="connsiteX2" fmla="*/ 0 w 367855"/>
                    <a:gd name="connsiteY2" fmla="*/ 367951 h 367950"/>
                  </a:gdLst>
                  <a:ahLst/>
                  <a:cxnLst>
                    <a:cxn ang="0">
                      <a:pos x="connsiteX0" y="connsiteY0"/>
                    </a:cxn>
                    <a:cxn ang="0">
                      <a:pos x="connsiteX1" y="connsiteY1"/>
                    </a:cxn>
                    <a:cxn ang="0">
                      <a:pos x="connsiteX2" y="connsiteY2"/>
                    </a:cxn>
                  </a:cxnLst>
                  <a:rect l="l" t="t" r="r" b="b"/>
                  <a:pathLst>
                    <a:path w="367855" h="367950">
                      <a:moveTo>
                        <a:pt x="8096" y="0"/>
                      </a:moveTo>
                      <a:lnTo>
                        <a:pt x="367855" y="0"/>
                      </a:lnTo>
                      <a:lnTo>
                        <a:pt x="0" y="367951"/>
                      </a:lnTo>
                      <a:close/>
                    </a:path>
                  </a:pathLst>
                </a:custGeom>
                <a:grpFill/>
                <a:ln w="9525" cap="flat">
                  <a:noFill/>
                  <a:prstDash val="solid"/>
                  <a:miter/>
                </a:ln>
              </p:spPr>
              <p:txBody>
                <a:bodyPr rtlCol="0" anchor="ctr"/>
                <a:lstStyle/>
                <a:p>
                  <a:endParaRPr lang="zh-CN" altLang="en-US"/>
                </a:p>
              </p:txBody>
            </p:sp>
          </p:grpSp>
        </p:grpSp>
        <p:sp>
          <p:nvSpPr>
            <p:cNvPr id="36" name="任意多边形: 形状 35">
              <a:extLst>
                <a:ext uri="{FF2B5EF4-FFF2-40B4-BE49-F238E27FC236}">
                  <a16:creationId xmlns:a16="http://schemas.microsoft.com/office/drawing/2014/main" id="{F688D18C-3B64-6671-B6CD-CA6140BF6702}"/>
                </a:ext>
              </a:extLst>
            </p:cNvPr>
            <p:cNvSpPr/>
            <p:nvPr/>
          </p:nvSpPr>
          <p:spPr>
            <a:xfrm>
              <a:off x="3198399" y="2701537"/>
              <a:ext cx="2819495" cy="2136266"/>
            </a:xfrm>
            <a:custGeom>
              <a:avLst/>
              <a:gdLst>
                <a:gd name="connsiteX0" fmla="*/ 2444306 w 2819495"/>
                <a:gd name="connsiteY0" fmla="*/ 0 h 2136266"/>
                <a:gd name="connsiteX1" fmla="*/ 742283 w 2819495"/>
                <a:gd name="connsiteY1" fmla="*/ 0 h 2136266"/>
                <a:gd name="connsiteX2" fmla="*/ 367189 w 2819495"/>
                <a:gd name="connsiteY2" fmla="*/ 375095 h 2136266"/>
                <a:gd name="connsiteX3" fmla="*/ 367189 w 2819495"/>
                <a:gd name="connsiteY3" fmla="*/ 981647 h 2136266"/>
                <a:gd name="connsiteX4" fmla="*/ 0 w 2819495"/>
                <a:gd name="connsiteY4" fmla="*/ 981647 h 2136266"/>
                <a:gd name="connsiteX5" fmla="*/ 367284 w 2819495"/>
                <a:gd name="connsiteY5" fmla="*/ 1348931 h 2136266"/>
                <a:gd name="connsiteX6" fmla="*/ 367284 w 2819495"/>
                <a:gd name="connsiteY6" fmla="*/ 1761173 h 2136266"/>
                <a:gd name="connsiteX7" fmla="*/ 742378 w 2819495"/>
                <a:gd name="connsiteY7" fmla="*/ 2136267 h 2136266"/>
                <a:gd name="connsiteX8" fmla="*/ 2444401 w 2819495"/>
                <a:gd name="connsiteY8" fmla="*/ 2136267 h 2136266"/>
                <a:gd name="connsiteX9" fmla="*/ 2819495 w 2819495"/>
                <a:gd name="connsiteY9" fmla="*/ 1761173 h 2136266"/>
                <a:gd name="connsiteX10" fmla="*/ 2819495 w 2819495"/>
                <a:gd name="connsiteY10" fmla="*/ 375095 h 2136266"/>
                <a:gd name="connsiteX11" fmla="*/ 2444306 w 2819495"/>
                <a:gd name="connsiteY11" fmla="*/ 0 h 2136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19495" h="2136266">
                  <a:moveTo>
                    <a:pt x="2444306" y="0"/>
                  </a:moveTo>
                  <a:lnTo>
                    <a:pt x="742283" y="0"/>
                  </a:lnTo>
                  <a:cubicBezTo>
                    <a:pt x="535115" y="0"/>
                    <a:pt x="367189" y="167926"/>
                    <a:pt x="367189" y="375095"/>
                  </a:cubicBezTo>
                  <a:lnTo>
                    <a:pt x="367189" y="981647"/>
                  </a:lnTo>
                  <a:lnTo>
                    <a:pt x="0" y="981647"/>
                  </a:lnTo>
                  <a:lnTo>
                    <a:pt x="367284" y="1348931"/>
                  </a:lnTo>
                  <a:lnTo>
                    <a:pt x="367284" y="1761173"/>
                  </a:lnTo>
                  <a:cubicBezTo>
                    <a:pt x="367284" y="1968341"/>
                    <a:pt x="535210" y="2136267"/>
                    <a:pt x="742378" y="2136267"/>
                  </a:cubicBezTo>
                  <a:lnTo>
                    <a:pt x="2444401" y="2136267"/>
                  </a:lnTo>
                  <a:cubicBezTo>
                    <a:pt x="2651570" y="2136267"/>
                    <a:pt x="2819495" y="1968341"/>
                    <a:pt x="2819495" y="1761173"/>
                  </a:cubicBezTo>
                  <a:lnTo>
                    <a:pt x="2819495" y="375095"/>
                  </a:lnTo>
                  <a:cubicBezTo>
                    <a:pt x="2819400" y="167926"/>
                    <a:pt x="2651474" y="0"/>
                    <a:pt x="2444306" y="0"/>
                  </a:cubicBezTo>
                  <a:close/>
                </a:path>
              </a:pathLst>
            </a:custGeom>
            <a:solidFill>
              <a:schemeClr val="accent1"/>
            </a:solidFill>
            <a:ln w="9525" cap="flat">
              <a:noFill/>
              <a:prstDash val="solid"/>
              <a:miter/>
            </a:ln>
          </p:spPr>
          <p:txBody>
            <a:bodyPr rtlCol="0" anchor="ctr"/>
            <a:lstStyle/>
            <a:p>
              <a:endParaRPr lang="zh-CN" altLang="en-US"/>
            </a:p>
          </p:txBody>
        </p:sp>
        <p:grpSp>
          <p:nvGrpSpPr>
            <p:cNvPr id="37" name="图形 4">
              <a:extLst>
                <a:ext uri="{FF2B5EF4-FFF2-40B4-BE49-F238E27FC236}">
                  <a16:creationId xmlns:a16="http://schemas.microsoft.com/office/drawing/2014/main" id="{5D52CE98-18CB-061E-107C-15227A2200F1}"/>
                </a:ext>
              </a:extLst>
            </p:cNvPr>
            <p:cNvGrpSpPr/>
            <p:nvPr/>
          </p:nvGrpSpPr>
          <p:grpSpPr>
            <a:xfrm>
              <a:off x="3997347" y="2294897"/>
              <a:ext cx="4387162" cy="3315479"/>
              <a:chOff x="3997347" y="2294897"/>
              <a:chExt cx="4387162" cy="3315479"/>
            </a:xfrm>
          </p:grpSpPr>
          <p:sp>
            <p:nvSpPr>
              <p:cNvPr id="48" name="任意多边形: 形状 47">
                <a:extLst>
                  <a:ext uri="{FF2B5EF4-FFF2-40B4-BE49-F238E27FC236}">
                    <a16:creationId xmlns:a16="http://schemas.microsoft.com/office/drawing/2014/main" id="{3B3C43A9-6207-2B97-4FEB-F701B0EBEFBB}"/>
                  </a:ext>
                </a:extLst>
              </p:cNvPr>
              <p:cNvSpPr/>
              <p:nvPr/>
            </p:nvSpPr>
            <p:spPr>
              <a:xfrm>
                <a:off x="5987098" y="3511167"/>
                <a:ext cx="249207" cy="170012"/>
              </a:xfrm>
              <a:custGeom>
                <a:avLst/>
                <a:gdLst>
                  <a:gd name="connsiteX0" fmla="*/ 24510 w 249207"/>
                  <a:gd name="connsiteY0" fmla="*/ 90388 h 170012"/>
                  <a:gd name="connsiteX1" fmla="*/ 90518 w 249207"/>
                  <a:gd name="connsiteY1" fmla="*/ 31047 h 170012"/>
                  <a:gd name="connsiteX2" fmla="*/ 164051 w 249207"/>
                  <a:gd name="connsiteY2" fmla="*/ 3424 h 170012"/>
                  <a:gd name="connsiteX3" fmla="*/ 135952 w 249207"/>
                  <a:gd name="connsiteY3" fmla="*/ 55907 h 170012"/>
                  <a:gd name="connsiteX4" fmla="*/ 249205 w 249207"/>
                  <a:gd name="connsiteY4" fmla="*/ 115534 h 170012"/>
                  <a:gd name="connsiteX5" fmla="*/ 180148 w 249207"/>
                  <a:gd name="connsiteY5" fmla="*/ 169636 h 170012"/>
                  <a:gd name="connsiteX6" fmla="*/ 6793 w 249207"/>
                  <a:gd name="connsiteY6" fmla="*/ 150205 h 170012"/>
                  <a:gd name="connsiteX7" fmla="*/ 24510 w 249207"/>
                  <a:gd name="connsiteY7" fmla="*/ 90388 h 17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207" h="170012">
                    <a:moveTo>
                      <a:pt x="24510" y="90388"/>
                    </a:moveTo>
                    <a:cubicBezTo>
                      <a:pt x="24510" y="90388"/>
                      <a:pt x="67468" y="38286"/>
                      <a:pt x="90518" y="31047"/>
                    </a:cubicBezTo>
                    <a:cubicBezTo>
                      <a:pt x="113568" y="23713"/>
                      <a:pt x="158241" y="-10863"/>
                      <a:pt x="164051" y="3424"/>
                    </a:cubicBezTo>
                    <a:cubicBezTo>
                      <a:pt x="169861" y="17712"/>
                      <a:pt x="134047" y="39619"/>
                      <a:pt x="135952" y="55907"/>
                    </a:cubicBezTo>
                    <a:cubicBezTo>
                      <a:pt x="137857" y="72195"/>
                      <a:pt x="249871" y="98293"/>
                      <a:pt x="249205" y="115534"/>
                    </a:cubicBezTo>
                    <a:cubicBezTo>
                      <a:pt x="248538" y="132774"/>
                      <a:pt x="222820" y="174398"/>
                      <a:pt x="180148" y="169636"/>
                    </a:cubicBezTo>
                    <a:cubicBezTo>
                      <a:pt x="137381" y="164873"/>
                      <a:pt x="28986" y="139156"/>
                      <a:pt x="6793" y="150205"/>
                    </a:cubicBezTo>
                    <a:cubicBezTo>
                      <a:pt x="-15590" y="161349"/>
                      <a:pt x="24510" y="90388"/>
                      <a:pt x="24510" y="90388"/>
                    </a:cubicBezTo>
                    <a:close/>
                  </a:path>
                </a:pathLst>
              </a:custGeom>
              <a:solidFill>
                <a:srgbClr val="F3AB75"/>
              </a:solidFill>
              <a:ln w="9525" cap="flat">
                <a:noFill/>
                <a:prstDash val="solid"/>
                <a:miter/>
              </a:ln>
            </p:spPr>
            <p:txBody>
              <a:bodyPr rtlCol="0" anchor="ctr"/>
              <a:lstStyle/>
              <a:p>
                <a:endParaRPr lang="zh-CN" altLang="en-US"/>
              </a:p>
            </p:txBody>
          </p:sp>
          <p:sp>
            <p:nvSpPr>
              <p:cNvPr id="49" name="任意多边形: 形状 48">
                <a:extLst>
                  <a:ext uri="{FF2B5EF4-FFF2-40B4-BE49-F238E27FC236}">
                    <a16:creationId xmlns:a16="http://schemas.microsoft.com/office/drawing/2014/main" id="{E623A286-9D6E-1B62-30EB-8CEBF618C1AC}"/>
                  </a:ext>
                </a:extLst>
              </p:cNvPr>
              <p:cNvSpPr/>
              <p:nvPr/>
            </p:nvSpPr>
            <p:spPr>
              <a:xfrm>
                <a:off x="4784846" y="3011572"/>
                <a:ext cx="1246002" cy="735143"/>
              </a:xfrm>
              <a:custGeom>
                <a:avLst/>
                <a:gdLst>
                  <a:gd name="connsiteX0" fmla="*/ 71093 w 1246002"/>
                  <a:gd name="connsiteY0" fmla="*/ 336712 h 735143"/>
                  <a:gd name="connsiteX1" fmla="*/ 284549 w 1246002"/>
                  <a:gd name="connsiteY1" fmla="*/ 541786 h 735143"/>
                  <a:gd name="connsiteX2" fmla="*/ 788898 w 1246002"/>
                  <a:gd name="connsiteY2" fmla="*/ 735143 h 735143"/>
                  <a:gd name="connsiteX3" fmla="*/ 1159134 w 1246002"/>
                  <a:gd name="connsiteY3" fmla="*/ 675612 h 735143"/>
                  <a:gd name="connsiteX4" fmla="*/ 1159134 w 1246002"/>
                  <a:gd name="connsiteY4" fmla="*/ 675612 h 735143"/>
                  <a:gd name="connsiteX5" fmla="*/ 1246002 w 1246002"/>
                  <a:gd name="connsiteY5" fmla="*/ 653419 h 735143"/>
                  <a:gd name="connsiteX6" fmla="*/ 1243145 w 1246002"/>
                  <a:gd name="connsiteY6" fmla="*/ 553978 h 735143"/>
                  <a:gd name="connsiteX7" fmla="*/ 754703 w 1246002"/>
                  <a:gd name="connsiteY7" fmla="*/ 499685 h 735143"/>
                  <a:gd name="connsiteX8" fmla="*/ 485621 w 1246002"/>
                  <a:gd name="connsiteY8" fmla="*/ 187360 h 735143"/>
                  <a:gd name="connsiteX9" fmla="*/ 274738 w 1246002"/>
                  <a:gd name="connsiteY9" fmla="*/ 11910 h 735143"/>
                  <a:gd name="connsiteX10" fmla="*/ 71093 w 1246002"/>
                  <a:gd name="connsiteY10" fmla="*/ 336712 h 735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6002" h="735143">
                    <a:moveTo>
                      <a:pt x="71093" y="336712"/>
                    </a:moveTo>
                    <a:cubicBezTo>
                      <a:pt x="134339" y="421675"/>
                      <a:pt x="208444" y="488827"/>
                      <a:pt x="284549" y="541786"/>
                    </a:cubicBezTo>
                    <a:cubicBezTo>
                      <a:pt x="526484" y="710093"/>
                      <a:pt x="788898" y="735143"/>
                      <a:pt x="788898" y="735143"/>
                    </a:cubicBezTo>
                    <a:cubicBezTo>
                      <a:pt x="851762" y="715045"/>
                      <a:pt x="1044929" y="693995"/>
                      <a:pt x="1159134" y="675612"/>
                    </a:cubicBezTo>
                    <a:lnTo>
                      <a:pt x="1159134" y="675612"/>
                    </a:lnTo>
                    <a:cubicBezTo>
                      <a:pt x="1208855" y="667611"/>
                      <a:pt x="1243621" y="660086"/>
                      <a:pt x="1246002" y="653419"/>
                    </a:cubicBezTo>
                    <a:lnTo>
                      <a:pt x="1243145" y="553978"/>
                    </a:lnTo>
                    <a:cubicBezTo>
                      <a:pt x="1243145" y="553978"/>
                      <a:pt x="824140" y="531785"/>
                      <a:pt x="754703" y="499685"/>
                    </a:cubicBezTo>
                    <a:cubicBezTo>
                      <a:pt x="645261" y="405388"/>
                      <a:pt x="548582" y="282991"/>
                      <a:pt x="485621" y="187360"/>
                    </a:cubicBezTo>
                    <a:cubicBezTo>
                      <a:pt x="432377" y="106589"/>
                      <a:pt x="372845" y="46962"/>
                      <a:pt x="274738" y="11910"/>
                    </a:cubicBezTo>
                    <a:cubicBezTo>
                      <a:pt x="132815" y="-38763"/>
                      <a:pt x="-125407" y="72775"/>
                      <a:pt x="71093" y="336712"/>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sp>
            <p:nvSpPr>
              <p:cNvPr id="50" name="任意多边形: 形状 49">
                <a:extLst>
                  <a:ext uri="{FF2B5EF4-FFF2-40B4-BE49-F238E27FC236}">
                    <a16:creationId xmlns:a16="http://schemas.microsoft.com/office/drawing/2014/main" id="{4289DD63-9E30-DC79-53A9-69CBCF6EEFEF}"/>
                  </a:ext>
                </a:extLst>
              </p:cNvPr>
              <p:cNvSpPr/>
              <p:nvPr/>
            </p:nvSpPr>
            <p:spPr>
              <a:xfrm>
                <a:off x="5048059" y="3422294"/>
                <a:ext cx="895921" cy="324421"/>
              </a:xfrm>
              <a:custGeom>
                <a:avLst/>
                <a:gdLst>
                  <a:gd name="connsiteX0" fmla="*/ 0 w 895921"/>
                  <a:gd name="connsiteY0" fmla="*/ 68485 h 324421"/>
                  <a:gd name="connsiteX1" fmla="*/ 21336 w 895921"/>
                  <a:gd name="connsiteY1" fmla="*/ 131064 h 324421"/>
                  <a:gd name="connsiteX2" fmla="*/ 525685 w 895921"/>
                  <a:gd name="connsiteY2" fmla="*/ 324421 h 324421"/>
                  <a:gd name="connsiteX3" fmla="*/ 895922 w 895921"/>
                  <a:gd name="connsiteY3" fmla="*/ 264890 h 324421"/>
                  <a:gd name="connsiteX4" fmla="*/ 517398 w 895921"/>
                  <a:gd name="connsiteY4" fmla="*/ 282226 h 324421"/>
                  <a:gd name="connsiteX5" fmla="*/ 131635 w 895921"/>
                  <a:gd name="connsiteY5" fmla="*/ 0 h 324421"/>
                  <a:gd name="connsiteX6" fmla="*/ 0 w 895921"/>
                  <a:gd name="connsiteY6" fmla="*/ 68485 h 32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5921" h="324421">
                    <a:moveTo>
                      <a:pt x="0" y="68485"/>
                    </a:moveTo>
                    <a:lnTo>
                      <a:pt x="21336" y="131064"/>
                    </a:lnTo>
                    <a:cubicBezTo>
                      <a:pt x="263271" y="299371"/>
                      <a:pt x="525685" y="324421"/>
                      <a:pt x="525685" y="324421"/>
                    </a:cubicBezTo>
                    <a:cubicBezTo>
                      <a:pt x="576167" y="324421"/>
                      <a:pt x="781717" y="283274"/>
                      <a:pt x="895922" y="264890"/>
                    </a:cubicBezTo>
                    <a:cubicBezTo>
                      <a:pt x="891445" y="265271"/>
                      <a:pt x="585121" y="289179"/>
                      <a:pt x="517398" y="282226"/>
                    </a:cubicBezTo>
                    <a:cubicBezTo>
                      <a:pt x="449199" y="275177"/>
                      <a:pt x="131635" y="0"/>
                      <a:pt x="131635" y="0"/>
                    </a:cubicBezTo>
                    <a:lnTo>
                      <a:pt x="0" y="68485"/>
                    </a:lnTo>
                    <a:close/>
                  </a:path>
                </a:pathLst>
              </a:custGeom>
              <a:solidFill>
                <a:srgbClr val="9AC8E5"/>
              </a:solidFill>
              <a:ln w="9525" cap="flat">
                <a:noFill/>
                <a:prstDash val="solid"/>
                <a:miter/>
              </a:ln>
            </p:spPr>
            <p:txBody>
              <a:bodyPr rtlCol="0" anchor="ctr"/>
              <a:lstStyle/>
              <a:p>
                <a:endParaRPr lang="zh-CN" altLang="en-US"/>
              </a:p>
            </p:txBody>
          </p:sp>
          <p:sp>
            <p:nvSpPr>
              <p:cNvPr id="51" name="任意多边形: 形状 50">
                <a:extLst>
                  <a:ext uri="{FF2B5EF4-FFF2-40B4-BE49-F238E27FC236}">
                    <a16:creationId xmlns:a16="http://schemas.microsoft.com/office/drawing/2014/main" id="{D1117D6A-6A44-C034-86C5-DE1D5A0B8002}"/>
                  </a:ext>
                </a:extLst>
              </p:cNvPr>
              <p:cNvSpPr/>
              <p:nvPr/>
            </p:nvSpPr>
            <p:spPr>
              <a:xfrm>
                <a:off x="4615910" y="4361840"/>
                <a:ext cx="581024" cy="475011"/>
              </a:xfrm>
              <a:custGeom>
                <a:avLst/>
                <a:gdLst>
                  <a:gd name="connsiteX0" fmla="*/ 581025 w 581024"/>
                  <a:gd name="connsiteY0" fmla="*/ 36004 h 475011"/>
                  <a:gd name="connsiteX1" fmla="*/ 581025 w 581024"/>
                  <a:gd name="connsiteY1" fmla="*/ 36386 h 475011"/>
                  <a:gd name="connsiteX2" fmla="*/ 581025 w 581024"/>
                  <a:gd name="connsiteY2" fmla="*/ 36767 h 475011"/>
                  <a:gd name="connsiteX3" fmla="*/ 580834 w 581024"/>
                  <a:gd name="connsiteY3" fmla="*/ 39719 h 475011"/>
                  <a:gd name="connsiteX4" fmla="*/ 580644 w 581024"/>
                  <a:gd name="connsiteY4" fmla="*/ 42577 h 475011"/>
                  <a:gd name="connsiteX5" fmla="*/ 580453 w 581024"/>
                  <a:gd name="connsiteY5" fmla="*/ 45434 h 475011"/>
                  <a:gd name="connsiteX6" fmla="*/ 580073 w 581024"/>
                  <a:gd name="connsiteY6" fmla="*/ 50768 h 475011"/>
                  <a:gd name="connsiteX7" fmla="*/ 577406 w 581024"/>
                  <a:gd name="connsiteY7" fmla="*/ 84487 h 475011"/>
                  <a:gd name="connsiteX8" fmla="*/ 577025 w 581024"/>
                  <a:gd name="connsiteY8" fmla="*/ 89440 h 475011"/>
                  <a:gd name="connsiteX9" fmla="*/ 575501 w 581024"/>
                  <a:gd name="connsiteY9" fmla="*/ 109061 h 475011"/>
                  <a:gd name="connsiteX10" fmla="*/ 575024 w 581024"/>
                  <a:gd name="connsiteY10" fmla="*/ 116014 h 475011"/>
                  <a:gd name="connsiteX11" fmla="*/ 574929 w 581024"/>
                  <a:gd name="connsiteY11" fmla="*/ 117634 h 475011"/>
                  <a:gd name="connsiteX12" fmla="*/ 574453 w 581024"/>
                  <a:gd name="connsiteY12" fmla="*/ 123254 h 475011"/>
                  <a:gd name="connsiteX13" fmla="*/ 574072 w 581024"/>
                  <a:gd name="connsiteY13" fmla="*/ 128492 h 475011"/>
                  <a:gd name="connsiteX14" fmla="*/ 573691 w 581024"/>
                  <a:gd name="connsiteY14" fmla="*/ 133636 h 475011"/>
                  <a:gd name="connsiteX15" fmla="*/ 571881 w 581024"/>
                  <a:gd name="connsiteY15" fmla="*/ 156496 h 475011"/>
                  <a:gd name="connsiteX16" fmla="*/ 571595 w 581024"/>
                  <a:gd name="connsiteY16" fmla="*/ 160020 h 475011"/>
                  <a:gd name="connsiteX17" fmla="*/ 571309 w 581024"/>
                  <a:gd name="connsiteY17" fmla="*/ 163925 h 475011"/>
                  <a:gd name="connsiteX18" fmla="*/ 570643 w 581024"/>
                  <a:gd name="connsiteY18" fmla="*/ 172021 h 475011"/>
                  <a:gd name="connsiteX19" fmla="*/ 564642 w 581024"/>
                  <a:gd name="connsiteY19" fmla="*/ 248031 h 475011"/>
                  <a:gd name="connsiteX20" fmla="*/ 563594 w 581024"/>
                  <a:gd name="connsiteY20" fmla="*/ 261366 h 475011"/>
                  <a:gd name="connsiteX21" fmla="*/ 562166 w 581024"/>
                  <a:gd name="connsiteY21" fmla="*/ 279463 h 475011"/>
                  <a:gd name="connsiteX22" fmla="*/ 559499 w 581024"/>
                  <a:gd name="connsiteY22" fmla="*/ 312992 h 475011"/>
                  <a:gd name="connsiteX23" fmla="*/ 557022 w 581024"/>
                  <a:gd name="connsiteY23" fmla="*/ 344234 h 475011"/>
                  <a:gd name="connsiteX24" fmla="*/ 555022 w 581024"/>
                  <a:gd name="connsiteY24" fmla="*/ 369570 h 475011"/>
                  <a:gd name="connsiteX25" fmla="*/ 552450 w 581024"/>
                  <a:gd name="connsiteY25" fmla="*/ 401669 h 475011"/>
                  <a:gd name="connsiteX26" fmla="*/ 548354 w 581024"/>
                  <a:gd name="connsiteY26" fmla="*/ 452628 h 475011"/>
                  <a:gd name="connsiteX27" fmla="*/ 546640 w 581024"/>
                  <a:gd name="connsiteY27" fmla="*/ 475012 h 475011"/>
                  <a:gd name="connsiteX28" fmla="*/ 26575 w 581024"/>
                  <a:gd name="connsiteY28" fmla="*/ 475012 h 475011"/>
                  <a:gd name="connsiteX29" fmla="*/ 1524 w 581024"/>
                  <a:gd name="connsiteY29" fmla="*/ 26956 h 475011"/>
                  <a:gd name="connsiteX30" fmla="*/ 0 w 581024"/>
                  <a:gd name="connsiteY30" fmla="*/ 0 h 475011"/>
                  <a:gd name="connsiteX31" fmla="*/ 345758 w 581024"/>
                  <a:gd name="connsiteY31" fmla="*/ 21431 h 475011"/>
                  <a:gd name="connsiteX32" fmla="*/ 345853 w 581024"/>
                  <a:gd name="connsiteY32" fmla="*/ 21431 h 475011"/>
                  <a:gd name="connsiteX33" fmla="*/ 423767 w 581024"/>
                  <a:gd name="connsiteY33" fmla="*/ 26289 h 475011"/>
                  <a:gd name="connsiteX34" fmla="*/ 581025 w 581024"/>
                  <a:gd name="connsiteY34" fmla="*/ 36004 h 475011"/>
                  <a:gd name="connsiteX35" fmla="*/ 581025 w 581024"/>
                  <a:gd name="connsiteY35" fmla="*/ 36004 h 4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81024" h="475011">
                    <a:moveTo>
                      <a:pt x="581025" y="36004"/>
                    </a:moveTo>
                    <a:cubicBezTo>
                      <a:pt x="581025" y="36004"/>
                      <a:pt x="581025" y="36100"/>
                      <a:pt x="581025" y="36386"/>
                    </a:cubicBezTo>
                    <a:cubicBezTo>
                      <a:pt x="581025" y="36481"/>
                      <a:pt x="581025" y="36671"/>
                      <a:pt x="581025" y="36767"/>
                    </a:cubicBezTo>
                    <a:cubicBezTo>
                      <a:pt x="580930" y="37719"/>
                      <a:pt x="580834" y="38767"/>
                      <a:pt x="580834" y="39719"/>
                    </a:cubicBezTo>
                    <a:cubicBezTo>
                      <a:pt x="580739" y="40672"/>
                      <a:pt x="580644" y="41624"/>
                      <a:pt x="580644" y="42577"/>
                    </a:cubicBezTo>
                    <a:cubicBezTo>
                      <a:pt x="580549" y="43529"/>
                      <a:pt x="580549" y="44482"/>
                      <a:pt x="580453" y="45434"/>
                    </a:cubicBezTo>
                    <a:cubicBezTo>
                      <a:pt x="580358" y="47149"/>
                      <a:pt x="580168" y="48959"/>
                      <a:pt x="580073" y="50768"/>
                    </a:cubicBezTo>
                    <a:cubicBezTo>
                      <a:pt x="579215" y="61341"/>
                      <a:pt x="578358" y="72580"/>
                      <a:pt x="577406" y="84487"/>
                    </a:cubicBezTo>
                    <a:cubicBezTo>
                      <a:pt x="577310" y="86106"/>
                      <a:pt x="577120" y="87821"/>
                      <a:pt x="577025" y="89440"/>
                    </a:cubicBezTo>
                    <a:cubicBezTo>
                      <a:pt x="576548" y="95821"/>
                      <a:pt x="575977" y="102298"/>
                      <a:pt x="575501" y="109061"/>
                    </a:cubicBezTo>
                    <a:cubicBezTo>
                      <a:pt x="575310" y="111347"/>
                      <a:pt x="575119" y="113633"/>
                      <a:pt x="575024" y="116014"/>
                    </a:cubicBezTo>
                    <a:cubicBezTo>
                      <a:pt x="575024" y="116586"/>
                      <a:pt x="574929" y="117062"/>
                      <a:pt x="574929" y="117634"/>
                    </a:cubicBezTo>
                    <a:cubicBezTo>
                      <a:pt x="574834" y="119444"/>
                      <a:pt x="574643" y="121348"/>
                      <a:pt x="574453" y="123254"/>
                    </a:cubicBezTo>
                    <a:cubicBezTo>
                      <a:pt x="574358" y="124968"/>
                      <a:pt x="574167" y="126682"/>
                      <a:pt x="574072" y="128492"/>
                    </a:cubicBezTo>
                    <a:cubicBezTo>
                      <a:pt x="573976" y="130112"/>
                      <a:pt x="573786" y="131826"/>
                      <a:pt x="573691" y="133636"/>
                    </a:cubicBezTo>
                    <a:cubicBezTo>
                      <a:pt x="573024" y="141065"/>
                      <a:pt x="572452" y="148685"/>
                      <a:pt x="571881" y="156496"/>
                    </a:cubicBezTo>
                    <a:cubicBezTo>
                      <a:pt x="571786" y="157734"/>
                      <a:pt x="571691" y="158877"/>
                      <a:pt x="571595" y="160020"/>
                    </a:cubicBezTo>
                    <a:cubicBezTo>
                      <a:pt x="571500" y="161354"/>
                      <a:pt x="571405" y="162592"/>
                      <a:pt x="571309" y="163925"/>
                    </a:cubicBezTo>
                    <a:cubicBezTo>
                      <a:pt x="571119" y="166592"/>
                      <a:pt x="570928" y="169259"/>
                      <a:pt x="570643" y="172021"/>
                    </a:cubicBezTo>
                    <a:cubicBezTo>
                      <a:pt x="568738" y="196120"/>
                      <a:pt x="566737" y="221647"/>
                      <a:pt x="564642" y="248031"/>
                    </a:cubicBezTo>
                    <a:cubicBezTo>
                      <a:pt x="564261" y="252508"/>
                      <a:pt x="563975" y="256889"/>
                      <a:pt x="563594" y="261366"/>
                    </a:cubicBezTo>
                    <a:cubicBezTo>
                      <a:pt x="563118" y="267367"/>
                      <a:pt x="562642" y="273463"/>
                      <a:pt x="562166" y="279463"/>
                    </a:cubicBezTo>
                    <a:cubicBezTo>
                      <a:pt x="561308" y="290322"/>
                      <a:pt x="560451" y="301562"/>
                      <a:pt x="559499" y="312992"/>
                    </a:cubicBezTo>
                    <a:cubicBezTo>
                      <a:pt x="558736" y="323279"/>
                      <a:pt x="557879" y="333756"/>
                      <a:pt x="557022" y="344234"/>
                    </a:cubicBezTo>
                    <a:cubicBezTo>
                      <a:pt x="556355" y="352615"/>
                      <a:pt x="555689" y="361093"/>
                      <a:pt x="555022" y="369570"/>
                    </a:cubicBezTo>
                    <a:cubicBezTo>
                      <a:pt x="554165" y="380238"/>
                      <a:pt x="553307" y="390906"/>
                      <a:pt x="552450" y="401669"/>
                    </a:cubicBezTo>
                    <a:cubicBezTo>
                      <a:pt x="551117" y="418529"/>
                      <a:pt x="549783" y="435578"/>
                      <a:pt x="548354" y="452628"/>
                    </a:cubicBezTo>
                    <a:cubicBezTo>
                      <a:pt x="547783" y="460153"/>
                      <a:pt x="547211" y="467582"/>
                      <a:pt x="546640" y="475012"/>
                    </a:cubicBezTo>
                    <a:lnTo>
                      <a:pt x="26575" y="475012"/>
                    </a:lnTo>
                    <a:cubicBezTo>
                      <a:pt x="14573" y="266605"/>
                      <a:pt x="5048" y="91821"/>
                      <a:pt x="1524" y="26956"/>
                    </a:cubicBezTo>
                    <a:cubicBezTo>
                      <a:pt x="571" y="9525"/>
                      <a:pt x="0" y="0"/>
                      <a:pt x="0" y="0"/>
                    </a:cubicBezTo>
                    <a:lnTo>
                      <a:pt x="345758" y="21431"/>
                    </a:lnTo>
                    <a:cubicBezTo>
                      <a:pt x="345758" y="21431"/>
                      <a:pt x="345853" y="21431"/>
                      <a:pt x="345853" y="21431"/>
                    </a:cubicBezTo>
                    <a:lnTo>
                      <a:pt x="423767" y="26289"/>
                    </a:lnTo>
                    <a:lnTo>
                      <a:pt x="581025" y="36004"/>
                    </a:lnTo>
                    <a:lnTo>
                      <a:pt x="581025" y="36004"/>
                    </a:lnTo>
                    <a:close/>
                  </a:path>
                </a:pathLst>
              </a:custGeom>
              <a:solidFill>
                <a:srgbClr val="35488A"/>
              </a:solidFill>
              <a:ln w="9525" cap="flat">
                <a:noFill/>
                <a:prstDash val="solid"/>
                <a:miter/>
              </a:ln>
            </p:spPr>
            <p:txBody>
              <a:bodyPr rtlCol="0" anchor="ctr"/>
              <a:lstStyle/>
              <a:p>
                <a:endParaRPr lang="zh-CN" altLang="en-US"/>
              </a:p>
            </p:txBody>
          </p:sp>
          <p:sp>
            <p:nvSpPr>
              <p:cNvPr id="52" name="任意多边形: 形状 51">
                <a:extLst>
                  <a:ext uri="{FF2B5EF4-FFF2-40B4-BE49-F238E27FC236}">
                    <a16:creationId xmlns:a16="http://schemas.microsoft.com/office/drawing/2014/main" id="{896FEA0B-682A-A34F-3B95-C7B563F55219}"/>
                  </a:ext>
                </a:extLst>
              </p:cNvPr>
              <p:cNvSpPr/>
              <p:nvPr/>
            </p:nvSpPr>
            <p:spPr>
              <a:xfrm>
                <a:off x="4615910" y="4308214"/>
                <a:ext cx="588168" cy="528732"/>
              </a:xfrm>
              <a:custGeom>
                <a:avLst/>
                <a:gdLst>
                  <a:gd name="connsiteX0" fmla="*/ 588169 w 588168"/>
                  <a:gd name="connsiteY0" fmla="*/ 0 h 528732"/>
                  <a:gd name="connsiteX1" fmla="*/ 587026 w 588168"/>
                  <a:gd name="connsiteY1" fmla="*/ 14288 h 528732"/>
                  <a:gd name="connsiteX2" fmla="*/ 581025 w 588168"/>
                  <a:gd name="connsiteY2" fmla="*/ 89726 h 528732"/>
                  <a:gd name="connsiteX3" fmla="*/ 581025 w 588168"/>
                  <a:gd name="connsiteY3" fmla="*/ 90106 h 528732"/>
                  <a:gd name="connsiteX4" fmla="*/ 581025 w 588168"/>
                  <a:gd name="connsiteY4" fmla="*/ 90488 h 528732"/>
                  <a:gd name="connsiteX5" fmla="*/ 580834 w 588168"/>
                  <a:gd name="connsiteY5" fmla="*/ 93440 h 528732"/>
                  <a:gd name="connsiteX6" fmla="*/ 580644 w 588168"/>
                  <a:gd name="connsiteY6" fmla="*/ 96298 h 528732"/>
                  <a:gd name="connsiteX7" fmla="*/ 580453 w 588168"/>
                  <a:gd name="connsiteY7" fmla="*/ 99155 h 528732"/>
                  <a:gd name="connsiteX8" fmla="*/ 580073 w 588168"/>
                  <a:gd name="connsiteY8" fmla="*/ 104489 h 528732"/>
                  <a:gd name="connsiteX9" fmla="*/ 577406 w 588168"/>
                  <a:gd name="connsiteY9" fmla="*/ 138208 h 528732"/>
                  <a:gd name="connsiteX10" fmla="*/ 577025 w 588168"/>
                  <a:gd name="connsiteY10" fmla="*/ 143161 h 528732"/>
                  <a:gd name="connsiteX11" fmla="*/ 575501 w 588168"/>
                  <a:gd name="connsiteY11" fmla="*/ 162782 h 528732"/>
                  <a:gd name="connsiteX12" fmla="*/ 575024 w 588168"/>
                  <a:gd name="connsiteY12" fmla="*/ 169736 h 528732"/>
                  <a:gd name="connsiteX13" fmla="*/ 574929 w 588168"/>
                  <a:gd name="connsiteY13" fmla="*/ 171355 h 528732"/>
                  <a:gd name="connsiteX14" fmla="*/ 574453 w 588168"/>
                  <a:gd name="connsiteY14" fmla="*/ 176975 h 528732"/>
                  <a:gd name="connsiteX15" fmla="*/ 574072 w 588168"/>
                  <a:gd name="connsiteY15" fmla="*/ 182213 h 528732"/>
                  <a:gd name="connsiteX16" fmla="*/ 573691 w 588168"/>
                  <a:gd name="connsiteY16" fmla="*/ 187357 h 528732"/>
                  <a:gd name="connsiteX17" fmla="*/ 571881 w 588168"/>
                  <a:gd name="connsiteY17" fmla="*/ 210217 h 528732"/>
                  <a:gd name="connsiteX18" fmla="*/ 571595 w 588168"/>
                  <a:gd name="connsiteY18" fmla="*/ 213741 h 528732"/>
                  <a:gd name="connsiteX19" fmla="*/ 571309 w 588168"/>
                  <a:gd name="connsiteY19" fmla="*/ 217646 h 528732"/>
                  <a:gd name="connsiteX20" fmla="*/ 570643 w 588168"/>
                  <a:gd name="connsiteY20" fmla="*/ 225743 h 528732"/>
                  <a:gd name="connsiteX21" fmla="*/ 564642 w 588168"/>
                  <a:gd name="connsiteY21" fmla="*/ 301752 h 528732"/>
                  <a:gd name="connsiteX22" fmla="*/ 563594 w 588168"/>
                  <a:gd name="connsiteY22" fmla="*/ 315087 h 528732"/>
                  <a:gd name="connsiteX23" fmla="*/ 562166 w 588168"/>
                  <a:gd name="connsiteY23" fmla="*/ 333185 h 528732"/>
                  <a:gd name="connsiteX24" fmla="*/ 559499 w 588168"/>
                  <a:gd name="connsiteY24" fmla="*/ 366713 h 528732"/>
                  <a:gd name="connsiteX25" fmla="*/ 557022 w 588168"/>
                  <a:gd name="connsiteY25" fmla="*/ 397955 h 528732"/>
                  <a:gd name="connsiteX26" fmla="*/ 555022 w 588168"/>
                  <a:gd name="connsiteY26" fmla="*/ 423291 h 528732"/>
                  <a:gd name="connsiteX27" fmla="*/ 552450 w 588168"/>
                  <a:gd name="connsiteY27" fmla="*/ 455390 h 528732"/>
                  <a:gd name="connsiteX28" fmla="*/ 548354 w 588168"/>
                  <a:gd name="connsiteY28" fmla="*/ 506349 h 528732"/>
                  <a:gd name="connsiteX29" fmla="*/ 546640 w 588168"/>
                  <a:gd name="connsiteY29" fmla="*/ 528733 h 528732"/>
                  <a:gd name="connsiteX30" fmla="*/ 26575 w 588168"/>
                  <a:gd name="connsiteY30" fmla="*/ 528733 h 528732"/>
                  <a:gd name="connsiteX31" fmla="*/ 1524 w 588168"/>
                  <a:gd name="connsiteY31" fmla="*/ 80677 h 528732"/>
                  <a:gd name="connsiteX32" fmla="*/ 0 w 588168"/>
                  <a:gd name="connsiteY32" fmla="*/ 53721 h 528732"/>
                  <a:gd name="connsiteX33" fmla="*/ 450723 w 588168"/>
                  <a:gd name="connsiteY33" fmla="*/ 12573 h 528732"/>
                  <a:gd name="connsiteX34" fmla="*/ 588169 w 588168"/>
                  <a:gd name="connsiteY34" fmla="*/ 0 h 528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88168" h="528732">
                    <a:moveTo>
                      <a:pt x="588169" y="0"/>
                    </a:moveTo>
                    <a:cubicBezTo>
                      <a:pt x="588169" y="0"/>
                      <a:pt x="587788" y="4953"/>
                      <a:pt x="587026" y="14288"/>
                    </a:cubicBezTo>
                    <a:cubicBezTo>
                      <a:pt x="585883" y="29242"/>
                      <a:pt x="583787" y="55245"/>
                      <a:pt x="581025" y="89726"/>
                    </a:cubicBezTo>
                    <a:lnTo>
                      <a:pt x="581025" y="90106"/>
                    </a:lnTo>
                    <a:cubicBezTo>
                      <a:pt x="581025" y="90202"/>
                      <a:pt x="581025" y="90392"/>
                      <a:pt x="581025" y="90488"/>
                    </a:cubicBezTo>
                    <a:cubicBezTo>
                      <a:pt x="580930" y="91440"/>
                      <a:pt x="580834" y="92488"/>
                      <a:pt x="580834" y="93440"/>
                    </a:cubicBezTo>
                    <a:cubicBezTo>
                      <a:pt x="580739" y="94393"/>
                      <a:pt x="580644" y="95345"/>
                      <a:pt x="580644" y="96298"/>
                    </a:cubicBezTo>
                    <a:cubicBezTo>
                      <a:pt x="580549" y="97250"/>
                      <a:pt x="580549" y="98203"/>
                      <a:pt x="580453" y="99155"/>
                    </a:cubicBezTo>
                    <a:cubicBezTo>
                      <a:pt x="580358" y="100870"/>
                      <a:pt x="580168" y="102679"/>
                      <a:pt x="580073" y="104489"/>
                    </a:cubicBezTo>
                    <a:cubicBezTo>
                      <a:pt x="579215" y="115062"/>
                      <a:pt x="578358" y="126302"/>
                      <a:pt x="577406" y="138208"/>
                    </a:cubicBezTo>
                    <a:cubicBezTo>
                      <a:pt x="577310" y="139827"/>
                      <a:pt x="577120" y="141542"/>
                      <a:pt x="577025" y="143161"/>
                    </a:cubicBezTo>
                    <a:cubicBezTo>
                      <a:pt x="576548" y="149543"/>
                      <a:pt x="575977" y="156020"/>
                      <a:pt x="575501" y="162782"/>
                    </a:cubicBezTo>
                    <a:cubicBezTo>
                      <a:pt x="575310" y="165068"/>
                      <a:pt x="575119" y="167354"/>
                      <a:pt x="575024" y="169736"/>
                    </a:cubicBezTo>
                    <a:cubicBezTo>
                      <a:pt x="575024" y="170307"/>
                      <a:pt x="574929" y="170783"/>
                      <a:pt x="574929" y="171355"/>
                    </a:cubicBezTo>
                    <a:cubicBezTo>
                      <a:pt x="574834" y="173164"/>
                      <a:pt x="574643" y="175070"/>
                      <a:pt x="574453" y="176975"/>
                    </a:cubicBezTo>
                    <a:cubicBezTo>
                      <a:pt x="574358" y="178689"/>
                      <a:pt x="574167" y="180404"/>
                      <a:pt x="574072" y="182213"/>
                    </a:cubicBezTo>
                    <a:cubicBezTo>
                      <a:pt x="573976" y="183833"/>
                      <a:pt x="573786" y="185547"/>
                      <a:pt x="573691" y="187357"/>
                    </a:cubicBezTo>
                    <a:cubicBezTo>
                      <a:pt x="573024" y="194786"/>
                      <a:pt x="572452" y="202406"/>
                      <a:pt x="571881" y="210217"/>
                    </a:cubicBezTo>
                    <a:cubicBezTo>
                      <a:pt x="571786" y="211455"/>
                      <a:pt x="571691" y="212598"/>
                      <a:pt x="571595" y="213741"/>
                    </a:cubicBezTo>
                    <a:cubicBezTo>
                      <a:pt x="571500" y="215075"/>
                      <a:pt x="571405" y="216313"/>
                      <a:pt x="571309" y="217646"/>
                    </a:cubicBezTo>
                    <a:cubicBezTo>
                      <a:pt x="571119" y="220313"/>
                      <a:pt x="570928" y="222980"/>
                      <a:pt x="570643" y="225743"/>
                    </a:cubicBezTo>
                    <a:cubicBezTo>
                      <a:pt x="568738" y="249841"/>
                      <a:pt x="566737" y="275368"/>
                      <a:pt x="564642" y="301752"/>
                    </a:cubicBezTo>
                    <a:cubicBezTo>
                      <a:pt x="564261" y="306229"/>
                      <a:pt x="563975" y="310610"/>
                      <a:pt x="563594" y="315087"/>
                    </a:cubicBezTo>
                    <a:cubicBezTo>
                      <a:pt x="563118" y="321088"/>
                      <a:pt x="562642" y="327184"/>
                      <a:pt x="562166" y="333185"/>
                    </a:cubicBezTo>
                    <a:cubicBezTo>
                      <a:pt x="561308" y="344043"/>
                      <a:pt x="560451" y="355283"/>
                      <a:pt x="559499" y="366713"/>
                    </a:cubicBezTo>
                    <a:cubicBezTo>
                      <a:pt x="558736" y="377000"/>
                      <a:pt x="557879" y="387477"/>
                      <a:pt x="557022" y="397955"/>
                    </a:cubicBezTo>
                    <a:cubicBezTo>
                      <a:pt x="556355" y="406337"/>
                      <a:pt x="555689" y="414814"/>
                      <a:pt x="555022" y="423291"/>
                    </a:cubicBezTo>
                    <a:cubicBezTo>
                      <a:pt x="554165" y="433959"/>
                      <a:pt x="553307" y="444627"/>
                      <a:pt x="552450" y="455390"/>
                    </a:cubicBezTo>
                    <a:cubicBezTo>
                      <a:pt x="551117" y="472250"/>
                      <a:pt x="549783" y="489299"/>
                      <a:pt x="548354" y="506349"/>
                    </a:cubicBezTo>
                    <a:cubicBezTo>
                      <a:pt x="547783" y="513874"/>
                      <a:pt x="547211" y="521303"/>
                      <a:pt x="546640" y="528733"/>
                    </a:cubicBezTo>
                    <a:lnTo>
                      <a:pt x="26575" y="528733"/>
                    </a:lnTo>
                    <a:cubicBezTo>
                      <a:pt x="14573" y="320326"/>
                      <a:pt x="5048" y="145542"/>
                      <a:pt x="1524" y="80677"/>
                    </a:cubicBezTo>
                    <a:cubicBezTo>
                      <a:pt x="571" y="63246"/>
                      <a:pt x="0" y="53721"/>
                      <a:pt x="0" y="53721"/>
                    </a:cubicBezTo>
                    <a:lnTo>
                      <a:pt x="450723" y="12573"/>
                    </a:lnTo>
                    <a:lnTo>
                      <a:pt x="588169" y="0"/>
                    </a:lnTo>
                    <a:close/>
                  </a:path>
                </a:pathLst>
              </a:custGeom>
              <a:solidFill>
                <a:schemeClr val="accent1">
                  <a:lumMod val="50000"/>
                </a:schemeClr>
              </a:solidFill>
              <a:ln w="9525" cap="flat">
                <a:noFill/>
                <a:prstDash val="solid"/>
                <a:miter/>
              </a:ln>
            </p:spPr>
            <p:txBody>
              <a:bodyPr rtlCol="0" anchor="ctr"/>
              <a:lstStyle/>
              <a:p>
                <a:endParaRPr lang="zh-CN" altLang="en-US"/>
              </a:p>
            </p:txBody>
          </p:sp>
          <p:sp>
            <p:nvSpPr>
              <p:cNvPr id="53" name="任意多边形: 形状 52">
                <a:extLst>
                  <a:ext uri="{FF2B5EF4-FFF2-40B4-BE49-F238E27FC236}">
                    <a16:creationId xmlns:a16="http://schemas.microsoft.com/office/drawing/2014/main" id="{809EDB19-D2F9-0C6E-5B3E-94986E059A7A}"/>
                  </a:ext>
                </a:extLst>
              </p:cNvPr>
              <p:cNvSpPr/>
              <p:nvPr/>
            </p:nvSpPr>
            <p:spPr>
              <a:xfrm>
                <a:off x="4330922" y="4149218"/>
                <a:ext cx="740283" cy="687729"/>
              </a:xfrm>
              <a:custGeom>
                <a:avLst/>
                <a:gdLst>
                  <a:gd name="connsiteX0" fmla="*/ 740283 w 740283"/>
                  <a:gd name="connsiteY0" fmla="*/ 158996 h 687729"/>
                  <a:gd name="connsiteX1" fmla="*/ 735235 w 740283"/>
                  <a:gd name="connsiteY1" fmla="*/ 171569 h 687729"/>
                  <a:gd name="connsiteX2" fmla="*/ 716756 w 740283"/>
                  <a:gd name="connsiteY2" fmla="*/ 217575 h 687729"/>
                  <a:gd name="connsiteX3" fmla="*/ 708279 w 740283"/>
                  <a:gd name="connsiteY3" fmla="*/ 239006 h 687729"/>
                  <a:gd name="connsiteX4" fmla="*/ 531114 w 740283"/>
                  <a:gd name="connsiteY4" fmla="*/ 687729 h 687729"/>
                  <a:gd name="connsiteX5" fmla="*/ 0 w 740283"/>
                  <a:gd name="connsiteY5" fmla="*/ 687729 h 687729"/>
                  <a:gd name="connsiteX6" fmla="*/ 98584 w 740283"/>
                  <a:gd name="connsiteY6" fmla="*/ 189571 h 687729"/>
                  <a:gd name="connsiteX7" fmla="*/ 291179 w 740283"/>
                  <a:gd name="connsiteY7" fmla="*/ 405 h 687729"/>
                  <a:gd name="connsiteX8" fmla="*/ 740283 w 740283"/>
                  <a:gd name="connsiteY8" fmla="*/ 158996 h 687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0283" h="687729">
                    <a:moveTo>
                      <a:pt x="740283" y="158996"/>
                    </a:moveTo>
                    <a:cubicBezTo>
                      <a:pt x="740283" y="158996"/>
                      <a:pt x="738569" y="163378"/>
                      <a:pt x="735235" y="171569"/>
                    </a:cubicBezTo>
                    <a:cubicBezTo>
                      <a:pt x="731234" y="181475"/>
                      <a:pt x="724948" y="197192"/>
                      <a:pt x="716756" y="217575"/>
                    </a:cubicBezTo>
                    <a:cubicBezTo>
                      <a:pt x="714089" y="224242"/>
                      <a:pt x="711232" y="231386"/>
                      <a:pt x="708279" y="239006"/>
                    </a:cubicBezTo>
                    <a:cubicBezTo>
                      <a:pt x="669988" y="334923"/>
                      <a:pt x="602075" y="505706"/>
                      <a:pt x="531114" y="687729"/>
                    </a:cubicBezTo>
                    <a:lnTo>
                      <a:pt x="0" y="687729"/>
                    </a:lnTo>
                    <a:cubicBezTo>
                      <a:pt x="18764" y="508373"/>
                      <a:pt x="46482" y="322636"/>
                      <a:pt x="98584" y="189571"/>
                    </a:cubicBezTo>
                    <a:cubicBezTo>
                      <a:pt x="142399" y="77558"/>
                      <a:pt x="203549" y="2882"/>
                      <a:pt x="291179" y="405"/>
                    </a:cubicBezTo>
                    <a:cubicBezTo>
                      <a:pt x="634460" y="-9310"/>
                      <a:pt x="740283" y="158996"/>
                      <a:pt x="740283" y="158996"/>
                    </a:cubicBezTo>
                    <a:close/>
                  </a:path>
                </a:pathLst>
              </a:custGeom>
              <a:solidFill>
                <a:schemeClr val="accent1">
                  <a:lumMod val="50000"/>
                </a:schemeClr>
              </a:solidFill>
              <a:ln w="9525" cap="flat">
                <a:noFill/>
                <a:prstDash val="solid"/>
                <a:miter/>
              </a:ln>
            </p:spPr>
            <p:txBody>
              <a:bodyPr rtlCol="0" anchor="ctr"/>
              <a:lstStyle/>
              <a:p>
                <a:endParaRPr lang="zh-CN" altLang="en-US"/>
              </a:p>
            </p:txBody>
          </p:sp>
          <p:sp>
            <p:nvSpPr>
              <p:cNvPr id="54" name="任意多边形: 形状 53">
                <a:extLst>
                  <a:ext uri="{FF2B5EF4-FFF2-40B4-BE49-F238E27FC236}">
                    <a16:creationId xmlns:a16="http://schemas.microsoft.com/office/drawing/2014/main" id="{1BABE48C-4AB8-1692-D788-4CE245E6591A}"/>
                  </a:ext>
                </a:extLst>
              </p:cNvPr>
              <p:cNvSpPr/>
              <p:nvPr/>
            </p:nvSpPr>
            <p:spPr>
              <a:xfrm>
                <a:off x="4645533" y="2771217"/>
                <a:ext cx="296287" cy="347669"/>
              </a:xfrm>
              <a:custGeom>
                <a:avLst/>
                <a:gdLst>
                  <a:gd name="connsiteX0" fmla="*/ 277939 w 296287"/>
                  <a:gd name="connsiteY0" fmla="*/ 323512 h 347669"/>
                  <a:gd name="connsiteX1" fmla="*/ 135446 w 296287"/>
                  <a:gd name="connsiteY1" fmla="*/ 342657 h 347669"/>
                  <a:gd name="connsiteX2" fmla="*/ 38957 w 296287"/>
                  <a:gd name="connsiteY2" fmla="*/ 301890 h 347669"/>
                  <a:gd name="connsiteX3" fmla="*/ 0 w 296287"/>
                  <a:gd name="connsiteY3" fmla="*/ 272553 h 347669"/>
                  <a:gd name="connsiteX4" fmla="*/ 4572 w 296287"/>
                  <a:gd name="connsiteY4" fmla="*/ 265219 h 347669"/>
                  <a:gd name="connsiteX5" fmla="*/ 44577 w 296287"/>
                  <a:gd name="connsiteY5" fmla="*/ 615 h 347669"/>
                  <a:gd name="connsiteX6" fmla="*/ 80963 w 296287"/>
                  <a:gd name="connsiteY6" fmla="*/ 6616 h 347669"/>
                  <a:gd name="connsiteX7" fmla="*/ 284321 w 296287"/>
                  <a:gd name="connsiteY7" fmla="*/ 61194 h 347669"/>
                  <a:gd name="connsiteX8" fmla="*/ 284512 w 296287"/>
                  <a:gd name="connsiteY8" fmla="*/ 61194 h 347669"/>
                  <a:gd name="connsiteX9" fmla="*/ 291560 w 296287"/>
                  <a:gd name="connsiteY9" fmla="*/ 147776 h 347669"/>
                  <a:gd name="connsiteX10" fmla="*/ 293084 w 296287"/>
                  <a:gd name="connsiteY10" fmla="*/ 163111 h 347669"/>
                  <a:gd name="connsiteX11" fmla="*/ 295275 w 296287"/>
                  <a:gd name="connsiteY11" fmla="*/ 183590 h 347669"/>
                  <a:gd name="connsiteX12" fmla="*/ 277939 w 296287"/>
                  <a:gd name="connsiteY12" fmla="*/ 323512 h 34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6287" h="347669">
                    <a:moveTo>
                      <a:pt x="277939" y="323512"/>
                    </a:moveTo>
                    <a:cubicBezTo>
                      <a:pt x="227457" y="350087"/>
                      <a:pt x="178213" y="351802"/>
                      <a:pt x="135446" y="342657"/>
                    </a:cubicBezTo>
                    <a:cubicBezTo>
                      <a:pt x="96393" y="334466"/>
                      <a:pt x="62865" y="317226"/>
                      <a:pt x="38957" y="301890"/>
                    </a:cubicBezTo>
                    <a:cubicBezTo>
                      <a:pt x="14478" y="286174"/>
                      <a:pt x="0" y="272553"/>
                      <a:pt x="0" y="272553"/>
                    </a:cubicBezTo>
                    <a:cubicBezTo>
                      <a:pt x="0" y="272553"/>
                      <a:pt x="1714" y="270077"/>
                      <a:pt x="4572" y="265219"/>
                    </a:cubicBezTo>
                    <a:cubicBezTo>
                      <a:pt x="19526" y="239692"/>
                      <a:pt x="64675" y="147967"/>
                      <a:pt x="44577" y="615"/>
                    </a:cubicBezTo>
                    <a:cubicBezTo>
                      <a:pt x="44291" y="-1290"/>
                      <a:pt x="58864" y="1377"/>
                      <a:pt x="80963" y="6616"/>
                    </a:cubicBezTo>
                    <a:cubicBezTo>
                      <a:pt x="146590" y="22141"/>
                      <a:pt x="278511" y="59574"/>
                      <a:pt x="284321" y="61194"/>
                    </a:cubicBezTo>
                    <a:cubicBezTo>
                      <a:pt x="284417" y="61194"/>
                      <a:pt x="284512" y="61194"/>
                      <a:pt x="284512" y="61194"/>
                    </a:cubicBezTo>
                    <a:cubicBezTo>
                      <a:pt x="284512" y="61194"/>
                      <a:pt x="286131" y="92150"/>
                      <a:pt x="291560" y="147776"/>
                    </a:cubicBezTo>
                    <a:cubicBezTo>
                      <a:pt x="292037" y="152634"/>
                      <a:pt x="292513" y="157777"/>
                      <a:pt x="293084" y="163111"/>
                    </a:cubicBezTo>
                    <a:cubicBezTo>
                      <a:pt x="293751" y="169588"/>
                      <a:pt x="294418" y="176542"/>
                      <a:pt x="295275" y="183590"/>
                    </a:cubicBezTo>
                    <a:cubicBezTo>
                      <a:pt x="301371" y="241502"/>
                      <a:pt x="277939" y="323512"/>
                      <a:pt x="277939" y="323512"/>
                    </a:cubicBezTo>
                    <a:close/>
                  </a:path>
                </a:pathLst>
              </a:custGeom>
              <a:solidFill>
                <a:srgbClr val="F3AB75"/>
              </a:solidFill>
              <a:ln w="9525" cap="flat">
                <a:noFill/>
                <a:prstDash val="solid"/>
                <a:miter/>
              </a:ln>
            </p:spPr>
            <p:txBody>
              <a:bodyPr rtlCol="0" anchor="ctr"/>
              <a:lstStyle/>
              <a:p>
                <a:endParaRPr lang="zh-CN" altLang="en-US"/>
              </a:p>
            </p:txBody>
          </p:sp>
          <p:sp>
            <p:nvSpPr>
              <p:cNvPr id="55" name="任意多边形: 形状 54">
                <a:extLst>
                  <a:ext uri="{FF2B5EF4-FFF2-40B4-BE49-F238E27FC236}">
                    <a16:creationId xmlns:a16="http://schemas.microsoft.com/office/drawing/2014/main" id="{2D3553AF-E525-521F-C692-ECEFBFD454A1}"/>
                  </a:ext>
                </a:extLst>
              </p:cNvPr>
              <p:cNvSpPr/>
              <p:nvPr/>
            </p:nvSpPr>
            <p:spPr>
              <a:xfrm>
                <a:off x="4693062" y="2777928"/>
                <a:ext cx="244125" cy="143532"/>
              </a:xfrm>
              <a:custGeom>
                <a:avLst/>
                <a:gdLst>
                  <a:gd name="connsiteX0" fmla="*/ 244126 w 244125"/>
                  <a:gd name="connsiteY0" fmla="*/ 141161 h 143532"/>
                  <a:gd name="connsiteX1" fmla="*/ 0 w 244125"/>
                  <a:gd name="connsiteY1" fmla="*/ 18955 h 143532"/>
                  <a:gd name="connsiteX2" fmla="*/ 33528 w 244125"/>
                  <a:gd name="connsiteY2" fmla="*/ 0 h 143532"/>
                  <a:gd name="connsiteX3" fmla="*/ 236887 w 244125"/>
                  <a:gd name="connsiteY3" fmla="*/ 54578 h 143532"/>
                  <a:gd name="connsiteX4" fmla="*/ 237077 w 244125"/>
                  <a:gd name="connsiteY4" fmla="*/ 54578 h 143532"/>
                  <a:gd name="connsiteX5" fmla="*/ 244126 w 244125"/>
                  <a:gd name="connsiteY5" fmla="*/ 141161 h 143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4125" h="143532">
                    <a:moveTo>
                      <a:pt x="244126" y="141161"/>
                    </a:moveTo>
                    <a:cubicBezTo>
                      <a:pt x="146209" y="163640"/>
                      <a:pt x="0" y="18955"/>
                      <a:pt x="0" y="18955"/>
                    </a:cubicBezTo>
                    <a:cubicBezTo>
                      <a:pt x="10668" y="11049"/>
                      <a:pt x="21907" y="4763"/>
                      <a:pt x="33528" y="0"/>
                    </a:cubicBezTo>
                    <a:cubicBezTo>
                      <a:pt x="99155" y="15526"/>
                      <a:pt x="231076" y="52959"/>
                      <a:pt x="236887" y="54578"/>
                    </a:cubicBezTo>
                    <a:cubicBezTo>
                      <a:pt x="236982" y="54578"/>
                      <a:pt x="237077" y="54578"/>
                      <a:pt x="237077" y="54578"/>
                    </a:cubicBezTo>
                    <a:cubicBezTo>
                      <a:pt x="237077" y="54578"/>
                      <a:pt x="238696" y="85630"/>
                      <a:pt x="244126" y="141161"/>
                    </a:cubicBezTo>
                    <a:close/>
                  </a:path>
                </a:pathLst>
              </a:custGeom>
              <a:solidFill>
                <a:srgbClr val="E08F54"/>
              </a:solidFill>
              <a:ln w="9525" cap="flat">
                <a:noFill/>
                <a:prstDash val="solid"/>
                <a:miter/>
              </a:ln>
            </p:spPr>
            <p:txBody>
              <a:bodyPr rtlCol="0" anchor="ctr"/>
              <a:lstStyle/>
              <a:p>
                <a:endParaRPr lang="zh-CN" altLang="en-US"/>
              </a:p>
            </p:txBody>
          </p:sp>
          <p:sp>
            <p:nvSpPr>
              <p:cNvPr id="56" name="任意多边形: 形状 55">
                <a:extLst>
                  <a:ext uri="{FF2B5EF4-FFF2-40B4-BE49-F238E27FC236}">
                    <a16:creationId xmlns:a16="http://schemas.microsoft.com/office/drawing/2014/main" id="{549AC5CB-071D-85EE-4733-482987BFD4D1}"/>
                  </a:ext>
                </a:extLst>
              </p:cNvPr>
              <p:cNvSpPr/>
              <p:nvPr/>
            </p:nvSpPr>
            <p:spPr>
              <a:xfrm>
                <a:off x="4613590" y="2422561"/>
                <a:ext cx="383998" cy="427173"/>
              </a:xfrm>
              <a:custGeom>
                <a:avLst/>
                <a:gdLst>
                  <a:gd name="connsiteX0" fmla="*/ 356840 w 383998"/>
                  <a:gd name="connsiteY0" fmla="*/ 402230 h 427173"/>
                  <a:gd name="connsiteX1" fmla="*/ 265210 w 383998"/>
                  <a:gd name="connsiteY1" fmla="*/ 423566 h 427173"/>
                  <a:gd name="connsiteX2" fmla="*/ 60327 w 383998"/>
                  <a:gd name="connsiteY2" fmla="*/ 336888 h 427173"/>
                  <a:gd name="connsiteX3" fmla="*/ 95093 w 383998"/>
                  <a:gd name="connsiteY3" fmla="*/ 29802 h 427173"/>
                  <a:gd name="connsiteX4" fmla="*/ 265781 w 383998"/>
                  <a:gd name="connsiteY4" fmla="*/ 7323 h 427173"/>
                  <a:gd name="connsiteX5" fmla="*/ 329027 w 383998"/>
                  <a:gd name="connsiteY5" fmla="*/ 62092 h 427173"/>
                  <a:gd name="connsiteX6" fmla="*/ 356840 w 383998"/>
                  <a:gd name="connsiteY6" fmla="*/ 402230 h 427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998" h="427173">
                    <a:moveTo>
                      <a:pt x="356840" y="402230"/>
                    </a:moveTo>
                    <a:cubicBezTo>
                      <a:pt x="356840" y="402230"/>
                      <a:pt x="316550" y="416708"/>
                      <a:pt x="265210" y="423566"/>
                    </a:cubicBezTo>
                    <a:cubicBezTo>
                      <a:pt x="190153" y="433662"/>
                      <a:pt x="91379" y="427757"/>
                      <a:pt x="60327" y="336888"/>
                    </a:cubicBezTo>
                    <a:cubicBezTo>
                      <a:pt x="8035" y="183917"/>
                      <a:pt x="-58640" y="92286"/>
                      <a:pt x="95093" y="29802"/>
                    </a:cubicBezTo>
                    <a:cubicBezTo>
                      <a:pt x="177389" y="-3631"/>
                      <a:pt x="230063" y="-5440"/>
                      <a:pt x="265781" y="7323"/>
                    </a:cubicBezTo>
                    <a:cubicBezTo>
                      <a:pt x="296833" y="18372"/>
                      <a:pt x="315216" y="40375"/>
                      <a:pt x="329027" y="62092"/>
                    </a:cubicBezTo>
                    <a:cubicBezTo>
                      <a:pt x="359031" y="108955"/>
                      <a:pt x="419038" y="375464"/>
                      <a:pt x="356840" y="402230"/>
                    </a:cubicBezTo>
                    <a:close/>
                  </a:path>
                </a:pathLst>
              </a:custGeom>
              <a:solidFill>
                <a:srgbClr val="F3AB75"/>
              </a:solidFill>
              <a:ln w="9525" cap="flat">
                <a:noFill/>
                <a:prstDash val="solid"/>
                <a:miter/>
              </a:ln>
            </p:spPr>
            <p:txBody>
              <a:bodyPr rtlCol="0" anchor="ctr"/>
              <a:lstStyle/>
              <a:p>
                <a:endParaRPr lang="zh-CN" altLang="en-US"/>
              </a:p>
            </p:txBody>
          </p:sp>
          <p:sp>
            <p:nvSpPr>
              <p:cNvPr id="57" name="任意多边形: 形状 56">
                <a:extLst>
                  <a:ext uri="{FF2B5EF4-FFF2-40B4-BE49-F238E27FC236}">
                    <a16:creationId xmlns:a16="http://schemas.microsoft.com/office/drawing/2014/main" id="{A206AAE8-1CB2-B283-9BFD-BD2E9148ADB2}"/>
                  </a:ext>
                </a:extLst>
              </p:cNvPr>
              <p:cNvSpPr/>
              <p:nvPr/>
            </p:nvSpPr>
            <p:spPr>
              <a:xfrm>
                <a:off x="4488053" y="2294897"/>
                <a:ext cx="575722" cy="504206"/>
              </a:xfrm>
              <a:custGeom>
                <a:avLst/>
                <a:gdLst>
                  <a:gd name="connsiteX0" fmla="*/ 575723 w 575722"/>
                  <a:gd name="connsiteY0" fmla="*/ 201852 h 504206"/>
                  <a:gd name="connsiteX1" fmla="*/ 325215 w 575722"/>
                  <a:gd name="connsiteY1" fmla="*/ 219950 h 504206"/>
                  <a:gd name="connsiteX2" fmla="*/ 279400 w 575722"/>
                  <a:gd name="connsiteY2" fmla="*/ 321391 h 504206"/>
                  <a:gd name="connsiteX3" fmla="*/ 224060 w 575722"/>
                  <a:gd name="connsiteY3" fmla="*/ 346823 h 504206"/>
                  <a:gd name="connsiteX4" fmla="*/ 205200 w 575722"/>
                  <a:gd name="connsiteY4" fmla="*/ 347966 h 504206"/>
                  <a:gd name="connsiteX5" fmla="*/ 219488 w 575722"/>
                  <a:gd name="connsiteY5" fmla="*/ 436072 h 504206"/>
                  <a:gd name="connsiteX6" fmla="*/ 204914 w 575722"/>
                  <a:gd name="connsiteY6" fmla="*/ 502080 h 504206"/>
                  <a:gd name="connsiteX7" fmla="*/ 24130 w 575722"/>
                  <a:gd name="connsiteY7" fmla="*/ 335298 h 504206"/>
                  <a:gd name="connsiteX8" fmla="*/ 16034 w 575722"/>
                  <a:gd name="connsiteY8" fmla="*/ 171849 h 504206"/>
                  <a:gd name="connsiteX9" fmla="*/ 281591 w 575722"/>
                  <a:gd name="connsiteY9" fmla="*/ 9733 h 504206"/>
                  <a:gd name="connsiteX10" fmla="*/ 375412 w 575722"/>
                  <a:gd name="connsiteY10" fmla="*/ 6209 h 504206"/>
                  <a:gd name="connsiteX11" fmla="*/ 456089 w 575722"/>
                  <a:gd name="connsiteY11" fmla="*/ 94601 h 504206"/>
                  <a:gd name="connsiteX12" fmla="*/ 575723 w 575722"/>
                  <a:gd name="connsiteY12" fmla="*/ 201852 h 504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5722" h="504206">
                    <a:moveTo>
                      <a:pt x="575723" y="201852"/>
                    </a:moveTo>
                    <a:cubicBezTo>
                      <a:pt x="486664" y="265860"/>
                      <a:pt x="363506" y="202900"/>
                      <a:pt x="325215" y="219950"/>
                    </a:cubicBezTo>
                    <a:cubicBezTo>
                      <a:pt x="287020" y="236904"/>
                      <a:pt x="280067" y="301103"/>
                      <a:pt x="279400" y="321391"/>
                    </a:cubicBezTo>
                    <a:cubicBezTo>
                      <a:pt x="278733" y="341775"/>
                      <a:pt x="276066" y="359015"/>
                      <a:pt x="224060" y="346823"/>
                    </a:cubicBezTo>
                    <a:cubicBezTo>
                      <a:pt x="215583" y="344823"/>
                      <a:pt x="209391" y="345394"/>
                      <a:pt x="205200" y="347966"/>
                    </a:cubicBezTo>
                    <a:cubicBezTo>
                      <a:pt x="183674" y="360729"/>
                      <a:pt x="211201" y="422737"/>
                      <a:pt x="219488" y="436072"/>
                    </a:cubicBezTo>
                    <a:cubicBezTo>
                      <a:pt x="219488" y="436072"/>
                      <a:pt x="231394" y="480459"/>
                      <a:pt x="204914" y="502080"/>
                    </a:cubicBezTo>
                    <a:cubicBezTo>
                      <a:pt x="201676" y="504652"/>
                      <a:pt x="149574" y="527417"/>
                      <a:pt x="24130" y="335298"/>
                    </a:cubicBezTo>
                    <a:cubicBezTo>
                      <a:pt x="4413" y="305103"/>
                      <a:pt x="-14446" y="237190"/>
                      <a:pt x="16034" y="171849"/>
                    </a:cubicBezTo>
                    <a:cubicBezTo>
                      <a:pt x="46418" y="106412"/>
                      <a:pt x="173672" y="43261"/>
                      <a:pt x="281591" y="9733"/>
                    </a:cubicBezTo>
                    <a:cubicBezTo>
                      <a:pt x="321977" y="-2840"/>
                      <a:pt x="351980" y="-2364"/>
                      <a:pt x="375412" y="6209"/>
                    </a:cubicBezTo>
                    <a:cubicBezTo>
                      <a:pt x="414560" y="20496"/>
                      <a:pt x="435419" y="57453"/>
                      <a:pt x="456089" y="94601"/>
                    </a:cubicBezTo>
                    <a:cubicBezTo>
                      <a:pt x="490855" y="156990"/>
                      <a:pt x="575723" y="201852"/>
                      <a:pt x="575723" y="201852"/>
                    </a:cubicBezTo>
                    <a:close/>
                  </a:path>
                </a:pathLst>
              </a:custGeom>
              <a:solidFill>
                <a:schemeClr val="accent2">
                  <a:lumMod val="75000"/>
                </a:schemeClr>
              </a:solidFill>
              <a:ln w="9525" cap="flat">
                <a:noFill/>
                <a:prstDash val="solid"/>
                <a:miter/>
              </a:ln>
            </p:spPr>
            <p:txBody>
              <a:bodyPr rtlCol="0" anchor="ctr"/>
              <a:lstStyle/>
              <a:p>
                <a:endParaRPr lang="zh-CN" altLang="en-US"/>
              </a:p>
            </p:txBody>
          </p:sp>
          <p:sp>
            <p:nvSpPr>
              <p:cNvPr id="58" name="任意多边形: 形状 57">
                <a:extLst>
                  <a:ext uri="{FF2B5EF4-FFF2-40B4-BE49-F238E27FC236}">
                    <a16:creationId xmlns:a16="http://schemas.microsoft.com/office/drawing/2014/main" id="{D21604EF-2690-4E8A-BCCB-79C0D3FEE72C}"/>
                  </a:ext>
                </a:extLst>
              </p:cNvPr>
              <p:cNvSpPr/>
              <p:nvPr/>
            </p:nvSpPr>
            <p:spPr>
              <a:xfrm>
                <a:off x="4398940" y="2968047"/>
                <a:ext cx="853029" cy="1433614"/>
              </a:xfrm>
              <a:custGeom>
                <a:avLst/>
                <a:gdLst>
                  <a:gd name="connsiteX0" fmla="*/ 849716 w 853029"/>
                  <a:gd name="connsiteY0" fmla="*/ 1201484 h 1433614"/>
                  <a:gd name="connsiteX1" fmla="*/ 778945 w 853029"/>
                  <a:gd name="connsiteY1" fmla="*/ 1363409 h 1433614"/>
                  <a:gd name="connsiteX2" fmla="*/ 352511 w 853029"/>
                  <a:gd name="connsiteY2" fmla="*/ 1433608 h 1433614"/>
                  <a:gd name="connsiteX3" fmla="*/ 189538 w 853029"/>
                  <a:gd name="connsiteY3" fmla="*/ 1416177 h 1433614"/>
                  <a:gd name="connsiteX4" fmla="*/ 92002 w 853029"/>
                  <a:gd name="connsiteY4" fmla="*/ 1397699 h 1433614"/>
                  <a:gd name="connsiteX5" fmla="*/ 752 w 853029"/>
                  <a:gd name="connsiteY5" fmla="*/ 1304830 h 1433614"/>
                  <a:gd name="connsiteX6" fmla="*/ 9230 w 853029"/>
                  <a:gd name="connsiteY6" fmla="*/ 1189768 h 1433614"/>
                  <a:gd name="connsiteX7" fmla="*/ 14183 w 853029"/>
                  <a:gd name="connsiteY7" fmla="*/ 733901 h 1433614"/>
                  <a:gd name="connsiteX8" fmla="*/ 18945 w 853029"/>
                  <a:gd name="connsiteY8" fmla="*/ 455009 h 1433614"/>
                  <a:gd name="connsiteX9" fmla="*/ 23993 w 853029"/>
                  <a:gd name="connsiteY9" fmla="*/ 80486 h 1433614"/>
                  <a:gd name="connsiteX10" fmla="*/ 269643 w 853029"/>
                  <a:gd name="connsiteY10" fmla="*/ 2096 h 1433614"/>
                  <a:gd name="connsiteX11" fmla="*/ 279644 w 853029"/>
                  <a:gd name="connsiteY11" fmla="*/ 0 h 1433614"/>
                  <a:gd name="connsiteX12" fmla="*/ 539486 w 853029"/>
                  <a:gd name="connsiteY12" fmla="*/ 21812 h 1433614"/>
                  <a:gd name="connsiteX13" fmla="*/ 542630 w 853029"/>
                  <a:gd name="connsiteY13" fmla="*/ 22288 h 1433614"/>
                  <a:gd name="connsiteX14" fmla="*/ 750751 w 853029"/>
                  <a:gd name="connsiteY14" fmla="*/ 106871 h 1433614"/>
                  <a:gd name="connsiteX15" fmla="*/ 832571 w 853029"/>
                  <a:gd name="connsiteY15" fmla="*/ 341757 h 1433614"/>
                  <a:gd name="connsiteX16" fmla="*/ 828761 w 853029"/>
                  <a:gd name="connsiteY16" fmla="*/ 681514 h 1433614"/>
                  <a:gd name="connsiteX17" fmla="*/ 836190 w 853029"/>
                  <a:gd name="connsiteY17" fmla="*/ 778669 h 1433614"/>
                  <a:gd name="connsiteX18" fmla="*/ 846096 w 853029"/>
                  <a:gd name="connsiteY18" fmla="*/ 912590 h 1433614"/>
                  <a:gd name="connsiteX19" fmla="*/ 850192 w 853029"/>
                  <a:gd name="connsiteY19" fmla="*/ 985742 h 1433614"/>
                  <a:gd name="connsiteX20" fmla="*/ 849716 w 853029"/>
                  <a:gd name="connsiteY20" fmla="*/ 1201484 h 1433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53029" h="1433614">
                    <a:moveTo>
                      <a:pt x="849716" y="1201484"/>
                    </a:moveTo>
                    <a:cubicBezTo>
                      <a:pt x="842572" y="1295781"/>
                      <a:pt x="822569" y="1363409"/>
                      <a:pt x="778945" y="1363409"/>
                    </a:cubicBezTo>
                    <a:cubicBezTo>
                      <a:pt x="778945" y="1363409"/>
                      <a:pt x="584635" y="1431798"/>
                      <a:pt x="352511" y="1433608"/>
                    </a:cubicBezTo>
                    <a:cubicBezTo>
                      <a:pt x="307172" y="1433893"/>
                      <a:pt x="242878" y="1425131"/>
                      <a:pt x="189538" y="1416177"/>
                    </a:cubicBezTo>
                    <a:cubicBezTo>
                      <a:pt x="135055" y="1406938"/>
                      <a:pt x="92002" y="1397699"/>
                      <a:pt x="92002" y="1397699"/>
                    </a:cubicBezTo>
                    <a:cubicBezTo>
                      <a:pt x="45329" y="1386935"/>
                      <a:pt x="-6201" y="1358075"/>
                      <a:pt x="752" y="1304830"/>
                    </a:cubicBezTo>
                    <a:cubicBezTo>
                      <a:pt x="4658" y="1274731"/>
                      <a:pt x="7420" y="1235393"/>
                      <a:pt x="9230" y="1189768"/>
                    </a:cubicBezTo>
                    <a:cubicBezTo>
                      <a:pt x="14373" y="1066419"/>
                      <a:pt x="13516" y="896588"/>
                      <a:pt x="14183" y="733901"/>
                    </a:cubicBezTo>
                    <a:cubicBezTo>
                      <a:pt x="14659" y="633984"/>
                      <a:pt x="15611" y="536924"/>
                      <a:pt x="18945" y="455009"/>
                    </a:cubicBezTo>
                    <a:cubicBezTo>
                      <a:pt x="18945" y="455009"/>
                      <a:pt x="-26870" y="133255"/>
                      <a:pt x="23993" y="80486"/>
                    </a:cubicBezTo>
                    <a:cubicBezTo>
                      <a:pt x="83620" y="18764"/>
                      <a:pt x="258689" y="-286"/>
                      <a:pt x="269643" y="2096"/>
                    </a:cubicBezTo>
                    <a:cubicBezTo>
                      <a:pt x="272977" y="1429"/>
                      <a:pt x="276215" y="571"/>
                      <a:pt x="279644" y="0"/>
                    </a:cubicBezTo>
                    <a:cubicBezTo>
                      <a:pt x="279644" y="0"/>
                      <a:pt x="428711" y="84011"/>
                      <a:pt x="539486" y="21812"/>
                    </a:cubicBezTo>
                    <a:cubicBezTo>
                      <a:pt x="539486" y="21812"/>
                      <a:pt x="540534" y="22003"/>
                      <a:pt x="542630" y="22288"/>
                    </a:cubicBezTo>
                    <a:cubicBezTo>
                      <a:pt x="569585" y="26575"/>
                      <a:pt x="704269" y="57721"/>
                      <a:pt x="750751" y="106871"/>
                    </a:cubicBezTo>
                    <a:cubicBezTo>
                      <a:pt x="766753" y="123730"/>
                      <a:pt x="830856" y="227648"/>
                      <a:pt x="832571" y="341757"/>
                    </a:cubicBezTo>
                    <a:cubicBezTo>
                      <a:pt x="835047" y="500825"/>
                      <a:pt x="828761" y="681419"/>
                      <a:pt x="828761" y="681514"/>
                    </a:cubicBezTo>
                    <a:cubicBezTo>
                      <a:pt x="830380" y="707327"/>
                      <a:pt x="833142" y="740664"/>
                      <a:pt x="836190" y="778669"/>
                    </a:cubicBezTo>
                    <a:cubicBezTo>
                      <a:pt x="839429" y="819150"/>
                      <a:pt x="843048" y="864965"/>
                      <a:pt x="846096" y="912590"/>
                    </a:cubicBezTo>
                    <a:cubicBezTo>
                      <a:pt x="847620" y="936688"/>
                      <a:pt x="849049" y="961168"/>
                      <a:pt x="850192" y="985742"/>
                    </a:cubicBezTo>
                    <a:cubicBezTo>
                      <a:pt x="853526" y="1061466"/>
                      <a:pt x="854573" y="1137666"/>
                      <a:pt x="849716" y="1201484"/>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sp>
            <p:nvSpPr>
              <p:cNvPr id="59" name="任意多边形: 形状 58">
                <a:extLst>
                  <a:ext uri="{FF2B5EF4-FFF2-40B4-BE49-F238E27FC236}">
                    <a16:creationId xmlns:a16="http://schemas.microsoft.com/office/drawing/2014/main" id="{18CD250B-931C-FD26-346F-91FFB37BFF01}"/>
                  </a:ext>
                </a:extLst>
              </p:cNvPr>
              <p:cNvSpPr/>
              <p:nvPr/>
            </p:nvSpPr>
            <p:spPr>
              <a:xfrm>
                <a:off x="4669250" y="2970333"/>
                <a:ext cx="285158" cy="140057"/>
              </a:xfrm>
              <a:custGeom>
                <a:avLst/>
                <a:gdLst>
                  <a:gd name="connsiteX0" fmla="*/ 0 w 285158"/>
                  <a:gd name="connsiteY0" fmla="*/ 0 h 140057"/>
                  <a:gd name="connsiteX1" fmla="*/ 282988 w 285158"/>
                  <a:gd name="connsiteY1" fmla="*/ 135350 h 140057"/>
                  <a:gd name="connsiteX2" fmla="*/ 245554 w 285158"/>
                  <a:gd name="connsiteY2" fmla="*/ 104966 h 140057"/>
                  <a:gd name="connsiteX3" fmla="*/ 0 w 285158"/>
                  <a:gd name="connsiteY3" fmla="*/ 0 h 140057"/>
                </a:gdLst>
                <a:ahLst/>
                <a:cxnLst>
                  <a:cxn ang="0">
                    <a:pos x="connsiteX0" y="connsiteY0"/>
                  </a:cxn>
                  <a:cxn ang="0">
                    <a:pos x="connsiteX1" y="connsiteY1"/>
                  </a:cxn>
                  <a:cxn ang="0">
                    <a:pos x="connsiteX2" y="connsiteY2"/>
                  </a:cxn>
                  <a:cxn ang="0">
                    <a:pos x="connsiteX3" y="connsiteY3"/>
                  </a:cxn>
                </a:cxnLst>
                <a:rect l="l" t="t" r="r" b="b"/>
                <a:pathLst>
                  <a:path w="285158" h="140057">
                    <a:moveTo>
                      <a:pt x="0" y="0"/>
                    </a:moveTo>
                    <a:cubicBezTo>
                      <a:pt x="0" y="0"/>
                      <a:pt x="164973" y="170212"/>
                      <a:pt x="282988" y="135350"/>
                    </a:cubicBezTo>
                    <a:cubicBezTo>
                      <a:pt x="282988" y="135350"/>
                      <a:pt x="298704" y="112395"/>
                      <a:pt x="245554" y="104966"/>
                    </a:cubicBezTo>
                    <a:cubicBezTo>
                      <a:pt x="192405" y="97631"/>
                      <a:pt x="135064" y="100584"/>
                      <a:pt x="0" y="0"/>
                    </a:cubicBezTo>
                    <a:close/>
                  </a:path>
                </a:pathLst>
              </a:custGeom>
              <a:solidFill>
                <a:srgbClr val="9AC8E5"/>
              </a:solidFill>
              <a:ln w="9525" cap="flat">
                <a:noFill/>
                <a:prstDash val="solid"/>
                <a:miter/>
              </a:ln>
            </p:spPr>
            <p:txBody>
              <a:bodyPr rtlCol="0" anchor="ctr"/>
              <a:lstStyle/>
              <a:p>
                <a:endParaRPr lang="zh-CN" altLang="en-US"/>
              </a:p>
            </p:txBody>
          </p:sp>
          <p:sp>
            <p:nvSpPr>
              <p:cNvPr id="60" name="任意多边形: 形状 59">
                <a:extLst>
                  <a:ext uri="{FF2B5EF4-FFF2-40B4-BE49-F238E27FC236}">
                    <a16:creationId xmlns:a16="http://schemas.microsoft.com/office/drawing/2014/main" id="{9FAB0141-E4C5-7634-FDAD-451D713C9EE5}"/>
                  </a:ext>
                </a:extLst>
              </p:cNvPr>
              <p:cNvSpPr/>
              <p:nvPr/>
            </p:nvSpPr>
            <p:spPr>
              <a:xfrm>
                <a:off x="4883181" y="2726005"/>
                <a:ext cx="88536" cy="39879"/>
              </a:xfrm>
              <a:custGeom>
                <a:avLst/>
                <a:gdLst>
                  <a:gd name="connsiteX0" fmla="*/ 88487 w 88536"/>
                  <a:gd name="connsiteY0" fmla="*/ 11 h 39879"/>
                  <a:gd name="connsiteX1" fmla="*/ 45720 w 88536"/>
                  <a:gd name="connsiteY1" fmla="*/ 35635 h 39879"/>
                  <a:gd name="connsiteX2" fmla="*/ 0 w 88536"/>
                  <a:gd name="connsiteY2" fmla="*/ 28586 h 39879"/>
                  <a:gd name="connsiteX3" fmla="*/ 88487 w 88536"/>
                  <a:gd name="connsiteY3" fmla="*/ 11 h 39879"/>
                </a:gdLst>
                <a:ahLst/>
                <a:cxnLst>
                  <a:cxn ang="0">
                    <a:pos x="connsiteX0" y="connsiteY0"/>
                  </a:cxn>
                  <a:cxn ang="0">
                    <a:pos x="connsiteX1" y="connsiteY1"/>
                  </a:cxn>
                  <a:cxn ang="0">
                    <a:pos x="connsiteX2" y="connsiteY2"/>
                  </a:cxn>
                  <a:cxn ang="0">
                    <a:pos x="connsiteX3" y="connsiteY3"/>
                  </a:cxn>
                </a:cxnLst>
                <a:rect l="l" t="t" r="r" b="b"/>
                <a:pathLst>
                  <a:path w="88536" h="39879">
                    <a:moveTo>
                      <a:pt x="88487" y="11"/>
                    </a:moveTo>
                    <a:cubicBezTo>
                      <a:pt x="88487" y="11"/>
                      <a:pt x="91726" y="19823"/>
                      <a:pt x="45720" y="35635"/>
                    </a:cubicBezTo>
                    <a:cubicBezTo>
                      <a:pt x="45720" y="35635"/>
                      <a:pt x="7049" y="48874"/>
                      <a:pt x="0" y="28586"/>
                    </a:cubicBezTo>
                    <a:cubicBezTo>
                      <a:pt x="-95" y="28586"/>
                      <a:pt x="30671" y="-656"/>
                      <a:pt x="88487" y="11"/>
                    </a:cubicBezTo>
                    <a:close/>
                  </a:path>
                </a:pathLst>
              </a:custGeom>
              <a:solidFill>
                <a:srgbClr val="FFFFFF"/>
              </a:solidFill>
              <a:ln w="9525" cap="flat">
                <a:noFill/>
                <a:prstDash val="solid"/>
                <a:miter/>
              </a:ln>
            </p:spPr>
            <p:txBody>
              <a:bodyPr rtlCol="0" anchor="ctr"/>
              <a:lstStyle/>
              <a:p>
                <a:endParaRPr lang="zh-CN" altLang="en-US"/>
              </a:p>
            </p:txBody>
          </p:sp>
          <p:sp>
            <p:nvSpPr>
              <p:cNvPr id="61" name="任意多边形: 形状 60">
                <a:extLst>
                  <a:ext uri="{FF2B5EF4-FFF2-40B4-BE49-F238E27FC236}">
                    <a16:creationId xmlns:a16="http://schemas.microsoft.com/office/drawing/2014/main" id="{4458FA79-A436-28D4-2C16-37EBBC67FF38}"/>
                  </a:ext>
                </a:extLst>
              </p:cNvPr>
              <p:cNvSpPr/>
              <p:nvPr/>
            </p:nvSpPr>
            <p:spPr>
              <a:xfrm>
                <a:off x="4408170" y="3568407"/>
                <a:ext cx="156495" cy="589406"/>
              </a:xfrm>
              <a:custGeom>
                <a:avLst/>
                <a:gdLst>
                  <a:gd name="connsiteX0" fmla="*/ 156496 w 156495"/>
                  <a:gd name="connsiteY0" fmla="*/ 0 h 589406"/>
                  <a:gd name="connsiteX1" fmla="*/ 0 w 156495"/>
                  <a:gd name="connsiteY1" fmla="*/ 589407 h 589406"/>
                  <a:gd name="connsiteX2" fmla="*/ 4953 w 156495"/>
                  <a:gd name="connsiteY2" fmla="*/ 133541 h 589406"/>
                  <a:gd name="connsiteX3" fmla="*/ 156496 w 156495"/>
                  <a:gd name="connsiteY3" fmla="*/ 0 h 589406"/>
                </a:gdLst>
                <a:ahLst/>
                <a:cxnLst>
                  <a:cxn ang="0">
                    <a:pos x="connsiteX0" y="connsiteY0"/>
                  </a:cxn>
                  <a:cxn ang="0">
                    <a:pos x="connsiteX1" y="connsiteY1"/>
                  </a:cxn>
                  <a:cxn ang="0">
                    <a:pos x="connsiteX2" y="connsiteY2"/>
                  </a:cxn>
                  <a:cxn ang="0">
                    <a:pos x="connsiteX3" y="connsiteY3"/>
                  </a:cxn>
                </a:cxnLst>
                <a:rect l="l" t="t" r="r" b="b"/>
                <a:pathLst>
                  <a:path w="156495" h="589406">
                    <a:moveTo>
                      <a:pt x="156496" y="0"/>
                    </a:moveTo>
                    <a:cubicBezTo>
                      <a:pt x="156496" y="0"/>
                      <a:pt x="156781" y="460248"/>
                      <a:pt x="0" y="589407"/>
                    </a:cubicBezTo>
                    <a:cubicBezTo>
                      <a:pt x="5143" y="466058"/>
                      <a:pt x="4286" y="296228"/>
                      <a:pt x="4953" y="133541"/>
                    </a:cubicBezTo>
                    <a:lnTo>
                      <a:pt x="156496" y="0"/>
                    </a:lnTo>
                    <a:close/>
                  </a:path>
                </a:pathLst>
              </a:custGeom>
              <a:solidFill>
                <a:srgbClr val="9AC8E5"/>
              </a:solidFill>
              <a:ln w="9525" cap="flat">
                <a:noFill/>
                <a:prstDash val="solid"/>
                <a:miter/>
              </a:ln>
            </p:spPr>
            <p:txBody>
              <a:bodyPr rtlCol="0" anchor="ctr"/>
              <a:lstStyle/>
              <a:p>
                <a:endParaRPr lang="zh-CN" altLang="en-US"/>
              </a:p>
            </p:txBody>
          </p:sp>
          <p:sp>
            <p:nvSpPr>
              <p:cNvPr id="62" name="任意多边形: 形状 61">
                <a:extLst>
                  <a:ext uri="{FF2B5EF4-FFF2-40B4-BE49-F238E27FC236}">
                    <a16:creationId xmlns:a16="http://schemas.microsoft.com/office/drawing/2014/main" id="{7ABD22C2-2D81-E475-6839-342AF72990F5}"/>
                  </a:ext>
                </a:extLst>
              </p:cNvPr>
              <p:cNvSpPr/>
              <p:nvPr/>
            </p:nvSpPr>
            <p:spPr>
              <a:xfrm>
                <a:off x="3997347" y="4429944"/>
                <a:ext cx="159467" cy="335093"/>
              </a:xfrm>
              <a:custGeom>
                <a:avLst/>
                <a:gdLst>
                  <a:gd name="connsiteX0" fmla="*/ 85067 w 159467"/>
                  <a:gd name="connsiteY0" fmla="*/ 0 h 335093"/>
                  <a:gd name="connsiteX1" fmla="*/ 676 w 159467"/>
                  <a:gd name="connsiteY1" fmla="*/ 173355 h 335093"/>
                  <a:gd name="connsiteX2" fmla="*/ 21250 w 159467"/>
                  <a:gd name="connsiteY2" fmla="*/ 335089 h 335093"/>
                  <a:gd name="connsiteX3" fmla="*/ 76114 w 159467"/>
                  <a:gd name="connsiteY3" fmla="*/ 234887 h 335093"/>
                  <a:gd name="connsiteX4" fmla="*/ 104308 w 159467"/>
                  <a:gd name="connsiteY4" fmla="*/ 197834 h 335093"/>
                  <a:gd name="connsiteX5" fmla="*/ 104308 w 159467"/>
                  <a:gd name="connsiteY5" fmla="*/ 269081 h 335093"/>
                  <a:gd name="connsiteX6" fmla="*/ 159172 w 159467"/>
                  <a:gd name="connsiteY6" fmla="*/ 168212 h 335093"/>
                  <a:gd name="connsiteX7" fmla="*/ 151742 w 159467"/>
                  <a:gd name="connsiteY7" fmla="*/ 70961 h 335093"/>
                  <a:gd name="connsiteX8" fmla="*/ 85067 w 159467"/>
                  <a:gd name="connsiteY8" fmla="*/ 0 h 33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467" h="335093">
                    <a:moveTo>
                      <a:pt x="85067" y="0"/>
                    </a:moveTo>
                    <a:cubicBezTo>
                      <a:pt x="85067" y="0"/>
                      <a:pt x="5152" y="125444"/>
                      <a:pt x="676" y="173355"/>
                    </a:cubicBezTo>
                    <a:cubicBezTo>
                      <a:pt x="-2372" y="206026"/>
                      <a:pt x="4962" y="334613"/>
                      <a:pt x="21250" y="335089"/>
                    </a:cubicBezTo>
                    <a:cubicBezTo>
                      <a:pt x="44205" y="335756"/>
                      <a:pt x="67255" y="255651"/>
                      <a:pt x="76114" y="234887"/>
                    </a:cubicBezTo>
                    <a:cubicBezTo>
                      <a:pt x="84972" y="214122"/>
                      <a:pt x="95354" y="197834"/>
                      <a:pt x="104308" y="197834"/>
                    </a:cubicBezTo>
                    <a:cubicBezTo>
                      <a:pt x="113166" y="197834"/>
                      <a:pt x="85067" y="277939"/>
                      <a:pt x="104308" y="269081"/>
                    </a:cubicBezTo>
                    <a:cubicBezTo>
                      <a:pt x="123548" y="260223"/>
                      <a:pt x="156219" y="186023"/>
                      <a:pt x="159172" y="168212"/>
                    </a:cubicBezTo>
                    <a:cubicBezTo>
                      <a:pt x="162124" y="150400"/>
                      <a:pt x="141741" y="93345"/>
                      <a:pt x="151742" y="70961"/>
                    </a:cubicBezTo>
                    <a:cubicBezTo>
                      <a:pt x="161743" y="48482"/>
                      <a:pt x="85067" y="0"/>
                      <a:pt x="85067" y="0"/>
                    </a:cubicBezTo>
                    <a:close/>
                  </a:path>
                </a:pathLst>
              </a:custGeom>
              <a:solidFill>
                <a:srgbClr val="F3AB75"/>
              </a:solidFill>
              <a:ln w="9525" cap="flat">
                <a:noFill/>
                <a:prstDash val="solid"/>
                <a:miter/>
              </a:ln>
            </p:spPr>
            <p:txBody>
              <a:bodyPr rtlCol="0" anchor="ctr"/>
              <a:lstStyle/>
              <a:p>
                <a:endParaRPr lang="zh-CN" altLang="en-US"/>
              </a:p>
            </p:txBody>
          </p:sp>
          <p:sp>
            <p:nvSpPr>
              <p:cNvPr id="63" name="任意多边形: 形状 62">
                <a:extLst>
                  <a:ext uri="{FF2B5EF4-FFF2-40B4-BE49-F238E27FC236}">
                    <a16:creationId xmlns:a16="http://schemas.microsoft.com/office/drawing/2014/main" id="{A8DE6821-BC6F-A37A-3172-BB880D46B6F6}"/>
                  </a:ext>
                </a:extLst>
              </p:cNvPr>
              <p:cNvSpPr/>
              <p:nvPr/>
            </p:nvSpPr>
            <p:spPr>
              <a:xfrm>
                <a:off x="4040886" y="3031102"/>
                <a:ext cx="582038" cy="1484947"/>
              </a:xfrm>
              <a:custGeom>
                <a:avLst/>
                <a:gdLst>
                  <a:gd name="connsiteX0" fmla="*/ 397192 w 582038"/>
                  <a:gd name="connsiteY0" fmla="*/ 0 h 1484947"/>
                  <a:gd name="connsiteX1" fmla="*/ 198787 w 582038"/>
                  <a:gd name="connsiteY1" fmla="*/ 428434 h 1484947"/>
                  <a:gd name="connsiteX2" fmla="*/ 0 w 582038"/>
                  <a:gd name="connsiteY2" fmla="*/ 1439513 h 1484947"/>
                  <a:gd name="connsiteX3" fmla="*/ 110490 w 582038"/>
                  <a:gd name="connsiteY3" fmla="*/ 1484948 h 1484947"/>
                  <a:gd name="connsiteX4" fmla="*/ 572834 w 582038"/>
                  <a:gd name="connsiteY4" fmla="*/ 425767 h 1484947"/>
                  <a:gd name="connsiteX5" fmla="*/ 397192 w 582038"/>
                  <a:gd name="connsiteY5" fmla="*/ 0 h 148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2038" h="1484947">
                    <a:moveTo>
                      <a:pt x="397192" y="0"/>
                    </a:moveTo>
                    <a:cubicBezTo>
                      <a:pt x="397192" y="0"/>
                      <a:pt x="289274" y="50959"/>
                      <a:pt x="198787" y="428434"/>
                    </a:cubicBezTo>
                    <a:cubicBezTo>
                      <a:pt x="130588" y="712946"/>
                      <a:pt x="0" y="1439513"/>
                      <a:pt x="0" y="1439513"/>
                    </a:cubicBezTo>
                    <a:lnTo>
                      <a:pt x="110490" y="1484948"/>
                    </a:lnTo>
                    <a:cubicBezTo>
                      <a:pt x="110490" y="1484948"/>
                      <a:pt x="514921" y="556355"/>
                      <a:pt x="572834" y="425767"/>
                    </a:cubicBezTo>
                    <a:cubicBezTo>
                      <a:pt x="630650" y="295180"/>
                      <a:pt x="397192" y="0"/>
                      <a:pt x="397192" y="0"/>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sp>
            <p:nvSpPr>
              <p:cNvPr id="64" name="任意多边形: 形状 63">
                <a:extLst>
                  <a:ext uri="{FF2B5EF4-FFF2-40B4-BE49-F238E27FC236}">
                    <a16:creationId xmlns:a16="http://schemas.microsoft.com/office/drawing/2014/main" id="{55D65EE1-9F16-38BF-2905-5FC5493D252C}"/>
                  </a:ext>
                </a:extLst>
              </p:cNvPr>
              <p:cNvSpPr/>
              <p:nvPr/>
            </p:nvSpPr>
            <p:spPr>
              <a:xfrm>
                <a:off x="7150813" y="3352707"/>
                <a:ext cx="977665" cy="1076569"/>
              </a:xfrm>
              <a:custGeom>
                <a:avLst/>
                <a:gdLst>
                  <a:gd name="connsiteX0" fmla="*/ 635493 w 977665"/>
                  <a:gd name="connsiteY0" fmla="*/ 23486 h 1076569"/>
                  <a:gd name="connsiteX1" fmla="*/ 491761 w 977665"/>
                  <a:gd name="connsiteY1" fmla="*/ 8055 h 1076569"/>
                  <a:gd name="connsiteX2" fmla="*/ 179722 w 977665"/>
                  <a:gd name="connsiteY2" fmla="*/ 362100 h 1076569"/>
                  <a:gd name="connsiteX3" fmla="*/ 85234 w 977665"/>
                  <a:gd name="connsiteY3" fmla="*/ 692617 h 1076569"/>
                  <a:gd name="connsiteX4" fmla="*/ 72375 w 977665"/>
                  <a:gd name="connsiteY4" fmla="*/ 987892 h 1076569"/>
                  <a:gd name="connsiteX5" fmla="*/ 173911 w 977665"/>
                  <a:gd name="connsiteY5" fmla="*/ 1034755 h 1076569"/>
                  <a:gd name="connsiteX6" fmla="*/ 213440 w 977665"/>
                  <a:gd name="connsiteY6" fmla="*/ 1046185 h 1076569"/>
                  <a:gd name="connsiteX7" fmla="*/ 302785 w 977665"/>
                  <a:gd name="connsiteY7" fmla="*/ 1064187 h 1076569"/>
                  <a:gd name="connsiteX8" fmla="*/ 429943 w 977665"/>
                  <a:gd name="connsiteY8" fmla="*/ 1076570 h 1076569"/>
                  <a:gd name="connsiteX9" fmla="*/ 691786 w 977665"/>
                  <a:gd name="connsiteY9" fmla="*/ 881974 h 1076569"/>
                  <a:gd name="connsiteX10" fmla="*/ 744554 w 977665"/>
                  <a:gd name="connsiteY10" fmla="*/ 897024 h 1076569"/>
                  <a:gd name="connsiteX11" fmla="*/ 772177 w 977665"/>
                  <a:gd name="connsiteY11" fmla="*/ 919788 h 1076569"/>
                  <a:gd name="connsiteX12" fmla="*/ 804562 w 977665"/>
                  <a:gd name="connsiteY12" fmla="*/ 925979 h 1076569"/>
                  <a:gd name="connsiteX13" fmla="*/ 942388 w 977665"/>
                  <a:gd name="connsiteY13" fmla="*/ 885784 h 1076569"/>
                  <a:gd name="connsiteX14" fmla="*/ 635493 w 977665"/>
                  <a:gd name="connsiteY14" fmla="*/ 23486 h 107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77665" h="1076569">
                    <a:moveTo>
                      <a:pt x="635493" y="23486"/>
                    </a:moveTo>
                    <a:cubicBezTo>
                      <a:pt x="555674" y="-17948"/>
                      <a:pt x="491761" y="8055"/>
                      <a:pt x="491761" y="8055"/>
                    </a:cubicBezTo>
                    <a:cubicBezTo>
                      <a:pt x="247635" y="-20615"/>
                      <a:pt x="176388" y="264087"/>
                      <a:pt x="179722" y="362100"/>
                    </a:cubicBezTo>
                    <a:cubicBezTo>
                      <a:pt x="183055" y="460112"/>
                      <a:pt x="194200" y="565363"/>
                      <a:pt x="85234" y="692617"/>
                    </a:cubicBezTo>
                    <a:cubicBezTo>
                      <a:pt x="-41735" y="840826"/>
                      <a:pt x="-10397" y="931980"/>
                      <a:pt x="72375" y="987892"/>
                    </a:cubicBezTo>
                    <a:cubicBezTo>
                      <a:pt x="101426" y="1007609"/>
                      <a:pt x="136764" y="1022849"/>
                      <a:pt x="173911" y="1034755"/>
                    </a:cubicBezTo>
                    <a:cubicBezTo>
                      <a:pt x="186961" y="1038946"/>
                      <a:pt x="200200" y="1042756"/>
                      <a:pt x="213440" y="1046185"/>
                    </a:cubicBezTo>
                    <a:cubicBezTo>
                      <a:pt x="244015" y="1053995"/>
                      <a:pt x="274591" y="1059806"/>
                      <a:pt x="302785" y="1064187"/>
                    </a:cubicBezTo>
                    <a:cubicBezTo>
                      <a:pt x="374127" y="1075141"/>
                      <a:pt x="429943" y="1076570"/>
                      <a:pt x="429943" y="1076570"/>
                    </a:cubicBezTo>
                    <a:cubicBezTo>
                      <a:pt x="433658" y="880545"/>
                      <a:pt x="591582" y="863019"/>
                      <a:pt x="691786" y="881974"/>
                    </a:cubicBezTo>
                    <a:cubicBezTo>
                      <a:pt x="712455" y="885879"/>
                      <a:pt x="730743" y="891309"/>
                      <a:pt x="744554" y="897024"/>
                    </a:cubicBezTo>
                    <a:cubicBezTo>
                      <a:pt x="764271" y="905215"/>
                      <a:pt x="775129" y="913978"/>
                      <a:pt x="772177" y="919788"/>
                    </a:cubicBezTo>
                    <a:cubicBezTo>
                      <a:pt x="783511" y="922455"/>
                      <a:pt x="794275" y="924551"/>
                      <a:pt x="804562" y="925979"/>
                    </a:cubicBezTo>
                    <a:cubicBezTo>
                      <a:pt x="870760" y="935504"/>
                      <a:pt x="915147" y="919502"/>
                      <a:pt x="942388" y="885784"/>
                    </a:cubicBezTo>
                    <a:cubicBezTo>
                      <a:pt x="1079453" y="716429"/>
                      <a:pt x="783035" y="100067"/>
                      <a:pt x="635493" y="23486"/>
                    </a:cubicBezTo>
                    <a:close/>
                  </a:path>
                </a:pathLst>
              </a:custGeom>
              <a:solidFill>
                <a:schemeClr val="accent4">
                  <a:lumMod val="75000"/>
                </a:schemeClr>
              </a:solidFill>
              <a:ln w="9525" cap="flat">
                <a:noFill/>
                <a:prstDash val="solid"/>
                <a:miter/>
              </a:ln>
            </p:spPr>
            <p:txBody>
              <a:bodyPr rtlCol="0" anchor="ctr"/>
              <a:lstStyle/>
              <a:p>
                <a:endParaRPr lang="zh-CN" altLang="en-US"/>
              </a:p>
            </p:txBody>
          </p:sp>
          <p:sp>
            <p:nvSpPr>
              <p:cNvPr id="65" name="任意多边形: 形状 64">
                <a:extLst>
                  <a:ext uri="{FF2B5EF4-FFF2-40B4-BE49-F238E27FC236}">
                    <a16:creationId xmlns:a16="http://schemas.microsoft.com/office/drawing/2014/main" id="{F11CC30B-8926-A8D4-390C-BDA05E9D69EB}"/>
                  </a:ext>
                </a:extLst>
              </p:cNvPr>
              <p:cNvSpPr/>
              <p:nvPr/>
            </p:nvSpPr>
            <p:spPr>
              <a:xfrm>
                <a:off x="6586225" y="4523252"/>
                <a:ext cx="258249" cy="112240"/>
              </a:xfrm>
              <a:custGeom>
                <a:avLst/>
                <a:gdLst>
                  <a:gd name="connsiteX0" fmla="*/ 258249 w 258249"/>
                  <a:gd name="connsiteY0" fmla="*/ 77665 h 112240"/>
                  <a:gd name="connsiteX1" fmla="*/ 180716 w 258249"/>
                  <a:gd name="connsiteY1" fmla="*/ 10990 h 112240"/>
                  <a:gd name="connsiteX2" fmla="*/ 87180 w 258249"/>
                  <a:gd name="connsiteY2" fmla="*/ 4608 h 112240"/>
                  <a:gd name="connsiteX3" fmla="*/ 135853 w 258249"/>
                  <a:gd name="connsiteY3" fmla="*/ 26421 h 112240"/>
                  <a:gd name="connsiteX4" fmla="*/ 58986 w 258249"/>
                  <a:gd name="connsiteY4" fmla="*/ 46899 h 112240"/>
                  <a:gd name="connsiteX5" fmla="*/ 27 w 258249"/>
                  <a:gd name="connsiteY5" fmla="*/ 55853 h 112240"/>
                  <a:gd name="connsiteX6" fmla="*/ 129186 w 258249"/>
                  <a:gd name="connsiteY6" fmla="*/ 96906 h 112240"/>
                  <a:gd name="connsiteX7" fmla="*/ 247486 w 258249"/>
                  <a:gd name="connsiteY7" fmla="*/ 112241 h 112240"/>
                  <a:gd name="connsiteX8" fmla="*/ 258249 w 258249"/>
                  <a:gd name="connsiteY8" fmla="*/ 77665 h 11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249" h="112240">
                    <a:moveTo>
                      <a:pt x="258249" y="77665"/>
                    </a:moveTo>
                    <a:cubicBezTo>
                      <a:pt x="258249" y="77665"/>
                      <a:pt x="215292" y="12324"/>
                      <a:pt x="180716" y="10990"/>
                    </a:cubicBezTo>
                    <a:cubicBezTo>
                      <a:pt x="146140" y="9752"/>
                      <a:pt x="82037" y="-8250"/>
                      <a:pt x="87180" y="4608"/>
                    </a:cubicBezTo>
                    <a:cubicBezTo>
                      <a:pt x="92324" y="17467"/>
                      <a:pt x="132043" y="18705"/>
                      <a:pt x="135853" y="26421"/>
                    </a:cubicBezTo>
                    <a:cubicBezTo>
                      <a:pt x="139663" y="34136"/>
                      <a:pt x="76893" y="45661"/>
                      <a:pt x="58986" y="46899"/>
                    </a:cubicBezTo>
                    <a:cubicBezTo>
                      <a:pt x="41079" y="48138"/>
                      <a:pt x="-1212" y="46899"/>
                      <a:pt x="27" y="55853"/>
                    </a:cubicBezTo>
                    <a:cubicBezTo>
                      <a:pt x="1265" y="64806"/>
                      <a:pt x="76227" y="101954"/>
                      <a:pt x="129186" y="96906"/>
                    </a:cubicBezTo>
                    <a:cubicBezTo>
                      <a:pt x="182049" y="91762"/>
                      <a:pt x="247486" y="112241"/>
                      <a:pt x="247486" y="112241"/>
                    </a:cubicBezTo>
                    <a:lnTo>
                      <a:pt x="258249" y="77665"/>
                    </a:lnTo>
                    <a:close/>
                  </a:path>
                </a:pathLst>
              </a:custGeom>
              <a:solidFill>
                <a:srgbClr val="F3AB75"/>
              </a:solidFill>
              <a:ln w="9525" cap="flat">
                <a:noFill/>
                <a:prstDash val="solid"/>
                <a:miter/>
              </a:ln>
            </p:spPr>
            <p:txBody>
              <a:bodyPr rtlCol="0" anchor="ctr"/>
              <a:lstStyle/>
              <a:p>
                <a:endParaRPr lang="zh-CN" altLang="en-US"/>
              </a:p>
            </p:txBody>
          </p:sp>
          <p:sp>
            <p:nvSpPr>
              <p:cNvPr id="66" name="任意多边形: 形状 65">
                <a:extLst>
                  <a:ext uri="{FF2B5EF4-FFF2-40B4-BE49-F238E27FC236}">
                    <a16:creationId xmlns:a16="http://schemas.microsoft.com/office/drawing/2014/main" id="{2DFE9309-0B1E-E22A-883A-B03989C8609D}"/>
                  </a:ext>
                </a:extLst>
              </p:cNvPr>
              <p:cNvSpPr/>
              <p:nvPr/>
            </p:nvSpPr>
            <p:spPr>
              <a:xfrm>
                <a:off x="6818195" y="4100188"/>
                <a:ext cx="647213" cy="775728"/>
              </a:xfrm>
              <a:custGeom>
                <a:avLst/>
                <a:gdLst>
                  <a:gd name="connsiteX0" fmla="*/ 647214 w 647213"/>
                  <a:gd name="connsiteY0" fmla="*/ 521875 h 775728"/>
                  <a:gd name="connsiteX1" fmla="*/ 581491 w 647213"/>
                  <a:gd name="connsiteY1" fmla="*/ 621221 h 775728"/>
                  <a:gd name="connsiteX2" fmla="*/ 352986 w 647213"/>
                  <a:gd name="connsiteY2" fmla="*/ 773525 h 775728"/>
                  <a:gd name="connsiteX3" fmla="*/ 217255 w 647213"/>
                  <a:gd name="connsiteY3" fmla="*/ 751522 h 775728"/>
                  <a:gd name="connsiteX4" fmla="*/ 217064 w 647213"/>
                  <a:gd name="connsiteY4" fmla="*/ 751522 h 775728"/>
                  <a:gd name="connsiteX5" fmla="*/ 6848 w 647213"/>
                  <a:gd name="connsiteY5" fmla="*/ 575786 h 775728"/>
                  <a:gd name="connsiteX6" fmla="*/ 20278 w 647213"/>
                  <a:gd name="connsiteY6" fmla="*/ 479012 h 775728"/>
                  <a:gd name="connsiteX7" fmla="*/ 285549 w 647213"/>
                  <a:gd name="connsiteY7" fmla="*/ 521970 h 775728"/>
                  <a:gd name="connsiteX8" fmla="*/ 475192 w 647213"/>
                  <a:gd name="connsiteY8" fmla="*/ 74009 h 775728"/>
                  <a:gd name="connsiteX9" fmla="*/ 616448 w 647213"/>
                  <a:gd name="connsiteY9" fmla="*/ 0 h 775728"/>
                  <a:gd name="connsiteX10" fmla="*/ 647214 w 647213"/>
                  <a:gd name="connsiteY10" fmla="*/ 521875 h 77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7213" h="775728">
                    <a:moveTo>
                      <a:pt x="647214" y="521875"/>
                    </a:moveTo>
                    <a:cubicBezTo>
                      <a:pt x="647214" y="521875"/>
                      <a:pt x="623877" y="568071"/>
                      <a:pt x="581491" y="621221"/>
                    </a:cubicBezTo>
                    <a:cubicBezTo>
                      <a:pt x="530437" y="685133"/>
                      <a:pt x="451761" y="758952"/>
                      <a:pt x="352986" y="773525"/>
                    </a:cubicBezTo>
                    <a:cubicBezTo>
                      <a:pt x="305838" y="780479"/>
                      <a:pt x="259641" y="770382"/>
                      <a:pt x="217255" y="751522"/>
                    </a:cubicBezTo>
                    <a:cubicBezTo>
                      <a:pt x="217160" y="751522"/>
                      <a:pt x="217064" y="751522"/>
                      <a:pt x="217064" y="751522"/>
                    </a:cubicBezTo>
                    <a:cubicBezTo>
                      <a:pt x="97050" y="698278"/>
                      <a:pt x="6848" y="575786"/>
                      <a:pt x="6848" y="575786"/>
                    </a:cubicBezTo>
                    <a:cubicBezTo>
                      <a:pt x="-14298" y="518065"/>
                      <a:pt x="20278" y="479012"/>
                      <a:pt x="20278" y="479012"/>
                    </a:cubicBezTo>
                    <a:cubicBezTo>
                      <a:pt x="20278" y="479012"/>
                      <a:pt x="262499" y="533495"/>
                      <a:pt x="285549" y="521970"/>
                    </a:cubicBezTo>
                    <a:cubicBezTo>
                      <a:pt x="308600" y="510445"/>
                      <a:pt x="443188" y="122777"/>
                      <a:pt x="475192" y="74009"/>
                    </a:cubicBezTo>
                    <a:cubicBezTo>
                      <a:pt x="507291" y="25337"/>
                      <a:pt x="616448" y="0"/>
                      <a:pt x="616448" y="0"/>
                    </a:cubicBezTo>
                    <a:lnTo>
                      <a:pt x="647214" y="521875"/>
                    </a:lnTo>
                    <a:close/>
                  </a:path>
                </a:pathLst>
              </a:custGeom>
              <a:solidFill>
                <a:schemeClr val="bg1"/>
              </a:solidFill>
              <a:ln w="9525" cap="flat">
                <a:noFill/>
                <a:prstDash val="solid"/>
                <a:miter/>
              </a:ln>
            </p:spPr>
            <p:txBody>
              <a:bodyPr rtlCol="0" anchor="ctr"/>
              <a:lstStyle/>
              <a:p>
                <a:endParaRPr lang="zh-CN" altLang="en-US"/>
              </a:p>
            </p:txBody>
          </p:sp>
          <p:sp>
            <p:nvSpPr>
              <p:cNvPr id="67" name="任意多边形: 形状 66">
                <a:extLst>
                  <a:ext uri="{FF2B5EF4-FFF2-40B4-BE49-F238E27FC236}">
                    <a16:creationId xmlns:a16="http://schemas.microsoft.com/office/drawing/2014/main" id="{83C87189-A42B-B36B-F719-B6FC476FB015}"/>
                  </a:ext>
                </a:extLst>
              </p:cNvPr>
              <p:cNvSpPr/>
              <p:nvPr/>
            </p:nvSpPr>
            <p:spPr>
              <a:xfrm>
                <a:off x="7035546" y="4592991"/>
                <a:ext cx="371850" cy="282830"/>
              </a:xfrm>
              <a:custGeom>
                <a:avLst/>
                <a:gdLst>
                  <a:gd name="connsiteX0" fmla="*/ 364236 w 371850"/>
                  <a:gd name="connsiteY0" fmla="*/ 128323 h 282830"/>
                  <a:gd name="connsiteX1" fmla="*/ 135731 w 371850"/>
                  <a:gd name="connsiteY1" fmla="*/ 280628 h 282830"/>
                  <a:gd name="connsiteX2" fmla="*/ 0 w 371850"/>
                  <a:gd name="connsiteY2" fmla="*/ 258625 h 282830"/>
                  <a:gd name="connsiteX3" fmla="*/ 172307 w 371850"/>
                  <a:gd name="connsiteY3" fmla="*/ 188616 h 282830"/>
                  <a:gd name="connsiteX4" fmla="*/ 346043 w 371850"/>
                  <a:gd name="connsiteY4" fmla="*/ 9165 h 282830"/>
                  <a:gd name="connsiteX5" fmla="*/ 364236 w 371850"/>
                  <a:gd name="connsiteY5" fmla="*/ 128323 h 28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850" h="282830">
                    <a:moveTo>
                      <a:pt x="364236" y="128323"/>
                    </a:moveTo>
                    <a:cubicBezTo>
                      <a:pt x="313182" y="192236"/>
                      <a:pt x="234505" y="266054"/>
                      <a:pt x="135731" y="280628"/>
                    </a:cubicBezTo>
                    <a:cubicBezTo>
                      <a:pt x="88582" y="287581"/>
                      <a:pt x="42386" y="277484"/>
                      <a:pt x="0" y="258625"/>
                    </a:cubicBezTo>
                    <a:cubicBezTo>
                      <a:pt x="4667" y="259196"/>
                      <a:pt x="124492" y="274055"/>
                      <a:pt x="172307" y="188616"/>
                    </a:cubicBezTo>
                    <a:cubicBezTo>
                      <a:pt x="220980" y="101462"/>
                      <a:pt x="273748" y="-36936"/>
                      <a:pt x="346043" y="9165"/>
                    </a:cubicBezTo>
                    <a:cubicBezTo>
                      <a:pt x="377285" y="29072"/>
                      <a:pt x="375856" y="78602"/>
                      <a:pt x="364236" y="128323"/>
                    </a:cubicBezTo>
                    <a:close/>
                  </a:path>
                </a:pathLst>
              </a:custGeom>
              <a:solidFill>
                <a:srgbClr val="D3D3D3"/>
              </a:solidFill>
              <a:ln w="9525" cap="flat">
                <a:noFill/>
                <a:prstDash val="solid"/>
                <a:miter/>
              </a:ln>
            </p:spPr>
            <p:txBody>
              <a:bodyPr rtlCol="0" anchor="ctr"/>
              <a:lstStyle/>
              <a:p>
                <a:endParaRPr lang="zh-CN" altLang="en-US"/>
              </a:p>
            </p:txBody>
          </p:sp>
          <p:sp>
            <p:nvSpPr>
              <p:cNvPr id="68" name="任意多边形: 形状 67">
                <a:extLst>
                  <a:ext uri="{FF2B5EF4-FFF2-40B4-BE49-F238E27FC236}">
                    <a16:creationId xmlns:a16="http://schemas.microsoft.com/office/drawing/2014/main" id="{F34AC0AC-DC50-B5D0-8EBE-87DD4EAA53F8}"/>
                  </a:ext>
                </a:extLst>
              </p:cNvPr>
              <p:cNvSpPr/>
              <p:nvPr/>
            </p:nvSpPr>
            <p:spPr>
              <a:xfrm>
                <a:off x="7340753" y="3832822"/>
                <a:ext cx="700607" cy="1559714"/>
              </a:xfrm>
              <a:custGeom>
                <a:avLst/>
                <a:gdLst>
                  <a:gd name="connsiteX0" fmla="*/ 698727 w 700607"/>
                  <a:gd name="connsiteY0" fmla="*/ 1382554 h 1559714"/>
                  <a:gd name="connsiteX1" fmla="*/ 570997 w 700607"/>
                  <a:gd name="connsiteY1" fmla="*/ 1076420 h 1559714"/>
                  <a:gd name="connsiteX2" fmla="*/ 548423 w 700607"/>
                  <a:gd name="connsiteY2" fmla="*/ 250888 h 1559714"/>
                  <a:gd name="connsiteX3" fmla="*/ 506799 w 700607"/>
                  <a:gd name="connsiteY3" fmla="*/ 242507 h 1559714"/>
                  <a:gd name="connsiteX4" fmla="*/ 430694 w 700607"/>
                  <a:gd name="connsiteY4" fmla="*/ 176308 h 1559714"/>
                  <a:gd name="connsiteX5" fmla="*/ 404881 w 700607"/>
                  <a:gd name="connsiteY5" fmla="*/ 0 h 1559714"/>
                  <a:gd name="connsiteX6" fmla="*/ 393927 w 700607"/>
                  <a:gd name="connsiteY6" fmla="*/ 2191 h 1559714"/>
                  <a:gd name="connsiteX7" fmla="*/ 209809 w 700607"/>
                  <a:gd name="connsiteY7" fmla="*/ 38671 h 1559714"/>
                  <a:gd name="connsiteX8" fmla="*/ 214095 w 700607"/>
                  <a:gd name="connsiteY8" fmla="*/ 151162 h 1559714"/>
                  <a:gd name="connsiteX9" fmla="*/ 214095 w 700607"/>
                  <a:gd name="connsiteY9" fmla="*/ 152495 h 1559714"/>
                  <a:gd name="connsiteX10" fmla="*/ 137705 w 700607"/>
                  <a:gd name="connsiteY10" fmla="*/ 254889 h 1559714"/>
                  <a:gd name="connsiteX11" fmla="*/ 94271 w 700607"/>
                  <a:gd name="connsiteY11" fmla="*/ 267367 h 1559714"/>
                  <a:gd name="connsiteX12" fmla="*/ 13785 w 700607"/>
                  <a:gd name="connsiteY12" fmla="*/ 658559 h 1559714"/>
                  <a:gd name="connsiteX13" fmla="*/ 12737 w 700607"/>
                  <a:gd name="connsiteY13" fmla="*/ 1339120 h 1559714"/>
                  <a:gd name="connsiteX14" fmla="*/ 698727 w 700607"/>
                  <a:gd name="connsiteY14" fmla="*/ 1382554 h 155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00607" h="1559714">
                    <a:moveTo>
                      <a:pt x="698727" y="1382554"/>
                    </a:moveTo>
                    <a:cubicBezTo>
                      <a:pt x="613288" y="1190911"/>
                      <a:pt x="560996" y="1135856"/>
                      <a:pt x="570997" y="1076420"/>
                    </a:cubicBezTo>
                    <a:cubicBezTo>
                      <a:pt x="578427" y="1032129"/>
                      <a:pt x="548423" y="250888"/>
                      <a:pt x="548423" y="250888"/>
                    </a:cubicBezTo>
                    <a:cubicBezTo>
                      <a:pt x="538327" y="247745"/>
                      <a:pt x="517943" y="244888"/>
                      <a:pt x="506799" y="242507"/>
                    </a:cubicBezTo>
                    <a:cubicBezTo>
                      <a:pt x="471747" y="234696"/>
                      <a:pt x="442695" y="210121"/>
                      <a:pt x="430694" y="176308"/>
                    </a:cubicBezTo>
                    <a:cubicBezTo>
                      <a:pt x="416121" y="135541"/>
                      <a:pt x="404595" y="75438"/>
                      <a:pt x="404881" y="0"/>
                    </a:cubicBezTo>
                    <a:lnTo>
                      <a:pt x="393927" y="2191"/>
                    </a:lnTo>
                    <a:lnTo>
                      <a:pt x="209809" y="38671"/>
                    </a:lnTo>
                    <a:cubicBezTo>
                      <a:pt x="209809" y="38671"/>
                      <a:pt x="214000" y="96583"/>
                      <a:pt x="214095" y="151162"/>
                    </a:cubicBezTo>
                    <a:cubicBezTo>
                      <a:pt x="214095" y="151638"/>
                      <a:pt x="214095" y="152114"/>
                      <a:pt x="214095" y="152495"/>
                    </a:cubicBezTo>
                    <a:cubicBezTo>
                      <a:pt x="214286" y="199930"/>
                      <a:pt x="183234" y="241744"/>
                      <a:pt x="137705" y="254889"/>
                    </a:cubicBezTo>
                    <a:cubicBezTo>
                      <a:pt x="114464" y="261557"/>
                      <a:pt x="94271" y="267367"/>
                      <a:pt x="94271" y="267367"/>
                    </a:cubicBezTo>
                    <a:cubicBezTo>
                      <a:pt x="94271" y="267367"/>
                      <a:pt x="26644" y="460343"/>
                      <a:pt x="13785" y="658559"/>
                    </a:cubicBezTo>
                    <a:cubicBezTo>
                      <a:pt x="926" y="856774"/>
                      <a:pt x="136658" y="942880"/>
                      <a:pt x="12737" y="1339120"/>
                    </a:cubicBezTo>
                    <a:cubicBezTo>
                      <a:pt x="-113850" y="1743551"/>
                      <a:pt x="745972" y="1488472"/>
                      <a:pt x="698727" y="1382554"/>
                    </a:cubicBezTo>
                    <a:close/>
                  </a:path>
                </a:pathLst>
              </a:custGeom>
              <a:solidFill>
                <a:srgbClr val="F3AB75"/>
              </a:solidFill>
              <a:ln w="9525" cap="flat">
                <a:noFill/>
                <a:prstDash val="solid"/>
                <a:miter/>
              </a:ln>
            </p:spPr>
            <p:txBody>
              <a:bodyPr rtlCol="0" anchor="ctr"/>
              <a:lstStyle/>
              <a:p>
                <a:endParaRPr lang="zh-CN" altLang="en-US"/>
              </a:p>
            </p:txBody>
          </p:sp>
          <p:sp>
            <p:nvSpPr>
              <p:cNvPr id="69" name="任意多边形: 形状 68">
                <a:extLst>
                  <a:ext uri="{FF2B5EF4-FFF2-40B4-BE49-F238E27FC236}">
                    <a16:creationId xmlns:a16="http://schemas.microsoft.com/office/drawing/2014/main" id="{A7101C41-4A82-75CE-9872-BF8FE70DF5C3}"/>
                  </a:ext>
                </a:extLst>
              </p:cNvPr>
              <p:cNvSpPr/>
              <p:nvPr/>
            </p:nvSpPr>
            <p:spPr>
              <a:xfrm>
                <a:off x="7550562" y="3834917"/>
                <a:ext cx="184023" cy="148970"/>
              </a:xfrm>
              <a:custGeom>
                <a:avLst/>
                <a:gdLst>
                  <a:gd name="connsiteX0" fmla="*/ 0 w 184023"/>
                  <a:gd name="connsiteY0" fmla="*/ 36481 h 148970"/>
                  <a:gd name="connsiteX1" fmla="*/ 4286 w 184023"/>
                  <a:gd name="connsiteY1" fmla="*/ 148971 h 148970"/>
                  <a:gd name="connsiteX2" fmla="*/ 184023 w 184023"/>
                  <a:gd name="connsiteY2" fmla="*/ 0 h 148970"/>
                  <a:gd name="connsiteX3" fmla="*/ 0 w 184023"/>
                  <a:gd name="connsiteY3" fmla="*/ 36481 h 148970"/>
                </a:gdLst>
                <a:ahLst/>
                <a:cxnLst>
                  <a:cxn ang="0">
                    <a:pos x="connsiteX0" y="connsiteY0"/>
                  </a:cxn>
                  <a:cxn ang="0">
                    <a:pos x="connsiteX1" y="connsiteY1"/>
                  </a:cxn>
                  <a:cxn ang="0">
                    <a:pos x="connsiteX2" y="connsiteY2"/>
                  </a:cxn>
                  <a:cxn ang="0">
                    <a:pos x="connsiteX3" y="connsiteY3"/>
                  </a:cxn>
                </a:cxnLst>
                <a:rect l="l" t="t" r="r" b="b"/>
                <a:pathLst>
                  <a:path w="184023" h="148970">
                    <a:moveTo>
                      <a:pt x="0" y="36481"/>
                    </a:moveTo>
                    <a:cubicBezTo>
                      <a:pt x="0" y="36481"/>
                      <a:pt x="4191" y="94393"/>
                      <a:pt x="4286" y="148971"/>
                    </a:cubicBezTo>
                    <a:cubicBezTo>
                      <a:pt x="107251" y="146113"/>
                      <a:pt x="161734" y="52102"/>
                      <a:pt x="184023" y="0"/>
                    </a:cubicBezTo>
                    <a:lnTo>
                      <a:pt x="0" y="36481"/>
                    </a:lnTo>
                    <a:close/>
                  </a:path>
                </a:pathLst>
              </a:custGeom>
              <a:solidFill>
                <a:srgbClr val="DB8D53"/>
              </a:solidFill>
              <a:ln w="9525" cap="flat">
                <a:noFill/>
                <a:prstDash val="solid"/>
                <a:miter/>
              </a:ln>
            </p:spPr>
            <p:txBody>
              <a:bodyPr rtlCol="0" anchor="ctr"/>
              <a:lstStyle/>
              <a:p>
                <a:endParaRPr lang="zh-CN" altLang="en-US"/>
              </a:p>
            </p:txBody>
          </p:sp>
          <p:sp>
            <p:nvSpPr>
              <p:cNvPr id="70" name="任意多边形: 形状 69">
                <a:extLst>
                  <a:ext uri="{FF2B5EF4-FFF2-40B4-BE49-F238E27FC236}">
                    <a16:creationId xmlns:a16="http://schemas.microsoft.com/office/drawing/2014/main" id="{F0ACFA94-A2AC-FC17-1474-67EA356A4643}"/>
                  </a:ext>
                </a:extLst>
              </p:cNvPr>
              <p:cNvSpPr/>
              <p:nvPr/>
            </p:nvSpPr>
            <p:spPr>
              <a:xfrm>
                <a:off x="7434966" y="3511762"/>
                <a:ext cx="327796" cy="411271"/>
              </a:xfrm>
              <a:custGeom>
                <a:avLst/>
                <a:gdLst>
                  <a:gd name="connsiteX0" fmla="*/ 81211 w 327796"/>
                  <a:gd name="connsiteY0" fmla="*/ 411261 h 411271"/>
                  <a:gd name="connsiteX1" fmla="*/ 325051 w 327796"/>
                  <a:gd name="connsiteY1" fmla="*/ 263433 h 411271"/>
                  <a:gd name="connsiteX2" fmla="*/ 201226 w 327796"/>
                  <a:gd name="connsiteY2" fmla="*/ 924 h 411271"/>
                  <a:gd name="connsiteX3" fmla="*/ 2915 w 327796"/>
                  <a:gd name="connsiteY3" fmla="*/ 100460 h 411271"/>
                  <a:gd name="connsiteX4" fmla="*/ 81211 w 327796"/>
                  <a:gd name="connsiteY4" fmla="*/ 411261 h 4112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796" h="411271">
                    <a:moveTo>
                      <a:pt x="81211" y="411261"/>
                    </a:moveTo>
                    <a:cubicBezTo>
                      <a:pt x="81211" y="411261"/>
                      <a:pt x="324956" y="415262"/>
                      <a:pt x="325051" y="263433"/>
                    </a:cubicBezTo>
                    <a:cubicBezTo>
                      <a:pt x="325241" y="111605"/>
                      <a:pt x="356769" y="9878"/>
                      <a:pt x="201226" y="924"/>
                    </a:cubicBezTo>
                    <a:cubicBezTo>
                      <a:pt x="45587" y="-8029"/>
                      <a:pt x="15298" y="49787"/>
                      <a:pt x="2915" y="100460"/>
                    </a:cubicBezTo>
                    <a:cubicBezTo>
                      <a:pt x="-9467" y="151229"/>
                      <a:pt x="17774" y="406308"/>
                      <a:pt x="81211" y="411261"/>
                    </a:cubicBezTo>
                    <a:close/>
                  </a:path>
                </a:pathLst>
              </a:custGeom>
              <a:solidFill>
                <a:srgbClr val="F3AB75"/>
              </a:solidFill>
              <a:ln w="9525" cap="flat">
                <a:noFill/>
                <a:prstDash val="solid"/>
                <a:miter/>
              </a:ln>
            </p:spPr>
            <p:txBody>
              <a:bodyPr rtlCol="0" anchor="ctr"/>
              <a:lstStyle/>
              <a:p>
                <a:endParaRPr lang="zh-CN" altLang="en-US"/>
              </a:p>
            </p:txBody>
          </p:sp>
          <p:sp>
            <p:nvSpPr>
              <p:cNvPr id="71" name="任意多边形: 形状 70">
                <a:extLst>
                  <a:ext uri="{FF2B5EF4-FFF2-40B4-BE49-F238E27FC236}">
                    <a16:creationId xmlns:a16="http://schemas.microsoft.com/office/drawing/2014/main" id="{4ED7E097-76B3-502C-5E6E-386A6A2D82C8}"/>
                  </a:ext>
                </a:extLst>
              </p:cNvPr>
              <p:cNvSpPr/>
              <p:nvPr/>
            </p:nvSpPr>
            <p:spPr>
              <a:xfrm>
                <a:off x="7525130" y="3478208"/>
                <a:ext cx="315944" cy="246660"/>
              </a:xfrm>
              <a:custGeom>
                <a:avLst/>
                <a:gdLst>
                  <a:gd name="connsiteX0" fmla="*/ 0 w 315944"/>
                  <a:gd name="connsiteY0" fmla="*/ 30859 h 246660"/>
                  <a:gd name="connsiteX1" fmla="*/ 169164 w 315944"/>
                  <a:gd name="connsiteY1" fmla="*/ 235266 h 246660"/>
                  <a:gd name="connsiteX2" fmla="*/ 315945 w 315944"/>
                  <a:gd name="connsiteY2" fmla="*/ 234123 h 246660"/>
                  <a:gd name="connsiteX3" fmla="*/ 221075 w 315944"/>
                  <a:gd name="connsiteY3" fmla="*/ 62768 h 246660"/>
                  <a:gd name="connsiteX4" fmla="*/ 0 w 315944"/>
                  <a:gd name="connsiteY4" fmla="*/ 30859 h 246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944" h="246660">
                    <a:moveTo>
                      <a:pt x="0" y="30859"/>
                    </a:moveTo>
                    <a:cubicBezTo>
                      <a:pt x="0" y="30859"/>
                      <a:pt x="66770" y="208977"/>
                      <a:pt x="169164" y="235266"/>
                    </a:cubicBezTo>
                    <a:cubicBezTo>
                      <a:pt x="271558" y="261555"/>
                      <a:pt x="315945" y="234123"/>
                      <a:pt x="315945" y="234123"/>
                    </a:cubicBezTo>
                    <a:cubicBezTo>
                      <a:pt x="315945" y="234123"/>
                      <a:pt x="237363" y="171734"/>
                      <a:pt x="221075" y="62768"/>
                    </a:cubicBezTo>
                    <a:cubicBezTo>
                      <a:pt x="221075" y="62863"/>
                      <a:pt x="50388" y="-53913"/>
                      <a:pt x="0" y="30859"/>
                    </a:cubicBezTo>
                    <a:close/>
                  </a:path>
                </a:pathLst>
              </a:custGeom>
              <a:solidFill>
                <a:srgbClr val="0A4971"/>
              </a:solidFill>
              <a:ln w="9525" cap="flat">
                <a:noFill/>
                <a:prstDash val="solid"/>
                <a:miter/>
              </a:ln>
            </p:spPr>
            <p:txBody>
              <a:bodyPr rtlCol="0" anchor="ctr"/>
              <a:lstStyle/>
              <a:p>
                <a:endParaRPr lang="zh-CN" altLang="en-US"/>
              </a:p>
            </p:txBody>
          </p:sp>
          <p:sp>
            <p:nvSpPr>
              <p:cNvPr id="72" name="任意多边形: 形状 71">
                <a:extLst>
                  <a:ext uri="{FF2B5EF4-FFF2-40B4-BE49-F238E27FC236}">
                    <a16:creationId xmlns:a16="http://schemas.microsoft.com/office/drawing/2014/main" id="{B5618DDD-49E0-CA4E-59A5-7ABFAA1B8AAB}"/>
                  </a:ext>
                </a:extLst>
              </p:cNvPr>
              <p:cNvSpPr/>
              <p:nvPr/>
            </p:nvSpPr>
            <p:spPr>
              <a:xfrm>
                <a:off x="7418305" y="3494439"/>
                <a:ext cx="123399" cy="222939"/>
              </a:xfrm>
              <a:custGeom>
                <a:avLst/>
                <a:gdLst>
                  <a:gd name="connsiteX0" fmla="*/ 123400 w 123399"/>
                  <a:gd name="connsiteY0" fmla="*/ 29011 h 222939"/>
                  <a:gd name="connsiteX1" fmla="*/ 53581 w 123399"/>
                  <a:gd name="connsiteY1" fmla="*/ 83589 h 222939"/>
                  <a:gd name="connsiteX2" fmla="*/ 20625 w 123399"/>
                  <a:gd name="connsiteY2" fmla="*/ 222940 h 222939"/>
                  <a:gd name="connsiteX3" fmla="*/ 26816 w 123399"/>
                  <a:gd name="connsiteY3" fmla="*/ 33392 h 222939"/>
                  <a:gd name="connsiteX4" fmla="*/ 123400 w 123399"/>
                  <a:gd name="connsiteY4" fmla="*/ 29011 h 222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99" h="222939">
                    <a:moveTo>
                      <a:pt x="123400" y="29011"/>
                    </a:moveTo>
                    <a:cubicBezTo>
                      <a:pt x="123400" y="29011"/>
                      <a:pt x="73870" y="47489"/>
                      <a:pt x="53581" y="83589"/>
                    </a:cubicBezTo>
                    <a:cubicBezTo>
                      <a:pt x="33674" y="118927"/>
                      <a:pt x="16720" y="165599"/>
                      <a:pt x="20625" y="222940"/>
                    </a:cubicBezTo>
                    <a:cubicBezTo>
                      <a:pt x="20625" y="222940"/>
                      <a:pt x="-29667" y="101877"/>
                      <a:pt x="26816" y="33392"/>
                    </a:cubicBezTo>
                    <a:cubicBezTo>
                      <a:pt x="86728" y="-39093"/>
                      <a:pt x="123400" y="29011"/>
                      <a:pt x="123400" y="29011"/>
                    </a:cubicBezTo>
                    <a:close/>
                  </a:path>
                </a:pathLst>
              </a:custGeom>
              <a:solidFill>
                <a:srgbClr val="0A4971"/>
              </a:solidFill>
              <a:ln w="9525" cap="flat">
                <a:noFill/>
                <a:prstDash val="solid"/>
                <a:miter/>
              </a:ln>
            </p:spPr>
            <p:txBody>
              <a:bodyPr rtlCol="0" anchor="ctr"/>
              <a:lstStyle/>
              <a:p>
                <a:endParaRPr lang="zh-CN" altLang="en-US"/>
              </a:p>
            </p:txBody>
          </p:sp>
          <p:sp>
            <p:nvSpPr>
              <p:cNvPr id="73" name="任意多边形: 形状 72">
                <a:extLst>
                  <a:ext uri="{FF2B5EF4-FFF2-40B4-BE49-F238E27FC236}">
                    <a16:creationId xmlns:a16="http://schemas.microsoft.com/office/drawing/2014/main" id="{60875A90-6494-C20B-76DF-6F7A5860BB4D}"/>
                  </a:ext>
                </a:extLst>
              </p:cNvPr>
              <p:cNvSpPr/>
              <p:nvPr/>
            </p:nvSpPr>
            <p:spPr>
              <a:xfrm>
                <a:off x="7481125" y="3820404"/>
                <a:ext cx="88010" cy="29161"/>
              </a:xfrm>
              <a:custGeom>
                <a:avLst/>
                <a:gdLst>
                  <a:gd name="connsiteX0" fmla="*/ 88011 w 88010"/>
                  <a:gd name="connsiteY0" fmla="*/ 8512 h 29161"/>
                  <a:gd name="connsiteX1" fmla="*/ 37529 w 88010"/>
                  <a:gd name="connsiteY1" fmla="*/ 29086 h 29161"/>
                  <a:gd name="connsiteX2" fmla="*/ 0 w 88010"/>
                  <a:gd name="connsiteY2" fmla="*/ 4321 h 29161"/>
                  <a:gd name="connsiteX3" fmla="*/ 88011 w 88010"/>
                  <a:gd name="connsiteY3" fmla="*/ 8512 h 29161"/>
                </a:gdLst>
                <a:ahLst/>
                <a:cxnLst>
                  <a:cxn ang="0">
                    <a:pos x="connsiteX0" y="connsiteY0"/>
                  </a:cxn>
                  <a:cxn ang="0">
                    <a:pos x="connsiteX1" y="connsiteY1"/>
                  </a:cxn>
                  <a:cxn ang="0">
                    <a:pos x="connsiteX2" y="connsiteY2"/>
                  </a:cxn>
                  <a:cxn ang="0">
                    <a:pos x="connsiteX3" y="connsiteY3"/>
                  </a:cxn>
                </a:cxnLst>
                <a:rect l="l" t="t" r="r" b="b"/>
                <a:pathLst>
                  <a:path w="88010" h="29161">
                    <a:moveTo>
                      <a:pt x="88011" y="8512"/>
                    </a:moveTo>
                    <a:cubicBezTo>
                      <a:pt x="88011" y="8512"/>
                      <a:pt x="71152" y="30610"/>
                      <a:pt x="37529" y="29086"/>
                    </a:cubicBezTo>
                    <a:cubicBezTo>
                      <a:pt x="10478" y="27848"/>
                      <a:pt x="0" y="4321"/>
                      <a:pt x="0" y="4321"/>
                    </a:cubicBezTo>
                    <a:cubicBezTo>
                      <a:pt x="0" y="4321"/>
                      <a:pt x="49816" y="-7776"/>
                      <a:pt x="88011" y="8512"/>
                    </a:cubicBezTo>
                    <a:close/>
                  </a:path>
                </a:pathLst>
              </a:custGeom>
              <a:solidFill>
                <a:srgbClr val="EAF1F8"/>
              </a:solidFill>
              <a:ln w="9525" cap="flat">
                <a:noFill/>
                <a:prstDash val="solid"/>
                <a:miter/>
              </a:ln>
            </p:spPr>
            <p:txBody>
              <a:bodyPr rtlCol="0" anchor="ctr"/>
              <a:lstStyle/>
              <a:p>
                <a:endParaRPr lang="zh-CN" altLang="en-US"/>
              </a:p>
            </p:txBody>
          </p:sp>
          <p:sp>
            <p:nvSpPr>
              <p:cNvPr id="74" name="任意多边形: 形状 73">
                <a:extLst>
                  <a:ext uri="{FF2B5EF4-FFF2-40B4-BE49-F238E27FC236}">
                    <a16:creationId xmlns:a16="http://schemas.microsoft.com/office/drawing/2014/main" id="{33CD12A8-F996-0C93-0600-B7FB0DB8F3B5}"/>
                  </a:ext>
                </a:extLst>
              </p:cNvPr>
              <p:cNvSpPr/>
              <p:nvPr/>
            </p:nvSpPr>
            <p:spPr>
              <a:xfrm>
                <a:off x="7312737" y="4083710"/>
                <a:ext cx="693596" cy="862203"/>
              </a:xfrm>
              <a:custGeom>
                <a:avLst/>
                <a:gdLst>
                  <a:gd name="connsiteX0" fmla="*/ 693596 w 693596"/>
                  <a:gd name="connsiteY0" fmla="*/ 345567 h 862203"/>
                  <a:gd name="connsiteX1" fmla="*/ 686453 w 693596"/>
                  <a:gd name="connsiteY1" fmla="*/ 565880 h 862203"/>
                  <a:gd name="connsiteX2" fmla="*/ 665974 w 693596"/>
                  <a:gd name="connsiteY2" fmla="*/ 722948 h 862203"/>
                  <a:gd name="connsiteX3" fmla="*/ 612825 w 693596"/>
                  <a:gd name="connsiteY3" fmla="*/ 790004 h 862203"/>
                  <a:gd name="connsiteX4" fmla="*/ 394797 w 693596"/>
                  <a:gd name="connsiteY4" fmla="*/ 843439 h 862203"/>
                  <a:gd name="connsiteX5" fmla="*/ 318121 w 693596"/>
                  <a:gd name="connsiteY5" fmla="*/ 862203 h 862203"/>
                  <a:gd name="connsiteX6" fmla="*/ 76377 w 693596"/>
                  <a:gd name="connsiteY6" fmla="*/ 790004 h 862203"/>
                  <a:gd name="connsiteX7" fmla="*/ 10463 w 693596"/>
                  <a:gd name="connsiteY7" fmla="*/ 309563 h 862203"/>
                  <a:gd name="connsiteX8" fmla="*/ 122287 w 693596"/>
                  <a:gd name="connsiteY8" fmla="*/ 16383 h 862203"/>
                  <a:gd name="connsiteX9" fmla="*/ 576439 w 693596"/>
                  <a:gd name="connsiteY9" fmla="*/ 0 h 862203"/>
                  <a:gd name="connsiteX10" fmla="*/ 693596 w 693596"/>
                  <a:gd name="connsiteY10" fmla="*/ 345567 h 862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3596" h="862203">
                    <a:moveTo>
                      <a:pt x="693596" y="345567"/>
                    </a:moveTo>
                    <a:cubicBezTo>
                      <a:pt x="693596" y="345567"/>
                      <a:pt x="692644" y="461105"/>
                      <a:pt x="686453" y="565880"/>
                    </a:cubicBezTo>
                    <a:cubicBezTo>
                      <a:pt x="682357" y="635318"/>
                      <a:pt x="675975" y="699897"/>
                      <a:pt x="665974" y="722948"/>
                    </a:cubicBezTo>
                    <a:cubicBezTo>
                      <a:pt x="641018" y="780669"/>
                      <a:pt x="612825" y="790004"/>
                      <a:pt x="612825" y="790004"/>
                    </a:cubicBezTo>
                    <a:lnTo>
                      <a:pt x="394797" y="843439"/>
                    </a:lnTo>
                    <a:lnTo>
                      <a:pt x="318121" y="862203"/>
                    </a:lnTo>
                    <a:lnTo>
                      <a:pt x="76377" y="790004"/>
                    </a:lnTo>
                    <a:cubicBezTo>
                      <a:pt x="76377" y="790004"/>
                      <a:pt x="-33732" y="482632"/>
                      <a:pt x="10463" y="309563"/>
                    </a:cubicBezTo>
                    <a:cubicBezTo>
                      <a:pt x="54660" y="136493"/>
                      <a:pt x="122287" y="16383"/>
                      <a:pt x="122287" y="16383"/>
                    </a:cubicBezTo>
                    <a:cubicBezTo>
                      <a:pt x="122287" y="16383"/>
                      <a:pt x="319549" y="209550"/>
                      <a:pt x="576439" y="0"/>
                    </a:cubicBezTo>
                    <a:lnTo>
                      <a:pt x="693596" y="345567"/>
                    </a:lnTo>
                    <a:close/>
                  </a:path>
                </a:pathLst>
              </a:custGeom>
              <a:solidFill>
                <a:schemeClr val="bg1"/>
              </a:solidFill>
              <a:ln w="9525" cap="flat">
                <a:noFill/>
                <a:prstDash val="solid"/>
                <a:miter/>
              </a:ln>
            </p:spPr>
            <p:txBody>
              <a:bodyPr rtlCol="0" anchor="ctr"/>
              <a:lstStyle/>
              <a:p>
                <a:endParaRPr lang="zh-CN" altLang="en-US"/>
              </a:p>
            </p:txBody>
          </p:sp>
          <p:sp>
            <p:nvSpPr>
              <p:cNvPr id="75" name="任意多边形: 形状 74">
                <a:extLst>
                  <a:ext uri="{FF2B5EF4-FFF2-40B4-BE49-F238E27FC236}">
                    <a16:creationId xmlns:a16="http://schemas.microsoft.com/office/drawing/2014/main" id="{D354625C-35D0-15A8-0215-82B9758D42E9}"/>
                  </a:ext>
                </a:extLst>
              </p:cNvPr>
              <p:cNvSpPr/>
              <p:nvPr/>
            </p:nvSpPr>
            <p:spPr>
              <a:xfrm>
                <a:off x="7612856" y="4579391"/>
                <a:ext cx="386333" cy="347757"/>
              </a:xfrm>
              <a:custGeom>
                <a:avLst/>
                <a:gdLst>
                  <a:gd name="connsiteX0" fmla="*/ 386334 w 386333"/>
                  <a:gd name="connsiteY0" fmla="*/ 70199 h 347757"/>
                  <a:gd name="connsiteX1" fmla="*/ 365855 w 386333"/>
                  <a:gd name="connsiteY1" fmla="*/ 227267 h 347757"/>
                  <a:gd name="connsiteX2" fmla="*/ 312706 w 386333"/>
                  <a:gd name="connsiteY2" fmla="*/ 294322 h 347757"/>
                  <a:gd name="connsiteX3" fmla="*/ 94679 w 386333"/>
                  <a:gd name="connsiteY3" fmla="*/ 347758 h 347757"/>
                  <a:gd name="connsiteX4" fmla="*/ 0 w 386333"/>
                  <a:gd name="connsiteY4" fmla="*/ 319945 h 347757"/>
                  <a:gd name="connsiteX5" fmla="*/ 281083 w 386333"/>
                  <a:gd name="connsiteY5" fmla="*/ 0 h 347757"/>
                  <a:gd name="connsiteX6" fmla="*/ 386334 w 386333"/>
                  <a:gd name="connsiteY6" fmla="*/ 70199 h 34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333" h="347757">
                    <a:moveTo>
                      <a:pt x="386334" y="70199"/>
                    </a:moveTo>
                    <a:cubicBezTo>
                      <a:pt x="382238" y="139637"/>
                      <a:pt x="375857" y="204216"/>
                      <a:pt x="365855" y="227267"/>
                    </a:cubicBezTo>
                    <a:cubicBezTo>
                      <a:pt x="340900" y="284988"/>
                      <a:pt x="312706" y="294322"/>
                      <a:pt x="312706" y="294322"/>
                    </a:cubicBezTo>
                    <a:lnTo>
                      <a:pt x="94679" y="347758"/>
                    </a:lnTo>
                    <a:lnTo>
                      <a:pt x="0" y="319945"/>
                    </a:lnTo>
                    <a:cubicBezTo>
                      <a:pt x="0" y="319945"/>
                      <a:pt x="316135" y="272034"/>
                      <a:pt x="281083" y="0"/>
                    </a:cubicBezTo>
                    <a:lnTo>
                      <a:pt x="386334" y="70199"/>
                    </a:lnTo>
                    <a:close/>
                  </a:path>
                </a:pathLst>
              </a:custGeom>
              <a:solidFill>
                <a:srgbClr val="D3D3D3"/>
              </a:solidFill>
              <a:ln w="9525" cap="flat">
                <a:noFill/>
                <a:prstDash val="solid"/>
                <a:miter/>
              </a:ln>
            </p:spPr>
            <p:txBody>
              <a:bodyPr rtlCol="0" anchor="ctr"/>
              <a:lstStyle/>
              <a:p>
                <a:endParaRPr lang="zh-CN" altLang="en-US"/>
              </a:p>
            </p:txBody>
          </p:sp>
          <p:sp>
            <p:nvSpPr>
              <p:cNvPr id="76" name="任意多边形: 形状 75">
                <a:extLst>
                  <a:ext uri="{FF2B5EF4-FFF2-40B4-BE49-F238E27FC236}">
                    <a16:creationId xmlns:a16="http://schemas.microsoft.com/office/drawing/2014/main" id="{A1E26408-E6B8-E9E4-35E2-D47C3E38B3A3}"/>
                  </a:ext>
                </a:extLst>
              </p:cNvPr>
              <p:cNvSpPr/>
              <p:nvPr/>
            </p:nvSpPr>
            <p:spPr>
              <a:xfrm>
                <a:off x="7276823" y="4920291"/>
                <a:ext cx="496624" cy="690086"/>
              </a:xfrm>
              <a:custGeom>
                <a:avLst/>
                <a:gdLst>
                  <a:gd name="connsiteX0" fmla="*/ 496624 w 496624"/>
                  <a:gd name="connsiteY0" fmla="*/ 690086 h 690086"/>
                  <a:gd name="connsiteX1" fmla="*/ 15898 w 496624"/>
                  <a:gd name="connsiteY1" fmla="*/ 690086 h 690086"/>
                  <a:gd name="connsiteX2" fmla="*/ 181 w 496624"/>
                  <a:gd name="connsiteY2" fmla="*/ 499586 h 690086"/>
                  <a:gd name="connsiteX3" fmla="*/ 115624 w 496624"/>
                  <a:gd name="connsiteY3" fmla="*/ 38195 h 690086"/>
                  <a:gd name="connsiteX4" fmla="*/ 127626 w 496624"/>
                  <a:gd name="connsiteY4" fmla="*/ 0 h 690086"/>
                  <a:gd name="connsiteX5" fmla="*/ 451667 w 496624"/>
                  <a:gd name="connsiteY5" fmla="*/ 0 h 690086"/>
                  <a:gd name="connsiteX6" fmla="*/ 451667 w 496624"/>
                  <a:gd name="connsiteY6" fmla="*/ 1714 h 690086"/>
                  <a:gd name="connsiteX7" fmla="*/ 451762 w 496624"/>
                  <a:gd name="connsiteY7" fmla="*/ 4858 h 690086"/>
                  <a:gd name="connsiteX8" fmla="*/ 452619 w 496624"/>
                  <a:gd name="connsiteY8" fmla="*/ 60960 h 690086"/>
                  <a:gd name="connsiteX9" fmla="*/ 473098 w 496624"/>
                  <a:gd name="connsiteY9" fmla="*/ 449771 h 690086"/>
                  <a:gd name="connsiteX10" fmla="*/ 496624 w 496624"/>
                  <a:gd name="connsiteY10" fmla="*/ 690086 h 69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6624" h="690086">
                    <a:moveTo>
                      <a:pt x="496624" y="690086"/>
                    </a:moveTo>
                    <a:lnTo>
                      <a:pt x="15898" y="690086"/>
                    </a:lnTo>
                    <a:cubicBezTo>
                      <a:pt x="4944" y="590740"/>
                      <a:pt x="-1152" y="521684"/>
                      <a:pt x="181" y="499586"/>
                    </a:cubicBezTo>
                    <a:cubicBezTo>
                      <a:pt x="6373" y="397478"/>
                      <a:pt x="85049" y="136493"/>
                      <a:pt x="115624" y="38195"/>
                    </a:cubicBezTo>
                    <a:cubicBezTo>
                      <a:pt x="123054" y="14288"/>
                      <a:pt x="127626" y="0"/>
                      <a:pt x="127626" y="0"/>
                    </a:cubicBezTo>
                    <a:lnTo>
                      <a:pt x="451667" y="0"/>
                    </a:lnTo>
                    <a:cubicBezTo>
                      <a:pt x="451667" y="0"/>
                      <a:pt x="451667" y="571"/>
                      <a:pt x="451667" y="1714"/>
                    </a:cubicBezTo>
                    <a:cubicBezTo>
                      <a:pt x="451667" y="2477"/>
                      <a:pt x="451667" y="3524"/>
                      <a:pt x="451762" y="4858"/>
                    </a:cubicBezTo>
                    <a:cubicBezTo>
                      <a:pt x="451857" y="13240"/>
                      <a:pt x="452047" y="32575"/>
                      <a:pt x="452619" y="60960"/>
                    </a:cubicBezTo>
                    <a:cubicBezTo>
                      <a:pt x="454333" y="136493"/>
                      <a:pt x="459191" y="276892"/>
                      <a:pt x="473098" y="449771"/>
                    </a:cubicBezTo>
                    <a:cubicBezTo>
                      <a:pt x="479003" y="524637"/>
                      <a:pt x="486719" y="605599"/>
                      <a:pt x="496624" y="690086"/>
                    </a:cubicBezTo>
                    <a:close/>
                  </a:path>
                </a:pathLst>
              </a:custGeom>
              <a:solidFill>
                <a:schemeClr val="accent1">
                  <a:lumMod val="50000"/>
                </a:schemeClr>
              </a:solidFill>
              <a:ln w="9525" cap="flat">
                <a:noFill/>
                <a:prstDash val="solid"/>
                <a:miter/>
              </a:ln>
            </p:spPr>
            <p:txBody>
              <a:bodyPr rtlCol="0" anchor="ctr"/>
              <a:lstStyle/>
              <a:p>
                <a:endParaRPr lang="zh-CN" altLang="en-US"/>
              </a:p>
            </p:txBody>
          </p:sp>
          <p:sp>
            <p:nvSpPr>
              <p:cNvPr id="77" name="任意多边形: 形状 76">
                <a:extLst>
                  <a:ext uri="{FF2B5EF4-FFF2-40B4-BE49-F238E27FC236}">
                    <a16:creationId xmlns:a16="http://schemas.microsoft.com/office/drawing/2014/main" id="{B272FF96-C72E-B783-D7EE-3E70F17016E1}"/>
                  </a:ext>
                </a:extLst>
              </p:cNvPr>
              <p:cNvSpPr/>
              <p:nvPr/>
            </p:nvSpPr>
            <p:spPr>
              <a:xfrm>
                <a:off x="7443789" y="4909051"/>
                <a:ext cx="684274" cy="701325"/>
              </a:xfrm>
              <a:custGeom>
                <a:avLst/>
                <a:gdLst>
                  <a:gd name="connsiteX0" fmla="*/ 684274 w 684274"/>
                  <a:gd name="connsiteY0" fmla="*/ 701326 h 701325"/>
                  <a:gd name="connsiteX1" fmla="*/ 137824 w 684274"/>
                  <a:gd name="connsiteY1" fmla="*/ 701326 h 701325"/>
                  <a:gd name="connsiteX2" fmla="*/ 38765 w 684274"/>
                  <a:gd name="connsiteY2" fmla="*/ 476917 h 701325"/>
                  <a:gd name="connsiteX3" fmla="*/ 15524 w 684274"/>
                  <a:gd name="connsiteY3" fmla="*/ 435673 h 701325"/>
                  <a:gd name="connsiteX4" fmla="*/ 33907 w 684274"/>
                  <a:gd name="connsiteY4" fmla="*/ 85439 h 701325"/>
                  <a:gd name="connsiteX5" fmla="*/ 36860 w 684274"/>
                  <a:gd name="connsiteY5" fmla="*/ 71342 h 701325"/>
                  <a:gd name="connsiteX6" fmla="*/ 37717 w 684274"/>
                  <a:gd name="connsiteY6" fmla="*/ 67151 h 701325"/>
                  <a:gd name="connsiteX7" fmla="*/ 44575 w 684274"/>
                  <a:gd name="connsiteY7" fmla="*/ 36766 h 701325"/>
                  <a:gd name="connsiteX8" fmla="*/ 92391 w 684274"/>
                  <a:gd name="connsiteY8" fmla="*/ 32575 h 701325"/>
                  <a:gd name="connsiteX9" fmla="*/ 109631 w 684274"/>
                  <a:gd name="connsiteY9" fmla="*/ 31147 h 701325"/>
                  <a:gd name="connsiteX10" fmla="*/ 154970 w 684274"/>
                  <a:gd name="connsiteY10" fmla="*/ 27241 h 701325"/>
                  <a:gd name="connsiteX11" fmla="*/ 155065 w 684274"/>
                  <a:gd name="connsiteY11" fmla="*/ 27241 h 701325"/>
                  <a:gd name="connsiteX12" fmla="*/ 263078 w 684274"/>
                  <a:gd name="connsiteY12" fmla="*/ 17812 h 701325"/>
                  <a:gd name="connsiteX13" fmla="*/ 263174 w 684274"/>
                  <a:gd name="connsiteY13" fmla="*/ 17812 h 701325"/>
                  <a:gd name="connsiteX14" fmla="*/ 265079 w 684274"/>
                  <a:gd name="connsiteY14" fmla="*/ 17621 h 701325"/>
                  <a:gd name="connsiteX15" fmla="*/ 265174 w 684274"/>
                  <a:gd name="connsiteY15" fmla="*/ 17621 h 701325"/>
                  <a:gd name="connsiteX16" fmla="*/ 284700 w 684274"/>
                  <a:gd name="connsiteY16" fmla="*/ 15907 h 701325"/>
                  <a:gd name="connsiteX17" fmla="*/ 467961 w 684274"/>
                  <a:gd name="connsiteY17" fmla="*/ 0 h 701325"/>
                  <a:gd name="connsiteX18" fmla="*/ 493869 w 684274"/>
                  <a:gd name="connsiteY18" fmla="*/ 36576 h 701325"/>
                  <a:gd name="connsiteX19" fmla="*/ 667605 w 684274"/>
                  <a:gd name="connsiteY19" fmla="*/ 410718 h 701325"/>
                  <a:gd name="connsiteX20" fmla="*/ 684274 w 684274"/>
                  <a:gd name="connsiteY20" fmla="*/ 701326 h 70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4274" h="701325">
                    <a:moveTo>
                      <a:pt x="684274" y="701326"/>
                    </a:moveTo>
                    <a:lnTo>
                      <a:pt x="137824" y="701326"/>
                    </a:lnTo>
                    <a:cubicBezTo>
                      <a:pt x="108773" y="622173"/>
                      <a:pt x="75817" y="545592"/>
                      <a:pt x="38765" y="476917"/>
                    </a:cubicBezTo>
                    <a:cubicBezTo>
                      <a:pt x="31240" y="462820"/>
                      <a:pt x="23524" y="449104"/>
                      <a:pt x="15524" y="435673"/>
                    </a:cubicBezTo>
                    <a:cubicBezTo>
                      <a:pt x="-20386" y="375094"/>
                      <a:pt x="14666" y="177927"/>
                      <a:pt x="33907" y="85439"/>
                    </a:cubicBezTo>
                    <a:cubicBezTo>
                      <a:pt x="34955" y="80486"/>
                      <a:pt x="35907" y="75724"/>
                      <a:pt x="36860" y="71342"/>
                    </a:cubicBezTo>
                    <a:cubicBezTo>
                      <a:pt x="37146" y="69913"/>
                      <a:pt x="37431" y="68580"/>
                      <a:pt x="37717" y="67151"/>
                    </a:cubicBezTo>
                    <a:cubicBezTo>
                      <a:pt x="41908" y="48101"/>
                      <a:pt x="44575" y="36766"/>
                      <a:pt x="44575" y="36766"/>
                    </a:cubicBezTo>
                    <a:lnTo>
                      <a:pt x="92391" y="32575"/>
                    </a:lnTo>
                    <a:lnTo>
                      <a:pt x="109631" y="31147"/>
                    </a:lnTo>
                    <a:lnTo>
                      <a:pt x="154970" y="27241"/>
                    </a:lnTo>
                    <a:lnTo>
                      <a:pt x="155065" y="27241"/>
                    </a:lnTo>
                    <a:lnTo>
                      <a:pt x="263078" y="17812"/>
                    </a:lnTo>
                    <a:lnTo>
                      <a:pt x="263174" y="17812"/>
                    </a:lnTo>
                    <a:lnTo>
                      <a:pt x="265079" y="17621"/>
                    </a:lnTo>
                    <a:lnTo>
                      <a:pt x="265174" y="17621"/>
                    </a:lnTo>
                    <a:lnTo>
                      <a:pt x="284700" y="15907"/>
                    </a:lnTo>
                    <a:lnTo>
                      <a:pt x="467961" y="0"/>
                    </a:lnTo>
                    <a:cubicBezTo>
                      <a:pt x="467961" y="0"/>
                      <a:pt x="478058" y="13621"/>
                      <a:pt x="493869" y="36576"/>
                    </a:cubicBezTo>
                    <a:cubicBezTo>
                      <a:pt x="544923" y="111062"/>
                      <a:pt x="654651" y="284131"/>
                      <a:pt x="667605" y="410718"/>
                    </a:cubicBezTo>
                    <a:cubicBezTo>
                      <a:pt x="673606" y="468725"/>
                      <a:pt x="678654" y="577501"/>
                      <a:pt x="684274" y="701326"/>
                    </a:cubicBezTo>
                    <a:close/>
                  </a:path>
                </a:pathLst>
              </a:custGeom>
              <a:solidFill>
                <a:schemeClr val="accent1">
                  <a:lumMod val="75000"/>
                </a:schemeClr>
              </a:solidFill>
              <a:ln w="9525" cap="flat">
                <a:noFill/>
                <a:prstDash val="solid"/>
                <a:miter/>
              </a:ln>
            </p:spPr>
            <p:txBody>
              <a:bodyPr rtlCol="0" anchor="ctr"/>
              <a:lstStyle/>
              <a:p>
                <a:endParaRPr lang="zh-CN" altLang="en-US"/>
              </a:p>
            </p:txBody>
          </p:sp>
          <p:sp>
            <p:nvSpPr>
              <p:cNvPr id="78" name="任意多边形: 形状 77">
                <a:extLst>
                  <a:ext uri="{FF2B5EF4-FFF2-40B4-BE49-F238E27FC236}">
                    <a16:creationId xmlns:a16="http://schemas.microsoft.com/office/drawing/2014/main" id="{EA921FF4-0C98-3449-DE81-EF988E6C4189}"/>
                  </a:ext>
                </a:extLst>
              </p:cNvPr>
              <p:cNvSpPr/>
              <p:nvPr/>
            </p:nvSpPr>
            <p:spPr>
              <a:xfrm>
                <a:off x="7478813" y="3821500"/>
                <a:ext cx="84893" cy="26851"/>
              </a:xfrm>
              <a:custGeom>
                <a:avLst/>
                <a:gdLst>
                  <a:gd name="connsiteX0" fmla="*/ 84894 w 84893"/>
                  <a:gd name="connsiteY0" fmla="*/ 11417 h 26851"/>
                  <a:gd name="connsiteX1" fmla="*/ 36221 w 84893"/>
                  <a:gd name="connsiteY1" fmla="*/ 26561 h 26851"/>
                  <a:gd name="connsiteX2" fmla="*/ 26 w 84893"/>
                  <a:gd name="connsiteY2" fmla="*/ 4559 h 26851"/>
                  <a:gd name="connsiteX3" fmla="*/ 84894 w 84893"/>
                  <a:gd name="connsiteY3" fmla="*/ 11417 h 26851"/>
                </a:gdLst>
                <a:ahLst/>
                <a:cxnLst>
                  <a:cxn ang="0">
                    <a:pos x="connsiteX0" y="connsiteY0"/>
                  </a:cxn>
                  <a:cxn ang="0">
                    <a:pos x="connsiteX1" y="connsiteY1"/>
                  </a:cxn>
                  <a:cxn ang="0">
                    <a:pos x="connsiteX2" y="connsiteY2"/>
                  </a:cxn>
                  <a:cxn ang="0">
                    <a:pos x="connsiteX3" y="connsiteY3"/>
                  </a:cxn>
                </a:cxnLst>
                <a:rect l="l" t="t" r="r" b="b"/>
                <a:pathLst>
                  <a:path w="84893" h="26851">
                    <a:moveTo>
                      <a:pt x="84894" y="11417"/>
                    </a:moveTo>
                    <a:cubicBezTo>
                      <a:pt x="84894" y="11417"/>
                      <a:pt x="80703" y="29324"/>
                      <a:pt x="36221" y="26561"/>
                    </a:cubicBezTo>
                    <a:cubicBezTo>
                      <a:pt x="36221" y="26561"/>
                      <a:pt x="-1117" y="24276"/>
                      <a:pt x="26" y="4559"/>
                    </a:cubicBezTo>
                    <a:cubicBezTo>
                      <a:pt x="26" y="4559"/>
                      <a:pt x="36221" y="-9348"/>
                      <a:pt x="84894" y="11417"/>
                    </a:cubicBezTo>
                    <a:close/>
                  </a:path>
                </a:pathLst>
              </a:custGeom>
              <a:solidFill>
                <a:srgbClr val="FFFFFF"/>
              </a:solidFill>
              <a:ln w="9525" cap="flat">
                <a:noFill/>
                <a:prstDash val="solid"/>
                <a:miter/>
              </a:ln>
            </p:spPr>
            <p:txBody>
              <a:bodyPr rtlCol="0" anchor="ctr"/>
              <a:lstStyle/>
              <a:p>
                <a:endParaRPr lang="zh-CN" altLang="en-US"/>
              </a:p>
            </p:txBody>
          </p:sp>
          <p:sp>
            <p:nvSpPr>
              <p:cNvPr id="79" name="任意多边形: 形状 78">
                <a:extLst>
                  <a:ext uri="{FF2B5EF4-FFF2-40B4-BE49-F238E27FC236}">
                    <a16:creationId xmlns:a16="http://schemas.microsoft.com/office/drawing/2014/main" id="{D6D54129-8C23-76B1-9EDB-F814961E4F9A}"/>
                  </a:ext>
                </a:extLst>
              </p:cNvPr>
              <p:cNvSpPr/>
              <p:nvPr/>
            </p:nvSpPr>
            <p:spPr>
              <a:xfrm>
                <a:off x="7378523" y="4862760"/>
                <a:ext cx="559059" cy="125700"/>
              </a:xfrm>
              <a:custGeom>
                <a:avLst/>
                <a:gdLst>
                  <a:gd name="connsiteX0" fmla="*/ 6781 w 559059"/>
                  <a:gd name="connsiteY0" fmla="*/ 0 h 125700"/>
                  <a:gd name="connsiteX1" fmla="*/ 150322 w 559059"/>
                  <a:gd name="connsiteY1" fmla="*/ 39910 h 125700"/>
                  <a:gd name="connsiteX2" fmla="*/ 547039 w 559059"/>
                  <a:gd name="connsiteY2" fmla="*/ 10859 h 125700"/>
                  <a:gd name="connsiteX3" fmla="*/ 559041 w 559059"/>
                  <a:gd name="connsiteY3" fmla="*/ 82963 h 125700"/>
                  <a:gd name="connsiteX4" fmla="*/ 13829 w 559059"/>
                  <a:gd name="connsiteY4" fmla="*/ 95631 h 125700"/>
                  <a:gd name="connsiteX5" fmla="*/ 6781 w 559059"/>
                  <a:gd name="connsiteY5" fmla="*/ 0 h 1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9059" h="125700">
                    <a:moveTo>
                      <a:pt x="6781" y="0"/>
                    </a:moveTo>
                    <a:cubicBezTo>
                      <a:pt x="6781" y="0"/>
                      <a:pt x="54882" y="38005"/>
                      <a:pt x="150322" y="39910"/>
                    </a:cubicBezTo>
                    <a:cubicBezTo>
                      <a:pt x="264337" y="42196"/>
                      <a:pt x="547039" y="10859"/>
                      <a:pt x="547039" y="10859"/>
                    </a:cubicBezTo>
                    <a:cubicBezTo>
                      <a:pt x="547039" y="10859"/>
                      <a:pt x="559612" y="45911"/>
                      <a:pt x="559041" y="82963"/>
                    </a:cubicBezTo>
                    <a:cubicBezTo>
                      <a:pt x="559041" y="82963"/>
                      <a:pt x="213854" y="170021"/>
                      <a:pt x="13829" y="95631"/>
                    </a:cubicBezTo>
                    <a:cubicBezTo>
                      <a:pt x="13924" y="95726"/>
                      <a:pt x="-11888" y="47149"/>
                      <a:pt x="6781" y="0"/>
                    </a:cubicBezTo>
                    <a:close/>
                  </a:path>
                </a:pathLst>
              </a:custGeom>
              <a:solidFill>
                <a:srgbClr val="2C3A64"/>
              </a:solidFill>
              <a:ln w="9525" cap="flat">
                <a:noFill/>
                <a:prstDash val="solid"/>
                <a:miter/>
              </a:ln>
            </p:spPr>
            <p:txBody>
              <a:bodyPr rtlCol="0" anchor="ctr"/>
              <a:lstStyle/>
              <a:p>
                <a:endParaRPr lang="zh-CN" altLang="en-US"/>
              </a:p>
            </p:txBody>
          </p:sp>
          <p:sp>
            <p:nvSpPr>
              <p:cNvPr id="80" name="任意多边形: 形状 79">
                <a:extLst>
                  <a:ext uri="{FF2B5EF4-FFF2-40B4-BE49-F238E27FC236}">
                    <a16:creationId xmlns:a16="http://schemas.microsoft.com/office/drawing/2014/main" id="{6B138F90-A841-3363-1CE5-3BC3558DCA82}"/>
                  </a:ext>
                </a:extLst>
              </p:cNvPr>
              <p:cNvSpPr/>
              <p:nvPr/>
            </p:nvSpPr>
            <p:spPr>
              <a:xfrm>
                <a:off x="7449312" y="4883143"/>
                <a:ext cx="104203" cy="117919"/>
              </a:xfrm>
              <a:custGeom>
                <a:avLst/>
                <a:gdLst>
                  <a:gd name="connsiteX0" fmla="*/ 104204 w 104203"/>
                  <a:gd name="connsiteY0" fmla="*/ 57055 h 117919"/>
                  <a:gd name="connsiteX1" fmla="*/ 101060 w 104203"/>
                  <a:gd name="connsiteY1" fmla="*/ 38671 h 117919"/>
                  <a:gd name="connsiteX2" fmla="*/ 100489 w 104203"/>
                  <a:gd name="connsiteY2" fmla="*/ 37147 h 117919"/>
                  <a:gd name="connsiteX3" fmla="*/ 90868 w 104203"/>
                  <a:gd name="connsiteY3" fmla="*/ 19717 h 117919"/>
                  <a:gd name="connsiteX4" fmla="*/ 52101 w 104203"/>
                  <a:gd name="connsiteY4" fmla="*/ 0 h 117919"/>
                  <a:gd name="connsiteX5" fmla="*/ 19526 w 104203"/>
                  <a:gd name="connsiteY5" fmla="*/ 13049 h 117919"/>
                  <a:gd name="connsiteX6" fmla="*/ 19431 w 104203"/>
                  <a:gd name="connsiteY6" fmla="*/ 13049 h 117919"/>
                  <a:gd name="connsiteX7" fmla="*/ 18479 w 104203"/>
                  <a:gd name="connsiteY7" fmla="*/ 14002 h 117919"/>
                  <a:gd name="connsiteX8" fmla="*/ 3714 w 104203"/>
                  <a:gd name="connsiteY8" fmla="*/ 37147 h 117919"/>
                  <a:gd name="connsiteX9" fmla="*/ 0 w 104203"/>
                  <a:gd name="connsiteY9" fmla="*/ 58960 h 117919"/>
                  <a:gd name="connsiteX10" fmla="*/ 10001 w 104203"/>
                  <a:gd name="connsiteY10" fmla="*/ 93726 h 117919"/>
                  <a:gd name="connsiteX11" fmla="*/ 28289 w 104203"/>
                  <a:gd name="connsiteY11" fmla="*/ 111442 h 117919"/>
                  <a:gd name="connsiteX12" fmla="*/ 52006 w 104203"/>
                  <a:gd name="connsiteY12" fmla="*/ 117920 h 117919"/>
                  <a:gd name="connsiteX13" fmla="*/ 86201 w 104203"/>
                  <a:gd name="connsiteY13" fmla="*/ 103346 h 117919"/>
                  <a:gd name="connsiteX14" fmla="*/ 104108 w 104203"/>
                  <a:gd name="connsiteY14" fmla="*/ 58960 h 117919"/>
                  <a:gd name="connsiteX15" fmla="*/ 104204 w 104203"/>
                  <a:gd name="connsiteY15" fmla="*/ 57055 h 117919"/>
                  <a:gd name="connsiteX16" fmla="*/ 86963 w 104203"/>
                  <a:gd name="connsiteY16" fmla="*/ 58960 h 117919"/>
                  <a:gd name="connsiteX17" fmla="*/ 55054 w 104203"/>
                  <a:gd name="connsiteY17" fmla="*/ 100489 h 117919"/>
                  <a:gd name="connsiteX18" fmla="*/ 54959 w 104203"/>
                  <a:gd name="connsiteY18" fmla="*/ 100489 h 117919"/>
                  <a:gd name="connsiteX19" fmla="*/ 52197 w 104203"/>
                  <a:gd name="connsiteY19" fmla="*/ 100679 h 117919"/>
                  <a:gd name="connsiteX20" fmla="*/ 42386 w 104203"/>
                  <a:gd name="connsiteY20" fmla="*/ 98965 h 117919"/>
                  <a:gd name="connsiteX21" fmla="*/ 42291 w 104203"/>
                  <a:gd name="connsiteY21" fmla="*/ 98965 h 117919"/>
                  <a:gd name="connsiteX22" fmla="*/ 42196 w 104203"/>
                  <a:gd name="connsiteY22" fmla="*/ 98870 h 117919"/>
                  <a:gd name="connsiteX23" fmla="*/ 32195 w 104203"/>
                  <a:gd name="connsiteY23" fmla="*/ 93154 h 117919"/>
                  <a:gd name="connsiteX24" fmla="*/ 17336 w 104203"/>
                  <a:gd name="connsiteY24" fmla="*/ 58960 h 117919"/>
                  <a:gd name="connsiteX25" fmla="*/ 22479 w 104203"/>
                  <a:gd name="connsiteY25" fmla="*/ 37147 h 117919"/>
                  <a:gd name="connsiteX26" fmla="*/ 39243 w 104203"/>
                  <a:gd name="connsiteY26" fmla="*/ 20193 h 117919"/>
                  <a:gd name="connsiteX27" fmla="*/ 48292 w 104203"/>
                  <a:gd name="connsiteY27" fmla="*/ 17526 h 117919"/>
                  <a:gd name="connsiteX28" fmla="*/ 52101 w 104203"/>
                  <a:gd name="connsiteY28" fmla="*/ 17240 h 117919"/>
                  <a:gd name="connsiteX29" fmla="*/ 60960 w 104203"/>
                  <a:gd name="connsiteY29" fmla="*/ 18574 h 117919"/>
                  <a:gd name="connsiteX30" fmla="*/ 78581 w 104203"/>
                  <a:gd name="connsiteY30" fmla="*/ 31813 h 117919"/>
                  <a:gd name="connsiteX31" fmla="*/ 78677 w 104203"/>
                  <a:gd name="connsiteY31" fmla="*/ 31909 h 117919"/>
                  <a:gd name="connsiteX32" fmla="*/ 81819 w 104203"/>
                  <a:gd name="connsiteY32" fmla="*/ 37052 h 117919"/>
                  <a:gd name="connsiteX33" fmla="*/ 86963 w 104203"/>
                  <a:gd name="connsiteY33" fmla="*/ 58483 h 117919"/>
                  <a:gd name="connsiteX34" fmla="*/ 86963 w 104203"/>
                  <a:gd name="connsiteY34" fmla="*/ 58960 h 11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03" h="117919">
                    <a:moveTo>
                      <a:pt x="104204" y="57055"/>
                    </a:moveTo>
                    <a:cubicBezTo>
                      <a:pt x="104013" y="50578"/>
                      <a:pt x="102965" y="44387"/>
                      <a:pt x="101060" y="38671"/>
                    </a:cubicBezTo>
                    <a:cubicBezTo>
                      <a:pt x="100869" y="38100"/>
                      <a:pt x="100679" y="37624"/>
                      <a:pt x="100489" y="37147"/>
                    </a:cubicBezTo>
                    <a:cubicBezTo>
                      <a:pt x="98203" y="30671"/>
                      <a:pt x="94964" y="24765"/>
                      <a:pt x="90868" y="19717"/>
                    </a:cubicBezTo>
                    <a:cubicBezTo>
                      <a:pt x="81343" y="7620"/>
                      <a:pt x="67437" y="0"/>
                      <a:pt x="52101" y="0"/>
                    </a:cubicBezTo>
                    <a:cubicBezTo>
                      <a:pt x="39719" y="0"/>
                      <a:pt x="28384" y="4858"/>
                      <a:pt x="19526" y="13049"/>
                    </a:cubicBezTo>
                    <a:lnTo>
                      <a:pt x="19431" y="13049"/>
                    </a:lnTo>
                    <a:cubicBezTo>
                      <a:pt x="19050" y="13335"/>
                      <a:pt x="18764" y="13621"/>
                      <a:pt x="18479" y="14002"/>
                    </a:cubicBezTo>
                    <a:cubicBezTo>
                      <a:pt x="12002" y="20193"/>
                      <a:pt x="6858" y="28099"/>
                      <a:pt x="3714" y="37147"/>
                    </a:cubicBezTo>
                    <a:cubicBezTo>
                      <a:pt x="1333" y="43910"/>
                      <a:pt x="0" y="51245"/>
                      <a:pt x="0" y="58960"/>
                    </a:cubicBezTo>
                    <a:cubicBezTo>
                      <a:pt x="0" y="71914"/>
                      <a:pt x="3714" y="83915"/>
                      <a:pt x="10001" y="93726"/>
                    </a:cubicBezTo>
                    <a:cubicBezTo>
                      <a:pt x="14764" y="101060"/>
                      <a:pt x="21050" y="107156"/>
                      <a:pt x="28289" y="111442"/>
                    </a:cubicBezTo>
                    <a:cubicBezTo>
                      <a:pt x="35433" y="115633"/>
                      <a:pt x="43529" y="117920"/>
                      <a:pt x="52006" y="117920"/>
                    </a:cubicBezTo>
                    <a:cubicBezTo>
                      <a:pt x="65055" y="117920"/>
                      <a:pt x="76962" y="112490"/>
                      <a:pt x="86201" y="103346"/>
                    </a:cubicBezTo>
                    <a:cubicBezTo>
                      <a:pt x="97155" y="92583"/>
                      <a:pt x="104108" y="76676"/>
                      <a:pt x="104108" y="58960"/>
                    </a:cubicBezTo>
                    <a:cubicBezTo>
                      <a:pt x="104204" y="58293"/>
                      <a:pt x="104204" y="57721"/>
                      <a:pt x="104204" y="57055"/>
                    </a:cubicBezTo>
                    <a:close/>
                    <a:moveTo>
                      <a:pt x="86963" y="58960"/>
                    </a:moveTo>
                    <a:cubicBezTo>
                      <a:pt x="86963" y="80772"/>
                      <a:pt x="72961" y="98774"/>
                      <a:pt x="55054" y="100489"/>
                    </a:cubicBezTo>
                    <a:lnTo>
                      <a:pt x="54959" y="100489"/>
                    </a:lnTo>
                    <a:cubicBezTo>
                      <a:pt x="54007" y="100584"/>
                      <a:pt x="53149" y="100679"/>
                      <a:pt x="52197" y="100679"/>
                    </a:cubicBezTo>
                    <a:cubicBezTo>
                      <a:pt x="48768" y="100679"/>
                      <a:pt x="45529" y="100108"/>
                      <a:pt x="42386" y="98965"/>
                    </a:cubicBezTo>
                    <a:lnTo>
                      <a:pt x="42291" y="98965"/>
                    </a:lnTo>
                    <a:lnTo>
                      <a:pt x="42196" y="98870"/>
                    </a:lnTo>
                    <a:cubicBezTo>
                      <a:pt x="38576" y="97631"/>
                      <a:pt x="35243" y="95631"/>
                      <a:pt x="32195" y="93154"/>
                    </a:cubicBezTo>
                    <a:cubicBezTo>
                      <a:pt x="23241" y="85630"/>
                      <a:pt x="17336" y="73057"/>
                      <a:pt x="17336" y="58960"/>
                    </a:cubicBezTo>
                    <a:cubicBezTo>
                      <a:pt x="17336" y="50959"/>
                      <a:pt x="19240" y="43529"/>
                      <a:pt x="22479" y="37147"/>
                    </a:cubicBezTo>
                    <a:cubicBezTo>
                      <a:pt x="26384" y="29527"/>
                      <a:pt x="32289" y="23622"/>
                      <a:pt x="39243" y="20193"/>
                    </a:cubicBezTo>
                    <a:cubicBezTo>
                      <a:pt x="42100" y="18859"/>
                      <a:pt x="45148" y="18002"/>
                      <a:pt x="48292" y="17526"/>
                    </a:cubicBezTo>
                    <a:cubicBezTo>
                      <a:pt x="49530" y="17335"/>
                      <a:pt x="50768" y="17240"/>
                      <a:pt x="52101" y="17240"/>
                    </a:cubicBezTo>
                    <a:cubicBezTo>
                      <a:pt x="55150" y="17240"/>
                      <a:pt x="58102" y="17716"/>
                      <a:pt x="60960" y="18574"/>
                    </a:cubicBezTo>
                    <a:cubicBezTo>
                      <a:pt x="67913" y="20764"/>
                      <a:pt x="74009" y="25432"/>
                      <a:pt x="78581" y="31813"/>
                    </a:cubicBezTo>
                    <a:cubicBezTo>
                      <a:pt x="78677" y="31813"/>
                      <a:pt x="78677" y="31909"/>
                      <a:pt x="78677" y="31909"/>
                    </a:cubicBezTo>
                    <a:cubicBezTo>
                      <a:pt x="79914" y="33528"/>
                      <a:pt x="80963" y="35242"/>
                      <a:pt x="81819" y="37052"/>
                    </a:cubicBezTo>
                    <a:cubicBezTo>
                      <a:pt x="85058" y="43339"/>
                      <a:pt x="86963" y="50578"/>
                      <a:pt x="86963" y="58483"/>
                    </a:cubicBezTo>
                    <a:lnTo>
                      <a:pt x="86963" y="58960"/>
                    </a:lnTo>
                    <a:close/>
                  </a:path>
                </a:pathLst>
              </a:custGeom>
              <a:solidFill>
                <a:srgbClr val="FFFFFF"/>
              </a:solidFill>
              <a:ln w="9525" cap="flat">
                <a:noFill/>
                <a:prstDash val="solid"/>
                <a:miter/>
              </a:ln>
            </p:spPr>
            <p:txBody>
              <a:bodyPr rtlCol="0" anchor="ctr"/>
              <a:lstStyle/>
              <a:p>
                <a:endParaRPr lang="zh-CN" altLang="en-US"/>
              </a:p>
            </p:txBody>
          </p:sp>
          <p:sp>
            <p:nvSpPr>
              <p:cNvPr id="81" name="任意多边形: 形状 80">
                <a:extLst>
                  <a:ext uri="{FF2B5EF4-FFF2-40B4-BE49-F238E27FC236}">
                    <a16:creationId xmlns:a16="http://schemas.microsoft.com/office/drawing/2014/main" id="{DF74992F-DBA7-B88D-0759-43AC177B830C}"/>
                  </a:ext>
                </a:extLst>
              </p:cNvPr>
              <p:cNvSpPr/>
              <p:nvPr/>
            </p:nvSpPr>
            <p:spPr>
              <a:xfrm>
                <a:off x="8276082" y="5289480"/>
                <a:ext cx="108428" cy="186814"/>
              </a:xfrm>
              <a:custGeom>
                <a:avLst/>
                <a:gdLst>
                  <a:gd name="connsiteX0" fmla="*/ 0 w 108428"/>
                  <a:gd name="connsiteY0" fmla="*/ 39624 h 186814"/>
                  <a:gd name="connsiteX1" fmla="*/ 8573 w 108428"/>
                  <a:gd name="connsiteY1" fmla="*/ 105061 h 186814"/>
                  <a:gd name="connsiteX2" fmla="*/ 50387 w 108428"/>
                  <a:gd name="connsiteY2" fmla="*/ 154686 h 186814"/>
                  <a:gd name="connsiteX3" fmla="*/ 46863 w 108428"/>
                  <a:gd name="connsiteY3" fmla="*/ 111252 h 186814"/>
                  <a:gd name="connsiteX4" fmla="*/ 85916 w 108428"/>
                  <a:gd name="connsiteY4" fmla="*/ 186785 h 186814"/>
                  <a:gd name="connsiteX5" fmla="*/ 106204 w 108428"/>
                  <a:gd name="connsiteY5" fmla="*/ 72199 h 186814"/>
                  <a:gd name="connsiteX6" fmla="*/ 65437 w 108428"/>
                  <a:gd name="connsiteY6" fmla="*/ 0 h 186814"/>
                  <a:gd name="connsiteX7" fmla="*/ 0 w 108428"/>
                  <a:gd name="connsiteY7" fmla="*/ 39624 h 186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428" h="186814">
                    <a:moveTo>
                      <a:pt x="0" y="39624"/>
                    </a:moveTo>
                    <a:cubicBezTo>
                      <a:pt x="0" y="39624"/>
                      <a:pt x="191" y="83725"/>
                      <a:pt x="8573" y="105061"/>
                    </a:cubicBezTo>
                    <a:cubicBezTo>
                      <a:pt x="16954" y="126301"/>
                      <a:pt x="42005" y="154686"/>
                      <a:pt x="50387" y="154686"/>
                    </a:cubicBezTo>
                    <a:cubicBezTo>
                      <a:pt x="58769" y="154686"/>
                      <a:pt x="42672" y="110299"/>
                      <a:pt x="46863" y="111252"/>
                    </a:cubicBezTo>
                    <a:cubicBezTo>
                      <a:pt x="51054" y="112109"/>
                      <a:pt x="71247" y="185071"/>
                      <a:pt x="85916" y="186785"/>
                    </a:cubicBezTo>
                    <a:cubicBezTo>
                      <a:pt x="100584" y="188595"/>
                      <a:pt x="113824" y="104965"/>
                      <a:pt x="106204" y="72199"/>
                    </a:cubicBezTo>
                    <a:cubicBezTo>
                      <a:pt x="98488" y="39433"/>
                      <a:pt x="65437" y="0"/>
                      <a:pt x="65437" y="0"/>
                    </a:cubicBezTo>
                    <a:lnTo>
                      <a:pt x="0" y="39624"/>
                    </a:lnTo>
                    <a:close/>
                  </a:path>
                </a:pathLst>
              </a:custGeom>
              <a:solidFill>
                <a:srgbClr val="F3AB75"/>
              </a:solidFill>
              <a:ln w="9525" cap="flat">
                <a:noFill/>
                <a:prstDash val="solid"/>
                <a:miter/>
              </a:ln>
            </p:spPr>
            <p:txBody>
              <a:bodyPr rtlCol="0" anchor="ctr"/>
              <a:lstStyle/>
              <a:p>
                <a:endParaRPr lang="zh-CN" altLang="en-US"/>
              </a:p>
            </p:txBody>
          </p:sp>
          <p:sp>
            <p:nvSpPr>
              <p:cNvPr id="82" name="任意多边形: 形状 81">
                <a:extLst>
                  <a:ext uri="{FF2B5EF4-FFF2-40B4-BE49-F238E27FC236}">
                    <a16:creationId xmlns:a16="http://schemas.microsoft.com/office/drawing/2014/main" id="{9E20BCEB-5DA3-E12A-0294-361C4A6841F2}"/>
                  </a:ext>
                </a:extLst>
              </p:cNvPr>
              <p:cNvSpPr/>
              <p:nvPr/>
            </p:nvSpPr>
            <p:spPr>
              <a:xfrm>
                <a:off x="7774495" y="4083710"/>
                <a:ext cx="575742" cy="1248971"/>
              </a:xfrm>
              <a:custGeom>
                <a:avLst/>
                <a:gdLst>
                  <a:gd name="connsiteX0" fmla="*/ 114586 w 575742"/>
                  <a:gd name="connsiteY0" fmla="*/ 0 h 1248971"/>
                  <a:gd name="connsiteX1" fmla="*/ 321945 w 575742"/>
                  <a:gd name="connsiteY1" fmla="*/ 161258 h 1248971"/>
                  <a:gd name="connsiteX2" fmla="*/ 456057 w 575742"/>
                  <a:gd name="connsiteY2" fmla="*/ 728663 h 1248971"/>
                  <a:gd name="connsiteX3" fmla="*/ 575310 w 575742"/>
                  <a:gd name="connsiteY3" fmla="*/ 1197959 h 1248971"/>
                  <a:gd name="connsiteX4" fmla="*/ 558737 w 575742"/>
                  <a:gd name="connsiteY4" fmla="*/ 1227677 h 1248971"/>
                  <a:gd name="connsiteX5" fmla="*/ 509207 w 575742"/>
                  <a:gd name="connsiteY5" fmla="*/ 1247299 h 1248971"/>
                  <a:gd name="connsiteX6" fmla="*/ 480441 w 575742"/>
                  <a:gd name="connsiteY6" fmla="*/ 1237488 h 1248971"/>
                  <a:gd name="connsiteX7" fmla="*/ 202406 w 575742"/>
                  <a:gd name="connsiteY7" fmla="*/ 695897 h 1248971"/>
                  <a:gd name="connsiteX8" fmla="*/ 0 w 575742"/>
                  <a:gd name="connsiteY8" fmla="*/ 371094 h 1248971"/>
                  <a:gd name="connsiteX9" fmla="*/ 114586 w 575742"/>
                  <a:gd name="connsiteY9" fmla="*/ 0 h 1248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5742" h="1248971">
                    <a:moveTo>
                      <a:pt x="114586" y="0"/>
                    </a:moveTo>
                    <a:cubicBezTo>
                      <a:pt x="114586" y="0"/>
                      <a:pt x="249365" y="18288"/>
                      <a:pt x="321945" y="161258"/>
                    </a:cubicBezTo>
                    <a:cubicBezTo>
                      <a:pt x="378047" y="271748"/>
                      <a:pt x="416529" y="619220"/>
                      <a:pt x="456057" y="728663"/>
                    </a:cubicBezTo>
                    <a:cubicBezTo>
                      <a:pt x="493967" y="833342"/>
                      <a:pt x="546164" y="1035844"/>
                      <a:pt x="575310" y="1197959"/>
                    </a:cubicBezTo>
                    <a:cubicBezTo>
                      <a:pt x="577596" y="1210533"/>
                      <a:pt x="570643" y="1222915"/>
                      <a:pt x="558737" y="1227677"/>
                    </a:cubicBezTo>
                    <a:lnTo>
                      <a:pt x="509207" y="1247299"/>
                    </a:lnTo>
                    <a:cubicBezTo>
                      <a:pt x="498539" y="1251585"/>
                      <a:pt x="486347" y="1247394"/>
                      <a:pt x="480441" y="1237488"/>
                    </a:cubicBezTo>
                    <a:cubicBezTo>
                      <a:pt x="436436" y="1163479"/>
                      <a:pt x="262700" y="867251"/>
                      <a:pt x="202406" y="695897"/>
                    </a:cubicBezTo>
                    <a:cubicBezTo>
                      <a:pt x="131922" y="495586"/>
                      <a:pt x="0" y="371094"/>
                      <a:pt x="0" y="371094"/>
                    </a:cubicBezTo>
                    <a:lnTo>
                      <a:pt x="114586" y="0"/>
                    </a:lnTo>
                    <a:close/>
                  </a:path>
                </a:pathLst>
              </a:custGeom>
              <a:solidFill>
                <a:schemeClr val="bg1"/>
              </a:solidFill>
              <a:ln w="9525" cap="flat">
                <a:noFill/>
                <a:prstDash val="solid"/>
                <a:miter/>
              </a:ln>
            </p:spPr>
            <p:txBody>
              <a:bodyPr rtlCol="0" anchor="ctr"/>
              <a:lstStyle/>
              <a:p>
                <a:endParaRPr lang="zh-CN" altLang="en-US"/>
              </a:p>
            </p:txBody>
          </p:sp>
        </p:grpSp>
      </p:gr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6282662" y="2909404"/>
            <a:ext cx="2823234" cy="646331"/>
          </a:xfrm>
          <a:prstGeom prst="rect">
            <a:avLst/>
          </a:prstGeom>
          <a:noFill/>
        </p:spPr>
        <p:txBody>
          <a:bodyPr wrap="square" rtlCol="0" anchor="t">
            <a:noAutofit/>
          </a:bodyPr>
          <a:lstStyle/>
          <a:p>
            <a:pPr algn="dist"/>
            <a:r>
              <a:rPr lang="zh-CN" altLang="en-US" sz="3600" dirty="0">
                <a:solidFill>
                  <a:schemeClr val="accent1"/>
                </a:solidFill>
                <a:latin typeface="思源黑体 CN Heavy" panose="020B0A00000000000000" pitchFamily="34" charset="-122"/>
                <a:ea typeface="思源黑体 CN Heavy" panose="020B0A00000000000000" pitchFamily="34" charset="-122"/>
                <a:sym typeface="+mn-ea"/>
              </a:rPr>
              <a:t>有效表达</a:t>
            </a:r>
          </a:p>
        </p:txBody>
      </p:sp>
      <p:sp>
        <p:nvSpPr>
          <p:cNvPr id="7" name="文本框 6"/>
          <p:cNvSpPr txBox="1"/>
          <p:nvPr/>
        </p:nvSpPr>
        <p:spPr>
          <a:xfrm>
            <a:off x="9927720" y="17952"/>
            <a:ext cx="1713418" cy="1446550"/>
          </a:xfrm>
          <a:prstGeom prst="rect">
            <a:avLst/>
          </a:prstGeom>
          <a:noFill/>
        </p:spPr>
        <p:txBody>
          <a:bodyPr wrap="square" rtlCol="0" anchor="t">
            <a:noAutofit/>
          </a:bodyPr>
          <a:lstStyle/>
          <a:p>
            <a:pPr algn="ctr"/>
            <a:r>
              <a:rPr lang="en-US" sz="8800" dirty="0">
                <a:solidFill>
                  <a:schemeClr val="bg1"/>
                </a:solidFill>
                <a:latin typeface="思源黑体 CN Heavy" panose="020B0A00000000000000" pitchFamily="34" charset="-122"/>
                <a:ea typeface="思源黑体 CN Heavy" panose="020B0A00000000000000" pitchFamily="34" charset="-122"/>
                <a:sym typeface="+mn-ea"/>
              </a:rPr>
              <a:t>03</a:t>
            </a:r>
          </a:p>
        </p:txBody>
      </p:sp>
      <p:sp>
        <p:nvSpPr>
          <p:cNvPr id="229" name="文本框 228"/>
          <p:cNvSpPr txBox="1"/>
          <p:nvPr/>
        </p:nvSpPr>
        <p:spPr>
          <a:xfrm>
            <a:off x="6263612" y="4040749"/>
            <a:ext cx="5499055" cy="1141787"/>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表达是个双向的过程，要让对方感受到我们是认真对待他所说的每个字，他才会抱以同样的认真态度对待我们说的内容。</a:t>
            </a:r>
          </a:p>
        </p:txBody>
      </p:sp>
      <p:sp>
        <p:nvSpPr>
          <p:cNvPr id="232" name="文本占位符 34"/>
          <p:cNvSpPr txBox="1"/>
          <p:nvPr>
            <p:custDataLst>
              <p:tags r:id="rId2"/>
            </p:custDataLst>
          </p:nvPr>
        </p:nvSpPr>
        <p:spPr>
          <a:xfrm>
            <a:off x="6275716" y="2160458"/>
            <a:ext cx="2508218" cy="495649"/>
          </a:xfrm>
          <a:prstGeom prst="rect">
            <a:avLst/>
          </a:prstGeom>
        </p:spPr>
        <p:txBody>
          <a:bodyPr>
            <a:no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2200" dirty="0">
                <a:solidFill>
                  <a:schemeClr val="bg1"/>
                </a:solidFill>
                <a:latin typeface="思源黑体 CN Heavy" panose="020B0A00000000000000" pitchFamily="34" charset="-122"/>
                <a:ea typeface="思源黑体 CN Heavy" panose="020B0A00000000000000" pitchFamily="34" charset="-122"/>
              </a:rPr>
              <a:t>PART THREE</a:t>
            </a:r>
            <a:endParaRPr lang="zh-CN" altLang="en-US" sz="2200" dirty="0">
              <a:solidFill>
                <a:schemeClr val="bg1"/>
              </a:solidFill>
              <a:latin typeface="思源黑体 CN Heavy" panose="020B0A00000000000000" pitchFamily="34" charset="-122"/>
              <a:ea typeface="思源黑体 CN Heavy" panose="020B0A00000000000000" pitchFamily="34" charset="-122"/>
            </a:endParaRPr>
          </a:p>
        </p:txBody>
      </p:sp>
      <p:sp>
        <p:nvSpPr>
          <p:cNvPr id="227" name="文本框 226"/>
          <p:cNvSpPr txBox="1"/>
          <p:nvPr/>
        </p:nvSpPr>
        <p:spPr>
          <a:xfrm>
            <a:off x="6282662" y="3500957"/>
            <a:ext cx="2302331" cy="369332"/>
          </a:xfrm>
          <a:prstGeom prst="rect">
            <a:avLst/>
          </a:prstGeom>
          <a:noFill/>
        </p:spPr>
        <p:txBody>
          <a:bodyPr wrap="square">
            <a:noAutofit/>
          </a:bodyPr>
          <a:lstStyle/>
          <a:p>
            <a:pPr lvl="0" algn="dist">
              <a:buClrTx/>
              <a:buSzTx/>
              <a:buFontTx/>
            </a:pPr>
            <a:r>
              <a:rPr lang="en-US" altLang="zh-CN" dirty="0">
                <a:solidFill>
                  <a:schemeClr val="bg1">
                    <a:lumMod val="50000"/>
                  </a:schemeClr>
                </a:solidFill>
                <a:latin typeface="思源黑体 CN Normal" panose="020B0400000000000000" pitchFamily="34" charset="-122"/>
                <a:ea typeface="思源黑体 CN Heavy" panose="020B0A00000000000000" pitchFamily="34" charset="-122"/>
                <a:sym typeface="+mn-ea"/>
              </a:rPr>
              <a:t>Effective expression</a:t>
            </a: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有效表达</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03</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algn="dist"/>
            <a:r>
              <a:rPr lang="zh-CN" altLang="en-US" sz="2800" b="1" spc="300" dirty="0">
                <a:solidFill>
                  <a:schemeClr val="accent2"/>
                </a:solidFill>
                <a:uFillTx/>
                <a:latin typeface="思源黑体 CN Heavy" panose="020B0A00000000000000" pitchFamily="34" charset="-122"/>
                <a:ea typeface="思源黑体 CN Heavy" panose="020B0A00000000000000" pitchFamily="34" charset="-122"/>
              </a:rPr>
              <a:t>搞定人</a:t>
            </a:r>
          </a:p>
        </p:txBody>
      </p:sp>
      <p:sp>
        <p:nvSpPr>
          <p:cNvPr id="108" name="矩形: 圆角 107"/>
          <p:cNvSpPr/>
          <p:nvPr/>
        </p:nvSpPr>
        <p:spPr>
          <a:xfrm>
            <a:off x="559226" y="2336174"/>
            <a:ext cx="2678997"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09" name="文本框 108"/>
          <p:cNvSpPr txBox="1"/>
          <p:nvPr>
            <p:custDataLst>
              <p:tags r:id="rId5"/>
            </p:custDataLst>
          </p:nvPr>
        </p:nvSpPr>
        <p:spPr>
          <a:xfrm>
            <a:off x="567865" y="2444640"/>
            <a:ext cx="2678998"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对标与定义</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10" name="文本框 109"/>
          <p:cNvSpPr txBox="1"/>
          <p:nvPr/>
        </p:nvSpPr>
        <p:spPr>
          <a:xfrm>
            <a:off x="559226" y="3229904"/>
            <a:ext cx="4638287" cy="1142942"/>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如何才能把话说到点子上，很重要的一点是在沟通前做好对标和定义，首先要搞明白的是你在和谁聊工作上的事情，</a:t>
            </a:r>
          </a:p>
        </p:txBody>
      </p:sp>
      <p:sp>
        <p:nvSpPr>
          <p:cNvPr id="112" name="文本框 111"/>
          <p:cNvSpPr txBox="1"/>
          <p:nvPr/>
        </p:nvSpPr>
        <p:spPr>
          <a:xfrm>
            <a:off x="559226" y="4507643"/>
            <a:ext cx="4596479"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不同的性别、职位、年龄等等因素都对效率的职场沟通产生影响。</a:t>
            </a:r>
          </a:p>
        </p:txBody>
      </p:sp>
      <p:sp>
        <p:nvSpPr>
          <p:cNvPr id="119" name="文本框 118"/>
          <p:cNvSpPr txBox="1"/>
          <p:nvPr/>
        </p:nvSpPr>
        <p:spPr>
          <a:xfrm>
            <a:off x="1703246" y="912355"/>
            <a:ext cx="2448856"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Effective expression</a:t>
            </a:r>
            <a:endParaRPr lang="zh-CN" altLang="en-US" dirty="0"/>
          </a:p>
        </p:txBody>
      </p:sp>
      <p:cxnSp>
        <p:nvCxnSpPr>
          <p:cNvPr id="114" name="直接连接符 113"/>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115"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116"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120" name="直接连接符 119"/>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11" name="组合 110">
            <a:extLst>
              <a:ext uri="{FF2B5EF4-FFF2-40B4-BE49-F238E27FC236}">
                <a16:creationId xmlns:a16="http://schemas.microsoft.com/office/drawing/2014/main" id="{5500830B-16B2-6E1A-A2D6-3B0B93D8397F}"/>
              </a:ext>
            </a:extLst>
          </p:cNvPr>
          <p:cNvGrpSpPr/>
          <p:nvPr/>
        </p:nvGrpSpPr>
        <p:grpSpPr>
          <a:xfrm>
            <a:off x="5197513" y="2444641"/>
            <a:ext cx="6536025" cy="6618909"/>
            <a:chOff x="6687435" y="2852810"/>
            <a:chExt cx="4829103" cy="4890352"/>
          </a:xfrm>
        </p:grpSpPr>
        <p:sp>
          <p:nvSpPr>
            <p:cNvPr id="113" name="任意多边形: 形状 112">
              <a:extLst>
                <a:ext uri="{FF2B5EF4-FFF2-40B4-BE49-F238E27FC236}">
                  <a16:creationId xmlns:a16="http://schemas.microsoft.com/office/drawing/2014/main" id="{A0B8B344-E991-B659-AA23-37C0621DE121}"/>
                </a:ext>
              </a:extLst>
            </p:cNvPr>
            <p:cNvSpPr/>
            <p:nvPr/>
          </p:nvSpPr>
          <p:spPr>
            <a:xfrm>
              <a:off x="6687435" y="4849560"/>
              <a:ext cx="4780263" cy="235420"/>
            </a:xfrm>
            <a:custGeom>
              <a:avLst/>
              <a:gdLst>
                <a:gd name="connsiteX0" fmla="*/ 4780258 w 4780257"/>
                <a:gd name="connsiteY0" fmla="*/ 117710 h 235419"/>
                <a:gd name="connsiteX1" fmla="*/ 2390129 w 4780257"/>
                <a:gd name="connsiteY1" fmla="*/ 235420 h 235419"/>
                <a:gd name="connsiteX2" fmla="*/ 0 w 4780257"/>
                <a:gd name="connsiteY2" fmla="*/ 117710 h 235419"/>
                <a:gd name="connsiteX3" fmla="*/ 2390129 w 4780257"/>
                <a:gd name="connsiteY3" fmla="*/ 0 h 235419"/>
                <a:gd name="connsiteX4" fmla="*/ 4780258 w 4780257"/>
                <a:gd name="connsiteY4" fmla="*/ 117710 h 2354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0257" h="235419">
                  <a:moveTo>
                    <a:pt x="4780258" y="117710"/>
                  </a:moveTo>
                  <a:cubicBezTo>
                    <a:pt x="4780258" y="182719"/>
                    <a:pt x="3710161" y="235420"/>
                    <a:pt x="2390129" y="235420"/>
                  </a:cubicBezTo>
                  <a:cubicBezTo>
                    <a:pt x="1070097" y="235420"/>
                    <a:pt x="0" y="182719"/>
                    <a:pt x="0" y="117710"/>
                  </a:cubicBezTo>
                  <a:cubicBezTo>
                    <a:pt x="0" y="52700"/>
                    <a:pt x="1070097" y="0"/>
                    <a:pt x="2390129" y="0"/>
                  </a:cubicBezTo>
                  <a:cubicBezTo>
                    <a:pt x="3710161" y="0"/>
                    <a:pt x="4780258" y="52700"/>
                    <a:pt x="4780258" y="117710"/>
                  </a:cubicBez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7" name="任意多边形: 形状 116">
              <a:extLst>
                <a:ext uri="{FF2B5EF4-FFF2-40B4-BE49-F238E27FC236}">
                  <a16:creationId xmlns:a16="http://schemas.microsoft.com/office/drawing/2014/main" id="{FF2B1CE9-ACEB-CC61-8C34-4780960F6822}"/>
                </a:ext>
              </a:extLst>
            </p:cNvPr>
            <p:cNvSpPr/>
            <p:nvPr/>
          </p:nvSpPr>
          <p:spPr>
            <a:xfrm>
              <a:off x="7560595" y="2893999"/>
              <a:ext cx="1742098" cy="1210550"/>
            </a:xfrm>
            <a:custGeom>
              <a:avLst/>
              <a:gdLst>
                <a:gd name="connsiteX0" fmla="*/ 1742096 w 1742096"/>
                <a:gd name="connsiteY0" fmla="*/ 0 h 1210546"/>
                <a:gd name="connsiteX1" fmla="*/ 0 w 1742096"/>
                <a:gd name="connsiteY1" fmla="*/ 0 h 1210546"/>
                <a:gd name="connsiteX2" fmla="*/ 0 w 1742096"/>
                <a:gd name="connsiteY2" fmla="*/ 1006014 h 1210546"/>
                <a:gd name="connsiteX3" fmla="*/ 241647 w 1742096"/>
                <a:gd name="connsiteY3" fmla="*/ 1006014 h 1210546"/>
                <a:gd name="connsiteX4" fmla="*/ 524350 w 1742096"/>
                <a:gd name="connsiteY4" fmla="*/ 1210490 h 1210546"/>
                <a:gd name="connsiteX5" fmla="*/ 524539 w 1742096"/>
                <a:gd name="connsiteY5" fmla="*/ 1006014 h 1210546"/>
                <a:gd name="connsiteX6" fmla="*/ 1742088 w 1742096"/>
                <a:gd name="connsiteY6" fmla="*/ 1006014 h 1210546"/>
                <a:gd name="connsiteX7" fmla="*/ 1742088 w 1742096"/>
                <a:gd name="connsiteY7" fmla="*/ 0 h 121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2096" h="1210546">
                  <a:moveTo>
                    <a:pt x="1742096" y="0"/>
                  </a:moveTo>
                  <a:lnTo>
                    <a:pt x="0" y="0"/>
                  </a:lnTo>
                  <a:lnTo>
                    <a:pt x="0" y="1006014"/>
                  </a:lnTo>
                  <a:lnTo>
                    <a:pt x="241647" y="1006014"/>
                  </a:lnTo>
                  <a:cubicBezTo>
                    <a:pt x="348223" y="1084672"/>
                    <a:pt x="523723" y="1213654"/>
                    <a:pt x="524350" y="1210490"/>
                  </a:cubicBezTo>
                  <a:cubicBezTo>
                    <a:pt x="524968" y="1207400"/>
                    <a:pt x="524745" y="1084317"/>
                    <a:pt x="524539" y="1006014"/>
                  </a:cubicBezTo>
                  <a:lnTo>
                    <a:pt x="1742088" y="1006014"/>
                  </a:lnTo>
                  <a:lnTo>
                    <a:pt x="1742088" y="0"/>
                  </a:lnTo>
                  <a:close/>
                </a:path>
              </a:pathLst>
            </a:custGeom>
            <a:solidFill>
              <a:schemeClr val="accent2"/>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8" name="任意多边形: 形状 117">
              <a:extLst>
                <a:ext uri="{FF2B5EF4-FFF2-40B4-BE49-F238E27FC236}">
                  <a16:creationId xmlns:a16="http://schemas.microsoft.com/office/drawing/2014/main" id="{54E5E101-59AA-8521-7F51-86B79489036F}"/>
                </a:ext>
              </a:extLst>
            </p:cNvPr>
            <p:cNvSpPr/>
            <p:nvPr/>
          </p:nvSpPr>
          <p:spPr>
            <a:xfrm>
              <a:off x="7728489" y="3115740"/>
              <a:ext cx="1402676"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1" name="任意多边形: 形状 120">
              <a:extLst>
                <a:ext uri="{FF2B5EF4-FFF2-40B4-BE49-F238E27FC236}">
                  <a16:creationId xmlns:a16="http://schemas.microsoft.com/office/drawing/2014/main" id="{68E045D4-C33F-AFDF-30E5-C1EE80347222}"/>
                </a:ext>
              </a:extLst>
            </p:cNvPr>
            <p:cNvSpPr/>
            <p:nvPr/>
          </p:nvSpPr>
          <p:spPr>
            <a:xfrm>
              <a:off x="7728489" y="3313855"/>
              <a:ext cx="1402676"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2" name="任意多边形: 形状 121">
              <a:extLst>
                <a:ext uri="{FF2B5EF4-FFF2-40B4-BE49-F238E27FC236}">
                  <a16:creationId xmlns:a16="http://schemas.microsoft.com/office/drawing/2014/main" id="{7F893C02-7881-C84A-D42D-B846F8AEF7B2}"/>
                </a:ext>
              </a:extLst>
            </p:cNvPr>
            <p:cNvSpPr/>
            <p:nvPr/>
          </p:nvSpPr>
          <p:spPr>
            <a:xfrm>
              <a:off x="7728489" y="3511970"/>
              <a:ext cx="1402676"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3" name="任意多边形: 形状 122">
              <a:extLst>
                <a:ext uri="{FF2B5EF4-FFF2-40B4-BE49-F238E27FC236}">
                  <a16:creationId xmlns:a16="http://schemas.microsoft.com/office/drawing/2014/main" id="{24BEA210-CA8F-9AF3-EE2B-8AACA983F82F}"/>
                </a:ext>
              </a:extLst>
            </p:cNvPr>
            <p:cNvSpPr/>
            <p:nvPr/>
          </p:nvSpPr>
          <p:spPr>
            <a:xfrm>
              <a:off x="8961844" y="3313855"/>
              <a:ext cx="1742106" cy="1210551"/>
            </a:xfrm>
            <a:custGeom>
              <a:avLst/>
              <a:gdLst>
                <a:gd name="connsiteX0" fmla="*/ 1742104 w 1742104"/>
                <a:gd name="connsiteY0" fmla="*/ 0 h 1210547"/>
                <a:gd name="connsiteX1" fmla="*/ 0 w 1742104"/>
                <a:gd name="connsiteY1" fmla="*/ 0 h 1210547"/>
                <a:gd name="connsiteX2" fmla="*/ 0 w 1742104"/>
                <a:gd name="connsiteY2" fmla="*/ 1006014 h 1210547"/>
                <a:gd name="connsiteX3" fmla="*/ 241647 w 1742104"/>
                <a:gd name="connsiteY3" fmla="*/ 1006014 h 1210547"/>
                <a:gd name="connsiteX4" fmla="*/ 524350 w 1742104"/>
                <a:gd name="connsiteY4" fmla="*/ 1210490 h 1210547"/>
                <a:gd name="connsiteX5" fmla="*/ 524539 w 1742104"/>
                <a:gd name="connsiteY5" fmla="*/ 1006014 h 1210547"/>
                <a:gd name="connsiteX6" fmla="*/ 1742088 w 1742104"/>
                <a:gd name="connsiteY6" fmla="*/ 1006014 h 1210547"/>
                <a:gd name="connsiteX7" fmla="*/ 1742088 w 1742104"/>
                <a:gd name="connsiteY7" fmla="*/ 0 h 1210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2104" h="1210547">
                  <a:moveTo>
                    <a:pt x="1742104" y="0"/>
                  </a:moveTo>
                  <a:lnTo>
                    <a:pt x="0" y="0"/>
                  </a:lnTo>
                  <a:lnTo>
                    <a:pt x="0" y="1006014"/>
                  </a:lnTo>
                  <a:lnTo>
                    <a:pt x="241647" y="1006014"/>
                  </a:lnTo>
                  <a:cubicBezTo>
                    <a:pt x="348223" y="1084671"/>
                    <a:pt x="523723" y="1213654"/>
                    <a:pt x="524350" y="1210490"/>
                  </a:cubicBezTo>
                  <a:cubicBezTo>
                    <a:pt x="524967" y="1207400"/>
                    <a:pt x="524745" y="1084317"/>
                    <a:pt x="524539" y="1006014"/>
                  </a:cubicBezTo>
                  <a:lnTo>
                    <a:pt x="1742088" y="1006014"/>
                  </a:lnTo>
                  <a:lnTo>
                    <a:pt x="1742088" y="0"/>
                  </a:lnTo>
                  <a:close/>
                </a:path>
              </a:pathLst>
            </a:custGeom>
            <a:solidFill>
              <a:schemeClr val="accent2"/>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4" name="任意多边形: 形状 123">
              <a:extLst>
                <a:ext uri="{FF2B5EF4-FFF2-40B4-BE49-F238E27FC236}">
                  <a16:creationId xmlns:a16="http://schemas.microsoft.com/office/drawing/2014/main" id="{46D093F9-A820-9439-98DA-07D6CB9EBC70}"/>
                </a:ext>
              </a:extLst>
            </p:cNvPr>
            <p:cNvSpPr/>
            <p:nvPr/>
          </p:nvSpPr>
          <p:spPr>
            <a:xfrm>
              <a:off x="9129738" y="3535596"/>
              <a:ext cx="1402676"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5" name="任意多边形: 形状 124">
              <a:extLst>
                <a:ext uri="{FF2B5EF4-FFF2-40B4-BE49-F238E27FC236}">
                  <a16:creationId xmlns:a16="http://schemas.microsoft.com/office/drawing/2014/main" id="{217C9CC4-A106-00A8-87BB-9151B0416C48}"/>
                </a:ext>
              </a:extLst>
            </p:cNvPr>
            <p:cNvSpPr/>
            <p:nvPr/>
          </p:nvSpPr>
          <p:spPr>
            <a:xfrm>
              <a:off x="9129738" y="3733711"/>
              <a:ext cx="1402676"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6" name="任意多边形: 形状 125">
              <a:extLst>
                <a:ext uri="{FF2B5EF4-FFF2-40B4-BE49-F238E27FC236}">
                  <a16:creationId xmlns:a16="http://schemas.microsoft.com/office/drawing/2014/main" id="{9DD4B59B-B468-AC04-65A9-69798EC923F3}"/>
                </a:ext>
              </a:extLst>
            </p:cNvPr>
            <p:cNvSpPr/>
            <p:nvPr/>
          </p:nvSpPr>
          <p:spPr>
            <a:xfrm>
              <a:off x="7658427" y="3630793"/>
              <a:ext cx="150959" cy="110194"/>
            </a:xfrm>
            <a:custGeom>
              <a:avLst/>
              <a:gdLst>
                <a:gd name="connsiteX0" fmla="*/ 150960 w 150959"/>
                <a:gd name="connsiteY0" fmla="*/ 0 h 110194"/>
                <a:gd name="connsiteX1" fmla="*/ 150960 w 150959"/>
                <a:gd name="connsiteY1" fmla="*/ 4994 h 110194"/>
                <a:gd name="connsiteX2" fmla="*/ 86658 w 150959"/>
                <a:gd name="connsiteY2" fmla="*/ 83766 h 110194"/>
                <a:gd name="connsiteX3" fmla="*/ 51809 w 150959"/>
                <a:gd name="connsiteY3" fmla="*/ 110194 h 110194"/>
                <a:gd name="connsiteX4" fmla="*/ 1055 w 150959"/>
                <a:gd name="connsiteY4" fmla="*/ 82712 h 110194"/>
                <a:gd name="connsiteX5" fmla="*/ 0 w 150959"/>
                <a:gd name="connsiteY5" fmla="*/ 79720 h 110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59" h="110194">
                  <a:moveTo>
                    <a:pt x="150960" y="0"/>
                  </a:moveTo>
                  <a:lnTo>
                    <a:pt x="150960" y="4994"/>
                  </a:lnTo>
                  <a:lnTo>
                    <a:pt x="86658" y="83766"/>
                  </a:lnTo>
                  <a:lnTo>
                    <a:pt x="51809" y="110194"/>
                  </a:lnTo>
                  <a:lnTo>
                    <a:pt x="1055" y="82712"/>
                  </a:lnTo>
                  <a:lnTo>
                    <a:pt x="0" y="79720"/>
                  </a:ln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7" name="任意多边形: 形状 126">
              <a:extLst>
                <a:ext uri="{FF2B5EF4-FFF2-40B4-BE49-F238E27FC236}">
                  <a16:creationId xmlns:a16="http://schemas.microsoft.com/office/drawing/2014/main" id="{CFCB8BC5-AE81-50D2-9154-8DB735CDF409}"/>
                </a:ext>
              </a:extLst>
            </p:cNvPr>
            <p:cNvSpPr/>
            <p:nvPr/>
          </p:nvSpPr>
          <p:spPr>
            <a:xfrm>
              <a:off x="7658427" y="3599231"/>
              <a:ext cx="150959" cy="144130"/>
            </a:xfrm>
            <a:custGeom>
              <a:avLst/>
              <a:gdLst>
                <a:gd name="connsiteX0" fmla="*/ 90688 w 150959"/>
                <a:gd name="connsiteY0" fmla="*/ 104871 h 144129"/>
                <a:gd name="connsiteX1" fmla="*/ 150960 w 150959"/>
                <a:gd name="connsiteY1" fmla="*/ 31562 h 144129"/>
                <a:gd name="connsiteX2" fmla="*/ 79423 w 150959"/>
                <a:gd name="connsiteY2" fmla="*/ 0 h 144129"/>
                <a:gd name="connsiteX3" fmla="*/ 0 w 150959"/>
                <a:gd name="connsiteY3" fmla="*/ 111282 h 144129"/>
                <a:gd name="connsiteX4" fmla="*/ 61541 w 150959"/>
                <a:gd name="connsiteY4" fmla="*/ 144129 h 144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959" h="144129">
                  <a:moveTo>
                    <a:pt x="90688" y="104871"/>
                  </a:moveTo>
                  <a:lnTo>
                    <a:pt x="150960" y="31562"/>
                  </a:lnTo>
                  <a:lnTo>
                    <a:pt x="79423" y="0"/>
                  </a:lnTo>
                  <a:lnTo>
                    <a:pt x="0" y="111282"/>
                  </a:lnTo>
                  <a:lnTo>
                    <a:pt x="61541" y="144129"/>
                  </a:ln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8" name="任意多边形: 形状 127">
              <a:extLst>
                <a:ext uri="{FF2B5EF4-FFF2-40B4-BE49-F238E27FC236}">
                  <a16:creationId xmlns:a16="http://schemas.microsoft.com/office/drawing/2014/main" id="{82138F55-D9F5-A893-CC88-CE162624A4D4}"/>
                </a:ext>
              </a:extLst>
            </p:cNvPr>
            <p:cNvSpPr/>
            <p:nvPr/>
          </p:nvSpPr>
          <p:spPr>
            <a:xfrm>
              <a:off x="9129738" y="3931826"/>
              <a:ext cx="1402676"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9" name="任意多边形: 形状 128">
              <a:extLst>
                <a:ext uri="{FF2B5EF4-FFF2-40B4-BE49-F238E27FC236}">
                  <a16:creationId xmlns:a16="http://schemas.microsoft.com/office/drawing/2014/main" id="{9A29D50F-8C34-0F5B-A132-B40F5F5F93E4}"/>
                </a:ext>
              </a:extLst>
            </p:cNvPr>
            <p:cNvSpPr/>
            <p:nvPr/>
          </p:nvSpPr>
          <p:spPr>
            <a:xfrm>
              <a:off x="7677099" y="3606598"/>
              <a:ext cx="121771" cy="110194"/>
            </a:xfrm>
            <a:custGeom>
              <a:avLst/>
              <a:gdLst>
                <a:gd name="connsiteX0" fmla="*/ 62991 w 121771"/>
                <a:gd name="connsiteY0" fmla="*/ 0 h 110193"/>
                <a:gd name="connsiteX1" fmla="*/ 121771 w 121771"/>
                <a:gd name="connsiteY1" fmla="*/ 25381 h 110193"/>
                <a:gd name="connsiteX2" fmla="*/ 56811 w 121771"/>
                <a:gd name="connsiteY2" fmla="*/ 110194 h 110193"/>
                <a:gd name="connsiteX3" fmla="*/ 0 w 121771"/>
                <a:gd name="connsiteY3" fmla="*/ 85208 h 110193"/>
              </a:gdLst>
              <a:ahLst/>
              <a:cxnLst>
                <a:cxn ang="0">
                  <a:pos x="connsiteX0" y="connsiteY0"/>
                </a:cxn>
                <a:cxn ang="0">
                  <a:pos x="connsiteX1" y="connsiteY1"/>
                </a:cxn>
                <a:cxn ang="0">
                  <a:pos x="connsiteX2" y="connsiteY2"/>
                </a:cxn>
                <a:cxn ang="0">
                  <a:pos x="connsiteX3" y="connsiteY3"/>
                </a:cxn>
              </a:cxnLst>
              <a:rect l="l" t="t" r="r" b="b"/>
              <a:pathLst>
                <a:path w="121771" h="110193">
                  <a:moveTo>
                    <a:pt x="62991" y="0"/>
                  </a:moveTo>
                  <a:lnTo>
                    <a:pt x="121771" y="25381"/>
                  </a:lnTo>
                  <a:lnTo>
                    <a:pt x="56811" y="110194"/>
                  </a:lnTo>
                  <a:lnTo>
                    <a:pt x="0" y="85208"/>
                  </a:ln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0" name="任意多边形: 形状 129">
              <a:extLst>
                <a:ext uri="{FF2B5EF4-FFF2-40B4-BE49-F238E27FC236}">
                  <a16:creationId xmlns:a16="http://schemas.microsoft.com/office/drawing/2014/main" id="{C8443509-7D9E-5A98-575B-B1C64DE96032}"/>
                </a:ext>
              </a:extLst>
            </p:cNvPr>
            <p:cNvSpPr/>
            <p:nvPr/>
          </p:nvSpPr>
          <p:spPr>
            <a:xfrm>
              <a:off x="7691439" y="3707456"/>
              <a:ext cx="16695" cy="16695"/>
            </a:xfrm>
            <a:custGeom>
              <a:avLst/>
              <a:gdLst>
                <a:gd name="connsiteX0" fmla="*/ 16695 w 16695"/>
                <a:gd name="connsiteY0" fmla="*/ 8348 h 16695"/>
                <a:gd name="connsiteX1" fmla="*/ 8348 w 16695"/>
                <a:gd name="connsiteY1" fmla="*/ 16695 h 16695"/>
                <a:gd name="connsiteX2" fmla="*/ 0 w 16695"/>
                <a:gd name="connsiteY2" fmla="*/ 8348 h 16695"/>
                <a:gd name="connsiteX3" fmla="*/ 8348 w 16695"/>
                <a:gd name="connsiteY3" fmla="*/ 0 h 16695"/>
                <a:gd name="connsiteX4" fmla="*/ 16695 w 16695"/>
                <a:gd name="connsiteY4" fmla="*/ 8348 h 166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95" h="16695">
                  <a:moveTo>
                    <a:pt x="16695" y="8348"/>
                  </a:moveTo>
                  <a:cubicBezTo>
                    <a:pt x="16695" y="12958"/>
                    <a:pt x="12958" y="16695"/>
                    <a:pt x="8348" y="16695"/>
                  </a:cubicBezTo>
                  <a:cubicBezTo>
                    <a:pt x="3737" y="16695"/>
                    <a:pt x="0" y="12958"/>
                    <a:pt x="0" y="8348"/>
                  </a:cubicBezTo>
                  <a:cubicBezTo>
                    <a:pt x="0" y="3737"/>
                    <a:pt x="3737" y="0"/>
                    <a:pt x="8348" y="0"/>
                  </a:cubicBezTo>
                  <a:cubicBezTo>
                    <a:pt x="12958" y="0"/>
                    <a:pt x="16695" y="3737"/>
                    <a:pt x="16695" y="8348"/>
                  </a:cubicBez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131" name="图形 20">
              <a:extLst>
                <a:ext uri="{FF2B5EF4-FFF2-40B4-BE49-F238E27FC236}">
                  <a16:creationId xmlns:a16="http://schemas.microsoft.com/office/drawing/2014/main" id="{00C25AC0-928B-A780-869F-66C4843B2D00}"/>
                </a:ext>
              </a:extLst>
            </p:cNvPr>
            <p:cNvGrpSpPr/>
            <p:nvPr/>
          </p:nvGrpSpPr>
          <p:grpSpPr>
            <a:xfrm>
              <a:off x="7122083" y="3325169"/>
              <a:ext cx="1185379" cy="4417993"/>
              <a:chOff x="9150513" y="6493018"/>
              <a:chExt cx="1185378" cy="4417979"/>
            </a:xfrm>
          </p:grpSpPr>
          <p:sp>
            <p:nvSpPr>
              <p:cNvPr id="188" name="任意多边形: 形状 187">
                <a:extLst>
                  <a:ext uri="{FF2B5EF4-FFF2-40B4-BE49-F238E27FC236}">
                    <a16:creationId xmlns:a16="http://schemas.microsoft.com/office/drawing/2014/main" id="{9023ED86-831D-9B87-1A90-73DCB9D57987}"/>
                  </a:ext>
                </a:extLst>
              </p:cNvPr>
              <p:cNvSpPr/>
              <p:nvPr/>
            </p:nvSpPr>
            <p:spPr>
              <a:xfrm>
                <a:off x="9412213" y="7974433"/>
                <a:ext cx="132347" cy="136181"/>
              </a:xfrm>
              <a:custGeom>
                <a:avLst/>
                <a:gdLst>
                  <a:gd name="connsiteX0" fmla="*/ 9040 w 132347"/>
                  <a:gd name="connsiteY0" fmla="*/ 15398 h 136181"/>
                  <a:gd name="connsiteX1" fmla="*/ 9222 w 132347"/>
                  <a:gd name="connsiteY1" fmla="*/ 65460 h 136181"/>
                  <a:gd name="connsiteX2" fmla="*/ 5110 w 132347"/>
                  <a:gd name="connsiteY2" fmla="*/ 95588 h 136181"/>
                  <a:gd name="connsiteX3" fmla="*/ 759 w 132347"/>
                  <a:gd name="connsiteY3" fmla="*/ 111007 h 136181"/>
                  <a:gd name="connsiteX4" fmla="*/ 19852 w 132347"/>
                  <a:gd name="connsiteY4" fmla="*/ 136182 h 136181"/>
                  <a:gd name="connsiteX5" fmla="*/ 127244 w 132347"/>
                  <a:gd name="connsiteY5" fmla="*/ 136174 h 136181"/>
                  <a:gd name="connsiteX6" fmla="*/ 132320 w 132347"/>
                  <a:gd name="connsiteY6" fmla="*/ 132070 h 136181"/>
                  <a:gd name="connsiteX7" fmla="*/ 59572 w 132347"/>
                  <a:gd name="connsiteY7" fmla="*/ 95358 h 136181"/>
                  <a:gd name="connsiteX8" fmla="*/ 39630 w 132347"/>
                  <a:gd name="connsiteY8" fmla="*/ 17030 h 136181"/>
                  <a:gd name="connsiteX9" fmla="*/ 23107 w 132347"/>
                  <a:gd name="connsiteY9" fmla="*/ 54 h 136181"/>
                  <a:gd name="connsiteX10" fmla="*/ 23107 w 132347"/>
                  <a:gd name="connsiteY10" fmla="*/ 54 h 136181"/>
                  <a:gd name="connsiteX11" fmla="*/ 9040 w 132347"/>
                  <a:gd name="connsiteY11" fmla="*/ 15398 h 13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2347" h="136181">
                    <a:moveTo>
                      <a:pt x="9040" y="15398"/>
                    </a:moveTo>
                    <a:lnTo>
                      <a:pt x="9222" y="65460"/>
                    </a:lnTo>
                    <a:cubicBezTo>
                      <a:pt x="9263" y="75646"/>
                      <a:pt x="7878" y="85782"/>
                      <a:pt x="5110" y="95588"/>
                    </a:cubicBezTo>
                    <a:lnTo>
                      <a:pt x="759" y="111007"/>
                    </a:lnTo>
                    <a:cubicBezTo>
                      <a:pt x="-2818" y="123664"/>
                      <a:pt x="6700" y="136232"/>
                      <a:pt x="19852" y="136182"/>
                    </a:cubicBezTo>
                    <a:cubicBezTo>
                      <a:pt x="53952" y="136058"/>
                      <a:pt x="112229" y="136149"/>
                      <a:pt x="127244" y="136174"/>
                    </a:cubicBezTo>
                    <a:cubicBezTo>
                      <a:pt x="129699" y="136174"/>
                      <a:pt x="132114" y="134517"/>
                      <a:pt x="132320" y="132070"/>
                    </a:cubicBezTo>
                    <a:cubicBezTo>
                      <a:pt x="133589" y="117451"/>
                      <a:pt x="91372" y="107669"/>
                      <a:pt x="59572" y="95358"/>
                    </a:cubicBezTo>
                    <a:cubicBezTo>
                      <a:pt x="35353" y="85980"/>
                      <a:pt x="36646" y="42444"/>
                      <a:pt x="39630" y="17030"/>
                    </a:cubicBezTo>
                    <a:cubicBezTo>
                      <a:pt x="40758" y="7430"/>
                      <a:pt x="32749" y="-745"/>
                      <a:pt x="23107" y="54"/>
                    </a:cubicBezTo>
                    <a:lnTo>
                      <a:pt x="23107" y="54"/>
                    </a:lnTo>
                    <a:cubicBezTo>
                      <a:pt x="15139" y="705"/>
                      <a:pt x="9007" y="7388"/>
                      <a:pt x="9040" y="15398"/>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9" name="任意多边形: 形状 188">
                <a:extLst>
                  <a:ext uri="{FF2B5EF4-FFF2-40B4-BE49-F238E27FC236}">
                    <a16:creationId xmlns:a16="http://schemas.microsoft.com/office/drawing/2014/main" id="{3602AAA3-8662-B29C-B997-F01289171355}"/>
                  </a:ext>
                </a:extLst>
              </p:cNvPr>
              <p:cNvSpPr/>
              <p:nvPr/>
            </p:nvSpPr>
            <p:spPr>
              <a:xfrm>
                <a:off x="9150513" y="7963588"/>
                <a:ext cx="123464" cy="147028"/>
              </a:xfrm>
              <a:custGeom>
                <a:avLst/>
                <a:gdLst>
                  <a:gd name="connsiteX0" fmla="*/ 36394 w 123464"/>
                  <a:gd name="connsiteY0" fmla="*/ 12201 h 147028"/>
                  <a:gd name="connsiteX1" fmla="*/ 19147 w 123464"/>
                  <a:gd name="connsiteY1" fmla="*/ 69473 h 147028"/>
                  <a:gd name="connsiteX2" fmla="*/ 15768 w 123464"/>
                  <a:gd name="connsiteY2" fmla="*/ 76601 h 147028"/>
                  <a:gd name="connsiteX3" fmla="*/ 3539 w 123464"/>
                  <a:gd name="connsiteY3" fmla="*/ 94764 h 147028"/>
                  <a:gd name="connsiteX4" fmla="*/ 14655 w 123464"/>
                  <a:gd name="connsiteY4" fmla="*/ 126095 h 147028"/>
                  <a:gd name="connsiteX5" fmla="*/ 64725 w 123464"/>
                  <a:gd name="connsiteY5" fmla="*/ 143120 h 147028"/>
                  <a:gd name="connsiteX6" fmla="*/ 123464 w 123464"/>
                  <a:gd name="connsiteY6" fmla="*/ 137657 h 147028"/>
                  <a:gd name="connsiteX7" fmla="*/ 85417 w 123464"/>
                  <a:gd name="connsiteY7" fmla="*/ 118579 h 147028"/>
                  <a:gd name="connsiteX8" fmla="*/ 61849 w 123464"/>
                  <a:gd name="connsiteY8" fmla="*/ 101892 h 147028"/>
                  <a:gd name="connsiteX9" fmla="*/ 71804 w 123464"/>
                  <a:gd name="connsiteY9" fmla="*/ 22106 h 147028"/>
                  <a:gd name="connsiteX10" fmla="*/ 62327 w 123464"/>
                  <a:gd name="connsiteY10" fmla="*/ 1652 h 147028"/>
                  <a:gd name="connsiteX11" fmla="*/ 56386 w 123464"/>
                  <a:gd name="connsiteY11" fmla="*/ 383 h 147028"/>
                  <a:gd name="connsiteX12" fmla="*/ 36394 w 123464"/>
                  <a:gd name="connsiteY12" fmla="*/ 12201 h 147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64" h="147028">
                    <a:moveTo>
                      <a:pt x="36394" y="12201"/>
                    </a:moveTo>
                    <a:lnTo>
                      <a:pt x="19147" y="69473"/>
                    </a:lnTo>
                    <a:cubicBezTo>
                      <a:pt x="18388" y="72003"/>
                      <a:pt x="17243" y="74401"/>
                      <a:pt x="15768" y="76601"/>
                    </a:cubicBezTo>
                    <a:lnTo>
                      <a:pt x="3539" y="94764"/>
                    </a:lnTo>
                    <a:cubicBezTo>
                      <a:pt x="-4224" y="106292"/>
                      <a:pt x="1363" y="122040"/>
                      <a:pt x="14655" y="126095"/>
                    </a:cubicBezTo>
                    <a:cubicBezTo>
                      <a:pt x="14655" y="126095"/>
                      <a:pt x="39311" y="134764"/>
                      <a:pt x="64725" y="143120"/>
                    </a:cubicBezTo>
                    <a:cubicBezTo>
                      <a:pt x="90741" y="151666"/>
                      <a:pt x="123464" y="144521"/>
                      <a:pt x="123464" y="137657"/>
                    </a:cubicBezTo>
                    <a:cubicBezTo>
                      <a:pt x="123464" y="122403"/>
                      <a:pt x="109241" y="134509"/>
                      <a:pt x="85417" y="118579"/>
                    </a:cubicBezTo>
                    <a:cubicBezTo>
                      <a:pt x="77432" y="113239"/>
                      <a:pt x="69192" y="107652"/>
                      <a:pt x="61849" y="101892"/>
                    </a:cubicBezTo>
                    <a:cubicBezTo>
                      <a:pt x="41347" y="85798"/>
                      <a:pt x="59245" y="45056"/>
                      <a:pt x="71804" y="22106"/>
                    </a:cubicBezTo>
                    <a:cubicBezTo>
                      <a:pt x="76320" y="13857"/>
                      <a:pt x="71524" y="3614"/>
                      <a:pt x="62327" y="1652"/>
                    </a:cubicBezTo>
                    <a:lnTo>
                      <a:pt x="56386" y="383"/>
                    </a:lnTo>
                    <a:cubicBezTo>
                      <a:pt x="47667" y="-1487"/>
                      <a:pt x="38973" y="3655"/>
                      <a:pt x="36394" y="12201"/>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0" name="任意多边形: 形状 189">
                <a:extLst>
                  <a:ext uri="{FF2B5EF4-FFF2-40B4-BE49-F238E27FC236}">
                    <a16:creationId xmlns:a16="http://schemas.microsoft.com/office/drawing/2014/main" id="{315FD812-1560-4F5F-CC2F-94A9BB1E5C7B}"/>
                  </a:ext>
                </a:extLst>
              </p:cNvPr>
              <p:cNvSpPr/>
              <p:nvPr/>
            </p:nvSpPr>
            <p:spPr>
              <a:xfrm>
                <a:off x="9363099" y="7290057"/>
                <a:ext cx="192707" cy="731289"/>
              </a:xfrm>
              <a:custGeom>
                <a:avLst/>
                <a:gdLst>
                  <a:gd name="connsiteX0" fmla="*/ 0 w 192707"/>
                  <a:gd name="connsiteY0" fmla="*/ 15863 h 731289"/>
                  <a:gd name="connsiteX1" fmla="*/ 188965 w 192707"/>
                  <a:gd name="connsiteY1" fmla="*/ 0 h 731289"/>
                  <a:gd name="connsiteX2" fmla="*/ 160238 w 192707"/>
                  <a:gd name="connsiteY2" fmla="*/ 386496 h 731289"/>
                  <a:gd name="connsiteX3" fmla="*/ 91166 w 192707"/>
                  <a:gd name="connsiteY3" fmla="*/ 726350 h 731289"/>
                  <a:gd name="connsiteX4" fmla="*/ 55855 w 192707"/>
                  <a:gd name="connsiteY4" fmla="*/ 729696 h 731289"/>
                  <a:gd name="connsiteX5" fmla="*/ 50144 w 192707"/>
                  <a:gd name="connsiteY5" fmla="*/ 525302 h 731289"/>
                  <a:gd name="connsiteX6" fmla="*/ 41030 w 192707"/>
                  <a:gd name="connsiteY6" fmla="*/ 279524 h 731289"/>
                  <a:gd name="connsiteX7" fmla="*/ 0 w 192707"/>
                  <a:gd name="connsiteY7" fmla="*/ 15863 h 73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707" h="731289">
                    <a:moveTo>
                      <a:pt x="0" y="15863"/>
                    </a:moveTo>
                    <a:lnTo>
                      <a:pt x="188965" y="0"/>
                    </a:lnTo>
                    <a:cubicBezTo>
                      <a:pt x="188965" y="0"/>
                      <a:pt x="207993" y="137537"/>
                      <a:pt x="160238" y="386496"/>
                    </a:cubicBezTo>
                    <a:cubicBezTo>
                      <a:pt x="137840" y="503250"/>
                      <a:pt x="91166" y="726350"/>
                      <a:pt x="91166" y="726350"/>
                    </a:cubicBezTo>
                    <a:cubicBezTo>
                      <a:pt x="79596" y="731410"/>
                      <a:pt x="67837" y="732687"/>
                      <a:pt x="55855" y="729696"/>
                    </a:cubicBezTo>
                    <a:cubicBezTo>
                      <a:pt x="55855" y="729696"/>
                      <a:pt x="52311" y="631286"/>
                      <a:pt x="50144" y="525302"/>
                    </a:cubicBezTo>
                    <a:cubicBezTo>
                      <a:pt x="48067" y="423662"/>
                      <a:pt x="47507" y="315058"/>
                      <a:pt x="41030" y="279524"/>
                    </a:cubicBezTo>
                    <a:cubicBezTo>
                      <a:pt x="27795" y="206940"/>
                      <a:pt x="0" y="15863"/>
                      <a:pt x="0" y="15863"/>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1" name="任意多边形: 形状 190">
                <a:extLst>
                  <a:ext uri="{FF2B5EF4-FFF2-40B4-BE49-F238E27FC236}">
                    <a16:creationId xmlns:a16="http://schemas.microsoft.com/office/drawing/2014/main" id="{4DCFA4C5-4788-6EE8-6668-B9F3B8616EFC}"/>
                  </a:ext>
                </a:extLst>
              </p:cNvPr>
              <p:cNvSpPr/>
              <p:nvPr/>
            </p:nvSpPr>
            <p:spPr>
              <a:xfrm>
                <a:off x="9177883" y="7262476"/>
                <a:ext cx="253030" cy="754238"/>
              </a:xfrm>
              <a:custGeom>
                <a:avLst/>
                <a:gdLst>
                  <a:gd name="connsiteX0" fmla="*/ 224219 w 253030"/>
                  <a:gd name="connsiteY0" fmla="*/ 45843 h 754238"/>
                  <a:gd name="connsiteX1" fmla="*/ 203362 w 253030"/>
                  <a:gd name="connsiteY1" fmla="*/ 454201 h 754238"/>
                  <a:gd name="connsiteX2" fmla="*/ 31240 w 253030"/>
                  <a:gd name="connsiteY2" fmla="*/ 754203 h 754238"/>
                  <a:gd name="connsiteX3" fmla="*/ 0 w 253030"/>
                  <a:gd name="connsiteY3" fmla="*/ 743276 h 754238"/>
                  <a:gd name="connsiteX4" fmla="*/ 35995 w 253030"/>
                  <a:gd name="connsiteY4" fmla="*/ 598735 h 754238"/>
                  <a:gd name="connsiteX5" fmla="*/ 82381 w 253030"/>
                  <a:gd name="connsiteY5" fmla="*/ 350270 h 754238"/>
                  <a:gd name="connsiteX6" fmla="*/ 52740 w 253030"/>
                  <a:gd name="connsiteY6" fmla="*/ 45331 h 754238"/>
                  <a:gd name="connsiteX7" fmla="*/ 224219 w 253030"/>
                  <a:gd name="connsiteY7" fmla="*/ 45843 h 754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3030" h="754238">
                    <a:moveTo>
                      <a:pt x="224219" y="45843"/>
                    </a:moveTo>
                    <a:cubicBezTo>
                      <a:pt x="243724" y="150549"/>
                      <a:pt x="287309" y="307113"/>
                      <a:pt x="203362" y="454201"/>
                    </a:cubicBezTo>
                    <a:cubicBezTo>
                      <a:pt x="119406" y="601289"/>
                      <a:pt x="31240" y="754203"/>
                      <a:pt x="31240" y="754203"/>
                    </a:cubicBezTo>
                    <a:cubicBezTo>
                      <a:pt x="19885" y="754665"/>
                      <a:pt x="9576" y="750544"/>
                      <a:pt x="0" y="743276"/>
                    </a:cubicBezTo>
                    <a:cubicBezTo>
                      <a:pt x="0" y="743276"/>
                      <a:pt x="14718" y="676593"/>
                      <a:pt x="35995" y="598735"/>
                    </a:cubicBezTo>
                    <a:cubicBezTo>
                      <a:pt x="60338" y="509661"/>
                      <a:pt x="91166" y="404897"/>
                      <a:pt x="82381" y="350270"/>
                    </a:cubicBezTo>
                    <a:cubicBezTo>
                      <a:pt x="65917" y="247896"/>
                      <a:pt x="47004" y="111546"/>
                      <a:pt x="52740" y="45331"/>
                    </a:cubicBezTo>
                    <a:cubicBezTo>
                      <a:pt x="58475" y="-20874"/>
                      <a:pt x="213959" y="-9213"/>
                      <a:pt x="224219" y="45843"/>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2" name="任意多边形: 形状 191">
                <a:extLst>
                  <a:ext uri="{FF2B5EF4-FFF2-40B4-BE49-F238E27FC236}">
                    <a16:creationId xmlns:a16="http://schemas.microsoft.com/office/drawing/2014/main" id="{F3C60E39-F53C-83F4-116E-3D857670CCF7}"/>
                  </a:ext>
                </a:extLst>
              </p:cNvPr>
              <p:cNvSpPr/>
              <p:nvPr/>
            </p:nvSpPr>
            <p:spPr>
              <a:xfrm>
                <a:off x="9502398" y="6840721"/>
                <a:ext cx="176576" cy="75307"/>
              </a:xfrm>
              <a:custGeom>
                <a:avLst/>
                <a:gdLst>
                  <a:gd name="connsiteX0" fmla="*/ 0 w 176576"/>
                  <a:gd name="connsiteY0" fmla="*/ 48896 h 75307"/>
                  <a:gd name="connsiteX1" fmla="*/ 37297 w 176576"/>
                  <a:gd name="connsiteY1" fmla="*/ 30017 h 75307"/>
                  <a:gd name="connsiteX2" fmla="*/ 80305 w 176576"/>
                  <a:gd name="connsiteY2" fmla="*/ 12539 h 75307"/>
                  <a:gd name="connsiteX3" fmla="*/ 172179 w 176576"/>
                  <a:gd name="connsiteY3" fmla="*/ 812 h 75307"/>
                  <a:gd name="connsiteX4" fmla="*/ 160395 w 176576"/>
                  <a:gd name="connsiteY4" fmla="*/ 15950 h 75307"/>
                  <a:gd name="connsiteX5" fmla="*/ 106419 w 176576"/>
                  <a:gd name="connsiteY5" fmla="*/ 41010 h 75307"/>
                  <a:gd name="connsiteX6" fmla="*/ 131331 w 176576"/>
                  <a:gd name="connsiteY6" fmla="*/ 58620 h 75307"/>
                  <a:gd name="connsiteX7" fmla="*/ 127194 w 176576"/>
                  <a:gd name="connsiteY7" fmla="*/ 65592 h 75307"/>
                  <a:gd name="connsiteX8" fmla="*/ 87392 w 176576"/>
                  <a:gd name="connsiteY8" fmla="*/ 57096 h 75307"/>
                  <a:gd name="connsiteX9" fmla="*/ 50811 w 176576"/>
                  <a:gd name="connsiteY9" fmla="*/ 58481 h 75307"/>
                  <a:gd name="connsiteX10" fmla="*/ 939 w 176576"/>
                  <a:gd name="connsiteY10" fmla="*/ 75308 h 75307"/>
                  <a:gd name="connsiteX11" fmla="*/ 0 w 176576"/>
                  <a:gd name="connsiteY11" fmla="*/ 48896 h 75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6576" h="75307">
                    <a:moveTo>
                      <a:pt x="0" y="48896"/>
                    </a:moveTo>
                    <a:cubicBezTo>
                      <a:pt x="0" y="48896"/>
                      <a:pt x="25917" y="36503"/>
                      <a:pt x="37297" y="30017"/>
                    </a:cubicBezTo>
                    <a:cubicBezTo>
                      <a:pt x="48677" y="23548"/>
                      <a:pt x="77940" y="14640"/>
                      <a:pt x="80305" y="12539"/>
                    </a:cubicBezTo>
                    <a:cubicBezTo>
                      <a:pt x="82662" y="10421"/>
                      <a:pt x="167054" y="5221"/>
                      <a:pt x="172179" y="812"/>
                    </a:cubicBezTo>
                    <a:cubicBezTo>
                      <a:pt x="177296" y="-3597"/>
                      <a:pt x="182266" y="11154"/>
                      <a:pt x="160395" y="15950"/>
                    </a:cubicBezTo>
                    <a:cubicBezTo>
                      <a:pt x="138525" y="20738"/>
                      <a:pt x="108092" y="32456"/>
                      <a:pt x="106419" y="41010"/>
                    </a:cubicBezTo>
                    <a:cubicBezTo>
                      <a:pt x="104763" y="49564"/>
                      <a:pt x="128883" y="51583"/>
                      <a:pt x="131331" y="58620"/>
                    </a:cubicBezTo>
                    <a:cubicBezTo>
                      <a:pt x="133778" y="65658"/>
                      <a:pt x="130647" y="64092"/>
                      <a:pt x="127194" y="65592"/>
                    </a:cubicBezTo>
                    <a:cubicBezTo>
                      <a:pt x="123733" y="67109"/>
                      <a:pt x="98492" y="53124"/>
                      <a:pt x="87392" y="57096"/>
                    </a:cubicBezTo>
                    <a:cubicBezTo>
                      <a:pt x="76291" y="61068"/>
                      <a:pt x="59324" y="55571"/>
                      <a:pt x="50811" y="58481"/>
                    </a:cubicBezTo>
                    <a:cubicBezTo>
                      <a:pt x="42307" y="61390"/>
                      <a:pt x="939" y="75308"/>
                      <a:pt x="939" y="75308"/>
                    </a:cubicBezTo>
                    <a:lnTo>
                      <a:pt x="0" y="48896"/>
                    </a:ln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3" name="任意多边形: 形状 192">
                <a:extLst>
                  <a:ext uri="{FF2B5EF4-FFF2-40B4-BE49-F238E27FC236}">
                    <a16:creationId xmlns:a16="http://schemas.microsoft.com/office/drawing/2014/main" id="{058D7CCD-5E53-C3C7-5837-D4942C7A49FE}"/>
                  </a:ext>
                </a:extLst>
              </p:cNvPr>
              <p:cNvSpPr/>
              <p:nvPr/>
            </p:nvSpPr>
            <p:spPr>
              <a:xfrm>
                <a:off x="9519786" y="6864837"/>
                <a:ext cx="42735" cy="43082"/>
              </a:xfrm>
              <a:custGeom>
                <a:avLst/>
                <a:gdLst>
                  <a:gd name="connsiteX0" fmla="*/ 29386 w 42735"/>
                  <a:gd name="connsiteY0" fmla="*/ 43083 h 43082"/>
                  <a:gd name="connsiteX1" fmla="*/ 42736 w 42735"/>
                  <a:gd name="connsiteY1" fmla="*/ 38147 h 43082"/>
                  <a:gd name="connsiteX2" fmla="*/ 18822 w 42735"/>
                  <a:gd name="connsiteY2" fmla="*/ 17 h 43082"/>
                  <a:gd name="connsiteX3" fmla="*/ 0 w 42735"/>
                  <a:gd name="connsiteY3" fmla="*/ 3874 h 43082"/>
                  <a:gd name="connsiteX4" fmla="*/ 29386 w 42735"/>
                  <a:gd name="connsiteY4" fmla="*/ 43083 h 430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35" h="43082">
                    <a:moveTo>
                      <a:pt x="29386" y="43083"/>
                    </a:moveTo>
                    <a:lnTo>
                      <a:pt x="42736" y="38147"/>
                    </a:lnTo>
                    <a:cubicBezTo>
                      <a:pt x="42736" y="38147"/>
                      <a:pt x="26090" y="-931"/>
                      <a:pt x="18822" y="17"/>
                    </a:cubicBezTo>
                    <a:cubicBezTo>
                      <a:pt x="10449" y="1121"/>
                      <a:pt x="0" y="3874"/>
                      <a:pt x="0" y="3874"/>
                    </a:cubicBezTo>
                    <a:lnTo>
                      <a:pt x="29386" y="43083"/>
                    </a:ln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4" name="任意多边形: 形状 193">
                <a:extLst>
                  <a:ext uri="{FF2B5EF4-FFF2-40B4-BE49-F238E27FC236}">
                    <a16:creationId xmlns:a16="http://schemas.microsoft.com/office/drawing/2014/main" id="{C847DA3D-1305-1868-CCB2-5A0B7F1049D8}"/>
                  </a:ext>
                </a:extLst>
              </p:cNvPr>
              <p:cNvSpPr/>
              <p:nvPr/>
            </p:nvSpPr>
            <p:spPr>
              <a:xfrm>
                <a:off x="9466848" y="6862226"/>
                <a:ext cx="85372" cy="68348"/>
              </a:xfrm>
              <a:custGeom>
                <a:avLst/>
                <a:gdLst>
                  <a:gd name="connsiteX0" fmla="*/ 85373 w 85372"/>
                  <a:gd name="connsiteY0" fmla="*/ 52452 h 68348"/>
                  <a:gd name="connsiteX1" fmla="*/ 56992 w 85372"/>
                  <a:gd name="connsiteY1" fmla="*/ 0 h 68348"/>
                  <a:gd name="connsiteX2" fmla="*/ 0 w 85372"/>
                  <a:gd name="connsiteY2" fmla="*/ 7730 h 68348"/>
                  <a:gd name="connsiteX3" fmla="*/ 30795 w 85372"/>
                  <a:gd name="connsiteY3" fmla="*/ 68348 h 68348"/>
                  <a:gd name="connsiteX4" fmla="*/ 85373 w 85372"/>
                  <a:gd name="connsiteY4" fmla="*/ 52452 h 683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72" h="68348">
                    <a:moveTo>
                      <a:pt x="85373" y="52452"/>
                    </a:moveTo>
                    <a:cubicBezTo>
                      <a:pt x="83659" y="51183"/>
                      <a:pt x="56992" y="0"/>
                      <a:pt x="56992" y="0"/>
                    </a:cubicBezTo>
                    <a:lnTo>
                      <a:pt x="0" y="7730"/>
                    </a:lnTo>
                    <a:lnTo>
                      <a:pt x="30795" y="68348"/>
                    </a:lnTo>
                    <a:lnTo>
                      <a:pt x="85373" y="52452"/>
                    </a:lnTo>
                    <a:close/>
                  </a:path>
                </a:pathLst>
              </a:custGeom>
              <a:solidFill>
                <a:srgbClr val="DA9B5B"/>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5" name="任意多边形: 形状 194">
                <a:extLst>
                  <a:ext uri="{FF2B5EF4-FFF2-40B4-BE49-F238E27FC236}">
                    <a16:creationId xmlns:a16="http://schemas.microsoft.com/office/drawing/2014/main" id="{503B8BB8-0698-0E29-01F0-1AEAAFB7E109}"/>
                  </a:ext>
                </a:extLst>
              </p:cNvPr>
              <p:cNvSpPr/>
              <p:nvPr/>
            </p:nvSpPr>
            <p:spPr>
              <a:xfrm>
                <a:off x="9675608" y="6840949"/>
                <a:ext cx="138552" cy="149221"/>
              </a:xfrm>
              <a:custGeom>
                <a:avLst/>
                <a:gdLst>
                  <a:gd name="connsiteX0" fmla="*/ 24524 w 138552"/>
                  <a:gd name="connsiteY0" fmla="*/ 149221 h 149221"/>
                  <a:gd name="connsiteX1" fmla="*/ 56827 w 138552"/>
                  <a:gd name="connsiteY1" fmla="*/ 121425 h 149221"/>
                  <a:gd name="connsiteX2" fmla="*/ 90053 w 138552"/>
                  <a:gd name="connsiteY2" fmla="*/ 87721 h 149221"/>
                  <a:gd name="connsiteX3" fmla="*/ 136893 w 138552"/>
                  <a:gd name="connsiteY3" fmla="*/ 5710 h 149221"/>
                  <a:gd name="connsiteX4" fmla="*/ 118030 w 138552"/>
                  <a:gd name="connsiteY4" fmla="*/ 10910 h 149221"/>
                  <a:gd name="connsiteX5" fmla="*/ 73407 w 138552"/>
                  <a:gd name="connsiteY5" fmla="*/ 52022 h 149221"/>
                  <a:gd name="connsiteX6" fmla="*/ 66510 w 138552"/>
                  <a:gd name="connsiteY6" fmla="*/ 21697 h 149221"/>
                  <a:gd name="connsiteX7" fmla="*/ 58327 w 138552"/>
                  <a:gd name="connsiteY7" fmla="*/ 22867 h 149221"/>
                  <a:gd name="connsiteX8" fmla="*/ 50836 w 138552"/>
                  <a:gd name="connsiteY8" fmla="*/ 63699 h 149221"/>
                  <a:gd name="connsiteX9" fmla="*/ 35286 w 138552"/>
                  <a:gd name="connsiteY9" fmla="*/ 97618 h 149221"/>
                  <a:gd name="connsiteX10" fmla="*/ 0 w 138552"/>
                  <a:gd name="connsiteY10" fmla="*/ 138080 h 149221"/>
                  <a:gd name="connsiteX11" fmla="*/ 24524 w 138552"/>
                  <a:gd name="connsiteY11" fmla="*/ 149221 h 14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8552" h="149221">
                    <a:moveTo>
                      <a:pt x="24524" y="149221"/>
                    </a:moveTo>
                    <a:cubicBezTo>
                      <a:pt x="24524" y="149221"/>
                      <a:pt x="46296" y="129633"/>
                      <a:pt x="56827" y="121425"/>
                    </a:cubicBezTo>
                    <a:cubicBezTo>
                      <a:pt x="67367" y="113226"/>
                      <a:pt x="87144" y="89114"/>
                      <a:pt x="90053" y="87721"/>
                    </a:cubicBezTo>
                    <a:cubicBezTo>
                      <a:pt x="92962" y="86303"/>
                      <a:pt x="130729" y="8800"/>
                      <a:pt x="136893" y="5710"/>
                    </a:cubicBezTo>
                    <a:cubicBezTo>
                      <a:pt x="143040" y="2603"/>
                      <a:pt x="131067" y="-7846"/>
                      <a:pt x="118030" y="10910"/>
                    </a:cubicBezTo>
                    <a:cubicBezTo>
                      <a:pt x="104993" y="29665"/>
                      <a:pt x="82109" y="53777"/>
                      <a:pt x="73407" y="52022"/>
                    </a:cubicBezTo>
                    <a:cubicBezTo>
                      <a:pt x="64705" y="50259"/>
                      <a:pt x="72188" y="26724"/>
                      <a:pt x="66510" y="21697"/>
                    </a:cubicBezTo>
                    <a:cubicBezTo>
                      <a:pt x="60824" y="16637"/>
                      <a:pt x="61096" y="20197"/>
                      <a:pt x="58327" y="22867"/>
                    </a:cubicBezTo>
                    <a:cubicBezTo>
                      <a:pt x="55558" y="25553"/>
                      <a:pt x="58904" y="54783"/>
                      <a:pt x="50836" y="63699"/>
                    </a:cubicBezTo>
                    <a:cubicBezTo>
                      <a:pt x="42777" y="72599"/>
                      <a:pt x="41343" y="90745"/>
                      <a:pt x="35286" y="97618"/>
                    </a:cubicBezTo>
                    <a:cubicBezTo>
                      <a:pt x="29229" y="104499"/>
                      <a:pt x="0" y="138080"/>
                      <a:pt x="0" y="138080"/>
                    </a:cubicBezTo>
                    <a:lnTo>
                      <a:pt x="24524" y="149221"/>
                    </a:ln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6" name="任意多边形: 形状 195">
                <a:extLst>
                  <a:ext uri="{FF2B5EF4-FFF2-40B4-BE49-F238E27FC236}">
                    <a16:creationId xmlns:a16="http://schemas.microsoft.com/office/drawing/2014/main" id="{0CED48BF-03F9-B4C6-5BB4-9DA0384C41A9}"/>
                  </a:ext>
                </a:extLst>
              </p:cNvPr>
              <p:cNvSpPr/>
              <p:nvPr/>
            </p:nvSpPr>
            <p:spPr>
              <a:xfrm>
                <a:off x="9312065" y="6500546"/>
                <a:ext cx="157266" cy="198704"/>
              </a:xfrm>
              <a:custGeom>
                <a:avLst/>
                <a:gdLst>
                  <a:gd name="connsiteX0" fmla="*/ 40890 w 157266"/>
                  <a:gd name="connsiteY0" fmla="*/ 5988 h 198704"/>
                  <a:gd name="connsiteX1" fmla="*/ 136366 w 157266"/>
                  <a:gd name="connsiteY1" fmla="*/ 31327 h 198704"/>
                  <a:gd name="connsiteX2" fmla="*/ 130647 w 157266"/>
                  <a:gd name="connsiteY2" fmla="*/ 192878 h 198704"/>
                  <a:gd name="connsiteX3" fmla="*/ 31381 w 157266"/>
                  <a:gd name="connsiteY3" fmla="*/ 167595 h 198704"/>
                  <a:gd name="connsiteX4" fmla="*/ 25 w 157266"/>
                  <a:gd name="connsiteY4" fmla="*/ 61414 h 198704"/>
                  <a:gd name="connsiteX5" fmla="*/ 40890 w 157266"/>
                  <a:gd name="connsiteY5" fmla="*/ 5988 h 198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266" h="198704">
                    <a:moveTo>
                      <a:pt x="40890" y="5988"/>
                    </a:moveTo>
                    <a:cubicBezTo>
                      <a:pt x="40890" y="5988"/>
                      <a:pt x="106238" y="-18421"/>
                      <a:pt x="136366" y="31327"/>
                    </a:cubicBezTo>
                    <a:cubicBezTo>
                      <a:pt x="166485" y="81060"/>
                      <a:pt x="163593" y="180624"/>
                      <a:pt x="130647" y="192878"/>
                    </a:cubicBezTo>
                    <a:cubicBezTo>
                      <a:pt x="97718" y="205115"/>
                      <a:pt x="48241" y="198712"/>
                      <a:pt x="31381" y="167595"/>
                    </a:cubicBezTo>
                    <a:cubicBezTo>
                      <a:pt x="14521" y="136479"/>
                      <a:pt x="-708" y="91493"/>
                      <a:pt x="25" y="61414"/>
                    </a:cubicBezTo>
                    <a:cubicBezTo>
                      <a:pt x="759" y="31344"/>
                      <a:pt x="23734" y="14665"/>
                      <a:pt x="40890" y="5988"/>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7" name="任意多边形: 形状 196">
                <a:extLst>
                  <a:ext uri="{FF2B5EF4-FFF2-40B4-BE49-F238E27FC236}">
                    <a16:creationId xmlns:a16="http://schemas.microsoft.com/office/drawing/2014/main" id="{00E3F688-D09A-5898-844A-04D0C881D145}"/>
                  </a:ext>
                </a:extLst>
              </p:cNvPr>
              <p:cNvSpPr/>
              <p:nvPr/>
            </p:nvSpPr>
            <p:spPr>
              <a:xfrm>
                <a:off x="9330679" y="6633683"/>
                <a:ext cx="104945" cy="121479"/>
              </a:xfrm>
              <a:custGeom>
                <a:avLst/>
                <a:gdLst>
                  <a:gd name="connsiteX0" fmla="*/ 104946 w 104945"/>
                  <a:gd name="connsiteY0" fmla="*/ 62023 h 121479"/>
                  <a:gd name="connsiteX1" fmla="*/ 104163 w 104945"/>
                  <a:gd name="connsiteY1" fmla="*/ 117623 h 121479"/>
                  <a:gd name="connsiteX2" fmla="*/ 22597 w 104945"/>
                  <a:gd name="connsiteY2" fmla="*/ 117623 h 121479"/>
                  <a:gd name="connsiteX3" fmla="*/ 1114 w 104945"/>
                  <a:gd name="connsiteY3" fmla="*/ 10049 h 121479"/>
                  <a:gd name="connsiteX4" fmla="*/ 104946 w 104945"/>
                  <a:gd name="connsiteY4" fmla="*/ 62023 h 121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45" h="121479">
                    <a:moveTo>
                      <a:pt x="104946" y="62023"/>
                    </a:moveTo>
                    <a:cubicBezTo>
                      <a:pt x="104946" y="62023"/>
                      <a:pt x="99672" y="108921"/>
                      <a:pt x="104163" y="117623"/>
                    </a:cubicBezTo>
                    <a:cubicBezTo>
                      <a:pt x="108654" y="126300"/>
                      <a:pt x="22597" y="117623"/>
                      <a:pt x="22597" y="117623"/>
                    </a:cubicBezTo>
                    <a:cubicBezTo>
                      <a:pt x="22597" y="117623"/>
                      <a:pt x="14826" y="50008"/>
                      <a:pt x="1114" y="10049"/>
                    </a:cubicBezTo>
                    <a:cubicBezTo>
                      <a:pt x="-12607" y="-29869"/>
                      <a:pt x="104946" y="62023"/>
                      <a:pt x="104946" y="62023"/>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8" name="任意多边形: 形状 197">
                <a:extLst>
                  <a:ext uri="{FF2B5EF4-FFF2-40B4-BE49-F238E27FC236}">
                    <a16:creationId xmlns:a16="http://schemas.microsoft.com/office/drawing/2014/main" id="{2940CBFF-6A14-1ECB-B930-E3B9FBF118BC}"/>
                  </a:ext>
                </a:extLst>
              </p:cNvPr>
              <p:cNvSpPr/>
              <p:nvPr/>
            </p:nvSpPr>
            <p:spPr>
              <a:xfrm>
                <a:off x="9306625" y="6493018"/>
                <a:ext cx="159900" cy="197338"/>
              </a:xfrm>
              <a:custGeom>
                <a:avLst/>
                <a:gdLst>
                  <a:gd name="connsiteX0" fmla="*/ 25169 w 159900"/>
                  <a:gd name="connsiteY0" fmla="*/ 150723 h 197338"/>
                  <a:gd name="connsiteX1" fmla="*/ 53450 w 159900"/>
                  <a:gd name="connsiteY1" fmla="*/ 197118 h 197338"/>
                  <a:gd name="connsiteX2" fmla="*/ 122671 w 159900"/>
                  <a:gd name="connsiteY2" fmla="*/ 115922 h 197338"/>
                  <a:gd name="connsiteX3" fmla="*/ 133261 w 159900"/>
                  <a:gd name="connsiteY3" fmla="*/ 106091 h 197338"/>
                  <a:gd name="connsiteX4" fmla="*/ 139828 w 159900"/>
                  <a:gd name="connsiteY4" fmla="*/ 115683 h 197338"/>
                  <a:gd name="connsiteX5" fmla="*/ 150961 w 159900"/>
                  <a:gd name="connsiteY5" fmla="*/ 116392 h 197338"/>
                  <a:gd name="connsiteX6" fmla="*/ 156128 w 159900"/>
                  <a:gd name="connsiteY6" fmla="*/ 74307 h 197338"/>
                  <a:gd name="connsiteX7" fmla="*/ 59680 w 159900"/>
                  <a:gd name="connsiteY7" fmla="*/ 5703 h 197338"/>
                  <a:gd name="connsiteX8" fmla="*/ 59 w 159900"/>
                  <a:gd name="connsiteY8" fmla="*/ 57941 h 197338"/>
                  <a:gd name="connsiteX9" fmla="*/ 25169 w 159900"/>
                  <a:gd name="connsiteY9" fmla="*/ 150723 h 197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00" h="197338">
                    <a:moveTo>
                      <a:pt x="25169" y="150723"/>
                    </a:moveTo>
                    <a:cubicBezTo>
                      <a:pt x="25169" y="150723"/>
                      <a:pt x="28333" y="201065"/>
                      <a:pt x="53450" y="197118"/>
                    </a:cubicBezTo>
                    <a:cubicBezTo>
                      <a:pt x="78559" y="193187"/>
                      <a:pt x="112189" y="119589"/>
                      <a:pt x="122671" y="115922"/>
                    </a:cubicBezTo>
                    <a:cubicBezTo>
                      <a:pt x="133162" y="112247"/>
                      <a:pt x="133261" y="106091"/>
                      <a:pt x="133261" y="106091"/>
                    </a:cubicBezTo>
                    <a:lnTo>
                      <a:pt x="139828" y="115683"/>
                    </a:lnTo>
                    <a:lnTo>
                      <a:pt x="150961" y="116392"/>
                    </a:lnTo>
                    <a:cubicBezTo>
                      <a:pt x="150961" y="116392"/>
                      <a:pt x="140809" y="86503"/>
                      <a:pt x="156128" y="74307"/>
                    </a:cubicBezTo>
                    <a:cubicBezTo>
                      <a:pt x="171456" y="62127"/>
                      <a:pt x="140224" y="-22447"/>
                      <a:pt x="59680" y="5703"/>
                    </a:cubicBezTo>
                    <a:cubicBezTo>
                      <a:pt x="59680" y="5703"/>
                      <a:pt x="-2182" y="22761"/>
                      <a:pt x="59" y="57941"/>
                    </a:cubicBezTo>
                    <a:cubicBezTo>
                      <a:pt x="2317" y="93128"/>
                      <a:pt x="11324" y="133211"/>
                      <a:pt x="25169" y="150723"/>
                    </a:cubicBez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9" name="任意多边形: 形状 198">
                <a:extLst>
                  <a:ext uri="{FF2B5EF4-FFF2-40B4-BE49-F238E27FC236}">
                    <a16:creationId xmlns:a16="http://schemas.microsoft.com/office/drawing/2014/main" id="{84781C2E-708F-FDAD-3BA5-7701357B8CBE}"/>
                  </a:ext>
                </a:extLst>
              </p:cNvPr>
              <p:cNvSpPr/>
              <p:nvPr/>
            </p:nvSpPr>
            <p:spPr>
              <a:xfrm>
                <a:off x="9344929" y="6737347"/>
                <a:ext cx="100123" cy="26696"/>
              </a:xfrm>
              <a:custGeom>
                <a:avLst/>
                <a:gdLst>
                  <a:gd name="connsiteX0" fmla="*/ 100123 w 100123"/>
                  <a:gd name="connsiteY0" fmla="*/ 24425 h 26696"/>
                  <a:gd name="connsiteX1" fmla="*/ 92311 w 100123"/>
                  <a:gd name="connsiteY1" fmla="*/ 6222 h 26696"/>
                  <a:gd name="connsiteX2" fmla="*/ 0 w 100123"/>
                  <a:gd name="connsiteY2" fmla="*/ 1005 h 26696"/>
                  <a:gd name="connsiteX3" fmla="*/ 0 w 100123"/>
                  <a:gd name="connsiteY3" fmla="*/ 20355 h 26696"/>
                  <a:gd name="connsiteX4" fmla="*/ 100123 w 100123"/>
                  <a:gd name="connsiteY4" fmla="*/ 24425 h 26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3" h="26696">
                    <a:moveTo>
                      <a:pt x="100123" y="24425"/>
                    </a:moveTo>
                    <a:cubicBezTo>
                      <a:pt x="100123" y="24425"/>
                      <a:pt x="99843" y="7837"/>
                      <a:pt x="92311" y="6222"/>
                    </a:cubicBezTo>
                    <a:cubicBezTo>
                      <a:pt x="84788" y="4639"/>
                      <a:pt x="9229" y="-2629"/>
                      <a:pt x="0" y="1005"/>
                    </a:cubicBezTo>
                    <a:lnTo>
                      <a:pt x="0" y="20355"/>
                    </a:lnTo>
                    <a:cubicBezTo>
                      <a:pt x="0" y="20355"/>
                      <a:pt x="17800" y="31306"/>
                      <a:pt x="100123" y="24425"/>
                    </a:cubicBez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0" name="任意多边形: 形状 199">
                <a:extLst>
                  <a:ext uri="{FF2B5EF4-FFF2-40B4-BE49-F238E27FC236}">
                    <a16:creationId xmlns:a16="http://schemas.microsoft.com/office/drawing/2014/main" id="{DA099676-F5A4-7F12-0E12-13706C1B7ECE}"/>
                  </a:ext>
                </a:extLst>
              </p:cNvPr>
              <p:cNvSpPr/>
              <p:nvPr/>
            </p:nvSpPr>
            <p:spPr>
              <a:xfrm>
                <a:off x="9414745" y="6573492"/>
                <a:ext cx="25456" cy="48496"/>
              </a:xfrm>
              <a:custGeom>
                <a:avLst/>
                <a:gdLst>
                  <a:gd name="connsiteX0" fmla="*/ 23476 w 25456"/>
                  <a:gd name="connsiteY0" fmla="*/ 12827 h 48496"/>
                  <a:gd name="connsiteX1" fmla="*/ 1317 w 25456"/>
                  <a:gd name="connsiteY1" fmla="*/ 8122 h 48496"/>
                  <a:gd name="connsiteX2" fmla="*/ 18053 w 25456"/>
                  <a:gd name="connsiteY2" fmla="*/ 48369 h 48496"/>
                  <a:gd name="connsiteX3" fmla="*/ 23476 w 25456"/>
                  <a:gd name="connsiteY3" fmla="*/ 12827 h 48496"/>
                </a:gdLst>
                <a:ahLst/>
                <a:cxnLst>
                  <a:cxn ang="0">
                    <a:pos x="connsiteX0" y="connsiteY0"/>
                  </a:cxn>
                  <a:cxn ang="0">
                    <a:pos x="connsiteX1" y="connsiteY1"/>
                  </a:cxn>
                  <a:cxn ang="0">
                    <a:pos x="connsiteX2" y="connsiteY2"/>
                  </a:cxn>
                  <a:cxn ang="0">
                    <a:pos x="connsiteX3" y="connsiteY3"/>
                  </a:cxn>
                </a:cxnLst>
                <a:rect l="l" t="t" r="r" b="b"/>
                <a:pathLst>
                  <a:path w="25456" h="48496">
                    <a:moveTo>
                      <a:pt x="23476" y="12827"/>
                    </a:moveTo>
                    <a:cubicBezTo>
                      <a:pt x="22066" y="6919"/>
                      <a:pt x="7060" y="-9942"/>
                      <a:pt x="1317" y="8122"/>
                    </a:cubicBezTo>
                    <a:cubicBezTo>
                      <a:pt x="-4427" y="26169"/>
                      <a:pt x="10002" y="50463"/>
                      <a:pt x="18053" y="48369"/>
                    </a:cubicBezTo>
                    <a:cubicBezTo>
                      <a:pt x="26096" y="46301"/>
                      <a:pt x="27052" y="27792"/>
                      <a:pt x="23476" y="12827"/>
                    </a:cubicBezTo>
                    <a:close/>
                  </a:path>
                </a:pathLst>
              </a:custGeom>
              <a:solidFill>
                <a:srgbClr val="EEA886"/>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1" name="任意多边形: 形状 200">
                <a:extLst>
                  <a:ext uri="{FF2B5EF4-FFF2-40B4-BE49-F238E27FC236}">
                    <a16:creationId xmlns:a16="http://schemas.microsoft.com/office/drawing/2014/main" id="{DE88EF0D-4609-D5A9-C75E-16E4203E9634}"/>
                  </a:ext>
                </a:extLst>
              </p:cNvPr>
              <p:cNvSpPr/>
              <p:nvPr/>
            </p:nvSpPr>
            <p:spPr>
              <a:xfrm>
                <a:off x="9203981" y="6757701"/>
                <a:ext cx="540773" cy="646101"/>
              </a:xfrm>
              <a:custGeom>
                <a:avLst/>
                <a:gdLst>
                  <a:gd name="connsiteX0" fmla="*/ 15188 w 540773"/>
                  <a:gd name="connsiteY0" fmla="*/ 624141 h 646101"/>
                  <a:gd name="connsiteX1" fmla="*/ 123593 w 540773"/>
                  <a:gd name="connsiteY1" fmla="*/ 643473 h 646101"/>
                  <a:gd name="connsiteX2" fmla="*/ 363732 w 540773"/>
                  <a:gd name="connsiteY2" fmla="*/ 632686 h 646101"/>
                  <a:gd name="connsiteX3" fmla="*/ 329163 w 540773"/>
                  <a:gd name="connsiteY3" fmla="*/ 317002 h 646101"/>
                  <a:gd name="connsiteX4" fmla="*/ 332459 w 540773"/>
                  <a:gd name="connsiteY4" fmla="*/ 248259 h 646101"/>
                  <a:gd name="connsiteX5" fmla="*/ 366377 w 540773"/>
                  <a:gd name="connsiteY5" fmla="*/ 355791 h 646101"/>
                  <a:gd name="connsiteX6" fmla="*/ 405396 w 540773"/>
                  <a:gd name="connsiteY6" fmla="*/ 396270 h 646101"/>
                  <a:gd name="connsiteX7" fmla="*/ 540773 w 540773"/>
                  <a:gd name="connsiteY7" fmla="*/ 200248 h 646101"/>
                  <a:gd name="connsiteX8" fmla="*/ 498556 w 540773"/>
                  <a:gd name="connsiteY8" fmla="*/ 181526 h 646101"/>
                  <a:gd name="connsiteX9" fmla="*/ 435203 w 540773"/>
                  <a:gd name="connsiteY9" fmla="*/ 243438 h 646101"/>
                  <a:gd name="connsiteX10" fmla="*/ 418161 w 540773"/>
                  <a:gd name="connsiteY10" fmla="*/ 262078 h 646101"/>
                  <a:gd name="connsiteX11" fmla="*/ 380881 w 540773"/>
                  <a:gd name="connsiteY11" fmla="*/ 124368 h 646101"/>
                  <a:gd name="connsiteX12" fmla="*/ 366929 w 540773"/>
                  <a:gd name="connsiteY12" fmla="*/ 49971 h 646101"/>
                  <a:gd name="connsiteX13" fmla="*/ 241063 w 540773"/>
                  <a:gd name="connsiteY13" fmla="*/ 4071 h 646101"/>
                  <a:gd name="connsiteX14" fmla="*/ 140939 w 540773"/>
                  <a:gd name="connsiteY14" fmla="*/ 0 h 646101"/>
                  <a:gd name="connsiteX15" fmla="*/ 12864 w 540773"/>
                  <a:gd name="connsiteY15" fmla="*/ 36564 h 646101"/>
                  <a:gd name="connsiteX16" fmla="*/ 0 w 540773"/>
                  <a:gd name="connsiteY16" fmla="*/ 139630 h 646101"/>
                  <a:gd name="connsiteX17" fmla="*/ 30004 w 540773"/>
                  <a:gd name="connsiteY17" fmla="*/ 202935 h 646101"/>
                  <a:gd name="connsiteX18" fmla="*/ 50927 w 540773"/>
                  <a:gd name="connsiteY18" fmla="*/ 384090 h 646101"/>
                  <a:gd name="connsiteX19" fmla="*/ 15188 w 540773"/>
                  <a:gd name="connsiteY19" fmla="*/ 624141 h 646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40773" h="646101">
                    <a:moveTo>
                      <a:pt x="15188" y="624141"/>
                    </a:moveTo>
                    <a:cubicBezTo>
                      <a:pt x="15188" y="624141"/>
                      <a:pt x="55253" y="635941"/>
                      <a:pt x="123593" y="643473"/>
                    </a:cubicBezTo>
                    <a:cubicBezTo>
                      <a:pt x="191924" y="651005"/>
                      <a:pt x="362652" y="640762"/>
                      <a:pt x="363732" y="632686"/>
                    </a:cubicBezTo>
                    <a:cubicBezTo>
                      <a:pt x="364812" y="624602"/>
                      <a:pt x="327012" y="332066"/>
                      <a:pt x="329163" y="317002"/>
                    </a:cubicBezTo>
                    <a:cubicBezTo>
                      <a:pt x="331314" y="301938"/>
                      <a:pt x="332459" y="248259"/>
                      <a:pt x="332459" y="248259"/>
                    </a:cubicBezTo>
                    <a:cubicBezTo>
                      <a:pt x="333308" y="262968"/>
                      <a:pt x="348289" y="323051"/>
                      <a:pt x="366377" y="355791"/>
                    </a:cubicBezTo>
                    <a:cubicBezTo>
                      <a:pt x="372904" y="367625"/>
                      <a:pt x="394832" y="404708"/>
                      <a:pt x="405396" y="396270"/>
                    </a:cubicBezTo>
                    <a:cubicBezTo>
                      <a:pt x="456546" y="355437"/>
                      <a:pt x="535746" y="201542"/>
                      <a:pt x="540773" y="200248"/>
                    </a:cubicBezTo>
                    <a:cubicBezTo>
                      <a:pt x="536546" y="198411"/>
                      <a:pt x="503237" y="183075"/>
                      <a:pt x="498556" y="181526"/>
                    </a:cubicBezTo>
                    <a:cubicBezTo>
                      <a:pt x="494469" y="180157"/>
                      <a:pt x="457568" y="219218"/>
                      <a:pt x="435203" y="243438"/>
                    </a:cubicBezTo>
                    <a:cubicBezTo>
                      <a:pt x="425232" y="254233"/>
                      <a:pt x="418161" y="262078"/>
                      <a:pt x="418161" y="262078"/>
                    </a:cubicBezTo>
                    <a:cubicBezTo>
                      <a:pt x="411701" y="247550"/>
                      <a:pt x="388182" y="156037"/>
                      <a:pt x="380881" y="124368"/>
                    </a:cubicBezTo>
                    <a:cubicBezTo>
                      <a:pt x="364399" y="52938"/>
                      <a:pt x="366929" y="49971"/>
                      <a:pt x="366929" y="49971"/>
                    </a:cubicBezTo>
                    <a:cubicBezTo>
                      <a:pt x="316942" y="34850"/>
                      <a:pt x="241063" y="4071"/>
                      <a:pt x="241063" y="4071"/>
                    </a:cubicBezTo>
                    <a:lnTo>
                      <a:pt x="140939" y="0"/>
                    </a:lnTo>
                    <a:cubicBezTo>
                      <a:pt x="140939" y="0"/>
                      <a:pt x="49048" y="20223"/>
                      <a:pt x="12864" y="36564"/>
                    </a:cubicBezTo>
                    <a:cubicBezTo>
                      <a:pt x="9427" y="38121"/>
                      <a:pt x="9419" y="118551"/>
                      <a:pt x="0" y="139630"/>
                    </a:cubicBezTo>
                    <a:lnTo>
                      <a:pt x="30004" y="202935"/>
                    </a:lnTo>
                    <a:cubicBezTo>
                      <a:pt x="30004" y="202935"/>
                      <a:pt x="47334" y="328325"/>
                      <a:pt x="50927" y="384090"/>
                    </a:cubicBezTo>
                    <a:cubicBezTo>
                      <a:pt x="52583" y="409685"/>
                      <a:pt x="15188" y="624141"/>
                      <a:pt x="15188" y="624141"/>
                    </a:cubicBezTo>
                    <a:close/>
                  </a:path>
                </a:pathLst>
              </a:custGeom>
              <a:solidFill>
                <a:schemeClr val="accent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2" name="任意多边形: 形状 201">
                <a:extLst>
                  <a:ext uri="{FF2B5EF4-FFF2-40B4-BE49-F238E27FC236}">
                    <a16:creationId xmlns:a16="http://schemas.microsoft.com/office/drawing/2014/main" id="{B009D970-55BC-31CA-BCB3-F5BE02ADB274}"/>
                  </a:ext>
                </a:extLst>
              </p:cNvPr>
              <p:cNvSpPr/>
              <p:nvPr/>
            </p:nvSpPr>
            <p:spPr>
              <a:xfrm>
                <a:off x="9191927" y="6794265"/>
                <a:ext cx="119356" cy="228278"/>
              </a:xfrm>
              <a:custGeom>
                <a:avLst/>
                <a:gdLst>
                  <a:gd name="connsiteX0" fmla="*/ 7893 w 119356"/>
                  <a:gd name="connsiteY0" fmla="*/ 207500 h 228278"/>
                  <a:gd name="connsiteX1" fmla="*/ 30085 w 119356"/>
                  <a:gd name="connsiteY1" fmla="*/ 226182 h 228278"/>
                  <a:gd name="connsiteX2" fmla="*/ 46121 w 119356"/>
                  <a:gd name="connsiteY2" fmla="*/ 227789 h 228278"/>
                  <a:gd name="connsiteX3" fmla="*/ 50043 w 119356"/>
                  <a:gd name="connsiteY3" fmla="*/ 227072 h 228278"/>
                  <a:gd name="connsiteX4" fmla="*/ 50043 w 119356"/>
                  <a:gd name="connsiteY4" fmla="*/ 227055 h 228278"/>
                  <a:gd name="connsiteX5" fmla="*/ 118654 w 119356"/>
                  <a:gd name="connsiteY5" fmla="*/ 214324 h 228278"/>
                  <a:gd name="connsiteX6" fmla="*/ 24918 w 119356"/>
                  <a:gd name="connsiteY6" fmla="*/ 0 h 228278"/>
                  <a:gd name="connsiteX7" fmla="*/ 7893 w 119356"/>
                  <a:gd name="connsiteY7" fmla="*/ 207500 h 228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356" h="228278">
                    <a:moveTo>
                      <a:pt x="7893" y="207500"/>
                    </a:moveTo>
                    <a:cubicBezTo>
                      <a:pt x="10505" y="215939"/>
                      <a:pt x="22380" y="223059"/>
                      <a:pt x="30085" y="226182"/>
                    </a:cubicBezTo>
                    <a:cubicBezTo>
                      <a:pt x="35021" y="228176"/>
                      <a:pt x="40550" y="228827"/>
                      <a:pt x="46121" y="227789"/>
                    </a:cubicBezTo>
                    <a:lnTo>
                      <a:pt x="50043" y="227072"/>
                    </a:lnTo>
                    <a:lnTo>
                      <a:pt x="50043" y="227055"/>
                    </a:lnTo>
                    <a:lnTo>
                      <a:pt x="118654" y="214324"/>
                    </a:lnTo>
                    <a:cubicBezTo>
                      <a:pt x="118654" y="214324"/>
                      <a:pt x="133661" y="41426"/>
                      <a:pt x="24918" y="0"/>
                    </a:cubicBezTo>
                    <a:cubicBezTo>
                      <a:pt x="22050" y="948"/>
                      <a:pt x="-16120" y="130079"/>
                      <a:pt x="7893" y="207500"/>
                    </a:cubicBezTo>
                    <a:close/>
                  </a:path>
                </a:pathLst>
              </a:custGeom>
              <a:solidFill>
                <a:schemeClr val="accent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3" name="任意多边形: 形状 202">
                <a:extLst>
                  <a:ext uri="{FF2B5EF4-FFF2-40B4-BE49-F238E27FC236}">
                    <a16:creationId xmlns:a16="http://schemas.microsoft.com/office/drawing/2014/main" id="{94EAD539-C073-C82B-CFB5-A8C6FF788EDE}"/>
                  </a:ext>
                </a:extLst>
              </p:cNvPr>
              <p:cNvSpPr/>
              <p:nvPr/>
            </p:nvSpPr>
            <p:spPr>
              <a:xfrm>
                <a:off x="9297377" y="6512401"/>
                <a:ext cx="36979" cy="133161"/>
              </a:xfrm>
              <a:custGeom>
                <a:avLst/>
                <a:gdLst>
                  <a:gd name="connsiteX0" fmla="*/ 36979 w 36979"/>
                  <a:gd name="connsiteY0" fmla="*/ 0 h 133161"/>
                  <a:gd name="connsiteX1" fmla="*/ 35512 w 36979"/>
                  <a:gd name="connsiteY1" fmla="*/ 133161 h 133161"/>
                  <a:gd name="connsiteX2" fmla="*/ 36979 w 36979"/>
                  <a:gd name="connsiteY2" fmla="*/ 0 h 133161"/>
                </a:gdLst>
                <a:ahLst/>
                <a:cxnLst>
                  <a:cxn ang="0">
                    <a:pos x="connsiteX0" y="connsiteY0"/>
                  </a:cxn>
                  <a:cxn ang="0">
                    <a:pos x="connsiteX1" y="connsiteY1"/>
                  </a:cxn>
                  <a:cxn ang="0">
                    <a:pos x="connsiteX2" y="connsiteY2"/>
                  </a:cxn>
                </a:cxnLst>
                <a:rect l="l" t="t" r="r" b="b"/>
                <a:pathLst>
                  <a:path w="36979" h="133161">
                    <a:moveTo>
                      <a:pt x="36979" y="0"/>
                    </a:moveTo>
                    <a:cubicBezTo>
                      <a:pt x="36979" y="0"/>
                      <a:pt x="-45237" y="8340"/>
                      <a:pt x="35512" y="133161"/>
                    </a:cubicBezTo>
                    <a:lnTo>
                      <a:pt x="36979" y="0"/>
                    </a:ln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132" name="任意多边形: 形状 131">
              <a:extLst>
                <a:ext uri="{FF2B5EF4-FFF2-40B4-BE49-F238E27FC236}">
                  <a16:creationId xmlns:a16="http://schemas.microsoft.com/office/drawing/2014/main" id="{9D02BB00-97AF-BD6D-352A-378F60FF2CA3}"/>
                </a:ext>
              </a:extLst>
            </p:cNvPr>
            <p:cNvSpPr/>
            <p:nvPr/>
          </p:nvSpPr>
          <p:spPr>
            <a:xfrm>
              <a:off x="7735444" y="3614806"/>
              <a:ext cx="26391" cy="17374"/>
            </a:xfrm>
            <a:custGeom>
              <a:avLst/>
              <a:gdLst>
                <a:gd name="connsiteX0" fmla="*/ 20056 w 26391"/>
                <a:gd name="connsiteY0" fmla="*/ 16926 h 17374"/>
                <a:gd name="connsiteX1" fmla="*/ 2479 w 26391"/>
                <a:gd name="connsiteY1" fmla="*/ 8372 h 17374"/>
                <a:gd name="connsiteX2" fmla="*/ 443 w 26391"/>
                <a:gd name="connsiteY2" fmla="*/ 2481 h 17374"/>
                <a:gd name="connsiteX3" fmla="*/ 443 w 26391"/>
                <a:gd name="connsiteY3" fmla="*/ 2481 h 17374"/>
                <a:gd name="connsiteX4" fmla="*/ 6335 w 26391"/>
                <a:gd name="connsiteY4" fmla="*/ 445 h 17374"/>
                <a:gd name="connsiteX5" fmla="*/ 23913 w 26391"/>
                <a:gd name="connsiteY5" fmla="*/ 8999 h 17374"/>
                <a:gd name="connsiteX6" fmla="*/ 25948 w 26391"/>
                <a:gd name="connsiteY6" fmla="*/ 14891 h 17374"/>
                <a:gd name="connsiteX7" fmla="*/ 25948 w 26391"/>
                <a:gd name="connsiteY7" fmla="*/ 14891 h 17374"/>
                <a:gd name="connsiteX8" fmla="*/ 20056 w 26391"/>
                <a:gd name="connsiteY8" fmla="*/ 16926 h 1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74">
                  <a:moveTo>
                    <a:pt x="20056" y="16926"/>
                  </a:moveTo>
                  <a:lnTo>
                    <a:pt x="2479" y="8372"/>
                  </a:lnTo>
                  <a:cubicBezTo>
                    <a:pt x="295" y="7310"/>
                    <a:pt x="-620" y="4672"/>
                    <a:pt x="443" y="2481"/>
                  </a:cubicBezTo>
                  <a:lnTo>
                    <a:pt x="443" y="2481"/>
                  </a:lnTo>
                  <a:cubicBezTo>
                    <a:pt x="1506" y="288"/>
                    <a:pt x="4143" y="-618"/>
                    <a:pt x="6335" y="445"/>
                  </a:cubicBezTo>
                  <a:lnTo>
                    <a:pt x="23913" y="8999"/>
                  </a:lnTo>
                  <a:cubicBezTo>
                    <a:pt x="26096" y="10062"/>
                    <a:pt x="27011" y="12699"/>
                    <a:pt x="25948" y="14891"/>
                  </a:cubicBezTo>
                  <a:lnTo>
                    <a:pt x="25948" y="14891"/>
                  </a:lnTo>
                  <a:cubicBezTo>
                    <a:pt x="24877" y="17083"/>
                    <a:pt x="22240" y="17998"/>
                    <a:pt x="20056" y="16926"/>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3" name="任意多边形: 形状 132">
              <a:extLst>
                <a:ext uri="{FF2B5EF4-FFF2-40B4-BE49-F238E27FC236}">
                  <a16:creationId xmlns:a16="http://schemas.microsoft.com/office/drawing/2014/main" id="{C1175CC6-E838-73C9-8C57-407F10411C13}"/>
                </a:ext>
              </a:extLst>
            </p:cNvPr>
            <p:cNvSpPr/>
            <p:nvPr/>
          </p:nvSpPr>
          <p:spPr>
            <a:xfrm>
              <a:off x="7710723" y="3648215"/>
              <a:ext cx="26391" cy="17368"/>
            </a:xfrm>
            <a:custGeom>
              <a:avLst/>
              <a:gdLst>
                <a:gd name="connsiteX0" fmla="*/ 20056 w 26391"/>
                <a:gd name="connsiteY0" fmla="*/ 16925 h 17368"/>
                <a:gd name="connsiteX1" fmla="*/ 2479 w 26391"/>
                <a:gd name="connsiteY1" fmla="*/ 8371 h 17368"/>
                <a:gd name="connsiteX2" fmla="*/ 443 w 26391"/>
                <a:gd name="connsiteY2" fmla="*/ 2479 h 17368"/>
                <a:gd name="connsiteX3" fmla="*/ 443 w 26391"/>
                <a:gd name="connsiteY3" fmla="*/ 2479 h 17368"/>
                <a:gd name="connsiteX4" fmla="*/ 6335 w 26391"/>
                <a:gd name="connsiteY4" fmla="*/ 444 h 17368"/>
                <a:gd name="connsiteX5" fmla="*/ 23913 w 26391"/>
                <a:gd name="connsiteY5" fmla="*/ 8997 h 17368"/>
                <a:gd name="connsiteX6" fmla="*/ 25948 w 26391"/>
                <a:gd name="connsiteY6" fmla="*/ 14889 h 17368"/>
                <a:gd name="connsiteX7" fmla="*/ 25948 w 26391"/>
                <a:gd name="connsiteY7" fmla="*/ 14889 h 17368"/>
                <a:gd name="connsiteX8" fmla="*/ 20056 w 26391"/>
                <a:gd name="connsiteY8" fmla="*/ 16925 h 17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68">
                  <a:moveTo>
                    <a:pt x="20056" y="16925"/>
                  </a:moveTo>
                  <a:lnTo>
                    <a:pt x="2479" y="8371"/>
                  </a:lnTo>
                  <a:cubicBezTo>
                    <a:pt x="295" y="7308"/>
                    <a:pt x="-620" y="4671"/>
                    <a:pt x="443" y="2479"/>
                  </a:cubicBezTo>
                  <a:lnTo>
                    <a:pt x="443" y="2479"/>
                  </a:lnTo>
                  <a:cubicBezTo>
                    <a:pt x="1506" y="295"/>
                    <a:pt x="4143" y="-620"/>
                    <a:pt x="6335" y="444"/>
                  </a:cubicBezTo>
                  <a:lnTo>
                    <a:pt x="23913" y="8997"/>
                  </a:lnTo>
                  <a:cubicBezTo>
                    <a:pt x="26096" y="10060"/>
                    <a:pt x="27011" y="12697"/>
                    <a:pt x="25948" y="14889"/>
                  </a:cubicBezTo>
                  <a:lnTo>
                    <a:pt x="25948" y="14889"/>
                  </a:lnTo>
                  <a:cubicBezTo>
                    <a:pt x="24877" y="17073"/>
                    <a:pt x="22240" y="17988"/>
                    <a:pt x="20056" y="16925"/>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4" name="任意多边形: 形状 133">
              <a:extLst>
                <a:ext uri="{FF2B5EF4-FFF2-40B4-BE49-F238E27FC236}">
                  <a16:creationId xmlns:a16="http://schemas.microsoft.com/office/drawing/2014/main" id="{DF929010-5714-C808-0EA2-5BB83158FDAD}"/>
                </a:ext>
              </a:extLst>
            </p:cNvPr>
            <p:cNvSpPr/>
            <p:nvPr/>
          </p:nvSpPr>
          <p:spPr>
            <a:xfrm>
              <a:off x="7703257" y="3659126"/>
              <a:ext cx="26391" cy="17369"/>
            </a:xfrm>
            <a:custGeom>
              <a:avLst/>
              <a:gdLst>
                <a:gd name="connsiteX0" fmla="*/ 20056 w 26391"/>
                <a:gd name="connsiteY0" fmla="*/ 16925 h 17369"/>
                <a:gd name="connsiteX1" fmla="*/ 2479 w 26391"/>
                <a:gd name="connsiteY1" fmla="*/ 8371 h 17369"/>
                <a:gd name="connsiteX2" fmla="*/ 443 w 26391"/>
                <a:gd name="connsiteY2" fmla="*/ 2479 h 17369"/>
                <a:gd name="connsiteX3" fmla="*/ 443 w 26391"/>
                <a:gd name="connsiteY3" fmla="*/ 2479 h 17369"/>
                <a:gd name="connsiteX4" fmla="*/ 6335 w 26391"/>
                <a:gd name="connsiteY4" fmla="*/ 444 h 17369"/>
                <a:gd name="connsiteX5" fmla="*/ 23913 w 26391"/>
                <a:gd name="connsiteY5" fmla="*/ 8998 h 17369"/>
                <a:gd name="connsiteX6" fmla="*/ 25948 w 26391"/>
                <a:gd name="connsiteY6" fmla="*/ 14889 h 17369"/>
                <a:gd name="connsiteX7" fmla="*/ 25948 w 26391"/>
                <a:gd name="connsiteY7" fmla="*/ 14889 h 17369"/>
                <a:gd name="connsiteX8" fmla="*/ 20056 w 26391"/>
                <a:gd name="connsiteY8" fmla="*/ 16925 h 17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69">
                  <a:moveTo>
                    <a:pt x="20056" y="16925"/>
                  </a:moveTo>
                  <a:lnTo>
                    <a:pt x="2479" y="8371"/>
                  </a:lnTo>
                  <a:cubicBezTo>
                    <a:pt x="295" y="7308"/>
                    <a:pt x="-620" y="4671"/>
                    <a:pt x="443" y="2479"/>
                  </a:cubicBezTo>
                  <a:lnTo>
                    <a:pt x="443" y="2479"/>
                  </a:lnTo>
                  <a:cubicBezTo>
                    <a:pt x="1506" y="295"/>
                    <a:pt x="4143" y="-620"/>
                    <a:pt x="6335" y="444"/>
                  </a:cubicBezTo>
                  <a:lnTo>
                    <a:pt x="23913" y="8998"/>
                  </a:lnTo>
                  <a:cubicBezTo>
                    <a:pt x="26096" y="10060"/>
                    <a:pt x="27011" y="12697"/>
                    <a:pt x="25948" y="14889"/>
                  </a:cubicBezTo>
                  <a:lnTo>
                    <a:pt x="25948" y="14889"/>
                  </a:lnTo>
                  <a:cubicBezTo>
                    <a:pt x="24885" y="17081"/>
                    <a:pt x="22248" y="17988"/>
                    <a:pt x="20056" y="16925"/>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5" name="任意多边形: 形状 134">
              <a:extLst>
                <a:ext uri="{FF2B5EF4-FFF2-40B4-BE49-F238E27FC236}">
                  <a16:creationId xmlns:a16="http://schemas.microsoft.com/office/drawing/2014/main" id="{1565F422-1BB0-2855-503A-0656F2E8DDA7}"/>
                </a:ext>
              </a:extLst>
            </p:cNvPr>
            <p:cNvSpPr/>
            <p:nvPr/>
          </p:nvSpPr>
          <p:spPr>
            <a:xfrm>
              <a:off x="7749643" y="3635854"/>
              <a:ext cx="26391" cy="17368"/>
            </a:xfrm>
            <a:custGeom>
              <a:avLst/>
              <a:gdLst>
                <a:gd name="connsiteX0" fmla="*/ 20056 w 26391"/>
                <a:gd name="connsiteY0" fmla="*/ 16925 h 17368"/>
                <a:gd name="connsiteX1" fmla="*/ 2479 w 26391"/>
                <a:gd name="connsiteY1" fmla="*/ 8371 h 17368"/>
                <a:gd name="connsiteX2" fmla="*/ 443 w 26391"/>
                <a:gd name="connsiteY2" fmla="*/ 2479 h 17368"/>
                <a:gd name="connsiteX3" fmla="*/ 443 w 26391"/>
                <a:gd name="connsiteY3" fmla="*/ 2479 h 17368"/>
                <a:gd name="connsiteX4" fmla="*/ 6335 w 26391"/>
                <a:gd name="connsiteY4" fmla="*/ 444 h 17368"/>
                <a:gd name="connsiteX5" fmla="*/ 23913 w 26391"/>
                <a:gd name="connsiteY5" fmla="*/ 8997 h 17368"/>
                <a:gd name="connsiteX6" fmla="*/ 25948 w 26391"/>
                <a:gd name="connsiteY6" fmla="*/ 14889 h 17368"/>
                <a:gd name="connsiteX7" fmla="*/ 25948 w 26391"/>
                <a:gd name="connsiteY7" fmla="*/ 14889 h 17368"/>
                <a:gd name="connsiteX8" fmla="*/ 20056 w 26391"/>
                <a:gd name="connsiteY8" fmla="*/ 16925 h 17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68">
                  <a:moveTo>
                    <a:pt x="20056" y="16925"/>
                  </a:moveTo>
                  <a:lnTo>
                    <a:pt x="2479" y="8371"/>
                  </a:lnTo>
                  <a:cubicBezTo>
                    <a:pt x="295" y="7308"/>
                    <a:pt x="-620" y="4671"/>
                    <a:pt x="443" y="2479"/>
                  </a:cubicBezTo>
                  <a:lnTo>
                    <a:pt x="443" y="2479"/>
                  </a:lnTo>
                  <a:cubicBezTo>
                    <a:pt x="1506" y="295"/>
                    <a:pt x="4143" y="-620"/>
                    <a:pt x="6335" y="444"/>
                  </a:cubicBezTo>
                  <a:lnTo>
                    <a:pt x="23913" y="8997"/>
                  </a:lnTo>
                  <a:cubicBezTo>
                    <a:pt x="26096" y="10060"/>
                    <a:pt x="27011" y="12697"/>
                    <a:pt x="25948" y="14889"/>
                  </a:cubicBezTo>
                  <a:lnTo>
                    <a:pt x="25948" y="14889"/>
                  </a:lnTo>
                  <a:cubicBezTo>
                    <a:pt x="24877" y="17073"/>
                    <a:pt x="22240" y="17988"/>
                    <a:pt x="20056" y="16925"/>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6" name="任意多边形: 形状 135">
              <a:extLst>
                <a:ext uri="{FF2B5EF4-FFF2-40B4-BE49-F238E27FC236}">
                  <a16:creationId xmlns:a16="http://schemas.microsoft.com/office/drawing/2014/main" id="{736E83AB-7EB2-54CB-9157-CEFA4F463794}"/>
                </a:ext>
              </a:extLst>
            </p:cNvPr>
            <p:cNvSpPr/>
            <p:nvPr/>
          </p:nvSpPr>
          <p:spPr>
            <a:xfrm>
              <a:off x="7741362" y="3647028"/>
              <a:ext cx="26391" cy="17369"/>
            </a:xfrm>
            <a:custGeom>
              <a:avLst/>
              <a:gdLst>
                <a:gd name="connsiteX0" fmla="*/ 20056 w 26391"/>
                <a:gd name="connsiteY0" fmla="*/ 16925 h 17369"/>
                <a:gd name="connsiteX1" fmla="*/ 2479 w 26391"/>
                <a:gd name="connsiteY1" fmla="*/ 8371 h 17369"/>
                <a:gd name="connsiteX2" fmla="*/ 443 w 26391"/>
                <a:gd name="connsiteY2" fmla="*/ 2479 h 17369"/>
                <a:gd name="connsiteX3" fmla="*/ 443 w 26391"/>
                <a:gd name="connsiteY3" fmla="*/ 2479 h 17369"/>
                <a:gd name="connsiteX4" fmla="*/ 6336 w 26391"/>
                <a:gd name="connsiteY4" fmla="*/ 443 h 17369"/>
                <a:gd name="connsiteX5" fmla="*/ 23913 w 26391"/>
                <a:gd name="connsiteY5" fmla="*/ 8997 h 17369"/>
                <a:gd name="connsiteX6" fmla="*/ 25948 w 26391"/>
                <a:gd name="connsiteY6" fmla="*/ 14889 h 17369"/>
                <a:gd name="connsiteX7" fmla="*/ 25948 w 26391"/>
                <a:gd name="connsiteY7" fmla="*/ 14889 h 17369"/>
                <a:gd name="connsiteX8" fmla="*/ 20056 w 26391"/>
                <a:gd name="connsiteY8" fmla="*/ 16925 h 17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69">
                  <a:moveTo>
                    <a:pt x="20056" y="16925"/>
                  </a:moveTo>
                  <a:lnTo>
                    <a:pt x="2479" y="8371"/>
                  </a:lnTo>
                  <a:cubicBezTo>
                    <a:pt x="295" y="7308"/>
                    <a:pt x="-620" y="4671"/>
                    <a:pt x="443" y="2479"/>
                  </a:cubicBezTo>
                  <a:lnTo>
                    <a:pt x="443" y="2479"/>
                  </a:lnTo>
                  <a:cubicBezTo>
                    <a:pt x="1507" y="295"/>
                    <a:pt x="4143" y="-619"/>
                    <a:pt x="6336" y="443"/>
                  </a:cubicBezTo>
                  <a:lnTo>
                    <a:pt x="23913" y="8997"/>
                  </a:lnTo>
                  <a:cubicBezTo>
                    <a:pt x="26096" y="10060"/>
                    <a:pt x="27011" y="12697"/>
                    <a:pt x="25948" y="14889"/>
                  </a:cubicBezTo>
                  <a:lnTo>
                    <a:pt x="25948" y="14889"/>
                  </a:lnTo>
                  <a:cubicBezTo>
                    <a:pt x="24877" y="17082"/>
                    <a:pt x="22240" y="17988"/>
                    <a:pt x="20056" y="16925"/>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7" name="任意多边形: 形状 136">
              <a:extLst>
                <a:ext uri="{FF2B5EF4-FFF2-40B4-BE49-F238E27FC236}">
                  <a16:creationId xmlns:a16="http://schemas.microsoft.com/office/drawing/2014/main" id="{C0C14C35-CF8B-A9FB-7BE1-74DBC291BB15}"/>
                </a:ext>
              </a:extLst>
            </p:cNvPr>
            <p:cNvSpPr/>
            <p:nvPr/>
          </p:nvSpPr>
          <p:spPr>
            <a:xfrm>
              <a:off x="7715289" y="3680823"/>
              <a:ext cx="26391" cy="17369"/>
            </a:xfrm>
            <a:custGeom>
              <a:avLst/>
              <a:gdLst>
                <a:gd name="connsiteX0" fmla="*/ 20056 w 26391"/>
                <a:gd name="connsiteY0" fmla="*/ 16925 h 17369"/>
                <a:gd name="connsiteX1" fmla="*/ 2479 w 26391"/>
                <a:gd name="connsiteY1" fmla="*/ 8371 h 17369"/>
                <a:gd name="connsiteX2" fmla="*/ 444 w 26391"/>
                <a:gd name="connsiteY2" fmla="*/ 2479 h 17369"/>
                <a:gd name="connsiteX3" fmla="*/ 444 w 26391"/>
                <a:gd name="connsiteY3" fmla="*/ 2479 h 17369"/>
                <a:gd name="connsiteX4" fmla="*/ 6336 w 26391"/>
                <a:gd name="connsiteY4" fmla="*/ 444 h 17369"/>
                <a:gd name="connsiteX5" fmla="*/ 23913 w 26391"/>
                <a:gd name="connsiteY5" fmla="*/ 8998 h 17369"/>
                <a:gd name="connsiteX6" fmla="*/ 25948 w 26391"/>
                <a:gd name="connsiteY6" fmla="*/ 14889 h 17369"/>
                <a:gd name="connsiteX7" fmla="*/ 25948 w 26391"/>
                <a:gd name="connsiteY7" fmla="*/ 14889 h 17369"/>
                <a:gd name="connsiteX8" fmla="*/ 20056 w 26391"/>
                <a:gd name="connsiteY8" fmla="*/ 16925 h 17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69">
                  <a:moveTo>
                    <a:pt x="20056" y="16925"/>
                  </a:moveTo>
                  <a:lnTo>
                    <a:pt x="2479" y="8371"/>
                  </a:lnTo>
                  <a:cubicBezTo>
                    <a:pt x="295" y="7308"/>
                    <a:pt x="-620" y="4671"/>
                    <a:pt x="444" y="2479"/>
                  </a:cubicBezTo>
                  <a:lnTo>
                    <a:pt x="444" y="2479"/>
                  </a:lnTo>
                  <a:cubicBezTo>
                    <a:pt x="1507" y="295"/>
                    <a:pt x="4143" y="-620"/>
                    <a:pt x="6336" y="444"/>
                  </a:cubicBezTo>
                  <a:lnTo>
                    <a:pt x="23913" y="8998"/>
                  </a:lnTo>
                  <a:cubicBezTo>
                    <a:pt x="26096" y="10060"/>
                    <a:pt x="27011" y="12697"/>
                    <a:pt x="25948" y="14889"/>
                  </a:cubicBezTo>
                  <a:lnTo>
                    <a:pt x="25948" y="14889"/>
                  </a:lnTo>
                  <a:cubicBezTo>
                    <a:pt x="24885" y="17081"/>
                    <a:pt x="22248" y="17988"/>
                    <a:pt x="20056" y="16925"/>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8" name="任意多边形: 形状 137">
              <a:extLst>
                <a:ext uri="{FF2B5EF4-FFF2-40B4-BE49-F238E27FC236}">
                  <a16:creationId xmlns:a16="http://schemas.microsoft.com/office/drawing/2014/main" id="{554957E5-7545-5978-699D-0A58131215D9}"/>
                </a:ext>
              </a:extLst>
            </p:cNvPr>
            <p:cNvSpPr/>
            <p:nvPr/>
          </p:nvSpPr>
          <p:spPr>
            <a:xfrm>
              <a:off x="10674211" y="4728710"/>
              <a:ext cx="96236" cy="212691"/>
            </a:xfrm>
            <a:custGeom>
              <a:avLst/>
              <a:gdLst>
                <a:gd name="connsiteX0" fmla="*/ 68816 w 96236"/>
                <a:gd name="connsiteY0" fmla="*/ 0 h 212691"/>
                <a:gd name="connsiteX1" fmla="*/ 33678 w 96236"/>
                <a:gd name="connsiteY1" fmla="*/ 84920 h 212691"/>
                <a:gd name="connsiteX2" fmla="*/ 10233 w 96236"/>
                <a:gd name="connsiteY2" fmla="*/ 107450 h 212691"/>
                <a:gd name="connsiteX3" fmla="*/ 1721 w 96236"/>
                <a:gd name="connsiteY3" fmla="*/ 118212 h 212691"/>
                <a:gd name="connsiteX4" fmla="*/ 864 w 96236"/>
                <a:gd name="connsiteY4" fmla="*/ 128942 h 212691"/>
                <a:gd name="connsiteX5" fmla="*/ 95730 w 96236"/>
                <a:gd name="connsiteY5" fmla="*/ 212140 h 212691"/>
                <a:gd name="connsiteX6" fmla="*/ 73562 w 96236"/>
                <a:gd name="connsiteY6" fmla="*/ 178015 h 212691"/>
                <a:gd name="connsiteX7" fmla="*/ 49549 w 96236"/>
                <a:gd name="connsiteY7" fmla="*/ 135880 h 212691"/>
                <a:gd name="connsiteX8" fmla="*/ 49549 w 96236"/>
                <a:gd name="connsiteY8" fmla="*/ 135880 h 212691"/>
                <a:gd name="connsiteX9" fmla="*/ 58268 w 96236"/>
                <a:gd name="connsiteY9" fmla="*/ 96614 h 212691"/>
                <a:gd name="connsiteX10" fmla="*/ 86887 w 96236"/>
                <a:gd name="connsiteY10" fmla="*/ 42324 h 212691"/>
                <a:gd name="connsiteX11" fmla="*/ 68816 w 96236"/>
                <a:gd name="connsiteY11" fmla="*/ 0 h 212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6236" h="212691">
                  <a:moveTo>
                    <a:pt x="68816" y="0"/>
                  </a:moveTo>
                  <a:cubicBezTo>
                    <a:pt x="68816" y="0"/>
                    <a:pt x="39529" y="72905"/>
                    <a:pt x="33678" y="84920"/>
                  </a:cubicBezTo>
                  <a:cubicBezTo>
                    <a:pt x="28841" y="94842"/>
                    <a:pt x="19298" y="101154"/>
                    <a:pt x="10233" y="107450"/>
                  </a:cubicBezTo>
                  <a:cubicBezTo>
                    <a:pt x="7333" y="109469"/>
                    <a:pt x="4292" y="114216"/>
                    <a:pt x="1721" y="118212"/>
                  </a:cubicBezTo>
                  <a:cubicBezTo>
                    <a:pt x="-348" y="121426"/>
                    <a:pt x="-446" y="125349"/>
                    <a:pt x="864" y="128942"/>
                  </a:cubicBezTo>
                  <a:cubicBezTo>
                    <a:pt x="23863" y="191637"/>
                    <a:pt x="94090" y="216845"/>
                    <a:pt x="95730" y="212140"/>
                  </a:cubicBezTo>
                  <a:cubicBezTo>
                    <a:pt x="98697" y="203652"/>
                    <a:pt x="88280" y="186561"/>
                    <a:pt x="73562" y="178015"/>
                  </a:cubicBezTo>
                  <a:cubicBezTo>
                    <a:pt x="58746" y="169412"/>
                    <a:pt x="50201" y="153004"/>
                    <a:pt x="49549" y="135880"/>
                  </a:cubicBezTo>
                  <a:lnTo>
                    <a:pt x="49549" y="135880"/>
                  </a:lnTo>
                  <a:cubicBezTo>
                    <a:pt x="49030" y="122259"/>
                    <a:pt x="52038" y="108736"/>
                    <a:pt x="58268" y="96614"/>
                  </a:cubicBezTo>
                  <a:lnTo>
                    <a:pt x="86887" y="42324"/>
                  </a:lnTo>
                  <a:lnTo>
                    <a:pt x="68816" y="0"/>
                  </a:lnTo>
                  <a:close/>
                </a:path>
              </a:pathLst>
            </a:custGeom>
            <a:solidFill>
              <a:srgbClr val="FA96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9" name="任意多边形: 形状 138">
              <a:extLst>
                <a:ext uri="{FF2B5EF4-FFF2-40B4-BE49-F238E27FC236}">
                  <a16:creationId xmlns:a16="http://schemas.microsoft.com/office/drawing/2014/main" id="{2997045B-7C49-A8FF-0001-A5551C73226D}"/>
                </a:ext>
              </a:extLst>
            </p:cNvPr>
            <p:cNvSpPr/>
            <p:nvPr/>
          </p:nvSpPr>
          <p:spPr>
            <a:xfrm>
              <a:off x="10844024" y="4804137"/>
              <a:ext cx="150004" cy="235847"/>
            </a:xfrm>
            <a:custGeom>
              <a:avLst/>
              <a:gdLst>
                <a:gd name="connsiteX0" fmla="*/ 0 w 150004"/>
                <a:gd name="connsiteY0" fmla="*/ 15839 h 235846"/>
                <a:gd name="connsiteX1" fmla="*/ 17528 w 150004"/>
                <a:gd name="connsiteY1" fmla="*/ 93713 h 235846"/>
                <a:gd name="connsiteX2" fmla="*/ 8060 w 150004"/>
                <a:gd name="connsiteY2" fmla="*/ 164056 h 235846"/>
                <a:gd name="connsiteX3" fmla="*/ 8051 w 150004"/>
                <a:gd name="connsiteY3" fmla="*/ 164064 h 235846"/>
                <a:gd name="connsiteX4" fmla="*/ 20206 w 150004"/>
                <a:gd name="connsiteY4" fmla="*/ 195626 h 235846"/>
                <a:gd name="connsiteX5" fmla="*/ 145999 w 150004"/>
                <a:gd name="connsiteY5" fmla="*/ 235618 h 235846"/>
                <a:gd name="connsiteX6" fmla="*/ 80082 w 150004"/>
                <a:gd name="connsiteY6" fmla="*/ 167582 h 235846"/>
                <a:gd name="connsiteX7" fmla="*/ 44565 w 150004"/>
                <a:gd name="connsiteY7" fmla="*/ 0 h 235846"/>
                <a:gd name="connsiteX8" fmla="*/ 6164 w 150004"/>
                <a:gd name="connsiteY8" fmla="*/ 9667 h 235846"/>
                <a:gd name="connsiteX9" fmla="*/ 0 w 150004"/>
                <a:gd name="connsiteY9" fmla="*/ 15839 h 235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004" h="235846">
                  <a:moveTo>
                    <a:pt x="0" y="15839"/>
                  </a:moveTo>
                  <a:lnTo>
                    <a:pt x="17528" y="93713"/>
                  </a:lnTo>
                  <a:cubicBezTo>
                    <a:pt x="22884" y="117521"/>
                    <a:pt x="19514" y="142506"/>
                    <a:pt x="8060" y="164056"/>
                  </a:cubicBezTo>
                  <a:cubicBezTo>
                    <a:pt x="8060" y="164064"/>
                    <a:pt x="8051" y="164064"/>
                    <a:pt x="8051" y="164064"/>
                  </a:cubicBezTo>
                  <a:cubicBezTo>
                    <a:pt x="1616" y="176112"/>
                    <a:pt x="7343" y="191036"/>
                    <a:pt x="20206" y="195626"/>
                  </a:cubicBezTo>
                  <a:cubicBezTo>
                    <a:pt x="61780" y="210459"/>
                    <a:pt x="142406" y="238667"/>
                    <a:pt x="145999" y="235618"/>
                  </a:cubicBezTo>
                  <a:cubicBezTo>
                    <a:pt x="164318" y="220084"/>
                    <a:pt x="115879" y="194497"/>
                    <a:pt x="80082" y="167582"/>
                  </a:cubicBezTo>
                  <a:cubicBezTo>
                    <a:pt x="55937" y="149437"/>
                    <a:pt x="46708" y="64863"/>
                    <a:pt x="44565" y="0"/>
                  </a:cubicBezTo>
                  <a:lnTo>
                    <a:pt x="6164" y="9667"/>
                  </a:lnTo>
                  <a:cubicBezTo>
                    <a:pt x="3173" y="10515"/>
                    <a:pt x="832" y="12847"/>
                    <a:pt x="0" y="15839"/>
                  </a:cubicBezTo>
                  <a:close/>
                </a:path>
              </a:pathLst>
            </a:custGeom>
            <a:solidFill>
              <a:srgbClr val="FA96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0" name="任意多边形: 形状 139">
              <a:extLst>
                <a:ext uri="{FF2B5EF4-FFF2-40B4-BE49-F238E27FC236}">
                  <a16:creationId xmlns:a16="http://schemas.microsoft.com/office/drawing/2014/main" id="{A40FE266-EC7A-7C0A-34FB-0BA1BC6A6EA4}"/>
                </a:ext>
              </a:extLst>
            </p:cNvPr>
            <p:cNvSpPr/>
            <p:nvPr/>
          </p:nvSpPr>
          <p:spPr>
            <a:xfrm>
              <a:off x="10847369" y="4967279"/>
              <a:ext cx="148539" cy="75878"/>
            </a:xfrm>
            <a:custGeom>
              <a:avLst/>
              <a:gdLst>
                <a:gd name="connsiteX0" fmla="*/ 70318 w 148539"/>
                <a:gd name="connsiteY0" fmla="*/ 29749 h 75878"/>
                <a:gd name="connsiteX1" fmla="*/ 123701 w 148539"/>
                <a:gd name="connsiteY1" fmla="*/ 39382 h 75878"/>
                <a:gd name="connsiteX2" fmla="*/ 129164 w 148539"/>
                <a:gd name="connsiteY2" fmla="*/ 41623 h 75878"/>
                <a:gd name="connsiteX3" fmla="*/ 144410 w 148539"/>
                <a:gd name="connsiteY3" fmla="*/ 75649 h 75878"/>
                <a:gd name="connsiteX4" fmla="*/ 8843 w 148539"/>
                <a:gd name="connsiteY4" fmla="*/ 32155 h 75878"/>
                <a:gd name="connsiteX5" fmla="*/ 1608 w 148539"/>
                <a:gd name="connsiteY5" fmla="*/ 13185 h 75878"/>
                <a:gd name="connsiteX6" fmla="*/ 8646 w 148539"/>
                <a:gd name="connsiteY6" fmla="*/ 0 h 75878"/>
                <a:gd name="connsiteX7" fmla="*/ 70318 w 148539"/>
                <a:gd name="connsiteY7" fmla="*/ 29749 h 7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8539" h="75878">
                  <a:moveTo>
                    <a:pt x="70318" y="29749"/>
                  </a:moveTo>
                  <a:cubicBezTo>
                    <a:pt x="87533" y="35418"/>
                    <a:pt x="106404" y="37248"/>
                    <a:pt x="123701" y="39382"/>
                  </a:cubicBezTo>
                  <a:cubicBezTo>
                    <a:pt x="125687" y="39629"/>
                    <a:pt x="127582" y="40396"/>
                    <a:pt x="129164" y="41623"/>
                  </a:cubicBezTo>
                  <a:cubicBezTo>
                    <a:pt x="145753" y="54479"/>
                    <a:pt x="154125" y="67409"/>
                    <a:pt x="144410" y="75649"/>
                  </a:cubicBezTo>
                  <a:cubicBezTo>
                    <a:pt x="140504" y="78962"/>
                    <a:pt x="45786" y="45414"/>
                    <a:pt x="8843" y="32155"/>
                  </a:cubicBezTo>
                  <a:cubicBezTo>
                    <a:pt x="1114" y="29386"/>
                    <a:pt x="-2257" y="20428"/>
                    <a:pt x="1608" y="13185"/>
                  </a:cubicBezTo>
                  <a:lnTo>
                    <a:pt x="8646" y="0"/>
                  </a:lnTo>
                  <a:cubicBezTo>
                    <a:pt x="27953" y="12295"/>
                    <a:pt x="48514" y="22571"/>
                    <a:pt x="70318" y="29749"/>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1" name="任意多边形: 形状 140">
              <a:extLst>
                <a:ext uri="{FF2B5EF4-FFF2-40B4-BE49-F238E27FC236}">
                  <a16:creationId xmlns:a16="http://schemas.microsoft.com/office/drawing/2014/main" id="{603EA7A0-E603-7F86-9081-E872B1E92FB6}"/>
                </a:ext>
              </a:extLst>
            </p:cNvPr>
            <p:cNvSpPr/>
            <p:nvPr/>
          </p:nvSpPr>
          <p:spPr>
            <a:xfrm>
              <a:off x="10740588" y="3952616"/>
              <a:ext cx="240529" cy="819117"/>
            </a:xfrm>
            <a:custGeom>
              <a:avLst/>
              <a:gdLst>
                <a:gd name="connsiteX0" fmla="*/ 136118 w 240529"/>
                <a:gd name="connsiteY0" fmla="*/ 478 h 819115"/>
                <a:gd name="connsiteX1" fmla="*/ 59366 w 240529"/>
                <a:gd name="connsiteY1" fmla="*/ 118459 h 819115"/>
                <a:gd name="connsiteX2" fmla="*/ 130169 w 240529"/>
                <a:gd name="connsiteY2" fmla="*/ 369405 h 819115"/>
                <a:gd name="connsiteX3" fmla="*/ 113119 w 240529"/>
                <a:gd name="connsiteY3" fmla="*/ 478033 h 819115"/>
                <a:gd name="connsiteX4" fmla="*/ 102736 w 240529"/>
                <a:gd name="connsiteY4" fmla="*/ 493188 h 819115"/>
                <a:gd name="connsiteX5" fmla="*/ 0 w 240529"/>
                <a:gd name="connsiteY5" fmla="*/ 781917 h 819115"/>
                <a:gd name="connsiteX6" fmla="*/ 21071 w 240529"/>
                <a:gd name="connsiteY6" fmla="*/ 819115 h 819115"/>
                <a:gd name="connsiteX7" fmla="*/ 187317 w 240529"/>
                <a:gd name="connsiteY7" fmla="*/ 539113 h 819115"/>
                <a:gd name="connsiteX8" fmla="*/ 211990 w 240529"/>
                <a:gd name="connsiteY8" fmla="*/ 488137 h 819115"/>
                <a:gd name="connsiteX9" fmla="*/ 234520 w 240529"/>
                <a:gd name="connsiteY9" fmla="*/ 109172 h 819115"/>
                <a:gd name="connsiteX10" fmla="*/ 136118 w 240529"/>
                <a:gd name="connsiteY10" fmla="*/ 478 h 81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0529" h="819115">
                  <a:moveTo>
                    <a:pt x="136118" y="478"/>
                  </a:moveTo>
                  <a:cubicBezTo>
                    <a:pt x="90326" y="6732"/>
                    <a:pt x="51315" y="59514"/>
                    <a:pt x="59366" y="118459"/>
                  </a:cubicBezTo>
                  <a:cubicBezTo>
                    <a:pt x="63988" y="152329"/>
                    <a:pt x="95509" y="273566"/>
                    <a:pt x="130169" y="369405"/>
                  </a:cubicBezTo>
                  <a:cubicBezTo>
                    <a:pt x="143469" y="406183"/>
                    <a:pt x="138039" y="447889"/>
                    <a:pt x="113119" y="478033"/>
                  </a:cubicBezTo>
                  <a:cubicBezTo>
                    <a:pt x="109056" y="482945"/>
                    <a:pt x="105537" y="488021"/>
                    <a:pt x="102736" y="493188"/>
                  </a:cubicBezTo>
                  <a:cubicBezTo>
                    <a:pt x="88282" y="519797"/>
                    <a:pt x="32658" y="677013"/>
                    <a:pt x="0" y="781917"/>
                  </a:cubicBezTo>
                  <a:cubicBezTo>
                    <a:pt x="2596" y="795654"/>
                    <a:pt x="10796" y="813058"/>
                    <a:pt x="21071" y="819115"/>
                  </a:cubicBezTo>
                  <a:cubicBezTo>
                    <a:pt x="78525" y="730034"/>
                    <a:pt x="171941" y="567420"/>
                    <a:pt x="187317" y="539113"/>
                  </a:cubicBezTo>
                  <a:cubicBezTo>
                    <a:pt x="195855" y="523390"/>
                    <a:pt x="205183" y="505211"/>
                    <a:pt x="211990" y="488137"/>
                  </a:cubicBezTo>
                  <a:cubicBezTo>
                    <a:pt x="249188" y="438907"/>
                    <a:pt x="241986" y="163858"/>
                    <a:pt x="234520" y="109172"/>
                  </a:cubicBezTo>
                  <a:cubicBezTo>
                    <a:pt x="226477" y="50235"/>
                    <a:pt x="181911" y="-5769"/>
                    <a:pt x="136118" y="478"/>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2" name="任意多边形: 形状 141">
              <a:extLst>
                <a:ext uri="{FF2B5EF4-FFF2-40B4-BE49-F238E27FC236}">
                  <a16:creationId xmlns:a16="http://schemas.microsoft.com/office/drawing/2014/main" id="{465147BE-BD40-2825-A3FA-47E9EC91F5B3}"/>
                </a:ext>
              </a:extLst>
            </p:cNvPr>
            <p:cNvSpPr/>
            <p:nvPr/>
          </p:nvSpPr>
          <p:spPr>
            <a:xfrm>
              <a:off x="10889174" y="3480507"/>
              <a:ext cx="60940" cy="80733"/>
            </a:xfrm>
            <a:custGeom>
              <a:avLst/>
              <a:gdLst>
                <a:gd name="connsiteX0" fmla="*/ 0 w 60940"/>
                <a:gd name="connsiteY0" fmla="*/ 22142 h 80733"/>
                <a:gd name="connsiteX1" fmla="*/ 34841 w 60940"/>
                <a:gd name="connsiteY1" fmla="*/ 80733 h 80733"/>
                <a:gd name="connsiteX2" fmla="*/ 60816 w 60940"/>
                <a:gd name="connsiteY2" fmla="*/ 14058 h 80733"/>
                <a:gd name="connsiteX3" fmla="*/ 0 w 60940"/>
                <a:gd name="connsiteY3" fmla="*/ 22142 h 80733"/>
              </a:gdLst>
              <a:ahLst/>
              <a:cxnLst>
                <a:cxn ang="0">
                  <a:pos x="connsiteX0" y="connsiteY0"/>
                </a:cxn>
                <a:cxn ang="0">
                  <a:pos x="connsiteX1" y="connsiteY1"/>
                </a:cxn>
                <a:cxn ang="0">
                  <a:pos x="connsiteX2" y="connsiteY2"/>
                </a:cxn>
                <a:cxn ang="0">
                  <a:pos x="connsiteX3" y="connsiteY3"/>
                </a:cxn>
              </a:cxnLst>
              <a:rect l="l" t="t" r="r" b="b"/>
              <a:pathLst>
                <a:path w="60940" h="80733">
                  <a:moveTo>
                    <a:pt x="0" y="22142"/>
                  </a:moveTo>
                  <a:cubicBezTo>
                    <a:pt x="0" y="22142"/>
                    <a:pt x="39662" y="47103"/>
                    <a:pt x="34841" y="80733"/>
                  </a:cubicBezTo>
                  <a:cubicBezTo>
                    <a:pt x="34841" y="80733"/>
                    <a:pt x="56028" y="65727"/>
                    <a:pt x="60816" y="14058"/>
                  </a:cubicBezTo>
                  <a:cubicBezTo>
                    <a:pt x="64145" y="-21748"/>
                    <a:pt x="0" y="22142"/>
                    <a:pt x="0" y="22142"/>
                  </a:cubicBez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3" name="任意多边形: 形状 142">
              <a:extLst>
                <a:ext uri="{FF2B5EF4-FFF2-40B4-BE49-F238E27FC236}">
                  <a16:creationId xmlns:a16="http://schemas.microsoft.com/office/drawing/2014/main" id="{A60ED1B1-6A68-3183-AFED-E45DCE997467}"/>
                </a:ext>
              </a:extLst>
            </p:cNvPr>
            <p:cNvSpPr/>
            <p:nvPr/>
          </p:nvSpPr>
          <p:spPr>
            <a:xfrm>
              <a:off x="10911977" y="3677336"/>
              <a:ext cx="254315" cy="167451"/>
            </a:xfrm>
            <a:custGeom>
              <a:avLst/>
              <a:gdLst>
                <a:gd name="connsiteX0" fmla="*/ 57701 w 254314"/>
                <a:gd name="connsiteY0" fmla="*/ 30235 h 167451"/>
                <a:gd name="connsiteX1" fmla="*/ 66543 w 254314"/>
                <a:gd name="connsiteY1" fmla="*/ 91035 h 167451"/>
                <a:gd name="connsiteX2" fmla="*/ 107449 w 254314"/>
                <a:gd name="connsiteY2" fmla="*/ 126263 h 167451"/>
                <a:gd name="connsiteX3" fmla="*/ 173753 w 254314"/>
                <a:gd name="connsiteY3" fmla="*/ 127426 h 167451"/>
                <a:gd name="connsiteX4" fmla="*/ 242488 w 254314"/>
                <a:gd name="connsiteY4" fmla="*/ 104904 h 167451"/>
                <a:gd name="connsiteX5" fmla="*/ 242570 w 254314"/>
                <a:gd name="connsiteY5" fmla="*/ 104862 h 167451"/>
                <a:gd name="connsiteX6" fmla="*/ 253555 w 254314"/>
                <a:gd name="connsiteY6" fmla="*/ 108925 h 167451"/>
                <a:gd name="connsiteX7" fmla="*/ 250802 w 254314"/>
                <a:gd name="connsiteY7" fmla="*/ 119152 h 167451"/>
                <a:gd name="connsiteX8" fmla="*/ 181540 w 254314"/>
                <a:gd name="connsiteY8" fmla="*/ 155831 h 167451"/>
                <a:gd name="connsiteX9" fmla="*/ 98969 w 254314"/>
                <a:gd name="connsiteY9" fmla="*/ 166025 h 167451"/>
                <a:gd name="connsiteX10" fmla="*/ 55533 w 254314"/>
                <a:gd name="connsiteY10" fmla="*/ 149741 h 167451"/>
                <a:gd name="connsiteX11" fmla="*/ 22332 w 254314"/>
                <a:gd name="connsiteY11" fmla="*/ 115213 h 167451"/>
                <a:gd name="connsiteX12" fmla="*/ 32 w 254314"/>
                <a:gd name="connsiteY12" fmla="*/ 30226 h 167451"/>
                <a:gd name="connsiteX13" fmla="*/ 27523 w 254314"/>
                <a:gd name="connsiteY13" fmla="*/ 33 h 167451"/>
                <a:gd name="connsiteX14" fmla="*/ 57717 w 254314"/>
                <a:gd name="connsiteY14" fmla="*/ 27523 h 167451"/>
                <a:gd name="connsiteX15" fmla="*/ 57733 w 254314"/>
                <a:gd name="connsiteY15" fmla="*/ 29814 h 167451"/>
                <a:gd name="connsiteX16" fmla="*/ 57701 w 254314"/>
                <a:gd name="connsiteY16" fmla="*/ 30235 h 167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4314" h="167451">
                  <a:moveTo>
                    <a:pt x="57701" y="30235"/>
                  </a:moveTo>
                  <a:cubicBezTo>
                    <a:pt x="56942" y="52271"/>
                    <a:pt x="58755" y="74001"/>
                    <a:pt x="66543" y="91035"/>
                  </a:cubicBezTo>
                  <a:cubicBezTo>
                    <a:pt x="74091" y="108002"/>
                    <a:pt x="87622" y="120388"/>
                    <a:pt x="107449" y="126263"/>
                  </a:cubicBezTo>
                  <a:cubicBezTo>
                    <a:pt x="127086" y="132353"/>
                    <a:pt x="150654" y="131620"/>
                    <a:pt x="173753" y="127426"/>
                  </a:cubicBezTo>
                  <a:cubicBezTo>
                    <a:pt x="196958" y="123033"/>
                    <a:pt x="220164" y="115163"/>
                    <a:pt x="242488" y="104904"/>
                  </a:cubicBezTo>
                  <a:lnTo>
                    <a:pt x="242570" y="104862"/>
                  </a:lnTo>
                  <a:cubicBezTo>
                    <a:pt x="246723" y="102950"/>
                    <a:pt x="251643" y="104772"/>
                    <a:pt x="253555" y="108925"/>
                  </a:cubicBezTo>
                  <a:cubicBezTo>
                    <a:pt x="255252" y="112609"/>
                    <a:pt x="254008" y="116894"/>
                    <a:pt x="250802" y="119152"/>
                  </a:cubicBezTo>
                  <a:cubicBezTo>
                    <a:pt x="229715" y="134018"/>
                    <a:pt x="206748" y="146849"/>
                    <a:pt x="181540" y="155831"/>
                  </a:cubicBezTo>
                  <a:cubicBezTo>
                    <a:pt x="156431" y="164780"/>
                    <a:pt x="128693" y="170186"/>
                    <a:pt x="98969" y="166025"/>
                  </a:cubicBezTo>
                  <a:cubicBezTo>
                    <a:pt x="84186" y="163973"/>
                    <a:pt x="69007" y="158658"/>
                    <a:pt x="55533" y="149741"/>
                  </a:cubicBezTo>
                  <a:cubicBezTo>
                    <a:pt x="42027" y="140940"/>
                    <a:pt x="30515" y="128727"/>
                    <a:pt x="22332" y="115213"/>
                  </a:cubicBezTo>
                  <a:cubicBezTo>
                    <a:pt x="5917" y="87788"/>
                    <a:pt x="1335" y="58063"/>
                    <a:pt x="32" y="30226"/>
                  </a:cubicBezTo>
                  <a:cubicBezTo>
                    <a:pt x="-717" y="14297"/>
                    <a:pt x="11594" y="782"/>
                    <a:pt x="27523" y="33"/>
                  </a:cubicBezTo>
                  <a:cubicBezTo>
                    <a:pt x="43453" y="-717"/>
                    <a:pt x="56967" y="11594"/>
                    <a:pt x="57717" y="27523"/>
                  </a:cubicBezTo>
                  <a:cubicBezTo>
                    <a:pt x="57750" y="28290"/>
                    <a:pt x="57758" y="29056"/>
                    <a:pt x="57733" y="29814"/>
                  </a:cubicBezTo>
                  <a:lnTo>
                    <a:pt x="57701" y="30235"/>
                  </a:lnTo>
                  <a:close/>
                </a:path>
              </a:pathLst>
            </a:custGeom>
            <a:solidFill>
              <a:srgbClr val="EFA8A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4" name="任意多边形: 形状 143">
              <a:extLst>
                <a:ext uri="{FF2B5EF4-FFF2-40B4-BE49-F238E27FC236}">
                  <a16:creationId xmlns:a16="http://schemas.microsoft.com/office/drawing/2014/main" id="{70E2D18B-4A9A-7548-4745-67F61979F83D}"/>
                </a:ext>
              </a:extLst>
            </p:cNvPr>
            <p:cNvSpPr/>
            <p:nvPr/>
          </p:nvSpPr>
          <p:spPr>
            <a:xfrm>
              <a:off x="10757503" y="3662182"/>
              <a:ext cx="221303" cy="219648"/>
            </a:xfrm>
            <a:custGeom>
              <a:avLst/>
              <a:gdLst>
                <a:gd name="connsiteX0" fmla="*/ 176072 w 221303"/>
                <a:gd name="connsiteY0" fmla="*/ 219647 h 219647"/>
                <a:gd name="connsiteX1" fmla="*/ 221139 w 221303"/>
                <a:gd name="connsiteY1" fmla="*/ 37446 h 219647"/>
                <a:gd name="connsiteX2" fmla="*/ 180390 w 221303"/>
                <a:gd name="connsiteY2" fmla="*/ 0 h 219647"/>
                <a:gd name="connsiteX3" fmla="*/ 42335 w 221303"/>
                <a:gd name="connsiteY3" fmla="*/ 0 h 219647"/>
                <a:gd name="connsiteX4" fmla="*/ 52 w 221303"/>
                <a:gd name="connsiteY4" fmla="*/ 41030 h 219647"/>
                <a:gd name="connsiteX5" fmla="*/ 27675 w 221303"/>
                <a:gd name="connsiteY5" fmla="*/ 219647 h 219647"/>
                <a:gd name="connsiteX6" fmla="*/ 176072 w 221303"/>
                <a:gd name="connsiteY6" fmla="*/ 219647 h 219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1303" h="219647">
                  <a:moveTo>
                    <a:pt x="176072" y="219647"/>
                  </a:moveTo>
                  <a:cubicBezTo>
                    <a:pt x="191943" y="171818"/>
                    <a:pt x="223867" y="70548"/>
                    <a:pt x="221139" y="37446"/>
                  </a:cubicBezTo>
                  <a:cubicBezTo>
                    <a:pt x="219393" y="16234"/>
                    <a:pt x="201675" y="0"/>
                    <a:pt x="180390" y="0"/>
                  </a:cubicBezTo>
                  <a:lnTo>
                    <a:pt x="42335" y="0"/>
                  </a:lnTo>
                  <a:cubicBezTo>
                    <a:pt x="19443" y="0"/>
                    <a:pt x="720" y="18146"/>
                    <a:pt x="52" y="41030"/>
                  </a:cubicBezTo>
                  <a:cubicBezTo>
                    <a:pt x="-1109" y="81014"/>
                    <a:pt x="17308" y="172016"/>
                    <a:pt x="27675" y="219647"/>
                  </a:cubicBezTo>
                  <a:lnTo>
                    <a:pt x="176072" y="219647"/>
                  </a:ln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5" name="任意多边形: 形状 144">
              <a:extLst>
                <a:ext uri="{FF2B5EF4-FFF2-40B4-BE49-F238E27FC236}">
                  <a16:creationId xmlns:a16="http://schemas.microsoft.com/office/drawing/2014/main" id="{8C3FC824-2F58-7671-A3F3-4E0278DFBCFD}"/>
                </a:ext>
              </a:extLst>
            </p:cNvPr>
            <p:cNvSpPr/>
            <p:nvPr/>
          </p:nvSpPr>
          <p:spPr>
            <a:xfrm>
              <a:off x="10714159" y="3998452"/>
              <a:ext cx="191919" cy="829724"/>
            </a:xfrm>
            <a:custGeom>
              <a:avLst/>
              <a:gdLst>
                <a:gd name="connsiteX0" fmla="*/ 173582 w 191919"/>
                <a:gd name="connsiteY0" fmla="*/ 822502 h 829722"/>
                <a:gd name="connsiteX1" fmla="*/ 176887 w 191919"/>
                <a:gd name="connsiteY1" fmla="*/ 816173 h 829722"/>
                <a:gd name="connsiteX2" fmla="*/ 165556 w 191919"/>
                <a:gd name="connsiteY2" fmla="*/ 560399 h 829722"/>
                <a:gd name="connsiteX3" fmla="*/ 164550 w 191919"/>
                <a:gd name="connsiteY3" fmla="*/ 552018 h 829722"/>
                <a:gd name="connsiteX4" fmla="*/ 191761 w 191919"/>
                <a:gd name="connsiteY4" fmla="*/ 128743 h 829722"/>
                <a:gd name="connsiteX5" fmla="*/ 112651 w 191919"/>
                <a:gd name="connsiteY5" fmla="*/ 74 h 829722"/>
                <a:gd name="connsiteX6" fmla="*/ 1560 w 191919"/>
                <a:gd name="connsiteY6" fmla="*/ 100090 h 829722"/>
                <a:gd name="connsiteX7" fmla="*/ 70583 w 191919"/>
                <a:gd name="connsiteY7" fmla="*/ 465754 h 829722"/>
                <a:gd name="connsiteX8" fmla="*/ 76220 w 191919"/>
                <a:gd name="connsiteY8" fmla="*/ 555701 h 829722"/>
                <a:gd name="connsiteX9" fmla="*/ 73797 w 191919"/>
                <a:gd name="connsiteY9" fmla="*/ 614375 h 829722"/>
                <a:gd name="connsiteX10" fmla="*/ 128976 w 191919"/>
                <a:gd name="connsiteY10" fmla="*/ 823293 h 829722"/>
                <a:gd name="connsiteX11" fmla="*/ 134200 w 191919"/>
                <a:gd name="connsiteY11" fmla="*/ 828253 h 829722"/>
                <a:gd name="connsiteX12" fmla="*/ 173582 w 191919"/>
                <a:gd name="connsiteY12" fmla="*/ 822502 h 829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1919" h="829722">
                  <a:moveTo>
                    <a:pt x="173582" y="822502"/>
                  </a:moveTo>
                  <a:cubicBezTo>
                    <a:pt x="175750" y="821183"/>
                    <a:pt x="176961" y="818711"/>
                    <a:pt x="176887" y="816173"/>
                  </a:cubicBezTo>
                  <a:cubicBezTo>
                    <a:pt x="173961" y="714631"/>
                    <a:pt x="167797" y="585203"/>
                    <a:pt x="165556" y="560399"/>
                  </a:cubicBezTo>
                  <a:cubicBezTo>
                    <a:pt x="165300" y="557564"/>
                    <a:pt x="164962" y="554762"/>
                    <a:pt x="164550" y="552018"/>
                  </a:cubicBezTo>
                  <a:cubicBezTo>
                    <a:pt x="186305" y="431984"/>
                    <a:pt x="189594" y="173935"/>
                    <a:pt x="191761" y="128743"/>
                  </a:cubicBezTo>
                  <a:cubicBezTo>
                    <a:pt x="194604" y="69320"/>
                    <a:pt x="158815" y="2282"/>
                    <a:pt x="112651" y="74"/>
                  </a:cubicBezTo>
                  <a:cubicBezTo>
                    <a:pt x="66487" y="-2135"/>
                    <a:pt x="16384" y="45644"/>
                    <a:pt x="1560" y="100090"/>
                  </a:cubicBezTo>
                  <a:cubicBezTo>
                    <a:pt x="-8222" y="136020"/>
                    <a:pt x="29594" y="327196"/>
                    <a:pt x="70583" y="465754"/>
                  </a:cubicBezTo>
                  <a:cubicBezTo>
                    <a:pt x="79211" y="494918"/>
                    <a:pt x="80562" y="525598"/>
                    <a:pt x="76220" y="555701"/>
                  </a:cubicBezTo>
                  <a:cubicBezTo>
                    <a:pt x="73220" y="576517"/>
                    <a:pt x="72313" y="597976"/>
                    <a:pt x="73797" y="614375"/>
                  </a:cubicBezTo>
                  <a:cubicBezTo>
                    <a:pt x="75997" y="638784"/>
                    <a:pt x="103339" y="738183"/>
                    <a:pt x="128976" y="823293"/>
                  </a:cubicBezTo>
                  <a:cubicBezTo>
                    <a:pt x="129718" y="825757"/>
                    <a:pt x="131687" y="827702"/>
                    <a:pt x="134200" y="828253"/>
                  </a:cubicBezTo>
                  <a:cubicBezTo>
                    <a:pt x="147476" y="831179"/>
                    <a:pt x="161320" y="829968"/>
                    <a:pt x="173582" y="822502"/>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6" name="任意多边形: 形状 145">
              <a:extLst>
                <a:ext uri="{FF2B5EF4-FFF2-40B4-BE49-F238E27FC236}">
                  <a16:creationId xmlns:a16="http://schemas.microsoft.com/office/drawing/2014/main" id="{6A371434-93D3-462B-80AC-A99CB12CBCCF}"/>
                </a:ext>
              </a:extLst>
            </p:cNvPr>
            <p:cNvSpPr/>
            <p:nvPr/>
          </p:nvSpPr>
          <p:spPr>
            <a:xfrm>
              <a:off x="10730963" y="3662189"/>
              <a:ext cx="246391" cy="432441"/>
            </a:xfrm>
            <a:custGeom>
              <a:avLst/>
              <a:gdLst>
                <a:gd name="connsiteX0" fmla="*/ 38426 w 246391"/>
                <a:gd name="connsiteY0" fmla="*/ 280274 h 432440"/>
                <a:gd name="connsiteX1" fmla="*/ 44714 w 246391"/>
                <a:gd name="connsiteY1" fmla="*/ 217694 h 432440"/>
                <a:gd name="connsiteX2" fmla="*/ 26699 w 246391"/>
                <a:gd name="connsiteY2" fmla="*/ 37470 h 432440"/>
                <a:gd name="connsiteX3" fmla="*/ 65356 w 246391"/>
                <a:gd name="connsiteY3" fmla="*/ 0 h 432440"/>
                <a:gd name="connsiteX4" fmla="*/ 85826 w 246391"/>
                <a:gd name="connsiteY4" fmla="*/ 0 h 432440"/>
                <a:gd name="connsiteX5" fmla="*/ 135830 w 246391"/>
                <a:gd name="connsiteY5" fmla="*/ 32056 h 432440"/>
                <a:gd name="connsiteX6" fmla="*/ 185809 w 246391"/>
                <a:gd name="connsiteY6" fmla="*/ 0 h 432440"/>
                <a:gd name="connsiteX7" fmla="*/ 205034 w 246391"/>
                <a:gd name="connsiteY7" fmla="*/ 0 h 432440"/>
                <a:gd name="connsiteX8" fmla="*/ 227589 w 246391"/>
                <a:gd name="connsiteY8" fmla="*/ 138155 h 432440"/>
                <a:gd name="connsiteX9" fmla="*/ 211091 w 246391"/>
                <a:gd name="connsiteY9" fmla="*/ 204773 h 432440"/>
                <a:gd name="connsiteX10" fmla="*/ 218186 w 246391"/>
                <a:gd name="connsiteY10" fmla="*/ 282672 h 432440"/>
                <a:gd name="connsiteX11" fmla="*/ 245652 w 246391"/>
                <a:gd name="connsiteY11" fmla="*/ 419838 h 432440"/>
                <a:gd name="connsiteX12" fmla="*/ 0 w 246391"/>
                <a:gd name="connsiteY12" fmla="*/ 388152 h 432440"/>
                <a:gd name="connsiteX13" fmla="*/ 38426 w 246391"/>
                <a:gd name="connsiteY13" fmla="*/ 280274 h 43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6391" h="432440">
                  <a:moveTo>
                    <a:pt x="38426" y="280274"/>
                  </a:moveTo>
                  <a:cubicBezTo>
                    <a:pt x="45570" y="260224"/>
                    <a:pt x="47713" y="238765"/>
                    <a:pt x="44714" y="217694"/>
                  </a:cubicBezTo>
                  <a:cubicBezTo>
                    <a:pt x="37750" y="168761"/>
                    <a:pt x="25579" y="76597"/>
                    <a:pt x="26699" y="37470"/>
                  </a:cubicBezTo>
                  <a:cubicBezTo>
                    <a:pt x="27301" y="16547"/>
                    <a:pt x="44434" y="0"/>
                    <a:pt x="65356" y="0"/>
                  </a:cubicBezTo>
                  <a:lnTo>
                    <a:pt x="85826" y="0"/>
                  </a:lnTo>
                  <a:cubicBezTo>
                    <a:pt x="93622" y="18080"/>
                    <a:pt x="110144" y="32056"/>
                    <a:pt x="135830" y="32056"/>
                  </a:cubicBezTo>
                  <a:cubicBezTo>
                    <a:pt x="161474" y="32056"/>
                    <a:pt x="177997" y="18088"/>
                    <a:pt x="185809" y="0"/>
                  </a:cubicBezTo>
                  <a:lnTo>
                    <a:pt x="205034" y="0"/>
                  </a:lnTo>
                  <a:cubicBezTo>
                    <a:pt x="184145" y="44722"/>
                    <a:pt x="191652" y="103725"/>
                    <a:pt x="227589" y="138155"/>
                  </a:cubicBezTo>
                  <a:cubicBezTo>
                    <a:pt x="220914" y="161757"/>
                    <a:pt x="215294" y="185514"/>
                    <a:pt x="211091" y="204773"/>
                  </a:cubicBezTo>
                  <a:cubicBezTo>
                    <a:pt x="205397" y="230854"/>
                    <a:pt x="207910" y="258024"/>
                    <a:pt x="218186" y="282672"/>
                  </a:cubicBezTo>
                  <a:cubicBezTo>
                    <a:pt x="235829" y="325021"/>
                    <a:pt x="249814" y="392924"/>
                    <a:pt x="245652" y="419838"/>
                  </a:cubicBezTo>
                  <a:cubicBezTo>
                    <a:pt x="100428" y="461000"/>
                    <a:pt x="0" y="388152"/>
                    <a:pt x="0" y="388152"/>
                  </a:cubicBezTo>
                  <a:lnTo>
                    <a:pt x="38426" y="280274"/>
                  </a:lnTo>
                  <a:close/>
                </a:path>
              </a:pathLst>
            </a:custGeom>
            <a:solidFill>
              <a:schemeClr val="accent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7" name="任意多边形: 形状 146">
              <a:extLst>
                <a:ext uri="{FF2B5EF4-FFF2-40B4-BE49-F238E27FC236}">
                  <a16:creationId xmlns:a16="http://schemas.microsoft.com/office/drawing/2014/main" id="{5255FB33-6598-7126-032B-B97D00133CDD}"/>
                </a:ext>
              </a:extLst>
            </p:cNvPr>
            <p:cNvSpPr/>
            <p:nvPr/>
          </p:nvSpPr>
          <p:spPr>
            <a:xfrm>
              <a:off x="10826554" y="3596576"/>
              <a:ext cx="62620" cy="75113"/>
            </a:xfrm>
            <a:custGeom>
              <a:avLst/>
              <a:gdLst>
                <a:gd name="connsiteX0" fmla="*/ 62620 w 62620"/>
                <a:gd name="connsiteY0" fmla="*/ 75114 h 75113"/>
                <a:gd name="connsiteX1" fmla="*/ 0 w 62620"/>
                <a:gd name="connsiteY1" fmla="*/ 68530 h 75113"/>
                <a:gd name="connsiteX2" fmla="*/ 19811 w 62620"/>
                <a:gd name="connsiteY2" fmla="*/ 0 h 75113"/>
                <a:gd name="connsiteX3" fmla="*/ 60321 w 62620"/>
                <a:gd name="connsiteY3" fmla="*/ 5010 h 75113"/>
              </a:gdLst>
              <a:ahLst/>
              <a:cxnLst>
                <a:cxn ang="0">
                  <a:pos x="connsiteX0" y="connsiteY0"/>
                </a:cxn>
                <a:cxn ang="0">
                  <a:pos x="connsiteX1" y="connsiteY1"/>
                </a:cxn>
                <a:cxn ang="0">
                  <a:pos x="connsiteX2" y="connsiteY2"/>
                </a:cxn>
                <a:cxn ang="0">
                  <a:pos x="connsiteX3" y="connsiteY3"/>
                </a:cxn>
              </a:cxnLst>
              <a:rect l="l" t="t" r="r" b="b"/>
              <a:pathLst>
                <a:path w="62620" h="75113">
                  <a:moveTo>
                    <a:pt x="62620" y="75114"/>
                  </a:moveTo>
                  <a:lnTo>
                    <a:pt x="0" y="68530"/>
                  </a:lnTo>
                  <a:lnTo>
                    <a:pt x="19811" y="0"/>
                  </a:lnTo>
                  <a:lnTo>
                    <a:pt x="60321" y="5010"/>
                  </a:ln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8" name="任意多边形: 形状 147">
              <a:extLst>
                <a:ext uri="{FF2B5EF4-FFF2-40B4-BE49-F238E27FC236}">
                  <a16:creationId xmlns:a16="http://schemas.microsoft.com/office/drawing/2014/main" id="{3FEB6BFB-C93C-7714-1A18-C19DDE9B3C7B}"/>
                </a:ext>
              </a:extLst>
            </p:cNvPr>
            <p:cNvSpPr/>
            <p:nvPr/>
          </p:nvSpPr>
          <p:spPr>
            <a:xfrm>
              <a:off x="10840176" y="3596576"/>
              <a:ext cx="48223" cy="53704"/>
            </a:xfrm>
            <a:custGeom>
              <a:avLst/>
              <a:gdLst>
                <a:gd name="connsiteX0" fmla="*/ 46699 w 48223"/>
                <a:gd name="connsiteY0" fmla="*/ 5010 h 53704"/>
                <a:gd name="connsiteX1" fmla="*/ 6189 w 48223"/>
                <a:gd name="connsiteY1" fmla="*/ 0 h 53704"/>
                <a:gd name="connsiteX2" fmla="*/ 0 w 48223"/>
                <a:gd name="connsiteY2" fmla="*/ 21393 h 53704"/>
                <a:gd name="connsiteX3" fmla="*/ 35459 w 48223"/>
                <a:gd name="connsiteY3" fmla="*/ 53704 h 53704"/>
                <a:gd name="connsiteX4" fmla="*/ 48224 w 48223"/>
                <a:gd name="connsiteY4" fmla="*/ 49955 h 53704"/>
                <a:gd name="connsiteX5" fmla="*/ 46699 w 48223"/>
                <a:gd name="connsiteY5" fmla="*/ 5010 h 53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23" h="53704">
                  <a:moveTo>
                    <a:pt x="46699" y="5010"/>
                  </a:moveTo>
                  <a:lnTo>
                    <a:pt x="6189" y="0"/>
                  </a:lnTo>
                  <a:lnTo>
                    <a:pt x="0" y="21393"/>
                  </a:lnTo>
                  <a:cubicBezTo>
                    <a:pt x="9065" y="31620"/>
                    <a:pt x="20725" y="53704"/>
                    <a:pt x="35459" y="53704"/>
                  </a:cubicBezTo>
                  <a:cubicBezTo>
                    <a:pt x="40132" y="53704"/>
                    <a:pt x="44400" y="52386"/>
                    <a:pt x="48224" y="49955"/>
                  </a:cubicBezTo>
                  <a:lnTo>
                    <a:pt x="46699" y="5010"/>
                  </a:lnTo>
                  <a:close/>
                </a:path>
              </a:pathLst>
            </a:custGeom>
            <a:solidFill>
              <a:srgbClr val="FA96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9" name="任意多边形: 形状 148">
              <a:extLst>
                <a:ext uri="{FF2B5EF4-FFF2-40B4-BE49-F238E27FC236}">
                  <a16:creationId xmlns:a16="http://schemas.microsoft.com/office/drawing/2014/main" id="{6ADE769B-D0DB-BD5E-26BD-E40E9DA7E418}"/>
                </a:ext>
              </a:extLst>
            </p:cNvPr>
            <p:cNvSpPr/>
            <p:nvPr/>
          </p:nvSpPr>
          <p:spPr>
            <a:xfrm>
              <a:off x="10818660" y="3502649"/>
              <a:ext cx="106614" cy="132073"/>
            </a:xfrm>
            <a:custGeom>
              <a:avLst/>
              <a:gdLst>
                <a:gd name="connsiteX0" fmla="*/ 69608 w 106614"/>
                <a:gd name="connsiteY0" fmla="*/ 132073 h 132073"/>
                <a:gd name="connsiteX1" fmla="*/ 20486 w 106614"/>
                <a:gd name="connsiteY1" fmla="*/ 107285 h 132073"/>
                <a:gd name="connsiteX2" fmla="*/ 0 w 106614"/>
                <a:gd name="connsiteY2" fmla="*/ 66972 h 132073"/>
                <a:gd name="connsiteX3" fmla="*/ 0 w 106614"/>
                <a:gd name="connsiteY3" fmla="*/ 0 h 132073"/>
                <a:gd name="connsiteX4" fmla="*/ 103106 w 106614"/>
                <a:gd name="connsiteY4" fmla="*/ 0 h 132073"/>
                <a:gd name="connsiteX5" fmla="*/ 103337 w 106614"/>
                <a:gd name="connsiteY5" fmla="*/ 70845 h 132073"/>
                <a:gd name="connsiteX6" fmla="*/ 69608 w 106614"/>
                <a:gd name="connsiteY6" fmla="*/ 132073 h 13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614" h="132073">
                  <a:moveTo>
                    <a:pt x="69608" y="132073"/>
                  </a:moveTo>
                  <a:cubicBezTo>
                    <a:pt x="55854" y="132073"/>
                    <a:pt x="40980" y="125193"/>
                    <a:pt x="20486" y="107285"/>
                  </a:cubicBezTo>
                  <a:cubicBezTo>
                    <a:pt x="8718" y="97009"/>
                    <a:pt x="0" y="79086"/>
                    <a:pt x="0" y="66972"/>
                  </a:cubicBezTo>
                  <a:lnTo>
                    <a:pt x="0" y="0"/>
                  </a:lnTo>
                  <a:lnTo>
                    <a:pt x="103106" y="0"/>
                  </a:lnTo>
                  <a:cubicBezTo>
                    <a:pt x="103106" y="0"/>
                    <a:pt x="110844" y="35559"/>
                    <a:pt x="103337" y="70845"/>
                  </a:cubicBezTo>
                  <a:cubicBezTo>
                    <a:pt x="97709" y="97322"/>
                    <a:pt x="80428" y="132073"/>
                    <a:pt x="69608" y="132073"/>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0" name="任意多边形: 形状 149">
              <a:extLst>
                <a:ext uri="{FF2B5EF4-FFF2-40B4-BE49-F238E27FC236}">
                  <a16:creationId xmlns:a16="http://schemas.microsoft.com/office/drawing/2014/main" id="{5B7A4A97-28FA-6321-023E-85824A6A4392}"/>
                </a:ext>
              </a:extLst>
            </p:cNvPr>
            <p:cNvSpPr/>
            <p:nvPr/>
          </p:nvSpPr>
          <p:spPr>
            <a:xfrm>
              <a:off x="10805961" y="3533296"/>
              <a:ext cx="30193" cy="47318"/>
            </a:xfrm>
            <a:custGeom>
              <a:avLst/>
              <a:gdLst>
                <a:gd name="connsiteX0" fmla="*/ 30194 w 30193"/>
                <a:gd name="connsiteY0" fmla="*/ 23659 h 47318"/>
                <a:gd name="connsiteX1" fmla="*/ 16226 w 30193"/>
                <a:gd name="connsiteY1" fmla="*/ 47318 h 47318"/>
                <a:gd name="connsiteX2" fmla="*/ 0 w 30193"/>
                <a:gd name="connsiteY2" fmla="*/ 17124 h 47318"/>
                <a:gd name="connsiteX3" fmla="*/ 16226 w 30193"/>
                <a:gd name="connsiteY3" fmla="*/ 0 h 47318"/>
                <a:gd name="connsiteX4" fmla="*/ 30194 w 30193"/>
                <a:gd name="connsiteY4" fmla="*/ 23659 h 47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93" h="47318">
                  <a:moveTo>
                    <a:pt x="30194" y="23659"/>
                  </a:moveTo>
                  <a:cubicBezTo>
                    <a:pt x="30194" y="36729"/>
                    <a:pt x="23939" y="47318"/>
                    <a:pt x="16226" y="47318"/>
                  </a:cubicBezTo>
                  <a:cubicBezTo>
                    <a:pt x="8512" y="47318"/>
                    <a:pt x="0" y="30194"/>
                    <a:pt x="0" y="17124"/>
                  </a:cubicBezTo>
                  <a:cubicBezTo>
                    <a:pt x="0" y="4054"/>
                    <a:pt x="8504" y="0"/>
                    <a:pt x="16226" y="0"/>
                  </a:cubicBezTo>
                  <a:cubicBezTo>
                    <a:pt x="23931" y="0"/>
                    <a:pt x="30194" y="10589"/>
                    <a:pt x="30194" y="23659"/>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1" name="任意多边形: 形状 150">
              <a:extLst>
                <a:ext uri="{FF2B5EF4-FFF2-40B4-BE49-F238E27FC236}">
                  <a16:creationId xmlns:a16="http://schemas.microsoft.com/office/drawing/2014/main" id="{FF8832C7-0928-09CF-1D32-7D6D18B39E30}"/>
                </a:ext>
              </a:extLst>
            </p:cNvPr>
            <p:cNvSpPr/>
            <p:nvPr/>
          </p:nvSpPr>
          <p:spPr>
            <a:xfrm>
              <a:off x="10805944" y="3461593"/>
              <a:ext cx="144039" cy="96153"/>
            </a:xfrm>
            <a:custGeom>
              <a:avLst/>
              <a:gdLst>
                <a:gd name="connsiteX0" fmla="*/ 8 w 144039"/>
                <a:gd name="connsiteY0" fmla="*/ 49173 h 96152"/>
                <a:gd name="connsiteX1" fmla="*/ 37874 w 144039"/>
                <a:gd name="connsiteY1" fmla="*/ 11315 h 96152"/>
                <a:gd name="connsiteX2" fmla="*/ 72674 w 144039"/>
                <a:gd name="connsiteY2" fmla="*/ 11331 h 96152"/>
                <a:gd name="connsiteX3" fmla="*/ 100741 w 144039"/>
                <a:gd name="connsiteY3" fmla="*/ 3931 h 96152"/>
                <a:gd name="connsiteX4" fmla="*/ 136918 w 144039"/>
                <a:gd name="connsiteY4" fmla="*/ 10648 h 96152"/>
                <a:gd name="connsiteX5" fmla="*/ 126930 w 144039"/>
                <a:gd name="connsiteY5" fmla="*/ 54612 h 96152"/>
                <a:gd name="connsiteX6" fmla="*/ 87713 w 144039"/>
                <a:gd name="connsiteY6" fmla="*/ 57430 h 96152"/>
                <a:gd name="connsiteX7" fmla="*/ 85702 w 144039"/>
                <a:gd name="connsiteY7" fmla="*/ 57290 h 96152"/>
                <a:gd name="connsiteX8" fmla="*/ 55031 w 144039"/>
                <a:gd name="connsiteY8" fmla="*/ 57290 h 96152"/>
                <a:gd name="connsiteX9" fmla="*/ 35904 w 144039"/>
                <a:gd name="connsiteY9" fmla="*/ 76655 h 96152"/>
                <a:gd name="connsiteX10" fmla="*/ 23395 w 144039"/>
                <a:gd name="connsiteY10" fmla="*/ 88802 h 96152"/>
                <a:gd name="connsiteX11" fmla="*/ 22035 w 144039"/>
                <a:gd name="connsiteY11" fmla="*/ 88802 h 96152"/>
                <a:gd name="connsiteX12" fmla="*/ 17124 w 144039"/>
                <a:gd name="connsiteY12" fmla="*/ 73063 h 96152"/>
                <a:gd name="connsiteX13" fmla="*/ 0 w 144039"/>
                <a:gd name="connsiteY13" fmla="*/ 96153 h 96152"/>
                <a:gd name="connsiteX14" fmla="*/ 0 w 144039"/>
                <a:gd name="connsiteY14" fmla="*/ 49173 h 9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039" h="96152">
                  <a:moveTo>
                    <a:pt x="8" y="49173"/>
                  </a:moveTo>
                  <a:cubicBezTo>
                    <a:pt x="8" y="28258"/>
                    <a:pt x="16968" y="11307"/>
                    <a:pt x="37874" y="11315"/>
                  </a:cubicBezTo>
                  <a:lnTo>
                    <a:pt x="72674" y="11331"/>
                  </a:lnTo>
                  <a:cubicBezTo>
                    <a:pt x="82628" y="11331"/>
                    <a:pt x="92278" y="8728"/>
                    <a:pt x="100741" y="3931"/>
                  </a:cubicBezTo>
                  <a:cubicBezTo>
                    <a:pt x="113020" y="-3032"/>
                    <a:pt x="128545" y="-716"/>
                    <a:pt x="136918" y="10648"/>
                  </a:cubicBezTo>
                  <a:cubicBezTo>
                    <a:pt x="145974" y="22926"/>
                    <a:pt x="149889" y="39375"/>
                    <a:pt x="126930" y="54612"/>
                  </a:cubicBezTo>
                  <a:cubicBezTo>
                    <a:pt x="115517" y="62185"/>
                    <a:pt x="98829" y="53796"/>
                    <a:pt x="87713" y="57430"/>
                  </a:cubicBezTo>
                  <a:cubicBezTo>
                    <a:pt x="87029" y="57405"/>
                    <a:pt x="86419" y="57290"/>
                    <a:pt x="85702" y="57290"/>
                  </a:cubicBezTo>
                  <a:lnTo>
                    <a:pt x="55031" y="57290"/>
                  </a:lnTo>
                  <a:cubicBezTo>
                    <a:pt x="44367" y="57290"/>
                    <a:pt x="36218" y="66000"/>
                    <a:pt x="35904" y="76655"/>
                  </a:cubicBezTo>
                  <a:cubicBezTo>
                    <a:pt x="35707" y="83396"/>
                    <a:pt x="30186" y="88802"/>
                    <a:pt x="23395" y="88802"/>
                  </a:cubicBezTo>
                  <a:lnTo>
                    <a:pt x="22035" y="88802"/>
                  </a:lnTo>
                  <a:lnTo>
                    <a:pt x="17124" y="73063"/>
                  </a:lnTo>
                  <a:lnTo>
                    <a:pt x="0" y="96153"/>
                  </a:lnTo>
                  <a:lnTo>
                    <a:pt x="0" y="49173"/>
                  </a:ln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2" name="任意多边形: 形状 151">
              <a:extLst>
                <a:ext uri="{FF2B5EF4-FFF2-40B4-BE49-F238E27FC236}">
                  <a16:creationId xmlns:a16="http://schemas.microsoft.com/office/drawing/2014/main" id="{8B781619-53BB-C39A-0959-ED0B8A093904}"/>
                </a:ext>
              </a:extLst>
            </p:cNvPr>
            <p:cNvSpPr/>
            <p:nvPr/>
          </p:nvSpPr>
          <p:spPr>
            <a:xfrm>
              <a:off x="10783901" y="3473189"/>
              <a:ext cx="130680" cy="115221"/>
            </a:xfrm>
            <a:custGeom>
              <a:avLst/>
              <a:gdLst>
                <a:gd name="connsiteX0" fmla="*/ 130185 w 130680"/>
                <a:gd name="connsiteY0" fmla="*/ 28290 h 115221"/>
                <a:gd name="connsiteX1" fmla="*/ 81681 w 130680"/>
                <a:gd name="connsiteY1" fmla="*/ 75839 h 115221"/>
                <a:gd name="connsiteX2" fmla="*/ 0 w 130680"/>
                <a:gd name="connsiteY2" fmla="*/ 115221 h 115221"/>
                <a:gd name="connsiteX3" fmla="*/ 34545 w 130680"/>
                <a:gd name="connsiteY3" fmla="*/ 58014 h 115221"/>
                <a:gd name="connsiteX4" fmla="*/ 125686 w 130680"/>
                <a:gd name="connsiteY4" fmla="*/ 0 h 115221"/>
                <a:gd name="connsiteX5" fmla="*/ 130185 w 130680"/>
                <a:gd name="connsiteY5" fmla="*/ 28290 h 11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80" h="115221">
                  <a:moveTo>
                    <a:pt x="130185" y="28290"/>
                  </a:moveTo>
                  <a:cubicBezTo>
                    <a:pt x="126732" y="43593"/>
                    <a:pt x="131833" y="51957"/>
                    <a:pt x="81681" y="75839"/>
                  </a:cubicBezTo>
                  <a:cubicBezTo>
                    <a:pt x="31536" y="99721"/>
                    <a:pt x="15657" y="89519"/>
                    <a:pt x="0" y="115221"/>
                  </a:cubicBezTo>
                  <a:cubicBezTo>
                    <a:pt x="0" y="115221"/>
                    <a:pt x="6848" y="72633"/>
                    <a:pt x="34545" y="58014"/>
                  </a:cubicBezTo>
                  <a:cubicBezTo>
                    <a:pt x="62241" y="43395"/>
                    <a:pt x="110284" y="33844"/>
                    <a:pt x="125686" y="0"/>
                  </a:cubicBezTo>
                  <a:cubicBezTo>
                    <a:pt x="125686" y="0"/>
                    <a:pt x="132550" y="17833"/>
                    <a:pt x="130185" y="28290"/>
                  </a:cubicBez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3" name="任意多边形: 形状 152">
              <a:extLst>
                <a:ext uri="{FF2B5EF4-FFF2-40B4-BE49-F238E27FC236}">
                  <a16:creationId xmlns:a16="http://schemas.microsoft.com/office/drawing/2014/main" id="{D62FF834-4020-934A-7425-6AFB10930F32}"/>
                </a:ext>
              </a:extLst>
            </p:cNvPr>
            <p:cNvSpPr/>
            <p:nvPr/>
          </p:nvSpPr>
          <p:spPr>
            <a:xfrm>
              <a:off x="10904253" y="3493563"/>
              <a:ext cx="47129" cy="87052"/>
            </a:xfrm>
            <a:custGeom>
              <a:avLst/>
              <a:gdLst>
                <a:gd name="connsiteX0" fmla="*/ 191 w 47129"/>
                <a:gd name="connsiteY0" fmla="*/ 10767 h 87051"/>
                <a:gd name="connsiteX1" fmla="*/ 47129 w 47129"/>
                <a:gd name="connsiteY1" fmla="*/ 87051 h 87051"/>
                <a:gd name="connsiteX2" fmla="*/ 28638 w 47129"/>
                <a:gd name="connsiteY2" fmla="*/ 22634 h 87051"/>
                <a:gd name="connsiteX3" fmla="*/ 191 w 47129"/>
                <a:gd name="connsiteY3" fmla="*/ 10767 h 87051"/>
              </a:gdLst>
              <a:ahLst/>
              <a:cxnLst>
                <a:cxn ang="0">
                  <a:pos x="connsiteX0" y="connsiteY0"/>
                </a:cxn>
                <a:cxn ang="0">
                  <a:pos x="connsiteX1" y="connsiteY1"/>
                </a:cxn>
                <a:cxn ang="0">
                  <a:pos x="connsiteX2" y="connsiteY2"/>
                </a:cxn>
                <a:cxn ang="0">
                  <a:pos x="connsiteX3" y="connsiteY3"/>
                </a:cxn>
              </a:cxnLst>
              <a:rect l="l" t="t" r="r" b="b"/>
              <a:pathLst>
                <a:path w="47129" h="87051">
                  <a:moveTo>
                    <a:pt x="191" y="10767"/>
                  </a:moveTo>
                  <a:cubicBezTo>
                    <a:pt x="191" y="10767"/>
                    <a:pt x="2095" y="62304"/>
                    <a:pt x="47129" y="87051"/>
                  </a:cubicBezTo>
                  <a:cubicBezTo>
                    <a:pt x="47129" y="87051"/>
                    <a:pt x="27286" y="48097"/>
                    <a:pt x="28638" y="22634"/>
                  </a:cubicBezTo>
                  <a:cubicBezTo>
                    <a:pt x="29981" y="-2838"/>
                    <a:pt x="-2784" y="-6835"/>
                    <a:pt x="191" y="10767"/>
                  </a:cubicBez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4" name="任意多边形: 形状 153">
              <a:extLst>
                <a:ext uri="{FF2B5EF4-FFF2-40B4-BE49-F238E27FC236}">
                  <a16:creationId xmlns:a16="http://schemas.microsoft.com/office/drawing/2014/main" id="{DDE162EB-8963-5D9F-B152-94CA7E59190D}"/>
                </a:ext>
              </a:extLst>
            </p:cNvPr>
            <p:cNvSpPr/>
            <p:nvPr/>
          </p:nvSpPr>
          <p:spPr>
            <a:xfrm>
              <a:off x="10656221" y="4845519"/>
              <a:ext cx="117294" cy="99458"/>
            </a:xfrm>
            <a:custGeom>
              <a:avLst/>
              <a:gdLst>
                <a:gd name="connsiteX0" fmla="*/ 2274 w 117294"/>
                <a:gd name="connsiteY0" fmla="*/ 30015 h 99458"/>
                <a:gd name="connsiteX1" fmla="*/ 2159 w 117294"/>
                <a:gd name="connsiteY1" fmla="*/ 18058 h 99458"/>
                <a:gd name="connsiteX2" fmla="*/ 15690 w 117294"/>
                <a:gd name="connsiteY2" fmla="*/ 1601 h 99458"/>
                <a:gd name="connsiteX3" fmla="*/ 23090 w 117294"/>
                <a:gd name="connsiteY3" fmla="*/ 2607 h 99458"/>
                <a:gd name="connsiteX4" fmla="*/ 100683 w 117294"/>
                <a:gd name="connsiteY4" fmla="*/ 67000 h 99458"/>
                <a:gd name="connsiteX5" fmla="*/ 116851 w 117294"/>
                <a:gd name="connsiteY5" fmla="*/ 98627 h 99458"/>
                <a:gd name="connsiteX6" fmla="*/ 84565 w 117294"/>
                <a:gd name="connsiteY6" fmla="*/ 91112 h 99458"/>
                <a:gd name="connsiteX7" fmla="*/ 2274 w 117294"/>
                <a:gd name="connsiteY7" fmla="*/ 30015 h 9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294" h="99458">
                  <a:moveTo>
                    <a:pt x="2274" y="30015"/>
                  </a:moveTo>
                  <a:cubicBezTo>
                    <a:pt x="-709" y="26587"/>
                    <a:pt x="-767" y="21528"/>
                    <a:pt x="2159" y="18058"/>
                  </a:cubicBezTo>
                  <a:cubicBezTo>
                    <a:pt x="4548" y="15223"/>
                    <a:pt x="10910" y="7436"/>
                    <a:pt x="15690" y="1601"/>
                  </a:cubicBezTo>
                  <a:cubicBezTo>
                    <a:pt x="17766" y="-937"/>
                    <a:pt x="21680" y="-352"/>
                    <a:pt x="23090" y="2607"/>
                  </a:cubicBezTo>
                  <a:cubicBezTo>
                    <a:pt x="39093" y="36089"/>
                    <a:pt x="65834" y="62203"/>
                    <a:pt x="100683" y="67000"/>
                  </a:cubicBezTo>
                  <a:cubicBezTo>
                    <a:pt x="111989" y="74639"/>
                    <a:pt x="119200" y="91903"/>
                    <a:pt x="116851" y="98627"/>
                  </a:cubicBezTo>
                  <a:cubicBezTo>
                    <a:pt x="116299" y="100201"/>
                    <a:pt x="100832" y="100424"/>
                    <a:pt x="84565" y="91112"/>
                  </a:cubicBezTo>
                  <a:cubicBezTo>
                    <a:pt x="12360" y="49776"/>
                    <a:pt x="2274" y="30015"/>
                    <a:pt x="2274" y="30015"/>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5" name="任意多边形: 形状 154">
              <a:extLst>
                <a:ext uri="{FF2B5EF4-FFF2-40B4-BE49-F238E27FC236}">
                  <a16:creationId xmlns:a16="http://schemas.microsoft.com/office/drawing/2014/main" id="{C42CD6A9-738F-84D5-2300-DA66D4151F3C}"/>
                </a:ext>
              </a:extLst>
            </p:cNvPr>
            <p:cNvSpPr/>
            <p:nvPr/>
          </p:nvSpPr>
          <p:spPr>
            <a:xfrm>
              <a:off x="10755416" y="3653362"/>
              <a:ext cx="353120" cy="208190"/>
            </a:xfrm>
            <a:custGeom>
              <a:avLst/>
              <a:gdLst>
                <a:gd name="connsiteX0" fmla="*/ 57854 w 353120"/>
                <a:gd name="connsiteY0" fmla="*/ 31787 h 208190"/>
                <a:gd name="connsiteX1" fmla="*/ 57722 w 353120"/>
                <a:gd name="connsiteY1" fmla="*/ 36056 h 208190"/>
                <a:gd name="connsiteX2" fmla="*/ 57780 w 353120"/>
                <a:gd name="connsiteY2" fmla="*/ 41354 h 208190"/>
                <a:gd name="connsiteX3" fmla="*/ 58365 w 353120"/>
                <a:gd name="connsiteY3" fmla="*/ 52224 h 208190"/>
                <a:gd name="connsiteX4" fmla="*/ 61801 w 353120"/>
                <a:gd name="connsiteY4" fmla="*/ 73765 h 208190"/>
                <a:gd name="connsiteX5" fmla="*/ 77624 w 353120"/>
                <a:gd name="connsiteY5" fmla="*/ 112694 h 208190"/>
                <a:gd name="connsiteX6" fmla="*/ 106021 w 353120"/>
                <a:gd name="connsiteY6" fmla="*/ 142492 h 208190"/>
                <a:gd name="connsiteX7" fmla="*/ 145897 w 353120"/>
                <a:gd name="connsiteY7" fmla="*/ 160935 h 208190"/>
                <a:gd name="connsiteX8" fmla="*/ 192605 w 353120"/>
                <a:gd name="connsiteY8" fmla="*/ 168805 h 208190"/>
                <a:gd name="connsiteX9" fmla="*/ 242114 w 353120"/>
                <a:gd name="connsiteY9" fmla="*/ 168318 h 208190"/>
                <a:gd name="connsiteX10" fmla="*/ 343028 w 353120"/>
                <a:gd name="connsiteY10" fmla="*/ 152867 h 208190"/>
                <a:gd name="connsiteX11" fmla="*/ 343136 w 353120"/>
                <a:gd name="connsiteY11" fmla="*/ 152842 h 208190"/>
                <a:gd name="connsiteX12" fmla="*/ 352942 w 353120"/>
                <a:gd name="connsiteY12" fmla="*/ 159237 h 208190"/>
                <a:gd name="connsiteX13" fmla="*/ 348006 w 353120"/>
                <a:gd name="connsiteY13" fmla="*/ 168590 h 208190"/>
                <a:gd name="connsiteX14" fmla="*/ 246572 w 353120"/>
                <a:gd name="connsiteY14" fmla="*/ 200605 h 208190"/>
                <a:gd name="connsiteX15" fmla="*/ 135901 w 353120"/>
                <a:gd name="connsiteY15" fmla="*/ 204685 h 208190"/>
                <a:gd name="connsiteX16" fmla="*/ 79684 w 353120"/>
                <a:gd name="connsiteY16" fmla="*/ 184676 h 208190"/>
                <a:gd name="connsiteX17" fmla="*/ 33223 w 353120"/>
                <a:gd name="connsiteY17" fmla="*/ 143341 h 208190"/>
                <a:gd name="connsiteX18" fmla="*/ 6861 w 353120"/>
                <a:gd name="connsiteY18" fmla="*/ 87765 h 208190"/>
                <a:gd name="connsiteX19" fmla="*/ 1266 w 353120"/>
                <a:gd name="connsiteY19" fmla="*/ 58124 h 208190"/>
                <a:gd name="connsiteX20" fmla="*/ 96 w 353120"/>
                <a:gd name="connsiteY20" fmla="*/ 43043 h 208190"/>
                <a:gd name="connsiteX21" fmla="*/ 13 w 353120"/>
                <a:gd name="connsiteY21" fmla="*/ 35338 h 208190"/>
                <a:gd name="connsiteX22" fmla="*/ 393 w 353120"/>
                <a:gd name="connsiteY22" fmla="*/ 26620 h 208190"/>
                <a:gd name="connsiteX23" fmla="*/ 31303 w 353120"/>
                <a:gd name="connsiteY23" fmla="*/ 85 h 208190"/>
                <a:gd name="connsiteX24" fmla="*/ 57912 w 353120"/>
                <a:gd name="connsiteY24" fmla="*/ 29636 h 208190"/>
                <a:gd name="connsiteX25" fmla="*/ 57854 w 353120"/>
                <a:gd name="connsiteY25" fmla="*/ 31787 h 20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53120" h="208190">
                  <a:moveTo>
                    <a:pt x="57854" y="31787"/>
                  </a:moveTo>
                  <a:lnTo>
                    <a:pt x="57722" y="36056"/>
                  </a:lnTo>
                  <a:cubicBezTo>
                    <a:pt x="57706" y="37794"/>
                    <a:pt x="57722" y="39541"/>
                    <a:pt x="57780" y="41354"/>
                  </a:cubicBezTo>
                  <a:cubicBezTo>
                    <a:pt x="57829" y="44939"/>
                    <a:pt x="58036" y="48590"/>
                    <a:pt x="58365" y="52224"/>
                  </a:cubicBezTo>
                  <a:cubicBezTo>
                    <a:pt x="59016" y="59500"/>
                    <a:pt x="60252" y="66711"/>
                    <a:pt x="61801" y="73765"/>
                  </a:cubicBezTo>
                  <a:cubicBezTo>
                    <a:pt x="65081" y="87782"/>
                    <a:pt x="70067" y="101214"/>
                    <a:pt x="77624" y="112694"/>
                  </a:cubicBezTo>
                  <a:cubicBezTo>
                    <a:pt x="84991" y="124280"/>
                    <a:pt x="94393" y="134449"/>
                    <a:pt x="106021" y="142492"/>
                  </a:cubicBezTo>
                  <a:cubicBezTo>
                    <a:pt x="117598" y="150601"/>
                    <a:pt x="131270" y="156427"/>
                    <a:pt x="145897" y="160935"/>
                  </a:cubicBezTo>
                  <a:cubicBezTo>
                    <a:pt x="160507" y="165607"/>
                    <a:pt x="176519" y="167371"/>
                    <a:pt x="192605" y="168805"/>
                  </a:cubicBezTo>
                  <a:cubicBezTo>
                    <a:pt x="208839" y="169497"/>
                    <a:pt x="225394" y="169571"/>
                    <a:pt x="242114" y="168318"/>
                  </a:cubicBezTo>
                  <a:cubicBezTo>
                    <a:pt x="275546" y="165945"/>
                    <a:pt x="309291" y="159987"/>
                    <a:pt x="343028" y="152867"/>
                  </a:cubicBezTo>
                  <a:lnTo>
                    <a:pt x="343136" y="152842"/>
                  </a:lnTo>
                  <a:cubicBezTo>
                    <a:pt x="347610" y="151903"/>
                    <a:pt x="352002" y="154762"/>
                    <a:pt x="352942" y="159237"/>
                  </a:cubicBezTo>
                  <a:cubicBezTo>
                    <a:pt x="353774" y="163201"/>
                    <a:pt x="351624" y="167099"/>
                    <a:pt x="348006" y="168590"/>
                  </a:cubicBezTo>
                  <a:cubicBezTo>
                    <a:pt x="315530" y="182047"/>
                    <a:pt x="281850" y="193312"/>
                    <a:pt x="246572" y="200605"/>
                  </a:cubicBezTo>
                  <a:cubicBezTo>
                    <a:pt x="211393" y="208096"/>
                    <a:pt x="174228" y="211104"/>
                    <a:pt x="135901" y="204685"/>
                  </a:cubicBezTo>
                  <a:cubicBezTo>
                    <a:pt x="116799" y="201364"/>
                    <a:pt x="97557" y="194936"/>
                    <a:pt x="79684" y="184676"/>
                  </a:cubicBezTo>
                  <a:cubicBezTo>
                    <a:pt x="61843" y="174458"/>
                    <a:pt x="45625" y="160234"/>
                    <a:pt x="33223" y="143341"/>
                  </a:cubicBezTo>
                  <a:cubicBezTo>
                    <a:pt x="20788" y="126406"/>
                    <a:pt x="12465" y="107197"/>
                    <a:pt x="6861" y="87765"/>
                  </a:cubicBezTo>
                  <a:cubicBezTo>
                    <a:pt x="4216" y="77992"/>
                    <a:pt x="2444" y="68087"/>
                    <a:pt x="1266" y="58124"/>
                  </a:cubicBezTo>
                  <a:cubicBezTo>
                    <a:pt x="697" y="53130"/>
                    <a:pt x="294" y="48136"/>
                    <a:pt x="96" y="43043"/>
                  </a:cubicBezTo>
                  <a:cubicBezTo>
                    <a:pt x="-11" y="40522"/>
                    <a:pt x="-11" y="37934"/>
                    <a:pt x="13" y="35338"/>
                  </a:cubicBezTo>
                  <a:cubicBezTo>
                    <a:pt x="63" y="32561"/>
                    <a:pt x="96" y="30419"/>
                    <a:pt x="393" y="26620"/>
                  </a:cubicBezTo>
                  <a:cubicBezTo>
                    <a:pt x="1604" y="10757"/>
                    <a:pt x="15440" y="-1127"/>
                    <a:pt x="31303" y="85"/>
                  </a:cubicBezTo>
                  <a:cubicBezTo>
                    <a:pt x="46713" y="1255"/>
                    <a:pt x="58365" y="14349"/>
                    <a:pt x="57912" y="29636"/>
                  </a:cubicBezTo>
                  <a:lnTo>
                    <a:pt x="57854" y="31787"/>
                  </a:ln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6" name="任意多边形: 形状 155">
              <a:extLst>
                <a:ext uri="{FF2B5EF4-FFF2-40B4-BE49-F238E27FC236}">
                  <a16:creationId xmlns:a16="http://schemas.microsoft.com/office/drawing/2014/main" id="{3980FFC9-DE2A-FECE-EBCA-C1482DCC5814}"/>
                </a:ext>
              </a:extLst>
            </p:cNvPr>
            <p:cNvSpPr/>
            <p:nvPr/>
          </p:nvSpPr>
          <p:spPr>
            <a:xfrm>
              <a:off x="11100941" y="3707571"/>
              <a:ext cx="62587" cy="106873"/>
            </a:xfrm>
            <a:custGeom>
              <a:avLst/>
              <a:gdLst>
                <a:gd name="connsiteX0" fmla="*/ 48620 w 62587"/>
                <a:gd name="connsiteY0" fmla="*/ 106873 h 106873"/>
                <a:gd name="connsiteX1" fmla="*/ 13968 w 62587"/>
                <a:gd name="connsiteY1" fmla="*/ 106873 h 106873"/>
                <a:gd name="connsiteX2" fmla="*/ 0 w 62587"/>
                <a:gd name="connsiteY2" fmla="*/ 92905 h 106873"/>
                <a:gd name="connsiteX3" fmla="*/ 0 w 62587"/>
                <a:gd name="connsiteY3" fmla="*/ 13968 h 106873"/>
                <a:gd name="connsiteX4" fmla="*/ 13968 w 62587"/>
                <a:gd name="connsiteY4" fmla="*/ 0 h 106873"/>
                <a:gd name="connsiteX5" fmla="*/ 48620 w 62587"/>
                <a:gd name="connsiteY5" fmla="*/ 0 h 106873"/>
                <a:gd name="connsiteX6" fmla="*/ 62588 w 62587"/>
                <a:gd name="connsiteY6" fmla="*/ 13968 h 106873"/>
                <a:gd name="connsiteX7" fmla="*/ 62588 w 62587"/>
                <a:gd name="connsiteY7" fmla="*/ 92905 h 106873"/>
                <a:gd name="connsiteX8" fmla="*/ 48620 w 62587"/>
                <a:gd name="connsiteY8" fmla="*/ 106873 h 106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587" h="106873">
                  <a:moveTo>
                    <a:pt x="48620" y="106873"/>
                  </a:moveTo>
                  <a:lnTo>
                    <a:pt x="13968" y="106873"/>
                  </a:lnTo>
                  <a:cubicBezTo>
                    <a:pt x="6255" y="106873"/>
                    <a:pt x="0" y="100618"/>
                    <a:pt x="0" y="92905"/>
                  </a:cubicBezTo>
                  <a:lnTo>
                    <a:pt x="0" y="13968"/>
                  </a:lnTo>
                  <a:cubicBezTo>
                    <a:pt x="0" y="6254"/>
                    <a:pt x="6255" y="0"/>
                    <a:pt x="13968" y="0"/>
                  </a:cubicBezTo>
                  <a:lnTo>
                    <a:pt x="48620" y="0"/>
                  </a:lnTo>
                  <a:cubicBezTo>
                    <a:pt x="56333" y="0"/>
                    <a:pt x="62588" y="6254"/>
                    <a:pt x="62588" y="13968"/>
                  </a:cubicBezTo>
                  <a:lnTo>
                    <a:pt x="62588" y="92905"/>
                  </a:lnTo>
                  <a:cubicBezTo>
                    <a:pt x="62588" y="100618"/>
                    <a:pt x="56333" y="106873"/>
                    <a:pt x="48620" y="106873"/>
                  </a:cubicBezTo>
                  <a:close/>
                </a:path>
              </a:pathLst>
            </a:custGeom>
            <a:solidFill>
              <a:schemeClr val="accent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7" name="任意多边形: 形状 156">
              <a:extLst>
                <a:ext uri="{FF2B5EF4-FFF2-40B4-BE49-F238E27FC236}">
                  <a16:creationId xmlns:a16="http://schemas.microsoft.com/office/drawing/2014/main" id="{5C762761-C6EE-2DD5-5E9F-192B4EB2A2DD}"/>
                </a:ext>
              </a:extLst>
            </p:cNvPr>
            <p:cNvSpPr/>
            <p:nvPr/>
          </p:nvSpPr>
          <p:spPr>
            <a:xfrm>
              <a:off x="11107204" y="3721786"/>
              <a:ext cx="10350" cy="10350"/>
            </a:xfrm>
            <a:custGeom>
              <a:avLst/>
              <a:gdLst>
                <a:gd name="connsiteX0" fmla="*/ 10350 w 10350"/>
                <a:gd name="connsiteY0" fmla="*/ 5175 h 10350"/>
                <a:gd name="connsiteX1" fmla="*/ 5175 w 10350"/>
                <a:gd name="connsiteY1" fmla="*/ 10350 h 10350"/>
                <a:gd name="connsiteX2" fmla="*/ 0 w 10350"/>
                <a:gd name="connsiteY2" fmla="*/ 5175 h 10350"/>
                <a:gd name="connsiteX3" fmla="*/ 5175 w 10350"/>
                <a:gd name="connsiteY3" fmla="*/ 0 h 10350"/>
                <a:gd name="connsiteX4" fmla="*/ 10350 w 10350"/>
                <a:gd name="connsiteY4" fmla="*/ 5175 h 10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0" h="10350">
                  <a:moveTo>
                    <a:pt x="10350" y="5175"/>
                  </a:moveTo>
                  <a:cubicBezTo>
                    <a:pt x="10350" y="8033"/>
                    <a:pt x="8033" y="10350"/>
                    <a:pt x="5175" y="10350"/>
                  </a:cubicBezTo>
                  <a:cubicBezTo>
                    <a:pt x="2317" y="10350"/>
                    <a:pt x="0" y="8033"/>
                    <a:pt x="0" y="5175"/>
                  </a:cubicBezTo>
                  <a:cubicBezTo>
                    <a:pt x="0" y="2317"/>
                    <a:pt x="2318" y="0"/>
                    <a:pt x="5175" y="0"/>
                  </a:cubicBezTo>
                  <a:cubicBezTo>
                    <a:pt x="8034" y="0"/>
                    <a:pt x="10350" y="2317"/>
                    <a:pt x="10350" y="5175"/>
                  </a:cubicBez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8" name="任意多边形: 形状 157">
              <a:extLst>
                <a:ext uri="{FF2B5EF4-FFF2-40B4-BE49-F238E27FC236}">
                  <a16:creationId xmlns:a16="http://schemas.microsoft.com/office/drawing/2014/main" id="{0193A49A-CCF1-3D1A-51C0-8EB1E4F41F04}"/>
                </a:ext>
              </a:extLst>
            </p:cNvPr>
            <p:cNvSpPr/>
            <p:nvPr/>
          </p:nvSpPr>
          <p:spPr>
            <a:xfrm>
              <a:off x="10237490" y="2893999"/>
              <a:ext cx="235648" cy="198477"/>
            </a:xfrm>
            <a:custGeom>
              <a:avLst/>
              <a:gdLst>
                <a:gd name="connsiteX0" fmla="*/ 235648 w 235648"/>
                <a:gd name="connsiteY0" fmla="*/ 0 h 198476"/>
                <a:gd name="connsiteX1" fmla="*/ 0 w 235648"/>
                <a:gd name="connsiteY1" fmla="*/ 0 h 198476"/>
                <a:gd name="connsiteX2" fmla="*/ 0 w 235648"/>
                <a:gd name="connsiteY2" fmla="*/ 154298 h 198476"/>
                <a:gd name="connsiteX3" fmla="*/ 85916 w 235648"/>
                <a:gd name="connsiteY3" fmla="*/ 154298 h 198476"/>
                <a:gd name="connsiteX4" fmla="*/ 122735 w 235648"/>
                <a:gd name="connsiteY4" fmla="*/ 198477 h 198476"/>
                <a:gd name="connsiteX5" fmla="*/ 155624 w 235648"/>
                <a:gd name="connsiteY5" fmla="*/ 154298 h 198476"/>
                <a:gd name="connsiteX6" fmla="*/ 235648 w 235648"/>
                <a:gd name="connsiteY6" fmla="*/ 154298 h 198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648" h="198476">
                  <a:moveTo>
                    <a:pt x="235648" y="0"/>
                  </a:moveTo>
                  <a:lnTo>
                    <a:pt x="0" y="0"/>
                  </a:lnTo>
                  <a:lnTo>
                    <a:pt x="0" y="154298"/>
                  </a:lnTo>
                  <a:lnTo>
                    <a:pt x="85916" y="154298"/>
                  </a:lnTo>
                  <a:lnTo>
                    <a:pt x="122735" y="198477"/>
                  </a:lnTo>
                  <a:lnTo>
                    <a:pt x="155624" y="154298"/>
                  </a:lnTo>
                  <a:lnTo>
                    <a:pt x="235648" y="154298"/>
                  </a:ln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9" name="任意多边形: 形状 158">
              <a:extLst>
                <a:ext uri="{FF2B5EF4-FFF2-40B4-BE49-F238E27FC236}">
                  <a16:creationId xmlns:a16="http://schemas.microsoft.com/office/drawing/2014/main" id="{BD1AFC06-E790-BA13-75A3-AE3C7DA6ECF0}"/>
                </a:ext>
              </a:extLst>
            </p:cNvPr>
            <p:cNvSpPr/>
            <p:nvPr/>
          </p:nvSpPr>
          <p:spPr>
            <a:xfrm>
              <a:off x="8370629" y="4262937"/>
              <a:ext cx="235640" cy="198477"/>
            </a:xfrm>
            <a:custGeom>
              <a:avLst/>
              <a:gdLst>
                <a:gd name="connsiteX0" fmla="*/ 235640 w 235640"/>
                <a:gd name="connsiteY0" fmla="*/ 0 h 198476"/>
                <a:gd name="connsiteX1" fmla="*/ 0 w 235640"/>
                <a:gd name="connsiteY1" fmla="*/ 0 h 198476"/>
                <a:gd name="connsiteX2" fmla="*/ 0 w 235640"/>
                <a:gd name="connsiteY2" fmla="*/ 154298 h 198476"/>
                <a:gd name="connsiteX3" fmla="*/ 85908 w 235640"/>
                <a:gd name="connsiteY3" fmla="*/ 154298 h 198476"/>
                <a:gd name="connsiteX4" fmla="*/ 122727 w 235640"/>
                <a:gd name="connsiteY4" fmla="*/ 198476 h 198476"/>
                <a:gd name="connsiteX5" fmla="*/ 155624 w 235640"/>
                <a:gd name="connsiteY5" fmla="*/ 154298 h 198476"/>
                <a:gd name="connsiteX6" fmla="*/ 235640 w 235640"/>
                <a:gd name="connsiteY6" fmla="*/ 154298 h 198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640" h="198476">
                  <a:moveTo>
                    <a:pt x="235640" y="0"/>
                  </a:moveTo>
                  <a:lnTo>
                    <a:pt x="0" y="0"/>
                  </a:lnTo>
                  <a:lnTo>
                    <a:pt x="0" y="154298"/>
                  </a:lnTo>
                  <a:lnTo>
                    <a:pt x="85908" y="154298"/>
                  </a:lnTo>
                  <a:lnTo>
                    <a:pt x="122727" y="198476"/>
                  </a:lnTo>
                  <a:lnTo>
                    <a:pt x="155624" y="154298"/>
                  </a:lnTo>
                  <a:lnTo>
                    <a:pt x="235640" y="154298"/>
                  </a:ln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0" name="任意多边形: 形状 159">
              <a:extLst>
                <a:ext uri="{FF2B5EF4-FFF2-40B4-BE49-F238E27FC236}">
                  <a16:creationId xmlns:a16="http://schemas.microsoft.com/office/drawing/2014/main" id="{8A924534-A4DD-D67D-4CF8-A6181028FEC2}"/>
                </a:ext>
              </a:extLst>
            </p:cNvPr>
            <p:cNvSpPr/>
            <p:nvPr/>
          </p:nvSpPr>
          <p:spPr>
            <a:xfrm>
              <a:off x="7791847" y="4245192"/>
              <a:ext cx="121511" cy="59292"/>
            </a:xfrm>
            <a:custGeom>
              <a:avLst/>
              <a:gdLst>
                <a:gd name="connsiteX0" fmla="*/ 4330 w 121511"/>
                <a:gd name="connsiteY0" fmla="*/ 46818 h 59292"/>
                <a:gd name="connsiteX1" fmla="*/ 78693 w 121511"/>
                <a:gd name="connsiteY1" fmla="*/ 3406 h 59292"/>
                <a:gd name="connsiteX2" fmla="*/ 100415 w 121511"/>
                <a:gd name="connsiteY2" fmla="*/ 18998 h 59292"/>
                <a:gd name="connsiteX3" fmla="*/ 4330 w 121511"/>
                <a:gd name="connsiteY3" fmla="*/ 46818 h 59292"/>
              </a:gdLst>
              <a:ahLst/>
              <a:cxnLst>
                <a:cxn ang="0">
                  <a:pos x="connsiteX0" y="connsiteY0"/>
                </a:cxn>
                <a:cxn ang="0">
                  <a:pos x="connsiteX1" y="connsiteY1"/>
                </a:cxn>
                <a:cxn ang="0">
                  <a:pos x="connsiteX2" y="connsiteY2"/>
                </a:cxn>
                <a:cxn ang="0">
                  <a:pos x="connsiteX3" y="connsiteY3"/>
                </a:cxn>
              </a:cxnLst>
              <a:rect l="l" t="t" r="r" b="b"/>
              <a:pathLst>
                <a:path w="121511" h="59292">
                  <a:moveTo>
                    <a:pt x="4330" y="46818"/>
                  </a:moveTo>
                  <a:cubicBezTo>
                    <a:pt x="4330" y="46818"/>
                    <a:pt x="24857" y="14432"/>
                    <a:pt x="78693" y="3406"/>
                  </a:cubicBezTo>
                  <a:cubicBezTo>
                    <a:pt x="132529" y="-7628"/>
                    <a:pt x="130617" y="10988"/>
                    <a:pt x="100415" y="18998"/>
                  </a:cubicBezTo>
                  <a:cubicBezTo>
                    <a:pt x="70213" y="27008"/>
                    <a:pt x="-20779" y="83992"/>
                    <a:pt x="4330" y="46818"/>
                  </a:cubicBezTo>
                  <a:close/>
                </a:path>
              </a:pathLst>
            </a:custGeom>
            <a:solidFill>
              <a:srgbClr val="F7F7F7">
                <a:alpha val="40000"/>
              </a:srgb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161" name="图形 20">
              <a:extLst>
                <a:ext uri="{FF2B5EF4-FFF2-40B4-BE49-F238E27FC236}">
                  <a16:creationId xmlns:a16="http://schemas.microsoft.com/office/drawing/2014/main" id="{2343CD2E-546B-EAB0-6D74-B087D85FC863}"/>
                </a:ext>
              </a:extLst>
            </p:cNvPr>
            <p:cNvGrpSpPr/>
            <p:nvPr/>
          </p:nvGrpSpPr>
          <p:grpSpPr>
            <a:xfrm>
              <a:off x="9561779" y="2852810"/>
              <a:ext cx="560678" cy="840277"/>
              <a:chOff x="11590206" y="6020660"/>
              <a:chExt cx="560677" cy="840274"/>
            </a:xfrm>
          </p:grpSpPr>
          <p:sp>
            <p:nvSpPr>
              <p:cNvPr id="180" name="任意多边形: 形状 179">
                <a:extLst>
                  <a:ext uri="{FF2B5EF4-FFF2-40B4-BE49-F238E27FC236}">
                    <a16:creationId xmlns:a16="http://schemas.microsoft.com/office/drawing/2014/main" id="{350F8087-86EB-E062-9E3A-59849FB37A59}"/>
                  </a:ext>
                </a:extLst>
              </p:cNvPr>
              <p:cNvSpPr/>
              <p:nvPr/>
            </p:nvSpPr>
            <p:spPr>
              <a:xfrm>
                <a:off x="11590214" y="6020660"/>
                <a:ext cx="313893" cy="307658"/>
              </a:xfrm>
              <a:custGeom>
                <a:avLst/>
                <a:gdLst>
                  <a:gd name="connsiteX0" fmla="*/ 59273 w 313893"/>
                  <a:gd name="connsiteY0" fmla="*/ 32949 h 307658"/>
                  <a:gd name="connsiteX1" fmla="*/ 46303 w 313893"/>
                  <a:gd name="connsiteY1" fmla="*/ 266061 h 307658"/>
                  <a:gd name="connsiteX2" fmla="*/ 313628 w 313893"/>
                  <a:gd name="connsiteY2" fmla="*/ 168673 h 307658"/>
                  <a:gd name="connsiteX3" fmla="*/ 59273 w 313893"/>
                  <a:gd name="connsiteY3" fmla="*/ 32949 h 307658"/>
                </a:gdLst>
                <a:ahLst/>
                <a:cxnLst>
                  <a:cxn ang="0">
                    <a:pos x="connsiteX0" y="connsiteY0"/>
                  </a:cxn>
                  <a:cxn ang="0">
                    <a:pos x="connsiteX1" y="connsiteY1"/>
                  </a:cxn>
                  <a:cxn ang="0">
                    <a:pos x="connsiteX2" y="connsiteY2"/>
                  </a:cxn>
                  <a:cxn ang="0">
                    <a:pos x="connsiteX3" y="connsiteY3"/>
                  </a:cxn>
                </a:cxnLst>
                <a:rect l="l" t="t" r="r" b="b"/>
                <a:pathLst>
                  <a:path w="313893" h="307658">
                    <a:moveTo>
                      <a:pt x="59273" y="32949"/>
                    </a:moveTo>
                    <a:cubicBezTo>
                      <a:pt x="6352" y="68508"/>
                      <a:pt x="-36153" y="161701"/>
                      <a:pt x="46303" y="266061"/>
                    </a:cubicBezTo>
                    <a:cubicBezTo>
                      <a:pt x="128750" y="370421"/>
                      <a:pt x="322025" y="255934"/>
                      <a:pt x="313628" y="168673"/>
                    </a:cubicBezTo>
                    <a:cubicBezTo>
                      <a:pt x="302899" y="57103"/>
                      <a:pt x="194955" y="-58217"/>
                      <a:pt x="59273" y="32949"/>
                    </a:cubicBezTo>
                    <a:close/>
                  </a:path>
                </a:pathLst>
              </a:custGeom>
              <a:solidFill>
                <a:schemeClr val="accent2">
                  <a:lumMod val="60000"/>
                  <a:lumOff val="4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1" name="任意多边形: 形状 180">
                <a:extLst>
                  <a:ext uri="{FF2B5EF4-FFF2-40B4-BE49-F238E27FC236}">
                    <a16:creationId xmlns:a16="http://schemas.microsoft.com/office/drawing/2014/main" id="{59841FDA-5332-7CBB-F808-AAF7F8499B31}"/>
                  </a:ext>
                </a:extLst>
              </p:cNvPr>
              <p:cNvSpPr/>
              <p:nvPr/>
            </p:nvSpPr>
            <p:spPr>
              <a:xfrm>
                <a:off x="11590206" y="6041924"/>
                <a:ext cx="232853" cy="286383"/>
              </a:xfrm>
              <a:custGeom>
                <a:avLst/>
                <a:gdLst>
                  <a:gd name="connsiteX0" fmla="*/ 78589 w 232853"/>
                  <a:gd name="connsiteY0" fmla="*/ 177150 h 286383"/>
                  <a:gd name="connsiteX1" fmla="*/ 78548 w 232853"/>
                  <a:gd name="connsiteY1" fmla="*/ 0 h 286383"/>
                  <a:gd name="connsiteX2" fmla="*/ 59273 w 232853"/>
                  <a:gd name="connsiteY2" fmla="*/ 11677 h 286383"/>
                  <a:gd name="connsiteX3" fmla="*/ 46302 w 232853"/>
                  <a:gd name="connsiteY3" fmla="*/ 244789 h 286383"/>
                  <a:gd name="connsiteX4" fmla="*/ 232853 w 232853"/>
                  <a:gd name="connsiteY4" fmla="*/ 258213 h 286383"/>
                  <a:gd name="connsiteX5" fmla="*/ 78589 w 232853"/>
                  <a:gd name="connsiteY5" fmla="*/ 177150 h 286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853" h="286383">
                    <a:moveTo>
                      <a:pt x="78589" y="177150"/>
                    </a:moveTo>
                    <a:cubicBezTo>
                      <a:pt x="21935" y="78369"/>
                      <a:pt x="78350" y="272"/>
                      <a:pt x="78548" y="0"/>
                    </a:cubicBezTo>
                    <a:cubicBezTo>
                      <a:pt x="72195" y="3436"/>
                      <a:pt x="65767" y="7318"/>
                      <a:pt x="59273" y="11677"/>
                    </a:cubicBezTo>
                    <a:cubicBezTo>
                      <a:pt x="6352" y="47236"/>
                      <a:pt x="-36153" y="140429"/>
                      <a:pt x="46302" y="244789"/>
                    </a:cubicBezTo>
                    <a:cubicBezTo>
                      <a:pt x="92137" y="302795"/>
                      <a:pt x="172211" y="293187"/>
                      <a:pt x="232853" y="258213"/>
                    </a:cubicBezTo>
                    <a:cubicBezTo>
                      <a:pt x="232853" y="258222"/>
                      <a:pt x="135342" y="276112"/>
                      <a:pt x="78589" y="177150"/>
                    </a:cubicBezTo>
                    <a:close/>
                  </a:path>
                </a:pathLst>
              </a:custGeom>
              <a:solidFill>
                <a:schemeClr val="accent2">
                  <a:lumMod val="7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2" name="任意多边形: 形状 181">
                <a:extLst>
                  <a:ext uri="{FF2B5EF4-FFF2-40B4-BE49-F238E27FC236}">
                    <a16:creationId xmlns:a16="http://schemas.microsoft.com/office/drawing/2014/main" id="{7D3A7262-26C1-6D38-7647-907EB9BFE5D8}"/>
                  </a:ext>
                </a:extLst>
              </p:cNvPr>
              <p:cNvSpPr/>
              <p:nvPr/>
            </p:nvSpPr>
            <p:spPr>
              <a:xfrm>
                <a:off x="11618405" y="6034122"/>
                <a:ext cx="124921" cy="90498"/>
              </a:xfrm>
              <a:custGeom>
                <a:avLst/>
                <a:gdLst>
                  <a:gd name="connsiteX0" fmla="*/ 2842 w 124921"/>
                  <a:gd name="connsiteY0" fmla="*/ 76265 h 90498"/>
                  <a:gd name="connsiteX1" fmla="*/ 76397 w 124921"/>
                  <a:gd name="connsiteY1" fmla="*/ 11057 h 90498"/>
                  <a:gd name="connsiteX2" fmla="*/ 104193 w 124921"/>
                  <a:gd name="connsiteY2" fmla="*/ 23665 h 90498"/>
                  <a:gd name="connsiteX3" fmla="*/ 2842 w 124921"/>
                  <a:gd name="connsiteY3" fmla="*/ 76265 h 90498"/>
                </a:gdLst>
                <a:ahLst/>
                <a:cxnLst>
                  <a:cxn ang="0">
                    <a:pos x="connsiteX0" y="connsiteY0"/>
                  </a:cxn>
                  <a:cxn ang="0">
                    <a:pos x="connsiteX1" y="connsiteY1"/>
                  </a:cxn>
                  <a:cxn ang="0">
                    <a:pos x="connsiteX2" y="connsiteY2"/>
                  </a:cxn>
                  <a:cxn ang="0">
                    <a:pos x="connsiteX3" y="connsiteY3"/>
                  </a:cxn>
                </a:cxnLst>
                <a:rect l="l" t="t" r="r" b="b"/>
                <a:pathLst>
                  <a:path w="124921" h="90498">
                    <a:moveTo>
                      <a:pt x="2842" y="76265"/>
                    </a:moveTo>
                    <a:cubicBezTo>
                      <a:pt x="2842" y="76265"/>
                      <a:pt x="18589" y="35433"/>
                      <a:pt x="76397" y="11057"/>
                    </a:cubicBezTo>
                    <a:cubicBezTo>
                      <a:pt x="134205" y="-13311"/>
                      <a:pt x="136216" y="7950"/>
                      <a:pt x="104193" y="23665"/>
                    </a:cubicBezTo>
                    <a:cubicBezTo>
                      <a:pt x="72170" y="39380"/>
                      <a:pt x="-16969" y="123493"/>
                      <a:pt x="2842" y="76265"/>
                    </a:cubicBezTo>
                    <a:close/>
                  </a:path>
                </a:pathLst>
              </a:custGeom>
              <a:solidFill>
                <a:srgbClr val="F7F7F7">
                  <a:alpha val="40000"/>
                </a:srgb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3" name="任意多边形: 形状 182">
                <a:extLst>
                  <a:ext uri="{FF2B5EF4-FFF2-40B4-BE49-F238E27FC236}">
                    <a16:creationId xmlns:a16="http://schemas.microsoft.com/office/drawing/2014/main" id="{1FBC9E1B-4F9F-86E8-AE94-6F0662E4C437}"/>
                  </a:ext>
                </a:extLst>
              </p:cNvPr>
              <p:cNvSpPr/>
              <p:nvPr/>
            </p:nvSpPr>
            <p:spPr>
              <a:xfrm>
                <a:off x="11677490" y="6143196"/>
                <a:ext cx="187619" cy="136722"/>
              </a:xfrm>
              <a:custGeom>
                <a:avLst/>
                <a:gdLst>
                  <a:gd name="connsiteX0" fmla="*/ 15 w 187619"/>
                  <a:gd name="connsiteY0" fmla="*/ 97617 h 136722"/>
                  <a:gd name="connsiteX1" fmla="*/ 122075 w 187619"/>
                  <a:gd name="connsiteY1" fmla="*/ 126187 h 136722"/>
                  <a:gd name="connsiteX2" fmla="*/ 178498 w 187619"/>
                  <a:gd name="connsiteY2" fmla="*/ 492 h 136722"/>
                  <a:gd name="connsiteX3" fmla="*/ 15 w 187619"/>
                  <a:gd name="connsiteY3" fmla="*/ 97617 h 136722"/>
                </a:gdLst>
                <a:ahLst/>
                <a:cxnLst>
                  <a:cxn ang="0">
                    <a:pos x="connsiteX0" y="connsiteY0"/>
                  </a:cxn>
                  <a:cxn ang="0">
                    <a:pos x="connsiteX1" y="connsiteY1"/>
                  </a:cxn>
                  <a:cxn ang="0">
                    <a:pos x="connsiteX2" y="connsiteY2"/>
                  </a:cxn>
                  <a:cxn ang="0">
                    <a:pos x="connsiteX3" y="connsiteY3"/>
                  </a:cxn>
                </a:cxnLst>
                <a:rect l="l" t="t" r="r" b="b"/>
                <a:pathLst>
                  <a:path w="187619" h="136722">
                    <a:moveTo>
                      <a:pt x="15" y="97617"/>
                    </a:moveTo>
                    <a:cubicBezTo>
                      <a:pt x="1745" y="115507"/>
                      <a:pt x="58128" y="155771"/>
                      <a:pt x="122075" y="126187"/>
                    </a:cubicBezTo>
                    <a:cubicBezTo>
                      <a:pt x="186022" y="96603"/>
                      <a:pt x="199355" y="17608"/>
                      <a:pt x="178498" y="492"/>
                    </a:cubicBezTo>
                    <a:cubicBezTo>
                      <a:pt x="169079" y="-7238"/>
                      <a:pt x="-1839" y="78416"/>
                      <a:pt x="15" y="97617"/>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4" name="任意多边形: 形状 183">
                <a:extLst>
                  <a:ext uri="{FF2B5EF4-FFF2-40B4-BE49-F238E27FC236}">
                    <a16:creationId xmlns:a16="http://schemas.microsoft.com/office/drawing/2014/main" id="{F23C783E-CA20-62C7-1E83-BA4B804B9B43}"/>
                  </a:ext>
                </a:extLst>
              </p:cNvPr>
              <p:cNvSpPr/>
              <p:nvPr/>
            </p:nvSpPr>
            <p:spPr>
              <a:xfrm>
                <a:off x="11699466" y="6153313"/>
                <a:ext cx="142935" cy="84697"/>
              </a:xfrm>
              <a:custGeom>
                <a:avLst/>
                <a:gdLst>
                  <a:gd name="connsiteX0" fmla="*/ 0 w 142935"/>
                  <a:gd name="connsiteY0" fmla="*/ 72946 h 84697"/>
                  <a:gd name="connsiteX1" fmla="*/ 14124 w 142935"/>
                  <a:gd name="connsiteY1" fmla="*/ 84541 h 84697"/>
                  <a:gd name="connsiteX2" fmla="*/ 138714 w 142935"/>
                  <a:gd name="connsiteY2" fmla="*/ 19885 h 84697"/>
                  <a:gd name="connsiteX3" fmla="*/ 140560 w 142935"/>
                  <a:gd name="connsiteY3" fmla="*/ 0 h 84697"/>
                  <a:gd name="connsiteX4" fmla="*/ 64680 w 142935"/>
                  <a:gd name="connsiteY4" fmla="*/ 33292 h 84697"/>
                  <a:gd name="connsiteX5" fmla="*/ 0 w 142935"/>
                  <a:gd name="connsiteY5" fmla="*/ 72946 h 8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935" h="84697">
                    <a:moveTo>
                      <a:pt x="0" y="72946"/>
                    </a:moveTo>
                    <a:cubicBezTo>
                      <a:pt x="0" y="72946"/>
                      <a:pt x="5562" y="86280"/>
                      <a:pt x="14124" y="84541"/>
                    </a:cubicBezTo>
                    <a:cubicBezTo>
                      <a:pt x="22686" y="82802"/>
                      <a:pt x="130457" y="23502"/>
                      <a:pt x="138714" y="19885"/>
                    </a:cubicBezTo>
                    <a:cubicBezTo>
                      <a:pt x="146979" y="16275"/>
                      <a:pt x="140560" y="0"/>
                      <a:pt x="140560" y="0"/>
                    </a:cubicBezTo>
                    <a:cubicBezTo>
                      <a:pt x="140560" y="0"/>
                      <a:pt x="112105" y="5983"/>
                      <a:pt x="64680" y="33292"/>
                    </a:cubicBezTo>
                    <a:cubicBezTo>
                      <a:pt x="17256" y="60618"/>
                      <a:pt x="0" y="72946"/>
                      <a:pt x="0" y="72946"/>
                    </a:cubicBez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5" name="任意多边形: 形状 184">
                <a:extLst>
                  <a:ext uri="{FF2B5EF4-FFF2-40B4-BE49-F238E27FC236}">
                    <a16:creationId xmlns:a16="http://schemas.microsoft.com/office/drawing/2014/main" id="{5708524E-8CFE-A9BA-35D6-CDFAF1C8586C}"/>
                  </a:ext>
                </a:extLst>
              </p:cNvPr>
              <p:cNvSpPr/>
              <p:nvPr/>
            </p:nvSpPr>
            <p:spPr>
              <a:xfrm>
                <a:off x="11736186" y="6231971"/>
                <a:ext cx="88883" cy="42317"/>
              </a:xfrm>
              <a:custGeom>
                <a:avLst/>
                <a:gdLst>
                  <a:gd name="connsiteX0" fmla="*/ 0 w 88883"/>
                  <a:gd name="connsiteY0" fmla="*/ 39876 h 42317"/>
                  <a:gd name="connsiteX1" fmla="*/ 72996 w 88883"/>
                  <a:gd name="connsiteY1" fmla="*/ 1318 h 42317"/>
                  <a:gd name="connsiteX2" fmla="*/ 88883 w 88883"/>
                  <a:gd name="connsiteY2" fmla="*/ 14849 h 42317"/>
                  <a:gd name="connsiteX3" fmla="*/ 0 w 88883"/>
                  <a:gd name="connsiteY3" fmla="*/ 39876 h 42317"/>
                </a:gdLst>
                <a:ahLst/>
                <a:cxnLst>
                  <a:cxn ang="0">
                    <a:pos x="connsiteX0" y="connsiteY0"/>
                  </a:cxn>
                  <a:cxn ang="0">
                    <a:pos x="connsiteX1" y="connsiteY1"/>
                  </a:cxn>
                  <a:cxn ang="0">
                    <a:pos x="connsiteX2" y="connsiteY2"/>
                  </a:cxn>
                  <a:cxn ang="0">
                    <a:pos x="connsiteX3" y="connsiteY3"/>
                  </a:cxn>
                </a:cxnLst>
                <a:rect l="l" t="t" r="r" b="b"/>
                <a:pathLst>
                  <a:path w="88883" h="42317">
                    <a:moveTo>
                      <a:pt x="0" y="39876"/>
                    </a:moveTo>
                    <a:cubicBezTo>
                      <a:pt x="0" y="39876"/>
                      <a:pt x="48611" y="-8513"/>
                      <a:pt x="72996" y="1318"/>
                    </a:cubicBezTo>
                    <a:cubicBezTo>
                      <a:pt x="89089" y="7260"/>
                      <a:pt x="88883" y="14849"/>
                      <a:pt x="88883" y="14849"/>
                    </a:cubicBezTo>
                    <a:cubicBezTo>
                      <a:pt x="88883" y="14849"/>
                      <a:pt x="45999" y="52031"/>
                      <a:pt x="0" y="39876"/>
                    </a:cubicBezTo>
                    <a:close/>
                  </a:path>
                </a:pathLst>
              </a:custGeom>
              <a:solidFill>
                <a:srgbClr val="F45B5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6" name="任意多边形: 形状 185">
                <a:extLst>
                  <a:ext uri="{FF2B5EF4-FFF2-40B4-BE49-F238E27FC236}">
                    <a16:creationId xmlns:a16="http://schemas.microsoft.com/office/drawing/2014/main" id="{6E3C656F-59CE-11D2-092B-BA7B2D11CB16}"/>
                  </a:ext>
                </a:extLst>
              </p:cNvPr>
              <p:cNvSpPr/>
              <p:nvPr/>
            </p:nvSpPr>
            <p:spPr>
              <a:xfrm>
                <a:off x="11633406" y="6128612"/>
                <a:ext cx="83412" cy="68820"/>
              </a:xfrm>
              <a:custGeom>
                <a:avLst/>
                <a:gdLst>
                  <a:gd name="connsiteX0" fmla="*/ 4231 w 83412"/>
                  <a:gd name="connsiteY0" fmla="*/ 68813 h 68820"/>
                  <a:gd name="connsiteX1" fmla="*/ 44651 w 83412"/>
                  <a:gd name="connsiteY1" fmla="*/ 26885 h 68820"/>
                  <a:gd name="connsiteX2" fmla="*/ 82714 w 83412"/>
                  <a:gd name="connsiteY2" fmla="*/ 24701 h 68820"/>
                  <a:gd name="connsiteX3" fmla="*/ 31128 w 83412"/>
                  <a:gd name="connsiteY3" fmla="*/ 2130 h 68820"/>
                  <a:gd name="connsiteX4" fmla="*/ 4231 w 83412"/>
                  <a:gd name="connsiteY4" fmla="*/ 68813 h 68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412" h="68820">
                    <a:moveTo>
                      <a:pt x="4231" y="68813"/>
                    </a:moveTo>
                    <a:cubicBezTo>
                      <a:pt x="11425" y="69423"/>
                      <a:pt x="28088" y="31426"/>
                      <a:pt x="44651" y="26885"/>
                    </a:cubicBezTo>
                    <a:cubicBezTo>
                      <a:pt x="61214" y="22344"/>
                      <a:pt x="76344" y="29357"/>
                      <a:pt x="82714" y="24701"/>
                    </a:cubicBezTo>
                    <a:cubicBezTo>
                      <a:pt x="89084" y="20045"/>
                      <a:pt x="50296" y="-7817"/>
                      <a:pt x="31128" y="2130"/>
                    </a:cubicBezTo>
                    <a:cubicBezTo>
                      <a:pt x="11969" y="12085"/>
                      <a:pt x="-9201" y="67668"/>
                      <a:pt x="4231" y="68813"/>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7" name="任意多边形: 形状 186">
                <a:extLst>
                  <a:ext uri="{FF2B5EF4-FFF2-40B4-BE49-F238E27FC236}">
                    <a16:creationId xmlns:a16="http://schemas.microsoft.com/office/drawing/2014/main" id="{E190EDAA-4E9F-B8C8-B2D1-C854ED647C4B}"/>
                  </a:ext>
                </a:extLst>
              </p:cNvPr>
              <p:cNvSpPr/>
              <p:nvPr/>
            </p:nvSpPr>
            <p:spPr>
              <a:xfrm>
                <a:off x="11776163" y="6061478"/>
                <a:ext cx="67522" cy="53842"/>
              </a:xfrm>
              <a:custGeom>
                <a:avLst/>
                <a:gdLst>
                  <a:gd name="connsiteX0" fmla="*/ 6731 w 67522"/>
                  <a:gd name="connsiteY0" fmla="*/ 53804 h 53842"/>
                  <a:gd name="connsiteX1" fmla="*/ 32046 w 67522"/>
                  <a:gd name="connsiteY1" fmla="*/ 24451 h 53842"/>
                  <a:gd name="connsiteX2" fmla="*/ 66393 w 67522"/>
                  <a:gd name="connsiteY2" fmla="*/ 22918 h 53842"/>
                  <a:gd name="connsiteX3" fmla="*/ 17757 w 67522"/>
                  <a:gd name="connsiteY3" fmla="*/ 2127 h 53842"/>
                  <a:gd name="connsiteX4" fmla="*/ 6731 w 67522"/>
                  <a:gd name="connsiteY4" fmla="*/ 53804 h 5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22" h="53842">
                    <a:moveTo>
                      <a:pt x="6731" y="53804"/>
                    </a:moveTo>
                    <a:cubicBezTo>
                      <a:pt x="15722" y="52543"/>
                      <a:pt x="23509" y="27525"/>
                      <a:pt x="32046" y="24451"/>
                    </a:cubicBezTo>
                    <a:cubicBezTo>
                      <a:pt x="40584" y="21369"/>
                      <a:pt x="58457" y="28456"/>
                      <a:pt x="66393" y="22918"/>
                    </a:cubicBezTo>
                    <a:cubicBezTo>
                      <a:pt x="74329" y="17381"/>
                      <a:pt x="38548" y="-7309"/>
                      <a:pt x="17757" y="2127"/>
                    </a:cubicBezTo>
                    <a:cubicBezTo>
                      <a:pt x="-3034" y="11563"/>
                      <a:pt x="-3973" y="55312"/>
                      <a:pt x="6731" y="53804"/>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nvGrpSpPr>
            <p:cNvPr id="162" name="图形 20">
              <a:extLst>
                <a:ext uri="{FF2B5EF4-FFF2-40B4-BE49-F238E27FC236}">
                  <a16:creationId xmlns:a16="http://schemas.microsoft.com/office/drawing/2014/main" id="{26449C1F-DFD7-6B57-B7F9-18226E42A39D}"/>
                </a:ext>
              </a:extLst>
            </p:cNvPr>
            <p:cNvGrpSpPr/>
            <p:nvPr/>
          </p:nvGrpSpPr>
          <p:grpSpPr>
            <a:xfrm>
              <a:off x="11126544" y="3444945"/>
              <a:ext cx="389994" cy="602348"/>
              <a:chOff x="13154970" y="6612793"/>
              <a:chExt cx="389993" cy="602346"/>
            </a:xfrm>
          </p:grpSpPr>
          <p:sp>
            <p:nvSpPr>
              <p:cNvPr id="172" name="任意多边形: 形状 171">
                <a:extLst>
                  <a:ext uri="{FF2B5EF4-FFF2-40B4-BE49-F238E27FC236}">
                    <a16:creationId xmlns:a16="http://schemas.microsoft.com/office/drawing/2014/main" id="{AAD12805-9097-69BE-4353-1960DB332CDF}"/>
                  </a:ext>
                </a:extLst>
              </p:cNvPr>
              <p:cNvSpPr/>
              <p:nvPr/>
            </p:nvSpPr>
            <p:spPr>
              <a:xfrm>
                <a:off x="13154971" y="6612793"/>
                <a:ext cx="218341" cy="220543"/>
              </a:xfrm>
              <a:custGeom>
                <a:avLst/>
                <a:gdLst>
                  <a:gd name="connsiteX0" fmla="*/ 152204 w 218341"/>
                  <a:gd name="connsiteY0" fmla="*/ 9275 h 220543"/>
                  <a:gd name="connsiteX1" fmla="*/ 5588 w 218341"/>
                  <a:gd name="connsiteY1" fmla="*/ 82774 h 220543"/>
                  <a:gd name="connsiteX2" fmla="*/ 158302 w 218341"/>
                  <a:gd name="connsiteY2" fmla="*/ 211715 h 220543"/>
                  <a:gd name="connsiteX3" fmla="*/ 152204 w 218341"/>
                  <a:gd name="connsiteY3" fmla="*/ 9275 h 220543"/>
                </a:gdLst>
                <a:ahLst/>
                <a:cxnLst>
                  <a:cxn ang="0">
                    <a:pos x="connsiteX0" y="connsiteY0"/>
                  </a:cxn>
                  <a:cxn ang="0">
                    <a:pos x="connsiteX1" y="connsiteY1"/>
                  </a:cxn>
                  <a:cxn ang="0">
                    <a:pos x="connsiteX2" y="connsiteY2"/>
                  </a:cxn>
                  <a:cxn ang="0">
                    <a:pos x="connsiteX3" y="connsiteY3"/>
                  </a:cxn>
                </a:cxnLst>
                <a:rect l="l" t="t" r="r" b="b"/>
                <a:pathLst>
                  <a:path w="218341" h="220543">
                    <a:moveTo>
                      <a:pt x="152204" y="9275"/>
                    </a:moveTo>
                    <a:cubicBezTo>
                      <a:pt x="112048" y="-10569"/>
                      <a:pt x="40404" y="-3927"/>
                      <a:pt x="5588" y="82774"/>
                    </a:cubicBezTo>
                    <a:cubicBezTo>
                      <a:pt x="-29229" y="169474"/>
                      <a:pt x="108043" y="247299"/>
                      <a:pt x="158302" y="211715"/>
                    </a:cubicBezTo>
                    <a:cubicBezTo>
                      <a:pt x="222554" y="166211"/>
                      <a:pt x="255154" y="60145"/>
                      <a:pt x="152204" y="9275"/>
                    </a:cubicBezTo>
                    <a:close/>
                  </a:path>
                </a:pathLst>
              </a:custGeom>
              <a:solidFill>
                <a:schemeClr val="accent2">
                  <a:lumMod val="60000"/>
                  <a:lumOff val="4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3" name="任意多边形: 形状 172">
                <a:extLst>
                  <a:ext uri="{FF2B5EF4-FFF2-40B4-BE49-F238E27FC236}">
                    <a16:creationId xmlns:a16="http://schemas.microsoft.com/office/drawing/2014/main" id="{5A0E4C82-FCCA-2B09-8947-E16DF2BCA984}"/>
                  </a:ext>
                </a:extLst>
              </p:cNvPr>
              <p:cNvSpPr/>
              <p:nvPr/>
            </p:nvSpPr>
            <p:spPr>
              <a:xfrm>
                <a:off x="13154970" y="6612793"/>
                <a:ext cx="166057" cy="201175"/>
              </a:xfrm>
              <a:custGeom>
                <a:avLst/>
                <a:gdLst>
                  <a:gd name="connsiteX0" fmla="*/ 58089 w 166057"/>
                  <a:gd name="connsiteY0" fmla="*/ 78835 h 201175"/>
                  <a:gd name="connsiteX1" fmla="*/ 166058 w 166057"/>
                  <a:gd name="connsiteY1" fmla="*/ 16947 h 201175"/>
                  <a:gd name="connsiteX2" fmla="*/ 152205 w 166057"/>
                  <a:gd name="connsiteY2" fmla="*/ 9275 h 201175"/>
                  <a:gd name="connsiteX3" fmla="*/ 5589 w 166057"/>
                  <a:gd name="connsiteY3" fmla="*/ 82774 h 201175"/>
                  <a:gd name="connsiteX4" fmla="*/ 62548 w 166057"/>
                  <a:gd name="connsiteY4" fmla="*/ 201176 h 201175"/>
                  <a:gd name="connsiteX5" fmla="*/ 58089 w 166057"/>
                  <a:gd name="connsiteY5" fmla="*/ 78835 h 201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057" h="201175">
                    <a:moveTo>
                      <a:pt x="58089" y="78835"/>
                    </a:moveTo>
                    <a:cubicBezTo>
                      <a:pt x="98518" y="9802"/>
                      <a:pt x="165819" y="16922"/>
                      <a:pt x="166058" y="16947"/>
                    </a:cubicBezTo>
                    <a:cubicBezTo>
                      <a:pt x="161740" y="14277"/>
                      <a:pt x="157133" y="11714"/>
                      <a:pt x="152205" y="9275"/>
                    </a:cubicBezTo>
                    <a:cubicBezTo>
                      <a:pt x="112049" y="-10569"/>
                      <a:pt x="40405" y="-3927"/>
                      <a:pt x="5589" y="82774"/>
                    </a:cubicBezTo>
                    <a:cubicBezTo>
                      <a:pt x="-13769" y="130965"/>
                      <a:pt x="20059" y="176421"/>
                      <a:pt x="62548" y="201176"/>
                    </a:cubicBezTo>
                    <a:cubicBezTo>
                      <a:pt x="62548" y="201176"/>
                      <a:pt x="17595" y="147982"/>
                      <a:pt x="58089" y="78835"/>
                    </a:cubicBezTo>
                    <a:close/>
                  </a:path>
                </a:pathLst>
              </a:custGeom>
              <a:solidFill>
                <a:schemeClr val="accent2">
                  <a:lumMod val="7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4" name="任意多边形: 形状 173">
                <a:extLst>
                  <a:ext uri="{FF2B5EF4-FFF2-40B4-BE49-F238E27FC236}">
                    <a16:creationId xmlns:a16="http://schemas.microsoft.com/office/drawing/2014/main" id="{3A118E04-5AB0-725F-B07B-06649459C3E2}"/>
                  </a:ext>
                </a:extLst>
              </p:cNvPr>
              <p:cNvSpPr/>
              <p:nvPr/>
            </p:nvSpPr>
            <p:spPr>
              <a:xfrm>
                <a:off x="13253844" y="6624377"/>
                <a:ext cx="96395" cy="50377"/>
              </a:xfrm>
              <a:custGeom>
                <a:avLst/>
                <a:gdLst>
                  <a:gd name="connsiteX0" fmla="*/ 8856 w 96395"/>
                  <a:gd name="connsiteY0" fmla="*/ 311 h 50377"/>
                  <a:gd name="connsiteX1" fmla="*/ 74287 w 96395"/>
                  <a:gd name="connsiteY1" fmla="*/ 22380 h 50377"/>
                  <a:gd name="connsiteX2" fmla="*/ 76306 w 96395"/>
                  <a:gd name="connsiteY2" fmla="*/ 43723 h 50377"/>
                  <a:gd name="connsiteX3" fmla="*/ 8856 w 96395"/>
                  <a:gd name="connsiteY3" fmla="*/ 311 h 50377"/>
                </a:gdLst>
                <a:ahLst/>
                <a:cxnLst>
                  <a:cxn ang="0">
                    <a:pos x="connsiteX0" y="connsiteY0"/>
                  </a:cxn>
                  <a:cxn ang="0">
                    <a:pos x="connsiteX1" y="connsiteY1"/>
                  </a:cxn>
                  <a:cxn ang="0">
                    <a:pos x="connsiteX2" y="connsiteY2"/>
                  </a:cxn>
                  <a:cxn ang="0">
                    <a:pos x="connsiteX3" y="connsiteY3"/>
                  </a:cxn>
                </a:cxnLst>
                <a:rect l="l" t="t" r="r" b="b"/>
                <a:pathLst>
                  <a:path w="96395" h="50377">
                    <a:moveTo>
                      <a:pt x="8856" y="311"/>
                    </a:moveTo>
                    <a:cubicBezTo>
                      <a:pt x="8856" y="311"/>
                      <a:pt x="39248" y="-4345"/>
                      <a:pt x="74287" y="22380"/>
                    </a:cubicBezTo>
                    <a:cubicBezTo>
                      <a:pt x="109325" y="49104"/>
                      <a:pt x="97072" y="57757"/>
                      <a:pt x="76306" y="43723"/>
                    </a:cubicBezTo>
                    <a:cubicBezTo>
                      <a:pt x="55539" y="29689"/>
                      <a:pt x="-26842" y="4728"/>
                      <a:pt x="8856" y="311"/>
                    </a:cubicBezTo>
                    <a:close/>
                  </a:path>
                </a:pathLst>
              </a:custGeom>
              <a:solidFill>
                <a:srgbClr val="F7F7F7">
                  <a:alpha val="40000"/>
                </a:srgb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5" name="任意多边形: 形状 174">
                <a:extLst>
                  <a:ext uri="{FF2B5EF4-FFF2-40B4-BE49-F238E27FC236}">
                    <a16:creationId xmlns:a16="http://schemas.microsoft.com/office/drawing/2014/main" id="{3794D4CE-8820-8670-E5CC-431E8C009684}"/>
                  </a:ext>
                </a:extLst>
              </p:cNvPr>
              <p:cNvSpPr/>
              <p:nvPr/>
            </p:nvSpPr>
            <p:spPr>
              <a:xfrm>
                <a:off x="13195642" y="6703946"/>
                <a:ext cx="128753" cy="99475"/>
              </a:xfrm>
              <a:custGeom>
                <a:avLst/>
                <a:gdLst>
                  <a:gd name="connsiteX0" fmla="*/ 7207 w 128753"/>
                  <a:gd name="connsiteY0" fmla="*/ 578 h 99475"/>
                  <a:gd name="connsiteX1" fmla="*/ 32415 w 128753"/>
                  <a:gd name="connsiteY1" fmla="*/ 84954 h 99475"/>
                  <a:gd name="connsiteX2" fmla="*/ 128740 w 128753"/>
                  <a:gd name="connsiteY2" fmla="*/ 75453 h 99475"/>
                  <a:gd name="connsiteX3" fmla="*/ 7207 w 128753"/>
                  <a:gd name="connsiteY3" fmla="*/ 578 h 99475"/>
                </a:gdLst>
                <a:ahLst/>
                <a:cxnLst>
                  <a:cxn ang="0">
                    <a:pos x="connsiteX0" y="connsiteY0"/>
                  </a:cxn>
                  <a:cxn ang="0">
                    <a:pos x="connsiteX1" y="connsiteY1"/>
                  </a:cxn>
                  <a:cxn ang="0">
                    <a:pos x="connsiteX2" y="connsiteY2"/>
                  </a:cxn>
                  <a:cxn ang="0">
                    <a:pos x="connsiteX3" y="connsiteY3"/>
                  </a:cxn>
                </a:cxnLst>
                <a:rect l="l" t="t" r="r" b="b"/>
                <a:pathLst>
                  <a:path w="128753" h="99475">
                    <a:moveTo>
                      <a:pt x="7207" y="578"/>
                    </a:moveTo>
                    <a:cubicBezTo>
                      <a:pt x="-3093" y="7879"/>
                      <a:pt x="-7947" y="56310"/>
                      <a:pt x="32415" y="84954"/>
                    </a:cubicBezTo>
                    <a:cubicBezTo>
                      <a:pt x="72778" y="113607"/>
                      <a:pt x="125584" y="94143"/>
                      <a:pt x="128740" y="75453"/>
                    </a:cubicBezTo>
                    <a:cubicBezTo>
                      <a:pt x="130157" y="67014"/>
                      <a:pt x="18266" y="-7259"/>
                      <a:pt x="7207" y="578"/>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6" name="任意多边形: 形状 175">
                <a:extLst>
                  <a:ext uri="{FF2B5EF4-FFF2-40B4-BE49-F238E27FC236}">
                    <a16:creationId xmlns:a16="http://schemas.microsoft.com/office/drawing/2014/main" id="{472C0C6D-0037-E8CB-A901-3041342F96BD}"/>
                  </a:ext>
                </a:extLst>
              </p:cNvPr>
              <p:cNvSpPr/>
              <p:nvPr/>
            </p:nvSpPr>
            <p:spPr>
              <a:xfrm>
                <a:off x="13215880" y="6712831"/>
                <a:ext cx="97055" cy="66903"/>
              </a:xfrm>
              <a:custGeom>
                <a:avLst/>
                <a:gdLst>
                  <a:gd name="connsiteX0" fmla="*/ 3508 w 97055"/>
                  <a:gd name="connsiteY0" fmla="*/ 0 h 66903"/>
                  <a:gd name="connsiteX1" fmla="*/ 1374 w 97055"/>
                  <a:gd name="connsiteY1" fmla="*/ 12658 h 66903"/>
                  <a:gd name="connsiteX2" fmla="*/ 84291 w 97055"/>
                  <a:gd name="connsiteY2" fmla="*/ 66024 h 66903"/>
                  <a:gd name="connsiteX3" fmla="*/ 97055 w 97055"/>
                  <a:gd name="connsiteY3" fmla="*/ 60206 h 66903"/>
                  <a:gd name="connsiteX4" fmla="*/ 50265 w 97055"/>
                  <a:gd name="connsiteY4" fmla="*/ 25579 h 66903"/>
                  <a:gd name="connsiteX5" fmla="*/ 3508 w 97055"/>
                  <a:gd name="connsiteY5" fmla="*/ 0 h 66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055" h="66903">
                    <a:moveTo>
                      <a:pt x="3508" y="0"/>
                    </a:moveTo>
                    <a:cubicBezTo>
                      <a:pt x="3508" y="0"/>
                      <a:pt x="-2673" y="8051"/>
                      <a:pt x="1374" y="12658"/>
                    </a:cubicBezTo>
                    <a:cubicBezTo>
                      <a:pt x="5420" y="17264"/>
                      <a:pt x="79206" y="62250"/>
                      <a:pt x="84291" y="66024"/>
                    </a:cubicBezTo>
                    <a:cubicBezTo>
                      <a:pt x="89375" y="69799"/>
                      <a:pt x="97055" y="60206"/>
                      <a:pt x="97055" y="60206"/>
                    </a:cubicBezTo>
                    <a:cubicBezTo>
                      <a:pt x="97055" y="60206"/>
                      <a:pt x="83475" y="44953"/>
                      <a:pt x="50265" y="25579"/>
                    </a:cubicBezTo>
                    <a:cubicBezTo>
                      <a:pt x="17056" y="6205"/>
                      <a:pt x="3508" y="0"/>
                      <a:pt x="3508" y="0"/>
                    </a:cubicBez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7" name="任意多边形: 形状 176">
                <a:extLst>
                  <a:ext uri="{FF2B5EF4-FFF2-40B4-BE49-F238E27FC236}">
                    <a16:creationId xmlns:a16="http://schemas.microsoft.com/office/drawing/2014/main" id="{BA782E46-DAC3-185B-200B-64299E551236}"/>
                  </a:ext>
                </a:extLst>
              </p:cNvPr>
              <p:cNvSpPr/>
              <p:nvPr/>
            </p:nvSpPr>
            <p:spPr>
              <a:xfrm>
                <a:off x="13204431" y="6751133"/>
                <a:ext cx="49483" cy="45439"/>
              </a:xfrm>
              <a:custGeom>
                <a:avLst/>
                <a:gdLst>
                  <a:gd name="connsiteX0" fmla="*/ 0 w 49483"/>
                  <a:gd name="connsiteY0" fmla="*/ 0 h 45439"/>
                  <a:gd name="connsiteX1" fmla="*/ 48990 w 49483"/>
                  <a:gd name="connsiteY1" fmla="*/ 31026 h 45439"/>
                  <a:gd name="connsiteX2" fmla="*/ 46287 w 49483"/>
                  <a:gd name="connsiteY2" fmla="*/ 45439 h 45439"/>
                  <a:gd name="connsiteX3" fmla="*/ 0 w 49483"/>
                  <a:gd name="connsiteY3" fmla="*/ 0 h 45439"/>
                </a:gdLst>
                <a:ahLst/>
                <a:cxnLst>
                  <a:cxn ang="0">
                    <a:pos x="connsiteX0" y="connsiteY0"/>
                  </a:cxn>
                  <a:cxn ang="0">
                    <a:pos x="connsiteX1" y="connsiteY1"/>
                  </a:cxn>
                  <a:cxn ang="0">
                    <a:pos x="connsiteX2" y="connsiteY2"/>
                  </a:cxn>
                  <a:cxn ang="0">
                    <a:pos x="connsiteX3" y="connsiteY3"/>
                  </a:cxn>
                </a:cxnLst>
                <a:rect l="l" t="t" r="r" b="b"/>
                <a:pathLst>
                  <a:path w="49483" h="45439">
                    <a:moveTo>
                      <a:pt x="0" y="0"/>
                    </a:moveTo>
                    <a:cubicBezTo>
                      <a:pt x="0" y="0"/>
                      <a:pt x="46469" y="12732"/>
                      <a:pt x="48990" y="31026"/>
                    </a:cubicBezTo>
                    <a:cubicBezTo>
                      <a:pt x="50985" y="42909"/>
                      <a:pt x="46287" y="45439"/>
                      <a:pt x="46287" y="45439"/>
                    </a:cubicBezTo>
                    <a:cubicBezTo>
                      <a:pt x="46287" y="45439"/>
                      <a:pt x="8653" y="32279"/>
                      <a:pt x="0" y="0"/>
                    </a:cubicBezTo>
                    <a:close/>
                  </a:path>
                </a:pathLst>
              </a:custGeom>
              <a:solidFill>
                <a:srgbClr val="F45B5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8" name="任意多边形: 形状 177">
                <a:extLst>
                  <a:ext uri="{FF2B5EF4-FFF2-40B4-BE49-F238E27FC236}">
                    <a16:creationId xmlns:a16="http://schemas.microsoft.com/office/drawing/2014/main" id="{8959D80D-1CD4-7604-1BB0-619D1F4090D4}"/>
                  </a:ext>
                </a:extLst>
              </p:cNvPr>
              <p:cNvSpPr/>
              <p:nvPr/>
            </p:nvSpPr>
            <p:spPr>
              <a:xfrm>
                <a:off x="13220005" y="6662934"/>
                <a:ext cx="50984" cy="39052"/>
              </a:xfrm>
              <a:custGeom>
                <a:avLst/>
                <a:gdLst>
                  <a:gd name="connsiteX0" fmla="*/ 1 w 50984"/>
                  <a:gd name="connsiteY0" fmla="*/ 12937 h 39052"/>
                  <a:gd name="connsiteX1" fmla="*/ 46395 w 50984"/>
                  <a:gd name="connsiteY1" fmla="*/ 38953 h 39052"/>
                  <a:gd name="connsiteX2" fmla="*/ 48200 w 50984"/>
                  <a:gd name="connsiteY2" fmla="*/ 20568 h 39052"/>
                  <a:gd name="connsiteX3" fmla="*/ 31274 w 50984"/>
                  <a:gd name="connsiteY3" fmla="*/ 148 h 39052"/>
                  <a:gd name="connsiteX4" fmla="*/ 37652 w 50984"/>
                  <a:gd name="connsiteY4" fmla="*/ 20601 h 39052"/>
                  <a:gd name="connsiteX5" fmla="*/ 1 w 50984"/>
                  <a:gd name="connsiteY5" fmla="*/ 12937 h 39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84" h="39052">
                    <a:moveTo>
                      <a:pt x="1" y="12937"/>
                    </a:moveTo>
                    <a:cubicBezTo>
                      <a:pt x="-115" y="16703"/>
                      <a:pt x="15979" y="15368"/>
                      <a:pt x="46395" y="38953"/>
                    </a:cubicBezTo>
                    <a:cubicBezTo>
                      <a:pt x="49329" y="39843"/>
                      <a:pt x="54042" y="34858"/>
                      <a:pt x="48200" y="20568"/>
                    </a:cubicBezTo>
                    <a:cubicBezTo>
                      <a:pt x="42357" y="6287"/>
                      <a:pt x="33119" y="-1162"/>
                      <a:pt x="31274" y="148"/>
                    </a:cubicBezTo>
                    <a:cubicBezTo>
                      <a:pt x="29428" y="1466"/>
                      <a:pt x="36679" y="12773"/>
                      <a:pt x="37652" y="20601"/>
                    </a:cubicBezTo>
                    <a:cubicBezTo>
                      <a:pt x="16811" y="9394"/>
                      <a:pt x="132" y="8850"/>
                      <a:pt x="1" y="12937"/>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9" name="任意多边形: 形状 178">
                <a:extLst>
                  <a:ext uri="{FF2B5EF4-FFF2-40B4-BE49-F238E27FC236}">
                    <a16:creationId xmlns:a16="http://schemas.microsoft.com/office/drawing/2014/main" id="{EA0A5364-85B9-5278-8664-CCBAF8548E72}"/>
                  </a:ext>
                </a:extLst>
              </p:cNvPr>
              <p:cNvSpPr/>
              <p:nvPr/>
            </p:nvSpPr>
            <p:spPr>
              <a:xfrm>
                <a:off x="13303941" y="6719438"/>
                <a:ext cx="38794" cy="35714"/>
              </a:xfrm>
              <a:custGeom>
                <a:avLst/>
                <a:gdLst>
                  <a:gd name="connsiteX0" fmla="*/ 36131 w 38794"/>
                  <a:gd name="connsiteY0" fmla="*/ 5811 h 35714"/>
                  <a:gd name="connsiteX1" fmla="*/ 333 w 38794"/>
                  <a:gd name="connsiteY1" fmla="*/ 3817 h 35714"/>
                  <a:gd name="connsiteX2" fmla="*/ 35125 w 38794"/>
                  <a:gd name="connsiteY2" fmla="*/ 33846 h 35714"/>
                  <a:gd name="connsiteX3" fmla="*/ 33716 w 38794"/>
                  <a:gd name="connsiteY3" fmla="*/ 22795 h 35714"/>
                  <a:gd name="connsiteX4" fmla="*/ 16683 w 38794"/>
                  <a:gd name="connsiteY4" fmla="*/ 7220 h 35714"/>
                  <a:gd name="connsiteX5" fmla="*/ 36131 w 38794"/>
                  <a:gd name="connsiteY5" fmla="*/ 5811 h 3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794" h="35714">
                    <a:moveTo>
                      <a:pt x="36131" y="5811"/>
                    </a:moveTo>
                    <a:cubicBezTo>
                      <a:pt x="37911" y="2234"/>
                      <a:pt x="14466" y="-4127"/>
                      <a:pt x="333" y="3817"/>
                    </a:cubicBezTo>
                    <a:cubicBezTo>
                      <a:pt x="-3260" y="5514"/>
                      <a:pt x="23110" y="16705"/>
                      <a:pt x="35125" y="33846"/>
                    </a:cubicBezTo>
                    <a:cubicBezTo>
                      <a:pt x="37713" y="38395"/>
                      <a:pt x="42550" y="34612"/>
                      <a:pt x="33716" y="22795"/>
                    </a:cubicBezTo>
                    <a:cubicBezTo>
                      <a:pt x="27255" y="14150"/>
                      <a:pt x="16683" y="7220"/>
                      <a:pt x="16683" y="7220"/>
                    </a:cubicBezTo>
                    <a:cubicBezTo>
                      <a:pt x="16683" y="7220"/>
                      <a:pt x="34433" y="9231"/>
                      <a:pt x="36131" y="5811"/>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nvGrpSpPr>
            <p:cNvPr id="163" name="图形 20">
              <a:extLst>
                <a:ext uri="{FF2B5EF4-FFF2-40B4-BE49-F238E27FC236}">
                  <a16:creationId xmlns:a16="http://schemas.microsoft.com/office/drawing/2014/main" id="{2732BADB-9C40-A80D-C67A-4FED4063A294}"/>
                </a:ext>
              </a:extLst>
            </p:cNvPr>
            <p:cNvGrpSpPr/>
            <p:nvPr/>
          </p:nvGrpSpPr>
          <p:grpSpPr>
            <a:xfrm>
              <a:off x="7150620" y="2942414"/>
              <a:ext cx="463583" cy="699819"/>
              <a:chOff x="9179050" y="6110264"/>
              <a:chExt cx="463583" cy="699817"/>
            </a:xfrm>
          </p:grpSpPr>
          <p:sp>
            <p:nvSpPr>
              <p:cNvPr id="166" name="任意多边形: 形状 165">
                <a:extLst>
                  <a:ext uri="{FF2B5EF4-FFF2-40B4-BE49-F238E27FC236}">
                    <a16:creationId xmlns:a16="http://schemas.microsoft.com/office/drawing/2014/main" id="{751D629E-CABD-8B6E-C943-9FA052B96449}"/>
                  </a:ext>
                </a:extLst>
              </p:cNvPr>
              <p:cNvSpPr/>
              <p:nvPr/>
            </p:nvSpPr>
            <p:spPr>
              <a:xfrm>
                <a:off x="9179050" y="6110264"/>
                <a:ext cx="259542" cy="256231"/>
              </a:xfrm>
              <a:custGeom>
                <a:avLst/>
                <a:gdLst>
                  <a:gd name="connsiteX0" fmla="*/ 70156 w 259542"/>
                  <a:gd name="connsiteY0" fmla="*/ 13753 h 256231"/>
                  <a:gd name="connsiteX1" fmla="*/ 21495 w 259542"/>
                  <a:gd name="connsiteY1" fmla="*/ 204698 h 256231"/>
                  <a:gd name="connsiteX2" fmla="*/ 258734 w 259542"/>
                  <a:gd name="connsiteY2" fmla="*/ 167524 h 256231"/>
                  <a:gd name="connsiteX3" fmla="*/ 70156 w 259542"/>
                  <a:gd name="connsiteY3" fmla="*/ 13753 h 256231"/>
                </a:gdLst>
                <a:ahLst/>
                <a:cxnLst>
                  <a:cxn ang="0">
                    <a:pos x="connsiteX0" y="connsiteY0"/>
                  </a:cxn>
                  <a:cxn ang="0">
                    <a:pos x="connsiteX1" y="connsiteY1"/>
                  </a:cxn>
                  <a:cxn ang="0">
                    <a:pos x="connsiteX2" y="connsiteY2"/>
                  </a:cxn>
                  <a:cxn ang="0">
                    <a:pos x="connsiteX3" y="connsiteY3"/>
                  </a:cxn>
                </a:cxnLst>
                <a:rect l="l" t="t" r="r" b="b"/>
                <a:pathLst>
                  <a:path w="259542" h="256231">
                    <a:moveTo>
                      <a:pt x="70156" y="13753"/>
                    </a:moveTo>
                    <a:cubicBezTo>
                      <a:pt x="20539" y="34594"/>
                      <a:pt x="-29811" y="104862"/>
                      <a:pt x="21495" y="204698"/>
                    </a:cubicBezTo>
                    <a:cubicBezTo>
                      <a:pt x="72801" y="304534"/>
                      <a:pt x="251490" y="241155"/>
                      <a:pt x="258734" y="167524"/>
                    </a:cubicBezTo>
                    <a:cubicBezTo>
                      <a:pt x="267988" y="73383"/>
                      <a:pt x="197349" y="-39680"/>
                      <a:pt x="70156" y="13753"/>
                    </a:cubicBezTo>
                    <a:close/>
                  </a:path>
                </a:pathLst>
              </a:custGeom>
              <a:solidFill>
                <a:schemeClr val="accent2">
                  <a:lumMod val="60000"/>
                  <a:lumOff val="4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7" name="任意多边形: 形状 166">
                <a:extLst>
                  <a:ext uri="{FF2B5EF4-FFF2-40B4-BE49-F238E27FC236}">
                    <a16:creationId xmlns:a16="http://schemas.microsoft.com/office/drawing/2014/main" id="{0456E8DA-E861-1246-B3C3-4BE4355198D9}"/>
                  </a:ext>
                </a:extLst>
              </p:cNvPr>
              <p:cNvSpPr/>
              <p:nvPr/>
            </p:nvSpPr>
            <p:spPr>
              <a:xfrm>
                <a:off x="9179058" y="6117474"/>
                <a:ext cx="173806" cy="249015"/>
              </a:xfrm>
              <a:custGeom>
                <a:avLst/>
                <a:gdLst>
                  <a:gd name="connsiteX0" fmla="*/ 59229 w 173806"/>
                  <a:gd name="connsiteY0" fmla="*/ 146717 h 249015"/>
                  <a:gd name="connsiteX1" fmla="*/ 88013 w 173806"/>
                  <a:gd name="connsiteY1" fmla="*/ 0 h 249015"/>
                  <a:gd name="connsiteX2" fmla="*/ 70156 w 173806"/>
                  <a:gd name="connsiteY2" fmla="*/ 6535 h 249015"/>
                  <a:gd name="connsiteX3" fmla="*/ 21495 w 173806"/>
                  <a:gd name="connsiteY3" fmla="*/ 197480 h 249015"/>
                  <a:gd name="connsiteX4" fmla="*/ 173806 w 173806"/>
                  <a:gd name="connsiteY4" fmla="*/ 238947 h 249015"/>
                  <a:gd name="connsiteX5" fmla="*/ 59229 w 173806"/>
                  <a:gd name="connsiteY5" fmla="*/ 146717 h 24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806" h="249015">
                    <a:moveTo>
                      <a:pt x="59229" y="146717"/>
                    </a:moveTo>
                    <a:cubicBezTo>
                      <a:pt x="28376" y="55690"/>
                      <a:pt x="87799" y="198"/>
                      <a:pt x="88013" y="0"/>
                    </a:cubicBezTo>
                    <a:cubicBezTo>
                      <a:pt x="82187" y="1813"/>
                      <a:pt x="76238" y="3980"/>
                      <a:pt x="70156" y="6535"/>
                    </a:cubicBezTo>
                    <a:cubicBezTo>
                      <a:pt x="20539" y="27375"/>
                      <a:pt x="-29811" y="97644"/>
                      <a:pt x="21495" y="197480"/>
                    </a:cubicBezTo>
                    <a:cubicBezTo>
                      <a:pt x="50016" y="252981"/>
                      <a:pt x="117894" y="258040"/>
                      <a:pt x="173806" y="238947"/>
                    </a:cubicBezTo>
                    <a:cubicBezTo>
                      <a:pt x="173798" y="238947"/>
                      <a:pt x="90131" y="237900"/>
                      <a:pt x="59229" y="146717"/>
                    </a:cubicBezTo>
                    <a:close/>
                  </a:path>
                </a:pathLst>
              </a:custGeom>
              <a:solidFill>
                <a:schemeClr val="accent2">
                  <a:lumMod val="7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8" name="任意多边形: 形状 167">
                <a:extLst>
                  <a:ext uri="{FF2B5EF4-FFF2-40B4-BE49-F238E27FC236}">
                    <a16:creationId xmlns:a16="http://schemas.microsoft.com/office/drawing/2014/main" id="{C4B49604-0E86-10FC-799C-33B61809AC7A}"/>
                  </a:ext>
                </a:extLst>
              </p:cNvPr>
              <p:cNvSpPr/>
              <p:nvPr/>
            </p:nvSpPr>
            <p:spPr>
              <a:xfrm>
                <a:off x="9212437" y="6121054"/>
                <a:ext cx="116933" cy="57415"/>
              </a:xfrm>
              <a:custGeom>
                <a:avLst/>
                <a:gdLst>
                  <a:gd name="connsiteX0" fmla="*/ 4145 w 116933"/>
                  <a:gd name="connsiteY0" fmla="*/ 45394 h 57415"/>
                  <a:gd name="connsiteX1" fmla="*/ 75673 w 116933"/>
                  <a:gd name="connsiteY1" fmla="*/ 3359 h 57415"/>
                  <a:gd name="connsiteX2" fmla="*/ 96645 w 116933"/>
                  <a:gd name="connsiteY2" fmla="*/ 18324 h 57415"/>
                  <a:gd name="connsiteX3" fmla="*/ 4145 w 116933"/>
                  <a:gd name="connsiteY3" fmla="*/ 45394 h 57415"/>
                </a:gdLst>
                <a:ahLst/>
                <a:cxnLst>
                  <a:cxn ang="0">
                    <a:pos x="connsiteX0" y="connsiteY0"/>
                  </a:cxn>
                  <a:cxn ang="0">
                    <a:pos x="connsiteX1" y="connsiteY1"/>
                  </a:cxn>
                  <a:cxn ang="0">
                    <a:pos x="connsiteX2" y="connsiteY2"/>
                  </a:cxn>
                  <a:cxn ang="0">
                    <a:pos x="connsiteX3" y="connsiteY3"/>
                  </a:cxn>
                </a:cxnLst>
                <a:rect l="l" t="t" r="r" b="b"/>
                <a:pathLst>
                  <a:path w="116933" h="57415">
                    <a:moveTo>
                      <a:pt x="4145" y="45394"/>
                    </a:moveTo>
                    <a:cubicBezTo>
                      <a:pt x="4145" y="45394"/>
                      <a:pt x="23831" y="14137"/>
                      <a:pt x="75673" y="3359"/>
                    </a:cubicBezTo>
                    <a:cubicBezTo>
                      <a:pt x="127515" y="-7420"/>
                      <a:pt x="125718" y="10512"/>
                      <a:pt x="96645" y="18324"/>
                    </a:cubicBezTo>
                    <a:cubicBezTo>
                      <a:pt x="67564" y="26128"/>
                      <a:pt x="-19942" y="81283"/>
                      <a:pt x="4145" y="45394"/>
                    </a:cubicBezTo>
                    <a:close/>
                  </a:path>
                </a:pathLst>
              </a:custGeom>
              <a:solidFill>
                <a:srgbClr val="F7F7F7">
                  <a:alpha val="40000"/>
                </a:srgb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9" name="任意多边形: 形状 168">
                <a:extLst>
                  <a:ext uri="{FF2B5EF4-FFF2-40B4-BE49-F238E27FC236}">
                    <a16:creationId xmlns:a16="http://schemas.microsoft.com/office/drawing/2014/main" id="{FCA5D415-2BCF-400E-786E-1C0D3F5742CC}"/>
                  </a:ext>
                </a:extLst>
              </p:cNvPr>
              <p:cNvSpPr/>
              <p:nvPr/>
            </p:nvSpPr>
            <p:spPr>
              <a:xfrm rot="-1110663">
                <a:off x="9246417" y="6197555"/>
                <a:ext cx="29238" cy="39012"/>
              </a:xfrm>
              <a:custGeom>
                <a:avLst/>
                <a:gdLst>
                  <a:gd name="connsiteX0" fmla="*/ 29239 w 29238"/>
                  <a:gd name="connsiteY0" fmla="*/ 19506 h 39012"/>
                  <a:gd name="connsiteX1" fmla="*/ 14619 w 29238"/>
                  <a:gd name="connsiteY1" fmla="*/ 39013 h 39012"/>
                  <a:gd name="connsiteX2" fmla="*/ 0 w 29238"/>
                  <a:gd name="connsiteY2" fmla="*/ 19506 h 39012"/>
                  <a:gd name="connsiteX3" fmla="*/ 14619 w 29238"/>
                  <a:gd name="connsiteY3" fmla="*/ 0 h 39012"/>
                  <a:gd name="connsiteX4" fmla="*/ 29239 w 29238"/>
                  <a:gd name="connsiteY4" fmla="*/ 19506 h 39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8" h="39012">
                    <a:moveTo>
                      <a:pt x="29239" y="19506"/>
                    </a:moveTo>
                    <a:cubicBezTo>
                      <a:pt x="29239" y="30280"/>
                      <a:pt x="22693" y="39013"/>
                      <a:pt x="14619" y="39013"/>
                    </a:cubicBezTo>
                    <a:cubicBezTo>
                      <a:pt x="6545" y="39013"/>
                      <a:pt x="0" y="30280"/>
                      <a:pt x="0" y="19506"/>
                    </a:cubicBezTo>
                    <a:cubicBezTo>
                      <a:pt x="0" y="8733"/>
                      <a:pt x="6546" y="0"/>
                      <a:pt x="14619" y="0"/>
                    </a:cubicBezTo>
                    <a:cubicBezTo>
                      <a:pt x="22694" y="0"/>
                      <a:pt x="29239" y="8733"/>
                      <a:pt x="29239" y="19506"/>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0" name="任意多边形: 形状 169">
                <a:extLst>
                  <a:ext uri="{FF2B5EF4-FFF2-40B4-BE49-F238E27FC236}">
                    <a16:creationId xmlns:a16="http://schemas.microsoft.com/office/drawing/2014/main" id="{C79AFA47-ED12-655A-230E-408DDD0437B5}"/>
                  </a:ext>
                </a:extLst>
              </p:cNvPr>
              <p:cNvSpPr/>
              <p:nvPr/>
            </p:nvSpPr>
            <p:spPr>
              <a:xfrm rot="-847010">
                <a:off x="9348890" y="6167584"/>
                <a:ext cx="29237" cy="38994"/>
              </a:xfrm>
              <a:custGeom>
                <a:avLst/>
                <a:gdLst>
                  <a:gd name="connsiteX0" fmla="*/ 29238 w 29237"/>
                  <a:gd name="connsiteY0" fmla="*/ 19497 h 38994"/>
                  <a:gd name="connsiteX1" fmla="*/ 14619 w 29237"/>
                  <a:gd name="connsiteY1" fmla="*/ 38995 h 38994"/>
                  <a:gd name="connsiteX2" fmla="*/ 0 w 29237"/>
                  <a:gd name="connsiteY2" fmla="*/ 19497 h 38994"/>
                  <a:gd name="connsiteX3" fmla="*/ 14619 w 29237"/>
                  <a:gd name="connsiteY3" fmla="*/ 0 h 38994"/>
                  <a:gd name="connsiteX4" fmla="*/ 29238 w 29237"/>
                  <a:gd name="connsiteY4" fmla="*/ 19497 h 389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7" h="38994">
                    <a:moveTo>
                      <a:pt x="29238" y="19497"/>
                    </a:moveTo>
                    <a:cubicBezTo>
                      <a:pt x="29238" y="30266"/>
                      <a:pt x="22693" y="38995"/>
                      <a:pt x="14619" y="38995"/>
                    </a:cubicBezTo>
                    <a:cubicBezTo>
                      <a:pt x="6545" y="38995"/>
                      <a:pt x="0" y="30266"/>
                      <a:pt x="0" y="19497"/>
                    </a:cubicBezTo>
                    <a:cubicBezTo>
                      <a:pt x="0" y="8729"/>
                      <a:pt x="6545" y="0"/>
                      <a:pt x="14619" y="0"/>
                    </a:cubicBezTo>
                    <a:cubicBezTo>
                      <a:pt x="22693" y="0"/>
                      <a:pt x="29238" y="8729"/>
                      <a:pt x="29238" y="19497"/>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1" name="任意多边形: 形状 170">
                <a:extLst>
                  <a:ext uri="{FF2B5EF4-FFF2-40B4-BE49-F238E27FC236}">
                    <a16:creationId xmlns:a16="http://schemas.microsoft.com/office/drawing/2014/main" id="{B1DC4B04-D2C7-51A6-4D20-828B35528340}"/>
                  </a:ext>
                </a:extLst>
              </p:cNvPr>
              <p:cNvSpPr/>
              <p:nvPr/>
            </p:nvSpPr>
            <p:spPr>
              <a:xfrm>
                <a:off x="9287496" y="6243520"/>
                <a:ext cx="101000" cy="59442"/>
              </a:xfrm>
              <a:custGeom>
                <a:avLst/>
                <a:gdLst>
                  <a:gd name="connsiteX0" fmla="*/ 194 w 101000"/>
                  <a:gd name="connsiteY0" fmla="*/ 43366 h 59442"/>
                  <a:gd name="connsiteX1" fmla="*/ 61693 w 101000"/>
                  <a:gd name="connsiteY1" fmla="*/ 57021 h 59442"/>
                  <a:gd name="connsiteX2" fmla="*/ 99378 w 101000"/>
                  <a:gd name="connsiteY2" fmla="*/ 94 h 59442"/>
                  <a:gd name="connsiteX3" fmla="*/ 57326 w 101000"/>
                  <a:gd name="connsiteY3" fmla="*/ 46687 h 59442"/>
                  <a:gd name="connsiteX4" fmla="*/ 194 w 101000"/>
                  <a:gd name="connsiteY4" fmla="*/ 43366 h 59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0" h="59442">
                    <a:moveTo>
                      <a:pt x="194" y="43366"/>
                    </a:moveTo>
                    <a:cubicBezTo>
                      <a:pt x="-2855" y="46901"/>
                      <a:pt x="30594" y="66119"/>
                      <a:pt x="61693" y="57021"/>
                    </a:cubicBezTo>
                    <a:cubicBezTo>
                      <a:pt x="92794" y="47923"/>
                      <a:pt x="105871" y="2418"/>
                      <a:pt x="99378" y="94"/>
                    </a:cubicBezTo>
                    <a:cubicBezTo>
                      <a:pt x="92884" y="-2230"/>
                      <a:pt x="85426" y="39089"/>
                      <a:pt x="57326" y="46687"/>
                    </a:cubicBezTo>
                    <a:cubicBezTo>
                      <a:pt x="25492" y="55307"/>
                      <a:pt x="6893" y="35603"/>
                      <a:pt x="194" y="43366"/>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164" name="任意多边形: 形状 163">
              <a:extLst>
                <a:ext uri="{FF2B5EF4-FFF2-40B4-BE49-F238E27FC236}">
                  <a16:creationId xmlns:a16="http://schemas.microsoft.com/office/drawing/2014/main" id="{F0D4FD85-B3CF-7CE6-70BF-AE864C7190BD}"/>
                </a:ext>
              </a:extLst>
            </p:cNvPr>
            <p:cNvSpPr/>
            <p:nvPr/>
          </p:nvSpPr>
          <p:spPr>
            <a:xfrm>
              <a:off x="7378307" y="4907002"/>
              <a:ext cx="145378" cy="46148"/>
            </a:xfrm>
            <a:custGeom>
              <a:avLst/>
              <a:gdLst>
                <a:gd name="connsiteX0" fmla="*/ 6241 w 145378"/>
                <a:gd name="connsiteY0" fmla="*/ 10573 h 46148"/>
                <a:gd name="connsiteX1" fmla="*/ 78989 w 145378"/>
                <a:gd name="connsiteY1" fmla="*/ 0 h 46148"/>
                <a:gd name="connsiteX2" fmla="*/ 137835 w 145378"/>
                <a:gd name="connsiteY2" fmla="*/ 18270 h 46148"/>
                <a:gd name="connsiteX3" fmla="*/ 114967 w 145378"/>
                <a:gd name="connsiteY3" fmla="*/ 46148 h 46148"/>
                <a:gd name="connsiteX4" fmla="*/ 6241 w 145378"/>
                <a:gd name="connsiteY4" fmla="*/ 40891 h 46148"/>
                <a:gd name="connsiteX5" fmla="*/ 6241 w 145378"/>
                <a:gd name="connsiteY5" fmla="*/ 10573 h 46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378" h="46148">
                  <a:moveTo>
                    <a:pt x="6241" y="10573"/>
                  </a:moveTo>
                  <a:cubicBezTo>
                    <a:pt x="6241" y="10573"/>
                    <a:pt x="65103" y="8562"/>
                    <a:pt x="78989" y="0"/>
                  </a:cubicBezTo>
                  <a:cubicBezTo>
                    <a:pt x="78989" y="0"/>
                    <a:pt x="125985" y="8274"/>
                    <a:pt x="137835" y="18270"/>
                  </a:cubicBezTo>
                  <a:cubicBezTo>
                    <a:pt x="149685" y="28265"/>
                    <a:pt x="151259" y="46148"/>
                    <a:pt x="114967" y="46148"/>
                  </a:cubicBezTo>
                  <a:cubicBezTo>
                    <a:pt x="78676" y="46148"/>
                    <a:pt x="6241" y="40891"/>
                    <a:pt x="6241" y="40891"/>
                  </a:cubicBezTo>
                  <a:cubicBezTo>
                    <a:pt x="6241" y="40891"/>
                    <a:pt x="-7801" y="22860"/>
                    <a:pt x="6241" y="10573"/>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5" name="任意多边形: 形状 164">
              <a:extLst>
                <a:ext uri="{FF2B5EF4-FFF2-40B4-BE49-F238E27FC236}">
                  <a16:creationId xmlns:a16="http://schemas.microsoft.com/office/drawing/2014/main" id="{2895B43C-4D4A-E8A3-C95B-01523546767F}"/>
                </a:ext>
              </a:extLst>
            </p:cNvPr>
            <p:cNvSpPr/>
            <p:nvPr/>
          </p:nvSpPr>
          <p:spPr>
            <a:xfrm>
              <a:off x="7117521" y="4872140"/>
              <a:ext cx="132828" cy="75566"/>
            </a:xfrm>
            <a:custGeom>
              <a:avLst/>
              <a:gdLst>
                <a:gd name="connsiteX0" fmla="*/ 17536 w 132828"/>
                <a:gd name="connsiteY0" fmla="*/ 0 h 75566"/>
                <a:gd name="connsiteX1" fmla="*/ 62250 w 132828"/>
                <a:gd name="connsiteY1" fmla="*/ 9468 h 75566"/>
                <a:gd name="connsiteX2" fmla="*/ 105381 w 132828"/>
                <a:gd name="connsiteY2" fmla="*/ 44714 h 75566"/>
                <a:gd name="connsiteX3" fmla="*/ 115640 w 132828"/>
                <a:gd name="connsiteY3" fmla="*/ 75221 h 75566"/>
                <a:gd name="connsiteX4" fmla="*/ 5711 w 132828"/>
                <a:gd name="connsiteY4" fmla="*/ 51554 h 75566"/>
                <a:gd name="connsiteX5" fmla="*/ 17536 w 132828"/>
                <a:gd name="connsiteY5" fmla="*/ 0 h 75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828" h="75566">
                  <a:moveTo>
                    <a:pt x="17536" y="0"/>
                  </a:moveTo>
                  <a:cubicBezTo>
                    <a:pt x="17536" y="0"/>
                    <a:pt x="50672" y="14199"/>
                    <a:pt x="62250" y="9468"/>
                  </a:cubicBezTo>
                  <a:cubicBezTo>
                    <a:pt x="62250" y="9468"/>
                    <a:pt x="67507" y="37083"/>
                    <a:pt x="105381" y="44714"/>
                  </a:cubicBezTo>
                  <a:cubicBezTo>
                    <a:pt x="143255" y="52345"/>
                    <a:pt x="137206" y="72856"/>
                    <a:pt x="115640" y="75221"/>
                  </a:cubicBezTo>
                  <a:cubicBezTo>
                    <a:pt x="94075" y="77586"/>
                    <a:pt x="17808" y="67598"/>
                    <a:pt x="5711" y="51554"/>
                  </a:cubicBezTo>
                  <a:cubicBezTo>
                    <a:pt x="-6403" y="35509"/>
                    <a:pt x="2275" y="6576"/>
                    <a:pt x="17536" y="0"/>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4" name="组合 683">
            <a:extLst>
              <a:ext uri="{FF2B5EF4-FFF2-40B4-BE49-F238E27FC236}">
                <a16:creationId xmlns:a16="http://schemas.microsoft.com/office/drawing/2014/main" id="{31A06135-C198-233E-07AF-6D0EF35DBB87}"/>
              </a:ext>
            </a:extLst>
          </p:cNvPr>
          <p:cNvGrpSpPr/>
          <p:nvPr/>
        </p:nvGrpSpPr>
        <p:grpSpPr>
          <a:xfrm>
            <a:off x="4738719" y="2558261"/>
            <a:ext cx="2804180" cy="3166462"/>
            <a:chOff x="705843" y="1138840"/>
            <a:chExt cx="4694473" cy="5300968"/>
          </a:xfrm>
        </p:grpSpPr>
        <p:sp>
          <p:nvSpPr>
            <p:cNvPr id="685" name="任意多边形: 形状 684">
              <a:extLst>
                <a:ext uri="{FF2B5EF4-FFF2-40B4-BE49-F238E27FC236}">
                  <a16:creationId xmlns:a16="http://schemas.microsoft.com/office/drawing/2014/main" id="{E3B157DF-4345-DD27-F6F1-4124F96234ED}"/>
                </a:ext>
              </a:extLst>
            </p:cNvPr>
            <p:cNvSpPr/>
            <p:nvPr/>
          </p:nvSpPr>
          <p:spPr>
            <a:xfrm>
              <a:off x="994359" y="2617242"/>
              <a:ext cx="612188" cy="638088"/>
            </a:xfrm>
            <a:custGeom>
              <a:avLst/>
              <a:gdLst>
                <a:gd name="connsiteX0" fmla="*/ 644344 w 646565"/>
                <a:gd name="connsiteY0" fmla="*/ 95270 h 649293"/>
                <a:gd name="connsiteX1" fmla="*/ 642523 w 646565"/>
                <a:gd name="connsiteY1" fmla="*/ 83741 h 649293"/>
                <a:gd name="connsiteX2" fmla="*/ 630994 w 646565"/>
                <a:gd name="connsiteY2" fmla="*/ 83741 h 649293"/>
                <a:gd name="connsiteX3" fmla="*/ 333047 w 646565"/>
                <a:gd name="connsiteY3" fmla="*/ 10923 h 649293"/>
                <a:gd name="connsiteX4" fmla="*/ 323338 w 646565"/>
                <a:gd name="connsiteY4" fmla="*/ 0 h 649293"/>
                <a:gd name="connsiteX5" fmla="*/ 313629 w 646565"/>
                <a:gd name="connsiteY5" fmla="*/ 10923 h 649293"/>
                <a:gd name="connsiteX6" fmla="*/ 15682 w 646565"/>
                <a:gd name="connsiteY6" fmla="*/ 83741 h 649293"/>
                <a:gd name="connsiteX7" fmla="*/ 4153 w 646565"/>
                <a:gd name="connsiteY7" fmla="*/ 83741 h 649293"/>
                <a:gd name="connsiteX8" fmla="*/ 2332 w 646565"/>
                <a:gd name="connsiteY8" fmla="*/ 95270 h 649293"/>
                <a:gd name="connsiteX9" fmla="*/ 317270 w 646565"/>
                <a:gd name="connsiteY9" fmla="*/ 646259 h 649293"/>
                <a:gd name="connsiteX10" fmla="*/ 323338 w 646565"/>
                <a:gd name="connsiteY10" fmla="*/ 649293 h 649293"/>
                <a:gd name="connsiteX11" fmla="*/ 329406 w 646565"/>
                <a:gd name="connsiteY11" fmla="*/ 646259 h 649293"/>
                <a:gd name="connsiteX12" fmla="*/ 644344 w 646565"/>
                <a:gd name="connsiteY12" fmla="*/ 95270 h 649293"/>
                <a:gd name="connsiteX13" fmla="*/ 589730 w 646565"/>
                <a:gd name="connsiteY13" fmla="*/ 319185 h 649293"/>
                <a:gd name="connsiteX14" fmla="*/ 322731 w 646565"/>
                <a:gd name="connsiteY14" fmla="*/ 618952 h 649293"/>
                <a:gd name="connsiteX15" fmla="*/ 55732 w 646565"/>
                <a:gd name="connsiteY15" fmla="*/ 319185 h 649293"/>
                <a:gd name="connsiteX16" fmla="*/ 27212 w 646565"/>
                <a:gd name="connsiteY16" fmla="*/ 111047 h 649293"/>
                <a:gd name="connsiteX17" fmla="*/ 322731 w 646565"/>
                <a:gd name="connsiteY17" fmla="*/ 38229 h 649293"/>
                <a:gd name="connsiteX18" fmla="*/ 618251 w 646565"/>
                <a:gd name="connsiteY18" fmla="*/ 111047 h 649293"/>
                <a:gd name="connsiteX19" fmla="*/ 589730 w 646565"/>
                <a:gd name="connsiteY19" fmla="*/ 319185 h 649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6565" h="649293">
                  <a:moveTo>
                    <a:pt x="644344" y="95270"/>
                  </a:moveTo>
                  <a:lnTo>
                    <a:pt x="642523" y="83741"/>
                  </a:lnTo>
                  <a:lnTo>
                    <a:pt x="630994" y="83741"/>
                  </a:lnTo>
                  <a:cubicBezTo>
                    <a:pt x="406472" y="83741"/>
                    <a:pt x="333654" y="11529"/>
                    <a:pt x="333047" y="10923"/>
                  </a:cubicBezTo>
                  <a:lnTo>
                    <a:pt x="323338" y="0"/>
                  </a:lnTo>
                  <a:lnTo>
                    <a:pt x="313629" y="10923"/>
                  </a:lnTo>
                  <a:cubicBezTo>
                    <a:pt x="313022" y="11529"/>
                    <a:pt x="240811" y="83741"/>
                    <a:pt x="15682" y="83741"/>
                  </a:cubicBezTo>
                  <a:lnTo>
                    <a:pt x="4153" y="83741"/>
                  </a:lnTo>
                  <a:lnTo>
                    <a:pt x="2332" y="95270"/>
                  </a:lnTo>
                  <a:cubicBezTo>
                    <a:pt x="1726" y="98911"/>
                    <a:pt x="-45606" y="460573"/>
                    <a:pt x="317270" y="646259"/>
                  </a:cubicBezTo>
                  <a:lnTo>
                    <a:pt x="323338" y="649293"/>
                  </a:lnTo>
                  <a:lnTo>
                    <a:pt x="329406" y="646259"/>
                  </a:lnTo>
                  <a:cubicBezTo>
                    <a:pt x="693496" y="460573"/>
                    <a:pt x="644344" y="98911"/>
                    <a:pt x="644344" y="95270"/>
                  </a:cubicBezTo>
                  <a:close/>
                  <a:moveTo>
                    <a:pt x="589730" y="319185"/>
                  </a:moveTo>
                  <a:cubicBezTo>
                    <a:pt x="544826" y="449044"/>
                    <a:pt x="455017" y="549775"/>
                    <a:pt x="322731" y="618952"/>
                  </a:cubicBezTo>
                  <a:cubicBezTo>
                    <a:pt x="190445" y="549775"/>
                    <a:pt x="100637" y="449044"/>
                    <a:pt x="55732" y="319185"/>
                  </a:cubicBezTo>
                  <a:cubicBezTo>
                    <a:pt x="22964" y="223915"/>
                    <a:pt x="24785" y="140781"/>
                    <a:pt x="27212" y="111047"/>
                  </a:cubicBezTo>
                  <a:cubicBezTo>
                    <a:pt x="214111" y="108620"/>
                    <a:pt x="297245" y="58861"/>
                    <a:pt x="322731" y="38229"/>
                  </a:cubicBezTo>
                  <a:cubicBezTo>
                    <a:pt x="348217" y="58254"/>
                    <a:pt x="431351" y="108620"/>
                    <a:pt x="618251" y="111047"/>
                  </a:cubicBezTo>
                  <a:cubicBezTo>
                    <a:pt x="620678" y="141388"/>
                    <a:pt x="622498" y="223915"/>
                    <a:pt x="589730" y="319185"/>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6" name="任意多边形: 形状 685">
              <a:extLst>
                <a:ext uri="{FF2B5EF4-FFF2-40B4-BE49-F238E27FC236}">
                  <a16:creationId xmlns:a16="http://schemas.microsoft.com/office/drawing/2014/main" id="{D359B2FB-C739-9494-0AB3-CCA60FF39D3A}"/>
                </a:ext>
              </a:extLst>
            </p:cNvPr>
            <p:cNvSpPr/>
            <p:nvPr/>
          </p:nvSpPr>
          <p:spPr>
            <a:xfrm>
              <a:off x="1750380" y="1833049"/>
              <a:ext cx="405059" cy="421019"/>
            </a:xfrm>
            <a:custGeom>
              <a:avLst/>
              <a:gdLst>
                <a:gd name="connsiteX0" fmla="*/ 202070 w 427805"/>
                <a:gd name="connsiteY0" fmla="*/ 428412 h 428412"/>
                <a:gd name="connsiteX1" fmla="*/ 189327 w 427805"/>
                <a:gd name="connsiteY1" fmla="*/ 395037 h 428412"/>
                <a:gd name="connsiteX2" fmla="*/ 155952 w 427805"/>
                <a:gd name="connsiteY2" fmla="*/ 387149 h 428412"/>
                <a:gd name="connsiteX3" fmla="*/ 129859 w 427805"/>
                <a:gd name="connsiteY3" fmla="*/ 411421 h 428412"/>
                <a:gd name="connsiteX4" fmla="*/ 54613 w 427805"/>
                <a:gd name="connsiteY4" fmla="*/ 357415 h 428412"/>
                <a:gd name="connsiteX5" fmla="*/ 69177 w 427805"/>
                <a:gd name="connsiteY5" fmla="*/ 324647 h 428412"/>
                <a:gd name="connsiteX6" fmla="*/ 50973 w 427805"/>
                <a:gd name="connsiteY6" fmla="*/ 295519 h 428412"/>
                <a:gd name="connsiteX7" fmla="*/ 15170 w 427805"/>
                <a:gd name="connsiteY7" fmla="*/ 294306 h 428412"/>
                <a:gd name="connsiteX8" fmla="*/ 0 w 427805"/>
                <a:gd name="connsiteY8" fmla="*/ 202677 h 428412"/>
                <a:gd name="connsiteX9" fmla="*/ 33375 w 427805"/>
                <a:gd name="connsiteY9" fmla="*/ 189933 h 428412"/>
                <a:gd name="connsiteX10" fmla="*/ 41263 w 427805"/>
                <a:gd name="connsiteY10" fmla="*/ 156559 h 428412"/>
                <a:gd name="connsiteX11" fmla="*/ 16991 w 427805"/>
                <a:gd name="connsiteY11" fmla="*/ 130465 h 428412"/>
                <a:gd name="connsiteX12" fmla="*/ 70998 w 427805"/>
                <a:gd name="connsiteY12" fmla="*/ 54613 h 428412"/>
                <a:gd name="connsiteX13" fmla="*/ 103766 w 427805"/>
                <a:gd name="connsiteY13" fmla="*/ 69177 h 428412"/>
                <a:gd name="connsiteX14" fmla="*/ 132893 w 427805"/>
                <a:gd name="connsiteY14" fmla="*/ 50973 h 428412"/>
                <a:gd name="connsiteX15" fmla="*/ 134106 w 427805"/>
                <a:gd name="connsiteY15" fmla="*/ 15170 h 428412"/>
                <a:gd name="connsiteX16" fmla="*/ 225736 w 427805"/>
                <a:gd name="connsiteY16" fmla="*/ 0 h 428412"/>
                <a:gd name="connsiteX17" fmla="*/ 238479 w 427805"/>
                <a:gd name="connsiteY17" fmla="*/ 33375 h 428412"/>
                <a:gd name="connsiteX18" fmla="*/ 271853 w 427805"/>
                <a:gd name="connsiteY18" fmla="*/ 41264 h 428412"/>
                <a:gd name="connsiteX19" fmla="*/ 297947 w 427805"/>
                <a:gd name="connsiteY19" fmla="*/ 16991 h 428412"/>
                <a:gd name="connsiteX20" fmla="*/ 373192 w 427805"/>
                <a:gd name="connsiteY20" fmla="*/ 70997 h 428412"/>
                <a:gd name="connsiteX21" fmla="*/ 358628 w 427805"/>
                <a:gd name="connsiteY21" fmla="*/ 103766 h 428412"/>
                <a:gd name="connsiteX22" fmla="*/ 376833 w 427805"/>
                <a:gd name="connsiteY22" fmla="*/ 132893 h 428412"/>
                <a:gd name="connsiteX23" fmla="*/ 412635 w 427805"/>
                <a:gd name="connsiteY23" fmla="*/ 134106 h 428412"/>
                <a:gd name="connsiteX24" fmla="*/ 427805 w 427805"/>
                <a:gd name="connsiteY24" fmla="*/ 225736 h 428412"/>
                <a:gd name="connsiteX25" fmla="*/ 394430 w 427805"/>
                <a:gd name="connsiteY25" fmla="*/ 238479 h 428412"/>
                <a:gd name="connsiteX26" fmla="*/ 386542 w 427805"/>
                <a:gd name="connsiteY26" fmla="*/ 271854 h 428412"/>
                <a:gd name="connsiteX27" fmla="*/ 410814 w 427805"/>
                <a:gd name="connsiteY27" fmla="*/ 297947 h 428412"/>
                <a:gd name="connsiteX28" fmla="*/ 356808 w 427805"/>
                <a:gd name="connsiteY28" fmla="*/ 373799 h 428412"/>
                <a:gd name="connsiteX29" fmla="*/ 324040 w 427805"/>
                <a:gd name="connsiteY29" fmla="*/ 359235 h 428412"/>
                <a:gd name="connsiteX30" fmla="*/ 294913 w 427805"/>
                <a:gd name="connsiteY30" fmla="*/ 377440 h 428412"/>
                <a:gd name="connsiteX31" fmla="*/ 293699 w 427805"/>
                <a:gd name="connsiteY31" fmla="*/ 413242 h 428412"/>
                <a:gd name="connsiteX32" fmla="*/ 202070 w 427805"/>
                <a:gd name="connsiteY32" fmla="*/ 428412 h 428412"/>
                <a:gd name="connsiteX33" fmla="*/ 149884 w 427805"/>
                <a:gd name="connsiteY33" fmla="*/ 358021 h 428412"/>
                <a:gd name="connsiteX34" fmla="*/ 157165 w 427805"/>
                <a:gd name="connsiteY34" fmla="*/ 361056 h 428412"/>
                <a:gd name="connsiteX35" fmla="*/ 199642 w 427805"/>
                <a:gd name="connsiteY35" fmla="*/ 370765 h 428412"/>
                <a:gd name="connsiteX36" fmla="*/ 207531 w 427805"/>
                <a:gd name="connsiteY36" fmla="*/ 371371 h 428412"/>
                <a:gd name="connsiteX37" fmla="*/ 218454 w 427805"/>
                <a:gd name="connsiteY37" fmla="*/ 399892 h 428412"/>
                <a:gd name="connsiteX38" fmla="*/ 268819 w 427805"/>
                <a:gd name="connsiteY38" fmla="*/ 391396 h 428412"/>
                <a:gd name="connsiteX39" fmla="*/ 270033 w 427805"/>
                <a:gd name="connsiteY39" fmla="*/ 361056 h 428412"/>
                <a:gd name="connsiteX40" fmla="*/ 277315 w 427805"/>
                <a:gd name="connsiteY40" fmla="*/ 358021 h 428412"/>
                <a:gd name="connsiteX41" fmla="*/ 314331 w 427805"/>
                <a:gd name="connsiteY41" fmla="*/ 334962 h 428412"/>
                <a:gd name="connsiteX42" fmla="*/ 320399 w 427805"/>
                <a:gd name="connsiteY42" fmla="*/ 330108 h 428412"/>
                <a:gd name="connsiteX43" fmla="*/ 348312 w 427805"/>
                <a:gd name="connsiteY43" fmla="*/ 342851 h 428412"/>
                <a:gd name="connsiteX44" fmla="*/ 378046 w 427805"/>
                <a:gd name="connsiteY44" fmla="*/ 301588 h 428412"/>
                <a:gd name="connsiteX45" fmla="*/ 356808 w 427805"/>
                <a:gd name="connsiteY45" fmla="*/ 279135 h 428412"/>
                <a:gd name="connsiteX46" fmla="*/ 359842 w 427805"/>
                <a:gd name="connsiteY46" fmla="*/ 271854 h 428412"/>
                <a:gd name="connsiteX47" fmla="*/ 369551 w 427805"/>
                <a:gd name="connsiteY47" fmla="*/ 229376 h 428412"/>
                <a:gd name="connsiteX48" fmla="*/ 370158 w 427805"/>
                <a:gd name="connsiteY48" fmla="*/ 221488 h 428412"/>
                <a:gd name="connsiteX49" fmla="*/ 398678 w 427805"/>
                <a:gd name="connsiteY49" fmla="*/ 210565 h 428412"/>
                <a:gd name="connsiteX50" fmla="*/ 390183 w 427805"/>
                <a:gd name="connsiteY50" fmla="*/ 160200 h 428412"/>
                <a:gd name="connsiteX51" fmla="*/ 359842 w 427805"/>
                <a:gd name="connsiteY51" fmla="*/ 158986 h 428412"/>
                <a:gd name="connsiteX52" fmla="*/ 356808 w 427805"/>
                <a:gd name="connsiteY52" fmla="*/ 151704 h 428412"/>
                <a:gd name="connsiteX53" fmla="*/ 333749 w 427805"/>
                <a:gd name="connsiteY53" fmla="*/ 114688 h 428412"/>
                <a:gd name="connsiteX54" fmla="*/ 328894 w 427805"/>
                <a:gd name="connsiteY54" fmla="*/ 108620 h 428412"/>
                <a:gd name="connsiteX55" fmla="*/ 341637 w 427805"/>
                <a:gd name="connsiteY55" fmla="*/ 80707 h 428412"/>
                <a:gd name="connsiteX56" fmla="*/ 300374 w 427805"/>
                <a:gd name="connsiteY56" fmla="*/ 50973 h 428412"/>
                <a:gd name="connsiteX57" fmla="*/ 277922 w 427805"/>
                <a:gd name="connsiteY57" fmla="*/ 71604 h 428412"/>
                <a:gd name="connsiteX58" fmla="*/ 270640 w 427805"/>
                <a:gd name="connsiteY58" fmla="*/ 68570 h 428412"/>
                <a:gd name="connsiteX59" fmla="*/ 228163 w 427805"/>
                <a:gd name="connsiteY59" fmla="*/ 58861 h 428412"/>
                <a:gd name="connsiteX60" fmla="*/ 220274 w 427805"/>
                <a:gd name="connsiteY60" fmla="*/ 58254 h 428412"/>
                <a:gd name="connsiteX61" fmla="*/ 209352 w 427805"/>
                <a:gd name="connsiteY61" fmla="*/ 29734 h 428412"/>
                <a:gd name="connsiteX62" fmla="*/ 158986 w 427805"/>
                <a:gd name="connsiteY62" fmla="*/ 38229 h 428412"/>
                <a:gd name="connsiteX63" fmla="*/ 157772 w 427805"/>
                <a:gd name="connsiteY63" fmla="*/ 68570 h 428412"/>
                <a:gd name="connsiteX64" fmla="*/ 150490 w 427805"/>
                <a:gd name="connsiteY64" fmla="*/ 71604 h 428412"/>
                <a:gd name="connsiteX65" fmla="*/ 113475 w 427805"/>
                <a:gd name="connsiteY65" fmla="*/ 94663 h 428412"/>
                <a:gd name="connsiteX66" fmla="*/ 107406 w 427805"/>
                <a:gd name="connsiteY66" fmla="*/ 99518 h 428412"/>
                <a:gd name="connsiteX67" fmla="*/ 79493 w 427805"/>
                <a:gd name="connsiteY67" fmla="*/ 86775 h 428412"/>
                <a:gd name="connsiteX68" fmla="*/ 49759 w 427805"/>
                <a:gd name="connsiteY68" fmla="*/ 128038 h 428412"/>
                <a:gd name="connsiteX69" fmla="*/ 70998 w 427805"/>
                <a:gd name="connsiteY69" fmla="*/ 150490 h 428412"/>
                <a:gd name="connsiteX70" fmla="*/ 67963 w 427805"/>
                <a:gd name="connsiteY70" fmla="*/ 157772 h 428412"/>
                <a:gd name="connsiteX71" fmla="*/ 58254 w 427805"/>
                <a:gd name="connsiteY71" fmla="*/ 200249 h 428412"/>
                <a:gd name="connsiteX72" fmla="*/ 57648 w 427805"/>
                <a:gd name="connsiteY72" fmla="*/ 208138 h 428412"/>
                <a:gd name="connsiteX73" fmla="*/ 29127 w 427805"/>
                <a:gd name="connsiteY73" fmla="*/ 219061 h 428412"/>
                <a:gd name="connsiteX74" fmla="*/ 37623 w 427805"/>
                <a:gd name="connsiteY74" fmla="*/ 269426 h 428412"/>
                <a:gd name="connsiteX75" fmla="*/ 67963 w 427805"/>
                <a:gd name="connsiteY75" fmla="*/ 270640 h 428412"/>
                <a:gd name="connsiteX76" fmla="*/ 70998 w 427805"/>
                <a:gd name="connsiteY76" fmla="*/ 277922 h 428412"/>
                <a:gd name="connsiteX77" fmla="*/ 94056 w 427805"/>
                <a:gd name="connsiteY77" fmla="*/ 314938 h 428412"/>
                <a:gd name="connsiteX78" fmla="*/ 98911 w 427805"/>
                <a:gd name="connsiteY78" fmla="*/ 321006 h 428412"/>
                <a:gd name="connsiteX79" fmla="*/ 86168 w 427805"/>
                <a:gd name="connsiteY79" fmla="*/ 348919 h 428412"/>
                <a:gd name="connsiteX80" fmla="*/ 127431 w 427805"/>
                <a:gd name="connsiteY80" fmla="*/ 378653 h 428412"/>
                <a:gd name="connsiteX81" fmla="*/ 149884 w 427805"/>
                <a:gd name="connsiteY81" fmla="*/ 358021 h 428412"/>
                <a:gd name="connsiteX82" fmla="*/ 212992 w 427805"/>
                <a:gd name="connsiteY82" fmla="*/ 315544 h 428412"/>
                <a:gd name="connsiteX83" fmla="*/ 154738 w 427805"/>
                <a:gd name="connsiteY83" fmla="*/ 296733 h 428412"/>
                <a:gd name="connsiteX84" fmla="*/ 131072 w 427805"/>
                <a:gd name="connsiteY84" fmla="*/ 155952 h 428412"/>
                <a:gd name="connsiteX85" fmla="*/ 271853 w 427805"/>
                <a:gd name="connsiteY85" fmla="*/ 132286 h 428412"/>
                <a:gd name="connsiteX86" fmla="*/ 313117 w 427805"/>
                <a:gd name="connsiteY86" fmla="*/ 197822 h 428412"/>
                <a:gd name="connsiteX87" fmla="*/ 296126 w 427805"/>
                <a:gd name="connsiteY87" fmla="*/ 273067 h 428412"/>
                <a:gd name="connsiteX88" fmla="*/ 230590 w 427805"/>
                <a:gd name="connsiteY88" fmla="*/ 314331 h 428412"/>
                <a:gd name="connsiteX89" fmla="*/ 212992 w 427805"/>
                <a:gd name="connsiteY89" fmla="*/ 315544 h 428412"/>
                <a:gd name="connsiteX90" fmla="*/ 212992 w 427805"/>
                <a:gd name="connsiteY90" fmla="*/ 138961 h 428412"/>
                <a:gd name="connsiteX91" fmla="*/ 151704 w 427805"/>
                <a:gd name="connsiteY91" fmla="*/ 170515 h 428412"/>
                <a:gd name="connsiteX92" fmla="*/ 138961 w 427805"/>
                <a:gd name="connsiteY92" fmla="*/ 226949 h 428412"/>
                <a:gd name="connsiteX93" fmla="*/ 169302 w 427805"/>
                <a:gd name="connsiteY93" fmla="*/ 275495 h 428412"/>
                <a:gd name="connsiteX94" fmla="*/ 169302 w 427805"/>
                <a:gd name="connsiteY94" fmla="*/ 275495 h 428412"/>
                <a:gd name="connsiteX95" fmla="*/ 225736 w 427805"/>
                <a:gd name="connsiteY95" fmla="*/ 288238 h 428412"/>
                <a:gd name="connsiteX96" fmla="*/ 274281 w 427805"/>
                <a:gd name="connsiteY96" fmla="*/ 257897 h 428412"/>
                <a:gd name="connsiteX97" fmla="*/ 287024 w 427805"/>
                <a:gd name="connsiteY97" fmla="*/ 201463 h 428412"/>
                <a:gd name="connsiteX98" fmla="*/ 256683 w 427805"/>
                <a:gd name="connsiteY98" fmla="*/ 152918 h 428412"/>
                <a:gd name="connsiteX99" fmla="*/ 212992 w 427805"/>
                <a:gd name="connsiteY99" fmla="*/ 138961 h 42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27805" h="428412">
                  <a:moveTo>
                    <a:pt x="202070" y="428412"/>
                  </a:moveTo>
                  <a:lnTo>
                    <a:pt x="189327" y="395037"/>
                  </a:lnTo>
                  <a:cubicBezTo>
                    <a:pt x="177797" y="393824"/>
                    <a:pt x="166874" y="390790"/>
                    <a:pt x="155952" y="387149"/>
                  </a:cubicBezTo>
                  <a:lnTo>
                    <a:pt x="129859" y="411421"/>
                  </a:lnTo>
                  <a:lnTo>
                    <a:pt x="54613" y="357415"/>
                  </a:lnTo>
                  <a:lnTo>
                    <a:pt x="69177" y="324647"/>
                  </a:lnTo>
                  <a:cubicBezTo>
                    <a:pt x="61895" y="315544"/>
                    <a:pt x="55827" y="305835"/>
                    <a:pt x="50973" y="295519"/>
                  </a:cubicBezTo>
                  <a:lnTo>
                    <a:pt x="15170" y="294306"/>
                  </a:lnTo>
                  <a:lnTo>
                    <a:pt x="0" y="202677"/>
                  </a:lnTo>
                  <a:lnTo>
                    <a:pt x="33375" y="189933"/>
                  </a:lnTo>
                  <a:cubicBezTo>
                    <a:pt x="34589" y="178404"/>
                    <a:pt x="37623" y="167481"/>
                    <a:pt x="41263" y="156559"/>
                  </a:cubicBezTo>
                  <a:lnTo>
                    <a:pt x="16991" y="130465"/>
                  </a:lnTo>
                  <a:lnTo>
                    <a:pt x="70998" y="54613"/>
                  </a:lnTo>
                  <a:lnTo>
                    <a:pt x="103766" y="69177"/>
                  </a:lnTo>
                  <a:cubicBezTo>
                    <a:pt x="112868" y="61895"/>
                    <a:pt x="122577" y="55827"/>
                    <a:pt x="132893" y="50973"/>
                  </a:cubicBezTo>
                  <a:lnTo>
                    <a:pt x="134106" y="15170"/>
                  </a:lnTo>
                  <a:lnTo>
                    <a:pt x="225736" y="0"/>
                  </a:lnTo>
                  <a:lnTo>
                    <a:pt x="238479" y="33375"/>
                  </a:lnTo>
                  <a:cubicBezTo>
                    <a:pt x="250008" y="34588"/>
                    <a:pt x="260931" y="37623"/>
                    <a:pt x="271853" y="41264"/>
                  </a:cubicBezTo>
                  <a:lnTo>
                    <a:pt x="297947" y="16991"/>
                  </a:lnTo>
                  <a:lnTo>
                    <a:pt x="373192" y="70997"/>
                  </a:lnTo>
                  <a:lnTo>
                    <a:pt x="358628" y="103766"/>
                  </a:lnTo>
                  <a:cubicBezTo>
                    <a:pt x="365910" y="112868"/>
                    <a:pt x="371978" y="122577"/>
                    <a:pt x="376833" y="132893"/>
                  </a:cubicBezTo>
                  <a:lnTo>
                    <a:pt x="412635" y="134106"/>
                  </a:lnTo>
                  <a:lnTo>
                    <a:pt x="427805" y="225736"/>
                  </a:lnTo>
                  <a:lnTo>
                    <a:pt x="394430" y="238479"/>
                  </a:lnTo>
                  <a:cubicBezTo>
                    <a:pt x="392610" y="250008"/>
                    <a:pt x="390183" y="260931"/>
                    <a:pt x="386542" y="271854"/>
                  </a:cubicBezTo>
                  <a:lnTo>
                    <a:pt x="410814" y="297947"/>
                  </a:lnTo>
                  <a:lnTo>
                    <a:pt x="356808" y="373799"/>
                  </a:lnTo>
                  <a:lnTo>
                    <a:pt x="324040" y="359235"/>
                  </a:lnTo>
                  <a:cubicBezTo>
                    <a:pt x="314937" y="366517"/>
                    <a:pt x="305228" y="372585"/>
                    <a:pt x="294913" y="377440"/>
                  </a:cubicBezTo>
                  <a:lnTo>
                    <a:pt x="293699" y="413242"/>
                  </a:lnTo>
                  <a:lnTo>
                    <a:pt x="202070" y="428412"/>
                  </a:lnTo>
                  <a:close/>
                  <a:moveTo>
                    <a:pt x="149884" y="358021"/>
                  </a:moveTo>
                  <a:lnTo>
                    <a:pt x="157165" y="361056"/>
                  </a:lnTo>
                  <a:cubicBezTo>
                    <a:pt x="170515" y="366517"/>
                    <a:pt x="185079" y="369551"/>
                    <a:pt x="199642" y="370765"/>
                  </a:cubicBezTo>
                  <a:lnTo>
                    <a:pt x="207531" y="371371"/>
                  </a:lnTo>
                  <a:lnTo>
                    <a:pt x="218454" y="399892"/>
                  </a:lnTo>
                  <a:lnTo>
                    <a:pt x="268819" y="391396"/>
                  </a:lnTo>
                  <a:lnTo>
                    <a:pt x="270033" y="361056"/>
                  </a:lnTo>
                  <a:lnTo>
                    <a:pt x="277315" y="358021"/>
                  </a:lnTo>
                  <a:cubicBezTo>
                    <a:pt x="290665" y="351953"/>
                    <a:pt x="302801" y="344065"/>
                    <a:pt x="314331" y="334962"/>
                  </a:cubicBezTo>
                  <a:lnTo>
                    <a:pt x="320399" y="330108"/>
                  </a:lnTo>
                  <a:lnTo>
                    <a:pt x="348312" y="342851"/>
                  </a:lnTo>
                  <a:lnTo>
                    <a:pt x="378046" y="301588"/>
                  </a:lnTo>
                  <a:lnTo>
                    <a:pt x="356808" y="279135"/>
                  </a:lnTo>
                  <a:lnTo>
                    <a:pt x="359842" y="271854"/>
                  </a:lnTo>
                  <a:cubicBezTo>
                    <a:pt x="365303" y="258504"/>
                    <a:pt x="368337" y="243940"/>
                    <a:pt x="369551" y="229376"/>
                  </a:cubicBezTo>
                  <a:lnTo>
                    <a:pt x="370158" y="221488"/>
                  </a:lnTo>
                  <a:lnTo>
                    <a:pt x="398678" y="210565"/>
                  </a:lnTo>
                  <a:lnTo>
                    <a:pt x="390183" y="160200"/>
                  </a:lnTo>
                  <a:lnTo>
                    <a:pt x="359842" y="158986"/>
                  </a:lnTo>
                  <a:lnTo>
                    <a:pt x="356808" y="151704"/>
                  </a:lnTo>
                  <a:cubicBezTo>
                    <a:pt x="350740" y="138354"/>
                    <a:pt x="342851" y="126218"/>
                    <a:pt x="333749" y="114688"/>
                  </a:cubicBezTo>
                  <a:lnTo>
                    <a:pt x="328894" y="108620"/>
                  </a:lnTo>
                  <a:lnTo>
                    <a:pt x="341637" y="80707"/>
                  </a:lnTo>
                  <a:lnTo>
                    <a:pt x="300374" y="50973"/>
                  </a:lnTo>
                  <a:lnTo>
                    <a:pt x="277922" y="71604"/>
                  </a:lnTo>
                  <a:lnTo>
                    <a:pt x="270640" y="68570"/>
                  </a:lnTo>
                  <a:cubicBezTo>
                    <a:pt x="257290" y="63109"/>
                    <a:pt x="242726" y="60075"/>
                    <a:pt x="228163" y="58861"/>
                  </a:cubicBezTo>
                  <a:lnTo>
                    <a:pt x="220274" y="58254"/>
                  </a:lnTo>
                  <a:lnTo>
                    <a:pt x="209352" y="29734"/>
                  </a:lnTo>
                  <a:lnTo>
                    <a:pt x="158986" y="38229"/>
                  </a:lnTo>
                  <a:lnTo>
                    <a:pt x="157772" y="68570"/>
                  </a:lnTo>
                  <a:lnTo>
                    <a:pt x="150490" y="71604"/>
                  </a:lnTo>
                  <a:cubicBezTo>
                    <a:pt x="137140" y="77672"/>
                    <a:pt x="125004" y="85561"/>
                    <a:pt x="113475" y="94663"/>
                  </a:cubicBezTo>
                  <a:lnTo>
                    <a:pt x="107406" y="99518"/>
                  </a:lnTo>
                  <a:lnTo>
                    <a:pt x="79493" y="86775"/>
                  </a:lnTo>
                  <a:lnTo>
                    <a:pt x="49759" y="128038"/>
                  </a:lnTo>
                  <a:lnTo>
                    <a:pt x="70998" y="150490"/>
                  </a:lnTo>
                  <a:lnTo>
                    <a:pt x="67963" y="157772"/>
                  </a:lnTo>
                  <a:cubicBezTo>
                    <a:pt x="62502" y="171122"/>
                    <a:pt x="59468" y="185686"/>
                    <a:pt x="58254" y="200249"/>
                  </a:cubicBezTo>
                  <a:lnTo>
                    <a:pt x="57648" y="208138"/>
                  </a:lnTo>
                  <a:lnTo>
                    <a:pt x="29127" y="219061"/>
                  </a:lnTo>
                  <a:lnTo>
                    <a:pt x="37623" y="269426"/>
                  </a:lnTo>
                  <a:lnTo>
                    <a:pt x="67963" y="270640"/>
                  </a:lnTo>
                  <a:lnTo>
                    <a:pt x="70998" y="277922"/>
                  </a:lnTo>
                  <a:cubicBezTo>
                    <a:pt x="77066" y="291272"/>
                    <a:pt x="84954" y="303408"/>
                    <a:pt x="94056" y="314938"/>
                  </a:cubicBezTo>
                  <a:lnTo>
                    <a:pt x="98911" y="321006"/>
                  </a:lnTo>
                  <a:lnTo>
                    <a:pt x="86168" y="348919"/>
                  </a:lnTo>
                  <a:lnTo>
                    <a:pt x="127431" y="378653"/>
                  </a:lnTo>
                  <a:lnTo>
                    <a:pt x="149884" y="358021"/>
                  </a:lnTo>
                  <a:close/>
                  <a:moveTo>
                    <a:pt x="212992" y="315544"/>
                  </a:moveTo>
                  <a:cubicBezTo>
                    <a:pt x="192361" y="315544"/>
                    <a:pt x="171729" y="308869"/>
                    <a:pt x="154738" y="296733"/>
                  </a:cubicBezTo>
                  <a:cubicBezTo>
                    <a:pt x="109227" y="264572"/>
                    <a:pt x="98911" y="201463"/>
                    <a:pt x="131072" y="155952"/>
                  </a:cubicBezTo>
                  <a:cubicBezTo>
                    <a:pt x="163233" y="110441"/>
                    <a:pt x="226342" y="100125"/>
                    <a:pt x="271853" y="132286"/>
                  </a:cubicBezTo>
                  <a:cubicBezTo>
                    <a:pt x="293699" y="148063"/>
                    <a:pt x="308262" y="171122"/>
                    <a:pt x="313117" y="197822"/>
                  </a:cubicBezTo>
                  <a:cubicBezTo>
                    <a:pt x="317365" y="224522"/>
                    <a:pt x="311297" y="251222"/>
                    <a:pt x="296126" y="273067"/>
                  </a:cubicBezTo>
                  <a:cubicBezTo>
                    <a:pt x="280349" y="294913"/>
                    <a:pt x="257290" y="309476"/>
                    <a:pt x="230590" y="314331"/>
                  </a:cubicBezTo>
                  <a:cubicBezTo>
                    <a:pt x="223915" y="314938"/>
                    <a:pt x="218454" y="315544"/>
                    <a:pt x="212992" y="315544"/>
                  </a:cubicBezTo>
                  <a:close/>
                  <a:moveTo>
                    <a:pt x="212992" y="138961"/>
                  </a:moveTo>
                  <a:cubicBezTo>
                    <a:pt x="189327" y="138961"/>
                    <a:pt x="166268" y="149884"/>
                    <a:pt x="151704" y="170515"/>
                  </a:cubicBezTo>
                  <a:cubicBezTo>
                    <a:pt x="140175" y="186899"/>
                    <a:pt x="135320" y="206924"/>
                    <a:pt x="138961" y="226949"/>
                  </a:cubicBezTo>
                  <a:cubicBezTo>
                    <a:pt x="142602" y="246974"/>
                    <a:pt x="152918" y="263965"/>
                    <a:pt x="169302" y="275495"/>
                  </a:cubicBezTo>
                  <a:lnTo>
                    <a:pt x="169302" y="275495"/>
                  </a:lnTo>
                  <a:cubicBezTo>
                    <a:pt x="185686" y="287024"/>
                    <a:pt x="205711" y="291879"/>
                    <a:pt x="225736" y="288238"/>
                  </a:cubicBezTo>
                  <a:cubicBezTo>
                    <a:pt x="245760" y="284597"/>
                    <a:pt x="262751" y="274281"/>
                    <a:pt x="274281" y="257897"/>
                  </a:cubicBezTo>
                  <a:cubicBezTo>
                    <a:pt x="285810" y="241513"/>
                    <a:pt x="290665" y="221488"/>
                    <a:pt x="287024" y="201463"/>
                  </a:cubicBezTo>
                  <a:cubicBezTo>
                    <a:pt x="283383" y="181438"/>
                    <a:pt x="273067" y="164447"/>
                    <a:pt x="256683" y="152918"/>
                  </a:cubicBezTo>
                  <a:cubicBezTo>
                    <a:pt x="243333" y="143815"/>
                    <a:pt x="228163" y="138961"/>
                    <a:pt x="212992" y="138961"/>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7" name="任意多边形: 形状 686">
              <a:extLst>
                <a:ext uri="{FF2B5EF4-FFF2-40B4-BE49-F238E27FC236}">
                  <a16:creationId xmlns:a16="http://schemas.microsoft.com/office/drawing/2014/main" id="{1FAFE02B-837B-4E79-5CEC-DCC711E59814}"/>
                </a:ext>
              </a:extLst>
            </p:cNvPr>
            <p:cNvSpPr/>
            <p:nvPr/>
          </p:nvSpPr>
          <p:spPr>
            <a:xfrm>
              <a:off x="4259451" y="2284482"/>
              <a:ext cx="907218" cy="941627"/>
            </a:xfrm>
            <a:custGeom>
              <a:avLst/>
              <a:gdLst>
                <a:gd name="connsiteX0" fmla="*/ 461180 w 958162"/>
                <a:gd name="connsiteY0" fmla="*/ 958163 h 958162"/>
                <a:gd name="connsiteX1" fmla="*/ 432660 w 958162"/>
                <a:gd name="connsiteY1" fmla="*/ 883524 h 958162"/>
                <a:gd name="connsiteX2" fmla="*/ 343458 w 958162"/>
                <a:gd name="connsiteY2" fmla="*/ 862893 h 958162"/>
                <a:gd name="connsiteX3" fmla="*/ 285204 w 958162"/>
                <a:gd name="connsiteY3" fmla="*/ 917506 h 958162"/>
                <a:gd name="connsiteX4" fmla="*/ 127431 w 958162"/>
                <a:gd name="connsiteY4" fmla="*/ 805245 h 958162"/>
                <a:gd name="connsiteX5" fmla="*/ 160199 w 958162"/>
                <a:gd name="connsiteY5" fmla="*/ 732427 h 958162"/>
                <a:gd name="connsiteX6" fmla="*/ 111654 w 958162"/>
                <a:gd name="connsiteY6" fmla="*/ 654755 h 958162"/>
                <a:gd name="connsiteX7" fmla="*/ 32161 w 958162"/>
                <a:gd name="connsiteY7" fmla="*/ 652327 h 958162"/>
                <a:gd name="connsiteX8" fmla="*/ 0 w 958162"/>
                <a:gd name="connsiteY8" fmla="*/ 461180 h 958162"/>
                <a:gd name="connsiteX9" fmla="*/ 74638 w 958162"/>
                <a:gd name="connsiteY9" fmla="*/ 432660 h 958162"/>
                <a:gd name="connsiteX10" fmla="*/ 95270 w 958162"/>
                <a:gd name="connsiteY10" fmla="*/ 343458 h 958162"/>
                <a:gd name="connsiteX11" fmla="*/ 40657 w 958162"/>
                <a:gd name="connsiteY11" fmla="*/ 285204 h 958162"/>
                <a:gd name="connsiteX12" fmla="*/ 152918 w 958162"/>
                <a:gd name="connsiteY12" fmla="*/ 127431 h 958162"/>
                <a:gd name="connsiteX13" fmla="*/ 225736 w 958162"/>
                <a:gd name="connsiteY13" fmla="*/ 160199 h 958162"/>
                <a:gd name="connsiteX14" fmla="*/ 303408 w 958162"/>
                <a:gd name="connsiteY14" fmla="*/ 111654 h 958162"/>
                <a:gd name="connsiteX15" fmla="*/ 305835 w 958162"/>
                <a:gd name="connsiteY15" fmla="*/ 32161 h 958162"/>
                <a:gd name="connsiteX16" fmla="*/ 496982 w 958162"/>
                <a:gd name="connsiteY16" fmla="*/ 0 h 958162"/>
                <a:gd name="connsiteX17" fmla="*/ 525502 w 958162"/>
                <a:gd name="connsiteY17" fmla="*/ 74638 h 958162"/>
                <a:gd name="connsiteX18" fmla="*/ 614705 w 958162"/>
                <a:gd name="connsiteY18" fmla="*/ 95270 h 958162"/>
                <a:gd name="connsiteX19" fmla="*/ 672959 w 958162"/>
                <a:gd name="connsiteY19" fmla="*/ 40657 h 958162"/>
                <a:gd name="connsiteX20" fmla="*/ 830731 w 958162"/>
                <a:gd name="connsiteY20" fmla="*/ 152918 h 958162"/>
                <a:gd name="connsiteX21" fmla="*/ 797963 w 958162"/>
                <a:gd name="connsiteY21" fmla="*/ 225736 h 958162"/>
                <a:gd name="connsiteX22" fmla="*/ 846508 w 958162"/>
                <a:gd name="connsiteY22" fmla="*/ 303408 h 958162"/>
                <a:gd name="connsiteX23" fmla="*/ 926001 w 958162"/>
                <a:gd name="connsiteY23" fmla="*/ 305835 h 958162"/>
                <a:gd name="connsiteX24" fmla="*/ 958162 w 958162"/>
                <a:gd name="connsiteY24" fmla="*/ 496982 h 958162"/>
                <a:gd name="connsiteX25" fmla="*/ 883524 w 958162"/>
                <a:gd name="connsiteY25" fmla="*/ 525503 h 958162"/>
                <a:gd name="connsiteX26" fmla="*/ 862892 w 958162"/>
                <a:gd name="connsiteY26" fmla="*/ 614705 h 958162"/>
                <a:gd name="connsiteX27" fmla="*/ 917506 w 958162"/>
                <a:gd name="connsiteY27" fmla="*/ 672959 h 958162"/>
                <a:gd name="connsiteX28" fmla="*/ 805245 w 958162"/>
                <a:gd name="connsiteY28" fmla="*/ 830731 h 958162"/>
                <a:gd name="connsiteX29" fmla="*/ 732427 w 958162"/>
                <a:gd name="connsiteY29" fmla="*/ 797963 h 958162"/>
                <a:gd name="connsiteX30" fmla="*/ 654754 w 958162"/>
                <a:gd name="connsiteY30" fmla="*/ 846508 h 958162"/>
                <a:gd name="connsiteX31" fmla="*/ 652327 w 958162"/>
                <a:gd name="connsiteY31" fmla="*/ 926001 h 958162"/>
                <a:gd name="connsiteX32" fmla="*/ 461180 w 958162"/>
                <a:gd name="connsiteY32" fmla="*/ 958163 h 958162"/>
                <a:gd name="connsiteX33" fmla="*/ 334962 w 958162"/>
                <a:gd name="connsiteY33" fmla="*/ 824056 h 958162"/>
                <a:gd name="connsiteX34" fmla="*/ 344671 w 958162"/>
                <a:gd name="connsiteY34" fmla="*/ 827697 h 958162"/>
                <a:gd name="connsiteX35" fmla="*/ 445403 w 958162"/>
                <a:gd name="connsiteY35" fmla="*/ 850756 h 958162"/>
                <a:gd name="connsiteX36" fmla="*/ 456326 w 958162"/>
                <a:gd name="connsiteY36" fmla="*/ 851970 h 958162"/>
                <a:gd name="connsiteX37" fmla="*/ 482419 w 958162"/>
                <a:gd name="connsiteY37" fmla="*/ 919933 h 958162"/>
                <a:gd name="connsiteX38" fmla="*/ 618345 w 958162"/>
                <a:gd name="connsiteY38" fmla="*/ 896874 h 958162"/>
                <a:gd name="connsiteX39" fmla="*/ 620773 w 958162"/>
                <a:gd name="connsiteY39" fmla="*/ 824056 h 958162"/>
                <a:gd name="connsiteX40" fmla="*/ 630482 w 958162"/>
                <a:gd name="connsiteY40" fmla="*/ 819809 h 958162"/>
                <a:gd name="connsiteX41" fmla="*/ 718470 w 958162"/>
                <a:gd name="connsiteY41" fmla="*/ 764588 h 958162"/>
                <a:gd name="connsiteX42" fmla="*/ 726359 w 958162"/>
                <a:gd name="connsiteY42" fmla="*/ 757913 h 958162"/>
                <a:gd name="connsiteX43" fmla="*/ 793109 w 958162"/>
                <a:gd name="connsiteY43" fmla="*/ 787647 h 958162"/>
                <a:gd name="connsiteX44" fmla="*/ 873208 w 958162"/>
                <a:gd name="connsiteY44" fmla="*/ 675386 h 958162"/>
                <a:gd name="connsiteX45" fmla="*/ 823449 w 958162"/>
                <a:gd name="connsiteY45" fmla="*/ 621986 h 958162"/>
                <a:gd name="connsiteX46" fmla="*/ 827090 w 958162"/>
                <a:gd name="connsiteY46" fmla="*/ 612277 h 958162"/>
                <a:gd name="connsiteX47" fmla="*/ 850149 w 958162"/>
                <a:gd name="connsiteY47" fmla="*/ 511546 h 958162"/>
                <a:gd name="connsiteX48" fmla="*/ 850756 w 958162"/>
                <a:gd name="connsiteY48" fmla="*/ 500623 h 958162"/>
                <a:gd name="connsiteX49" fmla="*/ 918719 w 958162"/>
                <a:gd name="connsiteY49" fmla="*/ 474530 h 958162"/>
                <a:gd name="connsiteX50" fmla="*/ 895660 w 958162"/>
                <a:gd name="connsiteY50" fmla="*/ 338603 h 958162"/>
                <a:gd name="connsiteX51" fmla="*/ 822842 w 958162"/>
                <a:gd name="connsiteY51" fmla="*/ 336176 h 958162"/>
                <a:gd name="connsiteX52" fmla="*/ 818595 w 958162"/>
                <a:gd name="connsiteY52" fmla="*/ 326467 h 958162"/>
                <a:gd name="connsiteX53" fmla="*/ 763374 w 958162"/>
                <a:gd name="connsiteY53" fmla="*/ 238479 h 958162"/>
                <a:gd name="connsiteX54" fmla="*/ 756700 w 958162"/>
                <a:gd name="connsiteY54" fmla="*/ 230590 h 958162"/>
                <a:gd name="connsiteX55" fmla="*/ 786433 w 958162"/>
                <a:gd name="connsiteY55" fmla="*/ 163840 h 958162"/>
                <a:gd name="connsiteX56" fmla="*/ 674172 w 958162"/>
                <a:gd name="connsiteY56" fmla="*/ 83741 h 958162"/>
                <a:gd name="connsiteX57" fmla="*/ 620773 w 958162"/>
                <a:gd name="connsiteY57" fmla="*/ 133500 h 958162"/>
                <a:gd name="connsiteX58" fmla="*/ 611064 w 958162"/>
                <a:gd name="connsiteY58" fmla="*/ 129859 h 958162"/>
                <a:gd name="connsiteX59" fmla="*/ 510332 w 958162"/>
                <a:gd name="connsiteY59" fmla="*/ 106800 h 958162"/>
                <a:gd name="connsiteX60" fmla="*/ 499409 w 958162"/>
                <a:gd name="connsiteY60" fmla="*/ 106193 h 958162"/>
                <a:gd name="connsiteX61" fmla="*/ 473316 w 958162"/>
                <a:gd name="connsiteY61" fmla="*/ 38229 h 958162"/>
                <a:gd name="connsiteX62" fmla="*/ 337390 w 958162"/>
                <a:gd name="connsiteY62" fmla="*/ 61288 h 958162"/>
                <a:gd name="connsiteX63" fmla="*/ 334962 w 958162"/>
                <a:gd name="connsiteY63" fmla="*/ 134106 h 958162"/>
                <a:gd name="connsiteX64" fmla="*/ 325253 w 958162"/>
                <a:gd name="connsiteY64" fmla="*/ 138354 h 958162"/>
                <a:gd name="connsiteX65" fmla="*/ 237265 w 958162"/>
                <a:gd name="connsiteY65" fmla="*/ 193574 h 958162"/>
                <a:gd name="connsiteX66" fmla="*/ 229376 w 958162"/>
                <a:gd name="connsiteY66" fmla="*/ 200249 h 958162"/>
                <a:gd name="connsiteX67" fmla="*/ 162627 w 958162"/>
                <a:gd name="connsiteY67" fmla="*/ 170515 h 958162"/>
                <a:gd name="connsiteX68" fmla="*/ 83741 w 958162"/>
                <a:gd name="connsiteY68" fmla="*/ 282776 h 958162"/>
                <a:gd name="connsiteX69" fmla="*/ 133500 w 958162"/>
                <a:gd name="connsiteY69" fmla="*/ 336176 h 958162"/>
                <a:gd name="connsiteX70" fmla="*/ 129858 w 958162"/>
                <a:gd name="connsiteY70" fmla="*/ 345885 h 958162"/>
                <a:gd name="connsiteX71" fmla="*/ 106799 w 958162"/>
                <a:gd name="connsiteY71" fmla="*/ 446617 h 958162"/>
                <a:gd name="connsiteX72" fmla="*/ 106193 w 958162"/>
                <a:gd name="connsiteY72" fmla="*/ 457539 h 958162"/>
                <a:gd name="connsiteX73" fmla="*/ 38229 w 958162"/>
                <a:gd name="connsiteY73" fmla="*/ 483632 h 958162"/>
                <a:gd name="connsiteX74" fmla="*/ 61288 w 958162"/>
                <a:gd name="connsiteY74" fmla="*/ 619559 h 958162"/>
                <a:gd name="connsiteX75" fmla="*/ 134106 w 958162"/>
                <a:gd name="connsiteY75" fmla="*/ 621986 h 958162"/>
                <a:gd name="connsiteX76" fmla="*/ 138354 w 958162"/>
                <a:gd name="connsiteY76" fmla="*/ 631696 h 958162"/>
                <a:gd name="connsiteX77" fmla="*/ 193574 w 958162"/>
                <a:gd name="connsiteY77" fmla="*/ 719684 h 958162"/>
                <a:gd name="connsiteX78" fmla="*/ 200249 w 958162"/>
                <a:gd name="connsiteY78" fmla="*/ 727572 h 958162"/>
                <a:gd name="connsiteX79" fmla="*/ 170515 w 958162"/>
                <a:gd name="connsiteY79" fmla="*/ 794322 h 958162"/>
                <a:gd name="connsiteX80" fmla="*/ 282776 w 958162"/>
                <a:gd name="connsiteY80" fmla="*/ 874422 h 958162"/>
                <a:gd name="connsiteX81" fmla="*/ 334962 w 958162"/>
                <a:gd name="connsiteY81" fmla="*/ 824056 h 958162"/>
                <a:gd name="connsiteX82" fmla="*/ 478171 w 958162"/>
                <a:gd name="connsiteY82" fmla="*/ 699052 h 958162"/>
                <a:gd name="connsiteX83" fmla="*/ 350740 w 958162"/>
                <a:gd name="connsiteY83" fmla="*/ 658395 h 958162"/>
                <a:gd name="connsiteX84" fmla="*/ 299160 w 958162"/>
                <a:gd name="connsiteY84" fmla="*/ 351346 h 958162"/>
                <a:gd name="connsiteX85" fmla="*/ 606209 w 958162"/>
                <a:gd name="connsiteY85" fmla="*/ 299767 h 958162"/>
                <a:gd name="connsiteX86" fmla="*/ 657788 w 958162"/>
                <a:gd name="connsiteY86" fmla="*/ 606816 h 958162"/>
                <a:gd name="connsiteX87" fmla="*/ 478171 w 958162"/>
                <a:gd name="connsiteY87" fmla="*/ 699052 h 958162"/>
                <a:gd name="connsiteX88" fmla="*/ 478778 w 958162"/>
                <a:gd name="connsiteY88" fmla="*/ 293092 h 958162"/>
                <a:gd name="connsiteX89" fmla="*/ 327074 w 958162"/>
                <a:gd name="connsiteY89" fmla="*/ 371372 h 958162"/>
                <a:gd name="connsiteX90" fmla="*/ 294912 w 958162"/>
                <a:gd name="connsiteY90" fmla="*/ 510332 h 958162"/>
                <a:gd name="connsiteX91" fmla="*/ 370764 w 958162"/>
                <a:gd name="connsiteY91" fmla="*/ 631089 h 958162"/>
                <a:gd name="connsiteX92" fmla="*/ 630482 w 958162"/>
                <a:gd name="connsiteY92" fmla="*/ 587398 h 958162"/>
                <a:gd name="connsiteX93" fmla="*/ 662643 w 958162"/>
                <a:gd name="connsiteY93" fmla="*/ 448437 h 958162"/>
                <a:gd name="connsiteX94" fmla="*/ 586791 w 958162"/>
                <a:gd name="connsiteY94" fmla="*/ 327681 h 958162"/>
                <a:gd name="connsiteX95" fmla="*/ 478778 w 958162"/>
                <a:gd name="connsiteY95" fmla="*/ 293092 h 958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58162" h="958162">
                  <a:moveTo>
                    <a:pt x="461180" y="958163"/>
                  </a:moveTo>
                  <a:lnTo>
                    <a:pt x="432660" y="883524"/>
                  </a:lnTo>
                  <a:cubicBezTo>
                    <a:pt x="402319" y="879883"/>
                    <a:pt x="371978" y="873208"/>
                    <a:pt x="343458" y="862893"/>
                  </a:cubicBezTo>
                  <a:lnTo>
                    <a:pt x="285204" y="917506"/>
                  </a:lnTo>
                  <a:lnTo>
                    <a:pt x="127431" y="805245"/>
                  </a:lnTo>
                  <a:lnTo>
                    <a:pt x="160199" y="732427"/>
                  </a:lnTo>
                  <a:cubicBezTo>
                    <a:pt x="141388" y="708761"/>
                    <a:pt x="125004" y="682668"/>
                    <a:pt x="111654" y="654755"/>
                  </a:cubicBezTo>
                  <a:lnTo>
                    <a:pt x="32161" y="652327"/>
                  </a:lnTo>
                  <a:lnTo>
                    <a:pt x="0" y="461180"/>
                  </a:lnTo>
                  <a:lnTo>
                    <a:pt x="74638" y="432660"/>
                  </a:lnTo>
                  <a:cubicBezTo>
                    <a:pt x="78279" y="402319"/>
                    <a:pt x="84954" y="371978"/>
                    <a:pt x="95270" y="343458"/>
                  </a:cubicBezTo>
                  <a:lnTo>
                    <a:pt x="40657" y="285204"/>
                  </a:lnTo>
                  <a:lnTo>
                    <a:pt x="152918" y="127431"/>
                  </a:lnTo>
                  <a:lnTo>
                    <a:pt x="225736" y="160199"/>
                  </a:lnTo>
                  <a:cubicBezTo>
                    <a:pt x="249401" y="141388"/>
                    <a:pt x="275494" y="125004"/>
                    <a:pt x="303408" y="111654"/>
                  </a:cubicBezTo>
                  <a:lnTo>
                    <a:pt x="305835" y="32161"/>
                  </a:lnTo>
                  <a:lnTo>
                    <a:pt x="496982" y="0"/>
                  </a:lnTo>
                  <a:lnTo>
                    <a:pt x="525502" y="74638"/>
                  </a:lnTo>
                  <a:cubicBezTo>
                    <a:pt x="555843" y="78279"/>
                    <a:pt x="586184" y="84954"/>
                    <a:pt x="614705" y="95270"/>
                  </a:cubicBezTo>
                  <a:lnTo>
                    <a:pt x="672959" y="40657"/>
                  </a:lnTo>
                  <a:lnTo>
                    <a:pt x="830731" y="152918"/>
                  </a:lnTo>
                  <a:lnTo>
                    <a:pt x="797963" y="225736"/>
                  </a:lnTo>
                  <a:cubicBezTo>
                    <a:pt x="816774" y="249401"/>
                    <a:pt x="833158" y="275494"/>
                    <a:pt x="846508" y="303408"/>
                  </a:cubicBezTo>
                  <a:lnTo>
                    <a:pt x="926001" y="305835"/>
                  </a:lnTo>
                  <a:lnTo>
                    <a:pt x="958162" y="496982"/>
                  </a:lnTo>
                  <a:lnTo>
                    <a:pt x="883524" y="525503"/>
                  </a:lnTo>
                  <a:cubicBezTo>
                    <a:pt x="879883" y="555844"/>
                    <a:pt x="873208" y="586184"/>
                    <a:pt x="862892" y="614705"/>
                  </a:cubicBezTo>
                  <a:lnTo>
                    <a:pt x="917506" y="672959"/>
                  </a:lnTo>
                  <a:lnTo>
                    <a:pt x="805245" y="830731"/>
                  </a:lnTo>
                  <a:lnTo>
                    <a:pt x="732427" y="797963"/>
                  </a:lnTo>
                  <a:cubicBezTo>
                    <a:pt x="708761" y="816774"/>
                    <a:pt x="682668" y="833159"/>
                    <a:pt x="654754" y="846508"/>
                  </a:cubicBezTo>
                  <a:lnTo>
                    <a:pt x="652327" y="926001"/>
                  </a:lnTo>
                  <a:lnTo>
                    <a:pt x="461180" y="958163"/>
                  </a:lnTo>
                  <a:close/>
                  <a:moveTo>
                    <a:pt x="334962" y="824056"/>
                  </a:moveTo>
                  <a:lnTo>
                    <a:pt x="344671" y="827697"/>
                  </a:lnTo>
                  <a:cubicBezTo>
                    <a:pt x="376833" y="839833"/>
                    <a:pt x="410814" y="847722"/>
                    <a:pt x="445403" y="850756"/>
                  </a:cubicBezTo>
                  <a:lnTo>
                    <a:pt x="456326" y="851970"/>
                  </a:lnTo>
                  <a:lnTo>
                    <a:pt x="482419" y="919933"/>
                  </a:lnTo>
                  <a:lnTo>
                    <a:pt x="618345" y="896874"/>
                  </a:lnTo>
                  <a:lnTo>
                    <a:pt x="620773" y="824056"/>
                  </a:lnTo>
                  <a:lnTo>
                    <a:pt x="630482" y="819809"/>
                  </a:lnTo>
                  <a:cubicBezTo>
                    <a:pt x="662036" y="805852"/>
                    <a:pt x="691770" y="787041"/>
                    <a:pt x="718470" y="764588"/>
                  </a:cubicBezTo>
                  <a:lnTo>
                    <a:pt x="726359" y="757913"/>
                  </a:lnTo>
                  <a:lnTo>
                    <a:pt x="793109" y="787647"/>
                  </a:lnTo>
                  <a:lnTo>
                    <a:pt x="873208" y="675386"/>
                  </a:lnTo>
                  <a:lnTo>
                    <a:pt x="823449" y="621986"/>
                  </a:lnTo>
                  <a:lnTo>
                    <a:pt x="827090" y="612277"/>
                  </a:lnTo>
                  <a:cubicBezTo>
                    <a:pt x="839226" y="580116"/>
                    <a:pt x="847115" y="546134"/>
                    <a:pt x="850149" y="511546"/>
                  </a:cubicBezTo>
                  <a:lnTo>
                    <a:pt x="850756" y="500623"/>
                  </a:lnTo>
                  <a:lnTo>
                    <a:pt x="918719" y="474530"/>
                  </a:lnTo>
                  <a:lnTo>
                    <a:pt x="895660" y="338603"/>
                  </a:lnTo>
                  <a:lnTo>
                    <a:pt x="822842" y="336176"/>
                  </a:lnTo>
                  <a:lnTo>
                    <a:pt x="818595" y="326467"/>
                  </a:lnTo>
                  <a:cubicBezTo>
                    <a:pt x="804638" y="294913"/>
                    <a:pt x="785827" y="265179"/>
                    <a:pt x="763374" y="238479"/>
                  </a:cubicBezTo>
                  <a:lnTo>
                    <a:pt x="756700" y="230590"/>
                  </a:lnTo>
                  <a:lnTo>
                    <a:pt x="786433" y="163840"/>
                  </a:lnTo>
                  <a:lnTo>
                    <a:pt x="674172" y="83741"/>
                  </a:lnTo>
                  <a:lnTo>
                    <a:pt x="620773" y="133500"/>
                  </a:lnTo>
                  <a:lnTo>
                    <a:pt x="611064" y="129859"/>
                  </a:lnTo>
                  <a:cubicBezTo>
                    <a:pt x="578902" y="117722"/>
                    <a:pt x="544921" y="109834"/>
                    <a:pt x="510332" y="106800"/>
                  </a:cubicBezTo>
                  <a:lnTo>
                    <a:pt x="499409" y="106193"/>
                  </a:lnTo>
                  <a:lnTo>
                    <a:pt x="473316" y="38229"/>
                  </a:lnTo>
                  <a:lnTo>
                    <a:pt x="337390" y="61288"/>
                  </a:lnTo>
                  <a:lnTo>
                    <a:pt x="334962" y="134106"/>
                  </a:lnTo>
                  <a:lnTo>
                    <a:pt x="325253" y="138354"/>
                  </a:lnTo>
                  <a:cubicBezTo>
                    <a:pt x="293699" y="152311"/>
                    <a:pt x="263965" y="171122"/>
                    <a:pt x="237265" y="193574"/>
                  </a:cubicBezTo>
                  <a:lnTo>
                    <a:pt x="229376" y="200249"/>
                  </a:lnTo>
                  <a:lnTo>
                    <a:pt x="162627" y="170515"/>
                  </a:lnTo>
                  <a:lnTo>
                    <a:pt x="83741" y="282776"/>
                  </a:lnTo>
                  <a:lnTo>
                    <a:pt x="133500" y="336176"/>
                  </a:lnTo>
                  <a:lnTo>
                    <a:pt x="129858" y="345885"/>
                  </a:lnTo>
                  <a:cubicBezTo>
                    <a:pt x="117722" y="378047"/>
                    <a:pt x="109834" y="412028"/>
                    <a:pt x="106799" y="446617"/>
                  </a:cubicBezTo>
                  <a:lnTo>
                    <a:pt x="106193" y="457539"/>
                  </a:lnTo>
                  <a:lnTo>
                    <a:pt x="38229" y="483632"/>
                  </a:lnTo>
                  <a:lnTo>
                    <a:pt x="61288" y="619559"/>
                  </a:lnTo>
                  <a:lnTo>
                    <a:pt x="134106" y="621986"/>
                  </a:lnTo>
                  <a:lnTo>
                    <a:pt x="138354" y="631696"/>
                  </a:lnTo>
                  <a:cubicBezTo>
                    <a:pt x="152311" y="663250"/>
                    <a:pt x="171122" y="692984"/>
                    <a:pt x="193574" y="719684"/>
                  </a:cubicBezTo>
                  <a:lnTo>
                    <a:pt x="200249" y="727572"/>
                  </a:lnTo>
                  <a:lnTo>
                    <a:pt x="170515" y="794322"/>
                  </a:lnTo>
                  <a:lnTo>
                    <a:pt x="282776" y="874422"/>
                  </a:lnTo>
                  <a:lnTo>
                    <a:pt x="334962" y="824056"/>
                  </a:lnTo>
                  <a:close/>
                  <a:moveTo>
                    <a:pt x="478171" y="699052"/>
                  </a:moveTo>
                  <a:cubicBezTo>
                    <a:pt x="433873" y="699052"/>
                    <a:pt x="389576" y="685702"/>
                    <a:pt x="350740" y="658395"/>
                  </a:cubicBezTo>
                  <a:cubicBezTo>
                    <a:pt x="251829" y="588005"/>
                    <a:pt x="228770" y="450258"/>
                    <a:pt x="299160" y="351346"/>
                  </a:cubicBezTo>
                  <a:cubicBezTo>
                    <a:pt x="369551" y="252436"/>
                    <a:pt x="507298" y="229377"/>
                    <a:pt x="606209" y="299767"/>
                  </a:cubicBezTo>
                  <a:cubicBezTo>
                    <a:pt x="705120" y="370158"/>
                    <a:pt x="728179" y="507905"/>
                    <a:pt x="657788" y="606816"/>
                  </a:cubicBezTo>
                  <a:cubicBezTo>
                    <a:pt x="614705" y="666891"/>
                    <a:pt x="546741" y="699052"/>
                    <a:pt x="478171" y="699052"/>
                  </a:cubicBezTo>
                  <a:close/>
                  <a:moveTo>
                    <a:pt x="478778" y="293092"/>
                  </a:moveTo>
                  <a:cubicBezTo>
                    <a:pt x="420523" y="293092"/>
                    <a:pt x="362876" y="320399"/>
                    <a:pt x="327074" y="371372"/>
                  </a:cubicBezTo>
                  <a:cubicBezTo>
                    <a:pt x="297946" y="412028"/>
                    <a:pt x="287024" y="461180"/>
                    <a:pt x="294912" y="510332"/>
                  </a:cubicBezTo>
                  <a:cubicBezTo>
                    <a:pt x="303408" y="559485"/>
                    <a:pt x="330108" y="601962"/>
                    <a:pt x="370764" y="631089"/>
                  </a:cubicBezTo>
                  <a:cubicBezTo>
                    <a:pt x="454505" y="690557"/>
                    <a:pt x="571014" y="671139"/>
                    <a:pt x="630482" y="587398"/>
                  </a:cubicBezTo>
                  <a:cubicBezTo>
                    <a:pt x="659002" y="546741"/>
                    <a:pt x="670532" y="497589"/>
                    <a:pt x="662643" y="448437"/>
                  </a:cubicBezTo>
                  <a:cubicBezTo>
                    <a:pt x="654148" y="399285"/>
                    <a:pt x="627447" y="356808"/>
                    <a:pt x="586791" y="327681"/>
                  </a:cubicBezTo>
                  <a:cubicBezTo>
                    <a:pt x="553416" y="304015"/>
                    <a:pt x="515794" y="293092"/>
                    <a:pt x="478778" y="293092"/>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8" name="任意多边形: 形状 687">
              <a:extLst>
                <a:ext uri="{FF2B5EF4-FFF2-40B4-BE49-F238E27FC236}">
                  <a16:creationId xmlns:a16="http://schemas.microsoft.com/office/drawing/2014/main" id="{3A6DB816-F8DE-4525-E0A6-7126CAF5E280}"/>
                </a:ext>
              </a:extLst>
            </p:cNvPr>
            <p:cNvSpPr/>
            <p:nvPr/>
          </p:nvSpPr>
          <p:spPr>
            <a:xfrm>
              <a:off x="1128060" y="3377521"/>
              <a:ext cx="799965" cy="1419955"/>
            </a:xfrm>
            <a:custGeom>
              <a:avLst/>
              <a:gdLst>
                <a:gd name="connsiteX0" fmla="*/ 813824 w 844886"/>
                <a:gd name="connsiteY0" fmla="*/ 1211266 h 1444889"/>
                <a:gd name="connsiteX1" fmla="*/ 788338 w 844886"/>
                <a:gd name="connsiteY1" fmla="*/ 942446 h 1444889"/>
                <a:gd name="connsiteX2" fmla="*/ 639668 w 844886"/>
                <a:gd name="connsiteY2" fmla="*/ 690617 h 1444889"/>
                <a:gd name="connsiteX3" fmla="*/ 509809 w 844886"/>
                <a:gd name="connsiteY3" fmla="*/ 515248 h 1444889"/>
                <a:gd name="connsiteX4" fmla="*/ 504348 w 844886"/>
                <a:gd name="connsiteY4" fmla="*/ 321673 h 1444889"/>
                <a:gd name="connsiteX5" fmla="*/ 367207 w 844886"/>
                <a:gd name="connsiteY5" fmla="*/ 266453 h 1444889"/>
                <a:gd name="connsiteX6" fmla="*/ 223999 w 844886"/>
                <a:gd name="connsiteY6" fmla="*/ 140235 h 1444889"/>
                <a:gd name="connsiteX7" fmla="*/ 37099 w 844886"/>
                <a:gd name="connsiteY7" fmla="*/ 2488 h 1444889"/>
                <a:gd name="connsiteX8" fmla="*/ 7972 w 844886"/>
                <a:gd name="connsiteY8" fmla="*/ 24333 h 1444889"/>
                <a:gd name="connsiteX9" fmla="*/ 65620 w 844886"/>
                <a:gd name="connsiteY9" fmla="*/ 307716 h 1444889"/>
                <a:gd name="connsiteX10" fmla="*/ 129942 w 844886"/>
                <a:gd name="connsiteY10" fmla="*/ 649961 h 1444889"/>
                <a:gd name="connsiteX11" fmla="*/ 232494 w 844886"/>
                <a:gd name="connsiteY11" fmla="*/ 849603 h 1444889"/>
                <a:gd name="connsiteX12" fmla="*/ 372669 w 844886"/>
                <a:gd name="connsiteY12" fmla="*/ 1102646 h 1444889"/>
                <a:gd name="connsiteX13" fmla="*/ 359319 w 844886"/>
                <a:gd name="connsiteY13" fmla="*/ 1253136 h 1444889"/>
                <a:gd name="connsiteX14" fmla="*/ 423034 w 844886"/>
                <a:gd name="connsiteY14" fmla="*/ 1279229 h 1444889"/>
                <a:gd name="connsiteX15" fmla="*/ 506775 w 844886"/>
                <a:gd name="connsiteY15" fmla="*/ 1299254 h 1444889"/>
                <a:gd name="connsiteX16" fmla="*/ 696101 w 844886"/>
                <a:gd name="connsiteY16" fmla="*/ 1440642 h 1444889"/>
                <a:gd name="connsiteX17" fmla="*/ 697922 w 844886"/>
                <a:gd name="connsiteY17" fmla="*/ 1444890 h 1444889"/>
                <a:gd name="connsiteX18" fmla="*/ 702170 w 844886"/>
                <a:gd name="connsiteY18" fmla="*/ 1444283 h 1444889"/>
                <a:gd name="connsiteX19" fmla="*/ 833242 w 844886"/>
                <a:gd name="connsiteY19" fmla="*/ 1381174 h 1444889"/>
                <a:gd name="connsiteX20" fmla="*/ 836276 w 844886"/>
                <a:gd name="connsiteY20" fmla="*/ 1375713 h 1444889"/>
                <a:gd name="connsiteX21" fmla="*/ 813824 w 844886"/>
                <a:gd name="connsiteY21" fmla="*/ 1211266 h 144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86" h="1444889">
                  <a:moveTo>
                    <a:pt x="813824" y="1211266"/>
                  </a:moveTo>
                  <a:cubicBezTo>
                    <a:pt x="784697" y="1129345"/>
                    <a:pt x="751322" y="1037109"/>
                    <a:pt x="788338" y="942446"/>
                  </a:cubicBezTo>
                  <a:cubicBezTo>
                    <a:pt x="838096" y="815015"/>
                    <a:pt x="732510" y="749479"/>
                    <a:pt x="639668" y="690617"/>
                  </a:cubicBezTo>
                  <a:cubicBezTo>
                    <a:pt x="559568" y="640858"/>
                    <a:pt x="484323" y="593527"/>
                    <a:pt x="509809" y="515248"/>
                  </a:cubicBezTo>
                  <a:cubicBezTo>
                    <a:pt x="537722" y="430293"/>
                    <a:pt x="535902" y="364757"/>
                    <a:pt x="504348" y="321673"/>
                  </a:cubicBezTo>
                  <a:cubicBezTo>
                    <a:pt x="477648" y="285264"/>
                    <a:pt x="430316" y="265846"/>
                    <a:pt x="367207" y="266453"/>
                  </a:cubicBezTo>
                  <a:cubicBezTo>
                    <a:pt x="316841" y="267060"/>
                    <a:pt x="271937" y="205165"/>
                    <a:pt x="223999" y="140235"/>
                  </a:cubicBezTo>
                  <a:cubicBezTo>
                    <a:pt x="167565" y="63777"/>
                    <a:pt x="109917" y="-15110"/>
                    <a:pt x="37099" y="2488"/>
                  </a:cubicBezTo>
                  <a:cubicBezTo>
                    <a:pt x="24356" y="5522"/>
                    <a:pt x="14040" y="12804"/>
                    <a:pt x="7972" y="24333"/>
                  </a:cubicBezTo>
                  <a:cubicBezTo>
                    <a:pt x="-17514" y="72272"/>
                    <a:pt x="22536" y="186353"/>
                    <a:pt x="65620" y="307716"/>
                  </a:cubicBezTo>
                  <a:cubicBezTo>
                    <a:pt x="111738" y="438789"/>
                    <a:pt x="164531" y="586852"/>
                    <a:pt x="129942" y="649961"/>
                  </a:cubicBezTo>
                  <a:cubicBezTo>
                    <a:pt x="92320" y="719138"/>
                    <a:pt x="160283" y="782247"/>
                    <a:pt x="232494" y="849603"/>
                  </a:cubicBezTo>
                  <a:cubicBezTo>
                    <a:pt x="308953" y="920601"/>
                    <a:pt x="395727" y="1001307"/>
                    <a:pt x="372669" y="1102646"/>
                  </a:cubicBezTo>
                  <a:cubicBezTo>
                    <a:pt x="350823" y="1197309"/>
                    <a:pt x="345969" y="1232504"/>
                    <a:pt x="359319" y="1253136"/>
                  </a:cubicBezTo>
                  <a:cubicBezTo>
                    <a:pt x="369634" y="1269520"/>
                    <a:pt x="390873" y="1273161"/>
                    <a:pt x="423034" y="1279229"/>
                  </a:cubicBezTo>
                  <a:cubicBezTo>
                    <a:pt x="444880" y="1283477"/>
                    <a:pt x="472793" y="1288331"/>
                    <a:pt x="506775" y="1299254"/>
                  </a:cubicBezTo>
                  <a:cubicBezTo>
                    <a:pt x="653017" y="1344765"/>
                    <a:pt x="695495" y="1439429"/>
                    <a:pt x="696101" y="1440642"/>
                  </a:cubicBezTo>
                  <a:lnTo>
                    <a:pt x="697922" y="1444890"/>
                  </a:lnTo>
                  <a:lnTo>
                    <a:pt x="702170" y="1444283"/>
                  </a:lnTo>
                  <a:cubicBezTo>
                    <a:pt x="772560" y="1433360"/>
                    <a:pt x="813824" y="1413335"/>
                    <a:pt x="833242" y="1381174"/>
                  </a:cubicBezTo>
                  <a:cubicBezTo>
                    <a:pt x="834456" y="1379354"/>
                    <a:pt x="835062" y="1377533"/>
                    <a:pt x="836276" y="1375713"/>
                  </a:cubicBezTo>
                  <a:cubicBezTo>
                    <a:pt x="856908" y="1332629"/>
                    <a:pt x="836883" y="1276195"/>
                    <a:pt x="813824" y="1211266"/>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9" name="任意多边形: 形状 688">
              <a:extLst>
                <a:ext uri="{FF2B5EF4-FFF2-40B4-BE49-F238E27FC236}">
                  <a16:creationId xmlns:a16="http://schemas.microsoft.com/office/drawing/2014/main" id="{651C9E37-D477-23E8-7347-5D43500109FC}"/>
                </a:ext>
              </a:extLst>
            </p:cNvPr>
            <p:cNvSpPr/>
            <p:nvPr/>
          </p:nvSpPr>
          <p:spPr>
            <a:xfrm>
              <a:off x="803755" y="3964418"/>
              <a:ext cx="778977" cy="844984"/>
            </a:xfrm>
            <a:custGeom>
              <a:avLst/>
              <a:gdLst>
                <a:gd name="connsiteX0" fmla="*/ 782542 w 822720"/>
                <a:gd name="connsiteY0" fmla="*/ 433231 h 859822"/>
                <a:gd name="connsiteX1" fmla="*/ 822591 w 822720"/>
                <a:gd name="connsiteY1" fmla="*/ 549740 h 859822"/>
                <a:gd name="connsiteX2" fmla="*/ 811062 w 822720"/>
                <a:gd name="connsiteY2" fmla="*/ 677778 h 859822"/>
                <a:gd name="connsiteX3" fmla="*/ 809242 w 822720"/>
                <a:gd name="connsiteY3" fmla="*/ 703871 h 859822"/>
                <a:gd name="connsiteX4" fmla="*/ 773439 w 822720"/>
                <a:gd name="connsiteY4" fmla="*/ 672923 h 859822"/>
                <a:gd name="connsiteX5" fmla="*/ 756449 w 822720"/>
                <a:gd name="connsiteY5" fmla="*/ 672317 h 859822"/>
                <a:gd name="connsiteX6" fmla="*/ 808028 w 822720"/>
                <a:gd name="connsiteY6" fmla="*/ 716614 h 859822"/>
                <a:gd name="connsiteX7" fmla="*/ 805601 w 822720"/>
                <a:gd name="connsiteY7" fmla="*/ 805816 h 859822"/>
                <a:gd name="connsiteX8" fmla="*/ 806207 w 822720"/>
                <a:gd name="connsiteY8" fmla="*/ 859823 h 859822"/>
                <a:gd name="connsiteX9" fmla="*/ 758876 w 822720"/>
                <a:gd name="connsiteY9" fmla="*/ 830695 h 859822"/>
                <a:gd name="connsiteX10" fmla="*/ 633265 w 822720"/>
                <a:gd name="connsiteY10" fmla="*/ 759698 h 859822"/>
                <a:gd name="connsiteX11" fmla="*/ 550131 w 822720"/>
                <a:gd name="connsiteY11" fmla="*/ 729964 h 859822"/>
                <a:gd name="connsiteX12" fmla="*/ 377795 w 822720"/>
                <a:gd name="connsiteY12" fmla="*/ 630446 h 859822"/>
                <a:gd name="connsiteX13" fmla="*/ 381436 w 822720"/>
                <a:gd name="connsiteY13" fmla="*/ 532749 h 859822"/>
                <a:gd name="connsiteX14" fmla="*/ 323789 w 822720"/>
                <a:gd name="connsiteY14" fmla="*/ 386506 h 859822"/>
                <a:gd name="connsiteX15" fmla="*/ 161162 w 822720"/>
                <a:gd name="connsiteY15" fmla="*/ 264536 h 859822"/>
                <a:gd name="connsiteX16" fmla="*/ 91378 w 822720"/>
                <a:gd name="connsiteY16" fmla="*/ 182009 h 859822"/>
                <a:gd name="connsiteX17" fmla="*/ 356 w 822720"/>
                <a:gd name="connsiteY17" fmla="*/ 47296 h 859822"/>
                <a:gd name="connsiteX18" fmla="*/ 10672 w 822720"/>
                <a:gd name="connsiteY18" fmla="*/ 32126 h 859822"/>
                <a:gd name="connsiteX19" fmla="*/ 22201 w 822720"/>
                <a:gd name="connsiteY19" fmla="*/ 24844 h 859822"/>
                <a:gd name="connsiteX20" fmla="*/ 94412 w 822720"/>
                <a:gd name="connsiteY20" fmla="*/ 32732 h 859822"/>
                <a:gd name="connsiteX21" fmla="*/ 232766 w 822720"/>
                <a:gd name="connsiteY21" fmla="*/ 35160 h 859822"/>
                <a:gd name="connsiteX22" fmla="*/ 364445 w 822720"/>
                <a:gd name="connsiteY22" fmla="*/ 6639 h 859822"/>
                <a:gd name="connsiteX23" fmla="*/ 403282 w 822720"/>
                <a:gd name="connsiteY23" fmla="*/ 101909 h 859822"/>
                <a:gd name="connsiteX24" fmla="*/ 419059 w 822720"/>
                <a:gd name="connsiteY24" fmla="*/ 136498 h 859822"/>
                <a:gd name="connsiteX25" fmla="*/ 476706 w 822720"/>
                <a:gd name="connsiteY25" fmla="*/ 140139 h 859822"/>
                <a:gd name="connsiteX26" fmla="*/ 476706 w 822720"/>
                <a:gd name="connsiteY26" fmla="*/ 140139 h 859822"/>
                <a:gd name="connsiteX27" fmla="*/ 539815 w 822720"/>
                <a:gd name="connsiteY27" fmla="*/ 182616 h 859822"/>
                <a:gd name="connsiteX28" fmla="*/ 628410 w 822720"/>
                <a:gd name="connsiteY28" fmla="*/ 236016 h 859822"/>
                <a:gd name="connsiteX29" fmla="*/ 782542 w 822720"/>
                <a:gd name="connsiteY29" fmla="*/ 433231 h 85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2720" h="859822">
                  <a:moveTo>
                    <a:pt x="782542" y="433231"/>
                  </a:moveTo>
                  <a:cubicBezTo>
                    <a:pt x="806814" y="470854"/>
                    <a:pt x="824412" y="503621"/>
                    <a:pt x="822591" y="549740"/>
                  </a:cubicBezTo>
                  <a:cubicBezTo>
                    <a:pt x="821378" y="592823"/>
                    <a:pt x="814703" y="635301"/>
                    <a:pt x="811062" y="677778"/>
                  </a:cubicBezTo>
                  <a:cubicBezTo>
                    <a:pt x="810455" y="686880"/>
                    <a:pt x="809848" y="695376"/>
                    <a:pt x="809242" y="703871"/>
                  </a:cubicBezTo>
                  <a:cubicBezTo>
                    <a:pt x="797105" y="693555"/>
                    <a:pt x="785576" y="683239"/>
                    <a:pt x="773439" y="672923"/>
                  </a:cubicBezTo>
                  <a:cubicBezTo>
                    <a:pt x="767978" y="672317"/>
                    <a:pt x="762517" y="672317"/>
                    <a:pt x="756449" y="672317"/>
                  </a:cubicBezTo>
                  <a:cubicBezTo>
                    <a:pt x="773439" y="686273"/>
                    <a:pt x="791037" y="701444"/>
                    <a:pt x="808028" y="716614"/>
                  </a:cubicBezTo>
                  <a:cubicBezTo>
                    <a:pt x="806207" y="746348"/>
                    <a:pt x="805601" y="776082"/>
                    <a:pt x="805601" y="805816"/>
                  </a:cubicBezTo>
                  <a:cubicBezTo>
                    <a:pt x="805601" y="823414"/>
                    <a:pt x="804994" y="842225"/>
                    <a:pt x="806207" y="859823"/>
                  </a:cubicBezTo>
                  <a:cubicBezTo>
                    <a:pt x="790430" y="850114"/>
                    <a:pt x="774046" y="840404"/>
                    <a:pt x="758876" y="830695"/>
                  </a:cubicBezTo>
                  <a:cubicBezTo>
                    <a:pt x="711544" y="801568"/>
                    <a:pt x="667247" y="774262"/>
                    <a:pt x="633265" y="759698"/>
                  </a:cubicBezTo>
                  <a:cubicBezTo>
                    <a:pt x="607172" y="748775"/>
                    <a:pt x="578045" y="739066"/>
                    <a:pt x="550131" y="729964"/>
                  </a:cubicBezTo>
                  <a:cubicBezTo>
                    <a:pt x="477313" y="706298"/>
                    <a:pt x="402675" y="682025"/>
                    <a:pt x="377795" y="630446"/>
                  </a:cubicBezTo>
                  <a:cubicBezTo>
                    <a:pt x="365052" y="603746"/>
                    <a:pt x="366266" y="571585"/>
                    <a:pt x="381436" y="532749"/>
                  </a:cubicBezTo>
                  <a:cubicBezTo>
                    <a:pt x="419666" y="432624"/>
                    <a:pt x="383864" y="415633"/>
                    <a:pt x="323789" y="386506"/>
                  </a:cubicBezTo>
                  <a:cubicBezTo>
                    <a:pt x="280098" y="365267"/>
                    <a:pt x="220630" y="336747"/>
                    <a:pt x="161162" y="264536"/>
                  </a:cubicBezTo>
                  <a:cubicBezTo>
                    <a:pt x="135069" y="232982"/>
                    <a:pt x="112010" y="205675"/>
                    <a:pt x="91378" y="182009"/>
                  </a:cubicBezTo>
                  <a:cubicBezTo>
                    <a:pt x="30090" y="109798"/>
                    <a:pt x="-3892" y="70355"/>
                    <a:pt x="356" y="47296"/>
                  </a:cubicBezTo>
                  <a:cubicBezTo>
                    <a:pt x="1569" y="41835"/>
                    <a:pt x="4604" y="36980"/>
                    <a:pt x="10672" y="32126"/>
                  </a:cubicBezTo>
                  <a:cubicBezTo>
                    <a:pt x="13706" y="29698"/>
                    <a:pt x="17347" y="27271"/>
                    <a:pt x="22201" y="24844"/>
                  </a:cubicBezTo>
                  <a:cubicBezTo>
                    <a:pt x="45260" y="12100"/>
                    <a:pt x="68319" y="21810"/>
                    <a:pt x="94412" y="32732"/>
                  </a:cubicBezTo>
                  <a:cubicBezTo>
                    <a:pt x="129608" y="47296"/>
                    <a:pt x="172692" y="66107"/>
                    <a:pt x="232766" y="35160"/>
                  </a:cubicBezTo>
                  <a:cubicBezTo>
                    <a:pt x="280098" y="10887"/>
                    <a:pt x="332891" y="-11565"/>
                    <a:pt x="364445" y="6639"/>
                  </a:cubicBezTo>
                  <a:cubicBezTo>
                    <a:pt x="386291" y="18776"/>
                    <a:pt x="399034" y="50330"/>
                    <a:pt x="403282" y="101909"/>
                  </a:cubicBezTo>
                  <a:cubicBezTo>
                    <a:pt x="404495" y="118293"/>
                    <a:pt x="409957" y="129823"/>
                    <a:pt x="419059" y="136498"/>
                  </a:cubicBezTo>
                  <a:cubicBezTo>
                    <a:pt x="432409" y="146207"/>
                    <a:pt x="453041" y="144993"/>
                    <a:pt x="476706" y="140139"/>
                  </a:cubicBezTo>
                  <a:cubicBezTo>
                    <a:pt x="476706" y="140139"/>
                    <a:pt x="476706" y="140139"/>
                    <a:pt x="476706" y="140139"/>
                  </a:cubicBezTo>
                  <a:cubicBezTo>
                    <a:pt x="493090" y="162591"/>
                    <a:pt x="514329" y="173514"/>
                    <a:pt x="539815" y="182616"/>
                  </a:cubicBezTo>
                  <a:cubicBezTo>
                    <a:pt x="575617" y="195359"/>
                    <a:pt x="602317" y="206889"/>
                    <a:pt x="628410" y="236016"/>
                  </a:cubicBezTo>
                  <a:cubicBezTo>
                    <a:pt x="684237" y="299125"/>
                    <a:pt x="738244" y="363447"/>
                    <a:pt x="782542" y="433231"/>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0" name="任意多边形: 形状 689">
              <a:extLst>
                <a:ext uri="{FF2B5EF4-FFF2-40B4-BE49-F238E27FC236}">
                  <a16:creationId xmlns:a16="http://schemas.microsoft.com/office/drawing/2014/main" id="{E5DEF131-A061-864E-3A1E-E70684ED88E8}"/>
                </a:ext>
              </a:extLst>
            </p:cNvPr>
            <p:cNvSpPr/>
            <p:nvPr/>
          </p:nvSpPr>
          <p:spPr>
            <a:xfrm>
              <a:off x="954625" y="4089616"/>
              <a:ext cx="510777" cy="491984"/>
            </a:xfrm>
            <a:custGeom>
              <a:avLst/>
              <a:gdLst>
                <a:gd name="connsiteX0" fmla="*/ 429626 w 539459"/>
                <a:gd name="connsiteY0" fmla="*/ 405960 h 500623"/>
                <a:gd name="connsiteX1" fmla="*/ 331322 w 539459"/>
                <a:gd name="connsiteY1" fmla="*/ 265786 h 500623"/>
                <a:gd name="connsiteX2" fmla="*/ 188113 w 539459"/>
                <a:gd name="connsiteY2" fmla="*/ 109834 h 500623"/>
                <a:gd name="connsiteX3" fmla="*/ 7889 w 539459"/>
                <a:gd name="connsiteY3" fmla="*/ 0 h 500623"/>
                <a:gd name="connsiteX4" fmla="*/ 0 w 539459"/>
                <a:gd name="connsiteY4" fmla="*/ 6068 h 500623"/>
                <a:gd name="connsiteX5" fmla="*/ 188113 w 539459"/>
                <a:gd name="connsiteY5" fmla="*/ 120150 h 500623"/>
                <a:gd name="connsiteX6" fmla="*/ 322219 w 539459"/>
                <a:gd name="connsiteY6" fmla="*/ 271247 h 500623"/>
                <a:gd name="connsiteX7" fmla="*/ 423557 w 539459"/>
                <a:gd name="connsiteY7" fmla="*/ 415062 h 500623"/>
                <a:gd name="connsiteX8" fmla="*/ 539459 w 539459"/>
                <a:gd name="connsiteY8" fmla="*/ 500623 h 500623"/>
                <a:gd name="connsiteX9" fmla="*/ 539459 w 539459"/>
                <a:gd name="connsiteY9" fmla="*/ 487880 h 500623"/>
                <a:gd name="connsiteX10" fmla="*/ 429626 w 539459"/>
                <a:gd name="connsiteY10" fmla="*/ 405960 h 50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9459" h="500623">
                  <a:moveTo>
                    <a:pt x="429626" y="405960"/>
                  </a:moveTo>
                  <a:cubicBezTo>
                    <a:pt x="393217" y="381687"/>
                    <a:pt x="361662" y="322826"/>
                    <a:pt x="331322" y="265786"/>
                  </a:cubicBezTo>
                  <a:cubicBezTo>
                    <a:pt x="290058" y="188113"/>
                    <a:pt x="246974" y="108014"/>
                    <a:pt x="188113" y="109834"/>
                  </a:cubicBezTo>
                  <a:cubicBezTo>
                    <a:pt x="93450" y="112261"/>
                    <a:pt x="9102" y="607"/>
                    <a:pt x="7889" y="0"/>
                  </a:cubicBezTo>
                  <a:lnTo>
                    <a:pt x="0" y="6068"/>
                  </a:lnTo>
                  <a:cubicBezTo>
                    <a:pt x="3641" y="10923"/>
                    <a:pt x="88595" y="122577"/>
                    <a:pt x="188113" y="120150"/>
                  </a:cubicBezTo>
                  <a:cubicBezTo>
                    <a:pt x="240906" y="118936"/>
                    <a:pt x="282776" y="196002"/>
                    <a:pt x="322219" y="271247"/>
                  </a:cubicBezTo>
                  <a:cubicBezTo>
                    <a:pt x="353167" y="328894"/>
                    <a:pt x="385328" y="388969"/>
                    <a:pt x="423557" y="415062"/>
                  </a:cubicBezTo>
                  <a:cubicBezTo>
                    <a:pt x="446617" y="430233"/>
                    <a:pt x="489094" y="461180"/>
                    <a:pt x="539459" y="500623"/>
                  </a:cubicBezTo>
                  <a:cubicBezTo>
                    <a:pt x="539459" y="496376"/>
                    <a:pt x="539459" y="492128"/>
                    <a:pt x="539459" y="487880"/>
                  </a:cubicBezTo>
                  <a:cubicBezTo>
                    <a:pt x="495162" y="450865"/>
                    <a:pt x="455719" y="422951"/>
                    <a:pt x="429626" y="405960"/>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1" name="任意多边形: 形状 690">
              <a:extLst>
                <a:ext uri="{FF2B5EF4-FFF2-40B4-BE49-F238E27FC236}">
                  <a16:creationId xmlns:a16="http://schemas.microsoft.com/office/drawing/2014/main" id="{6FC59AEB-677F-F5A5-2B66-8F0892A9B851}"/>
                </a:ext>
              </a:extLst>
            </p:cNvPr>
            <p:cNvSpPr/>
            <p:nvPr/>
          </p:nvSpPr>
          <p:spPr>
            <a:xfrm>
              <a:off x="4254026" y="3218364"/>
              <a:ext cx="985540" cy="2076579"/>
            </a:xfrm>
            <a:custGeom>
              <a:avLst/>
              <a:gdLst>
                <a:gd name="connsiteX0" fmla="*/ 142869 w 1040882"/>
                <a:gd name="connsiteY0" fmla="*/ 2044356 h 2113043"/>
                <a:gd name="connsiteX1" fmla="*/ 97965 w 1040882"/>
                <a:gd name="connsiteY1" fmla="*/ 1715461 h 2113043"/>
                <a:gd name="connsiteX2" fmla="*/ 158040 w 1040882"/>
                <a:gd name="connsiteY2" fmla="*/ 1403558 h 2113043"/>
                <a:gd name="connsiteX3" fmla="*/ 364357 w 1040882"/>
                <a:gd name="connsiteY3" fmla="*/ 728172 h 2113043"/>
                <a:gd name="connsiteX4" fmla="*/ 903210 w 1040882"/>
                <a:gd name="connsiteY4" fmla="*/ 8488 h 2113043"/>
                <a:gd name="connsiteX5" fmla="*/ 962678 w 1040882"/>
                <a:gd name="connsiteY5" fmla="*/ 587390 h 2113043"/>
                <a:gd name="connsiteX6" fmla="*/ 858912 w 1040882"/>
                <a:gd name="connsiteY6" fmla="*/ 955121 h 2113043"/>
                <a:gd name="connsiteX7" fmla="*/ 710242 w 1040882"/>
                <a:gd name="connsiteY7" fmla="*/ 1641430 h 2113043"/>
                <a:gd name="connsiteX8" fmla="*/ 142869 w 1040882"/>
                <a:gd name="connsiteY8" fmla="*/ 2044356 h 2113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0882" h="2113043">
                  <a:moveTo>
                    <a:pt x="142869" y="2044356"/>
                  </a:moveTo>
                  <a:cubicBezTo>
                    <a:pt x="142869" y="2044356"/>
                    <a:pt x="197483" y="1908429"/>
                    <a:pt x="97965" y="1715461"/>
                  </a:cubicBezTo>
                  <a:cubicBezTo>
                    <a:pt x="-2159" y="1522494"/>
                    <a:pt x="-82866" y="1552228"/>
                    <a:pt x="158040" y="1403558"/>
                  </a:cubicBezTo>
                  <a:cubicBezTo>
                    <a:pt x="398946" y="1254888"/>
                    <a:pt x="159253" y="787639"/>
                    <a:pt x="364357" y="728172"/>
                  </a:cubicBezTo>
                  <a:cubicBezTo>
                    <a:pt x="569461" y="668704"/>
                    <a:pt x="747258" y="-87996"/>
                    <a:pt x="903210" y="8488"/>
                  </a:cubicBezTo>
                  <a:cubicBezTo>
                    <a:pt x="1059161" y="104971"/>
                    <a:pt x="851024" y="475736"/>
                    <a:pt x="962678" y="587390"/>
                  </a:cubicBezTo>
                  <a:cubicBezTo>
                    <a:pt x="1073725" y="699044"/>
                    <a:pt x="1088896" y="840433"/>
                    <a:pt x="858912" y="955121"/>
                  </a:cubicBezTo>
                  <a:cubicBezTo>
                    <a:pt x="628929" y="1069809"/>
                    <a:pt x="1022146" y="1507930"/>
                    <a:pt x="710242" y="1641430"/>
                  </a:cubicBezTo>
                  <a:cubicBezTo>
                    <a:pt x="398339" y="1774929"/>
                    <a:pt x="488148" y="2298612"/>
                    <a:pt x="142869" y="2044356"/>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2" name="任意多边形: 形状 691">
              <a:extLst>
                <a:ext uri="{FF2B5EF4-FFF2-40B4-BE49-F238E27FC236}">
                  <a16:creationId xmlns:a16="http://schemas.microsoft.com/office/drawing/2014/main" id="{24F26586-69A5-C770-BE50-0EDE08EE28AF}"/>
                </a:ext>
              </a:extLst>
            </p:cNvPr>
            <p:cNvSpPr/>
            <p:nvPr/>
          </p:nvSpPr>
          <p:spPr>
            <a:xfrm>
              <a:off x="4474354" y="3652496"/>
              <a:ext cx="482603" cy="1716278"/>
            </a:xfrm>
            <a:custGeom>
              <a:avLst/>
              <a:gdLst>
                <a:gd name="connsiteX0" fmla="*/ 5439 w 509703"/>
                <a:gd name="connsiteY0" fmla="*/ 1746417 h 1746416"/>
                <a:gd name="connsiteX1" fmla="*/ 77650 w 509703"/>
                <a:gd name="connsiteY1" fmla="*/ 1346525 h 1746416"/>
                <a:gd name="connsiteX2" fmla="*/ 216004 w 509703"/>
                <a:gd name="connsiteY2" fmla="*/ 677207 h 1746416"/>
                <a:gd name="connsiteX3" fmla="*/ 334334 w 509703"/>
                <a:gd name="connsiteY3" fmla="*/ 495162 h 1746416"/>
                <a:gd name="connsiteX4" fmla="*/ 458731 w 509703"/>
                <a:gd name="connsiteY4" fmla="*/ 315544 h 1746416"/>
                <a:gd name="connsiteX5" fmla="*/ 495746 w 509703"/>
                <a:gd name="connsiteY5" fmla="*/ 0 h 1746416"/>
                <a:gd name="connsiteX6" fmla="*/ 509703 w 509703"/>
                <a:gd name="connsiteY6" fmla="*/ 2427 h 1746416"/>
                <a:gd name="connsiteX7" fmla="*/ 472687 w 509703"/>
                <a:gd name="connsiteY7" fmla="*/ 314938 h 1746416"/>
                <a:gd name="connsiteX8" fmla="*/ 341615 w 509703"/>
                <a:gd name="connsiteY8" fmla="*/ 506691 h 1746416"/>
                <a:gd name="connsiteX9" fmla="*/ 229961 w 509703"/>
                <a:gd name="connsiteY9" fmla="*/ 675386 h 1746416"/>
                <a:gd name="connsiteX10" fmla="*/ 90393 w 509703"/>
                <a:gd name="connsiteY10" fmla="*/ 1351986 h 1746416"/>
                <a:gd name="connsiteX11" fmla="*/ 19396 w 509703"/>
                <a:gd name="connsiteY11" fmla="*/ 1743382 h 1746416"/>
                <a:gd name="connsiteX12" fmla="*/ 5439 w 509703"/>
                <a:gd name="connsiteY12" fmla="*/ 1746417 h 1746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9703" h="1746416">
                  <a:moveTo>
                    <a:pt x="5439" y="1746417"/>
                  </a:moveTo>
                  <a:cubicBezTo>
                    <a:pt x="4833" y="1744596"/>
                    <a:pt x="-28542" y="1571047"/>
                    <a:pt x="77650" y="1346525"/>
                  </a:cubicBezTo>
                  <a:cubicBezTo>
                    <a:pt x="185664" y="1117755"/>
                    <a:pt x="237243" y="867747"/>
                    <a:pt x="216004" y="677207"/>
                  </a:cubicBezTo>
                  <a:cubicBezTo>
                    <a:pt x="204475" y="574048"/>
                    <a:pt x="270618" y="533998"/>
                    <a:pt x="334334" y="495162"/>
                  </a:cubicBezTo>
                  <a:cubicBezTo>
                    <a:pt x="397442" y="456932"/>
                    <a:pt x="462372" y="416883"/>
                    <a:pt x="458731" y="315544"/>
                  </a:cubicBezTo>
                  <a:cubicBezTo>
                    <a:pt x="455697" y="223915"/>
                    <a:pt x="494533" y="9102"/>
                    <a:pt x="495746" y="0"/>
                  </a:cubicBezTo>
                  <a:lnTo>
                    <a:pt x="509703" y="2427"/>
                  </a:lnTo>
                  <a:cubicBezTo>
                    <a:pt x="509096" y="4855"/>
                    <a:pt x="469653" y="225129"/>
                    <a:pt x="472687" y="314938"/>
                  </a:cubicBezTo>
                  <a:cubicBezTo>
                    <a:pt x="476328" y="424771"/>
                    <a:pt x="407758" y="466642"/>
                    <a:pt x="341615" y="506691"/>
                  </a:cubicBezTo>
                  <a:cubicBezTo>
                    <a:pt x="278506" y="544921"/>
                    <a:pt x="219645" y="581330"/>
                    <a:pt x="229961" y="675386"/>
                  </a:cubicBezTo>
                  <a:cubicBezTo>
                    <a:pt x="251806" y="867747"/>
                    <a:pt x="199620" y="1120789"/>
                    <a:pt x="90393" y="1351986"/>
                  </a:cubicBezTo>
                  <a:cubicBezTo>
                    <a:pt x="-13372" y="1572261"/>
                    <a:pt x="18789" y="1741562"/>
                    <a:pt x="19396" y="1743382"/>
                  </a:cubicBezTo>
                  <a:lnTo>
                    <a:pt x="5439" y="1746417"/>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3" name="任意多边形: 形状 692">
              <a:extLst>
                <a:ext uri="{FF2B5EF4-FFF2-40B4-BE49-F238E27FC236}">
                  <a16:creationId xmlns:a16="http://schemas.microsoft.com/office/drawing/2014/main" id="{B09897D8-DEDD-A300-54DB-D2C569A7E49D}"/>
                </a:ext>
              </a:extLst>
            </p:cNvPr>
            <p:cNvSpPr/>
            <p:nvPr/>
          </p:nvSpPr>
          <p:spPr>
            <a:xfrm>
              <a:off x="4752117" y="4240180"/>
              <a:ext cx="648199" cy="779398"/>
            </a:xfrm>
            <a:custGeom>
              <a:avLst/>
              <a:gdLst>
                <a:gd name="connsiteX0" fmla="*/ 540383 w 684598"/>
                <a:gd name="connsiteY0" fmla="*/ 20948 h 793084"/>
                <a:gd name="connsiteX1" fmla="*/ 671456 w 684598"/>
                <a:gd name="connsiteY1" fmla="*/ 85270 h 793084"/>
                <a:gd name="connsiteX2" fmla="*/ 565263 w 684598"/>
                <a:gd name="connsiteY2" fmla="*/ 247290 h 793084"/>
                <a:gd name="connsiteX3" fmla="*/ 500940 w 684598"/>
                <a:gd name="connsiteY3" fmla="*/ 434190 h 793084"/>
                <a:gd name="connsiteX4" fmla="*/ 266710 w 684598"/>
                <a:gd name="connsiteY4" fmla="*/ 596816 h 793084"/>
                <a:gd name="connsiteX5" fmla="*/ 55537 w 684598"/>
                <a:gd name="connsiteY5" fmla="*/ 787356 h 793084"/>
                <a:gd name="connsiteX6" fmla="*/ 96801 w 684598"/>
                <a:gd name="connsiteY6" fmla="*/ 534921 h 793084"/>
                <a:gd name="connsiteX7" fmla="*/ 178721 w 684598"/>
                <a:gd name="connsiteY7" fmla="*/ 337706 h 793084"/>
                <a:gd name="connsiteX8" fmla="*/ 289161 w 684598"/>
                <a:gd name="connsiteY8" fmla="*/ 134422 h 793084"/>
                <a:gd name="connsiteX9" fmla="*/ 540383 w 684598"/>
                <a:gd name="connsiteY9" fmla="*/ 20948 h 793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598" h="793084">
                  <a:moveTo>
                    <a:pt x="540383" y="20948"/>
                  </a:moveTo>
                  <a:cubicBezTo>
                    <a:pt x="627158" y="-20316"/>
                    <a:pt x="719394" y="-1505"/>
                    <a:pt x="671456" y="85270"/>
                  </a:cubicBezTo>
                  <a:cubicBezTo>
                    <a:pt x="623517" y="172045"/>
                    <a:pt x="551913" y="178720"/>
                    <a:pt x="565263" y="247290"/>
                  </a:cubicBezTo>
                  <a:cubicBezTo>
                    <a:pt x="578613" y="315861"/>
                    <a:pt x="613808" y="390499"/>
                    <a:pt x="500940" y="434190"/>
                  </a:cubicBezTo>
                  <a:cubicBezTo>
                    <a:pt x="388073" y="477273"/>
                    <a:pt x="335280" y="469992"/>
                    <a:pt x="266710" y="596816"/>
                  </a:cubicBezTo>
                  <a:cubicBezTo>
                    <a:pt x="197532" y="723641"/>
                    <a:pt x="173866" y="817697"/>
                    <a:pt x="55537" y="787356"/>
                  </a:cubicBezTo>
                  <a:cubicBezTo>
                    <a:pt x="-62792" y="756409"/>
                    <a:pt x="35512" y="600457"/>
                    <a:pt x="96801" y="534921"/>
                  </a:cubicBezTo>
                  <a:cubicBezTo>
                    <a:pt x="96801" y="534921"/>
                    <a:pt x="179935" y="464530"/>
                    <a:pt x="178721" y="337706"/>
                  </a:cubicBezTo>
                  <a:cubicBezTo>
                    <a:pt x="177508" y="210881"/>
                    <a:pt x="125321" y="125927"/>
                    <a:pt x="289161" y="134422"/>
                  </a:cubicBezTo>
                  <a:cubicBezTo>
                    <a:pt x="453002" y="141704"/>
                    <a:pt x="481522" y="48861"/>
                    <a:pt x="540383" y="20948"/>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4" name="任意多边形: 形状 693">
              <a:extLst>
                <a:ext uri="{FF2B5EF4-FFF2-40B4-BE49-F238E27FC236}">
                  <a16:creationId xmlns:a16="http://schemas.microsoft.com/office/drawing/2014/main" id="{76696B76-4820-EB61-25A8-692A218FE4B5}"/>
                </a:ext>
              </a:extLst>
            </p:cNvPr>
            <p:cNvSpPr/>
            <p:nvPr/>
          </p:nvSpPr>
          <p:spPr>
            <a:xfrm>
              <a:off x="4786890" y="4341273"/>
              <a:ext cx="513075" cy="763917"/>
            </a:xfrm>
            <a:custGeom>
              <a:avLst/>
              <a:gdLst>
                <a:gd name="connsiteX0" fmla="*/ 0 w 541886"/>
                <a:gd name="connsiteY0" fmla="*/ 773084 h 777331"/>
                <a:gd name="connsiteX1" fmla="*/ 212386 w 541886"/>
                <a:gd name="connsiteY1" fmla="*/ 321613 h 777331"/>
                <a:gd name="connsiteX2" fmla="*/ 381687 w 541886"/>
                <a:gd name="connsiteY2" fmla="*/ 100125 h 777331"/>
                <a:gd name="connsiteX3" fmla="*/ 540066 w 541886"/>
                <a:gd name="connsiteY3" fmla="*/ 0 h 777331"/>
                <a:gd name="connsiteX4" fmla="*/ 541887 w 541886"/>
                <a:gd name="connsiteY4" fmla="*/ 13957 h 777331"/>
                <a:gd name="connsiteX5" fmla="*/ 395037 w 541886"/>
                <a:gd name="connsiteY5" fmla="*/ 104372 h 777331"/>
                <a:gd name="connsiteX6" fmla="*/ 218454 w 541886"/>
                <a:gd name="connsiteY6" fmla="*/ 334356 h 777331"/>
                <a:gd name="connsiteX7" fmla="*/ 13957 w 541886"/>
                <a:gd name="connsiteY7" fmla="*/ 777332 h 777331"/>
                <a:gd name="connsiteX8" fmla="*/ 0 w 541886"/>
                <a:gd name="connsiteY8" fmla="*/ 773084 h 777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1886" h="777331">
                  <a:moveTo>
                    <a:pt x="0" y="773084"/>
                  </a:moveTo>
                  <a:cubicBezTo>
                    <a:pt x="4854" y="756700"/>
                    <a:pt x="118936" y="364090"/>
                    <a:pt x="212386" y="321613"/>
                  </a:cubicBezTo>
                  <a:cubicBezTo>
                    <a:pt x="307656" y="277922"/>
                    <a:pt x="359235" y="163840"/>
                    <a:pt x="381687" y="100125"/>
                  </a:cubicBezTo>
                  <a:cubicBezTo>
                    <a:pt x="410814" y="16991"/>
                    <a:pt x="535212" y="607"/>
                    <a:pt x="540066" y="0"/>
                  </a:cubicBezTo>
                  <a:lnTo>
                    <a:pt x="541887" y="13957"/>
                  </a:lnTo>
                  <a:cubicBezTo>
                    <a:pt x="540673" y="13957"/>
                    <a:pt x="421130" y="29734"/>
                    <a:pt x="395037" y="104372"/>
                  </a:cubicBezTo>
                  <a:cubicBezTo>
                    <a:pt x="367124" y="185079"/>
                    <a:pt x="313724" y="290665"/>
                    <a:pt x="218454" y="334356"/>
                  </a:cubicBezTo>
                  <a:cubicBezTo>
                    <a:pt x="131072" y="374406"/>
                    <a:pt x="15170" y="773084"/>
                    <a:pt x="13957" y="777332"/>
                  </a:cubicBezTo>
                  <a:lnTo>
                    <a:pt x="0" y="773084"/>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5" name="任意多边形: 形状 694">
              <a:extLst>
                <a:ext uri="{FF2B5EF4-FFF2-40B4-BE49-F238E27FC236}">
                  <a16:creationId xmlns:a16="http://schemas.microsoft.com/office/drawing/2014/main" id="{858A64A5-A4DF-F172-EA10-E77B5ABD4C26}"/>
                </a:ext>
              </a:extLst>
            </p:cNvPr>
            <p:cNvSpPr/>
            <p:nvPr/>
          </p:nvSpPr>
          <p:spPr>
            <a:xfrm>
              <a:off x="1235006" y="3586301"/>
              <a:ext cx="708997" cy="1204019"/>
            </a:xfrm>
            <a:custGeom>
              <a:avLst/>
              <a:gdLst>
                <a:gd name="connsiteX0" fmla="*/ 745777 w 748810"/>
                <a:gd name="connsiteY0" fmla="*/ 1225161 h 1225161"/>
                <a:gd name="connsiteX1" fmla="*/ 554023 w 748810"/>
                <a:gd name="connsiteY1" fmla="*/ 980615 h 1225161"/>
                <a:gd name="connsiteX2" fmla="*/ 449044 w 748810"/>
                <a:gd name="connsiteY2" fmla="*/ 779759 h 1225161"/>
                <a:gd name="connsiteX3" fmla="*/ 308869 w 748810"/>
                <a:gd name="connsiteY3" fmla="*/ 504871 h 1225161"/>
                <a:gd name="connsiteX4" fmla="*/ 248794 w 748810"/>
                <a:gd name="connsiteY4" fmla="*/ 321613 h 1225161"/>
                <a:gd name="connsiteX5" fmla="*/ 0 w 748810"/>
                <a:gd name="connsiteY5" fmla="*/ 5461 h 1225161"/>
                <a:gd name="connsiteX6" fmla="*/ 10316 w 748810"/>
                <a:gd name="connsiteY6" fmla="*/ 0 h 1225161"/>
                <a:gd name="connsiteX7" fmla="*/ 255469 w 748810"/>
                <a:gd name="connsiteY7" fmla="*/ 311903 h 1225161"/>
                <a:gd name="connsiteX8" fmla="*/ 320399 w 748810"/>
                <a:gd name="connsiteY8" fmla="*/ 504264 h 1225161"/>
                <a:gd name="connsiteX9" fmla="*/ 453898 w 748810"/>
                <a:gd name="connsiteY9" fmla="*/ 768836 h 1225161"/>
                <a:gd name="connsiteX10" fmla="*/ 565552 w 748810"/>
                <a:gd name="connsiteY10" fmla="*/ 980008 h 1225161"/>
                <a:gd name="connsiteX11" fmla="*/ 748811 w 748810"/>
                <a:gd name="connsiteY11" fmla="*/ 1213632 h 1225161"/>
                <a:gd name="connsiteX12" fmla="*/ 745777 w 748810"/>
                <a:gd name="connsiteY12" fmla="*/ 1225161 h 1225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8810" h="1225161">
                  <a:moveTo>
                    <a:pt x="745777" y="1225161"/>
                  </a:moveTo>
                  <a:cubicBezTo>
                    <a:pt x="558877" y="1178437"/>
                    <a:pt x="556450" y="1077705"/>
                    <a:pt x="554023" y="980615"/>
                  </a:cubicBezTo>
                  <a:cubicBezTo>
                    <a:pt x="552202" y="901122"/>
                    <a:pt x="550382" y="825877"/>
                    <a:pt x="449044" y="779759"/>
                  </a:cubicBezTo>
                  <a:cubicBezTo>
                    <a:pt x="314938" y="718470"/>
                    <a:pt x="311903" y="604996"/>
                    <a:pt x="308869" y="504871"/>
                  </a:cubicBezTo>
                  <a:cubicBezTo>
                    <a:pt x="306442" y="430232"/>
                    <a:pt x="304622" y="359842"/>
                    <a:pt x="248794" y="321613"/>
                  </a:cubicBezTo>
                  <a:cubicBezTo>
                    <a:pt x="114688" y="229983"/>
                    <a:pt x="1214" y="7889"/>
                    <a:pt x="0" y="5461"/>
                  </a:cubicBezTo>
                  <a:lnTo>
                    <a:pt x="10316" y="0"/>
                  </a:lnTo>
                  <a:cubicBezTo>
                    <a:pt x="11529" y="2427"/>
                    <a:pt x="123184" y="221488"/>
                    <a:pt x="255469" y="311903"/>
                  </a:cubicBezTo>
                  <a:cubicBezTo>
                    <a:pt x="316151" y="353167"/>
                    <a:pt x="318578" y="426592"/>
                    <a:pt x="320399" y="504264"/>
                  </a:cubicBezTo>
                  <a:cubicBezTo>
                    <a:pt x="323433" y="605602"/>
                    <a:pt x="326467" y="711189"/>
                    <a:pt x="453898" y="768836"/>
                  </a:cubicBezTo>
                  <a:cubicBezTo>
                    <a:pt x="561305" y="817988"/>
                    <a:pt x="563732" y="900515"/>
                    <a:pt x="565552" y="980008"/>
                  </a:cubicBezTo>
                  <a:cubicBezTo>
                    <a:pt x="567980" y="1077099"/>
                    <a:pt x="570407" y="1169335"/>
                    <a:pt x="748811" y="1213632"/>
                  </a:cubicBezTo>
                  <a:lnTo>
                    <a:pt x="745777" y="1225161"/>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696" name="图形 3">
              <a:extLst>
                <a:ext uri="{FF2B5EF4-FFF2-40B4-BE49-F238E27FC236}">
                  <a16:creationId xmlns:a16="http://schemas.microsoft.com/office/drawing/2014/main" id="{31F2F0A9-C278-8DDF-D859-195103B5CAFE}"/>
                </a:ext>
              </a:extLst>
            </p:cNvPr>
            <p:cNvGrpSpPr/>
            <p:nvPr/>
          </p:nvGrpSpPr>
          <p:grpSpPr>
            <a:xfrm>
              <a:off x="1385538" y="2467559"/>
              <a:ext cx="3541541" cy="3241728"/>
              <a:chOff x="6993988" y="2321612"/>
              <a:chExt cx="3740413" cy="3298652"/>
            </a:xfrm>
          </p:grpSpPr>
          <p:sp>
            <p:nvSpPr>
              <p:cNvPr id="791" name="任意多边形: 形状 790">
                <a:extLst>
                  <a:ext uri="{FF2B5EF4-FFF2-40B4-BE49-F238E27FC236}">
                    <a16:creationId xmlns:a16="http://schemas.microsoft.com/office/drawing/2014/main" id="{416B5B09-9774-A0BE-8FC6-BC760C589F29}"/>
                  </a:ext>
                </a:extLst>
              </p:cNvPr>
              <p:cNvSpPr/>
              <p:nvPr/>
            </p:nvSpPr>
            <p:spPr>
              <a:xfrm>
                <a:off x="7328951" y="2321612"/>
                <a:ext cx="3069881" cy="2273739"/>
              </a:xfrm>
              <a:custGeom>
                <a:avLst/>
                <a:gdLst>
                  <a:gd name="connsiteX0" fmla="*/ 0 w 3069881"/>
                  <a:gd name="connsiteY0" fmla="*/ 2273740 h 2273739"/>
                  <a:gd name="connsiteX1" fmla="*/ 3069882 w 3069881"/>
                  <a:gd name="connsiteY1" fmla="*/ 2273740 h 2273739"/>
                  <a:gd name="connsiteX2" fmla="*/ 3069882 w 3069881"/>
                  <a:gd name="connsiteY2" fmla="*/ 57648 h 2273739"/>
                  <a:gd name="connsiteX3" fmla="*/ 3012234 w 3069881"/>
                  <a:gd name="connsiteY3" fmla="*/ 0 h 2273739"/>
                  <a:gd name="connsiteX4" fmla="*/ 57648 w 3069881"/>
                  <a:gd name="connsiteY4" fmla="*/ 0 h 2273739"/>
                  <a:gd name="connsiteX5" fmla="*/ 0 w 3069881"/>
                  <a:gd name="connsiteY5" fmla="*/ 57648 h 2273739"/>
                  <a:gd name="connsiteX6" fmla="*/ 0 w 3069881"/>
                  <a:gd name="connsiteY6" fmla="*/ 2273740 h 227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69881" h="2273739">
                    <a:moveTo>
                      <a:pt x="0" y="2273740"/>
                    </a:moveTo>
                    <a:lnTo>
                      <a:pt x="3069882" y="2273740"/>
                    </a:lnTo>
                    <a:lnTo>
                      <a:pt x="3069882" y="57648"/>
                    </a:lnTo>
                    <a:cubicBezTo>
                      <a:pt x="3069882" y="26093"/>
                      <a:pt x="3044396" y="0"/>
                      <a:pt x="3012234" y="0"/>
                    </a:cubicBezTo>
                    <a:lnTo>
                      <a:pt x="57648" y="0"/>
                    </a:lnTo>
                    <a:cubicBezTo>
                      <a:pt x="26093" y="0"/>
                      <a:pt x="0" y="25486"/>
                      <a:pt x="0" y="57648"/>
                    </a:cubicBezTo>
                    <a:lnTo>
                      <a:pt x="0" y="2273740"/>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2" name="任意多边形: 形状 791">
                <a:extLst>
                  <a:ext uri="{FF2B5EF4-FFF2-40B4-BE49-F238E27FC236}">
                    <a16:creationId xmlns:a16="http://schemas.microsoft.com/office/drawing/2014/main" id="{C7F22275-1088-DF3D-3FD8-5CEBDC196E7C}"/>
                  </a:ext>
                </a:extLst>
              </p:cNvPr>
              <p:cNvSpPr/>
              <p:nvPr/>
            </p:nvSpPr>
            <p:spPr>
              <a:xfrm rot="-10800000">
                <a:off x="7437389" y="2432739"/>
                <a:ext cx="2847180" cy="1749450"/>
              </a:xfrm>
              <a:custGeom>
                <a:avLst/>
                <a:gdLst>
                  <a:gd name="connsiteX0" fmla="*/ 0 w 2847180"/>
                  <a:gd name="connsiteY0" fmla="*/ 0 h 1749450"/>
                  <a:gd name="connsiteX1" fmla="*/ 2847180 w 2847180"/>
                  <a:gd name="connsiteY1" fmla="*/ 0 h 1749450"/>
                  <a:gd name="connsiteX2" fmla="*/ 2847180 w 2847180"/>
                  <a:gd name="connsiteY2" fmla="*/ 1749451 h 1749450"/>
                  <a:gd name="connsiteX3" fmla="*/ 0 w 2847180"/>
                  <a:gd name="connsiteY3" fmla="*/ 1749451 h 1749450"/>
                </a:gdLst>
                <a:ahLst/>
                <a:cxnLst>
                  <a:cxn ang="0">
                    <a:pos x="connsiteX0" y="connsiteY0"/>
                  </a:cxn>
                  <a:cxn ang="0">
                    <a:pos x="connsiteX1" y="connsiteY1"/>
                  </a:cxn>
                  <a:cxn ang="0">
                    <a:pos x="connsiteX2" y="connsiteY2"/>
                  </a:cxn>
                  <a:cxn ang="0">
                    <a:pos x="connsiteX3" y="connsiteY3"/>
                  </a:cxn>
                </a:cxnLst>
                <a:rect l="l" t="t" r="r" b="b"/>
                <a:pathLst>
                  <a:path w="2847180" h="1749450">
                    <a:moveTo>
                      <a:pt x="0" y="0"/>
                    </a:moveTo>
                    <a:lnTo>
                      <a:pt x="2847180" y="0"/>
                    </a:lnTo>
                    <a:lnTo>
                      <a:pt x="2847180" y="1749451"/>
                    </a:lnTo>
                    <a:lnTo>
                      <a:pt x="0" y="1749451"/>
                    </a:lnTo>
                    <a:close/>
                  </a:path>
                </a:pathLst>
              </a:custGeom>
              <a:solidFill>
                <a:schemeClr val="accent1">
                  <a:lumMod val="50000"/>
                </a:schemeClr>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3" name="任意多边形: 形状 792">
                <a:extLst>
                  <a:ext uri="{FF2B5EF4-FFF2-40B4-BE49-F238E27FC236}">
                    <a16:creationId xmlns:a16="http://schemas.microsoft.com/office/drawing/2014/main" id="{39D0DB28-E80A-5B69-E09A-B6B7BED34036}"/>
                  </a:ext>
                </a:extLst>
              </p:cNvPr>
              <p:cNvSpPr/>
              <p:nvPr/>
            </p:nvSpPr>
            <p:spPr>
              <a:xfrm>
                <a:off x="6993988" y="4267065"/>
                <a:ext cx="3740413" cy="1255502"/>
              </a:xfrm>
              <a:custGeom>
                <a:avLst/>
                <a:gdLst>
                  <a:gd name="connsiteX0" fmla="*/ 3404844 w 3740413"/>
                  <a:gd name="connsiteY0" fmla="*/ 0 h 1255502"/>
                  <a:gd name="connsiteX1" fmla="*/ 1870207 w 3740413"/>
                  <a:gd name="connsiteY1" fmla="*/ 0 h 1255502"/>
                  <a:gd name="connsiteX2" fmla="*/ 336176 w 3740413"/>
                  <a:gd name="connsiteY2" fmla="*/ 0 h 1255502"/>
                  <a:gd name="connsiteX3" fmla="*/ 0 w 3740413"/>
                  <a:gd name="connsiteY3" fmla="*/ 1255502 h 1255502"/>
                  <a:gd name="connsiteX4" fmla="*/ 1880523 w 3740413"/>
                  <a:gd name="connsiteY4" fmla="*/ 1255502 h 1255502"/>
                  <a:gd name="connsiteX5" fmla="*/ 3740414 w 3740413"/>
                  <a:gd name="connsiteY5" fmla="*/ 1255502 h 1255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0413" h="1255502">
                    <a:moveTo>
                      <a:pt x="3404844" y="0"/>
                    </a:moveTo>
                    <a:lnTo>
                      <a:pt x="1870207" y="0"/>
                    </a:lnTo>
                    <a:lnTo>
                      <a:pt x="336176" y="0"/>
                    </a:lnTo>
                    <a:lnTo>
                      <a:pt x="0" y="1255502"/>
                    </a:lnTo>
                    <a:lnTo>
                      <a:pt x="1880523" y="1255502"/>
                    </a:lnTo>
                    <a:lnTo>
                      <a:pt x="3740414" y="1255502"/>
                    </a:lnTo>
                    <a:close/>
                  </a:path>
                </a:pathLst>
              </a:custGeom>
              <a:solidFill>
                <a:srgbClr val="F2F2F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4" name="任意多边形: 形状 793">
                <a:extLst>
                  <a:ext uri="{FF2B5EF4-FFF2-40B4-BE49-F238E27FC236}">
                    <a16:creationId xmlns:a16="http://schemas.microsoft.com/office/drawing/2014/main" id="{6649CE4B-1290-50BA-65A6-8EB8BBC1AD70}"/>
                  </a:ext>
                </a:extLst>
              </p:cNvPr>
              <p:cNvSpPr/>
              <p:nvPr/>
            </p:nvSpPr>
            <p:spPr>
              <a:xfrm>
                <a:off x="7412366" y="4487339"/>
                <a:ext cx="234881" cy="103158"/>
              </a:xfrm>
              <a:custGeom>
                <a:avLst/>
                <a:gdLst>
                  <a:gd name="connsiteX0" fmla="*/ 33700 w 234881"/>
                  <a:gd name="connsiteY0" fmla="*/ 0 h 103158"/>
                  <a:gd name="connsiteX1" fmla="*/ 222420 w 234881"/>
                  <a:gd name="connsiteY1" fmla="*/ 0 h 103158"/>
                  <a:gd name="connsiteX2" fmla="*/ 234556 w 234881"/>
                  <a:gd name="connsiteY2" fmla="*/ 12743 h 103158"/>
                  <a:gd name="connsiteX3" fmla="*/ 216352 w 234881"/>
                  <a:gd name="connsiteY3" fmla="*/ 94663 h 103158"/>
                  <a:gd name="connsiteX4" fmla="*/ 204215 w 234881"/>
                  <a:gd name="connsiteY4" fmla="*/ 103159 h 103158"/>
                  <a:gd name="connsiteX5" fmla="*/ 12461 w 234881"/>
                  <a:gd name="connsiteY5" fmla="*/ 103159 h 103158"/>
                  <a:gd name="connsiteX6" fmla="*/ 325 w 234881"/>
                  <a:gd name="connsiteY6" fmla="*/ 89809 h 103158"/>
                  <a:gd name="connsiteX7" fmla="*/ 21564 w 234881"/>
                  <a:gd name="connsiteY7" fmla="*/ 7889 h 103158"/>
                  <a:gd name="connsiteX8" fmla="*/ 33700 w 234881"/>
                  <a:gd name="connsiteY8" fmla="*/ 0 h 103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881" h="103158">
                    <a:moveTo>
                      <a:pt x="33700" y="0"/>
                    </a:moveTo>
                    <a:lnTo>
                      <a:pt x="222420" y="0"/>
                    </a:lnTo>
                    <a:cubicBezTo>
                      <a:pt x="230308" y="0"/>
                      <a:pt x="236376" y="6068"/>
                      <a:pt x="234556" y="12743"/>
                    </a:cubicBezTo>
                    <a:lnTo>
                      <a:pt x="216352" y="94663"/>
                    </a:lnTo>
                    <a:cubicBezTo>
                      <a:pt x="215138" y="99518"/>
                      <a:pt x="210283" y="103159"/>
                      <a:pt x="204215" y="103159"/>
                    </a:cubicBezTo>
                    <a:lnTo>
                      <a:pt x="12461" y="103159"/>
                    </a:lnTo>
                    <a:cubicBezTo>
                      <a:pt x="4573" y="103159"/>
                      <a:pt x="-1495" y="97091"/>
                      <a:pt x="325" y="89809"/>
                    </a:cubicBezTo>
                    <a:lnTo>
                      <a:pt x="21564" y="7889"/>
                    </a:lnTo>
                    <a:cubicBezTo>
                      <a:pt x="22777" y="3641"/>
                      <a:pt x="27632" y="0"/>
                      <a:pt x="33700" y="0"/>
                    </a:cubicBez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5" name="任意多边形: 形状 794">
                <a:extLst>
                  <a:ext uri="{FF2B5EF4-FFF2-40B4-BE49-F238E27FC236}">
                    <a16:creationId xmlns:a16="http://schemas.microsoft.com/office/drawing/2014/main" id="{4F1ECD61-4D01-5D99-76C6-D206B2891F81}"/>
                  </a:ext>
                </a:extLst>
              </p:cNvPr>
              <p:cNvSpPr/>
              <p:nvPr/>
            </p:nvSpPr>
            <p:spPr>
              <a:xfrm>
                <a:off x="7699109" y="4487339"/>
                <a:ext cx="164446" cy="103765"/>
              </a:xfrm>
              <a:custGeom>
                <a:avLst/>
                <a:gdLst>
                  <a:gd name="connsiteX0" fmla="*/ 21845 w 164446"/>
                  <a:gd name="connsiteY0" fmla="*/ 0 h 103765"/>
                  <a:gd name="connsiteX1" fmla="*/ 164447 w 164446"/>
                  <a:gd name="connsiteY1" fmla="*/ 0 h 103765"/>
                  <a:gd name="connsiteX2" fmla="*/ 145636 w 164446"/>
                  <a:gd name="connsiteY2" fmla="*/ 103765 h 103765"/>
                  <a:gd name="connsiteX3" fmla="*/ 0 w 164446"/>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4446" h="103765">
                    <a:moveTo>
                      <a:pt x="21845" y="0"/>
                    </a:moveTo>
                    <a:lnTo>
                      <a:pt x="164447"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6" name="任意多边形: 形状 795">
                <a:extLst>
                  <a:ext uri="{FF2B5EF4-FFF2-40B4-BE49-F238E27FC236}">
                    <a16:creationId xmlns:a16="http://schemas.microsoft.com/office/drawing/2014/main" id="{8B1FAE17-7ED7-16E0-7457-40FF0264A6C8}"/>
                  </a:ext>
                </a:extLst>
              </p:cNvPr>
              <p:cNvSpPr/>
              <p:nvPr/>
            </p:nvSpPr>
            <p:spPr>
              <a:xfrm>
                <a:off x="7916956" y="4487339"/>
                <a:ext cx="160199" cy="103765"/>
              </a:xfrm>
              <a:custGeom>
                <a:avLst/>
                <a:gdLst>
                  <a:gd name="connsiteX0" fmla="*/ 17598 w 160199"/>
                  <a:gd name="connsiteY0" fmla="*/ 0 h 103765"/>
                  <a:gd name="connsiteX1" fmla="*/ 160199 w 160199"/>
                  <a:gd name="connsiteY1" fmla="*/ 0 h 103765"/>
                  <a:gd name="connsiteX2" fmla="*/ 145636 w 160199"/>
                  <a:gd name="connsiteY2" fmla="*/ 103765 h 103765"/>
                  <a:gd name="connsiteX3" fmla="*/ 0 w 160199"/>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0199" h="103765">
                    <a:moveTo>
                      <a:pt x="17598" y="0"/>
                    </a:moveTo>
                    <a:lnTo>
                      <a:pt x="160199"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7" name="任意多边形: 形状 796">
                <a:extLst>
                  <a:ext uri="{FF2B5EF4-FFF2-40B4-BE49-F238E27FC236}">
                    <a16:creationId xmlns:a16="http://schemas.microsoft.com/office/drawing/2014/main" id="{FED53B58-D445-82FC-6760-73D3A5E5D35F}"/>
                  </a:ext>
                </a:extLst>
              </p:cNvPr>
              <p:cNvSpPr/>
              <p:nvPr/>
            </p:nvSpPr>
            <p:spPr>
              <a:xfrm>
                <a:off x="8134802" y="4487339"/>
                <a:ext cx="156558" cy="103765"/>
              </a:xfrm>
              <a:custGeom>
                <a:avLst/>
                <a:gdLst>
                  <a:gd name="connsiteX0" fmla="*/ 13957 w 156558"/>
                  <a:gd name="connsiteY0" fmla="*/ 0 h 103765"/>
                  <a:gd name="connsiteX1" fmla="*/ 156558 w 156558"/>
                  <a:gd name="connsiteY1" fmla="*/ 0 h 103765"/>
                  <a:gd name="connsiteX2" fmla="*/ 145636 w 156558"/>
                  <a:gd name="connsiteY2" fmla="*/ 103765 h 103765"/>
                  <a:gd name="connsiteX3" fmla="*/ 0 w 156558"/>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6558" h="103765">
                    <a:moveTo>
                      <a:pt x="13957" y="0"/>
                    </a:moveTo>
                    <a:lnTo>
                      <a:pt x="156558"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8" name="任意多边形: 形状 797">
                <a:extLst>
                  <a:ext uri="{FF2B5EF4-FFF2-40B4-BE49-F238E27FC236}">
                    <a16:creationId xmlns:a16="http://schemas.microsoft.com/office/drawing/2014/main" id="{B2C455D5-84A1-5FA4-6985-CC5A18B7C264}"/>
                  </a:ext>
                </a:extLst>
              </p:cNvPr>
              <p:cNvSpPr/>
              <p:nvPr/>
            </p:nvSpPr>
            <p:spPr>
              <a:xfrm>
                <a:off x="8352649" y="4487339"/>
                <a:ext cx="152310" cy="103765"/>
              </a:xfrm>
              <a:custGeom>
                <a:avLst/>
                <a:gdLst>
                  <a:gd name="connsiteX0" fmla="*/ 9709 w 152310"/>
                  <a:gd name="connsiteY0" fmla="*/ 0 h 103765"/>
                  <a:gd name="connsiteX1" fmla="*/ 152311 w 152310"/>
                  <a:gd name="connsiteY1" fmla="*/ 0 h 103765"/>
                  <a:gd name="connsiteX2" fmla="*/ 145636 w 152310"/>
                  <a:gd name="connsiteY2" fmla="*/ 103765 h 103765"/>
                  <a:gd name="connsiteX3" fmla="*/ 0 w 152310"/>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2310" h="103765">
                    <a:moveTo>
                      <a:pt x="9709" y="0"/>
                    </a:moveTo>
                    <a:lnTo>
                      <a:pt x="152311"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9" name="任意多边形: 形状 798">
                <a:extLst>
                  <a:ext uri="{FF2B5EF4-FFF2-40B4-BE49-F238E27FC236}">
                    <a16:creationId xmlns:a16="http://schemas.microsoft.com/office/drawing/2014/main" id="{269AFBD9-14A5-317F-7E2F-472A112B5740}"/>
                  </a:ext>
                </a:extLst>
              </p:cNvPr>
              <p:cNvSpPr/>
              <p:nvPr/>
            </p:nvSpPr>
            <p:spPr>
              <a:xfrm>
                <a:off x="8570496" y="4487339"/>
                <a:ext cx="148063" cy="103765"/>
              </a:xfrm>
              <a:custGeom>
                <a:avLst/>
                <a:gdLst>
                  <a:gd name="connsiteX0" fmla="*/ 5461 w 148063"/>
                  <a:gd name="connsiteY0" fmla="*/ 0 h 103765"/>
                  <a:gd name="connsiteX1" fmla="*/ 148063 w 148063"/>
                  <a:gd name="connsiteY1" fmla="*/ 0 h 103765"/>
                  <a:gd name="connsiteX2" fmla="*/ 145636 w 148063"/>
                  <a:gd name="connsiteY2" fmla="*/ 103765 h 103765"/>
                  <a:gd name="connsiteX3" fmla="*/ 0 w 148063"/>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48063" h="103765">
                    <a:moveTo>
                      <a:pt x="5461" y="0"/>
                    </a:moveTo>
                    <a:lnTo>
                      <a:pt x="148063" y="0"/>
                    </a:lnTo>
                    <a:lnTo>
                      <a:pt x="145636"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0" name="任意多边形: 形状 799">
                <a:extLst>
                  <a:ext uri="{FF2B5EF4-FFF2-40B4-BE49-F238E27FC236}">
                    <a16:creationId xmlns:a16="http://schemas.microsoft.com/office/drawing/2014/main" id="{B0A7C45E-5D88-5889-5D0C-75CB24297998}"/>
                  </a:ext>
                </a:extLst>
              </p:cNvPr>
              <p:cNvSpPr/>
              <p:nvPr/>
            </p:nvSpPr>
            <p:spPr>
              <a:xfrm>
                <a:off x="10072973" y="4487339"/>
                <a:ext cx="240905" cy="103765"/>
              </a:xfrm>
              <a:custGeom>
                <a:avLst/>
                <a:gdLst>
                  <a:gd name="connsiteX0" fmla="*/ 214206 w 240905"/>
                  <a:gd name="connsiteY0" fmla="*/ 0 h 103765"/>
                  <a:gd name="connsiteX1" fmla="*/ 0 w 240905"/>
                  <a:gd name="connsiteY1" fmla="*/ 0 h 103765"/>
                  <a:gd name="connsiteX2" fmla="*/ 23059 w 240905"/>
                  <a:gd name="connsiteY2" fmla="*/ 103765 h 103765"/>
                  <a:gd name="connsiteX3" fmla="*/ 240906 w 240905"/>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240905" h="103765">
                    <a:moveTo>
                      <a:pt x="214206" y="0"/>
                    </a:moveTo>
                    <a:lnTo>
                      <a:pt x="0" y="0"/>
                    </a:lnTo>
                    <a:lnTo>
                      <a:pt x="23059" y="103765"/>
                    </a:lnTo>
                    <a:lnTo>
                      <a:pt x="240906"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1" name="任意多边形: 形状 800">
                <a:extLst>
                  <a:ext uri="{FF2B5EF4-FFF2-40B4-BE49-F238E27FC236}">
                    <a16:creationId xmlns:a16="http://schemas.microsoft.com/office/drawing/2014/main" id="{7A0DDBB8-3DDB-EB40-0802-3FC7162784DF}"/>
                  </a:ext>
                </a:extLst>
              </p:cNvPr>
              <p:cNvSpPr/>
              <p:nvPr/>
            </p:nvSpPr>
            <p:spPr>
              <a:xfrm>
                <a:off x="9859373" y="4487339"/>
                <a:ext cx="164446" cy="103765"/>
              </a:xfrm>
              <a:custGeom>
                <a:avLst/>
                <a:gdLst>
                  <a:gd name="connsiteX0" fmla="*/ 142602 w 164446"/>
                  <a:gd name="connsiteY0" fmla="*/ 0 h 103765"/>
                  <a:gd name="connsiteX1" fmla="*/ 0 w 164446"/>
                  <a:gd name="connsiteY1" fmla="*/ 0 h 103765"/>
                  <a:gd name="connsiteX2" fmla="*/ 18811 w 164446"/>
                  <a:gd name="connsiteY2" fmla="*/ 103765 h 103765"/>
                  <a:gd name="connsiteX3" fmla="*/ 164447 w 164446"/>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4446" h="103765">
                    <a:moveTo>
                      <a:pt x="142602" y="0"/>
                    </a:moveTo>
                    <a:lnTo>
                      <a:pt x="0" y="0"/>
                    </a:lnTo>
                    <a:lnTo>
                      <a:pt x="18811" y="103765"/>
                    </a:lnTo>
                    <a:lnTo>
                      <a:pt x="164447"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2" name="任意多边形: 形状 801">
                <a:extLst>
                  <a:ext uri="{FF2B5EF4-FFF2-40B4-BE49-F238E27FC236}">
                    <a16:creationId xmlns:a16="http://schemas.microsoft.com/office/drawing/2014/main" id="{15DD5AA4-18FC-41A2-C58A-1A6599FBF74A}"/>
                  </a:ext>
                </a:extLst>
              </p:cNvPr>
              <p:cNvSpPr/>
              <p:nvPr/>
            </p:nvSpPr>
            <p:spPr>
              <a:xfrm>
                <a:off x="9645774" y="4487339"/>
                <a:ext cx="160199" cy="103765"/>
              </a:xfrm>
              <a:custGeom>
                <a:avLst/>
                <a:gdLst>
                  <a:gd name="connsiteX0" fmla="*/ 142602 w 160199"/>
                  <a:gd name="connsiteY0" fmla="*/ 0 h 103765"/>
                  <a:gd name="connsiteX1" fmla="*/ 0 w 160199"/>
                  <a:gd name="connsiteY1" fmla="*/ 0 h 103765"/>
                  <a:gd name="connsiteX2" fmla="*/ 14564 w 160199"/>
                  <a:gd name="connsiteY2" fmla="*/ 103765 h 103765"/>
                  <a:gd name="connsiteX3" fmla="*/ 160200 w 160199"/>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60199" h="103765">
                    <a:moveTo>
                      <a:pt x="142602" y="0"/>
                    </a:moveTo>
                    <a:lnTo>
                      <a:pt x="0" y="0"/>
                    </a:lnTo>
                    <a:lnTo>
                      <a:pt x="14564" y="103765"/>
                    </a:lnTo>
                    <a:lnTo>
                      <a:pt x="16020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3" name="任意多边形: 形状 802">
                <a:extLst>
                  <a:ext uri="{FF2B5EF4-FFF2-40B4-BE49-F238E27FC236}">
                    <a16:creationId xmlns:a16="http://schemas.microsoft.com/office/drawing/2014/main" id="{B6FC897B-83F4-013D-7240-39A157C73B6E}"/>
                  </a:ext>
                </a:extLst>
              </p:cNvPr>
              <p:cNvSpPr/>
              <p:nvPr/>
            </p:nvSpPr>
            <p:spPr>
              <a:xfrm>
                <a:off x="9431568" y="4487339"/>
                <a:ext cx="156558" cy="103765"/>
              </a:xfrm>
              <a:custGeom>
                <a:avLst/>
                <a:gdLst>
                  <a:gd name="connsiteX0" fmla="*/ 142602 w 156558"/>
                  <a:gd name="connsiteY0" fmla="*/ 0 h 103765"/>
                  <a:gd name="connsiteX1" fmla="*/ 0 w 156558"/>
                  <a:gd name="connsiteY1" fmla="*/ 0 h 103765"/>
                  <a:gd name="connsiteX2" fmla="*/ 10923 w 156558"/>
                  <a:gd name="connsiteY2" fmla="*/ 103765 h 103765"/>
                  <a:gd name="connsiteX3" fmla="*/ 156558 w 156558"/>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6558" h="103765">
                    <a:moveTo>
                      <a:pt x="142602" y="0"/>
                    </a:moveTo>
                    <a:lnTo>
                      <a:pt x="0" y="0"/>
                    </a:lnTo>
                    <a:lnTo>
                      <a:pt x="10923" y="103765"/>
                    </a:lnTo>
                    <a:lnTo>
                      <a:pt x="156558"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4" name="任意多边形: 形状 803">
                <a:extLst>
                  <a:ext uri="{FF2B5EF4-FFF2-40B4-BE49-F238E27FC236}">
                    <a16:creationId xmlns:a16="http://schemas.microsoft.com/office/drawing/2014/main" id="{F3D16088-5E4A-3F2F-8539-AC1FE9A72036}"/>
                  </a:ext>
                </a:extLst>
              </p:cNvPr>
              <p:cNvSpPr/>
              <p:nvPr/>
            </p:nvSpPr>
            <p:spPr>
              <a:xfrm>
                <a:off x="9217969" y="4487339"/>
                <a:ext cx="152310" cy="103765"/>
              </a:xfrm>
              <a:custGeom>
                <a:avLst/>
                <a:gdLst>
                  <a:gd name="connsiteX0" fmla="*/ 142602 w 152310"/>
                  <a:gd name="connsiteY0" fmla="*/ 0 h 103765"/>
                  <a:gd name="connsiteX1" fmla="*/ 0 w 152310"/>
                  <a:gd name="connsiteY1" fmla="*/ 0 h 103765"/>
                  <a:gd name="connsiteX2" fmla="*/ 6675 w 152310"/>
                  <a:gd name="connsiteY2" fmla="*/ 103765 h 103765"/>
                  <a:gd name="connsiteX3" fmla="*/ 152311 w 152310"/>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52310" h="103765">
                    <a:moveTo>
                      <a:pt x="142602" y="0"/>
                    </a:moveTo>
                    <a:lnTo>
                      <a:pt x="0" y="0"/>
                    </a:lnTo>
                    <a:lnTo>
                      <a:pt x="6675" y="103765"/>
                    </a:lnTo>
                    <a:lnTo>
                      <a:pt x="152311"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5" name="任意多边形: 形状 804">
                <a:extLst>
                  <a:ext uri="{FF2B5EF4-FFF2-40B4-BE49-F238E27FC236}">
                    <a16:creationId xmlns:a16="http://schemas.microsoft.com/office/drawing/2014/main" id="{025374FC-ED65-CDD1-2017-89B2DF1FAC8B}"/>
                  </a:ext>
                </a:extLst>
              </p:cNvPr>
              <p:cNvSpPr/>
              <p:nvPr/>
            </p:nvSpPr>
            <p:spPr>
              <a:xfrm>
                <a:off x="9004370" y="4487339"/>
                <a:ext cx="148063" cy="103765"/>
              </a:xfrm>
              <a:custGeom>
                <a:avLst/>
                <a:gdLst>
                  <a:gd name="connsiteX0" fmla="*/ 142602 w 148063"/>
                  <a:gd name="connsiteY0" fmla="*/ 0 h 103765"/>
                  <a:gd name="connsiteX1" fmla="*/ 0 w 148063"/>
                  <a:gd name="connsiteY1" fmla="*/ 0 h 103765"/>
                  <a:gd name="connsiteX2" fmla="*/ 2427 w 148063"/>
                  <a:gd name="connsiteY2" fmla="*/ 103765 h 103765"/>
                  <a:gd name="connsiteX3" fmla="*/ 148063 w 148063"/>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48063" h="103765">
                    <a:moveTo>
                      <a:pt x="142602" y="0"/>
                    </a:moveTo>
                    <a:lnTo>
                      <a:pt x="0" y="0"/>
                    </a:lnTo>
                    <a:lnTo>
                      <a:pt x="2427" y="103765"/>
                    </a:lnTo>
                    <a:lnTo>
                      <a:pt x="148063"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6" name="任意多边形: 形状 805">
                <a:extLst>
                  <a:ext uri="{FF2B5EF4-FFF2-40B4-BE49-F238E27FC236}">
                    <a16:creationId xmlns:a16="http://schemas.microsoft.com/office/drawing/2014/main" id="{5A0FC8F8-493F-09B5-9DB9-98E4341F0DDE}"/>
                  </a:ext>
                </a:extLst>
              </p:cNvPr>
              <p:cNvSpPr/>
              <p:nvPr/>
            </p:nvSpPr>
            <p:spPr>
              <a:xfrm>
                <a:off x="8790164" y="4487339"/>
                <a:ext cx="144422" cy="103765"/>
              </a:xfrm>
              <a:custGeom>
                <a:avLst/>
                <a:gdLst>
                  <a:gd name="connsiteX0" fmla="*/ 0 w 144422"/>
                  <a:gd name="connsiteY0" fmla="*/ 0 h 103765"/>
                  <a:gd name="connsiteX1" fmla="*/ 142602 w 144422"/>
                  <a:gd name="connsiteY1" fmla="*/ 0 h 103765"/>
                  <a:gd name="connsiteX2" fmla="*/ 144422 w 144422"/>
                  <a:gd name="connsiteY2" fmla="*/ 103765 h 103765"/>
                  <a:gd name="connsiteX3" fmla="*/ 0 w 144422"/>
                  <a:gd name="connsiteY3" fmla="*/ 103765 h 103765"/>
                </a:gdLst>
                <a:ahLst/>
                <a:cxnLst>
                  <a:cxn ang="0">
                    <a:pos x="connsiteX0" y="connsiteY0"/>
                  </a:cxn>
                  <a:cxn ang="0">
                    <a:pos x="connsiteX1" y="connsiteY1"/>
                  </a:cxn>
                  <a:cxn ang="0">
                    <a:pos x="connsiteX2" y="connsiteY2"/>
                  </a:cxn>
                  <a:cxn ang="0">
                    <a:pos x="connsiteX3" y="connsiteY3"/>
                  </a:cxn>
                </a:cxnLst>
                <a:rect l="l" t="t" r="r" b="b"/>
                <a:pathLst>
                  <a:path w="144422" h="103765">
                    <a:moveTo>
                      <a:pt x="0" y="0"/>
                    </a:moveTo>
                    <a:lnTo>
                      <a:pt x="142602" y="0"/>
                    </a:lnTo>
                    <a:lnTo>
                      <a:pt x="144422" y="103765"/>
                    </a:lnTo>
                    <a:lnTo>
                      <a:pt x="0" y="103765"/>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7" name="任意多边形: 形状 806">
                <a:extLst>
                  <a:ext uri="{FF2B5EF4-FFF2-40B4-BE49-F238E27FC236}">
                    <a16:creationId xmlns:a16="http://schemas.microsoft.com/office/drawing/2014/main" id="{D04FE3B3-74A8-50D5-B2B0-A2F4E3ABC965}"/>
                  </a:ext>
                </a:extLst>
              </p:cNvPr>
              <p:cNvSpPr/>
              <p:nvPr/>
            </p:nvSpPr>
            <p:spPr>
              <a:xfrm>
                <a:off x="7360505" y="4668170"/>
                <a:ext cx="320398" cy="106799"/>
              </a:xfrm>
              <a:custGeom>
                <a:avLst/>
                <a:gdLst>
                  <a:gd name="connsiteX0" fmla="*/ 23059 w 320398"/>
                  <a:gd name="connsiteY0" fmla="*/ 0 h 106799"/>
                  <a:gd name="connsiteX1" fmla="*/ 320399 w 320398"/>
                  <a:gd name="connsiteY1" fmla="*/ 0 h 106799"/>
                  <a:gd name="connsiteX2" fmla="*/ 303408 w 320398"/>
                  <a:gd name="connsiteY2" fmla="*/ 106800 h 106799"/>
                  <a:gd name="connsiteX3" fmla="*/ 0 w 320398"/>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320398" h="106799">
                    <a:moveTo>
                      <a:pt x="23059" y="0"/>
                    </a:moveTo>
                    <a:lnTo>
                      <a:pt x="320399" y="0"/>
                    </a:lnTo>
                    <a:lnTo>
                      <a:pt x="303408" y="106800"/>
                    </a:lnTo>
                    <a:lnTo>
                      <a:pt x="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8" name="任意多边形: 形状 807">
                <a:extLst>
                  <a:ext uri="{FF2B5EF4-FFF2-40B4-BE49-F238E27FC236}">
                    <a16:creationId xmlns:a16="http://schemas.microsoft.com/office/drawing/2014/main" id="{02475039-F0E6-8BA5-701A-E53BC65B8B73}"/>
                  </a:ext>
                </a:extLst>
              </p:cNvPr>
              <p:cNvSpPr/>
              <p:nvPr/>
            </p:nvSpPr>
            <p:spPr>
              <a:xfrm>
                <a:off x="9965566" y="4668170"/>
                <a:ext cx="396250" cy="106799"/>
              </a:xfrm>
              <a:custGeom>
                <a:avLst/>
                <a:gdLst>
                  <a:gd name="connsiteX0" fmla="*/ 367730 w 396250"/>
                  <a:gd name="connsiteY0" fmla="*/ 0 h 106799"/>
                  <a:gd name="connsiteX1" fmla="*/ 0 w 396250"/>
                  <a:gd name="connsiteY1" fmla="*/ 0 h 106799"/>
                  <a:gd name="connsiteX2" fmla="*/ 20632 w 396250"/>
                  <a:gd name="connsiteY2" fmla="*/ 106800 h 106799"/>
                  <a:gd name="connsiteX3" fmla="*/ 396251 w 396250"/>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396250" h="106799">
                    <a:moveTo>
                      <a:pt x="367730" y="0"/>
                    </a:moveTo>
                    <a:lnTo>
                      <a:pt x="0" y="0"/>
                    </a:lnTo>
                    <a:lnTo>
                      <a:pt x="20632" y="106800"/>
                    </a:lnTo>
                    <a:lnTo>
                      <a:pt x="396251"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9" name="任意多边形: 形状 808">
                <a:extLst>
                  <a:ext uri="{FF2B5EF4-FFF2-40B4-BE49-F238E27FC236}">
                    <a16:creationId xmlns:a16="http://schemas.microsoft.com/office/drawing/2014/main" id="{C09C3DB8-7F7F-0FB9-FE77-A157CE91E662}"/>
                  </a:ext>
                </a:extLst>
              </p:cNvPr>
              <p:cNvSpPr/>
              <p:nvPr/>
            </p:nvSpPr>
            <p:spPr>
              <a:xfrm>
                <a:off x="9744685" y="4668170"/>
                <a:ext cx="166874" cy="106799"/>
              </a:xfrm>
              <a:custGeom>
                <a:avLst/>
                <a:gdLst>
                  <a:gd name="connsiteX0" fmla="*/ 146850 w 166874"/>
                  <a:gd name="connsiteY0" fmla="*/ 0 h 106799"/>
                  <a:gd name="connsiteX1" fmla="*/ 0 w 166874"/>
                  <a:gd name="connsiteY1" fmla="*/ 0 h 106799"/>
                  <a:gd name="connsiteX2" fmla="*/ 16384 w 166874"/>
                  <a:gd name="connsiteY2" fmla="*/ 106800 h 106799"/>
                  <a:gd name="connsiteX3" fmla="*/ 166874 w 166874"/>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6874" h="106799">
                    <a:moveTo>
                      <a:pt x="146850" y="0"/>
                    </a:moveTo>
                    <a:lnTo>
                      <a:pt x="0" y="0"/>
                    </a:lnTo>
                    <a:lnTo>
                      <a:pt x="16384" y="106800"/>
                    </a:lnTo>
                    <a:lnTo>
                      <a:pt x="166874"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0" name="任意多边形: 形状 809">
                <a:extLst>
                  <a:ext uri="{FF2B5EF4-FFF2-40B4-BE49-F238E27FC236}">
                    <a16:creationId xmlns:a16="http://schemas.microsoft.com/office/drawing/2014/main" id="{58E5AAF4-31F5-518C-01F2-1123195B00B9}"/>
                  </a:ext>
                </a:extLst>
              </p:cNvPr>
              <p:cNvSpPr/>
              <p:nvPr/>
            </p:nvSpPr>
            <p:spPr>
              <a:xfrm>
                <a:off x="9523804" y="4668170"/>
                <a:ext cx="162626" cy="106799"/>
              </a:xfrm>
              <a:custGeom>
                <a:avLst/>
                <a:gdLst>
                  <a:gd name="connsiteX0" fmla="*/ 146849 w 162626"/>
                  <a:gd name="connsiteY0" fmla="*/ 0 h 106799"/>
                  <a:gd name="connsiteX1" fmla="*/ 0 w 162626"/>
                  <a:gd name="connsiteY1" fmla="*/ 0 h 106799"/>
                  <a:gd name="connsiteX2" fmla="*/ 12136 w 162626"/>
                  <a:gd name="connsiteY2" fmla="*/ 106800 h 106799"/>
                  <a:gd name="connsiteX3" fmla="*/ 162627 w 162626"/>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2626" h="106799">
                    <a:moveTo>
                      <a:pt x="146849" y="0"/>
                    </a:moveTo>
                    <a:lnTo>
                      <a:pt x="0" y="0"/>
                    </a:lnTo>
                    <a:lnTo>
                      <a:pt x="12136" y="106800"/>
                    </a:lnTo>
                    <a:lnTo>
                      <a:pt x="162627"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1" name="任意多边形: 形状 810">
                <a:extLst>
                  <a:ext uri="{FF2B5EF4-FFF2-40B4-BE49-F238E27FC236}">
                    <a16:creationId xmlns:a16="http://schemas.microsoft.com/office/drawing/2014/main" id="{CE7CBDEE-DD92-8807-832B-A7C192C3B7A1}"/>
                  </a:ext>
                </a:extLst>
              </p:cNvPr>
              <p:cNvSpPr/>
              <p:nvPr/>
            </p:nvSpPr>
            <p:spPr>
              <a:xfrm>
                <a:off x="9302923" y="4668170"/>
                <a:ext cx="158378" cy="106799"/>
              </a:xfrm>
              <a:custGeom>
                <a:avLst/>
                <a:gdLst>
                  <a:gd name="connsiteX0" fmla="*/ 146850 w 158378"/>
                  <a:gd name="connsiteY0" fmla="*/ 0 h 106799"/>
                  <a:gd name="connsiteX1" fmla="*/ 0 w 158378"/>
                  <a:gd name="connsiteY1" fmla="*/ 0 h 106799"/>
                  <a:gd name="connsiteX2" fmla="*/ 8496 w 158378"/>
                  <a:gd name="connsiteY2" fmla="*/ 106800 h 106799"/>
                  <a:gd name="connsiteX3" fmla="*/ 158379 w 158378"/>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8378" h="106799">
                    <a:moveTo>
                      <a:pt x="146850" y="0"/>
                    </a:moveTo>
                    <a:lnTo>
                      <a:pt x="0" y="0"/>
                    </a:lnTo>
                    <a:lnTo>
                      <a:pt x="8496" y="106800"/>
                    </a:lnTo>
                    <a:lnTo>
                      <a:pt x="158379"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2" name="任意多边形: 形状 811">
                <a:extLst>
                  <a:ext uri="{FF2B5EF4-FFF2-40B4-BE49-F238E27FC236}">
                    <a16:creationId xmlns:a16="http://schemas.microsoft.com/office/drawing/2014/main" id="{CFF16CD7-8BFF-BCCE-8895-B3BF12080733}"/>
                  </a:ext>
                </a:extLst>
              </p:cNvPr>
              <p:cNvSpPr/>
              <p:nvPr/>
            </p:nvSpPr>
            <p:spPr>
              <a:xfrm>
                <a:off x="9082042" y="4668170"/>
                <a:ext cx="154131" cy="106799"/>
              </a:xfrm>
              <a:custGeom>
                <a:avLst/>
                <a:gdLst>
                  <a:gd name="connsiteX0" fmla="*/ 146850 w 154131"/>
                  <a:gd name="connsiteY0" fmla="*/ 0 h 106799"/>
                  <a:gd name="connsiteX1" fmla="*/ 0 w 154131"/>
                  <a:gd name="connsiteY1" fmla="*/ 0 h 106799"/>
                  <a:gd name="connsiteX2" fmla="*/ 4248 w 154131"/>
                  <a:gd name="connsiteY2" fmla="*/ 106800 h 106799"/>
                  <a:gd name="connsiteX3" fmla="*/ 154131 w 154131"/>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4131" h="106799">
                    <a:moveTo>
                      <a:pt x="146850" y="0"/>
                    </a:moveTo>
                    <a:lnTo>
                      <a:pt x="0" y="0"/>
                    </a:lnTo>
                    <a:lnTo>
                      <a:pt x="4248" y="106800"/>
                    </a:lnTo>
                    <a:lnTo>
                      <a:pt x="154131"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3" name="任意多边形: 形状 812">
                <a:extLst>
                  <a:ext uri="{FF2B5EF4-FFF2-40B4-BE49-F238E27FC236}">
                    <a16:creationId xmlns:a16="http://schemas.microsoft.com/office/drawing/2014/main" id="{BD16BA3E-A512-346E-A316-F7ED030A0021}"/>
                  </a:ext>
                </a:extLst>
              </p:cNvPr>
              <p:cNvSpPr/>
              <p:nvPr/>
            </p:nvSpPr>
            <p:spPr>
              <a:xfrm>
                <a:off x="7310746" y="4858103"/>
                <a:ext cx="332535" cy="106192"/>
              </a:xfrm>
              <a:custGeom>
                <a:avLst/>
                <a:gdLst>
                  <a:gd name="connsiteX0" fmla="*/ 27913 w 332535"/>
                  <a:gd name="connsiteY0" fmla="*/ 0 h 106192"/>
                  <a:gd name="connsiteX1" fmla="*/ 332535 w 332535"/>
                  <a:gd name="connsiteY1" fmla="*/ 0 h 106192"/>
                  <a:gd name="connsiteX2" fmla="*/ 310083 w 332535"/>
                  <a:gd name="connsiteY2" fmla="*/ 106193 h 106192"/>
                  <a:gd name="connsiteX3" fmla="*/ 0 w 332535"/>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332535" h="106192">
                    <a:moveTo>
                      <a:pt x="27913" y="0"/>
                    </a:moveTo>
                    <a:lnTo>
                      <a:pt x="332535" y="0"/>
                    </a:lnTo>
                    <a:lnTo>
                      <a:pt x="310083" y="106193"/>
                    </a:lnTo>
                    <a:lnTo>
                      <a:pt x="0"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4" name="任意多边形: 形状 813">
                <a:extLst>
                  <a:ext uri="{FF2B5EF4-FFF2-40B4-BE49-F238E27FC236}">
                    <a16:creationId xmlns:a16="http://schemas.microsoft.com/office/drawing/2014/main" id="{39300E95-34EF-4B5B-2129-8280248FD56A}"/>
                  </a:ext>
                </a:extLst>
              </p:cNvPr>
              <p:cNvSpPr/>
              <p:nvPr/>
            </p:nvSpPr>
            <p:spPr>
              <a:xfrm>
                <a:off x="7698502" y="4858103"/>
                <a:ext cx="172942" cy="106192"/>
              </a:xfrm>
              <a:custGeom>
                <a:avLst/>
                <a:gdLst>
                  <a:gd name="connsiteX0" fmla="*/ 20632 w 172942"/>
                  <a:gd name="connsiteY0" fmla="*/ 0 h 106192"/>
                  <a:gd name="connsiteX1" fmla="*/ 172943 w 172942"/>
                  <a:gd name="connsiteY1" fmla="*/ 0 h 106192"/>
                  <a:gd name="connsiteX2" fmla="*/ 155345 w 172942"/>
                  <a:gd name="connsiteY2" fmla="*/ 106193 h 106192"/>
                  <a:gd name="connsiteX3" fmla="*/ 0 w 172942"/>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72942" h="106192">
                    <a:moveTo>
                      <a:pt x="20632" y="0"/>
                    </a:moveTo>
                    <a:lnTo>
                      <a:pt x="172943" y="0"/>
                    </a:lnTo>
                    <a:lnTo>
                      <a:pt x="155345" y="106193"/>
                    </a:lnTo>
                    <a:lnTo>
                      <a:pt x="0"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5" name="任意多边形: 形状 814">
                <a:extLst>
                  <a:ext uri="{FF2B5EF4-FFF2-40B4-BE49-F238E27FC236}">
                    <a16:creationId xmlns:a16="http://schemas.microsoft.com/office/drawing/2014/main" id="{F25F0827-31BB-8BC7-F88D-7E6EC5B31A8C}"/>
                  </a:ext>
                </a:extLst>
              </p:cNvPr>
              <p:cNvSpPr/>
              <p:nvPr/>
            </p:nvSpPr>
            <p:spPr>
              <a:xfrm>
                <a:off x="7930912" y="4858103"/>
                <a:ext cx="1162659" cy="106192"/>
              </a:xfrm>
              <a:custGeom>
                <a:avLst/>
                <a:gdLst>
                  <a:gd name="connsiteX0" fmla="*/ 16991 w 1162659"/>
                  <a:gd name="connsiteY0" fmla="*/ 0 h 106192"/>
                  <a:gd name="connsiteX1" fmla="*/ 169302 w 1162659"/>
                  <a:gd name="connsiteY1" fmla="*/ 0 h 106192"/>
                  <a:gd name="connsiteX2" fmla="*/ 1158412 w 1162659"/>
                  <a:gd name="connsiteY2" fmla="*/ 0 h 106192"/>
                  <a:gd name="connsiteX3" fmla="*/ 1162659 w 1162659"/>
                  <a:gd name="connsiteY3" fmla="*/ 106193 h 106192"/>
                  <a:gd name="connsiteX4" fmla="*/ 0 w 1162659"/>
                  <a:gd name="connsiteY4" fmla="*/ 106193 h 106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9" h="106192">
                    <a:moveTo>
                      <a:pt x="16991" y="0"/>
                    </a:moveTo>
                    <a:lnTo>
                      <a:pt x="169302" y="0"/>
                    </a:lnTo>
                    <a:lnTo>
                      <a:pt x="1158412" y="0"/>
                    </a:lnTo>
                    <a:lnTo>
                      <a:pt x="1162659" y="106193"/>
                    </a:lnTo>
                    <a:lnTo>
                      <a:pt x="0"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6" name="任意多边形: 形状 815">
                <a:extLst>
                  <a:ext uri="{FF2B5EF4-FFF2-40B4-BE49-F238E27FC236}">
                    <a16:creationId xmlns:a16="http://schemas.microsoft.com/office/drawing/2014/main" id="{922218B4-B9CB-9AFF-6D98-28583C6DD906}"/>
                  </a:ext>
                </a:extLst>
              </p:cNvPr>
              <p:cNvSpPr/>
              <p:nvPr/>
            </p:nvSpPr>
            <p:spPr>
              <a:xfrm>
                <a:off x="9165783" y="4858103"/>
                <a:ext cx="160806" cy="106192"/>
              </a:xfrm>
              <a:custGeom>
                <a:avLst/>
                <a:gdLst>
                  <a:gd name="connsiteX0" fmla="*/ 0 w 160806"/>
                  <a:gd name="connsiteY0" fmla="*/ 0 h 106192"/>
                  <a:gd name="connsiteX1" fmla="*/ 152311 w 160806"/>
                  <a:gd name="connsiteY1" fmla="*/ 0 h 106192"/>
                  <a:gd name="connsiteX2" fmla="*/ 160806 w 160806"/>
                  <a:gd name="connsiteY2" fmla="*/ 106193 h 106192"/>
                  <a:gd name="connsiteX3" fmla="*/ 5461 w 160806"/>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60806" h="106192">
                    <a:moveTo>
                      <a:pt x="0" y="0"/>
                    </a:moveTo>
                    <a:lnTo>
                      <a:pt x="152311" y="0"/>
                    </a:lnTo>
                    <a:lnTo>
                      <a:pt x="160806" y="106193"/>
                    </a:lnTo>
                    <a:lnTo>
                      <a:pt x="5461"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7" name="任意多边形: 形状 816">
                <a:extLst>
                  <a:ext uri="{FF2B5EF4-FFF2-40B4-BE49-F238E27FC236}">
                    <a16:creationId xmlns:a16="http://schemas.microsoft.com/office/drawing/2014/main" id="{B8B58D22-A53D-55BB-CF4C-AF12E6A506BB}"/>
                  </a:ext>
                </a:extLst>
              </p:cNvPr>
              <p:cNvSpPr/>
              <p:nvPr/>
            </p:nvSpPr>
            <p:spPr>
              <a:xfrm>
                <a:off x="9393946" y="4858103"/>
                <a:ext cx="165054" cy="106192"/>
              </a:xfrm>
              <a:custGeom>
                <a:avLst/>
                <a:gdLst>
                  <a:gd name="connsiteX0" fmla="*/ 0 w 165054"/>
                  <a:gd name="connsiteY0" fmla="*/ 0 h 106192"/>
                  <a:gd name="connsiteX1" fmla="*/ 152311 w 165054"/>
                  <a:gd name="connsiteY1" fmla="*/ 0 h 106192"/>
                  <a:gd name="connsiteX2" fmla="*/ 165054 w 165054"/>
                  <a:gd name="connsiteY2" fmla="*/ 106193 h 106192"/>
                  <a:gd name="connsiteX3" fmla="*/ 9709 w 165054"/>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65054" h="106192">
                    <a:moveTo>
                      <a:pt x="0" y="0"/>
                    </a:moveTo>
                    <a:lnTo>
                      <a:pt x="152311" y="0"/>
                    </a:lnTo>
                    <a:lnTo>
                      <a:pt x="165054" y="106193"/>
                    </a:lnTo>
                    <a:lnTo>
                      <a:pt x="9709"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8" name="任意多边形: 形状 817">
                <a:extLst>
                  <a:ext uri="{FF2B5EF4-FFF2-40B4-BE49-F238E27FC236}">
                    <a16:creationId xmlns:a16="http://schemas.microsoft.com/office/drawing/2014/main" id="{812F2120-B3B3-5402-F6E4-D409795285DC}"/>
                  </a:ext>
                </a:extLst>
              </p:cNvPr>
              <p:cNvSpPr/>
              <p:nvPr/>
            </p:nvSpPr>
            <p:spPr>
              <a:xfrm>
                <a:off x="9622715" y="4858103"/>
                <a:ext cx="168694" cy="106192"/>
              </a:xfrm>
              <a:custGeom>
                <a:avLst/>
                <a:gdLst>
                  <a:gd name="connsiteX0" fmla="*/ 0 w 168694"/>
                  <a:gd name="connsiteY0" fmla="*/ 0 h 106192"/>
                  <a:gd name="connsiteX1" fmla="*/ 152311 w 168694"/>
                  <a:gd name="connsiteY1" fmla="*/ 0 h 106192"/>
                  <a:gd name="connsiteX2" fmla="*/ 168695 w 168694"/>
                  <a:gd name="connsiteY2" fmla="*/ 106193 h 106192"/>
                  <a:gd name="connsiteX3" fmla="*/ 13957 w 168694"/>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68694" h="106192">
                    <a:moveTo>
                      <a:pt x="0" y="0"/>
                    </a:moveTo>
                    <a:lnTo>
                      <a:pt x="152311" y="0"/>
                    </a:lnTo>
                    <a:lnTo>
                      <a:pt x="168695" y="106193"/>
                    </a:lnTo>
                    <a:lnTo>
                      <a:pt x="13957"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9" name="任意多边形: 形状 818">
                <a:extLst>
                  <a:ext uri="{FF2B5EF4-FFF2-40B4-BE49-F238E27FC236}">
                    <a16:creationId xmlns:a16="http://schemas.microsoft.com/office/drawing/2014/main" id="{52E3CBC9-CA97-D490-F315-9C4C1B5C3D8A}"/>
                  </a:ext>
                </a:extLst>
              </p:cNvPr>
              <p:cNvSpPr/>
              <p:nvPr/>
            </p:nvSpPr>
            <p:spPr>
              <a:xfrm>
                <a:off x="9850878" y="4858103"/>
                <a:ext cx="172942" cy="106192"/>
              </a:xfrm>
              <a:custGeom>
                <a:avLst/>
                <a:gdLst>
                  <a:gd name="connsiteX0" fmla="*/ 0 w 172942"/>
                  <a:gd name="connsiteY0" fmla="*/ 0 h 106192"/>
                  <a:gd name="connsiteX1" fmla="*/ 152311 w 172942"/>
                  <a:gd name="connsiteY1" fmla="*/ 0 h 106192"/>
                  <a:gd name="connsiteX2" fmla="*/ 172943 w 172942"/>
                  <a:gd name="connsiteY2" fmla="*/ 106193 h 106192"/>
                  <a:gd name="connsiteX3" fmla="*/ 18204 w 172942"/>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172942" h="106192">
                    <a:moveTo>
                      <a:pt x="0" y="0"/>
                    </a:moveTo>
                    <a:lnTo>
                      <a:pt x="152311" y="0"/>
                    </a:lnTo>
                    <a:lnTo>
                      <a:pt x="172943" y="106193"/>
                    </a:lnTo>
                    <a:lnTo>
                      <a:pt x="18204"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0" name="任意多边形: 形状 819">
                <a:extLst>
                  <a:ext uri="{FF2B5EF4-FFF2-40B4-BE49-F238E27FC236}">
                    <a16:creationId xmlns:a16="http://schemas.microsoft.com/office/drawing/2014/main" id="{3F6106B3-3860-A0A8-5C26-432E8BB04AB0}"/>
                  </a:ext>
                </a:extLst>
              </p:cNvPr>
              <p:cNvSpPr/>
              <p:nvPr/>
            </p:nvSpPr>
            <p:spPr>
              <a:xfrm>
                <a:off x="10079041" y="4858103"/>
                <a:ext cx="332535" cy="106192"/>
              </a:xfrm>
              <a:custGeom>
                <a:avLst/>
                <a:gdLst>
                  <a:gd name="connsiteX0" fmla="*/ 0 w 332535"/>
                  <a:gd name="connsiteY0" fmla="*/ 0 h 106192"/>
                  <a:gd name="connsiteX1" fmla="*/ 304621 w 332535"/>
                  <a:gd name="connsiteY1" fmla="*/ 0 h 106192"/>
                  <a:gd name="connsiteX2" fmla="*/ 332535 w 332535"/>
                  <a:gd name="connsiteY2" fmla="*/ 106193 h 106192"/>
                  <a:gd name="connsiteX3" fmla="*/ 22452 w 332535"/>
                  <a:gd name="connsiteY3" fmla="*/ 106193 h 106192"/>
                </a:gdLst>
                <a:ahLst/>
                <a:cxnLst>
                  <a:cxn ang="0">
                    <a:pos x="connsiteX0" y="connsiteY0"/>
                  </a:cxn>
                  <a:cxn ang="0">
                    <a:pos x="connsiteX1" y="connsiteY1"/>
                  </a:cxn>
                  <a:cxn ang="0">
                    <a:pos x="connsiteX2" y="connsiteY2"/>
                  </a:cxn>
                  <a:cxn ang="0">
                    <a:pos x="connsiteX3" y="connsiteY3"/>
                  </a:cxn>
                </a:cxnLst>
                <a:rect l="l" t="t" r="r" b="b"/>
                <a:pathLst>
                  <a:path w="332535" h="106192">
                    <a:moveTo>
                      <a:pt x="0" y="0"/>
                    </a:moveTo>
                    <a:lnTo>
                      <a:pt x="304621" y="0"/>
                    </a:lnTo>
                    <a:lnTo>
                      <a:pt x="332535" y="106193"/>
                    </a:lnTo>
                    <a:lnTo>
                      <a:pt x="22452" y="106193"/>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1" name="任意多边形: 形状 820">
                <a:extLst>
                  <a:ext uri="{FF2B5EF4-FFF2-40B4-BE49-F238E27FC236}">
                    <a16:creationId xmlns:a16="http://schemas.microsoft.com/office/drawing/2014/main" id="{21DBFDA2-8CCC-D03B-B2E9-6E3068504D70}"/>
                  </a:ext>
                </a:extLst>
              </p:cNvPr>
              <p:cNvSpPr/>
              <p:nvPr/>
            </p:nvSpPr>
            <p:spPr>
              <a:xfrm>
                <a:off x="8862375" y="4668170"/>
                <a:ext cx="148669" cy="106799"/>
              </a:xfrm>
              <a:custGeom>
                <a:avLst/>
                <a:gdLst>
                  <a:gd name="connsiteX0" fmla="*/ 146243 w 148669"/>
                  <a:gd name="connsiteY0" fmla="*/ 0 h 106799"/>
                  <a:gd name="connsiteX1" fmla="*/ 0 w 148669"/>
                  <a:gd name="connsiteY1" fmla="*/ 0 h 106799"/>
                  <a:gd name="connsiteX2" fmla="*/ 0 w 148669"/>
                  <a:gd name="connsiteY2" fmla="*/ 106800 h 106799"/>
                  <a:gd name="connsiteX3" fmla="*/ 148670 w 148669"/>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48669" h="106799">
                    <a:moveTo>
                      <a:pt x="146243" y="0"/>
                    </a:moveTo>
                    <a:lnTo>
                      <a:pt x="0" y="0"/>
                    </a:lnTo>
                    <a:lnTo>
                      <a:pt x="0" y="106800"/>
                    </a:lnTo>
                    <a:lnTo>
                      <a:pt x="14867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2" name="任意多边形: 形状 821">
                <a:extLst>
                  <a:ext uri="{FF2B5EF4-FFF2-40B4-BE49-F238E27FC236}">
                    <a16:creationId xmlns:a16="http://schemas.microsoft.com/office/drawing/2014/main" id="{E7D7D28E-B818-427A-1B6B-813A948C2C60}"/>
                  </a:ext>
                </a:extLst>
              </p:cNvPr>
              <p:cNvSpPr/>
              <p:nvPr/>
            </p:nvSpPr>
            <p:spPr>
              <a:xfrm>
                <a:off x="8636032" y="4668170"/>
                <a:ext cx="151703" cy="106799"/>
              </a:xfrm>
              <a:custGeom>
                <a:avLst/>
                <a:gdLst>
                  <a:gd name="connsiteX0" fmla="*/ 151704 w 151703"/>
                  <a:gd name="connsiteY0" fmla="*/ 0 h 106799"/>
                  <a:gd name="connsiteX1" fmla="*/ 4248 w 151703"/>
                  <a:gd name="connsiteY1" fmla="*/ 0 h 106799"/>
                  <a:gd name="connsiteX2" fmla="*/ 0 w 151703"/>
                  <a:gd name="connsiteY2" fmla="*/ 106800 h 106799"/>
                  <a:gd name="connsiteX3" fmla="*/ 150491 w 151703"/>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1703" h="106799">
                    <a:moveTo>
                      <a:pt x="151704" y="0"/>
                    </a:moveTo>
                    <a:lnTo>
                      <a:pt x="4248" y="0"/>
                    </a:lnTo>
                    <a:lnTo>
                      <a:pt x="0" y="106800"/>
                    </a:lnTo>
                    <a:lnTo>
                      <a:pt x="150491"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3" name="任意多边形: 形状 822">
                <a:extLst>
                  <a:ext uri="{FF2B5EF4-FFF2-40B4-BE49-F238E27FC236}">
                    <a16:creationId xmlns:a16="http://schemas.microsoft.com/office/drawing/2014/main" id="{72F6CD71-9997-C387-2507-787DA470F8B7}"/>
                  </a:ext>
                </a:extLst>
              </p:cNvPr>
              <p:cNvSpPr/>
              <p:nvPr/>
            </p:nvSpPr>
            <p:spPr>
              <a:xfrm>
                <a:off x="8410904" y="4668170"/>
                <a:ext cx="155951" cy="106799"/>
              </a:xfrm>
              <a:custGeom>
                <a:avLst/>
                <a:gdLst>
                  <a:gd name="connsiteX0" fmla="*/ 155952 w 155951"/>
                  <a:gd name="connsiteY0" fmla="*/ 0 h 106799"/>
                  <a:gd name="connsiteX1" fmla="*/ 8495 w 155951"/>
                  <a:gd name="connsiteY1" fmla="*/ 0 h 106799"/>
                  <a:gd name="connsiteX2" fmla="*/ 0 w 155951"/>
                  <a:gd name="connsiteY2" fmla="*/ 106800 h 106799"/>
                  <a:gd name="connsiteX3" fmla="*/ 150490 w 155951"/>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55951" h="106799">
                    <a:moveTo>
                      <a:pt x="155952" y="0"/>
                    </a:moveTo>
                    <a:lnTo>
                      <a:pt x="8495" y="0"/>
                    </a:lnTo>
                    <a:lnTo>
                      <a:pt x="0" y="106800"/>
                    </a:lnTo>
                    <a:lnTo>
                      <a:pt x="15049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4" name="任意多边形: 形状 823">
                <a:extLst>
                  <a:ext uri="{FF2B5EF4-FFF2-40B4-BE49-F238E27FC236}">
                    <a16:creationId xmlns:a16="http://schemas.microsoft.com/office/drawing/2014/main" id="{140E42B8-AF38-0403-C8D6-FF37A98D380F}"/>
                  </a:ext>
                </a:extLst>
              </p:cNvPr>
              <p:cNvSpPr/>
              <p:nvPr/>
            </p:nvSpPr>
            <p:spPr>
              <a:xfrm>
                <a:off x="8185775" y="4668170"/>
                <a:ext cx="160199" cy="106799"/>
              </a:xfrm>
              <a:custGeom>
                <a:avLst/>
                <a:gdLst>
                  <a:gd name="connsiteX0" fmla="*/ 160199 w 160199"/>
                  <a:gd name="connsiteY0" fmla="*/ 0 h 106799"/>
                  <a:gd name="connsiteX1" fmla="*/ 12743 w 160199"/>
                  <a:gd name="connsiteY1" fmla="*/ 0 h 106799"/>
                  <a:gd name="connsiteX2" fmla="*/ 0 w 160199"/>
                  <a:gd name="connsiteY2" fmla="*/ 106800 h 106799"/>
                  <a:gd name="connsiteX3" fmla="*/ 150490 w 160199"/>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0199" h="106799">
                    <a:moveTo>
                      <a:pt x="160199" y="0"/>
                    </a:moveTo>
                    <a:lnTo>
                      <a:pt x="12743" y="0"/>
                    </a:lnTo>
                    <a:lnTo>
                      <a:pt x="0" y="106800"/>
                    </a:lnTo>
                    <a:lnTo>
                      <a:pt x="15049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5" name="任意多边形: 形状 824">
                <a:extLst>
                  <a:ext uri="{FF2B5EF4-FFF2-40B4-BE49-F238E27FC236}">
                    <a16:creationId xmlns:a16="http://schemas.microsoft.com/office/drawing/2014/main" id="{A21A7E2B-4785-B01B-F44E-DEAB4EBB5414}"/>
                  </a:ext>
                </a:extLst>
              </p:cNvPr>
              <p:cNvSpPr/>
              <p:nvPr/>
            </p:nvSpPr>
            <p:spPr>
              <a:xfrm>
                <a:off x="7960646" y="4668170"/>
                <a:ext cx="164447" cy="106799"/>
              </a:xfrm>
              <a:custGeom>
                <a:avLst/>
                <a:gdLst>
                  <a:gd name="connsiteX0" fmla="*/ 164447 w 164447"/>
                  <a:gd name="connsiteY0" fmla="*/ 0 h 106799"/>
                  <a:gd name="connsiteX1" fmla="*/ 16991 w 164447"/>
                  <a:gd name="connsiteY1" fmla="*/ 0 h 106799"/>
                  <a:gd name="connsiteX2" fmla="*/ 0 w 164447"/>
                  <a:gd name="connsiteY2" fmla="*/ 106800 h 106799"/>
                  <a:gd name="connsiteX3" fmla="*/ 150490 w 164447"/>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4447" h="106799">
                    <a:moveTo>
                      <a:pt x="164447" y="0"/>
                    </a:moveTo>
                    <a:lnTo>
                      <a:pt x="16991" y="0"/>
                    </a:lnTo>
                    <a:lnTo>
                      <a:pt x="0" y="106800"/>
                    </a:lnTo>
                    <a:lnTo>
                      <a:pt x="150490"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6" name="任意多边形: 形状 825">
                <a:extLst>
                  <a:ext uri="{FF2B5EF4-FFF2-40B4-BE49-F238E27FC236}">
                    <a16:creationId xmlns:a16="http://schemas.microsoft.com/office/drawing/2014/main" id="{E2556832-A60F-8438-3A5D-3DF93F83DD59}"/>
                  </a:ext>
                </a:extLst>
              </p:cNvPr>
              <p:cNvSpPr/>
              <p:nvPr/>
            </p:nvSpPr>
            <p:spPr>
              <a:xfrm>
                <a:off x="7736124" y="4668170"/>
                <a:ext cx="168088" cy="106799"/>
              </a:xfrm>
              <a:custGeom>
                <a:avLst/>
                <a:gdLst>
                  <a:gd name="connsiteX0" fmla="*/ 168088 w 168088"/>
                  <a:gd name="connsiteY0" fmla="*/ 0 h 106799"/>
                  <a:gd name="connsiteX1" fmla="*/ 20632 w 168088"/>
                  <a:gd name="connsiteY1" fmla="*/ 0 h 106799"/>
                  <a:gd name="connsiteX2" fmla="*/ 0 w 168088"/>
                  <a:gd name="connsiteY2" fmla="*/ 106800 h 106799"/>
                  <a:gd name="connsiteX3" fmla="*/ 149884 w 168088"/>
                  <a:gd name="connsiteY3" fmla="*/ 106800 h 106799"/>
                </a:gdLst>
                <a:ahLst/>
                <a:cxnLst>
                  <a:cxn ang="0">
                    <a:pos x="connsiteX0" y="connsiteY0"/>
                  </a:cxn>
                  <a:cxn ang="0">
                    <a:pos x="connsiteX1" y="connsiteY1"/>
                  </a:cxn>
                  <a:cxn ang="0">
                    <a:pos x="connsiteX2" y="connsiteY2"/>
                  </a:cxn>
                  <a:cxn ang="0">
                    <a:pos x="connsiteX3" y="connsiteY3"/>
                  </a:cxn>
                </a:cxnLst>
                <a:rect l="l" t="t" r="r" b="b"/>
                <a:pathLst>
                  <a:path w="168088" h="106799">
                    <a:moveTo>
                      <a:pt x="168088" y="0"/>
                    </a:moveTo>
                    <a:lnTo>
                      <a:pt x="20632" y="0"/>
                    </a:lnTo>
                    <a:lnTo>
                      <a:pt x="0" y="106800"/>
                    </a:lnTo>
                    <a:lnTo>
                      <a:pt x="149884" y="106800"/>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7" name="任意多边形: 形状 826">
                <a:extLst>
                  <a:ext uri="{FF2B5EF4-FFF2-40B4-BE49-F238E27FC236}">
                    <a16:creationId xmlns:a16="http://schemas.microsoft.com/office/drawing/2014/main" id="{54D1FE5D-552D-FCC1-F32A-78691A9ECB36}"/>
                  </a:ext>
                </a:extLst>
              </p:cNvPr>
              <p:cNvSpPr/>
              <p:nvPr/>
            </p:nvSpPr>
            <p:spPr>
              <a:xfrm>
                <a:off x="7452741" y="4330173"/>
                <a:ext cx="93449" cy="92236"/>
              </a:xfrm>
              <a:custGeom>
                <a:avLst/>
                <a:gdLst>
                  <a:gd name="connsiteX0" fmla="*/ 0 w 93449"/>
                  <a:gd name="connsiteY0" fmla="*/ 92236 h 92236"/>
                  <a:gd name="connsiteX1" fmla="*/ 24273 w 93449"/>
                  <a:gd name="connsiteY1" fmla="*/ 0 h 92236"/>
                  <a:gd name="connsiteX2" fmla="*/ 93450 w 93449"/>
                  <a:gd name="connsiteY2" fmla="*/ 0 h 92236"/>
                  <a:gd name="connsiteX3" fmla="*/ 70997 w 93449"/>
                  <a:gd name="connsiteY3" fmla="*/ 92236 h 92236"/>
                </a:gdLst>
                <a:ahLst/>
                <a:cxnLst>
                  <a:cxn ang="0">
                    <a:pos x="connsiteX0" y="connsiteY0"/>
                  </a:cxn>
                  <a:cxn ang="0">
                    <a:pos x="connsiteX1" y="connsiteY1"/>
                  </a:cxn>
                  <a:cxn ang="0">
                    <a:pos x="connsiteX2" y="connsiteY2"/>
                  </a:cxn>
                  <a:cxn ang="0">
                    <a:pos x="connsiteX3" y="connsiteY3"/>
                  </a:cxn>
                </a:cxnLst>
                <a:rect l="l" t="t" r="r" b="b"/>
                <a:pathLst>
                  <a:path w="93449" h="92236">
                    <a:moveTo>
                      <a:pt x="0" y="92236"/>
                    </a:moveTo>
                    <a:lnTo>
                      <a:pt x="24273" y="0"/>
                    </a:lnTo>
                    <a:lnTo>
                      <a:pt x="93450" y="0"/>
                    </a:lnTo>
                    <a:lnTo>
                      <a:pt x="70997"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8" name="任意多边形: 形状 827">
                <a:extLst>
                  <a:ext uri="{FF2B5EF4-FFF2-40B4-BE49-F238E27FC236}">
                    <a16:creationId xmlns:a16="http://schemas.microsoft.com/office/drawing/2014/main" id="{A0AE80EB-CFBA-9359-E5A1-9F9426983EBE}"/>
                  </a:ext>
                </a:extLst>
              </p:cNvPr>
              <p:cNvSpPr/>
              <p:nvPr/>
            </p:nvSpPr>
            <p:spPr>
              <a:xfrm>
                <a:off x="7593523" y="4330173"/>
                <a:ext cx="160199" cy="92236"/>
              </a:xfrm>
              <a:custGeom>
                <a:avLst/>
                <a:gdLst>
                  <a:gd name="connsiteX0" fmla="*/ 21845 w 160199"/>
                  <a:gd name="connsiteY0" fmla="*/ 0 h 92236"/>
                  <a:gd name="connsiteX1" fmla="*/ 160200 w 160199"/>
                  <a:gd name="connsiteY1" fmla="*/ 0 h 92236"/>
                  <a:gd name="connsiteX2" fmla="*/ 141388 w 160199"/>
                  <a:gd name="connsiteY2" fmla="*/ 92236 h 92236"/>
                  <a:gd name="connsiteX3" fmla="*/ 0 w 160199"/>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60199" h="92236">
                    <a:moveTo>
                      <a:pt x="21845" y="0"/>
                    </a:moveTo>
                    <a:lnTo>
                      <a:pt x="160200" y="0"/>
                    </a:lnTo>
                    <a:lnTo>
                      <a:pt x="141388"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9" name="任意多边形: 形状 828">
                <a:extLst>
                  <a:ext uri="{FF2B5EF4-FFF2-40B4-BE49-F238E27FC236}">
                    <a16:creationId xmlns:a16="http://schemas.microsoft.com/office/drawing/2014/main" id="{1D39DD2D-68CF-3D8F-B5A3-3EBB528DB5A1}"/>
                  </a:ext>
                </a:extLst>
              </p:cNvPr>
              <p:cNvSpPr/>
              <p:nvPr/>
            </p:nvSpPr>
            <p:spPr>
              <a:xfrm>
                <a:off x="7805301" y="4330173"/>
                <a:ext cx="156558" cy="92236"/>
              </a:xfrm>
              <a:custGeom>
                <a:avLst/>
                <a:gdLst>
                  <a:gd name="connsiteX0" fmla="*/ 18204 w 156558"/>
                  <a:gd name="connsiteY0" fmla="*/ 0 h 92236"/>
                  <a:gd name="connsiteX1" fmla="*/ 156558 w 156558"/>
                  <a:gd name="connsiteY1" fmla="*/ 0 h 92236"/>
                  <a:gd name="connsiteX2" fmla="*/ 140781 w 156558"/>
                  <a:gd name="connsiteY2" fmla="*/ 92236 h 92236"/>
                  <a:gd name="connsiteX3" fmla="*/ 0 w 156558"/>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6558" h="92236">
                    <a:moveTo>
                      <a:pt x="18204" y="0"/>
                    </a:moveTo>
                    <a:lnTo>
                      <a:pt x="156558"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0" name="任意多边形: 形状 829">
                <a:extLst>
                  <a:ext uri="{FF2B5EF4-FFF2-40B4-BE49-F238E27FC236}">
                    <a16:creationId xmlns:a16="http://schemas.microsoft.com/office/drawing/2014/main" id="{52CFC2B9-79F5-20FF-B796-57AC194EAC0B}"/>
                  </a:ext>
                </a:extLst>
              </p:cNvPr>
              <p:cNvSpPr/>
              <p:nvPr/>
            </p:nvSpPr>
            <p:spPr>
              <a:xfrm>
                <a:off x="8016473" y="4330173"/>
                <a:ext cx="152917" cy="92236"/>
              </a:xfrm>
              <a:custGeom>
                <a:avLst/>
                <a:gdLst>
                  <a:gd name="connsiteX0" fmla="*/ 14564 w 152917"/>
                  <a:gd name="connsiteY0" fmla="*/ 0 h 92236"/>
                  <a:gd name="connsiteX1" fmla="*/ 152918 w 152917"/>
                  <a:gd name="connsiteY1" fmla="*/ 0 h 92236"/>
                  <a:gd name="connsiteX2" fmla="*/ 140781 w 152917"/>
                  <a:gd name="connsiteY2" fmla="*/ 92236 h 92236"/>
                  <a:gd name="connsiteX3" fmla="*/ 0 w 152917"/>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2917" h="92236">
                    <a:moveTo>
                      <a:pt x="14564" y="0"/>
                    </a:moveTo>
                    <a:lnTo>
                      <a:pt x="152918"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1" name="任意多边形: 形状 830">
                <a:extLst>
                  <a:ext uri="{FF2B5EF4-FFF2-40B4-BE49-F238E27FC236}">
                    <a16:creationId xmlns:a16="http://schemas.microsoft.com/office/drawing/2014/main" id="{0D376129-2660-A037-D3AE-AD2D3D39B9C0}"/>
                  </a:ext>
                </a:extLst>
              </p:cNvPr>
              <p:cNvSpPr/>
              <p:nvPr/>
            </p:nvSpPr>
            <p:spPr>
              <a:xfrm>
                <a:off x="8227645" y="4330173"/>
                <a:ext cx="149276" cy="92236"/>
              </a:xfrm>
              <a:custGeom>
                <a:avLst/>
                <a:gdLst>
                  <a:gd name="connsiteX0" fmla="*/ 10923 w 149276"/>
                  <a:gd name="connsiteY0" fmla="*/ 0 h 92236"/>
                  <a:gd name="connsiteX1" fmla="*/ 149277 w 149276"/>
                  <a:gd name="connsiteY1" fmla="*/ 0 h 92236"/>
                  <a:gd name="connsiteX2" fmla="*/ 140781 w 149276"/>
                  <a:gd name="connsiteY2" fmla="*/ 92236 h 92236"/>
                  <a:gd name="connsiteX3" fmla="*/ 0 w 149276"/>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9276" h="92236">
                    <a:moveTo>
                      <a:pt x="10923" y="0"/>
                    </a:moveTo>
                    <a:lnTo>
                      <a:pt x="149277"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2" name="任意多边形: 形状 831">
                <a:extLst>
                  <a:ext uri="{FF2B5EF4-FFF2-40B4-BE49-F238E27FC236}">
                    <a16:creationId xmlns:a16="http://schemas.microsoft.com/office/drawing/2014/main" id="{FA8DA6E8-AE88-51C3-A700-87F0F23F664F}"/>
                  </a:ext>
                </a:extLst>
              </p:cNvPr>
              <p:cNvSpPr/>
              <p:nvPr/>
            </p:nvSpPr>
            <p:spPr>
              <a:xfrm>
                <a:off x="8438817" y="4330173"/>
                <a:ext cx="145635" cy="92236"/>
              </a:xfrm>
              <a:custGeom>
                <a:avLst/>
                <a:gdLst>
                  <a:gd name="connsiteX0" fmla="*/ 7282 w 145635"/>
                  <a:gd name="connsiteY0" fmla="*/ 0 h 92236"/>
                  <a:gd name="connsiteX1" fmla="*/ 145636 w 145635"/>
                  <a:gd name="connsiteY1" fmla="*/ 0 h 92236"/>
                  <a:gd name="connsiteX2" fmla="*/ 140781 w 145635"/>
                  <a:gd name="connsiteY2" fmla="*/ 92236 h 92236"/>
                  <a:gd name="connsiteX3" fmla="*/ 0 w 145635"/>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5635" h="92236">
                    <a:moveTo>
                      <a:pt x="7282" y="0"/>
                    </a:moveTo>
                    <a:lnTo>
                      <a:pt x="145636"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3" name="任意多边形: 形状 832">
                <a:extLst>
                  <a:ext uri="{FF2B5EF4-FFF2-40B4-BE49-F238E27FC236}">
                    <a16:creationId xmlns:a16="http://schemas.microsoft.com/office/drawing/2014/main" id="{3E9404C1-B720-77EA-E1F7-35BF413B2B9A}"/>
                  </a:ext>
                </a:extLst>
              </p:cNvPr>
              <p:cNvSpPr/>
              <p:nvPr/>
            </p:nvSpPr>
            <p:spPr>
              <a:xfrm>
                <a:off x="8649989" y="4330173"/>
                <a:ext cx="141994" cy="92236"/>
              </a:xfrm>
              <a:custGeom>
                <a:avLst/>
                <a:gdLst>
                  <a:gd name="connsiteX0" fmla="*/ 3641 w 141994"/>
                  <a:gd name="connsiteY0" fmla="*/ 0 h 92236"/>
                  <a:gd name="connsiteX1" fmla="*/ 141995 w 141994"/>
                  <a:gd name="connsiteY1" fmla="*/ 0 h 92236"/>
                  <a:gd name="connsiteX2" fmla="*/ 140781 w 141994"/>
                  <a:gd name="connsiteY2" fmla="*/ 92236 h 92236"/>
                  <a:gd name="connsiteX3" fmla="*/ 0 w 141994"/>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1994" h="92236">
                    <a:moveTo>
                      <a:pt x="3641" y="0"/>
                    </a:moveTo>
                    <a:lnTo>
                      <a:pt x="141995"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4" name="任意多边形: 形状 833">
                <a:extLst>
                  <a:ext uri="{FF2B5EF4-FFF2-40B4-BE49-F238E27FC236}">
                    <a16:creationId xmlns:a16="http://schemas.microsoft.com/office/drawing/2014/main" id="{B15934DC-B82D-F410-B43B-40DB6CD0DDFE}"/>
                  </a:ext>
                </a:extLst>
              </p:cNvPr>
              <p:cNvSpPr/>
              <p:nvPr/>
            </p:nvSpPr>
            <p:spPr>
              <a:xfrm>
                <a:off x="8861161" y="4330173"/>
                <a:ext cx="140781" cy="92236"/>
              </a:xfrm>
              <a:custGeom>
                <a:avLst/>
                <a:gdLst>
                  <a:gd name="connsiteX0" fmla="*/ 0 w 140781"/>
                  <a:gd name="connsiteY0" fmla="*/ 0 h 92236"/>
                  <a:gd name="connsiteX1" fmla="*/ 138354 w 140781"/>
                  <a:gd name="connsiteY1" fmla="*/ 0 h 92236"/>
                  <a:gd name="connsiteX2" fmla="*/ 140781 w 140781"/>
                  <a:gd name="connsiteY2" fmla="*/ 92236 h 92236"/>
                  <a:gd name="connsiteX3" fmla="*/ 0 w 140781"/>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0781" h="92236">
                    <a:moveTo>
                      <a:pt x="0" y="0"/>
                    </a:moveTo>
                    <a:lnTo>
                      <a:pt x="138354" y="0"/>
                    </a:lnTo>
                    <a:lnTo>
                      <a:pt x="140781" y="92236"/>
                    </a:lnTo>
                    <a:lnTo>
                      <a:pt x="0"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5" name="任意多边形: 形状 834">
                <a:extLst>
                  <a:ext uri="{FF2B5EF4-FFF2-40B4-BE49-F238E27FC236}">
                    <a16:creationId xmlns:a16="http://schemas.microsoft.com/office/drawing/2014/main" id="{E10B7303-007A-CEA2-1D3B-193D0E119A40}"/>
                  </a:ext>
                </a:extLst>
              </p:cNvPr>
              <p:cNvSpPr/>
              <p:nvPr/>
            </p:nvSpPr>
            <p:spPr>
              <a:xfrm>
                <a:off x="9068692" y="4330173"/>
                <a:ext cx="144422" cy="92236"/>
              </a:xfrm>
              <a:custGeom>
                <a:avLst/>
                <a:gdLst>
                  <a:gd name="connsiteX0" fmla="*/ 0 w 144422"/>
                  <a:gd name="connsiteY0" fmla="*/ 0 h 92236"/>
                  <a:gd name="connsiteX1" fmla="*/ 138354 w 144422"/>
                  <a:gd name="connsiteY1" fmla="*/ 0 h 92236"/>
                  <a:gd name="connsiteX2" fmla="*/ 144422 w 144422"/>
                  <a:gd name="connsiteY2" fmla="*/ 92236 h 92236"/>
                  <a:gd name="connsiteX3" fmla="*/ 3641 w 144422"/>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4422" h="92236">
                    <a:moveTo>
                      <a:pt x="0" y="0"/>
                    </a:moveTo>
                    <a:lnTo>
                      <a:pt x="138354" y="0"/>
                    </a:lnTo>
                    <a:lnTo>
                      <a:pt x="144422" y="92236"/>
                    </a:lnTo>
                    <a:lnTo>
                      <a:pt x="3641"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6" name="任意多边形: 形状 835">
                <a:extLst>
                  <a:ext uri="{FF2B5EF4-FFF2-40B4-BE49-F238E27FC236}">
                    <a16:creationId xmlns:a16="http://schemas.microsoft.com/office/drawing/2014/main" id="{8CEE05F0-1357-948C-247B-6895C0493D30}"/>
                  </a:ext>
                </a:extLst>
              </p:cNvPr>
              <p:cNvSpPr/>
              <p:nvPr/>
            </p:nvSpPr>
            <p:spPr>
              <a:xfrm>
                <a:off x="9276223" y="4330173"/>
                <a:ext cx="148063" cy="92236"/>
              </a:xfrm>
              <a:custGeom>
                <a:avLst/>
                <a:gdLst>
                  <a:gd name="connsiteX0" fmla="*/ 0 w 148063"/>
                  <a:gd name="connsiteY0" fmla="*/ 0 h 92236"/>
                  <a:gd name="connsiteX1" fmla="*/ 138961 w 148063"/>
                  <a:gd name="connsiteY1" fmla="*/ 0 h 92236"/>
                  <a:gd name="connsiteX2" fmla="*/ 148063 w 148063"/>
                  <a:gd name="connsiteY2" fmla="*/ 92236 h 92236"/>
                  <a:gd name="connsiteX3" fmla="*/ 7282 w 148063"/>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48063" h="92236">
                    <a:moveTo>
                      <a:pt x="0" y="0"/>
                    </a:moveTo>
                    <a:lnTo>
                      <a:pt x="138961" y="0"/>
                    </a:lnTo>
                    <a:lnTo>
                      <a:pt x="148063" y="92236"/>
                    </a:lnTo>
                    <a:lnTo>
                      <a:pt x="7282"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7" name="任意多边形: 形状 836">
                <a:extLst>
                  <a:ext uri="{FF2B5EF4-FFF2-40B4-BE49-F238E27FC236}">
                    <a16:creationId xmlns:a16="http://schemas.microsoft.com/office/drawing/2014/main" id="{87731122-666C-E937-9363-1AB943560480}"/>
                  </a:ext>
                </a:extLst>
              </p:cNvPr>
              <p:cNvSpPr/>
              <p:nvPr/>
            </p:nvSpPr>
            <p:spPr>
              <a:xfrm>
                <a:off x="9484361" y="4330173"/>
                <a:ext cx="151703" cy="92236"/>
              </a:xfrm>
              <a:custGeom>
                <a:avLst/>
                <a:gdLst>
                  <a:gd name="connsiteX0" fmla="*/ 0 w 151703"/>
                  <a:gd name="connsiteY0" fmla="*/ 0 h 92236"/>
                  <a:gd name="connsiteX1" fmla="*/ 138354 w 151703"/>
                  <a:gd name="connsiteY1" fmla="*/ 0 h 92236"/>
                  <a:gd name="connsiteX2" fmla="*/ 151704 w 151703"/>
                  <a:gd name="connsiteY2" fmla="*/ 92236 h 92236"/>
                  <a:gd name="connsiteX3" fmla="*/ 10923 w 151703"/>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1703" h="92236">
                    <a:moveTo>
                      <a:pt x="0" y="0"/>
                    </a:moveTo>
                    <a:lnTo>
                      <a:pt x="138354" y="0"/>
                    </a:lnTo>
                    <a:lnTo>
                      <a:pt x="151704" y="92236"/>
                    </a:lnTo>
                    <a:lnTo>
                      <a:pt x="10923"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8" name="任意多边形: 形状 837">
                <a:extLst>
                  <a:ext uri="{FF2B5EF4-FFF2-40B4-BE49-F238E27FC236}">
                    <a16:creationId xmlns:a16="http://schemas.microsoft.com/office/drawing/2014/main" id="{6063132D-AC12-BC47-1FFD-B064FED144C0}"/>
                  </a:ext>
                </a:extLst>
              </p:cNvPr>
              <p:cNvSpPr/>
              <p:nvPr/>
            </p:nvSpPr>
            <p:spPr>
              <a:xfrm>
                <a:off x="9691892" y="4330173"/>
                <a:ext cx="155345" cy="92236"/>
              </a:xfrm>
              <a:custGeom>
                <a:avLst/>
                <a:gdLst>
                  <a:gd name="connsiteX0" fmla="*/ 0 w 155345"/>
                  <a:gd name="connsiteY0" fmla="*/ 0 h 92236"/>
                  <a:gd name="connsiteX1" fmla="*/ 138354 w 155345"/>
                  <a:gd name="connsiteY1" fmla="*/ 0 h 92236"/>
                  <a:gd name="connsiteX2" fmla="*/ 155345 w 155345"/>
                  <a:gd name="connsiteY2" fmla="*/ 92236 h 92236"/>
                  <a:gd name="connsiteX3" fmla="*/ 14564 w 155345"/>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5345" h="92236">
                    <a:moveTo>
                      <a:pt x="0" y="0"/>
                    </a:moveTo>
                    <a:lnTo>
                      <a:pt x="138354" y="0"/>
                    </a:lnTo>
                    <a:lnTo>
                      <a:pt x="155345" y="92236"/>
                    </a:lnTo>
                    <a:lnTo>
                      <a:pt x="14564"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9" name="任意多边形: 形状 838">
                <a:extLst>
                  <a:ext uri="{FF2B5EF4-FFF2-40B4-BE49-F238E27FC236}">
                    <a16:creationId xmlns:a16="http://schemas.microsoft.com/office/drawing/2014/main" id="{5683DAAF-0423-4695-3B21-2974F9E8906C}"/>
                  </a:ext>
                </a:extLst>
              </p:cNvPr>
              <p:cNvSpPr/>
              <p:nvPr/>
            </p:nvSpPr>
            <p:spPr>
              <a:xfrm>
                <a:off x="9899423" y="4330173"/>
                <a:ext cx="158985" cy="92236"/>
              </a:xfrm>
              <a:custGeom>
                <a:avLst/>
                <a:gdLst>
                  <a:gd name="connsiteX0" fmla="*/ 0 w 158985"/>
                  <a:gd name="connsiteY0" fmla="*/ 0 h 92236"/>
                  <a:gd name="connsiteX1" fmla="*/ 138354 w 158985"/>
                  <a:gd name="connsiteY1" fmla="*/ 0 h 92236"/>
                  <a:gd name="connsiteX2" fmla="*/ 158986 w 158985"/>
                  <a:gd name="connsiteY2" fmla="*/ 92236 h 92236"/>
                  <a:gd name="connsiteX3" fmla="*/ 18204 w 158985"/>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58985" h="92236">
                    <a:moveTo>
                      <a:pt x="0" y="0"/>
                    </a:moveTo>
                    <a:lnTo>
                      <a:pt x="138354" y="0"/>
                    </a:lnTo>
                    <a:lnTo>
                      <a:pt x="158986" y="92236"/>
                    </a:lnTo>
                    <a:lnTo>
                      <a:pt x="18204"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0" name="任意多边形: 形状 839">
                <a:extLst>
                  <a:ext uri="{FF2B5EF4-FFF2-40B4-BE49-F238E27FC236}">
                    <a16:creationId xmlns:a16="http://schemas.microsoft.com/office/drawing/2014/main" id="{286EB93B-162C-8C33-444D-416A865B46FF}"/>
                  </a:ext>
                </a:extLst>
              </p:cNvPr>
              <p:cNvSpPr/>
              <p:nvPr/>
            </p:nvSpPr>
            <p:spPr>
              <a:xfrm>
                <a:off x="10106954" y="4330173"/>
                <a:ext cx="162626" cy="92236"/>
              </a:xfrm>
              <a:custGeom>
                <a:avLst/>
                <a:gdLst>
                  <a:gd name="connsiteX0" fmla="*/ 0 w 162626"/>
                  <a:gd name="connsiteY0" fmla="*/ 0 h 92236"/>
                  <a:gd name="connsiteX1" fmla="*/ 138354 w 162626"/>
                  <a:gd name="connsiteY1" fmla="*/ 0 h 92236"/>
                  <a:gd name="connsiteX2" fmla="*/ 162627 w 162626"/>
                  <a:gd name="connsiteY2" fmla="*/ 92236 h 92236"/>
                  <a:gd name="connsiteX3" fmla="*/ 21845 w 162626"/>
                  <a:gd name="connsiteY3" fmla="*/ 92236 h 92236"/>
                </a:gdLst>
                <a:ahLst/>
                <a:cxnLst>
                  <a:cxn ang="0">
                    <a:pos x="connsiteX0" y="connsiteY0"/>
                  </a:cxn>
                  <a:cxn ang="0">
                    <a:pos x="connsiteX1" y="connsiteY1"/>
                  </a:cxn>
                  <a:cxn ang="0">
                    <a:pos x="connsiteX2" y="connsiteY2"/>
                  </a:cxn>
                  <a:cxn ang="0">
                    <a:pos x="connsiteX3" y="connsiteY3"/>
                  </a:cxn>
                </a:cxnLst>
                <a:rect l="l" t="t" r="r" b="b"/>
                <a:pathLst>
                  <a:path w="162626" h="92236">
                    <a:moveTo>
                      <a:pt x="0" y="0"/>
                    </a:moveTo>
                    <a:lnTo>
                      <a:pt x="138354" y="0"/>
                    </a:lnTo>
                    <a:lnTo>
                      <a:pt x="162627" y="92236"/>
                    </a:lnTo>
                    <a:lnTo>
                      <a:pt x="21845" y="92236"/>
                    </a:lnTo>
                    <a:close/>
                  </a:path>
                </a:pathLst>
              </a:custGeom>
              <a:solidFill>
                <a:srgbClr val="0B4870"/>
              </a:solidFill>
              <a:ln w="3032" cap="flat">
                <a:solidFill>
                  <a:srgbClr val="FFFFFF"/>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1" name="任意多边形: 形状 840">
                <a:extLst>
                  <a:ext uri="{FF2B5EF4-FFF2-40B4-BE49-F238E27FC236}">
                    <a16:creationId xmlns:a16="http://schemas.microsoft.com/office/drawing/2014/main" id="{E0F8BFD5-1730-61DF-DB87-B257C730B056}"/>
                  </a:ext>
                </a:extLst>
              </p:cNvPr>
              <p:cNvSpPr/>
              <p:nvPr/>
            </p:nvSpPr>
            <p:spPr>
              <a:xfrm>
                <a:off x="6993988" y="5522567"/>
                <a:ext cx="3740413" cy="97697"/>
              </a:xfrm>
              <a:custGeom>
                <a:avLst/>
                <a:gdLst>
                  <a:gd name="connsiteX0" fmla="*/ 3642716 w 3740413"/>
                  <a:gd name="connsiteY0" fmla="*/ 97698 h 97697"/>
                  <a:gd name="connsiteX1" fmla="*/ 97697 w 3740413"/>
                  <a:gd name="connsiteY1" fmla="*/ 97698 h 97697"/>
                  <a:gd name="connsiteX2" fmla="*/ 0 w 3740413"/>
                  <a:gd name="connsiteY2" fmla="*/ 0 h 97697"/>
                  <a:gd name="connsiteX3" fmla="*/ 0 w 3740413"/>
                  <a:gd name="connsiteY3" fmla="*/ 0 h 97697"/>
                  <a:gd name="connsiteX4" fmla="*/ 3740414 w 3740413"/>
                  <a:gd name="connsiteY4" fmla="*/ 0 h 97697"/>
                  <a:gd name="connsiteX5" fmla="*/ 3740414 w 3740413"/>
                  <a:gd name="connsiteY5" fmla="*/ 0 h 97697"/>
                  <a:gd name="connsiteX6" fmla="*/ 3642716 w 3740413"/>
                  <a:gd name="connsiteY6" fmla="*/ 97698 h 97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0413" h="97697">
                    <a:moveTo>
                      <a:pt x="3642716" y="97698"/>
                    </a:moveTo>
                    <a:lnTo>
                      <a:pt x="97697" y="97698"/>
                    </a:lnTo>
                    <a:cubicBezTo>
                      <a:pt x="43691" y="97698"/>
                      <a:pt x="0" y="54007"/>
                      <a:pt x="0" y="0"/>
                    </a:cubicBezTo>
                    <a:lnTo>
                      <a:pt x="0" y="0"/>
                    </a:lnTo>
                    <a:lnTo>
                      <a:pt x="3740414" y="0"/>
                    </a:lnTo>
                    <a:lnTo>
                      <a:pt x="3740414" y="0"/>
                    </a:lnTo>
                    <a:cubicBezTo>
                      <a:pt x="3740414" y="54007"/>
                      <a:pt x="3696723" y="97698"/>
                      <a:pt x="3642716" y="97698"/>
                    </a:cubicBez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2" name="任意多边形: 形状 841">
                <a:extLst>
                  <a:ext uri="{FF2B5EF4-FFF2-40B4-BE49-F238E27FC236}">
                    <a16:creationId xmlns:a16="http://schemas.microsoft.com/office/drawing/2014/main" id="{2598F258-494A-D91B-EECF-35DA3EB4208B}"/>
                  </a:ext>
                </a:extLst>
              </p:cNvPr>
              <p:cNvSpPr/>
              <p:nvPr/>
            </p:nvSpPr>
            <p:spPr>
              <a:xfrm>
                <a:off x="8380491" y="5078378"/>
                <a:ext cx="967422" cy="385934"/>
              </a:xfrm>
              <a:custGeom>
                <a:avLst/>
                <a:gdLst>
                  <a:gd name="connsiteX0" fmla="*/ 918791 w 967422"/>
                  <a:gd name="connsiteY0" fmla="*/ 38229 h 385934"/>
                  <a:gd name="connsiteX1" fmla="*/ 873887 w 967422"/>
                  <a:gd name="connsiteY1" fmla="*/ 0 h 385934"/>
                  <a:gd name="connsiteX2" fmla="*/ 484311 w 967422"/>
                  <a:gd name="connsiteY2" fmla="*/ 0 h 385934"/>
                  <a:gd name="connsiteX3" fmla="*/ 94128 w 967422"/>
                  <a:gd name="connsiteY3" fmla="*/ 0 h 385934"/>
                  <a:gd name="connsiteX4" fmla="*/ 49223 w 967422"/>
                  <a:gd name="connsiteY4" fmla="*/ 38229 h 385934"/>
                  <a:gd name="connsiteX5" fmla="*/ 678 w 967422"/>
                  <a:gd name="connsiteY5" fmla="*/ 332535 h 385934"/>
                  <a:gd name="connsiteX6" fmla="*/ 45583 w 967422"/>
                  <a:gd name="connsiteY6" fmla="*/ 385935 h 385934"/>
                  <a:gd name="connsiteX7" fmla="*/ 483704 w 967422"/>
                  <a:gd name="connsiteY7" fmla="*/ 385935 h 385934"/>
                  <a:gd name="connsiteX8" fmla="*/ 921825 w 967422"/>
                  <a:gd name="connsiteY8" fmla="*/ 385935 h 385934"/>
                  <a:gd name="connsiteX9" fmla="*/ 966729 w 967422"/>
                  <a:gd name="connsiteY9" fmla="*/ 332535 h 385934"/>
                  <a:gd name="connsiteX10" fmla="*/ 918791 w 967422"/>
                  <a:gd name="connsiteY10" fmla="*/ 38229 h 385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7422" h="385934">
                    <a:moveTo>
                      <a:pt x="918791" y="38229"/>
                    </a:moveTo>
                    <a:cubicBezTo>
                      <a:pt x="915150" y="16384"/>
                      <a:pt x="895732" y="0"/>
                      <a:pt x="873887" y="0"/>
                    </a:cubicBezTo>
                    <a:lnTo>
                      <a:pt x="484311" y="0"/>
                    </a:lnTo>
                    <a:lnTo>
                      <a:pt x="94128" y="0"/>
                    </a:lnTo>
                    <a:cubicBezTo>
                      <a:pt x="71676" y="0"/>
                      <a:pt x="52865" y="16384"/>
                      <a:pt x="49223" y="38229"/>
                    </a:cubicBezTo>
                    <a:lnTo>
                      <a:pt x="678" y="332535"/>
                    </a:lnTo>
                    <a:cubicBezTo>
                      <a:pt x="-4176" y="360449"/>
                      <a:pt x="17669" y="385935"/>
                      <a:pt x="45583" y="385935"/>
                    </a:cubicBezTo>
                    <a:lnTo>
                      <a:pt x="483704" y="385935"/>
                    </a:lnTo>
                    <a:lnTo>
                      <a:pt x="921825" y="385935"/>
                    </a:lnTo>
                    <a:cubicBezTo>
                      <a:pt x="950345" y="385935"/>
                      <a:pt x="971584" y="360449"/>
                      <a:pt x="966729" y="332535"/>
                    </a:cubicBezTo>
                    <a:lnTo>
                      <a:pt x="918791" y="38229"/>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843" name="图形 3">
                <a:extLst>
                  <a:ext uri="{FF2B5EF4-FFF2-40B4-BE49-F238E27FC236}">
                    <a16:creationId xmlns:a16="http://schemas.microsoft.com/office/drawing/2014/main" id="{2D82EB1A-8739-E691-35AD-A6206C3175CE}"/>
                  </a:ext>
                </a:extLst>
              </p:cNvPr>
              <p:cNvGrpSpPr/>
              <p:nvPr/>
            </p:nvGrpSpPr>
            <p:grpSpPr>
              <a:xfrm>
                <a:off x="7629325" y="2581330"/>
                <a:ext cx="2463065" cy="1259143"/>
                <a:chOff x="7629325" y="2581330"/>
                <a:chExt cx="2463065" cy="1259143"/>
              </a:xfrm>
              <a:solidFill>
                <a:srgbClr val="F7F7F7"/>
              </a:solidFill>
            </p:grpSpPr>
            <p:sp>
              <p:nvSpPr>
                <p:cNvPr id="844" name="任意多边形: 形状 843">
                  <a:extLst>
                    <a:ext uri="{FF2B5EF4-FFF2-40B4-BE49-F238E27FC236}">
                      <a16:creationId xmlns:a16="http://schemas.microsoft.com/office/drawing/2014/main" id="{82CEB3D0-E6F5-382B-46C8-ABACB0C8A5A9}"/>
                    </a:ext>
                  </a:extLst>
                </p:cNvPr>
                <p:cNvSpPr/>
                <p:nvPr/>
              </p:nvSpPr>
              <p:spPr>
                <a:xfrm>
                  <a:off x="7629325" y="2581330"/>
                  <a:ext cx="317364" cy="32768"/>
                </a:xfrm>
                <a:custGeom>
                  <a:avLst/>
                  <a:gdLst>
                    <a:gd name="connsiteX0" fmla="*/ 0 w 317364"/>
                    <a:gd name="connsiteY0" fmla="*/ 0 h 32768"/>
                    <a:gd name="connsiteX1" fmla="*/ 317365 w 317364"/>
                    <a:gd name="connsiteY1" fmla="*/ 0 h 32768"/>
                    <a:gd name="connsiteX2" fmla="*/ 317365 w 317364"/>
                    <a:gd name="connsiteY2" fmla="*/ 32768 h 32768"/>
                    <a:gd name="connsiteX3" fmla="*/ 0 w 317364"/>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17364" h="32768">
                      <a:moveTo>
                        <a:pt x="0" y="0"/>
                      </a:moveTo>
                      <a:lnTo>
                        <a:pt x="317365" y="0"/>
                      </a:lnTo>
                      <a:lnTo>
                        <a:pt x="317365"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5" name="任意多边形: 形状 844">
                  <a:extLst>
                    <a:ext uri="{FF2B5EF4-FFF2-40B4-BE49-F238E27FC236}">
                      <a16:creationId xmlns:a16="http://schemas.microsoft.com/office/drawing/2014/main" id="{7B3ED7B1-6D48-D16C-50CD-4C25285A216B}"/>
                    </a:ext>
                  </a:extLst>
                </p:cNvPr>
                <p:cNvSpPr/>
                <p:nvPr/>
              </p:nvSpPr>
              <p:spPr>
                <a:xfrm>
                  <a:off x="8035891" y="2825877"/>
                  <a:ext cx="228769" cy="32768"/>
                </a:xfrm>
                <a:custGeom>
                  <a:avLst/>
                  <a:gdLst>
                    <a:gd name="connsiteX0" fmla="*/ 0 w 228769"/>
                    <a:gd name="connsiteY0" fmla="*/ 0 h 32768"/>
                    <a:gd name="connsiteX1" fmla="*/ 228770 w 228769"/>
                    <a:gd name="connsiteY1" fmla="*/ 0 h 32768"/>
                    <a:gd name="connsiteX2" fmla="*/ 228770 w 228769"/>
                    <a:gd name="connsiteY2" fmla="*/ 32768 h 32768"/>
                    <a:gd name="connsiteX3" fmla="*/ 0 w 22876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8769" h="32768">
                      <a:moveTo>
                        <a:pt x="0" y="0"/>
                      </a:moveTo>
                      <a:lnTo>
                        <a:pt x="228770" y="0"/>
                      </a:lnTo>
                      <a:lnTo>
                        <a:pt x="22877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6" name="任意多边形: 形状 845">
                  <a:extLst>
                    <a:ext uri="{FF2B5EF4-FFF2-40B4-BE49-F238E27FC236}">
                      <a16:creationId xmlns:a16="http://schemas.microsoft.com/office/drawing/2014/main" id="{198D691D-6DE4-E6A2-D8EB-B8B637FAFA11}"/>
                    </a:ext>
                  </a:extLst>
                </p:cNvPr>
                <p:cNvSpPr/>
                <p:nvPr/>
              </p:nvSpPr>
              <p:spPr>
                <a:xfrm>
                  <a:off x="8300463" y="2825877"/>
                  <a:ext cx="151703" cy="32768"/>
                </a:xfrm>
                <a:custGeom>
                  <a:avLst/>
                  <a:gdLst>
                    <a:gd name="connsiteX0" fmla="*/ 0 w 151703"/>
                    <a:gd name="connsiteY0" fmla="*/ 0 h 32768"/>
                    <a:gd name="connsiteX1" fmla="*/ 151704 w 151703"/>
                    <a:gd name="connsiteY1" fmla="*/ 0 h 32768"/>
                    <a:gd name="connsiteX2" fmla="*/ 151704 w 151703"/>
                    <a:gd name="connsiteY2" fmla="*/ 32768 h 32768"/>
                    <a:gd name="connsiteX3" fmla="*/ 0 w 1517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1703" h="32768">
                      <a:moveTo>
                        <a:pt x="0" y="0"/>
                      </a:moveTo>
                      <a:lnTo>
                        <a:pt x="151704" y="0"/>
                      </a:lnTo>
                      <a:lnTo>
                        <a:pt x="15170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7" name="任意多边形: 形状 846">
                  <a:extLst>
                    <a:ext uri="{FF2B5EF4-FFF2-40B4-BE49-F238E27FC236}">
                      <a16:creationId xmlns:a16="http://schemas.microsoft.com/office/drawing/2014/main" id="{EF8D88E1-800C-B413-9C23-8BC1D2E20901}"/>
                    </a:ext>
                  </a:extLst>
                </p:cNvPr>
                <p:cNvSpPr/>
                <p:nvPr/>
              </p:nvSpPr>
              <p:spPr>
                <a:xfrm>
                  <a:off x="7632966" y="3441188"/>
                  <a:ext cx="151703" cy="32768"/>
                </a:xfrm>
                <a:custGeom>
                  <a:avLst/>
                  <a:gdLst>
                    <a:gd name="connsiteX0" fmla="*/ 0 w 151703"/>
                    <a:gd name="connsiteY0" fmla="*/ 0 h 32768"/>
                    <a:gd name="connsiteX1" fmla="*/ 151704 w 151703"/>
                    <a:gd name="connsiteY1" fmla="*/ 0 h 32768"/>
                    <a:gd name="connsiteX2" fmla="*/ 151704 w 151703"/>
                    <a:gd name="connsiteY2" fmla="*/ 32768 h 32768"/>
                    <a:gd name="connsiteX3" fmla="*/ 0 w 1517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1703" h="32768">
                      <a:moveTo>
                        <a:pt x="0" y="0"/>
                      </a:moveTo>
                      <a:lnTo>
                        <a:pt x="151704" y="0"/>
                      </a:lnTo>
                      <a:lnTo>
                        <a:pt x="15170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8" name="任意多边形: 形状 847">
                  <a:extLst>
                    <a:ext uri="{FF2B5EF4-FFF2-40B4-BE49-F238E27FC236}">
                      <a16:creationId xmlns:a16="http://schemas.microsoft.com/office/drawing/2014/main" id="{F27EFD4A-B2AF-F952-5801-D1D0CF6EF49A}"/>
                    </a:ext>
                  </a:extLst>
                </p:cNvPr>
                <p:cNvSpPr/>
                <p:nvPr/>
              </p:nvSpPr>
              <p:spPr>
                <a:xfrm>
                  <a:off x="8482508" y="2825877"/>
                  <a:ext cx="367123" cy="32768"/>
                </a:xfrm>
                <a:custGeom>
                  <a:avLst/>
                  <a:gdLst>
                    <a:gd name="connsiteX0" fmla="*/ 0 w 367123"/>
                    <a:gd name="connsiteY0" fmla="*/ 0 h 32768"/>
                    <a:gd name="connsiteX1" fmla="*/ 367124 w 367123"/>
                    <a:gd name="connsiteY1" fmla="*/ 0 h 32768"/>
                    <a:gd name="connsiteX2" fmla="*/ 367124 w 367123"/>
                    <a:gd name="connsiteY2" fmla="*/ 32768 h 32768"/>
                    <a:gd name="connsiteX3" fmla="*/ 0 w 3671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67123" h="32768">
                      <a:moveTo>
                        <a:pt x="0" y="0"/>
                      </a:moveTo>
                      <a:lnTo>
                        <a:pt x="367124" y="0"/>
                      </a:lnTo>
                      <a:lnTo>
                        <a:pt x="3671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49" name="任意多边形: 形状 848">
                  <a:extLst>
                    <a:ext uri="{FF2B5EF4-FFF2-40B4-BE49-F238E27FC236}">
                      <a16:creationId xmlns:a16="http://schemas.microsoft.com/office/drawing/2014/main" id="{97F313CA-AD0C-B927-F2A7-B62BAD30C0CD}"/>
                    </a:ext>
                  </a:extLst>
                </p:cNvPr>
                <p:cNvSpPr/>
                <p:nvPr/>
              </p:nvSpPr>
              <p:spPr>
                <a:xfrm>
                  <a:off x="7632966" y="3318004"/>
                  <a:ext cx="236051" cy="32768"/>
                </a:xfrm>
                <a:custGeom>
                  <a:avLst/>
                  <a:gdLst>
                    <a:gd name="connsiteX0" fmla="*/ 0 w 236051"/>
                    <a:gd name="connsiteY0" fmla="*/ 0 h 32768"/>
                    <a:gd name="connsiteX1" fmla="*/ 236051 w 236051"/>
                    <a:gd name="connsiteY1" fmla="*/ 0 h 32768"/>
                    <a:gd name="connsiteX2" fmla="*/ 236051 w 236051"/>
                    <a:gd name="connsiteY2" fmla="*/ 32768 h 32768"/>
                    <a:gd name="connsiteX3" fmla="*/ 0 w 236051"/>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36051" h="32768">
                      <a:moveTo>
                        <a:pt x="0" y="0"/>
                      </a:moveTo>
                      <a:lnTo>
                        <a:pt x="236051" y="0"/>
                      </a:lnTo>
                      <a:lnTo>
                        <a:pt x="236051"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0" name="任意多边形: 形状 849">
                  <a:extLst>
                    <a:ext uri="{FF2B5EF4-FFF2-40B4-BE49-F238E27FC236}">
                      <a16:creationId xmlns:a16="http://schemas.microsoft.com/office/drawing/2014/main" id="{07C07E8C-8E61-EB56-AD85-AFA24758318F}"/>
                    </a:ext>
                  </a:extLst>
                </p:cNvPr>
                <p:cNvSpPr/>
                <p:nvPr/>
              </p:nvSpPr>
              <p:spPr>
                <a:xfrm>
                  <a:off x="7961860" y="3563158"/>
                  <a:ext cx="143815" cy="32768"/>
                </a:xfrm>
                <a:custGeom>
                  <a:avLst/>
                  <a:gdLst>
                    <a:gd name="connsiteX0" fmla="*/ 0 w 143815"/>
                    <a:gd name="connsiteY0" fmla="*/ 0 h 32768"/>
                    <a:gd name="connsiteX1" fmla="*/ 143815 w 143815"/>
                    <a:gd name="connsiteY1" fmla="*/ 0 h 32768"/>
                    <a:gd name="connsiteX2" fmla="*/ 143815 w 143815"/>
                    <a:gd name="connsiteY2" fmla="*/ 32768 h 32768"/>
                    <a:gd name="connsiteX3" fmla="*/ 0 w 143815"/>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815" h="32768">
                      <a:moveTo>
                        <a:pt x="0" y="0"/>
                      </a:moveTo>
                      <a:lnTo>
                        <a:pt x="143815" y="0"/>
                      </a:lnTo>
                      <a:lnTo>
                        <a:pt x="143815"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1" name="任意多边形: 形状 850">
                  <a:extLst>
                    <a:ext uri="{FF2B5EF4-FFF2-40B4-BE49-F238E27FC236}">
                      <a16:creationId xmlns:a16="http://schemas.microsoft.com/office/drawing/2014/main" id="{12A5F7E9-6C0F-A80B-4494-3822ACBE1A23}"/>
                    </a:ext>
                  </a:extLst>
                </p:cNvPr>
                <p:cNvSpPr/>
                <p:nvPr/>
              </p:nvSpPr>
              <p:spPr>
                <a:xfrm>
                  <a:off x="7632966" y="3563158"/>
                  <a:ext cx="285203" cy="32768"/>
                </a:xfrm>
                <a:custGeom>
                  <a:avLst/>
                  <a:gdLst>
                    <a:gd name="connsiteX0" fmla="*/ 0 w 285203"/>
                    <a:gd name="connsiteY0" fmla="*/ 0 h 32768"/>
                    <a:gd name="connsiteX1" fmla="*/ 285203 w 285203"/>
                    <a:gd name="connsiteY1" fmla="*/ 0 h 32768"/>
                    <a:gd name="connsiteX2" fmla="*/ 285203 w 285203"/>
                    <a:gd name="connsiteY2" fmla="*/ 32768 h 32768"/>
                    <a:gd name="connsiteX3" fmla="*/ 0 w 2852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5203" h="32768">
                      <a:moveTo>
                        <a:pt x="0" y="0"/>
                      </a:moveTo>
                      <a:lnTo>
                        <a:pt x="285203" y="0"/>
                      </a:lnTo>
                      <a:lnTo>
                        <a:pt x="285203"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2" name="任意多边形: 形状 851">
                  <a:extLst>
                    <a:ext uri="{FF2B5EF4-FFF2-40B4-BE49-F238E27FC236}">
                      <a16:creationId xmlns:a16="http://schemas.microsoft.com/office/drawing/2014/main" id="{97C43059-F640-6A64-3A73-6E0BAE8161A3}"/>
                    </a:ext>
                  </a:extLst>
                </p:cNvPr>
                <p:cNvSpPr/>
                <p:nvPr/>
              </p:nvSpPr>
              <p:spPr>
                <a:xfrm>
                  <a:off x="7632966" y="3685735"/>
                  <a:ext cx="157165" cy="32768"/>
                </a:xfrm>
                <a:custGeom>
                  <a:avLst/>
                  <a:gdLst>
                    <a:gd name="connsiteX0" fmla="*/ 0 w 157165"/>
                    <a:gd name="connsiteY0" fmla="*/ 0 h 32768"/>
                    <a:gd name="connsiteX1" fmla="*/ 157165 w 157165"/>
                    <a:gd name="connsiteY1" fmla="*/ 0 h 32768"/>
                    <a:gd name="connsiteX2" fmla="*/ 157165 w 157165"/>
                    <a:gd name="connsiteY2" fmla="*/ 32768 h 32768"/>
                    <a:gd name="connsiteX3" fmla="*/ 0 w 157165"/>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7165" h="32768">
                      <a:moveTo>
                        <a:pt x="0" y="0"/>
                      </a:moveTo>
                      <a:lnTo>
                        <a:pt x="157165" y="0"/>
                      </a:lnTo>
                      <a:lnTo>
                        <a:pt x="157165"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3" name="任意多边形: 形状 852">
                  <a:extLst>
                    <a:ext uri="{FF2B5EF4-FFF2-40B4-BE49-F238E27FC236}">
                      <a16:creationId xmlns:a16="http://schemas.microsoft.com/office/drawing/2014/main" id="{D80F3513-D94F-4644-7730-D73E6607A260}"/>
                    </a:ext>
                  </a:extLst>
                </p:cNvPr>
                <p:cNvSpPr/>
                <p:nvPr/>
              </p:nvSpPr>
              <p:spPr>
                <a:xfrm>
                  <a:off x="8008585" y="2581330"/>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4" name="任意多边形: 形状 853">
                  <a:extLst>
                    <a:ext uri="{FF2B5EF4-FFF2-40B4-BE49-F238E27FC236}">
                      <a16:creationId xmlns:a16="http://schemas.microsoft.com/office/drawing/2014/main" id="{D7F90F66-F529-FB91-58A2-EC804A9AC6A1}"/>
                    </a:ext>
                  </a:extLst>
                </p:cNvPr>
                <p:cNvSpPr/>
                <p:nvPr/>
              </p:nvSpPr>
              <p:spPr>
                <a:xfrm>
                  <a:off x="8008585" y="2948453"/>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5" name="任意多边形: 形状 854">
                  <a:extLst>
                    <a:ext uri="{FF2B5EF4-FFF2-40B4-BE49-F238E27FC236}">
                      <a16:creationId xmlns:a16="http://schemas.microsoft.com/office/drawing/2014/main" id="{09EE8013-FCCC-72F7-DE35-4B894FA955DC}"/>
                    </a:ext>
                  </a:extLst>
                </p:cNvPr>
                <p:cNvSpPr/>
                <p:nvPr/>
              </p:nvSpPr>
              <p:spPr>
                <a:xfrm>
                  <a:off x="7895717" y="3070423"/>
                  <a:ext cx="96483" cy="32768"/>
                </a:xfrm>
                <a:custGeom>
                  <a:avLst/>
                  <a:gdLst>
                    <a:gd name="connsiteX0" fmla="*/ 0 w 96483"/>
                    <a:gd name="connsiteY0" fmla="*/ 0 h 32768"/>
                    <a:gd name="connsiteX1" fmla="*/ 96484 w 96483"/>
                    <a:gd name="connsiteY1" fmla="*/ 0 h 32768"/>
                    <a:gd name="connsiteX2" fmla="*/ 96484 w 96483"/>
                    <a:gd name="connsiteY2" fmla="*/ 32768 h 32768"/>
                    <a:gd name="connsiteX3" fmla="*/ 0 w 9648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96483" h="32768">
                      <a:moveTo>
                        <a:pt x="0" y="0"/>
                      </a:moveTo>
                      <a:lnTo>
                        <a:pt x="96484" y="0"/>
                      </a:lnTo>
                      <a:lnTo>
                        <a:pt x="9648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6" name="任意多边形: 形状 855">
                  <a:extLst>
                    <a:ext uri="{FF2B5EF4-FFF2-40B4-BE49-F238E27FC236}">
                      <a16:creationId xmlns:a16="http://schemas.microsoft.com/office/drawing/2014/main" id="{C1351528-E4B0-3342-4CE3-1D0F5592AB66}"/>
                    </a:ext>
                  </a:extLst>
                </p:cNvPr>
                <p:cNvSpPr/>
                <p:nvPr/>
              </p:nvSpPr>
              <p:spPr>
                <a:xfrm>
                  <a:off x="7799840" y="3194821"/>
                  <a:ext cx="216026" cy="32768"/>
                </a:xfrm>
                <a:custGeom>
                  <a:avLst/>
                  <a:gdLst>
                    <a:gd name="connsiteX0" fmla="*/ 0 w 216026"/>
                    <a:gd name="connsiteY0" fmla="*/ 0 h 32768"/>
                    <a:gd name="connsiteX1" fmla="*/ 216026 w 216026"/>
                    <a:gd name="connsiteY1" fmla="*/ 0 h 32768"/>
                    <a:gd name="connsiteX2" fmla="*/ 216026 w 216026"/>
                    <a:gd name="connsiteY2" fmla="*/ 32768 h 32768"/>
                    <a:gd name="connsiteX3" fmla="*/ 0 w 216026"/>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16026" h="32768">
                      <a:moveTo>
                        <a:pt x="0" y="0"/>
                      </a:moveTo>
                      <a:lnTo>
                        <a:pt x="216026" y="0"/>
                      </a:lnTo>
                      <a:lnTo>
                        <a:pt x="216026"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7" name="任意多边形: 形状 856">
                  <a:extLst>
                    <a:ext uri="{FF2B5EF4-FFF2-40B4-BE49-F238E27FC236}">
                      <a16:creationId xmlns:a16="http://schemas.microsoft.com/office/drawing/2014/main" id="{56F6C6C7-2AF5-EC52-59BA-28FC84055184}"/>
                    </a:ext>
                  </a:extLst>
                </p:cNvPr>
                <p:cNvSpPr/>
                <p:nvPr/>
              </p:nvSpPr>
              <p:spPr>
                <a:xfrm>
                  <a:off x="8048635" y="3194821"/>
                  <a:ext cx="298553" cy="32768"/>
                </a:xfrm>
                <a:custGeom>
                  <a:avLst/>
                  <a:gdLst>
                    <a:gd name="connsiteX0" fmla="*/ 0 w 298553"/>
                    <a:gd name="connsiteY0" fmla="*/ 0 h 32768"/>
                    <a:gd name="connsiteX1" fmla="*/ 298553 w 298553"/>
                    <a:gd name="connsiteY1" fmla="*/ 0 h 32768"/>
                    <a:gd name="connsiteX2" fmla="*/ 298553 w 298553"/>
                    <a:gd name="connsiteY2" fmla="*/ 32768 h 32768"/>
                    <a:gd name="connsiteX3" fmla="*/ 0 w 29855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98553" h="32768">
                      <a:moveTo>
                        <a:pt x="0" y="0"/>
                      </a:moveTo>
                      <a:lnTo>
                        <a:pt x="298553" y="0"/>
                      </a:lnTo>
                      <a:lnTo>
                        <a:pt x="298553"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8" name="任意多边形: 形状 857">
                  <a:extLst>
                    <a:ext uri="{FF2B5EF4-FFF2-40B4-BE49-F238E27FC236}">
                      <a16:creationId xmlns:a16="http://schemas.microsoft.com/office/drawing/2014/main" id="{96A7DC66-DE1D-6C25-9163-AFE0F72BA00F}"/>
                    </a:ext>
                  </a:extLst>
                </p:cNvPr>
                <p:cNvSpPr/>
                <p:nvPr/>
              </p:nvSpPr>
              <p:spPr>
                <a:xfrm>
                  <a:off x="7632966" y="3071637"/>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59" name="任意多边形: 形状 858">
                  <a:extLst>
                    <a:ext uri="{FF2B5EF4-FFF2-40B4-BE49-F238E27FC236}">
                      <a16:creationId xmlns:a16="http://schemas.microsoft.com/office/drawing/2014/main" id="{F3C520AA-BCC8-EA28-17CA-801E15446ACF}"/>
                    </a:ext>
                  </a:extLst>
                </p:cNvPr>
                <p:cNvSpPr/>
                <p:nvPr/>
              </p:nvSpPr>
              <p:spPr>
                <a:xfrm>
                  <a:off x="7632966" y="3194821"/>
                  <a:ext cx="133499" cy="32768"/>
                </a:xfrm>
                <a:custGeom>
                  <a:avLst/>
                  <a:gdLst>
                    <a:gd name="connsiteX0" fmla="*/ 0 w 133499"/>
                    <a:gd name="connsiteY0" fmla="*/ 0 h 32768"/>
                    <a:gd name="connsiteX1" fmla="*/ 133499 w 133499"/>
                    <a:gd name="connsiteY1" fmla="*/ 0 h 32768"/>
                    <a:gd name="connsiteX2" fmla="*/ 133499 w 133499"/>
                    <a:gd name="connsiteY2" fmla="*/ 32768 h 32768"/>
                    <a:gd name="connsiteX3" fmla="*/ 0 w 13349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33499" h="32768">
                      <a:moveTo>
                        <a:pt x="0" y="0"/>
                      </a:moveTo>
                      <a:lnTo>
                        <a:pt x="133499" y="0"/>
                      </a:lnTo>
                      <a:lnTo>
                        <a:pt x="13349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0" name="任意多边形: 形状 859">
                  <a:extLst>
                    <a:ext uri="{FF2B5EF4-FFF2-40B4-BE49-F238E27FC236}">
                      <a16:creationId xmlns:a16="http://schemas.microsoft.com/office/drawing/2014/main" id="{F869BF15-60A3-38D8-6A16-DDDD189C40D7}"/>
                    </a:ext>
                  </a:extLst>
                </p:cNvPr>
                <p:cNvSpPr/>
                <p:nvPr/>
              </p:nvSpPr>
              <p:spPr>
                <a:xfrm>
                  <a:off x="8037712" y="3071637"/>
                  <a:ext cx="126217" cy="32768"/>
                </a:xfrm>
                <a:custGeom>
                  <a:avLst/>
                  <a:gdLst>
                    <a:gd name="connsiteX0" fmla="*/ 0 w 126217"/>
                    <a:gd name="connsiteY0" fmla="*/ 0 h 32768"/>
                    <a:gd name="connsiteX1" fmla="*/ 126218 w 126217"/>
                    <a:gd name="connsiteY1" fmla="*/ 0 h 32768"/>
                    <a:gd name="connsiteX2" fmla="*/ 126218 w 126217"/>
                    <a:gd name="connsiteY2" fmla="*/ 32768 h 32768"/>
                    <a:gd name="connsiteX3" fmla="*/ 0 w 12621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26217" h="32768">
                      <a:moveTo>
                        <a:pt x="0" y="0"/>
                      </a:moveTo>
                      <a:lnTo>
                        <a:pt x="126218" y="0"/>
                      </a:lnTo>
                      <a:lnTo>
                        <a:pt x="12621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1" name="任意多边形: 形状 860">
                  <a:extLst>
                    <a:ext uri="{FF2B5EF4-FFF2-40B4-BE49-F238E27FC236}">
                      <a16:creationId xmlns:a16="http://schemas.microsoft.com/office/drawing/2014/main" id="{EC9E1297-AE0B-2135-3DFD-4877F06CF980}"/>
                    </a:ext>
                  </a:extLst>
                </p:cNvPr>
                <p:cNvSpPr/>
                <p:nvPr/>
              </p:nvSpPr>
              <p:spPr>
                <a:xfrm>
                  <a:off x="7637213" y="3807705"/>
                  <a:ext cx="126217" cy="32768"/>
                </a:xfrm>
                <a:custGeom>
                  <a:avLst/>
                  <a:gdLst>
                    <a:gd name="connsiteX0" fmla="*/ 0 w 126217"/>
                    <a:gd name="connsiteY0" fmla="*/ 0 h 32768"/>
                    <a:gd name="connsiteX1" fmla="*/ 126218 w 126217"/>
                    <a:gd name="connsiteY1" fmla="*/ 0 h 32768"/>
                    <a:gd name="connsiteX2" fmla="*/ 126218 w 126217"/>
                    <a:gd name="connsiteY2" fmla="*/ 32768 h 32768"/>
                    <a:gd name="connsiteX3" fmla="*/ 0 w 12621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26217" h="32768">
                      <a:moveTo>
                        <a:pt x="0" y="0"/>
                      </a:moveTo>
                      <a:lnTo>
                        <a:pt x="126218" y="0"/>
                      </a:lnTo>
                      <a:lnTo>
                        <a:pt x="12621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2" name="任意多边形: 形状 861">
                  <a:extLst>
                    <a:ext uri="{FF2B5EF4-FFF2-40B4-BE49-F238E27FC236}">
                      <a16:creationId xmlns:a16="http://schemas.microsoft.com/office/drawing/2014/main" id="{59AAC7E0-6DF3-27FE-346A-07063DDAA908}"/>
                    </a:ext>
                  </a:extLst>
                </p:cNvPr>
                <p:cNvSpPr/>
                <p:nvPr/>
              </p:nvSpPr>
              <p:spPr>
                <a:xfrm>
                  <a:off x="7632359" y="2825877"/>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3" name="任意多边形: 形状 862">
                  <a:extLst>
                    <a:ext uri="{FF2B5EF4-FFF2-40B4-BE49-F238E27FC236}">
                      <a16:creationId xmlns:a16="http://schemas.microsoft.com/office/drawing/2014/main" id="{8DC1116A-67CA-B232-8E9A-694BC7F59EE3}"/>
                    </a:ext>
                  </a:extLst>
                </p:cNvPr>
                <p:cNvSpPr/>
                <p:nvPr/>
              </p:nvSpPr>
              <p:spPr>
                <a:xfrm>
                  <a:off x="7831394" y="3441188"/>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4" name="任意多边形: 形状 863">
                  <a:extLst>
                    <a:ext uri="{FF2B5EF4-FFF2-40B4-BE49-F238E27FC236}">
                      <a16:creationId xmlns:a16="http://schemas.microsoft.com/office/drawing/2014/main" id="{FE06F923-63A6-5921-8329-7890411C22C3}"/>
                    </a:ext>
                  </a:extLst>
                </p:cNvPr>
                <p:cNvSpPr/>
                <p:nvPr/>
              </p:nvSpPr>
              <p:spPr>
                <a:xfrm>
                  <a:off x="7834429" y="3685735"/>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5" name="任意多边形: 形状 864">
                  <a:extLst>
                    <a:ext uri="{FF2B5EF4-FFF2-40B4-BE49-F238E27FC236}">
                      <a16:creationId xmlns:a16="http://schemas.microsoft.com/office/drawing/2014/main" id="{3902CD8A-ED10-D13D-63C4-8491C5072485}"/>
                    </a:ext>
                  </a:extLst>
                </p:cNvPr>
                <p:cNvSpPr/>
                <p:nvPr/>
              </p:nvSpPr>
              <p:spPr>
                <a:xfrm>
                  <a:off x="8234320" y="3685735"/>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6" name="任意多边形: 形状 865">
                  <a:extLst>
                    <a:ext uri="{FF2B5EF4-FFF2-40B4-BE49-F238E27FC236}">
                      <a16:creationId xmlns:a16="http://schemas.microsoft.com/office/drawing/2014/main" id="{613F3A79-44CC-1038-FE45-96A200F113B0}"/>
                    </a:ext>
                  </a:extLst>
                </p:cNvPr>
                <p:cNvSpPr/>
                <p:nvPr/>
              </p:nvSpPr>
              <p:spPr>
                <a:xfrm>
                  <a:off x="7632359" y="2948453"/>
                  <a:ext cx="321005" cy="32768"/>
                </a:xfrm>
                <a:custGeom>
                  <a:avLst/>
                  <a:gdLst>
                    <a:gd name="connsiteX0" fmla="*/ 0 w 321005"/>
                    <a:gd name="connsiteY0" fmla="*/ 0 h 32768"/>
                    <a:gd name="connsiteX1" fmla="*/ 321006 w 321005"/>
                    <a:gd name="connsiteY1" fmla="*/ 0 h 32768"/>
                    <a:gd name="connsiteX2" fmla="*/ 321006 w 321005"/>
                    <a:gd name="connsiteY2" fmla="*/ 32768 h 32768"/>
                    <a:gd name="connsiteX3" fmla="*/ 0 w 321005"/>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21005" h="32768">
                      <a:moveTo>
                        <a:pt x="0" y="0"/>
                      </a:moveTo>
                      <a:lnTo>
                        <a:pt x="321006" y="0"/>
                      </a:lnTo>
                      <a:lnTo>
                        <a:pt x="321006"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7" name="任意多边形: 形状 866">
                  <a:extLst>
                    <a:ext uri="{FF2B5EF4-FFF2-40B4-BE49-F238E27FC236}">
                      <a16:creationId xmlns:a16="http://schemas.microsoft.com/office/drawing/2014/main" id="{32027CAC-D29C-8F7F-18FE-CD6255CCA6BA}"/>
                    </a:ext>
                  </a:extLst>
                </p:cNvPr>
                <p:cNvSpPr/>
                <p:nvPr/>
              </p:nvSpPr>
              <p:spPr>
                <a:xfrm>
                  <a:off x="9136656" y="2581330"/>
                  <a:ext cx="225128" cy="32768"/>
                </a:xfrm>
                <a:custGeom>
                  <a:avLst/>
                  <a:gdLst>
                    <a:gd name="connsiteX0" fmla="*/ 0 w 225128"/>
                    <a:gd name="connsiteY0" fmla="*/ 0 h 32768"/>
                    <a:gd name="connsiteX1" fmla="*/ 225128 w 225128"/>
                    <a:gd name="connsiteY1" fmla="*/ 0 h 32768"/>
                    <a:gd name="connsiteX2" fmla="*/ 225128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8" y="0"/>
                      </a:lnTo>
                      <a:lnTo>
                        <a:pt x="22512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8" name="任意多边形: 形状 867">
                  <a:extLst>
                    <a:ext uri="{FF2B5EF4-FFF2-40B4-BE49-F238E27FC236}">
                      <a16:creationId xmlns:a16="http://schemas.microsoft.com/office/drawing/2014/main" id="{0F1574F8-5F2A-F2C3-8376-F701F1B757D1}"/>
                    </a:ext>
                  </a:extLst>
                </p:cNvPr>
                <p:cNvSpPr/>
                <p:nvPr/>
              </p:nvSpPr>
              <p:spPr>
                <a:xfrm>
                  <a:off x="8334445" y="3807705"/>
                  <a:ext cx="225128" cy="32768"/>
                </a:xfrm>
                <a:custGeom>
                  <a:avLst/>
                  <a:gdLst>
                    <a:gd name="connsiteX0" fmla="*/ 0 w 225128"/>
                    <a:gd name="connsiteY0" fmla="*/ 0 h 32768"/>
                    <a:gd name="connsiteX1" fmla="*/ 225129 w 225128"/>
                    <a:gd name="connsiteY1" fmla="*/ 0 h 32768"/>
                    <a:gd name="connsiteX2" fmla="*/ 225129 w 225128"/>
                    <a:gd name="connsiteY2" fmla="*/ 32768 h 32768"/>
                    <a:gd name="connsiteX3" fmla="*/ 0 w 2251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25128" h="32768">
                      <a:moveTo>
                        <a:pt x="0" y="0"/>
                      </a:moveTo>
                      <a:lnTo>
                        <a:pt x="225129" y="0"/>
                      </a:lnTo>
                      <a:lnTo>
                        <a:pt x="2251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69" name="任意多边形: 形状 868">
                  <a:extLst>
                    <a:ext uri="{FF2B5EF4-FFF2-40B4-BE49-F238E27FC236}">
                      <a16:creationId xmlns:a16="http://schemas.microsoft.com/office/drawing/2014/main" id="{41394340-3834-E578-0160-6F1BD11D1D7F}"/>
                    </a:ext>
                  </a:extLst>
                </p:cNvPr>
                <p:cNvSpPr/>
                <p:nvPr/>
              </p:nvSpPr>
              <p:spPr>
                <a:xfrm>
                  <a:off x="9431568" y="2581330"/>
                  <a:ext cx="150490" cy="32768"/>
                </a:xfrm>
                <a:custGeom>
                  <a:avLst/>
                  <a:gdLst>
                    <a:gd name="connsiteX0" fmla="*/ 0 w 150490"/>
                    <a:gd name="connsiteY0" fmla="*/ 0 h 32768"/>
                    <a:gd name="connsiteX1" fmla="*/ 150490 w 150490"/>
                    <a:gd name="connsiteY1" fmla="*/ 0 h 32768"/>
                    <a:gd name="connsiteX2" fmla="*/ 150490 w 150490"/>
                    <a:gd name="connsiteY2" fmla="*/ 32768 h 32768"/>
                    <a:gd name="connsiteX3" fmla="*/ 0 w 150490"/>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0490" h="32768">
                      <a:moveTo>
                        <a:pt x="0" y="0"/>
                      </a:moveTo>
                      <a:lnTo>
                        <a:pt x="150490" y="0"/>
                      </a:lnTo>
                      <a:lnTo>
                        <a:pt x="15049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0" name="任意多边形: 形状 869">
                  <a:extLst>
                    <a:ext uri="{FF2B5EF4-FFF2-40B4-BE49-F238E27FC236}">
                      <a16:creationId xmlns:a16="http://schemas.microsoft.com/office/drawing/2014/main" id="{CD20FECC-D4AE-CA12-36C0-9C03F08D456C}"/>
                    </a:ext>
                  </a:extLst>
                </p:cNvPr>
                <p:cNvSpPr/>
                <p:nvPr/>
              </p:nvSpPr>
              <p:spPr>
                <a:xfrm>
                  <a:off x="9941900" y="2703906"/>
                  <a:ext cx="150490" cy="32768"/>
                </a:xfrm>
                <a:custGeom>
                  <a:avLst/>
                  <a:gdLst>
                    <a:gd name="connsiteX0" fmla="*/ 0 w 150490"/>
                    <a:gd name="connsiteY0" fmla="*/ 0 h 32768"/>
                    <a:gd name="connsiteX1" fmla="*/ 150490 w 150490"/>
                    <a:gd name="connsiteY1" fmla="*/ 0 h 32768"/>
                    <a:gd name="connsiteX2" fmla="*/ 150490 w 150490"/>
                    <a:gd name="connsiteY2" fmla="*/ 32768 h 32768"/>
                    <a:gd name="connsiteX3" fmla="*/ 0 w 150490"/>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50490" h="32768">
                      <a:moveTo>
                        <a:pt x="0" y="0"/>
                      </a:moveTo>
                      <a:lnTo>
                        <a:pt x="150490" y="0"/>
                      </a:lnTo>
                      <a:lnTo>
                        <a:pt x="15049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1" name="任意多边形: 形状 870">
                  <a:extLst>
                    <a:ext uri="{FF2B5EF4-FFF2-40B4-BE49-F238E27FC236}">
                      <a16:creationId xmlns:a16="http://schemas.microsoft.com/office/drawing/2014/main" id="{24AE5559-B0CB-6D4B-FA56-B3950084D52B}"/>
                    </a:ext>
                  </a:extLst>
                </p:cNvPr>
                <p:cNvSpPr/>
                <p:nvPr/>
              </p:nvSpPr>
              <p:spPr>
                <a:xfrm>
                  <a:off x="8294395" y="2581330"/>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2" name="任意多边形: 形状 871">
                  <a:extLst>
                    <a:ext uri="{FF2B5EF4-FFF2-40B4-BE49-F238E27FC236}">
                      <a16:creationId xmlns:a16="http://schemas.microsoft.com/office/drawing/2014/main" id="{2F72A480-AAB8-6F55-5529-D817BDBACA72}"/>
                    </a:ext>
                  </a:extLst>
                </p:cNvPr>
                <p:cNvSpPr/>
                <p:nvPr/>
              </p:nvSpPr>
              <p:spPr>
                <a:xfrm>
                  <a:off x="9412150" y="2703906"/>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3" name="任意多边形: 形状 872">
                  <a:extLst>
                    <a:ext uri="{FF2B5EF4-FFF2-40B4-BE49-F238E27FC236}">
                      <a16:creationId xmlns:a16="http://schemas.microsoft.com/office/drawing/2014/main" id="{3FDD5248-114A-392B-10C2-52752E985D6D}"/>
                    </a:ext>
                  </a:extLst>
                </p:cNvPr>
                <p:cNvSpPr/>
                <p:nvPr/>
              </p:nvSpPr>
              <p:spPr>
                <a:xfrm>
                  <a:off x="9060197" y="2825877"/>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4" name="任意多边形: 形状 873">
                  <a:extLst>
                    <a:ext uri="{FF2B5EF4-FFF2-40B4-BE49-F238E27FC236}">
                      <a16:creationId xmlns:a16="http://schemas.microsoft.com/office/drawing/2014/main" id="{8A09AA8C-E6A8-1E21-569E-7FDE945BC1DD}"/>
                    </a:ext>
                  </a:extLst>
                </p:cNvPr>
                <p:cNvSpPr/>
                <p:nvPr/>
              </p:nvSpPr>
              <p:spPr>
                <a:xfrm>
                  <a:off x="8687005" y="2948453"/>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5" name="任意多边形: 形状 874">
                  <a:extLst>
                    <a:ext uri="{FF2B5EF4-FFF2-40B4-BE49-F238E27FC236}">
                      <a16:creationId xmlns:a16="http://schemas.microsoft.com/office/drawing/2014/main" id="{6267CD32-F54F-D36B-62CD-EB9020FD583B}"/>
                    </a:ext>
                  </a:extLst>
                </p:cNvPr>
                <p:cNvSpPr/>
                <p:nvPr/>
              </p:nvSpPr>
              <p:spPr>
                <a:xfrm>
                  <a:off x="9383023" y="2825877"/>
                  <a:ext cx="203890" cy="32768"/>
                </a:xfrm>
                <a:custGeom>
                  <a:avLst/>
                  <a:gdLst>
                    <a:gd name="connsiteX0" fmla="*/ 0 w 203890"/>
                    <a:gd name="connsiteY0" fmla="*/ 0 h 32768"/>
                    <a:gd name="connsiteX1" fmla="*/ 203890 w 203890"/>
                    <a:gd name="connsiteY1" fmla="*/ 0 h 32768"/>
                    <a:gd name="connsiteX2" fmla="*/ 203890 w 203890"/>
                    <a:gd name="connsiteY2" fmla="*/ 32768 h 32768"/>
                    <a:gd name="connsiteX3" fmla="*/ 0 w 203890"/>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03890" h="32768">
                      <a:moveTo>
                        <a:pt x="0" y="0"/>
                      </a:moveTo>
                      <a:lnTo>
                        <a:pt x="203890" y="0"/>
                      </a:lnTo>
                      <a:lnTo>
                        <a:pt x="203890"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6" name="任意多边形: 形状 875">
                  <a:extLst>
                    <a:ext uri="{FF2B5EF4-FFF2-40B4-BE49-F238E27FC236}">
                      <a16:creationId xmlns:a16="http://schemas.microsoft.com/office/drawing/2014/main" id="{731EEE02-E01D-E2EC-8EA4-F924DE0FEE29}"/>
                    </a:ext>
                  </a:extLst>
                </p:cNvPr>
                <p:cNvSpPr/>
                <p:nvPr/>
              </p:nvSpPr>
              <p:spPr>
                <a:xfrm>
                  <a:off x="8793198" y="2581330"/>
                  <a:ext cx="287023" cy="32768"/>
                </a:xfrm>
                <a:custGeom>
                  <a:avLst/>
                  <a:gdLst>
                    <a:gd name="connsiteX0" fmla="*/ 0 w 287023"/>
                    <a:gd name="connsiteY0" fmla="*/ 0 h 32768"/>
                    <a:gd name="connsiteX1" fmla="*/ 287024 w 287023"/>
                    <a:gd name="connsiteY1" fmla="*/ 0 h 32768"/>
                    <a:gd name="connsiteX2" fmla="*/ 287024 w 287023"/>
                    <a:gd name="connsiteY2" fmla="*/ 32768 h 32768"/>
                    <a:gd name="connsiteX3" fmla="*/ 0 w 28702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287023" h="32768">
                      <a:moveTo>
                        <a:pt x="0" y="0"/>
                      </a:moveTo>
                      <a:lnTo>
                        <a:pt x="287024" y="0"/>
                      </a:lnTo>
                      <a:lnTo>
                        <a:pt x="28702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7" name="任意多边形: 形状 876">
                  <a:extLst>
                    <a:ext uri="{FF2B5EF4-FFF2-40B4-BE49-F238E27FC236}">
                      <a16:creationId xmlns:a16="http://schemas.microsoft.com/office/drawing/2014/main" id="{0BA51A51-95FC-296E-C51F-CE33A4049534}"/>
                    </a:ext>
                  </a:extLst>
                </p:cNvPr>
                <p:cNvSpPr/>
                <p:nvPr/>
              </p:nvSpPr>
              <p:spPr>
                <a:xfrm>
                  <a:off x="8466124" y="2948453"/>
                  <a:ext cx="168088" cy="32768"/>
                </a:xfrm>
                <a:custGeom>
                  <a:avLst/>
                  <a:gdLst>
                    <a:gd name="connsiteX0" fmla="*/ 0 w 168088"/>
                    <a:gd name="connsiteY0" fmla="*/ 0 h 32768"/>
                    <a:gd name="connsiteX1" fmla="*/ 168088 w 168088"/>
                    <a:gd name="connsiteY1" fmla="*/ 0 h 32768"/>
                    <a:gd name="connsiteX2" fmla="*/ 168088 w 168088"/>
                    <a:gd name="connsiteY2" fmla="*/ 32768 h 32768"/>
                    <a:gd name="connsiteX3" fmla="*/ 0 w 16808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68088" h="32768">
                      <a:moveTo>
                        <a:pt x="0" y="0"/>
                      </a:moveTo>
                      <a:lnTo>
                        <a:pt x="168088" y="0"/>
                      </a:lnTo>
                      <a:lnTo>
                        <a:pt x="16808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8" name="任意多边形: 形状 877">
                  <a:extLst>
                    <a:ext uri="{FF2B5EF4-FFF2-40B4-BE49-F238E27FC236}">
                      <a16:creationId xmlns:a16="http://schemas.microsoft.com/office/drawing/2014/main" id="{98C74337-8CA1-36E5-6C7C-95DD2702C62E}"/>
                    </a:ext>
                  </a:extLst>
                </p:cNvPr>
                <p:cNvSpPr/>
                <p:nvPr/>
              </p:nvSpPr>
              <p:spPr>
                <a:xfrm>
                  <a:off x="8334445" y="3443008"/>
                  <a:ext cx="168088" cy="32768"/>
                </a:xfrm>
                <a:custGeom>
                  <a:avLst/>
                  <a:gdLst>
                    <a:gd name="connsiteX0" fmla="*/ 0 w 168088"/>
                    <a:gd name="connsiteY0" fmla="*/ 0 h 32768"/>
                    <a:gd name="connsiteX1" fmla="*/ 168088 w 168088"/>
                    <a:gd name="connsiteY1" fmla="*/ 0 h 32768"/>
                    <a:gd name="connsiteX2" fmla="*/ 168088 w 168088"/>
                    <a:gd name="connsiteY2" fmla="*/ 32768 h 32768"/>
                    <a:gd name="connsiteX3" fmla="*/ 0 w 16808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68088" h="32768">
                      <a:moveTo>
                        <a:pt x="0" y="0"/>
                      </a:moveTo>
                      <a:lnTo>
                        <a:pt x="168088" y="0"/>
                      </a:lnTo>
                      <a:lnTo>
                        <a:pt x="16808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9" name="任意多边形: 形状 878">
                  <a:extLst>
                    <a:ext uri="{FF2B5EF4-FFF2-40B4-BE49-F238E27FC236}">
                      <a16:creationId xmlns:a16="http://schemas.microsoft.com/office/drawing/2014/main" id="{4D75A812-73D3-D94E-0A4D-EBD3FB4D2935}"/>
                    </a:ext>
                  </a:extLst>
                </p:cNvPr>
                <p:cNvSpPr/>
                <p:nvPr/>
              </p:nvSpPr>
              <p:spPr>
                <a:xfrm>
                  <a:off x="8634212" y="2581330"/>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80" name="任意多边形: 形状 879">
                  <a:extLst>
                    <a:ext uri="{FF2B5EF4-FFF2-40B4-BE49-F238E27FC236}">
                      <a16:creationId xmlns:a16="http://schemas.microsoft.com/office/drawing/2014/main" id="{24C36EA2-3BD4-87BB-923D-51FD2290F61F}"/>
                    </a:ext>
                  </a:extLst>
                </p:cNvPr>
                <p:cNvSpPr/>
                <p:nvPr/>
              </p:nvSpPr>
              <p:spPr>
                <a:xfrm>
                  <a:off x="8294395" y="2948453"/>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81" name="任意多边形: 形状 880">
                  <a:extLst>
                    <a:ext uri="{FF2B5EF4-FFF2-40B4-BE49-F238E27FC236}">
                      <a16:creationId xmlns:a16="http://schemas.microsoft.com/office/drawing/2014/main" id="{D59BF756-8C5B-D49F-CD8D-74987B7A83F0}"/>
                    </a:ext>
                  </a:extLst>
                </p:cNvPr>
                <p:cNvSpPr/>
                <p:nvPr/>
              </p:nvSpPr>
              <p:spPr>
                <a:xfrm>
                  <a:off x="9768351" y="2703906"/>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82" name="任意多边形: 形状 881">
                  <a:extLst>
                    <a:ext uri="{FF2B5EF4-FFF2-40B4-BE49-F238E27FC236}">
                      <a16:creationId xmlns:a16="http://schemas.microsoft.com/office/drawing/2014/main" id="{6896525A-5888-1100-87F8-FFE492291D7C}"/>
                    </a:ext>
                  </a:extLst>
                </p:cNvPr>
                <p:cNvSpPr/>
                <p:nvPr/>
              </p:nvSpPr>
              <p:spPr>
                <a:xfrm>
                  <a:off x="7629325" y="2703906"/>
                  <a:ext cx="164447" cy="32768"/>
                </a:xfrm>
                <a:custGeom>
                  <a:avLst/>
                  <a:gdLst>
                    <a:gd name="connsiteX0" fmla="*/ 0 w 164447"/>
                    <a:gd name="connsiteY0" fmla="*/ 0 h 32768"/>
                    <a:gd name="connsiteX1" fmla="*/ 164447 w 164447"/>
                    <a:gd name="connsiteY1" fmla="*/ 0 h 32768"/>
                    <a:gd name="connsiteX2" fmla="*/ 164447 w 164447"/>
                    <a:gd name="connsiteY2" fmla="*/ 32768 h 32768"/>
                    <a:gd name="connsiteX3" fmla="*/ 0 w 16444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64447" h="32768">
                      <a:moveTo>
                        <a:pt x="0" y="0"/>
                      </a:moveTo>
                      <a:lnTo>
                        <a:pt x="164447" y="0"/>
                      </a:lnTo>
                      <a:lnTo>
                        <a:pt x="164447"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83" name="任意多边形: 形状 882">
                  <a:extLst>
                    <a:ext uri="{FF2B5EF4-FFF2-40B4-BE49-F238E27FC236}">
                      <a16:creationId xmlns:a16="http://schemas.microsoft.com/office/drawing/2014/main" id="{DF900339-3227-3FF0-4F1D-8EF2EEFD11A9}"/>
                    </a:ext>
                  </a:extLst>
                </p:cNvPr>
                <p:cNvSpPr/>
                <p:nvPr/>
              </p:nvSpPr>
              <p:spPr>
                <a:xfrm>
                  <a:off x="8068053" y="3318611"/>
                  <a:ext cx="129858" cy="32768"/>
                </a:xfrm>
                <a:custGeom>
                  <a:avLst/>
                  <a:gdLst>
                    <a:gd name="connsiteX0" fmla="*/ 0 w 129858"/>
                    <a:gd name="connsiteY0" fmla="*/ 0 h 32768"/>
                    <a:gd name="connsiteX1" fmla="*/ 129859 w 129858"/>
                    <a:gd name="connsiteY1" fmla="*/ 0 h 32768"/>
                    <a:gd name="connsiteX2" fmla="*/ 129859 w 129858"/>
                    <a:gd name="connsiteY2" fmla="*/ 32768 h 32768"/>
                    <a:gd name="connsiteX3" fmla="*/ 0 w 12985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29858" h="32768">
                      <a:moveTo>
                        <a:pt x="0" y="0"/>
                      </a:moveTo>
                      <a:lnTo>
                        <a:pt x="129859" y="0"/>
                      </a:lnTo>
                      <a:lnTo>
                        <a:pt x="12985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84" name="任意多边形: 形状 883">
                  <a:extLst>
                    <a:ext uri="{FF2B5EF4-FFF2-40B4-BE49-F238E27FC236}">
                      <a16:creationId xmlns:a16="http://schemas.microsoft.com/office/drawing/2014/main" id="{7BF70366-36E1-C909-A461-9DAC14820D1C}"/>
                    </a:ext>
                  </a:extLst>
                </p:cNvPr>
                <p:cNvSpPr/>
                <p:nvPr/>
              </p:nvSpPr>
              <p:spPr>
                <a:xfrm>
                  <a:off x="7834429" y="2703906"/>
                  <a:ext cx="52792" cy="32768"/>
                </a:xfrm>
                <a:custGeom>
                  <a:avLst/>
                  <a:gdLst>
                    <a:gd name="connsiteX0" fmla="*/ 0 w 52792"/>
                    <a:gd name="connsiteY0" fmla="*/ 0 h 32768"/>
                    <a:gd name="connsiteX1" fmla="*/ 52793 w 52792"/>
                    <a:gd name="connsiteY1" fmla="*/ 0 h 32768"/>
                    <a:gd name="connsiteX2" fmla="*/ 52793 w 52792"/>
                    <a:gd name="connsiteY2" fmla="*/ 32768 h 32768"/>
                    <a:gd name="connsiteX3" fmla="*/ 0 w 52792"/>
                    <a:gd name="connsiteY3" fmla="*/ 32768 h 32768"/>
                  </a:gdLst>
                  <a:ahLst/>
                  <a:cxnLst>
                    <a:cxn ang="0">
                      <a:pos x="connsiteX0" y="connsiteY0"/>
                    </a:cxn>
                    <a:cxn ang="0">
                      <a:pos x="connsiteX1" y="connsiteY1"/>
                    </a:cxn>
                    <a:cxn ang="0">
                      <a:pos x="connsiteX2" y="connsiteY2"/>
                    </a:cxn>
                    <a:cxn ang="0">
                      <a:pos x="connsiteX3" y="connsiteY3"/>
                    </a:cxn>
                  </a:cxnLst>
                  <a:rect l="l" t="t" r="r" b="b"/>
                  <a:pathLst>
                    <a:path w="52792" h="32768">
                      <a:moveTo>
                        <a:pt x="0" y="0"/>
                      </a:moveTo>
                      <a:lnTo>
                        <a:pt x="52793" y="0"/>
                      </a:lnTo>
                      <a:lnTo>
                        <a:pt x="52793"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85" name="任意多边形: 形状 884">
                  <a:extLst>
                    <a:ext uri="{FF2B5EF4-FFF2-40B4-BE49-F238E27FC236}">
                      <a16:creationId xmlns:a16="http://schemas.microsoft.com/office/drawing/2014/main" id="{CD45E2A0-AFAD-1A97-579E-176FE1504E32}"/>
                    </a:ext>
                  </a:extLst>
                </p:cNvPr>
                <p:cNvSpPr/>
                <p:nvPr/>
              </p:nvSpPr>
              <p:spPr>
                <a:xfrm>
                  <a:off x="8923056" y="2703906"/>
                  <a:ext cx="438727" cy="32768"/>
                </a:xfrm>
                <a:custGeom>
                  <a:avLst/>
                  <a:gdLst>
                    <a:gd name="connsiteX0" fmla="*/ 0 w 438727"/>
                    <a:gd name="connsiteY0" fmla="*/ 0 h 32768"/>
                    <a:gd name="connsiteX1" fmla="*/ 438728 w 438727"/>
                    <a:gd name="connsiteY1" fmla="*/ 0 h 32768"/>
                    <a:gd name="connsiteX2" fmla="*/ 438728 w 438727"/>
                    <a:gd name="connsiteY2" fmla="*/ 32768 h 32768"/>
                    <a:gd name="connsiteX3" fmla="*/ 0 w 43872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438727" h="32768">
                      <a:moveTo>
                        <a:pt x="0" y="0"/>
                      </a:moveTo>
                      <a:lnTo>
                        <a:pt x="438728" y="0"/>
                      </a:lnTo>
                      <a:lnTo>
                        <a:pt x="43872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86" name="任意多边形: 形状 885">
                  <a:extLst>
                    <a:ext uri="{FF2B5EF4-FFF2-40B4-BE49-F238E27FC236}">
                      <a16:creationId xmlns:a16="http://schemas.microsoft.com/office/drawing/2014/main" id="{D0D69E19-043C-54E2-9852-BB7B3D8F0EBD}"/>
                    </a:ext>
                  </a:extLst>
                </p:cNvPr>
                <p:cNvSpPr/>
                <p:nvPr/>
              </p:nvSpPr>
              <p:spPr>
                <a:xfrm>
                  <a:off x="8502533" y="3685735"/>
                  <a:ext cx="438727" cy="32768"/>
                </a:xfrm>
                <a:custGeom>
                  <a:avLst/>
                  <a:gdLst>
                    <a:gd name="connsiteX0" fmla="*/ 0 w 438727"/>
                    <a:gd name="connsiteY0" fmla="*/ 0 h 32768"/>
                    <a:gd name="connsiteX1" fmla="*/ 438728 w 438727"/>
                    <a:gd name="connsiteY1" fmla="*/ 0 h 32768"/>
                    <a:gd name="connsiteX2" fmla="*/ 438728 w 438727"/>
                    <a:gd name="connsiteY2" fmla="*/ 32768 h 32768"/>
                    <a:gd name="connsiteX3" fmla="*/ 0 w 438727"/>
                    <a:gd name="connsiteY3" fmla="*/ 32768 h 32768"/>
                  </a:gdLst>
                  <a:ahLst/>
                  <a:cxnLst>
                    <a:cxn ang="0">
                      <a:pos x="connsiteX0" y="connsiteY0"/>
                    </a:cxn>
                    <a:cxn ang="0">
                      <a:pos x="connsiteX1" y="connsiteY1"/>
                    </a:cxn>
                    <a:cxn ang="0">
                      <a:pos x="connsiteX2" y="connsiteY2"/>
                    </a:cxn>
                    <a:cxn ang="0">
                      <a:pos x="connsiteX3" y="connsiteY3"/>
                    </a:cxn>
                  </a:cxnLst>
                  <a:rect l="l" t="t" r="r" b="b"/>
                  <a:pathLst>
                    <a:path w="438727" h="32768">
                      <a:moveTo>
                        <a:pt x="0" y="0"/>
                      </a:moveTo>
                      <a:lnTo>
                        <a:pt x="438728" y="0"/>
                      </a:lnTo>
                      <a:lnTo>
                        <a:pt x="43872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87" name="任意多边形: 形状 886">
                  <a:extLst>
                    <a:ext uri="{FF2B5EF4-FFF2-40B4-BE49-F238E27FC236}">
                      <a16:creationId xmlns:a16="http://schemas.microsoft.com/office/drawing/2014/main" id="{17D959CA-9933-BF91-F348-667FFB65D184}"/>
                    </a:ext>
                  </a:extLst>
                </p:cNvPr>
                <p:cNvSpPr/>
                <p:nvPr/>
              </p:nvSpPr>
              <p:spPr>
                <a:xfrm>
                  <a:off x="7926058" y="2703906"/>
                  <a:ext cx="54006" cy="32768"/>
                </a:xfrm>
                <a:custGeom>
                  <a:avLst/>
                  <a:gdLst>
                    <a:gd name="connsiteX0" fmla="*/ 0 w 54006"/>
                    <a:gd name="connsiteY0" fmla="*/ 0 h 32768"/>
                    <a:gd name="connsiteX1" fmla="*/ 54007 w 54006"/>
                    <a:gd name="connsiteY1" fmla="*/ 0 h 32768"/>
                    <a:gd name="connsiteX2" fmla="*/ 54007 w 54006"/>
                    <a:gd name="connsiteY2" fmla="*/ 32768 h 32768"/>
                    <a:gd name="connsiteX3" fmla="*/ 0 w 54006"/>
                    <a:gd name="connsiteY3" fmla="*/ 32768 h 32768"/>
                  </a:gdLst>
                  <a:ahLst/>
                  <a:cxnLst>
                    <a:cxn ang="0">
                      <a:pos x="connsiteX0" y="connsiteY0"/>
                    </a:cxn>
                    <a:cxn ang="0">
                      <a:pos x="connsiteX1" y="connsiteY1"/>
                    </a:cxn>
                    <a:cxn ang="0">
                      <a:pos x="connsiteX2" y="connsiteY2"/>
                    </a:cxn>
                    <a:cxn ang="0">
                      <a:pos x="connsiteX3" y="connsiteY3"/>
                    </a:cxn>
                  </a:cxnLst>
                  <a:rect l="l" t="t" r="r" b="b"/>
                  <a:pathLst>
                    <a:path w="54006" h="32768">
                      <a:moveTo>
                        <a:pt x="0" y="0"/>
                      </a:moveTo>
                      <a:lnTo>
                        <a:pt x="54007" y="0"/>
                      </a:lnTo>
                      <a:lnTo>
                        <a:pt x="54007"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88" name="任意多边形: 形状 887">
                  <a:extLst>
                    <a:ext uri="{FF2B5EF4-FFF2-40B4-BE49-F238E27FC236}">
                      <a16:creationId xmlns:a16="http://schemas.microsoft.com/office/drawing/2014/main" id="{EB2CDCD8-F74E-E2C2-15B7-C065D8BE5269}"/>
                    </a:ext>
                  </a:extLst>
                </p:cNvPr>
                <p:cNvSpPr/>
                <p:nvPr/>
              </p:nvSpPr>
              <p:spPr>
                <a:xfrm>
                  <a:off x="8739191" y="2703906"/>
                  <a:ext cx="143208" cy="32768"/>
                </a:xfrm>
                <a:custGeom>
                  <a:avLst/>
                  <a:gdLst>
                    <a:gd name="connsiteX0" fmla="*/ 0 w 143208"/>
                    <a:gd name="connsiteY0" fmla="*/ 0 h 32768"/>
                    <a:gd name="connsiteX1" fmla="*/ 143208 w 143208"/>
                    <a:gd name="connsiteY1" fmla="*/ 0 h 32768"/>
                    <a:gd name="connsiteX2" fmla="*/ 143208 w 143208"/>
                    <a:gd name="connsiteY2" fmla="*/ 32768 h 32768"/>
                    <a:gd name="connsiteX3" fmla="*/ 0 w 14320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208" h="32768">
                      <a:moveTo>
                        <a:pt x="0" y="0"/>
                      </a:moveTo>
                      <a:lnTo>
                        <a:pt x="143208" y="0"/>
                      </a:lnTo>
                      <a:lnTo>
                        <a:pt x="14320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89" name="任意多边形: 形状 888">
                  <a:extLst>
                    <a:ext uri="{FF2B5EF4-FFF2-40B4-BE49-F238E27FC236}">
                      <a16:creationId xmlns:a16="http://schemas.microsoft.com/office/drawing/2014/main" id="{B00595BD-E121-3101-A470-D7B11F2FAAAD}"/>
                    </a:ext>
                  </a:extLst>
                </p:cNvPr>
                <p:cNvSpPr/>
                <p:nvPr/>
              </p:nvSpPr>
              <p:spPr>
                <a:xfrm>
                  <a:off x="8883007" y="2825877"/>
                  <a:ext cx="143208" cy="32768"/>
                </a:xfrm>
                <a:custGeom>
                  <a:avLst/>
                  <a:gdLst>
                    <a:gd name="connsiteX0" fmla="*/ 0 w 143208"/>
                    <a:gd name="connsiteY0" fmla="*/ 0 h 32768"/>
                    <a:gd name="connsiteX1" fmla="*/ 143208 w 143208"/>
                    <a:gd name="connsiteY1" fmla="*/ 0 h 32768"/>
                    <a:gd name="connsiteX2" fmla="*/ 143208 w 143208"/>
                    <a:gd name="connsiteY2" fmla="*/ 32768 h 32768"/>
                    <a:gd name="connsiteX3" fmla="*/ 0 w 14320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208" h="32768">
                      <a:moveTo>
                        <a:pt x="0" y="0"/>
                      </a:moveTo>
                      <a:lnTo>
                        <a:pt x="143208" y="0"/>
                      </a:lnTo>
                      <a:lnTo>
                        <a:pt x="14320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90" name="任意多边形: 形状 889">
                  <a:extLst>
                    <a:ext uri="{FF2B5EF4-FFF2-40B4-BE49-F238E27FC236}">
                      <a16:creationId xmlns:a16="http://schemas.microsoft.com/office/drawing/2014/main" id="{F0463830-14DB-7C19-528E-FBA4C0621704}"/>
                    </a:ext>
                  </a:extLst>
                </p:cNvPr>
                <p:cNvSpPr/>
                <p:nvPr/>
              </p:nvSpPr>
              <p:spPr>
                <a:xfrm>
                  <a:off x="8145118" y="3807705"/>
                  <a:ext cx="143208" cy="32768"/>
                </a:xfrm>
                <a:custGeom>
                  <a:avLst/>
                  <a:gdLst>
                    <a:gd name="connsiteX0" fmla="*/ 0 w 143208"/>
                    <a:gd name="connsiteY0" fmla="*/ 0 h 32768"/>
                    <a:gd name="connsiteX1" fmla="*/ 143209 w 143208"/>
                    <a:gd name="connsiteY1" fmla="*/ 0 h 32768"/>
                    <a:gd name="connsiteX2" fmla="*/ 143209 w 143208"/>
                    <a:gd name="connsiteY2" fmla="*/ 32768 h 32768"/>
                    <a:gd name="connsiteX3" fmla="*/ 0 w 14320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43208" h="32768">
                      <a:moveTo>
                        <a:pt x="0" y="0"/>
                      </a:moveTo>
                      <a:lnTo>
                        <a:pt x="143209" y="0"/>
                      </a:lnTo>
                      <a:lnTo>
                        <a:pt x="14320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91" name="任意多边形: 形状 890">
                  <a:extLst>
                    <a:ext uri="{FF2B5EF4-FFF2-40B4-BE49-F238E27FC236}">
                      <a16:creationId xmlns:a16="http://schemas.microsoft.com/office/drawing/2014/main" id="{067EDD15-2CB5-2282-E1AF-046AEE71CC1C}"/>
                    </a:ext>
                  </a:extLst>
                </p:cNvPr>
                <p:cNvSpPr/>
                <p:nvPr/>
              </p:nvSpPr>
              <p:spPr>
                <a:xfrm>
                  <a:off x="8396340" y="2703906"/>
                  <a:ext cx="305228" cy="32768"/>
                </a:xfrm>
                <a:custGeom>
                  <a:avLst/>
                  <a:gdLst>
                    <a:gd name="connsiteX0" fmla="*/ 0 w 305228"/>
                    <a:gd name="connsiteY0" fmla="*/ 0 h 32768"/>
                    <a:gd name="connsiteX1" fmla="*/ 305229 w 305228"/>
                    <a:gd name="connsiteY1" fmla="*/ 0 h 32768"/>
                    <a:gd name="connsiteX2" fmla="*/ 305229 w 305228"/>
                    <a:gd name="connsiteY2" fmla="*/ 32768 h 32768"/>
                    <a:gd name="connsiteX3" fmla="*/ 0 w 30522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305228" h="32768">
                      <a:moveTo>
                        <a:pt x="0" y="0"/>
                      </a:moveTo>
                      <a:lnTo>
                        <a:pt x="305229" y="0"/>
                      </a:lnTo>
                      <a:lnTo>
                        <a:pt x="30522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92" name="任意多边形: 形状 891">
                  <a:extLst>
                    <a:ext uri="{FF2B5EF4-FFF2-40B4-BE49-F238E27FC236}">
                      <a16:creationId xmlns:a16="http://schemas.microsoft.com/office/drawing/2014/main" id="{17971DD4-C4BB-9849-4EDA-5AF0A99DFA5E}"/>
                    </a:ext>
                  </a:extLst>
                </p:cNvPr>
                <p:cNvSpPr/>
                <p:nvPr/>
              </p:nvSpPr>
              <p:spPr>
                <a:xfrm>
                  <a:off x="8111743" y="3443008"/>
                  <a:ext cx="178403" cy="32768"/>
                </a:xfrm>
                <a:custGeom>
                  <a:avLst/>
                  <a:gdLst>
                    <a:gd name="connsiteX0" fmla="*/ 0 w 178403"/>
                    <a:gd name="connsiteY0" fmla="*/ 0 h 32768"/>
                    <a:gd name="connsiteX1" fmla="*/ 178404 w 178403"/>
                    <a:gd name="connsiteY1" fmla="*/ 0 h 32768"/>
                    <a:gd name="connsiteX2" fmla="*/ 178404 w 178403"/>
                    <a:gd name="connsiteY2" fmla="*/ 32768 h 32768"/>
                    <a:gd name="connsiteX3" fmla="*/ 0 w 178403"/>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78403" h="32768">
                      <a:moveTo>
                        <a:pt x="0" y="0"/>
                      </a:moveTo>
                      <a:lnTo>
                        <a:pt x="178404" y="0"/>
                      </a:lnTo>
                      <a:lnTo>
                        <a:pt x="178404"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93" name="任意多边形: 形状 892">
                  <a:extLst>
                    <a:ext uri="{FF2B5EF4-FFF2-40B4-BE49-F238E27FC236}">
                      <a16:creationId xmlns:a16="http://schemas.microsoft.com/office/drawing/2014/main" id="{8181CC90-E86C-EF11-93E5-46A9A0B0AF87}"/>
                    </a:ext>
                  </a:extLst>
                </p:cNvPr>
                <p:cNvSpPr/>
                <p:nvPr/>
              </p:nvSpPr>
              <p:spPr>
                <a:xfrm>
                  <a:off x="8100821" y="3685735"/>
                  <a:ext cx="89201" cy="32768"/>
                </a:xfrm>
                <a:custGeom>
                  <a:avLst/>
                  <a:gdLst>
                    <a:gd name="connsiteX0" fmla="*/ 0 w 89201"/>
                    <a:gd name="connsiteY0" fmla="*/ 0 h 32768"/>
                    <a:gd name="connsiteX1" fmla="*/ 89202 w 89201"/>
                    <a:gd name="connsiteY1" fmla="*/ 0 h 32768"/>
                    <a:gd name="connsiteX2" fmla="*/ 89202 w 89201"/>
                    <a:gd name="connsiteY2" fmla="*/ 32768 h 32768"/>
                    <a:gd name="connsiteX3" fmla="*/ 0 w 89201"/>
                    <a:gd name="connsiteY3" fmla="*/ 32768 h 32768"/>
                  </a:gdLst>
                  <a:ahLst/>
                  <a:cxnLst>
                    <a:cxn ang="0">
                      <a:pos x="connsiteX0" y="connsiteY0"/>
                    </a:cxn>
                    <a:cxn ang="0">
                      <a:pos x="connsiteX1" y="connsiteY1"/>
                    </a:cxn>
                    <a:cxn ang="0">
                      <a:pos x="connsiteX2" y="connsiteY2"/>
                    </a:cxn>
                    <a:cxn ang="0">
                      <a:pos x="connsiteX3" y="connsiteY3"/>
                    </a:cxn>
                  </a:cxnLst>
                  <a:rect l="l" t="t" r="r" b="b"/>
                  <a:pathLst>
                    <a:path w="89201" h="32768">
                      <a:moveTo>
                        <a:pt x="0" y="0"/>
                      </a:moveTo>
                      <a:lnTo>
                        <a:pt x="89202" y="0"/>
                      </a:lnTo>
                      <a:lnTo>
                        <a:pt x="89202"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94" name="任意多边形: 形状 893">
                  <a:extLst>
                    <a:ext uri="{FF2B5EF4-FFF2-40B4-BE49-F238E27FC236}">
                      <a16:creationId xmlns:a16="http://schemas.microsoft.com/office/drawing/2014/main" id="{9D0E1C3A-6D73-A625-0125-370D66FD64C3}"/>
                    </a:ext>
                  </a:extLst>
                </p:cNvPr>
                <p:cNvSpPr/>
                <p:nvPr/>
              </p:nvSpPr>
              <p:spPr>
                <a:xfrm>
                  <a:off x="8247670" y="2703906"/>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95" name="任意多边形: 形状 894">
                  <a:extLst>
                    <a:ext uri="{FF2B5EF4-FFF2-40B4-BE49-F238E27FC236}">
                      <a16:creationId xmlns:a16="http://schemas.microsoft.com/office/drawing/2014/main" id="{7505A31D-7FB3-E159-1256-37F030186991}"/>
                    </a:ext>
                  </a:extLst>
                </p:cNvPr>
                <p:cNvSpPr/>
                <p:nvPr/>
              </p:nvSpPr>
              <p:spPr>
                <a:xfrm>
                  <a:off x="7894503" y="2825877"/>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96" name="任意多边形: 形状 895">
                  <a:extLst>
                    <a:ext uri="{FF2B5EF4-FFF2-40B4-BE49-F238E27FC236}">
                      <a16:creationId xmlns:a16="http://schemas.microsoft.com/office/drawing/2014/main" id="{730473F2-C183-5A1E-E02D-8E2C884C0208}"/>
                    </a:ext>
                  </a:extLst>
                </p:cNvPr>
                <p:cNvSpPr/>
                <p:nvPr/>
              </p:nvSpPr>
              <p:spPr>
                <a:xfrm>
                  <a:off x="7915135" y="3318611"/>
                  <a:ext cx="104979" cy="32768"/>
                </a:xfrm>
                <a:custGeom>
                  <a:avLst/>
                  <a:gdLst>
                    <a:gd name="connsiteX0" fmla="*/ 0 w 104979"/>
                    <a:gd name="connsiteY0" fmla="*/ 0 h 32768"/>
                    <a:gd name="connsiteX1" fmla="*/ 104979 w 104979"/>
                    <a:gd name="connsiteY1" fmla="*/ 0 h 32768"/>
                    <a:gd name="connsiteX2" fmla="*/ 104979 w 104979"/>
                    <a:gd name="connsiteY2" fmla="*/ 32768 h 32768"/>
                    <a:gd name="connsiteX3" fmla="*/ 0 w 104979"/>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04979" h="32768">
                      <a:moveTo>
                        <a:pt x="0" y="0"/>
                      </a:moveTo>
                      <a:lnTo>
                        <a:pt x="104979" y="0"/>
                      </a:lnTo>
                      <a:lnTo>
                        <a:pt x="104979"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97" name="任意多边形: 形状 896">
                  <a:extLst>
                    <a:ext uri="{FF2B5EF4-FFF2-40B4-BE49-F238E27FC236}">
                      <a16:creationId xmlns:a16="http://schemas.microsoft.com/office/drawing/2014/main" id="{D6BEA2ED-438E-F15C-387D-41D08F2DD072}"/>
                    </a:ext>
                  </a:extLst>
                </p:cNvPr>
                <p:cNvSpPr/>
                <p:nvPr/>
              </p:nvSpPr>
              <p:spPr>
                <a:xfrm>
                  <a:off x="8024969" y="2703906"/>
                  <a:ext cx="183258" cy="32768"/>
                </a:xfrm>
                <a:custGeom>
                  <a:avLst/>
                  <a:gdLst>
                    <a:gd name="connsiteX0" fmla="*/ 0 w 183258"/>
                    <a:gd name="connsiteY0" fmla="*/ 0 h 32768"/>
                    <a:gd name="connsiteX1" fmla="*/ 183258 w 183258"/>
                    <a:gd name="connsiteY1" fmla="*/ 0 h 32768"/>
                    <a:gd name="connsiteX2" fmla="*/ 183258 w 183258"/>
                    <a:gd name="connsiteY2" fmla="*/ 32768 h 32768"/>
                    <a:gd name="connsiteX3" fmla="*/ 0 w 183258"/>
                    <a:gd name="connsiteY3" fmla="*/ 32768 h 32768"/>
                  </a:gdLst>
                  <a:ahLst/>
                  <a:cxnLst>
                    <a:cxn ang="0">
                      <a:pos x="connsiteX0" y="connsiteY0"/>
                    </a:cxn>
                    <a:cxn ang="0">
                      <a:pos x="connsiteX1" y="connsiteY1"/>
                    </a:cxn>
                    <a:cxn ang="0">
                      <a:pos x="connsiteX2" y="connsiteY2"/>
                    </a:cxn>
                    <a:cxn ang="0">
                      <a:pos x="connsiteX3" y="connsiteY3"/>
                    </a:cxn>
                  </a:cxnLst>
                  <a:rect l="l" t="t" r="r" b="b"/>
                  <a:pathLst>
                    <a:path w="183258" h="32768">
                      <a:moveTo>
                        <a:pt x="0" y="0"/>
                      </a:moveTo>
                      <a:lnTo>
                        <a:pt x="183258" y="0"/>
                      </a:lnTo>
                      <a:lnTo>
                        <a:pt x="183258" y="32768"/>
                      </a:lnTo>
                      <a:lnTo>
                        <a:pt x="0" y="32768"/>
                      </a:lnTo>
                      <a:close/>
                    </a:path>
                  </a:pathLst>
                </a:custGeom>
                <a:solidFill>
                  <a:srgbClr val="F7F7F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sp>
          <p:nvSpPr>
            <p:cNvPr id="697" name="任意多边形: 形状 696">
              <a:extLst>
                <a:ext uri="{FF2B5EF4-FFF2-40B4-BE49-F238E27FC236}">
                  <a16:creationId xmlns:a16="http://schemas.microsoft.com/office/drawing/2014/main" id="{59CFB21E-88BB-1ACB-0F79-48A8614B4977}"/>
                </a:ext>
              </a:extLst>
            </p:cNvPr>
            <p:cNvSpPr/>
            <p:nvPr/>
          </p:nvSpPr>
          <p:spPr>
            <a:xfrm>
              <a:off x="3733044" y="3041156"/>
              <a:ext cx="170621" cy="187467"/>
            </a:xfrm>
            <a:custGeom>
              <a:avLst/>
              <a:gdLst>
                <a:gd name="connsiteX0" fmla="*/ 88112 w 180202"/>
                <a:gd name="connsiteY0" fmla="*/ 44386 h 190759"/>
                <a:gd name="connsiteX1" fmla="*/ 163964 w 180202"/>
                <a:gd name="connsiteY1" fmla="*/ 149365 h 190759"/>
                <a:gd name="connsiteX2" fmla="*/ 160930 w 180202"/>
                <a:gd name="connsiteY2" fmla="*/ 190022 h 190759"/>
                <a:gd name="connsiteX3" fmla="*/ 55950 w 180202"/>
                <a:gd name="connsiteY3" fmla="*/ 176672 h 190759"/>
                <a:gd name="connsiteX4" fmla="*/ 16507 w 180202"/>
                <a:gd name="connsiteY4" fmla="*/ 88077 h 190759"/>
                <a:gd name="connsiteX5" fmla="*/ 23789 w 180202"/>
                <a:gd name="connsiteY5" fmla="*/ 1909 h 190759"/>
                <a:gd name="connsiteX6" fmla="*/ 88112 w 180202"/>
                <a:gd name="connsiteY6" fmla="*/ 44386 h 190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202" h="190759">
                  <a:moveTo>
                    <a:pt x="88112" y="44386"/>
                  </a:moveTo>
                  <a:cubicBezTo>
                    <a:pt x="88112" y="44386"/>
                    <a:pt x="141512" y="134802"/>
                    <a:pt x="163964" y="149365"/>
                  </a:cubicBezTo>
                  <a:cubicBezTo>
                    <a:pt x="194304" y="169390"/>
                    <a:pt x="175493" y="189415"/>
                    <a:pt x="160930" y="190022"/>
                  </a:cubicBezTo>
                  <a:cubicBezTo>
                    <a:pt x="146366" y="190022"/>
                    <a:pt x="72335" y="195483"/>
                    <a:pt x="55950" y="176672"/>
                  </a:cubicBezTo>
                  <a:cubicBezTo>
                    <a:pt x="39566" y="157861"/>
                    <a:pt x="31678" y="102641"/>
                    <a:pt x="16507" y="88077"/>
                  </a:cubicBezTo>
                  <a:cubicBezTo>
                    <a:pt x="1337" y="73513"/>
                    <a:pt x="-14440" y="15866"/>
                    <a:pt x="23789" y="1909"/>
                  </a:cubicBezTo>
                  <a:cubicBezTo>
                    <a:pt x="57164" y="-10834"/>
                    <a:pt x="88112" y="44386"/>
                    <a:pt x="88112" y="44386"/>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8" name="任意多边形: 形状 697">
              <a:extLst>
                <a:ext uri="{FF2B5EF4-FFF2-40B4-BE49-F238E27FC236}">
                  <a16:creationId xmlns:a16="http://schemas.microsoft.com/office/drawing/2014/main" id="{182313F8-DFCF-B140-7961-89704AF330D6}"/>
                </a:ext>
              </a:extLst>
            </p:cNvPr>
            <p:cNvSpPr/>
            <p:nvPr/>
          </p:nvSpPr>
          <p:spPr>
            <a:xfrm>
              <a:off x="3752496" y="3043628"/>
              <a:ext cx="111338" cy="134621"/>
            </a:xfrm>
            <a:custGeom>
              <a:avLst/>
              <a:gdLst>
                <a:gd name="connsiteX0" fmla="*/ 43901 w 117590"/>
                <a:gd name="connsiteY0" fmla="*/ 2427 h 136985"/>
                <a:gd name="connsiteX1" fmla="*/ 115505 w 117590"/>
                <a:gd name="connsiteY1" fmla="*/ 123790 h 136985"/>
                <a:gd name="connsiteX2" fmla="*/ 76669 w 117590"/>
                <a:gd name="connsiteY2" fmla="*/ 132286 h 136985"/>
                <a:gd name="connsiteX3" fmla="*/ 3851 w 117590"/>
                <a:gd name="connsiteY3" fmla="*/ 35195 h 136985"/>
                <a:gd name="connsiteX4" fmla="*/ 2637 w 117590"/>
                <a:gd name="connsiteY4" fmla="*/ 0 h 136985"/>
                <a:gd name="connsiteX5" fmla="*/ 43901 w 117590"/>
                <a:gd name="connsiteY5" fmla="*/ 2427 h 13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590" h="136985">
                  <a:moveTo>
                    <a:pt x="43901" y="2427"/>
                  </a:moveTo>
                  <a:cubicBezTo>
                    <a:pt x="43901" y="2427"/>
                    <a:pt x="105189" y="108620"/>
                    <a:pt x="115505" y="123790"/>
                  </a:cubicBezTo>
                  <a:cubicBezTo>
                    <a:pt x="125821" y="139568"/>
                    <a:pt x="95480" y="139568"/>
                    <a:pt x="76669" y="132286"/>
                  </a:cubicBezTo>
                  <a:cubicBezTo>
                    <a:pt x="57858" y="125004"/>
                    <a:pt x="10526" y="49152"/>
                    <a:pt x="3851" y="35195"/>
                  </a:cubicBezTo>
                  <a:cubicBezTo>
                    <a:pt x="-4038" y="18811"/>
                    <a:pt x="2637" y="0"/>
                    <a:pt x="2637" y="0"/>
                  </a:cubicBezTo>
                  <a:lnTo>
                    <a:pt x="43901" y="2427"/>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9" name="任意多边形: 形状 698">
              <a:extLst>
                <a:ext uri="{FF2B5EF4-FFF2-40B4-BE49-F238E27FC236}">
                  <a16:creationId xmlns:a16="http://schemas.microsoft.com/office/drawing/2014/main" id="{D81FFE22-8E7A-F371-7B91-2672854F28AE}"/>
                </a:ext>
              </a:extLst>
            </p:cNvPr>
            <p:cNvSpPr/>
            <p:nvPr/>
          </p:nvSpPr>
          <p:spPr>
            <a:xfrm>
              <a:off x="3735459" y="3101474"/>
              <a:ext cx="20684" cy="107341"/>
            </a:xfrm>
            <a:custGeom>
              <a:avLst/>
              <a:gdLst>
                <a:gd name="connsiteX0" fmla="*/ 0 w 21845"/>
                <a:gd name="connsiteY0" fmla="*/ 0 h 109226"/>
                <a:gd name="connsiteX1" fmla="*/ 14564 w 21845"/>
                <a:gd name="connsiteY1" fmla="*/ 108620 h 109226"/>
                <a:gd name="connsiteX2" fmla="*/ 21845 w 21845"/>
                <a:gd name="connsiteY2" fmla="*/ 109227 h 109226"/>
                <a:gd name="connsiteX3" fmla="*/ 19418 w 21845"/>
                <a:gd name="connsiteY3" fmla="*/ 30948 h 109226"/>
              </a:gdLst>
              <a:ahLst/>
              <a:cxnLst>
                <a:cxn ang="0">
                  <a:pos x="connsiteX0" y="connsiteY0"/>
                </a:cxn>
                <a:cxn ang="0">
                  <a:pos x="connsiteX1" y="connsiteY1"/>
                </a:cxn>
                <a:cxn ang="0">
                  <a:pos x="connsiteX2" y="connsiteY2"/>
                </a:cxn>
                <a:cxn ang="0">
                  <a:pos x="connsiteX3" y="connsiteY3"/>
                </a:cxn>
              </a:cxnLst>
              <a:rect l="l" t="t" r="r" b="b"/>
              <a:pathLst>
                <a:path w="21845" h="109226">
                  <a:moveTo>
                    <a:pt x="0" y="0"/>
                  </a:moveTo>
                  <a:lnTo>
                    <a:pt x="14564" y="108620"/>
                  </a:lnTo>
                  <a:lnTo>
                    <a:pt x="21845" y="109227"/>
                  </a:lnTo>
                  <a:lnTo>
                    <a:pt x="19418" y="30948"/>
                  </a:lnTo>
                  <a:close/>
                </a:path>
              </a:pathLst>
            </a:custGeom>
            <a:solidFill>
              <a:srgbClr val="FFB75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0" name="任意多边形: 形状 699">
              <a:extLst>
                <a:ext uri="{FF2B5EF4-FFF2-40B4-BE49-F238E27FC236}">
                  <a16:creationId xmlns:a16="http://schemas.microsoft.com/office/drawing/2014/main" id="{AD211E71-000C-8028-FD98-2507984C3C34}"/>
                </a:ext>
              </a:extLst>
            </p:cNvPr>
            <p:cNvSpPr/>
            <p:nvPr/>
          </p:nvSpPr>
          <p:spPr>
            <a:xfrm>
              <a:off x="3231229" y="3041584"/>
              <a:ext cx="170852" cy="187039"/>
            </a:xfrm>
            <a:custGeom>
              <a:avLst/>
              <a:gdLst>
                <a:gd name="connsiteX0" fmla="*/ 88356 w 180446"/>
                <a:gd name="connsiteY0" fmla="*/ 43950 h 190323"/>
                <a:gd name="connsiteX1" fmla="*/ 164208 w 180446"/>
                <a:gd name="connsiteY1" fmla="*/ 148929 h 190323"/>
                <a:gd name="connsiteX2" fmla="*/ 161174 w 180446"/>
                <a:gd name="connsiteY2" fmla="*/ 189586 h 190323"/>
                <a:gd name="connsiteX3" fmla="*/ 56194 w 180446"/>
                <a:gd name="connsiteY3" fmla="*/ 176236 h 190323"/>
                <a:gd name="connsiteX4" fmla="*/ 16751 w 180446"/>
                <a:gd name="connsiteY4" fmla="*/ 87641 h 190323"/>
                <a:gd name="connsiteX5" fmla="*/ 24033 w 180446"/>
                <a:gd name="connsiteY5" fmla="*/ 1473 h 190323"/>
                <a:gd name="connsiteX6" fmla="*/ 88356 w 180446"/>
                <a:gd name="connsiteY6" fmla="*/ 43950 h 190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446" h="190323">
                  <a:moveTo>
                    <a:pt x="88356" y="43950"/>
                  </a:moveTo>
                  <a:cubicBezTo>
                    <a:pt x="88356" y="43950"/>
                    <a:pt x="141755" y="134366"/>
                    <a:pt x="164208" y="148929"/>
                  </a:cubicBezTo>
                  <a:cubicBezTo>
                    <a:pt x="194548" y="168954"/>
                    <a:pt x="175737" y="188979"/>
                    <a:pt x="161174" y="189586"/>
                  </a:cubicBezTo>
                  <a:cubicBezTo>
                    <a:pt x="146610" y="189586"/>
                    <a:pt x="72579" y="195047"/>
                    <a:pt x="56194" y="176236"/>
                  </a:cubicBezTo>
                  <a:cubicBezTo>
                    <a:pt x="39810" y="157425"/>
                    <a:pt x="31922" y="102205"/>
                    <a:pt x="16751" y="87641"/>
                  </a:cubicBezTo>
                  <a:cubicBezTo>
                    <a:pt x="1581" y="73077"/>
                    <a:pt x="-14803" y="13609"/>
                    <a:pt x="24033" y="1473"/>
                  </a:cubicBezTo>
                  <a:cubicBezTo>
                    <a:pt x="58015" y="-9450"/>
                    <a:pt x="88356" y="43950"/>
                    <a:pt x="88356" y="43950"/>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1" name="任意多边形: 形状 700">
              <a:extLst>
                <a:ext uri="{FF2B5EF4-FFF2-40B4-BE49-F238E27FC236}">
                  <a16:creationId xmlns:a16="http://schemas.microsoft.com/office/drawing/2014/main" id="{08C89550-9ABA-6C35-24EC-E6F40B7502A3}"/>
                </a:ext>
              </a:extLst>
            </p:cNvPr>
            <p:cNvSpPr/>
            <p:nvPr/>
          </p:nvSpPr>
          <p:spPr>
            <a:xfrm>
              <a:off x="3251487" y="3043628"/>
              <a:ext cx="111338" cy="134621"/>
            </a:xfrm>
            <a:custGeom>
              <a:avLst/>
              <a:gdLst>
                <a:gd name="connsiteX0" fmla="*/ 46935 w 117590"/>
                <a:gd name="connsiteY0" fmla="*/ 2427 h 136985"/>
                <a:gd name="connsiteX1" fmla="*/ 115505 w 117590"/>
                <a:gd name="connsiteY1" fmla="*/ 123790 h 136985"/>
                <a:gd name="connsiteX2" fmla="*/ 76669 w 117590"/>
                <a:gd name="connsiteY2" fmla="*/ 132286 h 136985"/>
                <a:gd name="connsiteX3" fmla="*/ 3851 w 117590"/>
                <a:gd name="connsiteY3" fmla="*/ 35195 h 136985"/>
                <a:gd name="connsiteX4" fmla="*/ 2637 w 117590"/>
                <a:gd name="connsiteY4" fmla="*/ 0 h 136985"/>
                <a:gd name="connsiteX5" fmla="*/ 46935 w 117590"/>
                <a:gd name="connsiteY5" fmla="*/ 2427 h 13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590" h="136985">
                  <a:moveTo>
                    <a:pt x="46935" y="2427"/>
                  </a:moveTo>
                  <a:cubicBezTo>
                    <a:pt x="46935" y="2427"/>
                    <a:pt x="104582" y="108013"/>
                    <a:pt x="115505" y="123790"/>
                  </a:cubicBezTo>
                  <a:cubicBezTo>
                    <a:pt x="125821" y="139568"/>
                    <a:pt x="95480" y="139568"/>
                    <a:pt x="76669" y="132286"/>
                  </a:cubicBezTo>
                  <a:cubicBezTo>
                    <a:pt x="57857" y="125004"/>
                    <a:pt x="10526" y="49152"/>
                    <a:pt x="3851" y="35195"/>
                  </a:cubicBezTo>
                  <a:cubicBezTo>
                    <a:pt x="-4038" y="18811"/>
                    <a:pt x="2637" y="0"/>
                    <a:pt x="2637" y="0"/>
                  </a:cubicBezTo>
                  <a:lnTo>
                    <a:pt x="46935" y="2427"/>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2" name="任意多边形: 形状 701">
              <a:extLst>
                <a:ext uri="{FF2B5EF4-FFF2-40B4-BE49-F238E27FC236}">
                  <a16:creationId xmlns:a16="http://schemas.microsoft.com/office/drawing/2014/main" id="{D717C111-F2E3-9C70-537A-07F4252F43E7}"/>
                </a:ext>
              </a:extLst>
            </p:cNvPr>
            <p:cNvSpPr/>
            <p:nvPr/>
          </p:nvSpPr>
          <p:spPr>
            <a:xfrm>
              <a:off x="3234449" y="3101474"/>
              <a:ext cx="20684" cy="107341"/>
            </a:xfrm>
            <a:custGeom>
              <a:avLst/>
              <a:gdLst>
                <a:gd name="connsiteX0" fmla="*/ 0 w 21845"/>
                <a:gd name="connsiteY0" fmla="*/ 0 h 109226"/>
                <a:gd name="connsiteX1" fmla="*/ 13957 w 21845"/>
                <a:gd name="connsiteY1" fmla="*/ 108620 h 109226"/>
                <a:gd name="connsiteX2" fmla="*/ 21846 w 21845"/>
                <a:gd name="connsiteY2" fmla="*/ 109227 h 109226"/>
                <a:gd name="connsiteX3" fmla="*/ 19418 w 21845"/>
                <a:gd name="connsiteY3" fmla="*/ 30948 h 109226"/>
              </a:gdLst>
              <a:ahLst/>
              <a:cxnLst>
                <a:cxn ang="0">
                  <a:pos x="connsiteX0" y="connsiteY0"/>
                </a:cxn>
                <a:cxn ang="0">
                  <a:pos x="connsiteX1" y="connsiteY1"/>
                </a:cxn>
                <a:cxn ang="0">
                  <a:pos x="connsiteX2" y="connsiteY2"/>
                </a:cxn>
                <a:cxn ang="0">
                  <a:pos x="connsiteX3" y="connsiteY3"/>
                </a:cxn>
              </a:cxnLst>
              <a:rect l="l" t="t" r="r" b="b"/>
              <a:pathLst>
                <a:path w="21845" h="109226">
                  <a:moveTo>
                    <a:pt x="0" y="0"/>
                  </a:moveTo>
                  <a:lnTo>
                    <a:pt x="13957" y="108620"/>
                  </a:lnTo>
                  <a:lnTo>
                    <a:pt x="21846" y="109227"/>
                  </a:lnTo>
                  <a:lnTo>
                    <a:pt x="19418" y="30948"/>
                  </a:lnTo>
                  <a:close/>
                </a:path>
              </a:pathLst>
            </a:custGeom>
            <a:solidFill>
              <a:srgbClr val="FFB75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3" name="任意多边形: 形状 702">
              <a:extLst>
                <a:ext uri="{FF2B5EF4-FFF2-40B4-BE49-F238E27FC236}">
                  <a16:creationId xmlns:a16="http://schemas.microsoft.com/office/drawing/2014/main" id="{706A5175-769F-3ACB-A4AB-6C11B4E6CE9D}"/>
                </a:ext>
              </a:extLst>
            </p:cNvPr>
            <p:cNvSpPr/>
            <p:nvPr/>
          </p:nvSpPr>
          <p:spPr>
            <a:xfrm>
              <a:off x="3090811" y="2201923"/>
              <a:ext cx="703319" cy="851489"/>
            </a:xfrm>
            <a:custGeom>
              <a:avLst/>
              <a:gdLst>
                <a:gd name="connsiteX0" fmla="*/ 0 w 742813"/>
                <a:gd name="connsiteY0" fmla="*/ 74905 h 866441"/>
                <a:gd name="connsiteX1" fmla="*/ 483026 w 742813"/>
                <a:gd name="connsiteY1" fmla="*/ 295180 h 866441"/>
                <a:gd name="connsiteX2" fmla="*/ 543100 w 742813"/>
                <a:gd name="connsiteY2" fmla="*/ 372852 h 866441"/>
                <a:gd name="connsiteX3" fmla="*/ 701479 w 742813"/>
                <a:gd name="connsiteY3" fmla="*/ 855878 h 866441"/>
                <a:gd name="connsiteX4" fmla="*/ 742743 w 742813"/>
                <a:gd name="connsiteY4" fmla="*/ 858912 h 866441"/>
                <a:gd name="connsiteX5" fmla="*/ 667498 w 742813"/>
                <a:gd name="connsiteY5" fmla="*/ 244207 h 866441"/>
                <a:gd name="connsiteX6" fmla="*/ 662643 w 742813"/>
                <a:gd name="connsiteY6" fmla="*/ 183526 h 866441"/>
                <a:gd name="connsiteX7" fmla="*/ 648079 w 742813"/>
                <a:gd name="connsiteY7" fmla="*/ 165321 h 866441"/>
                <a:gd name="connsiteX8" fmla="*/ 308869 w 742813"/>
                <a:gd name="connsiteY8" fmla="*/ 267 h 866441"/>
                <a:gd name="connsiteX9" fmla="*/ 0 w 742813"/>
                <a:gd name="connsiteY9" fmla="*/ 74905 h 86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2813" h="866441">
                  <a:moveTo>
                    <a:pt x="0" y="74905"/>
                  </a:moveTo>
                  <a:lnTo>
                    <a:pt x="483026" y="295180"/>
                  </a:lnTo>
                  <a:cubicBezTo>
                    <a:pt x="483026" y="295180"/>
                    <a:pt x="537032" y="312777"/>
                    <a:pt x="543100" y="372852"/>
                  </a:cubicBezTo>
                  <a:cubicBezTo>
                    <a:pt x="561912" y="559751"/>
                    <a:pt x="701479" y="855878"/>
                    <a:pt x="701479" y="855878"/>
                  </a:cubicBezTo>
                  <a:cubicBezTo>
                    <a:pt x="746384" y="877723"/>
                    <a:pt x="742743" y="858912"/>
                    <a:pt x="742743" y="858912"/>
                  </a:cubicBezTo>
                  <a:cubicBezTo>
                    <a:pt x="714222" y="767889"/>
                    <a:pt x="680241" y="394091"/>
                    <a:pt x="667498" y="244207"/>
                  </a:cubicBezTo>
                  <a:cubicBezTo>
                    <a:pt x="665071" y="212653"/>
                    <a:pt x="663250" y="190807"/>
                    <a:pt x="662643" y="183526"/>
                  </a:cubicBezTo>
                  <a:cubicBezTo>
                    <a:pt x="662643" y="178671"/>
                    <a:pt x="657182" y="172603"/>
                    <a:pt x="648079" y="165321"/>
                  </a:cubicBezTo>
                  <a:cubicBezTo>
                    <a:pt x="581937" y="111314"/>
                    <a:pt x="308869" y="267"/>
                    <a:pt x="308869" y="267"/>
                  </a:cubicBezTo>
                  <a:cubicBezTo>
                    <a:pt x="105586" y="-5194"/>
                    <a:pt x="0" y="74905"/>
                    <a:pt x="0" y="74905"/>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4" name="任意多边形: 形状 703">
              <a:extLst>
                <a:ext uri="{FF2B5EF4-FFF2-40B4-BE49-F238E27FC236}">
                  <a16:creationId xmlns:a16="http://schemas.microsoft.com/office/drawing/2014/main" id="{BFB288E2-0675-CC99-D955-08A8A590FB43}"/>
                </a:ext>
              </a:extLst>
            </p:cNvPr>
            <p:cNvSpPr/>
            <p:nvPr/>
          </p:nvSpPr>
          <p:spPr>
            <a:xfrm>
              <a:off x="3002742" y="2168195"/>
              <a:ext cx="586691" cy="879126"/>
            </a:xfrm>
            <a:custGeom>
              <a:avLst/>
              <a:gdLst>
                <a:gd name="connsiteX0" fmla="*/ 1992 w 619636"/>
                <a:gd name="connsiteY0" fmla="*/ 203890 h 894563"/>
                <a:gd name="connsiteX1" fmla="*/ 203455 w 619636"/>
                <a:gd name="connsiteY1" fmla="*/ 319792 h 894563"/>
                <a:gd name="connsiteX2" fmla="*/ 429191 w 619636"/>
                <a:gd name="connsiteY2" fmla="*/ 319792 h 894563"/>
                <a:gd name="connsiteX3" fmla="*/ 346663 w 619636"/>
                <a:gd name="connsiteY3" fmla="*/ 563125 h 894563"/>
                <a:gd name="connsiteX4" fmla="*/ 264743 w 619636"/>
                <a:gd name="connsiteY4" fmla="*/ 890199 h 894563"/>
                <a:gd name="connsiteX5" fmla="*/ 309648 w 619636"/>
                <a:gd name="connsiteY5" fmla="*/ 893233 h 894563"/>
                <a:gd name="connsiteX6" fmla="*/ 554802 w 619636"/>
                <a:gd name="connsiteY6" fmla="*/ 450864 h 894563"/>
                <a:gd name="connsiteX7" fmla="*/ 618517 w 619636"/>
                <a:gd name="connsiteY7" fmla="*/ 265785 h 894563"/>
                <a:gd name="connsiteX8" fmla="*/ 611842 w 619636"/>
                <a:gd name="connsiteY8" fmla="*/ 222095 h 894563"/>
                <a:gd name="connsiteX9" fmla="*/ 562083 w 619636"/>
                <a:gd name="connsiteY9" fmla="*/ 188113 h 894563"/>
                <a:gd name="connsiteX10" fmla="*/ 299939 w 619636"/>
                <a:gd name="connsiteY10" fmla="*/ 59468 h 894563"/>
                <a:gd name="connsiteX11" fmla="*/ 63281 w 619636"/>
                <a:gd name="connsiteY11" fmla="*/ 0 h 894563"/>
                <a:gd name="connsiteX12" fmla="*/ 1992 w 619636"/>
                <a:gd name="connsiteY12" fmla="*/ 203890 h 894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9636" h="894563">
                  <a:moveTo>
                    <a:pt x="1992" y="203890"/>
                  </a:moveTo>
                  <a:cubicBezTo>
                    <a:pt x="17162" y="334356"/>
                    <a:pt x="203455" y="319792"/>
                    <a:pt x="203455" y="319792"/>
                  </a:cubicBezTo>
                  <a:lnTo>
                    <a:pt x="429191" y="319792"/>
                  </a:lnTo>
                  <a:cubicBezTo>
                    <a:pt x="429191" y="319792"/>
                    <a:pt x="369723" y="452078"/>
                    <a:pt x="346663" y="563125"/>
                  </a:cubicBezTo>
                  <a:cubicBezTo>
                    <a:pt x="322391" y="681455"/>
                    <a:pt x="264743" y="890199"/>
                    <a:pt x="264743" y="890199"/>
                  </a:cubicBezTo>
                  <a:cubicBezTo>
                    <a:pt x="264743" y="890199"/>
                    <a:pt x="268384" y="897481"/>
                    <a:pt x="309648" y="893233"/>
                  </a:cubicBezTo>
                  <a:cubicBezTo>
                    <a:pt x="309648" y="893233"/>
                    <a:pt x="486838" y="540066"/>
                    <a:pt x="554802" y="450864"/>
                  </a:cubicBezTo>
                  <a:cubicBezTo>
                    <a:pt x="569365" y="432053"/>
                    <a:pt x="611235" y="327681"/>
                    <a:pt x="618517" y="265785"/>
                  </a:cubicBezTo>
                  <a:cubicBezTo>
                    <a:pt x="620944" y="245154"/>
                    <a:pt x="619731" y="228770"/>
                    <a:pt x="611842" y="222095"/>
                  </a:cubicBezTo>
                  <a:cubicBezTo>
                    <a:pt x="603953" y="215420"/>
                    <a:pt x="585749" y="203283"/>
                    <a:pt x="562083" y="188113"/>
                  </a:cubicBezTo>
                  <a:cubicBezTo>
                    <a:pt x="491086" y="143209"/>
                    <a:pt x="368509" y="74638"/>
                    <a:pt x="299939" y="59468"/>
                  </a:cubicBezTo>
                  <a:cubicBezTo>
                    <a:pt x="208309" y="38836"/>
                    <a:pt x="63281" y="0"/>
                    <a:pt x="63281" y="0"/>
                  </a:cubicBezTo>
                  <a:cubicBezTo>
                    <a:pt x="63281" y="0"/>
                    <a:pt x="-13178" y="73425"/>
                    <a:pt x="1992" y="20389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5" name="任意多边形: 形状 704">
              <a:extLst>
                <a:ext uri="{FF2B5EF4-FFF2-40B4-BE49-F238E27FC236}">
                  <a16:creationId xmlns:a16="http://schemas.microsoft.com/office/drawing/2014/main" id="{D0089C8A-05AB-555B-DAD3-2CB19E554EE9}"/>
                </a:ext>
              </a:extLst>
            </p:cNvPr>
            <p:cNvSpPr/>
            <p:nvPr/>
          </p:nvSpPr>
          <p:spPr>
            <a:xfrm>
              <a:off x="3129101" y="1138840"/>
              <a:ext cx="333191" cy="524516"/>
            </a:xfrm>
            <a:custGeom>
              <a:avLst/>
              <a:gdLst>
                <a:gd name="connsiteX0" fmla="*/ 22062 w 351901"/>
                <a:gd name="connsiteY0" fmla="*/ 245219 h 533726"/>
                <a:gd name="connsiteX1" fmla="*/ 4465 w 351901"/>
                <a:gd name="connsiteY1" fmla="*/ 112933 h 533726"/>
                <a:gd name="connsiteX2" fmla="*/ 177407 w 351901"/>
                <a:gd name="connsiteY2" fmla="*/ 7954 h 533726"/>
                <a:gd name="connsiteX3" fmla="*/ 289668 w 351901"/>
                <a:gd name="connsiteY3" fmla="*/ 194853 h 533726"/>
                <a:gd name="connsiteX4" fmla="*/ 312727 w 351901"/>
                <a:gd name="connsiteY4" fmla="*/ 355659 h 533726"/>
                <a:gd name="connsiteX5" fmla="*/ 307266 w 351901"/>
                <a:gd name="connsiteY5" fmla="*/ 446075 h 533726"/>
                <a:gd name="connsiteX6" fmla="*/ 351564 w 351901"/>
                <a:gd name="connsiteY6" fmla="*/ 527388 h 533726"/>
                <a:gd name="connsiteX7" fmla="*/ 171339 w 351901"/>
                <a:gd name="connsiteY7" fmla="*/ 413913 h 533726"/>
                <a:gd name="connsiteX8" fmla="*/ 22062 w 351901"/>
                <a:gd name="connsiteY8" fmla="*/ 245219 h 533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901" h="533726">
                  <a:moveTo>
                    <a:pt x="22062" y="245219"/>
                  </a:moveTo>
                  <a:cubicBezTo>
                    <a:pt x="22062" y="245219"/>
                    <a:pt x="-11919" y="180896"/>
                    <a:pt x="4465" y="112933"/>
                  </a:cubicBezTo>
                  <a:cubicBezTo>
                    <a:pt x="20849" y="44362"/>
                    <a:pt x="84565" y="-23601"/>
                    <a:pt x="177407" y="7954"/>
                  </a:cubicBezTo>
                  <a:cubicBezTo>
                    <a:pt x="270250" y="39508"/>
                    <a:pt x="345495" y="111112"/>
                    <a:pt x="289668" y="194853"/>
                  </a:cubicBezTo>
                  <a:cubicBezTo>
                    <a:pt x="233841" y="277987"/>
                    <a:pt x="340034" y="316216"/>
                    <a:pt x="312727" y="355659"/>
                  </a:cubicBezTo>
                  <a:cubicBezTo>
                    <a:pt x="285420" y="395102"/>
                    <a:pt x="295736" y="436973"/>
                    <a:pt x="307266" y="446075"/>
                  </a:cubicBezTo>
                  <a:cubicBezTo>
                    <a:pt x="318795" y="455177"/>
                    <a:pt x="355811" y="487945"/>
                    <a:pt x="351564" y="527388"/>
                  </a:cubicBezTo>
                  <a:cubicBezTo>
                    <a:pt x="347316" y="566224"/>
                    <a:pt x="171339" y="413913"/>
                    <a:pt x="171339" y="413913"/>
                  </a:cubicBezTo>
                  <a:cubicBezTo>
                    <a:pt x="171339" y="413913"/>
                    <a:pt x="76069" y="220339"/>
                    <a:pt x="22062" y="245219"/>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6" name="任意多边形: 形状 705">
              <a:extLst>
                <a:ext uri="{FF2B5EF4-FFF2-40B4-BE49-F238E27FC236}">
                  <a16:creationId xmlns:a16="http://schemas.microsoft.com/office/drawing/2014/main" id="{36790B18-BC9A-1AD7-5FA0-7AB2EFEA5293}"/>
                </a:ext>
              </a:extLst>
            </p:cNvPr>
            <p:cNvSpPr/>
            <p:nvPr/>
          </p:nvSpPr>
          <p:spPr>
            <a:xfrm>
              <a:off x="3063232" y="2155482"/>
              <a:ext cx="355073" cy="55757"/>
            </a:xfrm>
            <a:custGeom>
              <a:avLst/>
              <a:gdLst>
                <a:gd name="connsiteX0" fmla="*/ 375012 w 375012"/>
                <a:gd name="connsiteY0" fmla="*/ 31140 h 56736"/>
                <a:gd name="connsiteX1" fmla="*/ 0 w 375012"/>
                <a:gd name="connsiteY1" fmla="*/ 13542 h 56736"/>
                <a:gd name="connsiteX2" fmla="*/ 375012 w 375012"/>
                <a:gd name="connsiteY2" fmla="*/ 31140 h 56736"/>
              </a:gdLst>
              <a:ahLst/>
              <a:cxnLst>
                <a:cxn ang="0">
                  <a:pos x="connsiteX0" y="connsiteY0"/>
                </a:cxn>
                <a:cxn ang="0">
                  <a:pos x="connsiteX1" y="connsiteY1"/>
                </a:cxn>
                <a:cxn ang="0">
                  <a:pos x="connsiteX2" y="connsiteY2"/>
                </a:cxn>
              </a:cxnLst>
              <a:rect l="l" t="t" r="r" b="b"/>
              <a:pathLst>
                <a:path w="375012" h="56736">
                  <a:moveTo>
                    <a:pt x="375012" y="31140"/>
                  </a:moveTo>
                  <a:cubicBezTo>
                    <a:pt x="375012" y="31140"/>
                    <a:pt x="361055" y="99104"/>
                    <a:pt x="0" y="13542"/>
                  </a:cubicBezTo>
                  <a:cubicBezTo>
                    <a:pt x="0" y="13542"/>
                    <a:pt x="120757" y="-26507"/>
                    <a:pt x="375012" y="31140"/>
                  </a:cubicBezTo>
                  <a:close/>
                </a:path>
              </a:pathLst>
            </a:custGeom>
            <a:solidFill>
              <a:srgbClr val="EB4747"/>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7" name="任意多边形: 形状 706">
              <a:extLst>
                <a:ext uri="{FF2B5EF4-FFF2-40B4-BE49-F238E27FC236}">
                  <a16:creationId xmlns:a16="http://schemas.microsoft.com/office/drawing/2014/main" id="{2E59CDBB-7D62-3C20-B80F-3610EE0A7FFD}"/>
                </a:ext>
              </a:extLst>
            </p:cNvPr>
            <p:cNvSpPr/>
            <p:nvPr/>
          </p:nvSpPr>
          <p:spPr>
            <a:xfrm>
              <a:off x="2989690" y="1548904"/>
              <a:ext cx="517097" cy="681309"/>
            </a:xfrm>
            <a:custGeom>
              <a:avLst/>
              <a:gdLst>
                <a:gd name="connsiteX0" fmla="*/ 73425 w 546134"/>
                <a:gd name="connsiteY0" fmla="*/ 649583 h 693273"/>
                <a:gd name="connsiteX1" fmla="*/ 56434 w 546134"/>
                <a:gd name="connsiteY1" fmla="*/ 681744 h 693273"/>
                <a:gd name="connsiteX2" fmla="*/ 452078 w 546134"/>
                <a:gd name="connsiteY2" fmla="*/ 693274 h 693273"/>
                <a:gd name="connsiteX3" fmla="*/ 441762 w 546134"/>
                <a:gd name="connsiteY3" fmla="*/ 457222 h 693273"/>
                <a:gd name="connsiteX4" fmla="*/ 489701 w 546134"/>
                <a:gd name="connsiteY4" fmla="*/ 219957 h 693273"/>
                <a:gd name="connsiteX5" fmla="*/ 546134 w 546134"/>
                <a:gd name="connsiteY5" fmla="*/ 229059 h 693273"/>
                <a:gd name="connsiteX6" fmla="*/ 368337 w 546134"/>
                <a:gd name="connsiteY6" fmla="*/ 14853 h 693273"/>
                <a:gd name="connsiteX7" fmla="*/ 257897 w 546134"/>
                <a:gd name="connsiteY7" fmla="*/ 1503 h 693273"/>
                <a:gd name="connsiteX8" fmla="*/ 0 w 546134"/>
                <a:gd name="connsiteY8" fmla="*/ 145319 h 693273"/>
                <a:gd name="connsiteX9" fmla="*/ 125611 w 546134"/>
                <a:gd name="connsiteY9" fmla="*/ 312800 h 693273"/>
                <a:gd name="connsiteX10" fmla="*/ 150490 w 546134"/>
                <a:gd name="connsiteY10" fmla="*/ 482708 h 693273"/>
                <a:gd name="connsiteX11" fmla="*/ 73425 w 546134"/>
                <a:gd name="connsiteY11" fmla="*/ 649583 h 69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6134" h="693273">
                  <a:moveTo>
                    <a:pt x="73425" y="649583"/>
                  </a:moveTo>
                  <a:cubicBezTo>
                    <a:pt x="67963" y="660505"/>
                    <a:pt x="62502" y="670821"/>
                    <a:pt x="56434" y="681744"/>
                  </a:cubicBezTo>
                  <a:cubicBezTo>
                    <a:pt x="188113" y="685385"/>
                    <a:pt x="320399" y="689633"/>
                    <a:pt x="452078" y="693274"/>
                  </a:cubicBezTo>
                  <a:cubicBezTo>
                    <a:pt x="431446" y="623490"/>
                    <a:pt x="438121" y="528826"/>
                    <a:pt x="441762" y="457222"/>
                  </a:cubicBezTo>
                  <a:cubicBezTo>
                    <a:pt x="446010" y="369234"/>
                    <a:pt x="494555" y="308552"/>
                    <a:pt x="489701" y="219957"/>
                  </a:cubicBezTo>
                  <a:cubicBezTo>
                    <a:pt x="515794" y="224205"/>
                    <a:pt x="520041" y="224812"/>
                    <a:pt x="546134" y="229059"/>
                  </a:cubicBezTo>
                  <a:cubicBezTo>
                    <a:pt x="506084" y="114978"/>
                    <a:pt x="492735" y="58544"/>
                    <a:pt x="368337" y="14853"/>
                  </a:cubicBezTo>
                  <a:cubicBezTo>
                    <a:pt x="327681" y="290"/>
                    <a:pt x="301588" y="-2138"/>
                    <a:pt x="257897" y="1503"/>
                  </a:cubicBezTo>
                  <a:cubicBezTo>
                    <a:pt x="114081" y="13640"/>
                    <a:pt x="70998" y="14853"/>
                    <a:pt x="0" y="145319"/>
                  </a:cubicBezTo>
                  <a:cubicBezTo>
                    <a:pt x="110441" y="162916"/>
                    <a:pt x="92236" y="202359"/>
                    <a:pt x="125611" y="312800"/>
                  </a:cubicBezTo>
                  <a:cubicBezTo>
                    <a:pt x="141995" y="366200"/>
                    <a:pt x="158986" y="426274"/>
                    <a:pt x="150490" y="482708"/>
                  </a:cubicBezTo>
                  <a:cubicBezTo>
                    <a:pt x="141995" y="537929"/>
                    <a:pt x="73425" y="599217"/>
                    <a:pt x="73425" y="649583"/>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8" name="任意多边形: 形状 707">
              <a:extLst>
                <a:ext uri="{FF2B5EF4-FFF2-40B4-BE49-F238E27FC236}">
                  <a16:creationId xmlns:a16="http://schemas.microsoft.com/office/drawing/2014/main" id="{83971468-5B76-F8E2-895E-346FD4D62AE6}"/>
                </a:ext>
              </a:extLst>
            </p:cNvPr>
            <p:cNvSpPr/>
            <p:nvPr/>
          </p:nvSpPr>
          <p:spPr>
            <a:xfrm>
              <a:off x="3231623" y="1436716"/>
              <a:ext cx="116948" cy="155961"/>
            </a:xfrm>
            <a:custGeom>
              <a:avLst/>
              <a:gdLst>
                <a:gd name="connsiteX0" fmla="*/ 47281 w 123515"/>
                <a:gd name="connsiteY0" fmla="*/ 156318 h 158700"/>
                <a:gd name="connsiteX1" fmla="*/ 1163 w 123515"/>
                <a:gd name="connsiteY1" fmla="*/ 112627 h 158700"/>
                <a:gd name="connsiteX2" fmla="*/ 4804 w 123515"/>
                <a:gd name="connsiteY2" fmla="*/ 70757 h 158700"/>
                <a:gd name="connsiteX3" fmla="*/ 5411 w 123515"/>
                <a:gd name="connsiteY3" fmla="*/ 51945 h 158700"/>
                <a:gd name="connsiteX4" fmla="*/ 3591 w 123515"/>
                <a:gd name="connsiteY4" fmla="*/ 22818 h 158700"/>
                <a:gd name="connsiteX5" fmla="*/ 110390 w 123515"/>
                <a:gd name="connsiteY5" fmla="*/ 7041 h 158700"/>
                <a:gd name="connsiteX6" fmla="*/ 119493 w 123515"/>
                <a:gd name="connsiteY6" fmla="*/ 110807 h 158700"/>
                <a:gd name="connsiteX7" fmla="*/ 47281 w 123515"/>
                <a:gd name="connsiteY7" fmla="*/ 156318 h 15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515" h="158700">
                  <a:moveTo>
                    <a:pt x="47281" y="156318"/>
                  </a:moveTo>
                  <a:cubicBezTo>
                    <a:pt x="-11580" y="145395"/>
                    <a:pt x="1163" y="112627"/>
                    <a:pt x="1163" y="112627"/>
                  </a:cubicBezTo>
                  <a:cubicBezTo>
                    <a:pt x="1163" y="112627"/>
                    <a:pt x="3591" y="94423"/>
                    <a:pt x="4804" y="70757"/>
                  </a:cubicBezTo>
                  <a:cubicBezTo>
                    <a:pt x="4804" y="64689"/>
                    <a:pt x="5411" y="58620"/>
                    <a:pt x="5411" y="51945"/>
                  </a:cubicBezTo>
                  <a:cubicBezTo>
                    <a:pt x="5411" y="42236"/>
                    <a:pt x="4804" y="32527"/>
                    <a:pt x="3591" y="22818"/>
                  </a:cubicBezTo>
                  <a:cubicBezTo>
                    <a:pt x="-1264" y="-16625"/>
                    <a:pt x="110390" y="7041"/>
                    <a:pt x="110390" y="7041"/>
                  </a:cubicBezTo>
                  <a:cubicBezTo>
                    <a:pt x="110390" y="7041"/>
                    <a:pt x="103715" y="87141"/>
                    <a:pt x="119493" y="110807"/>
                  </a:cubicBezTo>
                  <a:cubicBezTo>
                    <a:pt x="134663" y="135079"/>
                    <a:pt x="106143" y="167847"/>
                    <a:pt x="47281" y="156318"/>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9" name="任意多边形: 形状 708">
              <a:extLst>
                <a:ext uri="{FF2B5EF4-FFF2-40B4-BE49-F238E27FC236}">
                  <a16:creationId xmlns:a16="http://schemas.microsoft.com/office/drawing/2014/main" id="{F620A0D4-E4B8-052D-80D2-6BAF85AF87EE}"/>
                </a:ext>
              </a:extLst>
            </p:cNvPr>
            <p:cNvSpPr/>
            <p:nvPr/>
          </p:nvSpPr>
          <p:spPr>
            <a:xfrm>
              <a:off x="3170099" y="1536728"/>
              <a:ext cx="181886" cy="176455"/>
            </a:xfrm>
            <a:custGeom>
              <a:avLst/>
              <a:gdLst>
                <a:gd name="connsiteX0" fmla="*/ 0 w 192100"/>
                <a:gd name="connsiteY0" fmla="*/ 10859 h 179554"/>
                <a:gd name="connsiteX1" fmla="*/ 162627 w 192100"/>
                <a:gd name="connsiteY1" fmla="*/ 179554 h 179554"/>
                <a:gd name="connsiteX2" fmla="*/ 182045 w 192100"/>
                <a:gd name="connsiteY2" fmla="*/ 13893 h 179554"/>
                <a:gd name="connsiteX3" fmla="*/ 0 w 192100"/>
                <a:gd name="connsiteY3" fmla="*/ 10859 h 179554"/>
              </a:gdLst>
              <a:ahLst/>
              <a:cxnLst>
                <a:cxn ang="0">
                  <a:pos x="connsiteX0" y="connsiteY0"/>
                </a:cxn>
                <a:cxn ang="0">
                  <a:pos x="connsiteX1" y="connsiteY1"/>
                </a:cxn>
                <a:cxn ang="0">
                  <a:pos x="connsiteX2" y="connsiteY2"/>
                </a:cxn>
                <a:cxn ang="0">
                  <a:pos x="connsiteX3" y="connsiteY3"/>
                </a:cxn>
              </a:cxnLst>
              <a:rect l="l" t="t" r="r" b="b"/>
              <a:pathLst>
                <a:path w="192100" h="179554">
                  <a:moveTo>
                    <a:pt x="0" y="10859"/>
                  </a:moveTo>
                  <a:cubicBezTo>
                    <a:pt x="0" y="10859"/>
                    <a:pt x="118936" y="148000"/>
                    <a:pt x="162627" y="179554"/>
                  </a:cubicBezTo>
                  <a:cubicBezTo>
                    <a:pt x="162627" y="179554"/>
                    <a:pt x="212993" y="134043"/>
                    <a:pt x="182045" y="13893"/>
                  </a:cubicBezTo>
                  <a:cubicBezTo>
                    <a:pt x="182045" y="13893"/>
                    <a:pt x="125004" y="-15234"/>
                    <a:pt x="0" y="10859"/>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0" name="任意多边形: 形状 709">
              <a:extLst>
                <a:ext uri="{FF2B5EF4-FFF2-40B4-BE49-F238E27FC236}">
                  <a16:creationId xmlns:a16="http://schemas.microsoft.com/office/drawing/2014/main" id="{74CA2EBA-CD4A-26C2-3372-CF3734DA8ED6}"/>
                </a:ext>
              </a:extLst>
            </p:cNvPr>
            <p:cNvSpPr/>
            <p:nvPr/>
          </p:nvSpPr>
          <p:spPr>
            <a:xfrm>
              <a:off x="3147329" y="1201329"/>
              <a:ext cx="220773" cy="287582"/>
            </a:xfrm>
            <a:custGeom>
              <a:avLst/>
              <a:gdLst>
                <a:gd name="connsiteX0" fmla="*/ 27690 w 233170"/>
                <a:gd name="connsiteY0" fmla="*/ 22041 h 292632"/>
                <a:gd name="connsiteX1" fmla="*/ 27083 w 233170"/>
                <a:gd name="connsiteY1" fmla="*/ 253237 h 292632"/>
                <a:gd name="connsiteX2" fmla="*/ 215803 w 233170"/>
                <a:gd name="connsiteY2" fmla="*/ 185274 h 292632"/>
                <a:gd name="connsiteX3" fmla="*/ 183035 w 233170"/>
                <a:gd name="connsiteY3" fmla="*/ 26895 h 292632"/>
                <a:gd name="connsiteX4" fmla="*/ 27690 w 233170"/>
                <a:gd name="connsiteY4" fmla="*/ 22041 h 292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70" h="292632">
                  <a:moveTo>
                    <a:pt x="27690" y="22041"/>
                  </a:moveTo>
                  <a:cubicBezTo>
                    <a:pt x="27690" y="22041"/>
                    <a:pt x="-34206" y="140976"/>
                    <a:pt x="27083" y="253237"/>
                  </a:cubicBezTo>
                  <a:cubicBezTo>
                    <a:pt x="88371" y="365498"/>
                    <a:pt x="208521" y="204085"/>
                    <a:pt x="215803" y="185274"/>
                  </a:cubicBezTo>
                  <a:cubicBezTo>
                    <a:pt x="223691" y="166463"/>
                    <a:pt x="264955" y="59056"/>
                    <a:pt x="183035" y="26895"/>
                  </a:cubicBezTo>
                  <a:cubicBezTo>
                    <a:pt x="101114" y="-5873"/>
                    <a:pt x="45287" y="-10121"/>
                    <a:pt x="27690" y="22041"/>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1" name="任意多边形: 形状 710">
              <a:extLst>
                <a:ext uri="{FF2B5EF4-FFF2-40B4-BE49-F238E27FC236}">
                  <a16:creationId xmlns:a16="http://schemas.microsoft.com/office/drawing/2014/main" id="{312E0578-3F5B-97DD-3EFE-F2CA278793E1}"/>
                </a:ext>
              </a:extLst>
            </p:cNvPr>
            <p:cNvSpPr/>
            <p:nvPr/>
          </p:nvSpPr>
          <p:spPr>
            <a:xfrm>
              <a:off x="3236172" y="1462123"/>
              <a:ext cx="49986" cy="44129"/>
            </a:xfrm>
            <a:custGeom>
              <a:avLst/>
              <a:gdLst>
                <a:gd name="connsiteX0" fmla="*/ 52793 w 52793"/>
                <a:gd name="connsiteY0" fmla="*/ 0 h 44904"/>
                <a:gd name="connsiteX1" fmla="*/ 0 w 52793"/>
                <a:gd name="connsiteY1" fmla="*/ 44904 h 44904"/>
                <a:gd name="connsiteX2" fmla="*/ 607 w 52793"/>
                <a:gd name="connsiteY2" fmla="*/ 26093 h 44904"/>
                <a:gd name="connsiteX3" fmla="*/ 52793 w 52793"/>
                <a:gd name="connsiteY3" fmla="*/ 0 h 44904"/>
              </a:gdLst>
              <a:ahLst/>
              <a:cxnLst>
                <a:cxn ang="0">
                  <a:pos x="connsiteX0" y="connsiteY0"/>
                </a:cxn>
                <a:cxn ang="0">
                  <a:pos x="connsiteX1" y="connsiteY1"/>
                </a:cxn>
                <a:cxn ang="0">
                  <a:pos x="connsiteX2" y="connsiteY2"/>
                </a:cxn>
                <a:cxn ang="0">
                  <a:pos x="connsiteX3" y="connsiteY3"/>
                </a:cxn>
              </a:cxnLst>
              <a:rect l="l" t="t" r="r" b="b"/>
              <a:pathLst>
                <a:path w="52793" h="44904">
                  <a:moveTo>
                    <a:pt x="52793" y="0"/>
                  </a:moveTo>
                  <a:cubicBezTo>
                    <a:pt x="52793" y="0"/>
                    <a:pt x="41870" y="23666"/>
                    <a:pt x="0" y="44904"/>
                  </a:cubicBezTo>
                  <a:cubicBezTo>
                    <a:pt x="0" y="38836"/>
                    <a:pt x="607" y="32768"/>
                    <a:pt x="607" y="26093"/>
                  </a:cubicBezTo>
                  <a:cubicBezTo>
                    <a:pt x="607" y="26093"/>
                    <a:pt x="29127" y="23059"/>
                    <a:pt x="52793" y="0"/>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2" name="任意多边形: 形状 711">
              <a:extLst>
                <a:ext uri="{FF2B5EF4-FFF2-40B4-BE49-F238E27FC236}">
                  <a16:creationId xmlns:a16="http://schemas.microsoft.com/office/drawing/2014/main" id="{C5BC4DB1-CFD9-9CB5-9407-14E6CBBA89EC}"/>
                </a:ext>
              </a:extLst>
            </p:cNvPr>
            <p:cNvSpPr/>
            <p:nvPr/>
          </p:nvSpPr>
          <p:spPr>
            <a:xfrm>
              <a:off x="2580599" y="2078149"/>
              <a:ext cx="137327" cy="113304"/>
            </a:xfrm>
            <a:custGeom>
              <a:avLst/>
              <a:gdLst>
                <a:gd name="connsiteX0" fmla="*/ 121980 w 145038"/>
                <a:gd name="connsiteY0" fmla="*/ 4245 h 115294"/>
                <a:gd name="connsiteX1" fmla="*/ 78896 w 145038"/>
                <a:gd name="connsiteY1" fmla="*/ 11527 h 115294"/>
                <a:gd name="connsiteX2" fmla="*/ 37025 w 145038"/>
                <a:gd name="connsiteY2" fmla="*/ 4245 h 115294"/>
                <a:gd name="connsiteX3" fmla="*/ 10 w 145038"/>
                <a:gd name="connsiteY3" fmla="*/ 5459 h 115294"/>
                <a:gd name="connsiteX4" fmla="*/ 55230 w 145038"/>
                <a:gd name="connsiteY4" fmla="*/ 27911 h 115294"/>
                <a:gd name="connsiteX5" fmla="*/ 23675 w 145038"/>
                <a:gd name="connsiteY5" fmla="*/ 60679 h 115294"/>
                <a:gd name="connsiteX6" fmla="*/ 86177 w 145038"/>
                <a:gd name="connsiteY6" fmla="*/ 112259 h 115294"/>
                <a:gd name="connsiteX7" fmla="*/ 127441 w 145038"/>
                <a:gd name="connsiteY7" fmla="*/ 58859 h 115294"/>
                <a:gd name="connsiteX8" fmla="*/ 145039 w 145038"/>
                <a:gd name="connsiteY8" fmla="*/ 47329 h 115294"/>
                <a:gd name="connsiteX9" fmla="*/ 121980 w 145038"/>
                <a:gd name="connsiteY9" fmla="*/ 4245 h 115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5038" h="115294">
                  <a:moveTo>
                    <a:pt x="121980" y="4245"/>
                  </a:moveTo>
                  <a:cubicBezTo>
                    <a:pt x="121980" y="4245"/>
                    <a:pt x="92852" y="16989"/>
                    <a:pt x="78896" y="11527"/>
                  </a:cubicBezTo>
                  <a:cubicBezTo>
                    <a:pt x="64939" y="5459"/>
                    <a:pt x="43700" y="4245"/>
                    <a:pt x="37025" y="4245"/>
                  </a:cubicBezTo>
                  <a:cubicBezTo>
                    <a:pt x="27923" y="4245"/>
                    <a:pt x="-597" y="-6071"/>
                    <a:pt x="10" y="5459"/>
                  </a:cubicBezTo>
                  <a:cubicBezTo>
                    <a:pt x="616" y="16382"/>
                    <a:pt x="46128" y="24270"/>
                    <a:pt x="55230" y="27911"/>
                  </a:cubicBezTo>
                  <a:cubicBezTo>
                    <a:pt x="64332" y="31552"/>
                    <a:pt x="27316" y="51577"/>
                    <a:pt x="23675" y="60679"/>
                  </a:cubicBezTo>
                  <a:cubicBezTo>
                    <a:pt x="20034" y="69781"/>
                    <a:pt x="62512" y="129249"/>
                    <a:pt x="86177" y="112259"/>
                  </a:cubicBezTo>
                  <a:cubicBezTo>
                    <a:pt x="109843" y="95268"/>
                    <a:pt x="122586" y="61286"/>
                    <a:pt x="127441" y="58859"/>
                  </a:cubicBezTo>
                  <a:cubicBezTo>
                    <a:pt x="132295" y="56432"/>
                    <a:pt x="145039" y="47329"/>
                    <a:pt x="145039" y="47329"/>
                  </a:cubicBezTo>
                  <a:lnTo>
                    <a:pt x="121980" y="4245"/>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3" name="任意多边形: 形状 712">
              <a:extLst>
                <a:ext uri="{FF2B5EF4-FFF2-40B4-BE49-F238E27FC236}">
                  <a16:creationId xmlns:a16="http://schemas.microsoft.com/office/drawing/2014/main" id="{DA5948B8-6980-A54E-7451-CB6C57616502}"/>
                </a:ext>
              </a:extLst>
            </p:cNvPr>
            <p:cNvSpPr/>
            <p:nvPr/>
          </p:nvSpPr>
          <p:spPr>
            <a:xfrm>
              <a:off x="2541320" y="2132414"/>
              <a:ext cx="120300" cy="121506"/>
            </a:xfrm>
            <a:custGeom>
              <a:avLst/>
              <a:gdLst>
                <a:gd name="connsiteX0" fmla="*/ 70015 w 127055"/>
                <a:gd name="connsiteY0" fmla="*/ 0 h 123640"/>
                <a:gd name="connsiteX1" fmla="*/ 231 w 127055"/>
                <a:gd name="connsiteY1" fmla="*/ 64929 h 123640"/>
                <a:gd name="connsiteX2" fmla="*/ 9334 w 127055"/>
                <a:gd name="connsiteY2" fmla="*/ 70998 h 123640"/>
                <a:gd name="connsiteX3" fmla="*/ 77297 w 127055"/>
                <a:gd name="connsiteY3" fmla="*/ 17598 h 123640"/>
                <a:gd name="connsiteX4" fmla="*/ 6299 w 127055"/>
                <a:gd name="connsiteY4" fmla="*/ 104979 h 123640"/>
                <a:gd name="connsiteX5" fmla="*/ 15402 w 127055"/>
                <a:gd name="connsiteY5" fmla="*/ 113475 h 123640"/>
                <a:gd name="connsiteX6" fmla="*/ 92467 w 127055"/>
                <a:gd name="connsiteY6" fmla="*/ 34589 h 123640"/>
                <a:gd name="connsiteX7" fmla="*/ 28145 w 127055"/>
                <a:gd name="connsiteY7" fmla="*/ 116509 h 123640"/>
                <a:gd name="connsiteX8" fmla="*/ 40888 w 127055"/>
                <a:gd name="connsiteY8" fmla="*/ 121363 h 123640"/>
                <a:gd name="connsiteX9" fmla="*/ 110065 w 127055"/>
                <a:gd name="connsiteY9" fmla="*/ 49152 h 123640"/>
                <a:gd name="connsiteX10" fmla="*/ 70015 w 127055"/>
                <a:gd name="connsiteY10" fmla="*/ 112868 h 123640"/>
                <a:gd name="connsiteX11" fmla="*/ 87613 w 127055"/>
                <a:gd name="connsiteY11" fmla="*/ 107407 h 123640"/>
                <a:gd name="connsiteX12" fmla="*/ 127056 w 127055"/>
                <a:gd name="connsiteY12" fmla="*/ 58254 h 123640"/>
                <a:gd name="connsiteX13" fmla="*/ 70015 w 127055"/>
                <a:gd name="connsiteY13" fmla="*/ 0 h 12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55" h="123640">
                  <a:moveTo>
                    <a:pt x="70015" y="0"/>
                  </a:moveTo>
                  <a:cubicBezTo>
                    <a:pt x="70015" y="0"/>
                    <a:pt x="1445" y="57041"/>
                    <a:pt x="231" y="64929"/>
                  </a:cubicBezTo>
                  <a:cubicBezTo>
                    <a:pt x="-982" y="72818"/>
                    <a:pt x="2658" y="76459"/>
                    <a:pt x="9334" y="70998"/>
                  </a:cubicBezTo>
                  <a:cubicBezTo>
                    <a:pt x="16008" y="66143"/>
                    <a:pt x="77297" y="17598"/>
                    <a:pt x="77297" y="17598"/>
                  </a:cubicBezTo>
                  <a:cubicBezTo>
                    <a:pt x="77297" y="17598"/>
                    <a:pt x="8727" y="98911"/>
                    <a:pt x="6299" y="104979"/>
                  </a:cubicBezTo>
                  <a:cubicBezTo>
                    <a:pt x="5086" y="108620"/>
                    <a:pt x="11761" y="115902"/>
                    <a:pt x="15402" y="113475"/>
                  </a:cubicBezTo>
                  <a:cubicBezTo>
                    <a:pt x="19042" y="111047"/>
                    <a:pt x="92467" y="34589"/>
                    <a:pt x="92467" y="34589"/>
                  </a:cubicBezTo>
                  <a:cubicBezTo>
                    <a:pt x="92467" y="34589"/>
                    <a:pt x="28145" y="110441"/>
                    <a:pt x="28145" y="116509"/>
                  </a:cubicBezTo>
                  <a:cubicBezTo>
                    <a:pt x="27538" y="121363"/>
                    <a:pt x="35427" y="126825"/>
                    <a:pt x="40888" y="121363"/>
                  </a:cubicBezTo>
                  <a:cubicBezTo>
                    <a:pt x="46349" y="115902"/>
                    <a:pt x="110065" y="49152"/>
                    <a:pt x="110065" y="49152"/>
                  </a:cubicBezTo>
                  <a:cubicBezTo>
                    <a:pt x="110065" y="49152"/>
                    <a:pt x="66981" y="107407"/>
                    <a:pt x="70015" y="112868"/>
                  </a:cubicBezTo>
                  <a:cubicBezTo>
                    <a:pt x="71835" y="115902"/>
                    <a:pt x="77297" y="122577"/>
                    <a:pt x="87613" y="107407"/>
                  </a:cubicBezTo>
                  <a:cubicBezTo>
                    <a:pt x="97928" y="92236"/>
                    <a:pt x="127056" y="58254"/>
                    <a:pt x="127056" y="58254"/>
                  </a:cubicBezTo>
                  <a:lnTo>
                    <a:pt x="70015" y="0"/>
                  </a:ln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4" name="任意多边形: 形状 713">
              <a:extLst>
                <a:ext uri="{FF2B5EF4-FFF2-40B4-BE49-F238E27FC236}">
                  <a16:creationId xmlns:a16="http://schemas.microsoft.com/office/drawing/2014/main" id="{A929EB17-2418-39D7-FEA5-53EE7E6288EC}"/>
                </a:ext>
              </a:extLst>
            </p:cNvPr>
            <p:cNvSpPr/>
            <p:nvPr/>
          </p:nvSpPr>
          <p:spPr>
            <a:xfrm>
              <a:off x="3002742" y="2168195"/>
              <a:ext cx="716283" cy="314204"/>
            </a:xfrm>
            <a:custGeom>
              <a:avLst/>
              <a:gdLst>
                <a:gd name="connsiteX0" fmla="*/ 405525 w 756505"/>
                <a:gd name="connsiteY0" fmla="*/ 319185 h 319721"/>
                <a:gd name="connsiteX1" fmla="*/ 203455 w 756505"/>
                <a:gd name="connsiteY1" fmla="*/ 319185 h 319721"/>
                <a:gd name="connsiteX2" fmla="*/ 1992 w 756505"/>
                <a:gd name="connsiteY2" fmla="*/ 203283 h 319721"/>
                <a:gd name="connsiteX3" fmla="*/ 63281 w 756505"/>
                <a:gd name="connsiteY3" fmla="*/ 0 h 319721"/>
                <a:gd name="connsiteX4" fmla="*/ 247752 w 756505"/>
                <a:gd name="connsiteY4" fmla="*/ 46725 h 319721"/>
                <a:gd name="connsiteX5" fmla="*/ 403098 w 756505"/>
                <a:gd name="connsiteY5" fmla="*/ 33375 h 319721"/>
                <a:gd name="connsiteX6" fmla="*/ 756264 w 756505"/>
                <a:gd name="connsiteY6" fmla="*/ 217240 h 319721"/>
                <a:gd name="connsiteX7" fmla="*/ 405525 w 756505"/>
                <a:gd name="connsiteY7" fmla="*/ 319185 h 31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6505" h="319721">
                  <a:moveTo>
                    <a:pt x="405525" y="319185"/>
                  </a:moveTo>
                  <a:lnTo>
                    <a:pt x="203455" y="319185"/>
                  </a:lnTo>
                  <a:cubicBezTo>
                    <a:pt x="203455" y="319185"/>
                    <a:pt x="17162" y="334356"/>
                    <a:pt x="1992" y="203283"/>
                  </a:cubicBezTo>
                  <a:cubicBezTo>
                    <a:pt x="-13178" y="72818"/>
                    <a:pt x="63281" y="0"/>
                    <a:pt x="63281" y="0"/>
                  </a:cubicBezTo>
                  <a:cubicBezTo>
                    <a:pt x="63281" y="0"/>
                    <a:pt x="161584" y="26093"/>
                    <a:pt x="247752" y="46725"/>
                  </a:cubicBezTo>
                  <a:cubicBezTo>
                    <a:pt x="290837" y="37623"/>
                    <a:pt x="342416" y="31555"/>
                    <a:pt x="403098" y="33375"/>
                  </a:cubicBezTo>
                  <a:cubicBezTo>
                    <a:pt x="403098" y="33375"/>
                    <a:pt x="767187" y="153524"/>
                    <a:pt x="756264" y="217240"/>
                  </a:cubicBezTo>
                  <a:cubicBezTo>
                    <a:pt x="756264" y="217847"/>
                    <a:pt x="603953" y="136534"/>
                    <a:pt x="405525" y="319185"/>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5" name="任意多边形: 形状 714">
              <a:extLst>
                <a:ext uri="{FF2B5EF4-FFF2-40B4-BE49-F238E27FC236}">
                  <a16:creationId xmlns:a16="http://schemas.microsoft.com/office/drawing/2014/main" id="{80019C00-65F7-ACA7-02DC-3C52F6DC9BAC}"/>
                </a:ext>
              </a:extLst>
            </p:cNvPr>
            <p:cNvSpPr/>
            <p:nvPr/>
          </p:nvSpPr>
          <p:spPr>
            <a:xfrm>
              <a:off x="3262027" y="2254068"/>
              <a:ext cx="365415" cy="97204"/>
            </a:xfrm>
            <a:custGeom>
              <a:avLst/>
              <a:gdLst>
                <a:gd name="connsiteX0" fmla="*/ 0 w 385935"/>
                <a:gd name="connsiteY0" fmla="*/ 6068 h 98911"/>
                <a:gd name="connsiteX1" fmla="*/ 385935 w 385935"/>
                <a:gd name="connsiteY1" fmla="*/ 0 h 98911"/>
                <a:gd name="connsiteX2" fmla="*/ 191147 w 385935"/>
                <a:gd name="connsiteY2" fmla="*/ 98911 h 98911"/>
              </a:gdLst>
              <a:ahLst/>
              <a:cxnLst>
                <a:cxn ang="0">
                  <a:pos x="connsiteX0" y="connsiteY0"/>
                </a:cxn>
                <a:cxn ang="0">
                  <a:pos x="connsiteX1" y="connsiteY1"/>
                </a:cxn>
                <a:cxn ang="0">
                  <a:pos x="connsiteX2" y="connsiteY2"/>
                </a:cxn>
              </a:cxnLst>
              <a:rect l="l" t="t" r="r" b="b"/>
              <a:pathLst>
                <a:path w="385935" h="98911">
                  <a:moveTo>
                    <a:pt x="0" y="6068"/>
                  </a:moveTo>
                  <a:lnTo>
                    <a:pt x="385935" y="0"/>
                  </a:lnTo>
                  <a:lnTo>
                    <a:pt x="191147" y="98911"/>
                  </a:lnTo>
                  <a:close/>
                </a:path>
              </a:pathLst>
            </a:custGeom>
            <a:solidFill>
              <a:srgbClr val="F2F2F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6" name="任意多边形: 形状 715">
              <a:extLst>
                <a:ext uri="{FF2B5EF4-FFF2-40B4-BE49-F238E27FC236}">
                  <a16:creationId xmlns:a16="http://schemas.microsoft.com/office/drawing/2014/main" id="{A1AE0BD0-A839-1404-AD27-47AF08F03AA4}"/>
                </a:ext>
              </a:extLst>
            </p:cNvPr>
            <p:cNvSpPr/>
            <p:nvPr/>
          </p:nvSpPr>
          <p:spPr>
            <a:xfrm>
              <a:off x="3188485" y="2175351"/>
              <a:ext cx="207413" cy="51282"/>
            </a:xfrm>
            <a:custGeom>
              <a:avLst/>
              <a:gdLst>
                <a:gd name="connsiteX0" fmla="*/ 197822 w 219060"/>
                <a:gd name="connsiteY0" fmla="*/ 36409 h 52183"/>
                <a:gd name="connsiteX1" fmla="*/ 4854 w 219060"/>
                <a:gd name="connsiteY1" fmla="*/ 39443 h 52183"/>
                <a:gd name="connsiteX2" fmla="*/ 0 w 219060"/>
                <a:gd name="connsiteY2" fmla="*/ 0 h 52183"/>
                <a:gd name="connsiteX3" fmla="*/ 219061 w 219060"/>
                <a:gd name="connsiteY3" fmla="*/ 12136 h 52183"/>
                <a:gd name="connsiteX4" fmla="*/ 197822 w 219060"/>
                <a:gd name="connsiteY4" fmla="*/ 36409 h 521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60" h="52183">
                  <a:moveTo>
                    <a:pt x="197822" y="36409"/>
                  </a:moveTo>
                  <a:cubicBezTo>
                    <a:pt x="197822" y="36409"/>
                    <a:pt x="111047" y="69784"/>
                    <a:pt x="4854" y="39443"/>
                  </a:cubicBezTo>
                  <a:lnTo>
                    <a:pt x="0" y="0"/>
                  </a:lnTo>
                  <a:lnTo>
                    <a:pt x="219061" y="12136"/>
                  </a:lnTo>
                  <a:lnTo>
                    <a:pt x="197822" y="36409"/>
                  </a:ln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7" name="任意多边形: 形状 716">
              <a:extLst>
                <a:ext uri="{FF2B5EF4-FFF2-40B4-BE49-F238E27FC236}">
                  <a16:creationId xmlns:a16="http://schemas.microsoft.com/office/drawing/2014/main" id="{AF9C4101-E52D-6852-9907-45C4E9B08359}"/>
                </a:ext>
              </a:extLst>
            </p:cNvPr>
            <p:cNvSpPr/>
            <p:nvPr/>
          </p:nvSpPr>
          <p:spPr>
            <a:xfrm>
              <a:off x="3262027" y="2260031"/>
              <a:ext cx="195347" cy="91240"/>
            </a:xfrm>
            <a:custGeom>
              <a:avLst/>
              <a:gdLst>
                <a:gd name="connsiteX0" fmla="*/ 191147 w 206317"/>
                <a:gd name="connsiteY0" fmla="*/ 92843 h 92842"/>
                <a:gd name="connsiteX1" fmla="*/ 0 w 206317"/>
                <a:gd name="connsiteY1" fmla="*/ 18811 h 92842"/>
                <a:gd name="connsiteX2" fmla="*/ 0 w 206317"/>
                <a:gd name="connsiteY2" fmla="*/ 0 h 92842"/>
                <a:gd name="connsiteX3" fmla="*/ 206317 w 206317"/>
                <a:gd name="connsiteY3" fmla="*/ 74032 h 92842"/>
              </a:gdLst>
              <a:ahLst/>
              <a:cxnLst>
                <a:cxn ang="0">
                  <a:pos x="connsiteX0" y="connsiteY0"/>
                </a:cxn>
                <a:cxn ang="0">
                  <a:pos x="connsiteX1" y="connsiteY1"/>
                </a:cxn>
                <a:cxn ang="0">
                  <a:pos x="connsiteX2" y="connsiteY2"/>
                </a:cxn>
                <a:cxn ang="0">
                  <a:pos x="connsiteX3" y="connsiteY3"/>
                </a:cxn>
              </a:cxnLst>
              <a:rect l="l" t="t" r="r" b="b"/>
              <a:pathLst>
                <a:path w="206317" h="92842">
                  <a:moveTo>
                    <a:pt x="191147" y="92843"/>
                  </a:moveTo>
                  <a:lnTo>
                    <a:pt x="0" y="18811"/>
                  </a:lnTo>
                  <a:lnTo>
                    <a:pt x="0" y="0"/>
                  </a:lnTo>
                  <a:lnTo>
                    <a:pt x="206317" y="74032"/>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18" name="图形 3">
              <a:extLst>
                <a:ext uri="{FF2B5EF4-FFF2-40B4-BE49-F238E27FC236}">
                  <a16:creationId xmlns:a16="http://schemas.microsoft.com/office/drawing/2014/main" id="{6B30426A-FF12-04BF-56FC-4589D417200A}"/>
                </a:ext>
              </a:extLst>
            </p:cNvPr>
            <p:cNvGrpSpPr/>
            <p:nvPr/>
          </p:nvGrpSpPr>
          <p:grpSpPr>
            <a:xfrm>
              <a:off x="2664354" y="1539051"/>
              <a:ext cx="1065934" cy="726346"/>
              <a:chOff x="8344614" y="1376800"/>
              <a:chExt cx="1125790" cy="739101"/>
            </a:xfrm>
            <a:solidFill>
              <a:srgbClr val="00AEF0"/>
            </a:solidFill>
          </p:grpSpPr>
          <p:sp>
            <p:nvSpPr>
              <p:cNvPr id="789" name="任意多边形: 形状 788">
                <a:extLst>
                  <a:ext uri="{FF2B5EF4-FFF2-40B4-BE49-F238E27FC236}">
                    <a16:creationId xmlns:a16="http://schemas.microsoft.com/office/drawing/2014/main" id="{A00CE768-6242-40C8-C2C5-7BBDD6CEB793}"/>
                  </a:ext>
                </a:extLst>
              </p:cNvPr>
              <p:cNvSpPr/>
              <p:nvPr/>
            </p:nvSpPr>
            <p:spPr>
              <a:xfrm>
                <a:off x="9060803" y="1388936"/>
                <a:ext cx="409600" cy="726965"/>
              </a:xfrm>
              <a:custGeom>
                <a:avLst/>
                <a:gdLst>
                  <a:gd name="connsiteX0" fmla="*/ 33375 w 409600"/>
                  <a:gd name="connsiteY0" fmla="*/ 690557 h 726965"/>
                  <a:gd name="connsiteX1" fmla="*/ 60075 w 409600"/>
                  <a:gd name="connsiteY1" fmla="*/ 709368 h 726965"/>
                  <a:gd name="connsiteX2" fmla="*/ 82527 w 409600"/>
                  <a:gd name="connsiteY2" fmla="*/ 699659 h 726965"/>
                  <a:gd name="connsiteX3" fmla="*/ 92236 w 409600"/>
                  <a:gd name="connsiteY3" fmla="*/ 682668 h 726965"/>
                  <a:gd name="connsiteX4" fmla="*/ 92236 w 409600"/>
                  <a:gd name="connsiteY4" fmla="*/ 358021 h 726965"/>
                  <a:gd name="connsiteX5" fmla="*/ 113475 w 409600"/>
                  <a:gd name="connsiteY5" fmla="*/ 319792 h 726965"/>
                  <a:gd name="connsiteX6" fmla="*/ 166268 w 409600"/>
                  <a:gd name="connsiteY6" fmla="*/ 468462 h 726965"/>
                  <a:gd name="connsiteX7" fmla="*/ 348313 w 409600"/>
                  <a:gd name="connsiteY7" fmla="*/ 711188 h 726965"/>
                  <a:gd name="connsiteX8" fmla="*/ 409601 w 409600"/>
                  <a:gd name="connsiteY8" fmla="*/ 726966 h 726965"/>
                  <a:gd name="connsiteX9" fmla="*/ 271854 w 409600"/>
                  <a:gd name="connsiteY9" fmla="*/ 446010 h 726965"/>
                  <a:gd name="connsiteX10" fmla="*/ 195395 w 409600"/>
                  <a:gd name="connsiteY10" fmla="*/ 230590 h 726965"/>
                  <a:gd name="connsiteX11" fmla="*/ 149277 w 409600"/>
                  <a:gd name="connsiteY11" fmla="*/ 98911 h 726965"/>
                  <a:gd name="connsiteX12" fmla="*/ 122577 w 409600"/>
                  <a:gd name="connsiteY12" fmla="*/ 66143 h 726965"/>
                  <a:gd name="connsiteX13" fmla="*/ 4855 w 409600"/>
                  <a:gd name="connsiteY13" fmla="*/ 1820 h 726965"/>
                  <a:gd name="connsiteX14" fmla="*/ 4248 w 409600"/>
                  <a:gd name="connsiteY14" fmla="*/ 1820 h 726965"/>
                  <a:gd name="connsiteX15" fmla="*/ 0 w 409600"/>
                  <a:gd name="connsiteY15" fmla="*/ 0 h 726965"/>
                  <a:gd name="connsiteX16" fmla="*/ 0 w 409600"/>
                  <a:gd name="connsiteY16" fmla="*/ 0 h 726965"/>
                  <a:gd name="connsiteX17" fmla="*/ 0 w 409600"/>
                  <a:gd name="connsiteY17" fmla="*/ 0 h 726965"/>
                  <a:gd name="connsiteX18" fmla="*/ 33375 w 409600"/>
                  <a:gd name="connsiteY18" fmla="*/ 690557 h 726965"/>
                  <a:gd name="connsiteX19" fmla="*/ 33375 w 409600"/>
                  <a:gd name="connsiteY19" fmla="*/ 690557 h 7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09600" h="726965">
                    <a:moveTo>
                      <a:pt x="33375" y="690557"/>
                    </a:moveTo>
                    <a:cubicBezTo>
                      <a:pt x="32162" y="704513"/>
                      <a:pt x="46725" y="714829"/>
                      <a:pt x="60075" y="709368"/>
                    </a:cubicBezTo>
                    <a:lnTo>
                      <a:pt x="82527" y="699659"/>
                    </a:lnTo>
                    <a:cubicBezTo>
                      <a:pt x="89202" y="696625"/>
                      <a:pt x="93450" y="689950"/>
                      <a:pt x="92236" y="682668"/>
                    </a:cubicBezTo>
                    <a:cubicBezTo>
                      <a:pt x="83134" y="624414"/>
                      <a:pt x="63109" y="397464"/>
                      <a:pt x="92236" y="358021"/>
                    </a:cubicBezTo>
                    <a:cubicBezTo>
                      <a:pt x="103159" y="343458"/>
                      <a:pt x="109834" y="330715"/>
                      <a:pt x="113475" y="319792"/>
                    </a:cubicBezTo>
                    <a:cubicBezTo>
                      <a:pt x="132893" y="369551"/>
                      <a:pt x="156559" y="433873"/>
                      <a:pt x="166268" y="468462"/>
                    </a:cubicBezTo>
                    <a:lnTo>
                      <a:pt x="348313" y="711188"/>
                    </a:lnTo>
                    <a:lnTo>
                      <a:pt x="409601" y="726966"/>
                    </a:lnTo>
                    <a:cubicBezTo>
                      <a:pt x="333142" y="543100"/>
                      <a:pt x="271854" y="446010"/>
                      <a:pt x="271854" y="446010"/>
                    </a:cubicBezTo>
                    <a:cubicBezTo>
                      <a:pt x="259718" y="413849"/>
                      <a:pt x="225736" y="316758"/>
                      <a:pt x="195395" y="230590"/>
                    </a:cubicBezTo>
                    <a:cubicBezTo>
                      <a:pt x="175977" y="175977"/>
                      <a:pt x="158986" y="125611"/>
                      <a:pt x="149277" y="98911"/>
                    </a:cubicBezTo>
                    <a:cubicBezTo>
                      <a:pt x="144422" y="84954"/>
                      <a:pt x="135320" y="73425"/>
                      <a:pt x="122577" y="66143"/>
                    </a:cubicBezTo>
                    <a:cubicBezTo>
                      <a:pt x="94056" y="49152"/>
                      <a:pt x="47332" y="22452"/>
                      <a:pt x="4855" y="1820"/>
                    </a:cubicBezTo>
                    <a:cubicBezTo>
                      <a:pt x="4855" y="1820"/>
                      <a:pt x="4248" y="1820"/>
                      <a:pt x="4248" y="1820"/>
                    </a:cubicBezTo>
                    <a:cubicBezTo>
                      <a:pt x="3034" y="1214"/>
                      <a:pt x="1821" y="607"/>
                      <a:pt x="0" y="0"/>
                    </a:cubicBezTo>
                    <a:cubicBezTo>
                      <a:pt x="0" y="0"/>
                      <a:pt x="0" y="0"/>
                      <a:pt x="0" y="0"/>
                    </a:cubicBezTo>
                    <a:cubicBezTo>
                      <a:pt x="0" y="0"/>
                      <a:pt x="0" y="0"/>
                      <a:pt x="0" y="0"/>
                    </a:cubicBezTo>
                    <a:cubicBezTo>
                      <a:pt x="81313" y="121970"/>
                      <a:pt x="49759" y="468462"/>
                      <a:pt x="33375" y="690557"/>
                    </a:cubicBezTo>
                    <a:cubicBezTo>
                      <a:pt x="33375" y="689950"/>
                      <a:pt x="33375" y="689950"/>
                      <a:pt x="33375" y="690557"/>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0" name="任意多边形: 形状 789">
                <a:extLst>
                  <a:ext uri="{FF2B5EF4-FFF2-40B4-BE49-F238E27FC236}">
                    <a16:creationId xmlns:a16="http://schemas.microsoft.com/office/drawing/2014/main" id="{554C0FE8-D113-85EC-C321-B660A5D913B1}"/>
                  </a:ext>
                </a:extLst>
              </p:cNvPr>
              <p:cNvSpPr/>
              <p:nvPr/>
            </p:nvSpPr>
            <p:spPr>
              <a:xfrm>
                <a:off x="8344614" y="1376800"/>
                <a:ext cx="644663" cy="704004"/>
              </a:xfrm>
              <a:custGeom>
                <a:avLst/>
                <a:gdLst>
                  <a:gd name="connsiteX0" fmla="*/ 448584 w 644663"/>
                  <a:gd name="connsiteY0" fmla="*/ 21845 h 704004"/>
                  <a:gd name="connsiteX1" fmla="*/ 324187 w 644663"/>
                  <a:gd name="connsiteY1" fmla="*/ 151704 h 704004"/>
                  <a:gd name="connsiteX2" fmla="*/ 215566 w 644663"/>
                  <a:gd name="connsiteY2" fmla="*/ 332535 h 704004"/>
                  <a:gd name="connsiteX3" fmla="*/ 147 w 644663"/>
                  <a:gd name="connsiteY3" fmla="*/ 553416 h 704004"/>
                  <a:gd name="connsiteX4" fmla="*/ 48085 w 644663"/>
                  <a:gd name="connsiteY4" fmla="*/ 608030 h 704004"/>
                  <a:gd name="connsiteX5" fmla="*/ 324187 w 644663"/>
                  <a:gd name="connsiteY5" fmla="*/ 360449 h 704004"/>
                  <a:gd name="connsiteX6" fmla="*/ 425525 w 644663"/>
                  <a:gd name="connsiteY6" fmla="*/ 201463 h 704004"/>
                  <a:gd name="connsiteX7" fmla="*/ 425525 w 644663"/>
                  <a:gd name="connsiteY7" fmla="*/ 201463 h 704004"/>
                  <a:gd name="connsiteX8" fmla="*/ 425525 w 644663"/>
                  <a:gd name="connsiteY8" fmla="*/ 201463 h 704004"/>
                  <a:gd name="connsiteX9" fmla="*/ 469822 w 644663"/>
                  <a:gd name="connsiteY9" fmla="*/ 322219 h 704004"/>
                  <a:gd name="connsiteX10" fmla="*/ 471036 w 644663"/>
                  <a:gd name="connsiteY10" fmla="*/ 325860 h 704004"/>
                  <a:gd name="connsiteX11" fmla="*/ 476497 w 644663"/>
                  <a:gd name="connsiteY11" fmla="*/ 487273 h 704004"/>
                  <a:gd name="connsiteX12" fmla="*/ 417029 w 644663"/>
                  <a:gd name="connsiteY12" fmla="*/ 641405 h 704004"/>
                  <a:gd name="connsiteX13" fmla="*/ 417636 w 644663"/>
                  <a:gd name="connsiteY13" fmla="*/ 660216 h 704004"/>
                  <a:gd name="connsiteX14" fmla="*/ 417636 w 644663"/>
                  <a:gd name="connsiteY14" fmla="*/ 660216 h 704004"/>
                  <a:gd name="connsiteX15" fmla="*/ 424311 w 644663"/>
                  <a:gd name="connsiteY15" fmla="*/ 668104 h 704004"/>
                  <a:gd name="connsiteX16" fmla="*/ 497736 w 644663"/>
                  <a:gd name="connsiteY16" fmla="*/ 695411 h 704004"/>
                  <a:gd name="connsiteX17" fmla="*/ 514727 w 644663"/>
                  <a:gd name="connsiteY17" fmla="*/ 701479 h 704004"/>
                  <a:gd name="connsiteX18" fmla="*/ 549922 w 644663"/>
                  <a:gd name="connsiteY18" fmla="*/ 696625 h 704004"/>
                  <a:gd name="connsiteX19" fmla="*/ 565093 w 644663"/>
                  <a:gd name="connsiteY19" fmla="*/ 671139 h 704004"/>
                  <a:gd name="connsiteX20" fmla="*/ 618492 w 644663"/>
                  <a:gd name="connsiteY20" fmla="*/ 370158 h 704004"/>
                  <a:gd name="connsiteX21" fmla="*/ 590579 w 644663"/>
                  <a:gd name="connsiteY21" fmla="*/ 0 h 704004"/>
                  <a:gd name="connsiteX22" fmla="*/ 448584 w 644663"/>
                  <a:gd name="connsiteY22" fmla="*/ 21845 h 70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44663" h="704004">
                    <a:moveTo>
                      <a:pt x="448584" y="21845"/>
                    </a:moveTo>
                    <a:cubicBezTo>
                      <a:pt x="422491" y="26093"/>
                      <a:pt x="358168" y="88595"/>
                      <a:pt x="324187" y="151704"/>
                    </a:cubicBezTo>
                    <a:cubicBezTo>
                      <a:pt x="285350" y="223915"/>
                      <a:pt x="245301" y="305835"/>
                      <a:pt x="215566" y="332535"/>
                    </a:cubicBezTo>
                    <a:cubicBezTo>
                      <a:pt x="160953" y="382294"/>
                      <a:pt x="7429" y="557664"/>
                      <a:pt x="147" y="553416"/>
                    </a:cubicBezTo>
                    <a:cubicBezTo>
                      <a:pt x="-2887" y="551596"/>
                      <a:pt x="42017" y="605602"/>
                      <a:pt x="48085" y="608030"/>
                    </a:cubicBezTo>
                    <a:cubicBezTo>
                      <a:pt x="51119" y="609243"/>
                      <a:pt x="299914" y="393217"/>
                      <a:pt x="324187" y="360449"/>
                    </a:cubicBezTo>
                    <a:cubicBezTo>
                      <a:pt x="346639" y="329501"/>
                      <a:pt x="407320" y="198429"/>
                      <a:pt x="425525" y="201463"/>
                    </a:cubicBezTo>
                    <a:cubicBezTo>
                      <a:pt x="425525" y="201463"/>
                      <a:pt x="425525" y="201463"/>
                      <a:pt x="425525" y="201463"/>
                    </a:cubicBezTo>
                    <a:cubicBezTo>
                      <a:pt x="425525" y="201463"/>
                      <a:pt x="425525" y="201463"/>
                      <a:pt x="425525" y="201463"/>
                    </a:cubicBezTo>
                    <a:cubicBezTo>
                      <a:pt x="426739" y="204497"/>
                      <a:pt x="449191" y="252435"/>
                      <a:pt x="469822" y="322219"/>
                    </a:cubicBezTo>
                    <a:cubicBezTo>
                      <a:pt x="470429" y="323433"/>
                      <a:pt x="470429" y="324647"/>
                      <a:pt x="471036" y="325860"/>
                    </a:cubicBezTo>
                    <a:cubicBezTo>
                      <a:pt x="485599" y="374406"/>
                      <a:pt x="484386" y="427805"/>
                      <a:pt x="476497" y="487273"/>
                    </a:cubicBezTo>
                    <a:cubicBezTo>
                      <a:pt x="470429" y="532178"/>
                      <a:pt x="437054" y="605602"/>
                      <a:pt x="417029" y="641405"/>
                    </a:cubicBezTo>
                    <a:cubicBezTo>
                      <a:pt x="414602" y="645652"/>
                      <a:pt x="415209" y="654148"/>
                      <a:pt x="417636" y="660216"/>
                    </a:cubicBezTo>
                    <a:lnTo>
                      <a:pt x="417636" y="660216"/>
                    </a:lnTo>
                    <a:cubicBezTo>
                      <a:pt x="419457" y="663857"/>
                      <a:pt x="421277" y="666891"/>
                      <a:pt x="424311" y="668104"/>
                    </a:cubicBezTo>
                    <a:lnTo>
                      <a:pt x="497736" y="695411"/>
                    </a:lnTo>
                    <a:lnTo>
                      <a:pt x="514727" y="701479"/>
                    </a:lnTo>
                    <a:cubicBezTo>
                      <a:pt x="526863" y="706334"/>
                      <a:pt x="540213" y="703907"/>
                      <a:pt x="549922" y="696625"/>
                    </a:cubicBezTo>
                    <a:cubicBezTo>
                      <a:pt x="557811" y="691164"/>
                      <a:pt x="563879" y="682061"/>
                      <a:pt x="565093" y="671139"/>
                    </a:cubicBezTo>
                    <a:cubicBezTo>
                      <a:pt x="581477" y="546134"/>
                      <a:pt x="602108" y="418096"/>
                      <a:pt x="618492" y="370158"/>
                    </a:cubicBezTo>
                    <a:cubicBezTo>
                      <a:pt x="690704" y="158986"/>
                      <a:pt x="590579" y="0"/>
                      <a:pt x="590579" y="0"/>
                    </a:cubicBezTo>
                    <a:cubicBezTo>
                      <a:pt x="590579" y="0"/>
                      <a:pt x="471643" y="13350"/>
                      <a:pt x="448584" y="21845"/>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19" name="任意多边形: 形状 718">
              <a:extLst>
                <a:ext uri="{FF2B5EF4-FFF2-40B4-BE49-F238E27FC236}">
                  <a16:creationId xmlns:a16="http://schemas.microsoft.com/office/drawing/2014/main" id="{F7E4A9A3-7580-4FAB-7361-0873407D7A2B}"/>
                </a:ext>
              </a:extLst>
            </p:cNvPr>
            <p:cNvSpPr/>
            <p:nvPr/>
          </p:nvSpPr>
          <p:spPr>
            <a:xfrm>
              <a:off x="3443011" y="2043558"/>
              <a:ext cx="458493" cy="307714"/>
            </a:xfrm>
            <a:custGeom>
              <a:avLst/>
              <a:gdLst>
                <a:gd name="connsiteX0" fmla="*/ 0 w 484239"/>
                <a:gd name="connsiteY0" fmla="*/ 313117 h 313117"/>
                <a:gd name="connsiteX1" fmla="*/ 114688 w 484239"/>
                <a:gd name="connsiteY1" fmla="*/ 0 h 313117"/>
                <a:gd name="connsiteX2" fmla="*/ 484239 w 484239"/>
                <a:gd name="connsiteY2" fmla="*/ 6068 h 313117"/>
                <a:gd name="connsiteX3" fmla="*/ 375013 w 484239"/>
                <a:gd name="connsiteY3" fmla="*/ 294913 h 313117"/>
              </a:gdLst>
              <a:ahLst/>
              <a:cxnLst>
                <a:cxn ang="0">
                  <a:pos x="connsiteX0" y="connsiteY0"/>
                </a:cxn>
                <a:cxn ang="0">
                  <a:pos x="connsiteX1" y="connsiteY1"/>
                </a:cxn>
                <a:cxn ang="0">
                  <a:pos x="connsiteX2" y="connsiteY2"/>
                </a:cxn>
                <a:cxn ang="0">
                  <a:pos x="connsiteX3" y="connsiteY3"/>
                </a:cxn>
              </a:cxnLst>
              <a:rect l="l" t="t" r="r" b="b"/>
              <a:pathLst>
                <a:path w="484239" h="313117">
                  <a:moveTo>
                    <a:pt x="0" y="313117"/>
                  </a:moveTo>
                  <a:lnTo>
                    <a:pt x="114688" y="0"/>
                  </a:lnTo>
                  <a:lnTo>
                    <a:pt x="484239" y="6068"/>
                  </a:lnTo>
                  <a:lnTo>
                    <a:pt x="375013" y="294913"/>
                  </a:ln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0" name="任意多边形: 形状 719">
              <a:extLst>
                <a:ext uri="{FF2B5EF4-FFF2-40B4-BE49-F238E27FC236}">
                  <a16:creationId xmlns:a16="http://schemas.microsoft.com/office/drawing/2014/main" id="{A1EF949A-7309-75D7-AEE2-C82C82799DEB}"/>
                </a:ext>
              </a:extLst>
            </p:cNvPr>
            <p:cNvSpPr/>
            <p:nvPr/>
          </p:nvSpPr>
          <p:spPr>
            <a:xfrm>
              <a:off x="3657250" y="2150917"/>
              <a:ext cx="66213" cy="84648"/>
            </a:xfrm>
            <a:custGeom>
              <a:avLst/>
              <a:gdLst>
                <a:gd name="connsiteX0" fmla="*/ 6749 w 69931"/>
                <a:gd name="connsiteY0" fmla="*/ 29111 h 86134"/>
                <a:gd name="connsiteX1" fmla="*/ 14637 w 69931"/>
                <a:gd name="connsiteY1" fmla="*/ 83724 h 86134"/>
                <a:gd name="connsiteX2" fmla="*/ 63182 w 69931"/>
                <a:gd name="connsiteY2" fmla="*/ 57024 h 86134"/>
                <a:gd name="connsiteX3" fmla="*/ 55294 w 69931"/>
                <a:gd name="connsiteY3" fmla="*/ 2411 h 86134"/>
                <a:gd name="connsiteX4" fmla="*/ 6749 w 69931"/>
                <a:gd name="connsiteY4" fmla="*/ 29111 h 861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931" h="86134">
                  <a:moveTo>
                    <a:pt x="6749" y="29111"/>
                  </a:moveTo>
                  <a:cubicBezTo>
                    <a:pt x="-4781" y="51563"/>
                    <a:pt x="-1140" y="76442"/>
                    <a:pt x="14637" y="83724"/>
                  </a:cubicBezTo>
                  <a:cubicBezTo>
                    <a:pt x="30415" y="91613"/>
                    <a:pt x="51653" y="79476"/>
                    <a:pt x="63182" y="57024"/>
                  </a:cubicBezTo>
                  <a:cubicBezTo>
                    <a:pt x="74712" y="34572"/>
                    <a:pt x="71071" y="9693"/>
                    <a:pt x="55294" y="2411"/>
                  </a:cubicBezTo>
                  <a:cubicBezTo>
                    <a:pt x="39517" y="-5478"/>
                    <a:pt x="17671" y="6659"/>
                    <a:pt x="6749" y="29111"/>
                  </a:cubicBezTo>
                  <a:close/>
                </a:path>
              </a:pathLst>
            </a:custGeom>
            <a:solidFill>
              <a:srgbClr val="F2F0F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1" name="任意多边形: 形状 720">
              <a:extLst>
                <a:ext uri="{FF2B5EF4-FFF2-40B4-BE49-F238E27FC236}">
                  <a16:creationId xmlns:a16="http://schemas.microsoft.com/office/drawing/2014/main" id="{978ECE99-36EF-CA0D-64DC-28C6C85E80B5}"/>
                </a:ext>
              </a:extLst>
            </p:cNvPr>
            <p:cNvSpPr/>
            <p:nvPr/>
          </p:nvSpPr>
          <p:spPr>
            <a:xfrm>
              <a:off x="3144348" y="1177134"/>
              <a:ext cx="315223" cy="503522"/>
            </a:xfrm>
            <a:custGeom>
              <a:avLst/>
              <a:gdLst>
                <a:gd name="connsiteX0" fmla="*/ 323929 w 332924"/>
                <a:gd name="connsiteY0" fmla="*/ 428347 h 512364"/>
                <a:gd name="connsiteX1" fmla="*/ 274777 w 332924"/>
                <a:gd name="connsiteY1" fmla="*/ 295455 h 512364"/>
                <a:gd name="connsiteX2" fmla="*/ 237761 w 332924"/>
                <a:gd name="connsiteY2" fmla="*/ 177732 h 512364"/>
                <a:gd name="connsiteX3" fmla="*/ 219557 w 332924"/>
                <a:gd name="connsiteY3" fmla="*/ 59403 h 512364"/>
                <a:gd name="connsiteX4" fmla="*/ 33871 w 332924"/>
                <a:gd name="connsiteY4" fmla="*/ 33310 h 512364"/>
                <a:gd name="connsiteX5" fmla="*/ 2924 w 332924"/>
                <a:gd name="connsiteY5" fmla="*/ 186228 h 512364"/>
                <a:gd name="connsiteX6" fmla="*/ 50256 w 332924"/>
                <a:gd name="connsiteY6" fmla="*/ 89137 h 512364"/>
                <a:gd name="connsiteX7" fmla="*/ 184968 w 332924"/>
                <a:gd name="connsiteY7" fmla="*/ 231132 h 512364"/>
                <a:gd name="connsiteX8" fmla="*/ 183755 w 332924"/>
                <a:gd name="connsiteY8" fmla="*/ 233559 h 512364"/>
                <a:gd name="connsiteX9" fmla="*/ 194071 w 332924"/>
                <a:gd name="connsiteY9" fmla="*/ 330043 h 512364"/>
                <a:gd name="connsiteX10" fmla="*/ 209848 w 332924"/>
                <a:gd name="connsiteY10" fmla="*/ 498131 h 512364"/>
                <a:gd name="connsiteX11" fmla="*/ 323929 w 332924"/>
                <a:gd name="connsiteY11" fmla="*/ 428347 h 5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2924" h="512364">
                  <a:moveTo>
                    <a:pt x="323929" y="428347"/>
                  </a:moveTo>
                  <a:cubicBezTo>
                    <a:pt x="296623" y="387084"/>
                    <a:pt x="277204" y="354316"/>
                    <a:pt x="274777" y="295455"/>
                  </a:cubicBezTo>
                  <a:cubicBezTo>
                    <a:pt x="272957" y="256618"/>
                    <a:pt x="264462" y="203826"/>
                    <a:pt x="237761" y="177732"/>
                  </a:cubicBezTo>
                  <a:cubicBezTo>
                    <a:pt x="265675" y="104914"/>
                    <a:pt x="232907" y="83069"/>
                    <a:pt x="219557" y="59403"/>
                  </a:cubicBezTo>
                  <a:cubicBezTo>
                    <a:pt x="203173" y="29669"/>
                    <a:pt x="81810" y="-41935"/>
                    <a:pt x="33871" y="33310"/>
                  </a:cubicBezTo>
                  <a:cubicBezTo>
                    <a:pt x="-14067" y="107949"/>
                    <a:pt x="2924" y="186228"/>
                    <a:pt x="2924" y="186228"/>
                  </a:cubicBezTo>
                  <a:cubicBezTo>
                    <a:pt x="7778" y="144964"/>
                    <a:pt x="50256" y="89137"/>
                    <a:pt x="50256" y="89137"/>
                  </a:cubicBezTo>
                  <a:cubicBezTo>
                    <a:pt x="56930" y="132221"/>
                    <a:pt x="146132" y="202612"/>
                    <a:pt x="184968" y="231132"/>
                  </a:cubicBezTo>
                  <a:cubicBezTo>
                    <a:pt x="184362" y="231739"/>
                    <a:pt x="183755" y="232953"/>
                    <a:pt x="183755" y="233559"/>
                  </a:cubicBezTo>
                  <a:cubicBezTo>
                    <a:pt x="161909" y="265114"/>
                    <a:pt x="189216" y="296668"/>
                    <a:pt x="194071" y="330043"/>
                  </a:cubicBezTo>
                  <a:cubicBezTo>
                    <a:pt x="198925" y="363418"/>
                    <a:pt x="102442" y="453227"/>
                    <a:pt x="209848" y="498131"/>
                  </a:cubicBezTo>
                  <a:cubicBezTo>
                    <a:pt x="317255" y="543643"/>
                    <a:pt x="351236" y="469004"/>
                    <a:pt x="323929" y="428347"/>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22" name="图形 3">
              <a:extLst>
                <a:ext uri="{FF2B5EF4-FFF2-40B4-BE49-F238E27FC236}">
                  <a16:creationId xmlns:a16="http://schemas.microsoft.com/office/drawing/2014/main" id="{778969B3-4327-10C7-902F-BEB02E322676}"/>
                </a:ext>
              </a:extLst>
            </p:cNvPr>
            <p:cNvGrpSpPr/>
            <p:nvPr/>
          </p:nvGrpSpPr>
          <p:grpSpPr>
            <a:xfrm>
              <a:off x="1103434" y="4577911"/>
              <a:ext cx="625201" cy="586813"/>
              <a:chOff x="6696042" y="4469021"/>
              <a:chExt cx="660309" cy="597117"/>
            </a:xfrm>
            <a:solidFill>
              <a:srgbClr val="0E538C"/>
            </a:solidFill>
          </p:grpSpPr>
          <p:grpSp>
            <p:nvGrpSpPr>
              <p:cNvPr id="783" name="图形 3">
                <a:extLst>
                  <a:ext uri="{FF2B5EF4-FFF2-40B4-BE49-F238E27FC236}">
                    <a16:creationId xmlns:a16="http://schemas.microsoft.com/office/drawing/2014/main" id="{12E1D3A2-8E19-BD97-ADA1-0810716867CB}"/>
                  </a:ext>
                </a:extLst>
              </p:cNvPr>
              <p:cNvGrpSpPr/>
              <p:nvPr/>
            </p:nvGrpSpPr>
            <p:grpSpPr>
              <a:xfrm>
                <a:off x="6696042" y="4939140"/>
                <a:ext cx="526109" cy="117391"/>
                <a:chOff x="6696042" y="4939140"/>
                <a:chExt cx="526109" cy="117391"/>
              </a:xfrm>
              <a:solidFill>
                <a:srgbClr val="0E538C"/>
              </a:solidFill>
            </p:grpSpPr>
            <p:sp>
              <p:nvSpPr>
                <p:cNvPr id="786" name="任意多边形: 形状 785">
                  <a:extLst>
                    <a:ext uri="{FF2B5EF4-FFF2-40B4-BE49-F238E27FC236}">
                      <a16:creationId xmlns:a16="http://schemas.microsoft.com/office/drawing/2014/main" id="{73CA468B-F250-20E8-7A09-E2B82AFE7F15}"/>
                    </a:ext>
                  </a:extLst>
                </p:cNvPr>
                <p:cNvSpPr/>
                <p:nvPr/>
              </p:nvSpPr>
              <p:spPr>
                <a:xfrm>
                  <a:off x="6808910" y="4939140"/>
                  <a:ext cx="413241" cy="57924"/>
                </a:xfrm>
                <a:custGeom>
                  <a:avLst/>
                  <a:gdLst>
                    <a:gd name="connsiteX0" fmla="*/ 413242 w 413241"/>
                    <a:gd name="connsiteY0" fmla="*/ 32438 h 57924"/>
                    <a:gd name="connsiteX1" fmla="*/ 291879 w 413241"/>
                    <a:gd name="connsiteY1" fmla="*/ 57924 h 57924"/>
                    <a:gd name="connsiteX2" fmla="*/ 0 w 413241"/>
                    <a:gd name="connsiteY2" fmla="*/ 26977 h 57924"/>
                    <a:gd name="connsiteX3" fmla="*/ 276101 w 413241"/>
                    <a:gd name="connsiteY3" fmla="*/ 276 h 57924"/>
                    <a:gd name="connsiteX4" fmla="*/ 413242 w 413241"/>
                    <a:gd name="connsiteY4" fmla="*/ 32438 h 57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3241" h="57924">
                      <a:moveTo>
                        <a:pt x="413242" y="32438"/>
                      </a:moveTo>
                      <a:cubicBezTo>
                        <a:pt x="413242" y="32438"/>
                        <a:pt x="410814" y="57924"/>
                        <a:pt x="291879" y="57924"/>
                      </a:cubicBezTo>
                      <a:cubicBezTo>
                        <a:pt x="172943" y="57924"/>
                        <a:pt x="0" y="26977"/>
                        <a:pt x="0" y="26977"/>
                      </a:cubicBezTo>
                      <a:lnTo>
                        <a:pt x="276101" y="276"/>
                      </a:lnTo>
                      <a:cubicBezTo>
                        <a:pt x="276101" y="276"/>
                        <a:pt x="382294" y="-5185"/>
                        <a:pt x="413242" y="32438"/>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7" name="任意多边形: 形状 786">
                  <a:extLst>
                    <a:ext uri="{FF2B5EF4-FFF2-40B4-BE49-F238E27FC236}">
                      <a16:creationId xmlns:a16="http://schemas.microsoft.com/office/drawing/2014/main" id="{6C5D2B3B-A1C4-83EA-2A46-EE1D91228C20}"/>
                    </a:ext>
                  </a:extLst>
                </p:cNvPr>
                <p:cNvSpPr/>
                <p:nvPr/>
              </p:nvSpPr>
              <p:spPr>
                <a:xfrm>
                  <a:off x="6696042" y="4958141"/>
                  <a:ext cx="246540" cy="98391"/>
                </a:xfrm>
                <a:custGeom>
                  <a:avLst/>
                  <a:gdLst>
                    <a:gd name="connsiteX0" fmla="*/ 223308 w 246540"/>
                    <a:gd name="connsiteY0" fmla="*/ 22540 h 98391"/>
                    <a:gd name="connsiteX1" fmla="*/ 100731 w 246540"/>
                    <a:gd name="connsiteY1" fmla="*/ 68051 h 98391"/>
                    <a:gd name="connsiteX2" fmla="*/ 47332 w 246540"/>
                    <a:gd name="connsiteY2" fmla="*/ 94751 h 98391"/>
                    <a:gd name="connsiteX3" fmla="*/ 94663 w 246540"/>
                    <a:gd name="connsiteY3" fmla="*/ 54701 h 98391"/>
                    <a:gd name="connsiteX4" fmla="*/ 78886 w 246540"/>
                    <a:gd name="connsiteY4" fmla="*/ 48026 h 98391"/>
                    <a:gd name="connsiteX5" fmla="*/ 24273 w 246540"/>
                    <a:gd name="connsiteY5" fmla="*/ 85649 h 98391"/>
                    <a:gd name="connsiteX6" fmla="*/ 0 w 246540"/>
                    <a:gd name="connsiteY6" fmla="*/ 98392 h 98391"/>
                    <a:gd name="connsiteX7" fmla="*/ 39443 w 246540"/>
                    <a:gd name="connsiteY7" fmla="*/ 53487 h 98391"/>
                    <a:gd name="connsiteX8" fmla="*/ 107406 w 246540"/>
                    <a:gd name="connsiteY8" fmla="*/ 5549 h 98391"/>
                    <a:gd name="connsiteX9" fmla="*/ 198429 w 246540"/>
                    <a:gd name="connsiteY9" fmla="*/ 2515 h 98391"/>
                    <a:gd name="connsiteX10" fmla="*/ 223308 w 246540"/>
                    <a:gd name="connsiteY10" fmla="*/ 22540 h 9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6540" h="98391">
                      <a:moveTo>
                        <a:pt x="223308" y="22540"/>
                      </a:moveTo>
                      <a:cubicBezTo>
                        <a:pt x="155952" y="22540"/>
                        <a:pt x="127431" y="57128"/>
                        <a:pt x="100731" y="68051"/>
                      </a:cubicBezTo>
                      <a:cubicBezTo>
                        <a:pt x="74032" y="78973"/>
                        <a:pt x="47332" y="95358"/>
                        <a:pt x="47332" y="94751"/>
                      </a:cubicBezTo>
                      <a:cubicBezTo>
                        <a:pt x="62502" y="65017"/>
                        <a:pt x="83741" y="64410"/>
                        <a:pt x="94663" y="54701"/>
                      </a:cubicBezTo>
                      <a:cubicBezTo>
                        <a:pt x="105586" y="44992"/>
                        <a:pt x="102552" y="49846"/>
                        <a:pt x="78886" y="48026"/>
                      </a:cubicBezTo>
                      <a:cubicBezTo>
                        <a:pt x="65536" y="46812"/>
                        <a:pt x="41264" y="71692"/>
                        <a:pt x="24273" y="85649"/>
                      </a:cubicBezTo>
                      <a:cubicBezTo>
                        <a:pt x="9102" y="97178"/>
                        <a:pt x="0" y="98392"/>
                        <a:pt x="0" y="98392"/>
                      </a:cubicBezTo>
                      <a:cubicBezTo>
                        <a:pt x="0" y="98392"/>
                        <a:pt x="17598" y="73512"/>
                        <a:pt x="39443" y="53487"/>
                      </a:cubicBezTo>
                      <a:cubicBezTo>
                        <a:pt x="66143" y="29215"/>
                        <a:pt x="99518" y="9190"/>
                        <a:pt x="107406" y="5549"/>
                      </a:cubicBezTo>
                      <a:cubicBezTo>
                        <a:pt x="121970" y="-519"/>
                        <a:pt x="166874" y="-1733"/>
                        <a:pt x="198429" y="2515"/>
                      </a:cubicBezTo>
                      <a:cubicBezTo>
                        <a:pt x="234838" y="7369"/>
                        <a:pt x="271854" y="22540"/>
                        <a:pt x="223308" y="22540"/>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8" name="任意多边形: 形状 787">
                  <a:extLst>
                    <a:ext uri="{FF2B5EF4-FFF2-40B4-BE49-F238E27FC236}">
                      <a16:creationId xmlns:a16="http://schemas.microsoft.com/office/drawing/2014/main" id="{EE97F770-3E73-0851-8CB4-6494E35B3395}"/>
                    </a:ext>
                  </a:extLst>
                </p:cNvPr>
                <p:cNvSpPr/>
                <p:nvPr/>
              </p:nvSpPr>
              <p:spPr>
                <a:xfrm>
                  <a:off x="6714246" y="4964903"/>
                  <a:ext cx="93449" cy="54006"/>
                </a:xfrm>
                <a:custGeom>
                  <a:avLst/>
                  <a:gdLst>
                    <a:gd name="connsiteX0" fmla="*/ 93450 w 93449"/>
                    <a:gd name="connsiteY0" fmla="*/ 0 h 54006"/>
                    <a:gd name="connsiteX1" fmla="*/ 32768 w 93449"/>
                    <a:gd name="connsiteY1" fmla="*/ 20632 h 54006"/>
                    <a:gd name="connsiteX2" fmla="*/ 0 w 93449"/>
                    <a:gd name="connsiteY2" fmla="*/ 54006 h 54006"/>
                    <a:gd name="connsiteX3" fmla="*/ 30341 w 93449"/>
                    <a:gd name="connsiteY3" fmla="*/ 40050 h 54006"/>
                    <a:gd name="connsiteX4" fmla="*/ 93450 w 93449"/>
                    <a:gd name="connsiteY4" fmla="*/ 0 h 54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449" h="54006">
                      <a:moveTo>
                        <a:pt x="93450" y="0"/>
                      </a:moveTo>
                      <a:cubicBezTo>
                        <a:pt x="93450" y="0"/>
                        <a:pt x="41870" y="13350"/>
                        <a:pt x="32768" y="20632"/>
                      </a:cubicBezTo>
                      <a:cubicBezTo>
                        <a:pt x="26700" y="25486"/>
                        <a:pt x="0" y="54006"/>
                        <a:pt x="0" y="54006"/>
                      </a:cubicBezTo>
                      <a:cubicBezTo>
                        <a:pt x="0" y="54006"/>
                        <a:pt x="19418" y="50972"/>
                        <a:pt x="30341" y="40050"/>
                      </a:cubicBezTo>
                      <a:cubicBezTo>
                        <a:pt x="41870" y="28520"/>
                        <a:pt x="93450" y="0"/>
                        <a:pt x="93450" y="0"/>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84" name="任意多边形: 形状 783">
                <a:extLst>
                  <a:ext uri="{FF2B5EF4-FFF2-40B4-BE49-F238E27FC236}">
                    <a16:creationId xmlns:a16="http://schemas.microsoft.com/office/drawing/2014/main" id="{FDDC1371-FFD1-BB55-133B-6897F107D83F}"/>
                  </a:ext>
                </a:extLst>
              </p:cNvPr>
              <p:cNvSpPr/>
              <p:nvPr/>
            </p:nvSpPr>
            <p:spPr>
              <a:xfrm>
                <a:off x="6978818" y="4919392"/>
                <a:ext cx="266849" cy="146746"/>
              </a:xfrm>
              <a:custGeom>
                <a:avLst/>
                <a:gdLst>
                  <a:gd name="connsiteX0" fmla="*/ 145636 w 266849"/>
                  <a:gd name="connsiteY0" fmla="*/ 0 h 146746"/>
                  <a:gd name="connsiteX1" fmla="*/ 266392 w 266849"/>
                  <a:gd name="connsiteY1" fmla="*/ 88595 h 146746"/>
                  <a:gd name="connsiteX2" fmla="*/ 192361 w 266849"/>
                  <a:gd name="connsiteY2" fmla="*/ 146243 h 146746"/>
                  <a:gd name="connsiteX3" fmla="*/ 37016 w 266849"/>
                  <a:gd name="connsiteY3" fmla="*/ 129252 h 146746"/>
                  <a:gd name="connsiteX4" fmla="*/ 0 w 266849"/>
                  <a:gd name="connsiteY4" fmla="*/ 4854 h 146746"/>
                  <a:gd name="connsiteX5" fmla="*/ 145636 w 266849"/>
                  <a:gd name="connsiteY5" fmla="*/ 0 h 146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849" h="146746">
                    <a:moveTo>
                      <a:pt x="145636" y="0"/>
                    </a:moveTo>
                    <a:cubicBezTo>
                      <a:pt x="145636" y="0"/>
                      <a:pt x="275494" y="8495"/>
                      <a:pt x="266392" y="88595"/>
                    </a:cubicBezTo>
                    <a:cubicBezTo>
                      <a:pt x="261538" y="134106"/>
                      <a:pt x="231804" y="149884"/>
                      <a:pt x="192361" y="146243"/>
                    </a:cubicBezTo>
                    <a:cubicBezTo>
                      <a:pt x="119543" y="140174"/>
                      <a:pt x="37016" y="129252"/>
                      <a:pt x="37016" y="129252"/>
                    </a:cubicBezTo>
                    <a:lnTo>
                      <a:pt x="0" y="4854"/>
                    </a:lnTo>
                    <a:lnTo>
                      <a:pt x="145636" y="0"/>
                    </a:ln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5" name="任意多边形: 形状 784">
                <a:extLst>
                  <a:ext uri="{FF2B5EF4-FFF2-40B4-BE49-F238E27FC236}">
                    <a16:creationId xmlns:a16="http://schemas.microsoft.com/office/drawing/2014/main" id="{22189F13-DDE0-5020-56A6-868CE468B23A}"/>
                  </a:ext>
                </a:extLst>
              </p:cNvPr>
              <p:cNvSpPr/>
              <p:nvPr/>
            </p:nvSpPr>
            <p:spPr>
              <a:xfrm>
                <a:off x="7120644" y="4469021"/>
                <a:ext cx="235707" cy="587454"/>
              </a:xfrm>
              <a:custGeom>
                <a:avLst/>
                <a:gdLst>
                  <a:gd name="connsiteX0" fmla="*/ 31117 w 235707"/>
                  <a:gd name="connsiteY0" fmla="*/ 461294 h 587454"/>
                  <a:gd name="connsiteX1" fmla="*/ 158548 w 235707"/>
                  <a:gd name="connsiteY1" fmla="*/ 50479 h 587454"/>
                  <a:gd name="connsiteX2" fmla="*/ 208307 w 235707"/>
                  <a:gd name="connsiteY2" fmla="*/ 1327 h 587454"/>
                  <a:gd name="connsiteX3" fmla="*/ 227118 w 235707"/>
                  <a:gd name="connsiteY3" fmla="*/ 95991 h 587454"/>
                  <a:gd name="connsiteX4" fmla="*/ 183428 w 235707"/>
                  <a:gd name="connsiteY4" fmla="*/ 324760 h 587454"/>
                  <a:gd name="connsiteX5" fmla="*/ 114251 w 235707"/>
                  <a:gd name="connsiteY5" fmla="*/ 573555 h 587454"/>
                  <a:gd name="connsiteX6" fmla="*/ 33544 w 235707"/>
                  <a:gd name="connsiteY6" fmla="*/ 540180 h 587454"/>
                  <a:gd name="connsiteX7" fmla="*/ 31117 w 235707"/>
                  <a:gd name="connsiteY7" fmla="*/ 461294 h 587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707" h="587454">
                    <a:moveTo>
                      <a:pt x="31117" y="461294"/>
                    </a:moveTo>
                    <a:lnTo>
                      <a:pt x="158548" y="50479"/>
                    </a:lnTo>
                    <a:cubicBezTo>
                      <a:pt x="158548" y="50479"/>
                      <a:pt x="177360" y="-9595"/>
                      <a:pt x="208307" y="1327"/>
                    </a:cubicBezTo>
                    <a:cubicBezTo>
                      <a:pt x="252605" y="17712"/>
                      <a:pt x="230759" y="66863"/>
                      <a:pt x="227118" y="95991"/>
                    </a:cubicBezTo>
                    <a:cubicBezTo>
                      <a:pt x="219230" y="155458"/>
                      <a:pt x="224691" y="181552"/>
                      <a:pt x="183428" y="324760"/>
                    </a:cubicBezTo>
                    <a:cubicBezTo>
                      <a:pt x="157941" y="413355"/>
                      <a:pt x="136096" y="515301"/>
                      <a:pt x="114251" y="573555"/>
                    </a:cubicBezTo>
                    <a:cubicBezTo>
                      <a:pt x="99080" y="613605"/>
                      <a:pt x="72987" y="555957"/>
                      <a:pt x="33544" y="540180"/>
                    </a:cubicBezTo>
                    <a:cubicBezTo>
                      <a:pt x="-40487" y="510446"/>
                      <a:pt x="31117" y="461294"/>
                      <a:pt x="31117" y="461294"/>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23" name="任意多边形: 形状 722">
              <a:extLst>
                <a:ext uri="{FF2B5EF4-FFF2-40B4-BE49-F238E27FC236}">
                  <a16:creationId xmlns:a16="http://schemas.microsoft.com/office/drawing/2014/main" id="{5A4FBB9F-588B-2972-EFF1-8B9C21580099}"/>
                </a:ext>
              </a:extLst>
            </p:cNvPr>
            <p:cNvSpPr/>
            <p:nvPr/>
          </p:nvSpPr>
          <p:spPr>
            <a:xfrm>
              <a:off x="1536843" y="4225713"/>
              <a:ext cx="257005" cy="271672"/>
            </a:xfrm>
            <a:custGeom>
              <a:avLst/>
              <a:gdLst>
                <a:gd name="connsiteX0" fmla="*/ 7680 w 271437"/>
                <a:gd name="connsiteY0" fmla="*/ 185553 h 276443"/>
                <a:gd name="connsiteX1" fmla="*/ 180623 w 271437"/>
                <a:gd name="connsiteY1" fmla="*/ 268080 h 276443"/>
                <a:gd name="connsiteX2" fmla="*/ 263757 w 271437"/>
                <a:gd name="connsiteY2" fmla="*/ 90890 h 276443"/>
                <a:gd name="connsiteX3" fmla="*/ 90814 w 271437"/>
                <a:gd name="connsiteY3" fmla="*/ 8363 h 276443"/>
                <a:gd name="connsiteX4" fmla="*/ 7680 w 271437"/>
                <a:gd name="connsiteY4" fmla="*/ 185553 h 276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437" h="276443">
                  <a:moveTo>
                    <a:pt x="7680" y="185553"/>
                  </a:moveTo>
                  <a:cubicBezTo>
                    <a:pt x="32560" y="257157"/>
                    <a:pt x="109625" y="294173"/>
                    <a:pt x="180623" y="268080"/>
                  </a:cubicBezTo>
                  <a:cubicBezTo>
                    <a:pt x="251014" y="241987"/>
                    <a:pt x="288636" y="162494"/>
                    <a:pt x="263757" y="90890"/>
                  </a:cubicBezTo>
                  <a:cubicBezTo>
                    <a:pt x="238877" y="19285"/>
                    <a:pt x="161812" y="-17730"/>
                    <a:pt x="90814" y="8363"/>
                  </a:cubicBezTo>
                  <a:cubicBezTo>
                    <a:pt x="20424" y="34456"/>
                    <a:pt x="-17199" y="113949"/>
                    <a:pt x="7680" y="185553"/>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4" name="任意多边形: 形状 723">
              <a:extLst>
                <a:ext uri="{FF2B5EF4-FFF2-40B4-BE49-F238E27FC236}">
                  <a16:creationId xmlns:a16="http://schemas.microsoft.com/office/drawing/2014/main" id="{67C19EE5-F029-B9D6-8DF9-B54CD9A970BB}"/>
                </a:ext>
              </a:extLst>
            </p:cNvPr>
            <p:cNvSpPr/>
            <p:nvPr/>
          </p:nvSpPr>
          <p:spPr>
            <a:xfrm>
              <a:off x="1334286" y="4110345"/>
              <a:ext cx="284639" cy="358688"/>
            </a:xfrm>
            <a:custGeom>
              <a:avLst/>
              <a:gdLst>
                <a:gd name="connsiteX0" fmla="*/ 82045 w 300623"/>
                <a:gd name="connsiteY0" fmla="*/ 309622 h 364987"/>
                <a:gd name="connsiteX1" fmla="*/ 254987 w 300623"/>
                <a:gd name="connsiteY1" fmla="*/ 342390 h 364987"/>
                <a:gd name="connsiteX2" fmla="*/ 247099 w 300623"/>
                <a:gd name="connsiteY2" fmla="*/ 273820 h 364987"/>
                <a:gd name="connsiteX3" fmla="*/ 278653 w 300623"/>
                <a:gd name="connsiteY3" fmla="*/ 94809 h 364987"/>
                <a:gd name="connsiteX4" fmla="*/ 251953 w 300623"/>
                <a:gd name="connsiteY4" fmla="*/ 55366 h 364987"/>
                <a:gd name="connsiteX5" fmla="*/ 79011 w 300623"/>
                <a:gd name="connsiteY5" fmla="*/ 22598 h 364987"/>
                <a:gd name="connsiteX6" fmla="*/ 53524 w 300623"/>
                <a:gd name="connsiteY6" fmla="*/ 40802 h 364987"/>
                <a:gd name="connsiteX7" fmla="*/ 21970 w 300623"/>
                <a:gd name="connsiteY7" fmla="*/ 219813 h 364987"/>
                <a:gd name="connsiteX8" fmla="*/ 82045 w 300623"/>
                <a:gd name="connsiteY8" fmla="*/ 309622 h 364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623" h="364987">
                  <a:moveTo>
                    <a:pt x="82045" y="309622"/>
                  </a:moveTo>
                  <a:cubicBezTo>
                    <a:pt x="120881" y="367876"/>
                    <a:pt x="198553" y="382440"/>
                    <a:pt x="254987" y="342390"/>
                  </a:cubicBezTo>
                  <a:lnTo>
                    <a:pt x="247099" y="273820"/>
                  </a:lnTo>
                  <a:cubicBezTo>
                    <a:pt x="303533" y="233163"/>
                    <a:pt x="317489" y="153063"/>
                    <a:pt x="278653" y="94809"/>
                  </a:cubicBezTo>
                  <a:lnTo>
                    <a:pt x="251953" y="55366"/>
                  </a:lnTo>
                  <a:cubicBezTo>
                    <a:pt x="213117" y="-2889"/>
                    <a:pt x="135445" y="-17452"/>
                    <a:pt x="79011" y="22598"/>
                  </a:cubicBezTo>
                  <a:lnTo>
                    <a:pt x="53524" y="40802"/>
                  </a:lnTo>
                  <a:cubicBezTo>
                    <a:pt x="-2909" y="81459"/>
                    <a:pt x="-16866" y="161559"/>
                    <a:pt x="21970" y="219813"/>
                  </a:cubicBezTo>
                  <a:lnTo>
                    <a:pt x="82045" y="309622"/>
                  </a:ln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5" name="任意多边形: 形状 724">
              <a:extLst>
                <a:ext uri="{FF2B5EF4-FFF2-40B4-BE49-F238E27FC236}">
                  <a16:creationId xmlns:a16="http://schemas.microsoft.com/office/drawing/2014/main" id="{BD824587-949F-6CD2-5FE5-7D222C1496FF}"/>
                </a:ext>
              </a:extLst>
            </p:cNvPr>
            <p:cNvSpPr/>
            <p:nvPr/>
          </p:nvSpPr>
          <p:spPr>
            <a:xfrm>
              <a:off x="1359458" y="4226775"/>
              <a:ext cx="353474" cy="469327"/>
            </a:xfrm>
            <a:custGeom>
              <a:avLst/>
              <a:gdLst>
                <a:gd name="connsiteX0" fmla="*/ 4487 w 373323"/>
                <a:gd name="connsiteY0" fmla="*/ 0 h 477568"/>
                <a:gd name="connsiteX1" fmla="*/ 26939 w 373323"/>
                <a:gd name="connsiteY1" fmla="*/ 27914 h 477568"/>
                <a:gd name="connsiteX2" fmla="*/ 204736 w 373323"/>
                <a:gd name="connsiteY2" fmla="*/ 86775 h 477568"/>
                <a:gd name="connsiteX3" fmla="*/ 273913 w 373323"/>
                <a:gd name="connsiteY3" fmla="*/ 158379 h 477568"/>
                <a:gd name="connsiteX4" fmla="*/ 366756 w 373323"/>
                <a:gd name="connsiteY4" fmla="*/ 188113 h 477568"/>
                <a:gd name="connsiteX5" fmla="*/ 249640 w 373323"/>
                <a:gd name="connsiteY5" fmla="*/ 477564 h 477568"/>
                <a:gd name="connsiteX6" fmla="*/ 221120 w 373323"/>
                <a:gd name="connsiteY6" fmla="*/ 288845 h 477568"/>
                <a:gd name="connsiteX7" fmla="*/ 240538 w 373323"/>
                <a:gd name="connsiteY7" fmla="*/ 227556 h 477568"/>
                <a:gd name="connsiteX8" fmla="*/ 204129 w 373323"/>
                <a:gd name="connsiteY8" fmla="*/ 192968 h 477568"/>
                <a:gd name="connsiteX9" fmla="*/ 154370 w 373323"/>
                <a:gd name="connsiteY9" fmla="*/ 224522 h 477568"/>
                <a:gd name="connsiteX10" fmla="*/ 91261 w 373323"/>
                <a:gd name="connsiteY10" fmla="*/ 186900 h 477568"/>
                <a:gd name="connsiteX11" fmla="*/ 73057 w 373323"/>
                <a:gd name="connsiteY11" fmla="*/ 166874 h 477568"/>
                <a:gd name="connsiteX12" fmla="*/ 14802 w 373323"/>
                <a:gd name="connsiteY12" fmla="*/ 79493 h 477568"/>
                <a:gd name="connsiteX13" fmla="*/ 4487 w 373323"/>
                <a:gd name="connsiteY13" fmla="*/ 0 h 47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3323" h="477568">
                  <a:moveTo>
                    <a:pt x="4487" y="0"/>
                  </a:moveTo>
                  <a:cubicBezTo>
                    <a:pt x="11161" y="9709"/>
                    <a:pt x="18443" y="18812"/>
                    <a:pt x="26939" y="27914"/>
                  </a:cubicBezTo>
                  <a:cubicBezTo>
                    <a:pt x="82766" y="88595"/>
                    <a:pt x="157404" y="111654"/>
                    <a:pt x="204736" y="86775"/>
                  </a:cubicBezTo>
                  <a:cubicBezTo>
                    <a:pt x="226581" y="116509"/>
                    <a:pt x="251461" y="140175"/>
                    <a:pt x="273913" y="158379"/>
                  </a:cubicBezTo>
                  <a:cubicBezTo>
                    <a:pt x="300006" y="179618"/>
                    <a:pt x="366756" y="188113"/>
                    <a:pt x="366756" y="188113"/>
                  </a:cubicBezTo>
                  <a:cubicBezTo>
                    <a:pt x="405592" y="230590"/>
                    <a:pt x="259956" y="478778"/>
                    <a:pt x="249640" y="477564"/>
                  </a:cubicBezTo>
                  <a:cubicBezTo>
                    <a:pt x="228402" y="475744"/>
                    <a:pt x="201095" y="338604"/>
                    <a:pt x="221120" y="288845"/>
                  </a:cubicBezTo>
                  <a:cubicBezTo>
                    <a:pt x="230222" y="266392"/>
                    <a:pt x="244786" y="239692"/>
                    <a:pt x="240538" y="227556"/>
                  </a:cubicBezTo>
                  <a:cubicBezTo>
                    <a:pt x="225368" y="185686"/>
                    <a:pt x="204129" y="192968"/>
                    <a:pt x="204129" y="192968"/>
                  </a:cubicBezTo>
                  <a:cubicBezTo>
                    <a:pt x="204129" y="192968"/>
                    <a:pt x="176215" y="225736"/>
                    <a:pt x="154370" y="224522"/>
                  </a:cubicBezTo>
                  <a:cubicBezTo>
                    <a:pt x="131918" y="222702"/>
                    <a:pt x="93082" y="187506"/>
                    <a:pt x="91261" y="186900"/>
                  </a:cubicBezTo>
                  <a:cubicBezTo>
                    <a:pt x="84586" y="181438"/>
                    <a:pt x="78518" y="174763"/>
                    <a:pt x="73057" y="166874"/>
                  </a:cubicBezTo>
                  <a:lnTo>
                    <a:pt x="14802" y="79493"/>
                  </a:lnTo>
                  <a:cubicBezTo>
                    <a:pt x="-368" y="55220"/>
                    <a:pt x="-4009" y="26093"/>
                    <a:pt x="4487" y="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6" name="任意多边形: 形状 725">
              <a:extLst>
                <a:ext uri="{FF2B5EF4-FFF2-40B4-BE49-F238E27FC236}">
                  <a16:creationId xmlns:a16="http://schemas.microsoft.com/office/drawing/2014/main" id="{889E94EA-C7CF-D370-36F0-29A203E62BD1}"/>
                </a:ext>
              </a:extLst>
            </p:cNvPr>
            <p:cNvSpPr/>
            <p:nvPr/>
          </p:nvSpPr>
          <p:spPr>
            <a:xfrm>
              <a:off x="1539884" y="4517915"/>
              <a:ext cx="245543" cy="800601"/>
            </a:xfrm>
            <a:custGeom>
              <a:avLst/>
              <a:gdLst>
                <a:gd name="connsiteX0" fmla="*/ 259332 w 259331"/>
                <a:gd name="connsiteY0" fmla="*/ 749292 h 814659"/>
                <a:gd name="connsiteX1" fmla="*/ 197437 w 259331"/>
                <a:gd name="connsiteY1" fmla="*/ 812400 h 814659"/>
                <a:gd name="connsiteX2" fmla="*/ 118550 w 259331"/>
                <a:gd name="connsiteY2" fmla="*/ 802691 h 814659"/>
                <a:gd name="connsiteX3" fmla="*/ 84569 w 259331"/>
                <a:gd name="connsiteY3" fmla="*/ 439208 h 814659"/>
                <a:gd name="connsiteX4" fmla="*/ 38451 w 259331"/>
                <a:gd name="connsiteY4" fmla="*/ 278402 h 814659"/>
                <a:gd name="connsiteX5" fmla="*/ 828 w 259331"/>
                <a:gd name="connsiteY5" fmla="*/ 166141 h 814659"/>
                <a:gd name="connsiteX6" fmla="*/ 25101 w 259331"/>
                <a:gd name="connsiteY6" fmla="*/ 1694 h 814659"/>
                <a:gd name="connsiteX7" fmla="*/ 117944 w 259331"/>
                <a:gd name="connsiteY7" fmla="*/ 7762 h 814659"/>
                <a:gd name="connsiteX8" fmla="*/ 259332 w 259331"/>
                <a:gd name="connsiteY8" fmla="*/ 749292 h 81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331" h="814659">
                  <a:moveTo>
                    <a:pt x="259332" y="749292"/>
                  </a:moveTo>
                  <a:cubicBezTo>
                    <a:pt x="259332" y="749292"/>
                    <a:pt x="212000" y="806332"/>
                    <a:pt x="197437" y="812400"/>
                  </a:cubicBezTo>
                  <a:cubicBezTo>
                    <a:pt x="178019" y="820896"/>
                    <a:pt x="118550" y="802691"/>
                    <a:pt x="118550" y="802691"/>
                  </a:cubicBezTo>
                  <a:cubicBezTo>
                    <a:pt x="118550" y="802691"/>
                    <a:pt x="102773" y="541153"/>
                    <a:pt x="84569" y="439208"/>
                  </a:cubicBezTo>
                  <a:cubicBezTo>
                    <a:pt x="66364" y="337263"/>
                    <a:pt x="39664" y="310563"/>
                    <a:pt x="38451" y="278402"/>
                  </a:cubicBezTo>
                  <a:cubicBezTo>
                    <a:pt x="36630" y="226823"/>
                    <a:pt x="-6454" y="206191"/>
                    <a:pt x="828" y="166141"/>
                  </a:cubicBezTo>
                  <a:cubicBezTo>
                    <a:pt x="8110" y="126091"/>
                    <a:pt x="20853" y="-17117"/>
                    <a:pt x="25101" y="1694"/>
                  </a:cubicBezTo>
                  <a:cubicBezTo>
                    <a:pt x="62117" y="164321"/>
                    <a:pt x="107628" y="29001"/>
                    <a:pt x="117944" y="7762"/>
                  </a:cubicBezTo>
                  <a:cubicBezTo>
                    <a:pt x="123405" y="-3767"/>
                    <a:pt x="259332" y="749292"/>
                    <a:pt x="259332" y="749292"/>
                  </a:cubicBezTo>
                  <a:close/>
                </a:path>
              </a:pathLst>
            </a:custGeom>
            <a:solidFill>
              <a:srgbClr val="F2F0F0"/>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7" name="任意多边形: 形状 726">
              <a:extLst>
                <a:ext uri="{FF2B5EF4-FFF2-40B4-BE49-F238E27FC236}">
                  <a16:creationId xmlns:a16="http://schemas.microsoft.com/office/drawing/2014/main" id="{C2CDB030-BD6A-987A-1199-582D4E8B44CB}"/>
                </a:ext>
              </a:extLst>
            </p:cNvPr>
            <p:cNvSpPr/>
            <p:nvPr/>
          </p:nvSpPr>
          <p:spPr>
            <a:xfrm>
              <a:off x="1522215" y="4470870"/>
              <a:ext cx="142818" cy="907925"/>
            </a:xfrm>
            <a:custGeom>
              <a:avLst/>
              <a:gdLst>
                <a:gd name="connsiteX0" fmla="*/ 62574 w 150838"/>
                <a:gd name="connsiteY0" fmla="*/ 1020 h 923868"/>
                <a:gd name="connsiteX1" fmla="*/ 9174 w 150838"/>
                <a:gd name="connsiteY1" fmla="*/ 89009 h 923868"/>
                <a:gd name="connsiteX2" fmla="*/ 12815 w 150838"/>
                <a:gd name="connsiteY2" fmla="*/ 299574 h 923868"/>
                <a:gd name="connsiteX3" fmla="*/ 68035 w 150838"/>
                <a:gd name="connsiteY3" fmla="*/ 587204 h 923868"/>
                <a:gd name="connsiteX4" fmla="*/ 57719 w 150838"/>
                <a:gd name="connsiteY4" fmla="*/ 840853 h 923868"/>
                <a:gd name="connsiteX5" fmla="*/ 83813 w 150838"/>
                <a:gd name="connsiteY5" fmla="*/ 922774 h 923868"/>
                <a:gd name="connsiteX6" fmla="*/ 142674 w 150838"/>
                <a:gd name="connsiteY6" fmla="*/ 900928 h 923868"/>
                <a:gd name="connsiteX7" fmla="*/ 118401 w 150838"/>
                <a:gd name="connsiteY7" fmla="*/ 541087 h 923868"/>
                <a:gd name="connsiteX8" fmla="*/ 57113 w 150838"/>
                <a:gd name="connsiteY8" fmla="*/ 275301 h 923868"/>
                <a:gd name="connsiteX9" fmla="*/ 47404 w 150838"/>
                <a:gd name="connsiteY9" fmla="*/ 146049 h 923868"/>
                <a:gd name="connsiteX10" fmla="*/ 63788 w 150838"/>
                <a:gd name="connsiteY10" fmla="*/ 30754 h 923868"/>
                <a:gd name="connsiteX11" fmla="*/ 62574 w 150838"/>
                <a:gd name="connsiteY11" fmla="*/ 1020 h 92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838" h="923868">
                  <a:moveTo>
                    <a:pt x="62574" y="1020"/>
                  </a:moveTo>
                  <a:cubicBezTo>
                    <a:pt x="62574" y="1020"/>
                    <a:pt x="4927" y="64129"/>
                    <a:pt x="9174" y="89009"/>
                  </a:cubicBezTo>
                  <a:cubicBezTo>
                    <a:pt x="12815" y="113888"/>
                    <a:pt x="-15705" y="191560"/>
                    <a:pt x="12815" y="299574"/>
                  </a:cubicBezTo>
                  <a:cubicBezTo>
                    <a:pt x="44976" y="422757"/>
                    <a:pt x="61967" y="506498"/>
                    <a:pt x="68035" y="587204"/>
                  </a:cubicBezTo>
                  <a:cubicBezTo>
                    <a:pt x="74103" y="667911"/>
                    <a:pt x="46797" y="741943"/>
                    <a:pt x="57719" y="840853"/>
                  </a:cubicBezTo>
                  <a:cubicBezTo>
                    <a:pt x="66215" y="918526"/>
                    <a:pt x="83813" y="922774"/>
                    <a:pt x="83813" y="922774"/>
                  </a:cubicBezTo>
                  <a:cubicBezTo>
                    <a:pt x="83813" y="922774"/>
                    <a:pt x="118401" y="931269"/>
                    <a:pt x="142674" y="900928"/>
                  </a:cubicBezTo>
                  <a:cubicBezTo>
                    <a:pt x="166946" y="871194"/>
                    <a:pt x="130537" y="606623"/>
                    <a:pt x="118401" y="541087"/>
                  </a:cubicBezTo>
                  <a:cubicBezTo>
                    <a:pt x="106265" y="474943"/>
                    <a:pt x="67428" y="320812"/>
                    <a:pt x="57113" y="275301"/>
                  </a:cubicBezTo>
                  <a:cubicBezTo>
                    <a:pt x="44370" y="219474"/>
                    <a:pt x="46797" y="162433"/>
                    <a:pt x="47404" y="146049"/>
                  </a:cubicBezTo>
                  <a:cubicBezTo>
                    <a:pt x="50438" y="88402"/>
                    <a:pt x="57719" y="52600"/>
                    <a:pt x="63788" y="30754"/>
                  </a:cubicBezTo>
                  <a:cubicBezTo>
                    <a:pt x="64394" y="27720"/>
                    <a:pt x="67428" y="-6262"/>
                    <a:pt x="62574" y="1020"/>
                  </a:cubicBezTo>
                  <a:close/>
                </a:path>
              </a:pathLst>
            </a:custGeom>
            <a:solidFill>
              <a:schemeClr val="accent4">
                <a:lumMod val="60000"/>
                <a:lumOff val="4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8" name="任意多边形: 形状 727">
              <a:extLst>
                <a:ext uri="{FF2B5EF4-FFF2-40B4-BE49-F238E27FC236}">
                  <a16:creationId xmlns:a16="http://schemas.microsoft.com/office/drawing/2014/main" id="{5F4FA429-5668-E5D0-CD4A-E928B711C542}"/>
                </a:ext>
              </a:extLst>
            </p:cNvPr>
            <p:cNvSpPr/>
            <p:nvPr/>
          </p:nvSpPr>
          <p:spPr>
            <a:xfrm>
              <a:off x="1667577" y="4312790"/>
              <a:ext cx="326479" cy="344999"/>
            </a:xfrm>
            <a:custGeom>
              <a:avLst/>
              <a:gdLst>
                <a:gd name="connsiteX0" fmla="*/ 9780 w 344812"/>
                <a:gd name="connsiteY0" fmla="*/ 235907 h 351057"/>
                <a:gd name="connsiteX1" fmla="*/ 229447 w 344812"/>
                <a:gd name="connsiteY1" fmla="*/ 340279 h 351057"/>
                <a:gd name="connsiteX2" fmla="*/ 335033 w 344812"/>
                <a:gd name="connsiteY2" fmla="*/ 115151 h 351057"/>
                <a:gd name="connsiteX3" fmla="*/ 115366 w 344812"/>
                <a:gd name="connsiteY3" fmla="*/ 10778 h 351057"/>
                <a:gd name="connsiteX4" fmla="*/ 9780 w 344812"/>
                <a:gd name="connsiteY4" fmla="*/ 235907 h 351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12" h="351057">
                  <a:moveTo>
                    <a:pt x="9780" y="235907"/>
                  </a:moveTo>
                  <a:cubicBezTo>
                    <a:pt x="41334" y="326930"/>
                    <a:pt x="139638" y="373654"/>
                    <a:pt x="229447" y="340279"/>
                  </a:cubicBezTo>
                  <a:cubicBezTo>
                    <a:pt x="319256" y="306905"/>
                    <a:pt x="366588" y="206173"/>
                    <a:pt x="335033" y="115151"/>
                  </a:cubicBezTo>
                  <a:cubicBezTo>
                    <a:pt x="303479" y="24128"/>
                    <a:pt x="205175" y="-22597"/>
                    <a:pt x="115366" y="10778"/>
                  </a:cubicBezTo>
                  <a:cubicBezTo>
                    <a:pt x="25557" y="43547"/>
                    <a:pt x="-21775" y="144885"/>
                    <a:pt x="9780" y="235907"/>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9" name="任意多边形: 形状 728">
              <a:extLst>
                <a:ext uri="{FF2B5EF4-FFF2-40B4-BE49-F238E27FC236}">
                  <a16:creationId xmlns:a16="http://schemas.microsoft.com/office/drawing/2014/main" id="{62788DCE-85F4-0D90-908B-D5421337B108}"/>
                </a:ext>
              </a:extLst>
            </p:cNvPr>
            <p:cNvSpPr/>
            <p:nvPr/>
          </p:nvSpPr>
          <p:spPr>
            <a:xfrm>
              <a:off x="1209726" y="6082003"/>
              <a:ext cx="205115" cy="333952"/>
            </a:xfrm>
            <a:custGeom>
              <a:avLst/>
              <a:gdLst>
                <a:gd name="connsiteX0" fmla="*/ 184472 w 216633"/>
                <a:gd name="connsiteY0" fmla="*/ 0 h 339816"/>
                <a:gd name="connsiteX1" fmla="*/ 216633 w 216633"/>
                <a:gd name="connsiteY1" fmla="*/ 256683 h 339816"/>
                <a:gd name="connsiteX2" fmla="*/ 77066 w 216633"/>
                <a:gd name="connsiteY2" fmla="*/ 322826 h 339816"/>
                <a:gd name="connsiteX3" fmla="*/ 0 w 216633"/>
                <a:gd name="connsiteY3" fmla="*/ 339817 h 339816"/>
                <a:gd name="connsiteX4" fmla="*/ 137140 w 216633"/>
                <a:gd name="connsiteY4" fmla="*/ 233624 h 339816"/>
                <a:gd name="connsiteX5" fmla="*/ 92236 w 216633"/>
                <a:gd name="connsiteY5" fmla="*/ 1820 h 339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633" h="339816">
                  <a:moveTo>
                    <a:pt x="184472" y="0"/>
                  </a:moveTo>
                  <a:lnTo>
                    <a:pt x="216633" y="256683"/>
                  </a:lnTo>
                  <a:lnTo>
                    <a:pt x="77066" y="322826"/>
                  </a:lnTo>
                  <a:lnTo>
                    <a:pt x="0" y="339817"/>
                  </a:lnTo>
                  <a:lnTo>
                    <a:pt x="137140" y="233624"/>
                  </a:lnTo>
                  <a:lnTo>
                    <a:pt x="92236" y="1820"/>
                  </a:lnTo>
                  <a:close/>
                </a:path>
              </a:pathLst>
            </a:custGeom>
            <a:solidFill>
              <a:srgbClr val="FCBAA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0" name="任意多边形: 形状 729">
              <a:extLst>
                <a:ext uri="{FF2B5EF4-FFF2-40B4-BE49-F238E27FC236}">
                  <a16:creationId xmlns:a16="http://schemas.microsoft.com/office/drawing/2014/main" id="{D509E89D-AB1A-A155-BF25-389DBEBFC8AB}"/>
                </a:ext>
              </a:extLst>
            </p:cNvPr>
            <p:cNvSpPr/>
            <p:nvPr/>
          </p:nvSpPr>
          <p:spPr>
            <a:xfrm>
              <a:off x="1175600" y="6312035"/>
              <a:ext cx="247859" cy="127773"/>
            </a:xfrm>
            <a:custGeom>
              <a:avLst/>
              <a:gdLst>
                <a:gd name="connsiteX0" fmla="*/ 261777 w 261777"/>
                <a:gd name="connsiteY0" fmla="*/ 61448 h 130017"/>
                <a:gd name="connsiteX1" fmla="*/ 231437 w 261777"/>
                <a:gd name="connsiteY1" fmla="*/ 69336 h 130017"/>
                <a:gd name="connsiteX2" fmla="*/ 210805 w 261777"/>
                <a:gd name="connsiteY2" fmla="*/ 50525 h 130017"/>
                <a:gd name="connsiteX3" fmla="*/ 99151 w 261777"/>
                <a:gd name="connsiteY3" fmla="*/ 106352 h 130017"/>
                <a:gd name="connsiteX4" fmla="*/ 240 w 261777"/>
                <a:gd name="connsiteY4" fmla="*/ 130018 h 130017"/>
                <a:gd name="connsiteX5" fmla="*/ 2060 w 261777"/>
                <a:gd name="connsiteY5" fmla="*/ 117882 h 130017"/>
                <a:gd name="connsiteX6" fmla="*/ 83980 w 261777"/>
                <a:gd name="connsiteY6" fmla="*/ 65695 h 130017"/>
                <a:gd name="connsiteX7" fmla="*/ 94903 w 261777"/>
                <a:gd name="connsiteY7" fmla="*/ 89968 h 130017"/>
                <a:gd name="connsiteX8" fmla="*/ 210198 w 261777"/>
                <a:gd name="connsiteY8" fmla="*/ 33534 h 130017"/>
                <a:gd name="connsiteX9" fmla="*/ 253282 w 261777"/>
                <a:gd name="connsiteY9" fmla="*/ 159 h 130017"/>
                <a:gd name="connsiteX10" fmla="*/ 261777 w 261777"/>
                <a:gd name="connsiteY10" fmla="*/ 61448 h 130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1777" h="130017">
                  <a:moveTo>
                    <a:pt x="261777" y="61448"/>
                  </a:moveTo>
                  <a:lnTo>
                    <a:pt x="231437" y="69336"/>
                  </a:lnTo>
                  <a:lnTo>
                    <a:pt x="210805" y="50525"/>
                  </a:lnTo>
                  <a:lnTo>
                    <a:pt x="99151" y="106352"/>
                  </a:lnTo>
                  <a:lnTo>
                    <a:pt x="240" y="130018"/>
                  </a:lnTo>
                  <a:cubicBezTo>
                    <a:pt x="240" y="130018"/>
                    <a:pt x="-974" y="122129"/>
                    <a:pt x="2060" y="117882"/>
                  </a:cubicBezTo>
                  <a:cubicBezTo>
                    <a:pt x="14197" y="101498"/>
                    <a:pt x="83980" y="65695"/>
                    <a:pt x="83980" y="65695"/>
                  </a:cubicBezTo>
                  <a:cubicBezTo>
                    <a:pt x="83980" y="65695"/>
                    <a:pt x="85194" y="89361"/>
                    <a:pt x="94903" y="89968"/>
                  </a:cubicBezTo>
                  <a:cubicBezTo>
                    <a:pt x="104612" y="90575"/>
                    <a:pt x="190173" y="45670"/>
                    <a:pt x="210198" y="33534"/>
                  </a:cubicBezTo>
                  <a:cubicBezTo>
                    <a:pt x="244180" y="12296"/>
                    <a:pt x="250855" y="-1661"/>
                    <a:pt x="253282" y="159"/>
                  </a:cubicBezTo>
                  <a:cubicBezTo>
                    <a:pt x="260564" y="3800"/>
                    <a:pt x="261777" y="61448"/>
                    <a:pt x="261777" y="61448"/>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1" name="任意多边形: 形状 730">
              <a:extLst>
                <a:ext uri="{FF2B5EF4-FFF2-40B4-BE49-F238E27FC236}">
                  <a16:creationId xmlns:a16="http://schemas.microsoft.com/office/drawing/2014/main" id="{F83B74EE-5016-1F1B-1D32-658D113D175E}"/>
                </a:ext>
              </a:extLst>
            </p:cNvPr>
            <p:cNvSpPr/>
            <p:nvPr/>
          </p:nvSpPr>
          <p:spPr>
            <a:xfrm>
              <a:off x="743189" y="5705113"/>
              <a:ext cx="322323" cy="240922"/>
            </a:xfrm>
            <a:custGeom>
              <a:avLst/>
              <a:gdLst>
                <a:gd name="connsiteX0" fmla="*/ 340424 w 340423"/>
                <a:gd name="connsiteY0" fmla="*/ 26700 h 245153"/>
                <a:gd name="connsiteX1" fmla="*/ 229376 w 340423"/>
                <a:gd name="connsiteY1" fmla="*/ 245154 h 245153"/>
                <a:gd name="connsiteX2" fmla="*/ 76459 w 340423"/>
                <a:gd name="connsiteY2" fmla="*/ 237872 h 245153"/>
                <a:gd name="connsiteX3" fmla="*/ 0 w 340423"/>
                <a:gd name="connsiteY3" fmla="*/ 215420 h 245153"/>
                <a:gd name="connsiteX4" fmla="*/ 169302 w 340423"/>
                <a:gd name="connsiteY4" fmla="*/ 186899 h 245153"/>
                <a:gd name="connsiteX5" fmla="*/ 261538 w 340423"/>
                <a:gd name="connsiteY5" fmla="*/ 0 h 245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423" h="245153">
                  <a:moveTo>
                    <a:pt x="340424" y="26700"/>
                  </a:moveTo>
                  <a:lnTo>
                    <a:pt x="229376" y="245154"/>
                  </a:lnTo>
                  <a:lnTo>
                    <a:pt x="76459" y="237872"/>
                  </a:lnTo>
                  <a:lnTo>
                    <a:pt x="0" y="215420"/>
                  </a:lnTo>
                  <a:lnTo>
                    <a:pt x="169302" y="186899"/>
                  </a:lnTo>
                  <a:lnTo>
                    <a:pt x="261538" y="0"/>
                  </a:lnTo>
                  <a:close/>
                </a:path>
              </a:pathLst>
            </a:custGeom>
            <a:solidFill>
              <a:srgbClr val="FCBAA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2" name="任意多边形: 形状 731">
              <a:extLst>
                <a:ext uri="{FF2B5EF4-FFF2-40B4-BE49-F238E27FC236}">
                  <a16:creationId xmlns:a16="http://schemas.microsoft.com/office/drawing/2014/main" id="{FDE38A77-2721-DC25-A023-26B6C153B46D}"/>
                </a:ext>
              </a:extLst>
            </p:cNvPr>
            <p:cNvSpPr/>
            <p:nvPr/>
          </p:nvSpPr>
          <p:spPr>
            <a:xfrm>
              <a:off x="705843" y="5904888"/>
              <a:ext cx="265341" cy="79313"/>
            </a:xfrm>
            <a:custGeom>
              <a:avLst/>
              <a:gdLst>
                <a:gd name="connsiteX0" fmla="*/ 259717 w 280241"/>
                <a:gd name="connsiteY0" fmla="*/ 80706 h 80706"/>
                <a:gd name="connsiteX1" fmla="*/ 229376 w 280241"/>
                <a:gd name="connsiteY1" fmla="*/ 73425 h 80706"/>
                <a:gd name="connsiteX2" fmla="*/ 219667 w 280241"/>
                <a:gd name="connsiteY2" fmla="*/ 46725 h 80706"/>
                <a:gd name="connsiteX3" fmla="*/ 81920 w 280241"/>
                <a:gd name="connsiteY3" fmla="*/ 44905 h 80706"/>
                <a:gd name="connsiteX4" fmla="*/ 0 w 280241"/>
                <a:gd name="connsiteY4" fmla="*/ 25486 h 80706"/>
                <a:gd name="connsiteX5" fmla="*/ 15777 w 280241"/>
                <a:gd name="connsiteY5" fmla="*/ 11530 h 80706"/>
                <a:gd name="connsiteX6" fmla="*/ 98911 w 280241"/>
                <a:gd name="connsiteY6" fmla="*/ 0 h 80706"/>
                <a:gd name="connsiteX7" fmla="*/ 100731 w 280241"/>
                <a:gd name="connsiteY7" fmla="*/ 23666 h 80706"/>
                <a:gd name="connsiteX8" fmla="*/ 226949 w 280241"/>
                <a:gd name="connsiteY8" fmla="*/ 30341 h 80706"/>
                <a:gd name="connsiteX9" fmla="*/ 279742 w 280241"/>
                <a:gd name="connsiteY9" fmla="*/ 21239 h 80706"/>
                <a:gd name="connsiteX10" fmla="*/ 259717 w 280241"/>
                <a:gd name="connsiteY10" fmla="*/ 80706 h 8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241" h="80706">
                  <a:moveTo>
                    <a:pt x="259717" y="80706"/>
                  </a:moveTo>
                  <a:lnTo>
                    <a:pt x="229376" y="73425"/>
                  </a:lnTo>
                  <a:lnTo>
                    <a:pt x="219667" y="46725"/>
                  </a:lnTo>
                  <a:lnTo>
                    <a:pt x="81920" y="44905"/>
                  </a:lnTo>
                  <a:lnTo>
                    <a:pt x="0" y="25486"/>
                  </a:lnTo>
                  <a:cubicBezTo>
                    <a:pt x="0" y="25486"/>
                    <a:pt x="9709" y="14564"/>
                    <a:pt x="15777" y="11530"/>
                  </a:cubicBezTo>
                  <a:cubicBezTo>
                    <a:pt x="33982" y="3641"/>
                    <a:pt x="98911" y="0"/>
                    <a:pt x="98911" y="0"/>
                  </a:cubicBezTo>
                  <a:cubicBezTo>
                    <a:pt x="98911" y="0"/>
                    <a:pt x="92236" y="18811"/>
                    <a:pt x="100731" y="23666"/>
                  </a:cubicBezTo>
                  <a:cubicBezTo>
                    <a:pt x="109227" y="29127"/>
                    <a:pt x="203890" y="32161"/>
                    <a:pt x="226949" y="30341"/>
                  </a:cubicBezTo>
                  <a:cubicBezTo>
                    <a:pt x="266999" y="27307"/>
                    <a:pt x="278529" y="18811"/>
                    <a:pt x="279742" y="21239"/>
                  </a:cubicBezTo>
                  <a:cubicBezTo>
                    <a:pt x="283990" y="29734"/>
                    <a:pt x="259717" y="80706"/>
                    <a:pt x="259717" y="80706"/>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3" name="任意多边形: 形状 732">
              <a:extLst>
                <a:ext uri="{FF2B5EF4-FFF2-40B4-BE49-F238E27FC236}">
                  <a16:creationId xmlns:a16="http://schemas.microsoft.com/office/drawing/2014/main" id="{1725B307-2D2E-F32E-1AA8-32282FA5B83C}"/>
                </a:ext>
              </a:extLst>
            </p:cNvPr>
            <p:cNvSpPr/>
            <p:nvPr/>
          </p:nvSpPr>
          <p:spPr>
            <a:xfrm>
              <a:off x="967839" y="5089089"/>
              <a:ext cx="1049588" cy="720980"/>
            </a:xfrm>
            <a:custGeom>
              <a:avLst/>
              <a:gdLst>
                <a:gd name="connsiteX0" fmla="*/ 913258 w 1108527"/>
                <a:gd name="connsiteY0" fmla="*/ 0 h 733640"/>
                <a:gd name="connsiteX1" fmla="*/ 830731 w 1108527"/>
                <a:gd name="connsiteY1" fmla="*/ 37016 h 733640"/>
                <a:gd name="connsiteX2" fmla="*/ 831338 w 1108527"/>
                <a:gd name="connsiteY2" fmla="*/ 150490 h 733640"/>
                <a:gd name="connsiteX3" fmla="*/ 262751 w 1108527"/>
                <a:gd name="connsiteY3" fmla="*/ 57648 h 733640"/>
                <a:gd name="connsiteX4" fmla="*/ 174156 w 1108527"/>
                <a:gd name="connsiteY4" fmla="*/ 129252 h 733640"/>
                <a:gd name="connsiteX5" fmla="*/ 0 w 1108527"/>
                <a:gd name="connsiteY5" fmla="*/ 648079 h 733640"/>
                <a:gd name="connsiteX6" fmla="*/ 78886 w 1108527"/>
                <a:gd name="connsiteY6" fmla="*/ 733640 h 733640"/>
                <a:gd name="connsiteX7" fmla="*/ 327074 w 1108527"/>
                <a:gd name="connsiteY7" fmla="*/ 290058 h 733640"/>
                <a:gd name="connsiteX8" fmla="*/ 1003067 w 1108527"/>
                <a:gd name="connsiteY8" fmla="*/ 483632 h 733640"/>
                <a:gd name="connsiteX9" fmla="*/ 1107439 w 1108527"/>
                <a:gd name="connsiteY9" fmla="*/ 226342 h 733640"/>
                <a:gd name="connsiteX10" fmla="*/ 1081953 w 1108527"/>
                <a:gd name="connsiteY10" fmla="*/ 47332 h 733640"/>
                <a:gd name="connsiteX11" fmla="*/ 913258 w 1108527"/>
                <a:gd name="connsiteY11" fmla="*/ 0 h 73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8527" h="733640">
                  <a:moveTo>
                    <a:pt x="913258" y="0"/>
                  </a:moveTo>
                  <a:lnTo>
                    <a:pt x="830731" y="37016"/>
                  </a:lnTo>
                  <a:lnTo>
                    <a:pt x="831338" y="150490"/>
                  </a:lnTo>
                  <a:lnTo>
                    <a:pt x="262751" y="57648"/>
                  </a:lnTo>
                  <a:cubicBezTo>
                    <a:pt x="262751" y="57648"/>
                    <a:pt x="208745" y="40050"/>
                    <a:pt x="174156" y="129252"/>
                  </a:cubicBezTo>
                  <a:cubicBezTo>
                    <a:pt x="125004" y="255469"/>
                    <a:pt x="0" y="648079"/>
                    <a:pt x="0" y="648079"/>
                  </a:cubicBezTo>
                  <a:lnTo>
                    <a:pt x="78886" y="733640"/>
                  </a:lnTo>
                  <a:lnTo>
                    <a:pt x="327074" y="290058"/>
                  </a:lnTo>
                  <a:cubicBezTo>
                    <a:pt x="327074" y="290058"/>
                    <a:pt x="835586" y="537032"/>
                    <a:pt x="1003067" y="483632"/>
                  </a:cubicBezTo>
                  <a:cubicBezTo>
                    <a:pt x="1067389" y="463001"/>
                    <a:pt x="1116541" y="345278"/>
                    <a:pt x="1107439" y="226342"/>
                  </a:cubicBezTo>
                  <a:cubicBezTo>
                    <a:pt x="1100157" y="132893"/>
                    <a:pt x="1081953" y="47332"/>
                    <a:pt x="1081953" y="47332"/>
                  </a:cubicBezTo>
                  <a:lnTo>
                    <a:pt x="913258" y="0"/>
                  </a:ln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4" name="任意多边形: 形状 733">
              <a:extLst>
                <a:ext uri="{FF2B5EF4-FFF2-40B4-BE49-F238E27FC236}">
                  <a16:creationId xmlns:a16="http://schemas.microsoft.com/office/drawing/2014/main" id="{491140D7-7C83-10B1-6678-2545CEC7703D}"/>
                </a:ext>
              </a:extLst>
            </p:cNvPr>
            <p:cNvSpPr/>
            <p:nvPr/>
          </p:nvSpPr>
          <p:spPr>
            <a:xfrm>
              <a:off x="1214322" y="5330097"/>
              <a:ext cx="549846" cy="845531"/>
            </a:xfrm>
            <a:custGeom>
              <a:avLst/>
              <a:gdLst>
                <a:gd name="connsiteX0" fmla="*/ 580723 w 580722"/>
                <a:gd name="connsiteY0" fmla="*/ 235965 h 860378"/>
                <a:gd name="connsiteX1" fmla="*/ 173549 w 580722"/>
                <a:gd name="connsiteY1" fmla="*/ 205624 h 860378"/>
                <a:gd name="connsiteX2" fmla="*/ 208745 w 580722"/>
                <a:gd name="connsiteY2" fmla="*/ 856131 h 860378"/>
                <a:gd name="connsiteX3" fmla="*/ 88595 w 580722"/>
                <a:gd name="connsiteY3" fmla="*/ 860379 h 860378"/>
                <a:gd name="connsiteX4" fmla="*/ 0 w 580722"/>
                <a:gd name="connsiteY4" fmla="*/ 98218 h 860378"/>
                <a:gd name="connsiteX5" fmla="*/ 101338 w 580722"/>
                <a:gd name="connsiteY5" fmla="*/ 1734 h 860378"/>
                <a:gd name="connsiteX6" fmla="*/ 580723 w 580722"/>
                <a:gd name="connsiteY6" fmla="*/ 235965 h 860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722" h="860378">
                  <a:moveTo>
                    <a:pt x="580723" y="235965"/>
                  </a:moveTo>
                  <a:lnTo>
                    <a:pt x="173549" y="205624"/>
                  </a:lnTo>
                  <a:lnTo>
                    <a:pt x="208745" y="856131"/>
                  </a:lnTo>
                  <a:lnTo>
                    <a:pt x="88595" y="860379"/>
                  </a:lnTo>
                  <a:lnTo>
                    <a:pt x="0" y="98218"/>
                  </a:lnTo>
                  <a:cubicBezTo>
                    <a:pt x="0" y="98218"/>
                    <a:pt x="23666" y="-15257"/>
                    <a:pt x="101338" y="1734"/>
                  </a:cubicBezTo>
                  <a:cubicBezTo>
                    <a:pt x="179617" y="19331"/>
                    <a:pt x="367730" y="168608"/>
                    <a:pt x="580723" y="235965"/>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5" name="任意多边形: 形状 734">
              <a:extLst>
                <a:ext uri="{FF2B5EF4-FFF2-40B4-BE49-F238E27FC236}">
                  <a16:creationId xmlns:a16="http://schemas.microsoft.com/office/drawing/2014/main" id="{86743C6C-6476-3C0D-266C-2735FFCE0B58}"/>
                </a:ext>
              </a:extLst>
            </p:cNvPr>
            <p:cNvSpPr/>
            <p:nvPr/>
          </p:nvSpPr>
          <p:spPr>
            <a:xfrm>
              <a:off x="1647743" y="4400186"/>
              <a:ext cx="502525" cy="1322220"/>
            </a:xfrm>
            <a:custGeom>
              <a:avLst/>
              <a:gdLst>
                <a:gd name="connsiteX0" fmla="*/ 397245 w 530744"/>
                <a:gd name="connsiteY0" fmla="*/ 1345439 h 1345438"/>
                <a:gd name="connsiteX1" fmla="*/ 128426 w 530744"/>
                <a:gd name="connsiteY1" fmla="*/ 970426 h 1345438"/>
                <a:gd name="connsiteX2" fmla="*/ 55608 w 530744"/>
                <a:gd name="connsiteY2" fmla="*/ 537766 h 1345438"/>
                <a:gd name="connsiteX3" fmla="*/ 995 w 530744"/>
                <a:gd name="connsiteY3" fmla="*/ 143943 h 1345438"/>
                <a:gd name="connsiteX4" fmla="*/ 14345 w 530744"/>
                <a:gd name="connsiteY4" fmla="*/ 80834 h 1345438"/>
                <a:gd name="connsiteX5" fmla="*/ 40438 w 530744"/>
                <a:gd name="connsiteY5" fmla="*/ 734 h 1345438"/>
                <a:gd name="connsiteX6" fmla="*/ 175151 w 530744"/>
                <a:gd name="connsiteY6" fmla="*/ 55955 h 1345438"/>
                <a:gd name="connsiteX7" fmla="*/ 294087 w 530744"/>
                <a:gd name="connsiteY7" fmla="*/ 547476 h 1345438"/>
                <a:gd name="connsiteX8" fmla="*/ 408775 w 530744"/>
                <a:gd name="connsiteY8" fmla="*/ 771390 h 1345438"/>
                <a:gd name="connsiteX9" fmla="*/ 530745 w 530744"/>
                <a:gd name="connsiteY9" fmla="*/ 1151258 h 1345438"/>
                <a:gd name="connsiteX10" fmla="*/ 397245 w 530744"/>
                <a:gd name="connsiteY10" fmla="*/ 1345439 h 1345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0744" h="1345438">
                  <a:moveTo>
                    <a:pt x="397245" y="1345439"/>
                  </a:moveTo>
                  <a:cubicBezTo>
                    <a:pt x="397245" y="1345439"/>
                    <a:pt x="183646" y="1105746"/>
                    <a:pt x="128426" y="970426"/>
                  </a:cubicBezTo>
                  <a:cubicBezTo>
                    <a:pt x="62283" y="808406"/>
                    <a:pt x="67744" y="605123"/>
                    <a:pt x="55608" y="537766"/>
                  </a:cubicBezTo>
                  <a:cubicBezTo>
                    <a:pt x="33156" y="413976"/>
                    <a:pt x="5849" y="173677"/>
                    <a:pt x="995" y="143943"/>
                  </a:cubicBezTo>
                  <a:cubicBezTo>
                    <a:pt x="-4467" y="114209"/>
                    <a:pt x="14345" y="80834"/>
                    <a:pt x="14345" y="80834"/>
                  </a:cubicBezTo>
                  <a:cubicBezTo>
                    <a:pt x="14345" y="80834"/>
                    <a:pt x="388" y="-8975"/>
                    <a:pt x="40438" y="734"/>
                  </a:cubicBezTo>
                  <a:cubicBezTo>
                    <a:pt x="98085" y="14691"/>
                    <a:pt x="155126" y="46245"/>
                    <a:pt x="175151" y="55955"/>
                  </a:cubicBezTo>
                  <a:cubicBezTo>
                    <a:pt x="212773" y="72945"/>
                    <a:pt x="289839" y="525630"/>
                    <a:pt x="294087" y="547476"/>
                  </a:cubicBezTo>
                  <a:cubicBezTo>
                    <a:pt x="309864" y="626362"/>
                    <a:pt x="367512" y="697966"/>
                    <a:pt x="408775" y="771390"/>
                  </a:cubicBezTo>
                  <a:cubicBezTo>
                    <a:pt x="505865" y="945547"/>
                    <a:pt x="530745" y="1151258"/>
                    <a:pt x="530745" y="1151258"/>
                  </a:cubicBezTo>
                  <a:cubicBezTo>
                    <a:pt x="530745" y="1151258"/>
                    <a:pt x="518609" y="1301748"/>
                    <a:pt x="397245" y="1345439"/>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36" name="图形 3">
              <a:extLst>
                <a:ext uri="{FF2B5EF4-FFF2-40B4-BE49-F238E27FC236}">
                  <a16:creationId xmlns:a16="http://schemas.microsoft.com/office/drawing/2014/main" id="{B91CDBF4-0754-D843-50CC-CE9DC8F49C78}"/>
                </a:ext>
              </a:extLst>
            </p:cNvPr>
            <p:cNvGrpSpPr/>
            <p:nvPr/>
          </p:nvGrpSpPr>
          <p:grpSpPr>
            <a:xfrm>
              <a:off x="1264883" y="5062254"/>
              <a:ext cx="550421" cy="99589"/>
              <a:chOff x="6866557" y="4961869"/>
              <a:chExt cx="581329" cy="101338"/>
            </a:xfrm>
            <a:solidFill>
              <a:srgbClr val="FFE3CA"/>
            </a:solidFill>
          </p:grpSpPr>
          <p:sp>
            <p:nvSpPr>
              <p:cNvPr id="780" name="任意多边形: 形状 779">
                <a:extLst>
                  <a:ext uri="{FF2B5EF4-FFF2-40B4-BE49-F238E27FC236}">
                    <a16:creationId xmlns:a16="http://schemas.microsoft.com/office/drawing/2014/main" id="{88EFE339-CCAC-ED5D-1263-BA15FA611E21}"/>
                  </a:ext>
                </a:extLst>
              </p:cNvPr>
              <p:cNvSpPr/>
              <p:nvPr/>
            </p:nvSpPr>
            <p:spPr>
              <a:xfrm>
                <a:off x="6975177" y="4961869"/>
                <a:ext cx="472709" cy="68350"/>
              </a:xfrm>
              <a:custGeom>
                <a:avLst/>
                <a:gdLst>
                  <a:gd name="connsiteX0" fmla="*/ 472710 w 472709"/>
                  <a:gd name="connsiteY0" fmla="*/ 44904 h 68350"/>
                  <a:gd name="connsiteX1" fmla="*/ 334962 w 472709"/>
                  <a:gd name="connsiteY1" fmla="*/ 67356 h 68350"/>
                  <a:gd name="connsiteX2" fmla="*/ 0 w 472709"/>
                  <a:gd name="connsiteY2" fmla="*/ 14563 h 68350"/>
                  <a:gd name="connsiteX3" fmla="*/ 314937 w 472709"/>
                  <a:gd name="connsiteY3" fmla="*/ 0 h 68350"/>
                  <a:gd name="connsiteX4" fmla="*/ 472710 w 472709"/>
                  <a:gd name="connsiteY4" fmla="*/ 44904 h 68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709" h="68350">
                    <a:moveTo>
                      <a:pt x="472710" y="44904"/>
                    </a:moveTo>
                    <a:cubicBezTo>
                      <a:pt x="472710" y="44904"/>
                      <a:pt x="470889" y="74032"/>
                      <a:pt x="334962" y="67356"/>
                    </a:cubicBezTo>
                    <a:cubicBezTo>
                      <a:pt x="199036" y="60075"/>
                      <a:pt x="0" y="14563"/>
                      <a:pt x="0" y="14563"/>
                    </a:cubicBezTo>
                    <a:lnTo>
                      <a:pt x="314937" y="0"/>
                    </a:lnTo>
                    <a:cubicBezTo>
                      <a:pt x="314937" y="0"/>
                      <a:pt x="435694" y="607"/>
                      <a:pt x="472710" y="44904"/>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1" name="任意多边形: 形状 780">
                <a:extLst>
                  <a:ext uri="{FF2B5EF4-FFF2-40B4-BE49-F238E27FC236}">
                    <a16:creationId xmlns:a16="http://schemas.microsoft.com/office/drawing/2014/main" id="{D62F8EB5-C3A7-02EA-D8A2-4DBE8AE8C275}"/>
                  </a:ext>
                </a:extLst>
              </p:cNvPr>
              <p:cNvSpPr/>
              <p:nvPr/>
            </p:nvSpPr>
            <p:spPr>
              <a:xfrm>
                <a:off x="6866557" y="4969500"/>
                <a:ext cx="237751" cy="93707"/>
              </a:xfrm>
              <a:custGeom>
                <a:avLst/>
                <a:gdLst>
                  <a:gd name="connsiteX0" fmla="*/ 215420 w 237751"/>
                  <a:gd name="connsiteY0" fmla="*/ 22710 h 93707"/>
                  <a:gd name="connsiteX1" fmla="*/ 97091 w 237751"/>
                  <a:gd name="connsiteY1" fmla="*/ 65187 h 93707"/>
                  <a:gd name="connsiteX2" fmla="*/ 45511 w 237751"/>
                  <a:gd name="connsiteY2" fmla="*/ 90673 h 93707"/>
                  <a:gd name="connsiteX3" fmla="*/ 91629 w 237751"/>
                  <a:gd name="connsiteY3" fmla="*/ 52444 h 93707"/>
                  <a:gd name="connsiteX4" fmla="*/ 76459 w 237751"/>
                  <a:gd name="connsiteY4" fmla="*/ 45769 h 93707"/>
                  <a:gd name="connsiteX5" fmla="*/ 23666 w 237751"/>
                  <a:gd name="connsiteY5" fmla="*/ 81571 h 93707"/>
                  <a:gd name="connsiteX6" fmla="*/ 0 w 237751"/>
                  <a:gd name="connsiteY6" fmla="*/ 93707 h 93707"/>
                  <a:gd name="connsiteX7" fmla="*/ 38229 w 237751"/>
                  <a:gd name="connsiteY7" fmla="*/ 50017 h 93707"/>
                  <a:gd name="connsiteX8" fmla="*/ 103766 w 237751"/>
                  <a:gd name="connsiteY8" fmla="*/ 4505 h 93707"/>
                  <a:gd name="connsiteX9" fmla="*/ 191754 w 237751"/>
                  <a:gd name="connsiteY9" fmla="*/ 3292 h 93707"/>
                  <a:gd name="connsiteX10" fmla="*/ 215420 w 237751"/>
                  <a:gd name="connsiteY10" fmla="*/ 22710 h 93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7751" h="93707">
                    <a:moveTo>
                      <a:pt x="215420" y="22710"/>
                    </a:moveTo>
                    <a:cubicBezTo>
                      <a:pt x="150490" y="21496"/>
                      <a:pt x="122577" y="54871"/>
                      <a:pt x="97091" y="65187"/>
                    </a:cubicBezTo>
                    <a:cubicBezTo>
                      <a:pt x="71604" y="75503"/>
                      <a:pt x="45511" y="90673"/>
                      <a:pt x="45511" y="90673"/>
                    </a:cubicBezTo>
                    <a:cubicBezTo>
                      <a:pt x="60075" y="62153"/>
                      <a:pt x="80706" y="61546"/>
                      <a:pt x="91629" y="52444"/>
                    </a:cubicBezTo>
                    <a:cubicBezTo>
                      <a:pt x="101945" y="43341"/>
                      <a:pt x="99518" y="48196"/>
                      <a:pt x="76459" y="45769"/>
                    </a:cubicBezTo>
                    <a:cubicBezTo>
                      <a:pt x="63109" y="44555"/>
                      <a:pt x="40050" y="68221"/>
                      <a:pt x="23666" y="81571"/>
                    </a:cubicBezTo>
                    <a:cubicBezTo>
                      <a:pt x="9102" y="93100"/>
                      <a:pt x="0" y="93707"/>
                      <a:pt x="0" y="93707"/>
                    </a:cubicBezTo>
                    <a:cubicBezTo>
                      <a:pt x="0" y="93707"/>
                      <a:pt x="16991" y="69435"/>
                      <a:pt x="38229" y="50017"/>
                    </a:cubicBezTo>
                    <a:cubicBezTo>
                      <a:pt x="64323" y="26958"/>
                      <a:pt x="95877" y="7539"/>
                      <a:pt x="103766" y="4505"/>
                    </a:cubicBezTo>
                    <a:cubicBezTo>
                      <a:pt x="117722" y="-956"/>
                      <a:pt x="160806" y="-1563"/>
                      <a:pt x="191754" y="3292"/>
                    </a:cubicBezTo>
                    <a:cubicBezTo>
                      <a:pt x="226342" y="8146"/>
                      <a:pt x="262145" y="23924"/>
                      <a:pt x="215420" y="2271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2" name="任意多边形: 形状 781">
                <a:extLst>
                  <a:ext uri="{FF2B5EF4-FFF2-40B4-BE49-F238E27FC236}">
                    <a16:creationId xmlns:a16="http://schemas.microsoft.com/office/drawing/2014/main" id="{F65D7F09-2535-0D61-7111-3E569F3F35CA}"/>
                  </a:ext>
                </a:extLst>
              </p:cNvPr>
              <p:cNvSpPr/>
              <p:nvPr/>
            </p:nvSpPr>
            <p:spPr>
              <a:xfrm>
                <a:off x="6883548" y="4974612"/>
                <a:ext cx="89808" cy="50972"/>
              </a:xfrm>
              <a:custGeom>
                <a:avLst/>
                <a:gdLst>
                  <a:gd name="connsiteX0" fmla="*/ 89809 w 89808"/>
                  <a:gd name="connsiteY0" fmla="*/ 0 h 50972"/>
                  <a:gd name="connsiteX1" fmla="*/ 31555 w 89808"/>
                  <a:gd name="connsiteY1" fmla="*/ 18812 h 50972"/>
                  <a:gd name="connsiteX2" fmla="*/ 0 w 89808"/>
                  <a:gd name="connsiteY2" fmla="*/ 50973 h 50972"/>
                  <a:gd name="connsiteX3" fmla="*/ 29127 w 89808"/>
                  <a:gd name="connsiteY3" fmla="*/ 37623 h 50972"/>
                  <a:gd name="connsiteX4" fmla="*/ 89809 w 89808"/>
                  <a:gd name="connsiteY4" fmla="*/ 0 h 509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08" h="50972">
                    <a:moveTo>
                      <a:pt x="89809" y="0"/>
                    </a:moveTo>
                    <a:cubicBezTo>
                      <a:pt x="89809" y="0"/>
                      <a:pt x="40050" y="12136"/>
                      <a:pt x="31555" y="18812"/>
                    </a:cubicBezTo>
                    <a:cubicBezTo>
                      <a:pt x="25486" y="23666"/>
                      <a:pt x="0" y="50973"/>
                      <a:pt x="0" y="50973"/>
                    </a:cubicBezTo>
                    <a:cubicBezTo>
                      <a:pt x="0" y="50973"/>
                      <a:pt x="18204" y="47939"/>
                      <a:pt x="29127" y="37623"/>
                    </a:cubicBezTo>
                    <a:cubicBezTo>
                      <a:pt x="40050" y="27914"/>
                      <a:pt x="89809" y="0"/>
                      <a:pt x="89809" y="0"/>
                    </a:cubicBezTo>
                    <a:close/>
                  </a:path>
                </a:pathLst>
              </a:custGeom>
              <a:solidFill>
                <a:srgbClr val="FFE3CA"/>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37" name="任意多边形: 形状 736">
              <a:extLst>
                <a:ext uri="{FF2B5EF4-FFF2-40B4-BE49-F238E27FC236}">
                  <a16:creationId xmlns:a16="http://schemas.microsoft.com/office/drawing/2014/main" id="{6364F3DE-C6B1-6187-C29A-03FDA4A3903A}"/>
                </a:ext>
              </a:extLst>
            </p:cNvPr>
            <p:cNvSpPr/>
            <p:nvPr/>
          </p:nvSpPr>
          <p:spPr>
            <a:xfrm>
              <a:off x="1712460" y="4970416"/>
              <a:ext cx="209159" cy="626757"/>
            </a:xfrm>
            <a:custGeom>
              <a:avLst/>
              <a:gdLst>
                <a:gd name="connsiteX0" fmla="*/ 0 w 220904"/>
                <a:gd name="connsiteY0" fmla="*/ 106193 h 637763"/>
                <a:gd name="connsiteX1" fmla="*/ 201463 w 220904"/>
                <a:gd name="connsiteY1" fmla="*/ 0 h 637763"/>
                <a:gd name="connsiteX2" fmla="*/ 203283 w 220904"/>
                <a:gd name="connsiteY2" fmla="*/ 177797 h 637763"/>
                <a:gd name="connsiteX3" fmla="*/ 186293 w 220904"/>
                <a:gd name="connsiteY3" fmla="*/ 306442 h 637763"/>
                <a:gd name="connsiteX4" fmla="*/ 167481 w 220904"/>
                <a:gd name="connsiteY4" fmla="*/ 334963 h 637763"/>
                <a:gd name="connsiteX5" fmla="*/ 183258 w 220904"/>
                <a:gd name="connsiteY5" fmla="*/ 402319 h 637763"/>
                <a:gd name="connsiteX6" fmla="*/ 218454 w 220904"/>
                <a:gd name="connsiteY6" fmla="*/ 637764 h 637763"/>
                <a:gd name="connsiteX7" fmla="*/ 59468 w 220904"/>
                <a:gd name="connsiteY7" fmla="*/ 390183 h 637763"/>
                <a:gd name="connsiteX8" fmla="*/ 0 w 220904"/>
                <a:gd name="connsiteY8" fmla="*/ 106193 h 63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904" h="637763">
                  <a:moveTo>
                    <a:pt x="0" y="106193"/>
                  </a:moveTo>
                  <a:lnTo>
                    <a:pt x="201463" y="0"/>
                  </a:lnTo>
                  <a:cubicBezTo>
                    <a:pt x="201463" y="0"/>
                    <a:pt x="202070" y="128645"/>
                    <a:pt x="203283" y="177797"/>
                  </a:cubicBezTo>
                  <a:cubicBezTo>
                    <a:pt x="204497" y="226949"/>
                    <a:pt x="225129" y="296126"/>
                    <a:pt x="186293" y="306442"/>
                  </a:cubicBezTo>
                  <a:cubicBezTo>
                    <a:pt x="147456" y="316758"/>
                    <a:pt x="127431" y="311297"/>
                    <a:pt x="167481" y="334963"/>
                  </a:cubicBezTo>
                  <a:cubicBezTo>
                    <a:pt x="207531" y="358021"/>
                    <a:pt x="198429" y="382294"/>
                    <a:pt x="183258" y="402319"/>
                  </a:cubicBezTo>
                  <a:cubicBezTo>
                    <a:pt x="168088" y="422344"/>
                    <a:pt x="234231" y="626234"/>
                    <a:pt x="218454" y="637764"/>
                  </a:cubicBezTo>
                  <a:cubicBezTo>
                    <a:pt x="155952" y="558878"/>
                    <a:pt x="88595" y="461180"/>
                    <a:pt x="59468" y="390183"/>
                  </a:cubicBezTo>
                  <a:cubicBezTo>
                    <a:pt x="22452" y="297947"/>
                    <a:pt x="7889" y="192361"/>
                    <a:pt x="0" y="106193"/>
                  </a:cubicBez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8" name="任意多边形: 形状 737">
              <a:extLst>
                <a:ext uri="{FF2B5EF4-FFF2-40B4-BE49-F238E27FC236}">
                  <a16:creationId xmlns:a16="http://schemas.microsoft.com/office/drawing/2014/main" id="{17D3722D-4F51-35B8-4721-ACFFBF890F56}"/>
                </a:ext>
              </a:extLst>
            </p:cNvPr>
            <p:cNvSpPr/>
            <p:nvPr/>
          </p:nvSpPr>
          <p:spPr>
            <a:xfrm>
              <a:off x="1609615" y="4442742"/>
              <a:ext cx="314359" cy="738054"/>
            </a:xfrm>
            <a:custGeom>
              <a:avLst/>
              <a:gdLst>
                <a:gd name="connsiteX0" fmla="*/ 173549 w 332012"/>
                <a:gd name="connsiteY0" fmla="*/ 591553 h 751014"/>
                <a:gd name="connsiteX1" fmla="*/ 165661 w 332012"/>
                <a:gd name="connsiteY1" fmla="*/ 181346 h 751014"/>
                <a:gd name="connsiteX2" fmla="*/ 168695 w 332012"/>
                <a:gd name="connsiteY2" fmla="*/ 15685 h 751014"/>
                <a:gd name="connsiteX3" fmla="*/ 237265 w 332012"/>
                <a:gd name="connsiteY3" fmla="*/ 22360 h 751014"/>
                <a:gd name="connsiteX4" fmla="*/ 331928 w 332012"/>
                <a:gd name="connsiteY4" fmla="*/ 450772 h 751014"/>
                <a:gd name="connsiteX5" fmla="*/ 228770 w 332012"/>
                <a:gd name="connsiteY5" fmla="*/ 750539 h 751014"/>
                <a:gd name="connsiteX6" fmla="*/ 43084 w 332012"/>
                <a:gd name="connsiteY6" fmla="*/ 729301 h 751014"/>
                <a:gd name="connsiteX7" fmla="*/ 0 w 332012"/>
                <a:gd name="connsiteY7" fmla="*/ 617040 h 751014"/>
                <a:gd name="connsiteX8" fmla="*/ 173549 w 332012"/>
                <a:gd name="connsiteY8" fmla="*/ 591553 h 751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2012" h="751014">
                  <a:moveTo>
                    <a:pt x="173549" y="591553"/>
                  </a:moveTo>
                  <a:lnTo>
                    <a:pt x="165661" y="181346"/>
                  </a:lnTo>
                  <a:cubicBezTo>
                    <a:pt x="165661" y="181346"/>
                    <a:pt x="166268" y="53307"/>
                    <a:pt x="168695" y="15685"/>
                  </a:cubicBezTo>
                  <a:cubicBezTo>
                    <a:pt x="171122" y="-23151"/>
                    <a:pt x="237265" y="22360"/>
                    <a:pt x="237265" y="22360"/>
                  </a:cubicBezTo>
                  <a:cubicBezTo>
                    <a:pt x="237265" y="22360"/>
                    <a:pt x="330108" y="147971"/>
                    <a:pt x="331928" y="450772"/>
                  </a:cubicBezTo>
                  <a:cubicBezTo>
                    <a:pt x="333142" y="653449"/>
                    <a:pt x="322219" y="759035"/>
                    <a:pt x="228770" y="750539"/>
                  </a:cubicBezTo>
                  <a:cubicBezTo>
                    <a:pt x="141995" y="742651"/>
                    <a:pt x="43084" y="729301"/>
                    <a:pt x="43084" y="729301"/>
                  </a:cubicBezTo>
                  <a:lnTo>
                    <a:pt x="0" y="617040"/>
                  </a:lnTo>
                  <a:lnTo>
                    <a:pt x="173549" y="591553"/>
                  </a:lnTo>
                  <a:close/>
                </a:path>
              </a:pathLst>
            </a:custGeom>
            <a:solidFill>
              <a:schemeClr val="accent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39" name="图形 3">
              <a:extLst>
                <a:ext uri="{FF2B5EF4-FFF2-40B4-BE49-F238E27FC236}">
                  <a16:creationId xmlns:a16="http://schemas.microsoft.com/office/drawing/2014/main" id="{90D42D3F-F3AA-D53D-0FFE-4DFFE5B77D0D}"/>
                </a:ext>
              </a:extLst>
            </p:cNvPr>
            <p:cNvGrpSpPr/>
            <p:nvPr/>
          </p:nvGrpSpPr>
          <p:grpSpPr>
            <a:xfrm>
              <a:off x="952326" y="4751839"/>
              <a:ext cx="803799" cy="491350"/>
              <a:chOff x="6536449" y="4646004"/>
              <a:chExt cx="848935" cy="499978"/>
            </a:xfrm>
            <a:solidFill>
              <a:srgbClr val="D3D3D3"/>
            </a:solidFill>
          </p:grpSpPr>
          <p:sp>
            <p:nvSpPr>
              <p:cNvPr id="777" name="任意多边形: 形状 776">
                <a:extLst>
                  <a:ext uri="{FF2B5EF4-FFF2-40B4-BE49-F238E27FC236}">
                    <a16:creationId xmlns:a16="http://schemas.microsoft.com/office/drawing/2014/main" id="{A7C8AD11-2EC4-B0FD-EBBE-777A1B6BADE2}"/>
                  </a:ext>
                </a:extLst>
              </p:cNvPr>
              <p:cNvSpPr/>
              <p:nvPr/>
            </p:nvSpPr>
            <p:spPr>
              <a:xfrm>
                <a:off x="6689974" y="5038328"/>
                <a:ext cx="695411" cy="101338"/>
              </a:xfrm>
              <a:custGeom>
                <a:avLst/>
                <a:gdLst>
                  <a:gd name="connsiteX0" fmla="*/ 693591 w 695411"/>
                  <a:gd name="connsiteY0" fmla="*/ 101338 h 101338"/>
                  <a:gd name="connsiteX1" fmla="*/ 0 w 695411"/>
                  <a:gd name="connsiteY1" fmla="*/ 14564 h 101338"/>
                  <a:gd name="connsiteX2" fmla="*/ 1820 w 695411"/>
                  <a:gd name="connsiteY2" fmla="*/ 0 h 101338"/>
                  <a:gd name="connsiteX3" fmla="*/ 695411 w 695411"/>
                  <a:gd name="connsiteY3" fmla="*/ 86775 h 101338"/>
                </a:gdLst>
                <a:ahLst/>
                <a:cxnLst>
                  <a:cxn ang="0">
                    <a:pos x="connsiteX0" y="connsiteY0"/>
                  </a:cxn>
                  <a:cxn ang="0">
                    <a:pos x="connsiteX1" y="connsiteY1"/>
                  </a:cxn>
                  <a:cxn ang="0">
                    <a:pos x="connsiteX2" y="connsiteY2"/>
                  </a:cxn>
                  <a:cxn ang="0">
                    <a:pos x="connsiteX3" y="connsiteY3"/>
                  </a:cxn>
                </a:cxnLst>
                <a:rect l="l" t="t" r="r" b="b"/>
                <a:pathLst>
                  <a:path w="695411" h="101338">
                    <a:moveTo>
                      <a:pt x="693591" y="101338"/>
                    </a:moveTo>
                    <a:lnTo>
                      <a:pt x="0" y="14564"/>
                    </a:lnTo>
                    <a:lnTo>
                      <a:pt x="1820" y="0"/>
                    </a:lnTo>
                    <a:lnTo>
                      <a:pt x="695411" y="86775"/>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8" name="任意多边形: 形状 777">
                <a:extLst>
                  <a:ext uri="{FF2B5EF4-FFF2-40B4-BE49-F238E27FC236}">
                    <a16:creationId xmlns:a16="http://schemas.microsoft.com/office/drawing/2014/main" id="{BC0BD5CA-B494-3F84-94F5-B505597DEDF2}"/>
                  </a:ext>
                </a:extLst>
              </p:cNvPr>
              <p:cNvSpPr/>
              <p:nvPr/>
            </p:nvSpPr>
            <p:spPr>
              <a:xfrm>
                <a:off x="6536449" y="4646004"/>
                <a:ext cx="543100" cy="459189"/>
              </a:xfrm>
              <a:custGeom>
                <a:avLst/>
                <a:gdLst>
                  <a:gd name="connsiteX0" fmla="*/ 543100 w 543100"/>
                  <a:gd name="connsiteY0" fmla="*/ 440263 h 459189"/>
                  <a:gd name="connsiteX1" fmla="*/ 523075 w 543100"/>
                  <a:gd name="connsiteY1" fmla="*/ 459074 h 459189"/>
                  <a:gd name="connsiteX2" fmla="*/ 167481 w 543100"/>
                  <a:gd name="connsiteY2" fmla="*/ 414776 h 459189"/>
                  <a:gd name="connsiteX3" fmla="*/ 137140 w 543100"/>
                  <a:gd name="connsiteY3" fmla="*/ 374120 h 459189"/>
                  <a:gd name="connsiteX4" fmla="*/ 0 w 543100"/>
                  <a:gd name="connsiteY4" fmla="*/ 19132 h 459189"/>
                  <a:gd name="connsiteX5" fmla="*/ 23059 w 543100"/>
                  <a:gd name="connsiteY5" fmla="*/ 928 h 459189"/>
                  <a:gd name="connsiteX6" fmla="*/ 386542 w 543100"/>
                  <a:gd name="connsiteY6" fmla="*/ 57969 h 459189"/>
                  <a:gd name="connsiteX7" fmla="*/ 406567 w 543100"/>
                  <a:gd name="connsiteY7" fmla="*/ 85882 h 459189"/>
                  <a:gd name="connsiteX8" fmla="*/ 543100 w 543100"/>
                  <a:gd name="connsiteY8" fmla="*/ 440263 h 45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3100" h="459189">
                    <a:moveTo>
                      <a:pt x="543100" y="440263"/>
                    </a:moveTo>
                    <a:cubicBezTo>
                      <a:pt x="541887" y="451792"/>
                      <a:pt x="532784" y="460288"/>
                      <a:pt x="523075" y="459074"/>
                    </a:cubicBezTo>
                    <a:lnTo>
                      <a:pt x="167481" y="414776"/>
                    </a:lnTo>
                    <a:cubicBezTo>
                      <a:pt x="157772" y="413563"/>
                      <a:pt x="145636" y="404460"/>
                      <a:pt x="137140" y="374120"/>
                    </a:cubicBezTo>
                    <a:lnTo>
                      <a:pt x="0" y="19132"/>
                    </a:lnTo>
                    <a:cubicBezTo>
                      <a:pt x="1820" y="4569"/>
                      <a:pt x="13350" y="-2713"/>
                      <a:pt x="23059" y="928"/>
                    </a:cubicBezTo>
                    <a:lnTo>
                      <a:pt x="386542" y="57969"/>
                    </a:lnTo>
                    <a:cubicBezTo>
                      <a:pt x="396251" y="61609"/>
                      <a:pt x="402926" y="70105"/>
                      <a:pt x="406567" y="85882"/>
                    </a:cubicBezTo>
                    <a:lnTo>
                      <a:pt x="543100" y="440263"/>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9" name="任意多边形: 形状 778">
                <a:extLst>
                  <a:ext uri="{FF2B5EF4-FFF2-40B4-BE49-F238E27FC236}">
                    <a16:creationId xmlns:a16="http://schemas.microsoft.com/office/drawing/2014/main" id="{E0CC963C-ACC9-843F-15FB-34E718DE7276}"/>
                  </a:ext>
                </a:extLst>
              </p:cNvPr>
              <p:cNvSpPr/>
              <p:nvPr/>
            </p:nvSpPr>
            <p:spPr>
              <a:xfrm>
                <a:off x="6686333" y="5052891"/>
                <a:ext cx="699051" cy="93090"/>
              </a:xfrm>
              <a:custGeom>
                <a:avLst/>
                <a:gdLst>
                  <a:gd name="connsiteX0" fmla="*/ 348312 w 699051"/>
                  <a:gd name="connsiteY0" fmla="*/ 43084 h 93090"/>
                  <a:gd name="connsiteX1" fmla="*/ 351953 w 699051"/>
                  <a:gd name="connsiteY1" fmla="*/ 43691 h 93090"/>
                  <a:gd name="connsiteX2" fmla="*/ 699052 w 699051"/>
                  <a:gd name="connsiteY2" fmla="*/ 87381 h 93090"/>
                  <a:gd name="connsiteX3" fmla="*/ 640798 w 699051"/>
                  <a:gd name="connsiteY3" fmla="*/ 91629 h 93090"/>
                  <a:gd name="connsiteX4" fmla="*/ 350133 w 699051"/>
                  <a:gd name="connsiteY4" fmla="*/ 55220 h 93090"/>
                  <a:gd name="connsiteX5" fmla="*/ 346492 w 699051"/>
                  <a:gd name="connsiteY5" fmla="*/ 54613 h 93090"/>
                  <a:gd name="connsiteX6" fmla="*/ 55827 w 699051"/>
                  <a:gd name="connsiteY6" fmla="*/ 18204 h 93090"/>
                  <a:gd name="connsiteX7" fmla="*/ 0 w 699051"/>
                  <a:gd name="connsiteY7" fmla="*/ 0 h 93090"/>
                  <a:gd name="connsiteX8" fmla="*/ 348312 w 699051"/>
                  <a:gd name="connsiteY8" fmla="*/ 43084 h 93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9051" h="93090">
                    <a:moveTo>
                      <a:pt x="348312" y="43084"/>
                    </a:moveTo>
                    <a:lnTo>
                      <a:pt x="351953" y="43691"/>
                    </a:lnTo>
                    <a:lnTo>
                      <a:pt x="699052" y="87381"/>
                    </a:lnTo>
                    <a:cubicBezTo>
                      <a:pt x="685702" y="92843"/>
                      <a:pt x="664463" y="94663"/>
                      <a:pt x="640798" y="91629"/>
                    </a:cubicBezTo>
                    <a:lnTo>
                      <a:pt x="350133" y="55220"/>
                    </a:lnTo>
                    <a:lnTo>
                      <a:pt x="346492" y="54613"/>
                    </a:lnTo>
                    <a:lnTo>
                      <a:pt x="55827" y="18204"/>
                    </a:lnTo>
                    <a:cubicBezTo>
                      <a:pt x="32161" y="15170"/>
                      <a:pt x="12136" y="7889"/>
                      <a:pt x="0" y="0"/>
                    </a:cubicBezTo>
                    <a:lnTo>
                      <a:pt x="348312" y="43084"/>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40" name="任意多边形: 形状 739">
              <a:extLst>
                <a:ext uri="{FF2B5EF4-FFF2-40B4-BE49-F238E27FC236}">
                  <a16:creationId xmlns:a16="http://schemas.microsoft.com/office/drawing/2014/main" id="{87242DA4-B13D-068F-2328-32449711FED8}"/>
                </a:ext>
              </a:extLst>
            </p:cNvPr>
            <p:cNvSpPr/>
            <p:nvPr/>
          </p:nvSpPr>
          <p:spPr>
            <a:xfrm>
              <a:off x="1615935" y="4556554"/>
              <a:ext cx="241603" cy="502774"/>
            </a:xfrm>
            <a:custGeom>
              <a:avLst/>
              <a:gdLst>
                <a:gd name="connsiteX0" fmla="*/ 166874 w 255170"/>
                <a:gd name="connsiteY0" fmla="*/ 475744 h 511603"/>
                <a:gd name="connsiteX1" fmla="*/ 158986 w 255170"/>
                <a:gd name="connsiteY1" fmla="*/ 65536 h 511603"/>
                <a:gd name="connsiteX2" fmla="*/ 177190 w 255170"/>
                <a:gd name="connsiteY2" fmla="*/ 0 h 511603"/>
                <a:gd name="connsiteX3" fmla="*/ 203283 w 255170"/>
                <a:gd name="connsiteY3" fmla="*/ 410814 h 511603"/>
                <a:gd name="connsiteX4" fmla="*/ 251829 w 255170"/>
                <a:gd name="connsiteY4" fmla="*/ 476957 h 511603"/>
                <a:gd name="connsiteX5" fmla="*/ 225129 w 255170"/>
                <a:gd name="connsiteY5" fmla="*/ 489094 h 511603"/>
                <a:gd name="connsiteX6" fmla="*/ 213599 w 255170"/>
                <a:gd name="connsiteY6" fmla="*/ 502444 h 511603"/>
                <a:gd name="connsiteX7" fmla="*/ 151097 w 255170"/>
                <a:gd name="connsiteY7" fmla="*/ 493948 h 511603"/>
                <a:gd name="connsiteX8" fmla="*/ 0 w 255170"/>
                <a:gd name="connsiteY8" fmla="*/ 502444 h 511603"/>
                <a:gd name="connsiteX9" fmla="*/ 166874 w 255170"/>
                <a:gd name="connsiteY9" fmla="*/ 475744 h 511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170" h="511603">
                  <a:moveTo>
                    <a:pt x="166874" y="475744"/>
                  </a:moveTo>
                  <a:lnTo>
                    <a:pt x="158986" y="65536"/>
                  </a:lnTo>
                  <a:cubicBezTo>
                    <a:pt x="158986" y="65536"/>
                    <a:pt x="165054" y="30947"/>
                    <a:pt x="177190" y="0"/>
                  </a:cubicBezTo>
                  <a:cubicBezTo>
                    <a:pt x="180224" y="44904"/>
                    <a:pt x="200856" y="368337"/>
                    <a:pt x="203283" y="410814"/>
                  </a:cubicBezTo>
                  <a:cubicBezTo>
                    <a:pt x="206317" y="456932"/>
                    <a:pt x="243940" y="461787"/>
                    <a:pt x="251829" y="476957"/>
                  </a:cubicBezTo>
                  <a:cubicBezTo>
                    <a:pt x="260324" y="491521"/>
                    <a:pt x="253042" y="494555"/>
                    <a:pt x="225129" y="489094"/>
                  </a:cubicBezTo>
                  <a:cubicBezTo>
                    <a:pt x="197822" y="483025"/>
                    <a:pt x="207531" y="487880"/>
                    <a:pt x="213599" y="502444"/>
                  </a:cubicBezTo>
                  <a:cubicBezTo>
                    <a:pt x="219667" y="517614"/>
                    <a:pt x="204497" y="513366"/>
                    <a:pt x="151097" y="493948"/>
                  </a:cubicBezTo>
                  <a:cubicBezTo>
                    <a:pt x="112261" y="479991"/>
                    <a:pt x="37622" y="493948"/>
                    <a:pt x="0" y="502444"/>
                  </a:cubicBezTo>
                  <a:lnTo>
                    <a:pt x="166874" y="475744"/>
                  </a:lnTo>
                  <a:close/>
                </a:path>
              </a:pathLst>
            </a:custGeom>
            <a:solidFill>
              <a:schemeClr val="accent4">
                <a:lumMod val="60000"/>
                <a:lumOff val="4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1" name="任意多边形: 形状 740">
              <a:extLst>
                <a:ext uri="{FF2B5EF4-FFF2-40B4-BE49-F238E27FC236}">
                  <a16:creationId xmlns:a16="http://schemas.microsoft.com/office/drawing/2014/main" id="{FF1FC6F8-7658-5F93-8B9A-D0364D81DF11}"/>
                </a:ext>
              </a:extLst>
            </p:cNvPr>
            <p:cNvSpPr/>
            <p:nvPr/>
          </p:nvSpPr>
          <p:spPr>
            <a:xfrm>
              <a:off x="3759254" y="4005889"/>
              <a:ext cx="774258" cy="991362"/>
            </a:xfrm>
            <a:custGeom>
              <a:avLst/>
              <a:gdLst>
                <a:gd name="connsiteX0" fmla="*/ 301336 w 817736"/>
                <a:gd name="connsiteY0" fmla="*/ 29370 h 1008770"/>
                <a:gd name="connsiteX1" fmla="*/ 85310 w 817736"/>
                <a:gd name="connsiteY1" fmla="*/ 215055 h 1008770"/>
                <a:gd name="connsiteX2" fmla="*/ 1569 w 817736"/>
                <a:gd name="connsiteY2" fmla="*/ 837649 h 1008770"/>
                <a:gd name="connsiteX3" fmla="*/ 679382 w 817736"/>
                <a:gd name="connsiteY3" fmla="*/ 1008771 h 1008770"/>
                <a:gd name="connsiteX4" fmla="*/ 817737 w 817736"/>
                <a:gd name="connsiteY4" fmla="*/ 202919 h 1008770"/>
                <a:gd name="connsiteX5" fmla="*/ 609598 w 817736"/>
                <a:gd name="connsiteY5" fmla="*/ 16020 h 1008770"/>
                <a:gd name="connsiteX6" fmla="*/ 301336 w 817736"/>
                <a:gd name="connsiteY6" fmla="*/ 29370 h 1008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7736" h="1008770">
                  <a:moveTo>
                    <a:pt x="301336" y="29370"/>
                  </a:moveTo>
                  <a:cubicBezTo>
                    <a:pt x="234586" y="46967"/>
                    <a:pt x="111403" y="108863"/>
                    <a:pt x="85310" y="215055"/>
                  </a:cubicBezTo>
                  <a:cubicBezTo>
                    <a:pt x="46473" y="374648"/>
                    <a:pt x="124146" y="608272"/>
                    <a:pt x="1569" y="837649"/>
                  </a:cubicBezTo>
                  <a:cubicBezTo>
                    <a:pt x="-37874" y="910466"/>
                    <a:pt x="679382" y="1008771"/>
                    <a:pt x="679382" y="1008771"/>
                  </a:cubicBezTo>
                  <a:lnTo>
                    <a:pt x="817737" y="202919"/>
                  </a:lnTo>
                  <a:cubicBezTo>
                    <a:pt x="817737" y="202919"/>
                    <a:pt x="644794" y="28156"/>
                    <a:pt x="609598" y="16020"/>
                  </a:cubicBezTo>
                  <a:cubicBezTo>
                    <a:pt x="536174" y="-8253"/>
                    <a:pt x="434835" y="-5826"/>
                    <a:pt x="301336" y="29370"/>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2" name="任意多边形: 形状 741">
              <a:extLst>
                <a:ext uri="{FF2B5EF4-FFF2-40B4-BE49-F238E27FC236}">
                  <a16:creationId xmlns:a16="http://schemas.microsoft.com/office/drawing/2014/main" id="{F70393E9-1B38-4FAA-59E6-07997CB9DC09}"/>
                </a:ext>
              </a:extLst>
            </p:cNvPr>
            <p:cNvSpPr/>
            <p:nvPr/>
          </p:nvSpPr>
          <p:spPr>
            <a:xfrm>
              <a:off x="4392172" y="4204231"/>
              <a:ext cx="189114" cy="663017"/>
            </a:xfrm>
            <a:custGeom>
              <a:avLst/>
              <a:gdLst>
                <a:gd name="connsiteX0" fmla="*/ 149884 w 199734"/>
                <a:gd name="connsiteY0" fmla="*/ 1701 h 674659"/>
                <a:gd name="connsiteX1" fmla="*/ 167481 w 199734"/>
                <a:gd name="connsiteY1" fmla="*/ 539340 h 674659"/>
                <a:gd name="connsiteX2" fmla="*/ 196001 w 199734"/>
                <a:gd name="connsiteY2" fmla="*/ 613372 h 674659"/>
                <a:gd name="connsiteX3" fmla="*/ 181438 w 199734"/>
                <a:gd name="connsiteY3" fmla="*/ 659489 h 674659"/>
                <a:gd name="connsiteX4" fmla="*/ 124397 w 199734"/>
                <a:gd name="connsiteY4" fmla="*/ 674660 h 674659"/>
                <a:gd name="connsiteX5" fmla="*/ 0 w 199734"/>
                <a:gd name="connsiteY5" fmla="*/ 530844 h 674659"/>
                <a:gd name="connsiteX6" fmla="*/ 116509 w 199734"/>
                <a:gd name="connsiteY6" fmla="*/ 155832 h 674659"/>
                <a:gd name="connsiteX7" fmla="*/ 149884 w 199734"/>
                <a:gd name="connsiteY7" fmla="*/ 1701 h 67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734" h="674659">
                  <a:moveTo>
                    <a:pt x="149884" y="1701"/>
                  </a:moveTo>
                  <a:cubicBezTo>
                    <a:pt x="174763" y="66023"/>
                    <a:pt x="237872" y="448924"/>
                    <a:pt x="167481" y="539340"/>
                  </a:cubicBezTo>
                  <a:cubicBezTo>
                    <a:pt x="159593" y="549656"/>
                    <a:pt x="203890" y="566040"/>
                    <a:pt x="196001" y="613372"/>
                  </a:cubicBezTo>
                  <a:cubicBezTo>
                    <a:pt x="194788" y="621260"/>
                    <a:pt x="181438" y="659489"/>
                    <a:pt x="181438" y="659489"/>
                  </a:cubicBezTo>
                  <a:lnTo>
                    <a:pt x="124397" y="674660"/>
                  </a:lnTo>
                  <a:lnTo>
                    <a:pt x="0" y="530844"/>
                  </a:lnTo>
                  <a:cubicBezTo>
                    <a:pt x="0" y="530844"/>
                    <a:pt x="50366" y="452565"/>
                    <a:pt x="116509" y="155832"/>
                  </a:cubicBezTo>
                  <a:cubicBezTo>
                    <a:pt x="135927" y="68450"/>
                    <a:pt x="144422" y="-12863"/>
                    <a:pt x="149884" y="1701"/>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3" name="任意多边形: 形状 742">
              <a:extLst>
                <a:ext uri="{FF2B5EF4-FFF2-40B4-BE49-F238E27FC236}">
                  <a16:creationId xmlns:a16="http://schemas.microsoft.com/office/drawing/2014/main" id="{A2155B2A-8EF9-394E-C353-4A58137F2933}"/>
                </a:ext>
              </a:extLst>
            </p:cNvPr>
            <p:cNvSpPr/>
            <p:nvPr/>
          </p:nvSpPr>
          <p:spPr>
            <a:xfrm>
              <a:off x="3880678" y="4596615"/>
              <a:ext cx="432712" cy="313571"/>
            </a:xfrm>
            <a:custGeom>
              <a:avLst/>
              <a:gdLst>
                <a:gd name="connsiteX0" fmla="*/ 219211 w 457010"/>
                <a:gd name="connsiteY0" fmla="*/ 59967 h 319077"/>
                <a:gd name="connsiteX1" fmla="*/ 424315 w 457010"/>
                <a:gd name="connsiteY1" fmla="*/ 260823 h 319077"/>
                <a:gd name="connsiteX2" fmla="*/ 452835 w 457010"/>
                <a:gd name="connsiteY2" fmla="*/ 305121 h 319077"/>
                <a:gd name="connsiteX3" fmla="*/ 380017 w 457010"/>
                <a:gd name="connsiteY3" fmla="*/ 319077 h 319077"/>
                <a:gd name="connsiteX4" fmla="*/ 130009 w 457010"/>
                <a:gd name="connsiteY4" fmla="*/ 223200 h 319077"/>
                <a:gd name="connsiteX5" fmla="*/ 1970 w 457010"/>
                <a:gd name="connsiteY5" fmla="*/ 16276 h 319077"/>
                <a:gd name="connsiteX6" fmla="*/ 219211 w 457010"/>
                <a:gd name="connsiteY6" fmla="*/ 59967 h 319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010" h="319077">
                  <a:moveTo>
                    <a:pt x="219211" y="59967"/>
                  </a:moveTo>
                  <a:cubicBezTo>
                    <a:pt x="219211" y="59967"/>
                    <a:pt x="279285" y="218346"/>
                    <a:pt x="424315" y="260823"/>
                  </a:cubicBezTo>
                  <a:cubicBezTo>
                    <a:pt x="449194" y="268105"/>
                    <a:pt x="464971" y="296018"/>
                    <a:pt x="452835" y="305121"/>
                  </a:cubicBezTo>
                  <a:cubicBezTo>
                    <a:pt x="437058" y="316650"/>
                    <a:pt x="416426" y="319077"/>
                    <a:pt x="380017" y="319077"/>
                  </a:cubicBezTo>
                  <a:cubicBezTo>
                    <a:pt x="304165" y="319077"/>
                    <a:pt x="201006" y="294805"/>
                    <a:pt x="130009" y="223200"/>
                  </a:cubicBezTo>
                  <a:cubicBezTo>
                    <a:pt x="24423" y="117614"/>
                    <a:pt x="-8952" y="69069"/>
                    <a:pt x="1970" y="16276"/>
                  </a:cubicBezTo>
                  <a:cubicBezTo>
                    <a:pt x="11680" y="-37730"/>
                    <a:pt x="219211" y="59967"/>
                    <a:pt x="219211" y="59967"/>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4" name="任意多边形: 形状 743">
              <a:extLst>
                <a:ext uri="{FF2B5EF4-FFF2-40B4-BE49-F238E27FC236}">
                  <a16:creationId xmlns:a16="http://schemas.microsoft.com/office/drawing/2014/main" id="{764E4771-6DCC-D82D-1701-32BF8814E36C}"/>
                </a:ext>
              </a:extLst>
            </p:cNvPr>
            <p:cNvSpPr/>
            <p:nvPr/>
          </p:nvSpPr>
          <p:spPr>
            <a:xfrm>
              <a:off x="3814158" y="4111978"/>
              <a:ext cx="334404" cy="717701"/>
            </a:xfrm>
            <a:custGeom>
              <a:avLst/>
              <a:gdLst>
                <a:gd name="connsiteX0" fmla="*/ 47953 w 353182"/>
                <a:gd name="connsiteY0" fmla="*/ 53704 h 730304"/>
                <a:gd name="connsiteX1" fmla="*/ 15 w 353182"/>
                <a:gd name="connsiteY1" fmla="*/ 309781 h 730304"/>
                <a:gd name="connsiteX2" fmla="*/ 89217 w 353182"/>
                <a:gd name="connsiteY2" fmla="*/ 601659 h 730304"/>
                <a:gd name="connsiteX3" fmla="*/ 95892 w 353182"/>
                <a:gd name="connsiteY3" fmla="*/ 642923 h 730304"/>
                <a:gd name="connsiteX4" fmla="*/ 181453 w 353182"/>
                <a:gd name="connsiteY4" fmla="*/ 730304 h 730304"/>
                <a:gd name="connsiteX5" fmla="*/ 353182 w 353182"/>
                <a:gd name="connsiteY5" fmla="*/ 609548 h 730304"/>
                <a:gd name="connsiteX6" fmla="*/ 300996 w 353182"/>
                <a:gd name="connsiteY6" fmla="*/ 526414 h 730304"/>
                <a:gd name="connsiteX7" fmla="*/ 285219 w 353182"/>
                <a:gd name="connsiteY7" fmla="*/ 528235 h 730304"/>
                <a:gd name="connsiteX8" fmla="*/ 277937 w 353182"/>
                <a:gd name="connsiteY8" fmla="*/ 464519 h 730304"/>
                <a:gd name="connsiteX9" fmla="*/ 205726 w 353182"/>
                <a:gd name="connsiteY9" fmla="*/ 53704 h 730304"/>
                <a:gd name="connsiteX10" fmla="*/ 47953 w 353182"/>
                <a:gd name="connsiteY10" fmla="*/ 53704 h 730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3182" h="730304">
                  <a:moveTo>
                    <a:pt x="47953" y="53704"/>
                  </a:moveTo>
                  <a:cubicBezTo>
                    <a:pt x="17006" y="105890"/>
                    <a:pt x="-592" y="189631"/>
                    <a:pt x="15" y="309781"/>
                  </a:cubicBezTo>
                  <a:cubicBezTo>
                    <a:pt x="15" y="402624"/>
                    <a:pt x="77688" y="554934"/>
                    <a:pt x="89217" y="601659"/>
                  </a:cubicBezTo>
                  <a:cubicBezTo>
                    <a:pt x="91038" y="609548"/>
                    <a:pt x="95892" y="642923"/>
                    <a:pt x="95892" y="642923"/>
                  </a:cubicBezTo>
                  <a:lnTo>
                    <a:pt x="181453" y="730304"/>
                  </a:lnTo>
                  <a:lnTo>
                    <a:pt x="353182" y="609548"/>
                  </a:lnTo>
                  <a:lnTo>
                    <a:pt x="300996" y="526414"/>
                  </a:lnTo>
                  <a:lnTo>
                    <a:pt x="285219" y="528235"/>
                  </a:lnTo>
                  <a:cubicBezTo>
                    <a:pt x="285219" y="528235"/>
                    <a:pt x="275509" y="482116"/>
                    <a:pt x="277937" y="464519"/>
                  </a:cubicBezTo>
                  <a:cubicBezTo>
                    <a:pt x="280364" y="446921"/>
                    <a:pt x="230605" y="207229"/>
                    <a:pt x="205726" y="53704"/>
                  </a:cubicBezTo>
                  <a:cubicBezTo>
                    <a:pt x="191769" y="-35498"/>
                    <a:pt x="78294" y="2125"/>
                    <a:pt x="47953" y="53704"/>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5" name="任意多边形: 形状 744">
              <a:extLst>
                <a:ext uri="{FF2B5EF4-FFF2-40B4-BE49-F238E27FC236}">
                  <a16:creationId xmlns:a16="http://schemas.microsoft.com/office/drawing/2014/main" id="{3E5A76AC-51B2-4568-23F9-FADE9F39655C}"/>
                </a:ext>
              </a:extLst>
            </p:cNvPr>
            <p:cNvSpPr/>
            <p:nvPr/>
          </p:nvSpPr>
          <p:spPr>
            <a:xfrm>
              <a:off x="3954363" y="4606646"/>
              <a:ext cx="130998" cy="80506"/>
            </a:xfrm>
            <a:custGeom>
              <a:avLst/>
              <a:gdLst>
                <a:gd name="connsiteX0" fmla="*/ 54007 w 138354"/>
                <a:gd name="connsiteY0" fmla="*/ 21239 h 81920"/>
                <a:gd name="connsiteX1" fmla="*/ 104372 w 138354"/>
                <a:gd name="connsiteY1" fmla="*/ 5461 h 81920"/>
                <a:gd name="connsiteX2" fmla="*/ 125004 w 138354"/>
                <a:gd name="connsiteY2" fmla="*/ 0 h 81920"/>
                <a:gd name="connsiteX3" fmla="*/ 138354 w 138354"/>
                <a:gd name="connsiteY3" fmla="*/ 24273 h 81920"/>
                <a:gd name="connsiteX4" fmla="*/ 98911 w 138354"/>
                <a:gd name="connsiteY4" fmla="*/ 29127 h 81920"/>
                <a:gd name="connsiteX5" fmla="*/ 53400 w 138354"/>
                <a:gd name="connsiteY5" fmla="*/ 43691 h 81920"/>
                <a:gd name="connsiteX6" fmla="*/ 0 w 138354"/>
                <a:gd name="connsiteY6" fmla="*/ 81920 h 81920"/>
                <a:gd name="connsiteX7" fmla="*/ 54007 w 138354"/>
                <a:gd name="connsiteY7" fmla="*/ 21239 h 8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8354" h="81920">
                  <a:moveTo>
                    <a:pt x="54007" y="21239"/>
                  </a:moveTo>
                  <a:lnTo>
                    <a:pt x="104372" y="5461"/>
                  </a:lnTo>
                  <a:lnTo>
                    <a:pt x="125004" y="0"/>
                  </a:lnTo>
                  <a:cubicBezTo>
                    <a:pt x="126218" y="14564"/>
                    <a:pt x="138354" y="24273"/>
                    <a:pt x="138354" y="24273"/>
                  </a:cubicBezTo>
                  <a:lnTo>
                    <a:pt x="98911" y="29127"/>
                  </a:lnTo>
                  <a:lnTo>
                    <a:pt x="53400" y="43691"/>
                  </a:lnTo>
                  <a:lnTo>
                    <a:pt x="0" y="81920"/>
                  </a:lnTo>
                  <a:lnTo>
                    <a:pt x="54007" y="21239"/>
                  </a:lnTo>
                  <a:close/>
                </a:path>
              </a:pathLst>
            </a:custGeom>
            <a:solidFill>
              <a:srgbClr val="0E538C"/>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6" name="任意多边形: 形状 745">
              <a:extLst>
                <a:ext uri="{FF2B5EF4-FFF2-40B4-BE49-F238E27FC236}">
                  <a16:creationId xmlns:a16="http://schemas.microsoft.com/office/drawing/2014/main" id="{18532141-B439-F601-7687-A9EEAB84F514}"/>
                </a:ext>
              </a:extLst>
            </p:cNvPr>
            <p:cNvSpPr/>
            <p:nvPr/>
          </p:nvSpPr>
          <p:spPr>
            <a:xfrm>
              <a:off x="4262644" y="4827890"/>
              <a:ext cx="111737" cy="137755"/>
            </a:xfrm>
            <a:custGeom>
              <a:avLst/>
              <a:gdLst>
                <a:gd name="connsiteX0" fmla="*/ 9978 w 118012"/>
                <a:gd name="connsiteY0" fmla="*/ 24879 h 140174"/>
                <a:gd name="connsiteX1" fmla="*/ 97360 w 118012"/>
                <a:gd name="connsiteY1" fmla="*/ 0 h 140174"/>
                <a:gd name="connsiteX2" fmla="*/ 117385 w 118012"/>
                <a:gd name="connsiteY2" fmla="*/ 43084 h 140174"/>
                <a:gd name="connsiteX3" fmla="*/ 117385 w 118012"/>
                <a:gd name="connsiteY3" fmla="*/ 102552 h 140174"/>
                <a:gd name="connsiteX4" fmla="*/ 74907 w 118012"/>
                <a:gd name="connsiteY4" fmla="*/ 140174 h 140174"/>
                <a:gd name="connsiteX5" fmla="*/ 40319 w 118012"/>
                <a:gd name="connsiteY5" fmla="*/ 128038 h 140174"/>
                <a:gd name="connsiteX6" fmla="*/ 49421 w 118012"/>
                <a:gd name="connsiteY6" fmla="*/ 111047 h 140174"/>
                <a:gd name="connsiteX7" fmla="*/ 35464 w 118012"/>
                <a:gd name="connsiteY7" fmla="*/ 97091 h 140174"/>
                <a:gd name="connsiteX8" fmla="*/ 9978 w 118012"/>
                <a:gd name="connsiteY8" fmla="*/ 24879 h 140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012" h="140174">
                  <a:moveTo>
                    <a:pt x="9978" y="24879"/>
                  </a:moveTo>
                  <a:lnTo>
                    <a:pt x="97360" y="0"/>
                  </a:lnTo>
                  <a:cubicBezTo>
                    <a:pt x="97360" y="0"/>
                    <a:pt x="122239" y="34588"/>
                    <a:pt x="117385" y="43084"/>
                  </a:cubicBezTo>
                  <a:cubicBezTo>
                    <a:pt x="112530" y="51579"/>
                    <a:pt x="117385" y="102552"/>
                    <a:pt x="117385" y="102552"/>
                  </a:cubicBezTo>
                  <a:lnTo>
                    <a:pt x="74907" y="140174"/>
                  </a:lnTo>
                  <a:lnTo>
                    <a:pt x="40319" y="128038"/>
                  </a:lnTo>
                  <a:cubicBezTo>
                    <a:pt x="40319" y="128038"/>
                    <a:pt x="37892" y="112261"/>
                    <a:pt x="49421" y="111047"/>
                  </a:cubicBezTo>
                  <a:cubicBezTo>
                    <a:pt x="61558" y="109227"/>
                    <a:pt x="41533" y="100731"/>
                    <a:pt x="35464" y="97091"/>
                  </a:cubicBezTo>
                  <a:cubicBezTo>
                    <a:pt x="29396" y="92843"/>
                    <a:pt x="-20969" y="66143"/>
                    <a:pt x="9978" y="24879"/>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7" name="任意多边形: 形状 746">
              <a:extLst>
                <a:ext uri="{FF2B5EF4-FFF2-40B4-BE49-F238E27FC236}">
                  <a16:creationId xmlns:a16="http://schemas.microsoft.com/office/drawing/2014/main" id="{7D49572D-EB7A-80DD-991A-DC1A21EDF196}"/>
                </a:ext>
              </a:extLst>
            </p:cNvPr>
            <p:cNvSpPr/>
            <p:nvPr/>
          </p:nvSpPr>
          <p:spPr>
            <a:xfrm>
              <a:off x="4141693" y="3861082"/>
              <a:ext cx="190125" cy="256100"/>
            </a:xfrm>
            <a:custGeom>
              <a:avLst/>
              <a:gdLst>
                <a:gd name="connsiteX0" fmla="*/ 3007 w 200801"/>
                <a:gd name="connsiteY0" fmla="*/ 168831 h 260597"/>
                <a:gd name="connsiteX1" fmla="*/ 35775 w 200801"/>
                <a:gd name="connsiteY1" fmla="*/ 239222 h 260597"/>
                <a:gd name="connsiteX2" fmla="*/ 85534 w 200801"/>
                <a:gd name="connsiteY2" fmla="*/ 257427 h 260597"/>
                <a:gd name="connsiteX3" fmla="*/ 153497 w 200801"/>
                <a:gd name="connsiteY3" fmla="*/ 223445 h 260597"/>
                <a:gd name="connsiteX4" fmla="*/ 197794 w 200801"/>
                <a:gd name="connsiteY4" fmla="*/ 92373 h 260597"/>
                <a:gd name="connsiteX5" fmla="*/ 165027 w 200801"/>
                <a:gd name="connsiteY5" fmla="*/ 21375 h 260597"/>
                <a:gd name="connsiteX6" fmla="*/ 115268 w 200801"/>
                <a:gd name="connsiteY6" fmla="*/ 3171 h 260597"/>
                <a:gd name="connsiteX7" fmla="*/ 47304 w 200801"/>
                <a:gd name="connsiteY7" fmla="*/ 37152 h 260597"/>
                <a:gd name="connsiteX8" fmla="*/ 3007 w 200801"/>
                <a:gd name="connsiteY8" fmla="*/ 168831 h 26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01" h="260597">
                  <a:moveTo>
                    <a:pt x="3007" y="168831"/>
                  </a:moveTo>
                  <a:cubicBezTo>
                    <a:pt x="-6703" y="197352"/>
                    <a:pt x="7861" y="229513"/>
                    <a:pt x="35775" y="239222"/>
                  </a:cubicBezTo>
                  <a:lnTo>
                    <a:pt x="85534" y="257427"/>
                  </a:lnTo>
                  <a:cubicBezTo>
                    <a:pt x="113447" y="267743"/>
                    <a:pt x="143788" y="251965"/>
                    <a:pt x="153497" y="223445"/>
                  </a:cubicBezTo>
                  <a:lnTo>
                    <a:pt x="197794" y="92373"/>
                  </a:lnTo>
                  <a:cubicBezTo>
                    <a:pt x="207504" y="63852"/>
                    <a:pt x="192940" y="31691"/>
                    <a:pt x="165027" y="21375"/>
                  </a:cubicBezTo>
                  <a:lnTo>
                    <a:pt x="115268" y="3171"/>
                  </a:lnTo>
                  <a:cubicBezTo>
                    <a:pt x="87354" y="-7145"/>
                    <a:pt x="57013" y="8632"/>
                    <a:pt x="47304" y="37152"/>
                  </a:cubicBezTo>
                  <a:lnTo>
                    <a:pt x="3007" y="168831"/>
                  </a:lnTo>
                  <a:close/>
                </a:path>
              </a:pathLst>
            </a:custGeom>
            <a:solidFill>
              <a:srgbClr val="FF957E"/>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8" name="任意多边形: 形状 747">
              <a:extLst>
                <a:ext uri="{FF2B5EF4-FFF2-40B4-BE49-F238E27FC236}">
                  <a16:creationId xmlns:a16="http://schemas.microsoft.com/office/drawing/2014/main" id="{A3CDD74F-37F9-196A-C56A-EA99349EDA6D}"/>
                </a:ext>
              </a:extLst>
            </p:cNvPr>
            <p:cNvSpPr/>
            <p:nvPr/>
          </p:nvSpPr>
          <p:spPr>
            <a:xfrm>
              <a:off x="4144023" y="3827081"/>
              <a:ext cx="265329" cy="339011"/>
            </a:xfrm>
            <a:custGeom>
              <a:avLst/>
              <a:gdLst>
                <a:gd name="connsiteX0" fmla="*/ 217787 w 280228"/>
                <a:gd name="connsiteY0" fmla="*/ 318725 h 344964"/>
                <a:gd name="connsiteX1" fmla="*/ 175310 w 280228"/>
                <a:gd name="connsiteY1" fmla="*/ 343604 h 344964"/>
                <a:gd name="connsiteX2" fmla="*/ 25426 w 280228"/>
                <a:gd name="connsiteY2" fmla="*/ 300520 h 344964"/>
                <a:gd name="connsiteX3" fmla="*/ 1153 w 280228"/>
                <a:gd name="connsiteY3" fmla="*/ 256223 h 344964"/>
                <a:gd name="connsiteX4" fmla="*/ 62442 w 280228"/>
                <a:gd name="connsiteY4" fmla="*/ 26239 h 344964"/>
                <a:gd name="connsiteX5" fmla="*/ 104919 w 280228"/>
                <a:gd name="connsiteY5" fmla="*/ 1360 h 344964"/>
                <a:gd name="connsiteX6" fmla="*/ 254802 w 280228"/>
                <a:gd name="connsiteY6" fmla="*/ 43837 h 344964"/>
                <a:gd name="connsiteX7" fmla="*/ 279075 w 280228"/>
                <a:gd name="connsiteY7" fmla="*/ 88135 h 344964"/>
                <a:gd name="connsiteX8" fmla="*/ 217787 w 280228"/>
                <a:gd name="connsiteY8" fmla="*/ 318725 h 34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0228" h="344964">
                  <a:moveTo>
                    <a:pt x="217787" y="318725"/>
                  </a:moveTo>
                  <a:cubicBezTo>
                    <a:pt x="212932" y="337536"/>
                    <a:pt x="193514" y="349065"/>
                    <a:pt x="175310" y="343604"/>
                  </a:cubicBezTo>
                  <a:lnTo>
                    <a:pt x="25426" y="300520"/>
                  </a:lnTo>
                  <a:cubicBezTo>
                    <a:pt x="7221" y="295059"/>
                    <a:pt x="-3701" y="275641"/>
                    <a:pt x="1153" y="256223"/>
                  </a:cubicBezTo>
                  <a:lnTo>
                    <a:pt x="62442" y="26239"/>
                  </a:lnTo>
                  <a:cubicBezTo>
                    <a:pt x="67296" y="7428"/>
                    <a:pt x="86715" y="-4101"/>
                    <a:pt x="104919" y="1360"/>
                  </a:cubicBezTo>
                  <a:lnTo>
                    <a:pt x="254802" y="43837"/>
                  </a:lnTo>
                  <a:cubicBezTo>
                    <a:pt x="273007" y="49299"/>
                    <a:pt x="283930" y="68717"/>
                    <a:pt x="279075" y="88135"/>
                  </a:cubicBezTo>
                  <a:lnTo>
                    <a:pt x="217787" y="318725"/>
                  </a:ln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9" name="任意多边形: 形状 748">
              <a:extLst>
                <a:ext uri="{FF2B5EF4-FFF2-40B4-BE49-F238E27FC236}">
                  <a16:creationId xmlns:a16="http://schemas.microsoft.com/office/drawing/2014/main" id="{15923136-72F5-68B3-380E-B91AC567910A}"/>
                </a:ext>
              </a:extLst>
            </p:cNvPr>
            <p:cNvSpPr/>
            <p:nvPr/>
          </p:nvSpPr>
          <p:spPr>
            <a:xfrm>
              <a:off x="4161777" y="3777717"/>
              <a:ext cx="268073" cy="181896"/>
            </a:xfrm>
            <a:custGeom>
              <a:avLst/>
              <a:gdLst>
                <a:gd name="connsiteX0" fmla="*/ 276708 w 283126"/>
                <a:gd name="connsiteY0" fmla="*/ 115307 h 185090"/>
                <a:gd name="connsiteX1" fmla="*/ 276708 w 283126"/>
                <a:gd name="connsiteY1" fmla="*/ 115307 h 185090"/>
                <a:gd name="connsiteX2" fmla="*/ 270640 w 283126"/>
                <a:gd name="connsiteY2" fmla="*/ 63727 h 185090"/>
                <a:gd name="connsiteX3" fmla="*/ 222702 w 283126"/>
                <a:gd name="connsiteY3" fmla="*/ 11 h 185090"/>
                <a:gd name="connsiteX4" fmla="*/ 132892 w 283126"/>
                <a:gd name="connsiteY4" fmla="*/ 30959 h 185090"/>
                <a:gd name="connsiteX5" fmla="*/ 61895 w 283126"/>
                <a:gd name="connsiteY5" fmla="*/ 20036 h 185090"/>
                <a:gd name="connsiteX6" fmla="*/ 12136 w 283126"/>
                <a:gd name="connsiteY6" fmla="*/ 55839 h 185090"/>
                <a:gd name="connsiteX7" fmla="*/ 0 w 283126"/>
                <a:gd name="connsiteY7" fmla="*/ 175381 h 185090"/>
                <a:gd name="connsiteX8" fmla="*/ 15170 w 283126"/>
                <a:gd name="connsiteY8" fmla="*/ 181450 h 185090"/>
                <a:gd name="connsiteX9" fmla="*/ 50366 w 283126"/>
                <a:gd name="connsiteY9" fmla="*/ 78291 h 185090"/>
                <a:gd name="connsiteX10" fmla="*/ 148063 w 283126"/>
                <a:gd name="connsiteY10" fmla="*/ 109238 h 185090"/>
                <a:gd name="connsiteX11" fmla="*/ 250008 w 283126"/>
                <a:gd name="connsiteY11" fmla="*/ 120161 h 185090"/>
                <a:gd name="connsiteX12" fmla="*/ 260324 w 283126"/>
                <a:gd name="connsiteY12" fmla="*/ 135938 h 185090"/>
                <a:gd name="connsiteX13" fmla="*/ 246974 w 283126"/>
                <a:gd name="connsiteY13" fmla="*/ 185090 h 185090"/>
                <a:gd name="connsiteX14" fmla="*/ 280349 w 283126"/>
                <a:gd name="connsiteY14" fmla="*/ 155963 h 185090"/>
                <a:gd name="connsiteX15" fmla="*/ 276708 w 283126"/>
                <a:gd name="connsiteY15" fmla="*/ 115307 h 18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126" h="185090">
                  <a:moveTo>
                    <a:pt x="276708" y="115307"/>
                  </a:moveTo>
                  <a:cubicBezTo>
                    <a:pt x="276708" y="115307"/>
                    <a:pt x="276708" y="115307"/>
                    <a:pt x="276708" y="115307"/>
                  </a:cubicBezTo>
                  <a:cubicBezTo>
                    <a:pt x="277922" y="114093"/>
                    <a:pt x="262751" y="97102"/>
                    <a:pt x="270640" y="63727"/>
                  </a:cubicBezTo>
                  <a:cubicBezTo>
                    <a:pt x="280956" y="18823"/>
                    <a:pt x="247581" y="618"/>
                    <a:pt x="222702" y="11"/>
                  </a:cubicBezTo>
                  <a:cubicBezTo>
                    <a:pt x="208138" y="-595"/>
                    <a:pt x="158986" y="23071"/>
                    <a:pt x="132892" y="30959"/>
                  </a:cubicBezTo>
                  <a:cubicBezTo>
                    <a:pt x="106799" y="38848"/>
                    <a:pt x="109227" y="28532"/>
                    <a:pt x="61895" y="20036"/>
                  </a:cubicBezTo>
                  <a:cubicBezTo>
                    <a:pt x="30341" y="13968"/>
                    <a:pt x="23059" y="31566"/>
                    <a:pt x="12136" y="55839"/>
                  </a:cubicBezTo>
                  <a:cubicBezTo>
                    <a:pt x="1214" y="80718"/>
                    <a:pt x="0" y="175381"/>
                    <a:pt x="0" y="175381"/>
                  </a:cubicBezTo>
                  <a:cubicBezTo>
                    <a:pt x="4248" y="181450"/>
                    <a:pt x="10923" y="186304"/>
                    <a:pt x="15170" y="181450"/>
                  </a:cubicBezTo>
                  <a:cubicBezTo>
                    <a:pt x="19418" y="176595"/>
                    <a:pt x="36409" y="100743"/>
                    <a:pt x="50366" y="78291"/>
                  </a:cubicBezTo>
                  <a:cubicBezTo>
                    <a:pt x="63716" y="55839"/>
                    <a:pt x="118329" y="91641"/>
                    <a:pt x="148063" y="109238"/>
                  </a:cubicBezTo>
                  <a:cubicBezTo>
                    <a:pt x="177190" y="126836"/>
                    <a:pt x="203283" y="129870"/>
                    <a:pt x="250008" y="120161"/>
                  </a:cubicBezTo>
                  <a:cubicBezTo>
                    <a:pt x="255469" y="126229"/>
                    <a:pt x="260324" y="132904"/>
                    <a:pt x="260324" y="135938"/>
                  </a:cubicBezTo>
                  <a:cubicBezTo>
                    <a:pt x="260324" y="142007"/>
                    <a:pt x="246974" y="185090"/>
                    <a:pt x="246974" y="185090"/>
                  </a:cubicBezTo>
                  <a:cubicBezTo>
                    <a:pt x="246974" y="185090"/>
                    <a:pt x="273067" y="168706"/>
                    <a:pt x="280349" y="155963"/>
                  </a:cubicBezTo>
                  <a:cubicBezTo>
                    <a:pt x="283990" y="151715"/>
                    <a:pt x="285204" y="131084"/>
                    <a:pt x="276708" y="115307"/>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0" name="任意多边形: 形状 749">
              <a:extLst>
                <a:ext uri="{FF2B5EF4-FFF2-40B4-BE49-F238E27FC236}">
                  <a16:creationId xmlns:a16="http://schemas.microsoft.com/office/drawing/2014/main" id="{31347A64-AAC3-85A0-A418-34B5147BEFC7}"/>
                </a:ext>
              </a:extLst>
            </p:cNvPr>
            <p:cNvSpPr/>
            <p:nvPr/>
          </p:nvSpPr>
          <p:spPr>
            <a:xfrm>
              <a:off x="4138349" y="3947864"/>
              <a:ext cx="67538" cy="92673"/>
            </a:xfrm>
            <a:custGeom>
              <a:avLst/>
              <a:gdLst>
                <a:gd name="connsiteX0" fmla="*/ 54477 w 71330"/>
                <a:gd name="connsiteY0" fmla="*/ 85380 h 94300"/>
                <a:gd name="connsiteX1" fmla="*/ 40520 w 71330"/>
                <a:gd name="connsiteY1" fmla="*/ 93875 h 94300"/>
                <a:gd name="connsiteX2" fmla="*/ 8359 w 71330"/>
                <a:gd name="connsiteY2" fmla="*/ 84773 h 94300"/>
                <a:gd name="connsiteX3" fmla="*/ 470 w 71330"/>
                <a:gd name="connsiteY3" fmla="*/ 70209 h 94300"/>
                <a:gd name="connsiteX4" fmla="*/ 16854 w 71330"/>
                <a:gd name="connsiteY4" fmla="*/ 8921 h 94300"/>
                <a:gd name="connsiteX5" fmla="*/ 30811 w 71330"/>
                <a:gd name="connsiteY5" fmla="*/ 425 h 94300"/>
                <a:gd name="connsiteX6" fmla="*/ 62972 w 71330"/>
                <a:gd name="connsiteY6" fmla="*/ 9527 h 94300"/>
                <a:gd name="connsiteX7" fmla="*/ 70861 w 71330"/>
                <a:gd name="connsiteY7" fmla="*/ 24091 h 94300"/>
                <a:gd name="connsiteX8" fmla="*/ 54477 w 71330"/>
                <a:gd name="connsiteY8" fmla="*/ 85380 h 9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330" h="94300">
                  <a:moveTo>
                    <a:pt x="54477" y="85380"/>
                  </a:moveTo>
                  <a:cubicBezTo>
                    <a:pt x="52656" y="91448"/>
                    <a:pt x="46588" y="95695"/>
                    <a:pt x="40520" y="93875"/>
                  </a:cubicBezTo>
                  <a:lnTo>
                    <a:pt x="8359" y="84773"/>
                  </a:lnTo>
                  <a:cubicBezTo>
                    <a:pt x="2291" y="82952"/>
                    <a:pt x="-1350" y="76277"/>
                    <a:pt x="470" y="70209"/>
                  </a:cubicBezTo>
                  <a:lnTo>
                    <a:pt x="16854" y="8921"/>
                  </a:lnTo>
                  <a:cubicBezTo>
                    <a:pt x="18675" y="2852"/>
                    <a:pt x="24743" y="-1395"/>
                    <a:pt x="30811" y="425"/>
                  </a:cubicBezTo>
                  <a:lnTo>
                    <a:pt x="62972" y="9527"/>
                  </a:lnTo>
                  <a:cubicBezTo>
                    <a:pt x="69040" y="11348"/>
                    <a:pt x="72681" y="18023"/>
                    <a:pt x="70861" y="24091"/>
                  </a:cubicBezTo>
                  <a:lnTo>
                    <a:pt x="54477" y="85380"/>
                  </a:ln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1" name="任意多边形: 形状 750">
              <a:extLst>
                <a:ext uri="{FF2B5EF4-FFF2-40B4-BE49-F238E27FC236}">
                  <a16:creationId xmlns:a16="http://schemas.microsoft.com/office/drawing/2014/main" id="{FCCE8851-F490-6C2B-DCE4-F9096D3E96F4}"/>
                </a:ext>
              </a:extLst>
            </p:cNvPr>
            <p:cNvSpPr/>
            <p:nvPr/>
          </p:nvSpPr>
          <p:spPr>
            <a:xfrm>
              <a:off x="4137738" y="3974521"/>
              <a:ext cx="235836" cy="254577"/>
            </a:xfrm>
            <a:custGeom>
              <a:avLst/>
              <a:gdLst>
                <a:gd name="connsiteX0" fmla="*/ 35098 w 249079"/>
                <a:gd name="connsiteY0" fmla="*/ 0 h 259047"/>
                <a:gd name="connsiteX1" fmla="*/ 2937 w 249079"/>
                <a:gd name="connsiteY1" fmla="*/ 120757 h 259047"/>
                <a:gd name="connsiteX2" fmla="*/ 138864 w 249079"/>
                <a:gd name="connsiteY2" fmla="*/ 253649 h 259047"/>
                <a:gd name="connsiteX3" fmla="*/ 247484 w 249079"/>
                <a:gd name="connsiteY3" fmla="*/ 188720 h 259047"/>
                <a:gd name="connsiteX4" fmla="*/ 240202 w 249079"/>
                <a:gd name="connsiteY4" fmla="*/ 104372 h 259047"/>
                <a:gd name="connsiteX5" fmla="*/ 230493 w 249079"/>
                <a:gd name="connsiteY5" fmla="*/ 141995 h 259047"/>
                <a:gd name="connsiteX6" fmla="*/ 180127 w 249079"/>
                <a:gd name="connsiteY6" fmla="*/ 88595 h 259047"/>
                <a:gd name="connsiteX7" fmla="*/ 56944 w 249079"/>
                <a:gd name="connsiteY7" fmla="*/ 96484 h 259047"/>
                <a:gd name="connsiteX8" fmla="*/ 35098 w 249079"/>
                <a:gd name="connsiteY8" fmla="*/ 0 h 25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079" h="259047">
                  <a:moveTo>
                    <a:pt x="35098" y="0"/>
                  </a:moveTo>
                  <a:cubicBezTo>
                    <a:pt x="35098" y="0"/>
                    <a:pt x="10826" y="90416"/>
                    <a:pt x="2937" y="120757"/>
                  </a:cubicBezTo>
                  <a:cubicBezTo>
                    <a:pt x="-4345" y="148063"/>
                    <a:pt x="-9806" y="211172"/>
                    <a:pt x="138864" y="253649"/>
                  </a:cubicBezTo>
                  <a:cubicBezTo>
                    <a:pt x="226852" y="278529"/>
                    <a:pt x="241416" y="210565"/>
                    <a:pt x="247484" y="188720"/>
                  </a:cubicBezTo>
                  <a:cubicBezTo>
                    <a:pt x="251732" y="171729"/>
                    <a:pt x="246877" y="116509"/>
                    <a:pt x="240202" y="104372"/>
                  </a:cubicBezTo>
                  <a:cubicBezTo>
                    <a:pt x="240202" y="103766"/>
                    <a:pt x="230493" y="141995"/>
                    <a:pt x="230493" y="141995"/>
                  </a:cubicBezTo>
                  <a:cubicBezTo>
                    <a:pt x="230493" y="141995"/>
                    <a:pt x="221997" y="100125"/>
                    <a:pt x="180127" y="88595"/>
                  </a:cubicBezTo>
                  <a:cubicBezTo>
                    <a:pt x="112771" y="69177"/>
                    <a:pt x="86071" y="106193"/>
                    <a:pt x="56944" y="96484"/>
                  </a:cubicBezTo>
                  <a:cubicBezTo>
                    <a:pt x="33885" y="88595"/>
                    <a:pt x="27210" y="44905"/>
                    <a:pt x="35098" y="0"/>
                  </a:cubicBezTo>
                  <a:close/>
                </a:path>
              </a:pathLst>
            </a:custGeom>
            <a:solidFill>
              <a:schemeClr val="accent1">
                <a:lumMod val="75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2" name="任意多边形: 形状 751">
              <a:extLst>
                <a:ext uri="{FF2B5EF4-FFF2-40B4-BE49-F238E27FC236}">
                  <a16:creationId xmlns:a16="http://schemas.microsoft.com/office/drawing/2014/main" id="{DC96B134-FD72-4EDE-274D-426CDC523179}"/>
                </a:ext>
              </a:extLst>
            </p:cNvPr>
            <p:cNvSpPr/>
            <p:nvPr/>
          </p:nvSpPr>
          <p:spPr>
            <a:xfrm>
              <a:off x="4258656" y="4090212"/>
              <a:ext cx="66868" cy="34450"/>
            </a:xfrm>
            <a:custGeom>
              <a:avLst/>
              <a:gdLst>
                <a:gd name="connsiteX0" fmla="*/ 8728 w 70623"/>
                <a:gd name="connsiteY0" fmla="*/ 21239 h 35055"/>
                <a:gd name="connsiteX1" fmla="*/ 54846 w 70623"/>
                <a:gd name="connsiteY1" fmla="*/ 34589 h 35055"/>
                <a:gd name="connsiteX2" fmla="*/ 68803 w 70623"/>
                <a:gd name="connsiteY2" fmla="*/ 26093 h 35055"/>
                <a:gd name="connsiteX3" fmla="*/ 70623 w 70623"/>
                <a:gd name="connsiteY3" fmla="*/ 19418 h 35055"/>
                <a:gd name="connsiteX4" fmla="*/ 2053 w 70623"/>
                <a:gd name="connsiteY4" fmla="*/ 0 h 35055"/>
                <a:gd name="connsiteX5" fmla="*/ 232 w 70623"/>
                <a:gd name="connsiteY5" fmla="*/ 6675 h 35055"/>
                <a:gd name="connsiteX6" fmla="*/ 8728 w 70623"/>
                <a:gd name="connsiteY6" fmla="*/ 21239 h 35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623" h="35055">
                  <a:moveTo>
                    <a:pt x="8728" y="21239"/>
                  </a:moveTo>
                  <a:lnTo>
                    <a:pt x="54846" y="34589"/>
                  </a:lnTo>
                  <a:cubicBezTo>
                    <a:pt x="60914" y="36409"/>
                    <a:pt x="67589" y="32768"/>
                    <a:pt x="68803" y="26093"/>
                  </a:cubicBezTo>
                  <a:lnTo>
                    <a:pt x="70623" y="19418"/>
                  </a:lnTo>
                  <a:lnTo>
                    <a:pt x="2053" y="0"/>
                  </a:lnTo>
                  <a:lnTo>
                    <a:pt x="232" y="6675"/>
                  </a:lnTo>
                  <a:cubicBezTo>
                    <a:pt x="-981" y="13350"/>
                    <a:pt x="2660" y="19418"/>
                    <a:pt x="8728" y="21239"/>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3" name="任意多边形: 形状 752">
              <a:extLst>
                <a:ext uri="{FF2B5EF4-FFF2-40B4-BE49-F238E27FC236}">
                  <a16:creationId xmlns:a16="http://schemas.microsoft.com/office/drawing/2014/main" id="{D7ECE9AC-16E1-B779-114C-0105DC424ABA}"/>
                </a:ext>
              </a:extLst>
            </p:cNvPr>
            <p:cNvSpPr/>
            <p:nvPr/>
          </p:nvSpPr>
          <p:spPr>
            <a:xfrm>
              <a:off x="3660193" y="4709344"/>
              <a:ext cx="1305455" cy="592044"/>
            </a:xfrm>
            <a:custGeom>
              <a:avLst/>
              <a:gdLst>
                <a:gd name="connsiteX0" fmla="*/ 1372011 w 1378761"/>
                <a:gd name="connsiteY0" fmla="*/ 310562 h 602440"/>
                <a:gd name="connsiteX1" fmla="*/ 851363 w 1378761"/>
                <a:gd name="connsiteY1" fmla="*/ 583629 h 602440"/>
                <a:gd name="connsiteX2" fmla="*/ 473316 w 1378761"/>
                <a:gd name="connsiteY2" fmla="*/ 602440 h 602440"/>
                <a:gd name="connsiteX3" fmla="*/ 0 w 1378761"/>
                <a:gd name="connsiteY3" fmla="*/ 44776 h 602440"/>
                <a:gd name="connsiteX4" fmla="*/ 442369 w 1378761"/>
                <a:gd name="connsiteY4" fmla="*/ 161285 h 602440"/>
                <a:gd name="connsiteX5" fmla="*/ 734247 w 1378761"/>
                <a:gd name="connsiteY5" fmla="*/ 258375 h 602440"/>
                <a:gd name="connsiteX6" fmla="*/ 1143241 w 1378761"/>
                <a:gd name="connsiteY6" fmla="*/ 172208 h 602440"/>
                <a:gd name="connsiteX7" fmla="*/ 1372011 w 1378761"/>
                <a:gd name="connsiteY7" fmla="*/ 310562 h 60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8761" h="602440">
                  <a:moveTo>
                    <a:pt x="1372011" y="310562"/>
                  </a:moveTo>
                  <a:cubicBezTo>
                    <a:pt x="1350772" y="371850"/>
                    <a:pt x="976974" y="596979"/>
                    <a:pt x="851363" y="583629"/>
                  </a:cubicBezTo>
                  <a:lnTo>
                    <a:pt x="473316" y="602440"/>
                  </a:lnTo>
                  <a:cubicBezTo>
                    <a:pt x="152311" y="561783"/>
                    <a:pt x="0" y="44776"/>
                    <a:pt x="0" y="44776"/>
                  </a:cubicBezTo>
                  <a:cubicBezTo>
                    <a:pt x="12743" y="-85082"/>
                    <a:pt x="329501" y="103031"/>
                    <a:pt x="442369" y="161285"/>
                  </a:cubicBezTo>
                  <a:cubicBezTo>
                    <a:pt x="620773" y="253521"/>
                    <a:pt x="734247" y="258375"/>
                    <a:pt x="734247" y="258375"/>
                  </a:cubicBezTo>
                  <a:cubicBezTo>
                    <a:pt x="853790" y="271119"/>
                    <a:pt x="992144" y="175242"/>
                    <a:pt x="1143241" y="172208"/>
                  </a:cubicBezTo>
                  <a:cubicBezTo>
                    <a:pt x="1308902" y="167960"/>
                    <a:pt x="1405992" y="214078"/>
                    <a:pt x="1372011" y="310562"/>
                  </a:cubicBez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54" name="图形 3">
              <a:extLst>
                <a:ext uri="{FF2B5EF4-FFF2-40B4-BE49-F238E27FC236}">
                  <a16:creationId xmlns:a16="http://schemas.microsoft.com/office/drawing/2014/main" id="{FD07B808-EE12-2783-4BFA-1D677C15C452}"/>
                </a:ext>
              </a:extLst>
            </p:cNvPr>
            <p:cNvGrpSpPr/>
            <p:nvPr/>
          </p:nvGrpSpPr>
          <p:grpSpPr>
            <a:xfrm>
              <a:off x="4181312" y="4582196"/>
              <a:ext cx="686950" cy="390688"/>
              <a:chOff x="9946755" y="4473382"/>
              <a:chExt cx="725525" cy="397548"/>
            </a:xfrm>
            <a:solidFill>
              <a:srgbClr val="D3D3D3"/>
            </a:solidFill>
          </p:grpSpPr>
          <p:sp>
            <p:nvSpPr>
              <p:cNvPr id="773" name="任意多边形: 形状 772">
                <a:extLst>
                  <a:ext uri="{FF2B5EF4-FFF2-40B4-BE49-F238E27FC236}">
                    <a16:creationId xmlns:a16="http://schemas.microsoft.com/office/drawing/2014/main" id="{B8C4D85A-C5C9-1D98-37EF-713DE05F5BE7}"/>
                  </a:ext>
                </a:extLst>
              </p:cNvPr>
              <p:cNvSpPr/>
              <p:nvPr/>
            </p:nvSpPr>
            <p:spPr>
              <a:xfrm>
                <a:off x="9946755" y="4822301"/>
                <a:ext cx="649900" cy="48629"/>
              </a:xfrm>
              <a:custGeom>
                <a:avLst/>
                <a:gdLst>
                  <a:gd name="connsiteX0" fmla="*/ 0 w 649900"/>
                  <a:gd name="connsiteY0" fmla="*/ 29127 h 48629"/>
                  <a:gd name="connsiteX1" fmla="*/ 0 w 649900"/>
                  <a:gd name="connsiteY1" fmla="*/ 29127 h 48629"/>
                  <a:gd name="connsiteX2" fmla="*/ 0 w 649900"/>
                  <a:gd name="connsiteY2" fmla="*/ 12136 h 48629"/>
                  <a:gd name="connsiteX3" fmla="*/ 649900 w 649900"/>
                  <a:gd name="connsiteY3" fmla="*/ 0 h 48629"/>
                  <a:gd name="connsiteX4" fmla="*/ 649900 w 649900"/>
                  <a:gd name="connsiteY4" fmla="*/ 16384 h 48629"/>
                  <a:gd name="connsiteX5" fmla="*/ 649900 w 649900"/>
                  <a:gd name="connsiteY5" fmla="*/ 16991 h 48629"/>
                  <a:gd name="connsiteX6" fmla="*/ 648080 w 649900"/>
                  <a:gd name="connsiteY6" fmla="*/ 20025 h 48629"/>
                  <a:gd name="connsiteX7" fmla="*/ 608030 w 649900"/>
                  <a:gd name="connsiteY7" fmla="*/ 37623 h 48629"/>
                  <a:gd name="connsiteX8" fmla="*/ 42477 w 649900"/>
                  <a:gd name="connsiteY8" fmla="*/ 48545 h 48629"/>
                  <a:gd name="connsiteX9" fmla="*/ 1821 w 649900"/>
                  <a:gd name="connsiteY9" fmla="*/ 32768 h 48629"/>
                  <a:gd name="connsiteX10" fmla="*/ 0 w 649900"/>
                  <a:gd name="connsiteY10" fmla="*/ 29127 h 4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9900" h="48629">
                    <a:moveTo>
                      <a:pt x="0" y="29127"/>
                    </a:moveTo>
                    <a:cubicBezTo>
                      <a:pt x="0" y="28520"/>
                      <a:pt x="0" y="28520"/>
                      <a:pt x="0" y="29127"/>
                    </a:cubicBezTo>
                    <a:lnTo>
                      <a:pt x="0" y="12136"/>
                    </a:lnTo>
                    <a:lnTo>
                      <a:pt x="649900" y="0"/>
                    </a:lnTo>
                    <a:lnTo>
                      <a:pt x="649900" y="16384"/>
                    </a:lnTo>
                    <a:cubicBezTo>
                      <a:pt x="649900" y="16384"/>
                      <a:pt x="649900" y="16991"/>
                      <a:pt x="649900" y="16991"/>
                    </a:cubicBezTo>
                    <a:lnTo>
                      <a:pt x="648080" y="20025"/>
                    </a:lnTo>
                    <a:cubicBezTo>
                      <a:pt x="640191" y="34589"/>
                      <a:pt x="625020" y="37016"/>
                      <a:pt x="608030" y="37623"/>
                    </a:cubicBezTo>
                    <a:lnTo>
                      <a:pt x="42477" y="48545"/>
                    </a:lnTo>
                    <a:cubicBezTo>
                      <a:pt x="25486" y="49152"/>
                      <a:pt x="10316" y="46725"/>
                      <a:pt x="1821" y="32768"/>
                    </a:cubicBezTo>
                    <a:lnTo>
                      <a:pt x="0" y="29127"/>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4" name="任意多边形: 形状 773">
                <a:extLst>
                  <a:ext uri="{FF2B5EF4-FFF2-40B4-BE49-F238E27FC236}">
                    <a16:creationId xmlns:a16="http://schemas.microsoft.com/office/drawing/2014/main" id="{A5E8600C-EFB0-458B-058F-28617FB53BA3}"/>
                  </a:ext>
                </a:extLst>
              </p:cNvPr>
              <p:cNvSpPr/>
              <p:nvPr/>
            </p:nvSpPr>
            <p:spPr>
              <a:xfrm>
                <a:off x="9951610" y="4837472"/>
                <a:ext cx="151703" cy="26802"/>
              </a:xfrm>
              <a:custGeom>
                <a:avLst/>
                <a:gdLst>
                  <a:gd name="connsiteX0" fmla="*/ 151704 w 151703"/>
                  <a:gd name="connsiteY0" fmla="*/ 13350 h 26802"/>
                  <a:gd name="connsiteX1" fmla="*/ 151704 w 151703"/>
                  <a:gd name="connsiteY1" fmla="*/ 13350 h 26802"/>
                  <a:gd name="connsiteX2" fmla="*/ 149883 w 151703"/>
                  <a:gd name="connsiteY2" fmla="*/ 16384 h 26802"/>
                  <a:gd name="connsiteX3" fmla="*/ 140781 w 151703"/>
                  <a:gd name="connsiteY3" fmla="*/ 24879 h 26802"/>
                  <a:gd name="connsiteX4" fmla="*/ 41870 w 151703"/>
                  <a:gd name="connsiteY4" fmla="*/ 26700 h 26802"/>
                  <a:gd name="connsiteX5" fmla="*/ 2427 w 151703"/>
                  <a:gd name="connsiteY5" fmla="*/ 13957 h 26802"/>
                  <a:gd name="connsiteX6" fmla="*/ 607 w 151703"/>
                  <a:gd name="connsiteY6" fmla="*/ 11529 h 26802"/>
                  <a:gd name="connsiteX7" fmla="*/ 0 w 151703"/>
                  <a:gd name="connsiteY7" fmla="*/ 10923 h 26802"/>
                  <a:gd name="connsiteX8" fmla="*/ 0 w 151703"/>
                  <a:gd name="connsiteY8" fmla="*/ 3034 h 26802"/>
                  <a:gd name="connsiteX9" fmla="*/ 150490 w 151703"/>
                  <a:gd name="connsiteY9" fmla="*/ 0 h 26802"/>
                  <a:gd name="connsiteX10" fmla="*/ 151704 w 151703"/>
                  <a:gd name="connsiteY10" fmla="*/ 13350 h 26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1703" h="26802">
                    <a:moveTo>
                      <a:pt x="151704" y="13350"/>
                    </a:moveTo>
                    <a:cubicBezTo>
                      <a:pt x="151704" y="13350"/>
                      <a:pt x="151704" y="13957"/>
                      <a:pt x="151704" y="13350"/>
                    </a:cubicBezTo>
                    <a:lnTo>
                      <a:pt x="149883" y="16384"/>
                    </a:lnTo>
                    <a:cubicBezTo>
                      <a:pt x="147456" y="20025"/>
                      <a:pt x="144422" y="23059"/>
                      <a:pt x="140781" y="24879"/>
                    </a:cubicBezTo>
                    <a:lnTo>
                      <a:pt x="41870" y="26700"/>
                    </a:lnTo>
                    <a:cubicBezTo>
                      <a:pt x="25486" y="27307"/>
                      <a:pt x="10923" y="25486"/>
                      <a:pt x="2427" y="13957"/>
                    </a:cubicBezTo>
                    <a:lnTo>
                      <a:pt x="607" y="11529"/>
                    </a:lnTo>
                    <a:cubicBezTo>
                      <a:pt x="607" y="11529"/>
                      <a:pt x="607" y="11529"/>
                      <a:pt x="0" y="10923"/>
                    </a:cubicBezTo>
                    <a:lnTo>
                      <a:pt x="0" y="3034"/>
                    </a:lnTo>
                    <a:lnTo>
                      <a:pt x="150490" y="0"/>
                    </a:lnTo>
                    <a:lnTo>
                      <a:pt x="151704" y="13350"/>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5" name="任意多边形: 形状 774">
                <a:extLst>
                  <a:ext uri="{FF2B5EF4-FFF2-40B4-BE49-F238E27FC236}">
                    <a16:creationId xmlns:a16="http://schemas.microsoft.com/office/drawing/2014/main" id="{405C171B-7573-508A-AF37-1D2E1871CF57}"/>
                  </a:ext>
                </a:extLst>
              </p:cNvPr>
              <p:cNvSpPr/>
              <p:nvPr/>
            </p:nvSpPr>
            <p:spPr>
              <a:xfrm>
                <a:off x="10190695" y="4827156"/>
                <a:ext cx="325253" cy="17597"/>
              </a:xfrm>
              <a:custGeom>
                <a:avLst/>
                <a:gdLst>
                  <a:gd name="connsiteX0" fmla="*/ 607 w 325253"/>
                  <a:gd name="connsiteY0" fmla="*/ 17598 h 17597"/>
                  <a:gd name="connsiteX1" fmla="*/ 325254 w 325253"/>
                  <a:gd name="connsiteY1" fmla="*/ 11530 h 17597"/>
                  <a:gd name="connsiteX2" fmla="*/ 325254 w 325253"/>
                  <a:gd name="connsiteY2" fmla="*/ 0 h 17597"/>
                  <a:gd name="connsiteX3" fmla="*/ 0 w 325253"/>
                  <a:gd name="connsiteY3" fmla="*/ 6675 h 17597"/>
                </a:gdLst>
                <a:ahLst/>
                <a:cxnLst>
                  <a:cxn ang="0">
                    <a:pos x="connsiteX0" y="connsiteY0"/>
                  </a:cxn>
                  <a:cxn ang="0">
                    <a:pos x="connsiteX1" y="connsiteY1"/>
                  </a:cxn>
                  <a:cxn ang="0">
                    <a:pos x="connsiteX2" y="connsiteY2"/>
                  </a:cxn>
                  <a:cxn ang="0">
                    <a:pos x="connsiteX3" y="connsiteY3"/>
                  </a:cxn>
                </a:cxnLst>
                <a:rect l="l" t="t" r="r" b="b"/>
                <a:pathLst>
                  <a:path w="325253" h="17597">
                    <a:moveTo>
                      <a:pt x="607" y="17598"/>
                    </a:moveTo>
                    <a:lnTo>
                      <a:pt x="325254" y="11530"/>
                    </a:lnTo>
                    <a:lnTo>
                      <a:pt x="325254" y="0"/>
                    </a:lnTo>
                    <a:lnTo>
                      <a:pt x="0" y="6675"/>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6" name="任意多边形: 形状 775">
                <a:extLst>
                  <a:ext uri="{FF2B5EF4-FFF2-40B4-BE49-F238E27FC236}">
                    <a16:creationId xmlns:a16="http://schemas.microsoft.com/office/drawing/2014/main" id="{BBC13677-4B8B-342E-9BE1-B47C280B4155}"/>
                  </a:ext>
                </a:extLst>
              </p:cNvPr>
              <p:cNvSpPr/>
              <p:nvPr/>
            </p:nvSpPr>
            <p:spPr>
              <a:xfrm>
                <a:off x="10106954" y="4473382"/>
                <a:ext cx="565326" cy="357414"/>
              </a:xfrm>
              <a:custGeom>
                <a:avLst/>
                <a:gdLst>
                  <a:gd name="connsiteX0" fmla="*/ 0 w 565326"/>
                  <a:gd name="connsiteY0" fmla="*/ 357414 h 357414"/>
                  <a:gd name="connsiteX1" fmla="*/ 78279 w 565326"/>
                  <a:gd name="connsiteY1" fmla="*/ 24879 h 357414"/>
                  <a:gd name="connsiteX2" fmla="*/ 97091 w 565326"/>
                  <a:gd name="connsiteY2" fmla="*/ 8495 h 357414"/>
                  <a:gd name="connsiteX3" fmla="*/ 553416 w 565326"/>
                  <a:gd name="connsiteY3" fmla="*/ 0 h 357414"/>
                  <a:gd name="connsiteX4" fmla="*/ 564946 w 565326"/>
                  <a:gd name="connsiteY4" fmla="*/ 15777 h 357414"/>
                  <a:gd name="connsiteX5" fmla="*/ 486666 w 565326"/>
                  <a:gd name="connsiteY5" fmla="*/ 348312 h 357414"/>
                  <a:gd name="connsiteX6" fmla="*/ 0 w 565326"/>
                  <a:gd name="connsiteY6" fmla="*/ 357414 h 35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326" h="357414">
                    <a:moveTo>
                      <a:pt x="0" y="357414"/>
                    </a:moveTo>
                    <a:lnTo>
                      <a:pt x="78279" y="24879"/>
                    </a:lnTo>
                    <a:cubicBezTo>
                      <a:pt x="80100" y="16384"/>
                      <a:pt x="88595" y="9102"/>
                      <a:pt x="97091" y="8495"/>
                    </a:cubicBezTo>
                    <a:lnTo>
                      <a:pt x="553416" y="0"/>
                    </a:lnTo>
                    <a:cubicBezTo>
                      <a:pt x="561911" y="0"/>
                      <a:pt x="566766" y="6675"/>
                      <a:pt x="564946" y="15777"/>
                    </a:cubicBezTo>
                    <a:lnTo>
                      <a:pt x="486666" y="348312"/>
                    </a:lnTo>
                    <a:lnTo>
                      <a:pt x="0" y="357414"/>
                    </a:lnTo>
                    <a:close/>
                  </a:path>
                </a:pathLst>
              </a:custGeom>
              <a:solidFill>
                <a:srgbClr val="D3D3D3"/>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55" name="任意多边形: 形状 754">
              <a:extLst>
                <a:ext uri="{FF2B5EF4-FFF2-40B4-BE49-F238E27FC236}">
                  <a16:creationId xmlns:a16="http://schemas.microsoft.com/office/drawing/2014/main" id="{C0313289-B416-E5FA-5CC3-E38762CDB9CE}"/>
                </a:ext>
              </a:extLst>
            </p:cNvPr>
            <p:cNvSpPr/>
            <p:nvPr/>
          </p:nvSpPr>
          <p:spPr>
            <a:xfrm>
              <a:off x="4001476" y="5183907"/>
              <a:ext cx="238439" cy="202338"/>
            </a:xfrm>
            <a:custGeom>
              <a:avLst/>
              <a:gdLst>
                <a:gd name="connsiteX0" fmla="*/ 55827 w 251828"/>
                <a:gd name="connsiteY0" fmla="*/ 205104 h 205891"/>
                <a:gd name="connsiteX1" fmla="*/ 135320 w 251828"/>
                <a:gd name="connsiteY1" fmla="*/ 158986 h 205891"/>
                <a:gd name="connsiteX2" fmla="*/ 251829 w 251828"/>
                <a:gd name="connsiteY2" fmla="*/ 64323 h 205891"/>
                <a:gd name="connsiteX3" fmla="*/ 226949 w 251828"/>
                <a:gd name="connsiteY3" fmla="*/ 0 h 205891"/>
                <a:gd name="connsiteX4" fmla="*/ 0 w 251828"/>
                <a:gd name="connsiteY4" fmla="*/ 105586 h 205891"/>
                <a:gd name="connsiteX5" fmla="*/ 55827 w 251828"/>
                <a:gd name="connsiteY5" fmla="*/ 205104 h 205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828" h="205891">
                  <a:moveTo>
                    <a:pt x="55827" y="205104"/>
                  </a:moveTo>
                  <a:cubicBezTo>
                    <a:pt x="100732" y="212993"/>
                    <a:pt x="135320" y="158986"/>
                    <a:pt x="135320" y="158986"/>
                  </a:cubicBezTo>
                  <a:lnTo>
                    <a:pt x="251829" y="64323"/>
                  </a:lnTo>
                  <a:lnTo>
                    <a:pt x="226949" y="0"/>
                  </a:lnTo>
                  <a:lnTo>
                    <a:pt x="0" y="105586"/>
                  </a:lnTo>
                  <a:cubicBezTo>
                    <a:pt x="0" y="105586"/>
                    <a:pt x="10316" y="197215"/>
                    <a:pt x="55827" y="205104"/>
                  </a:cubicBez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6" name="任意多边形: 形状 755">
              <a:extLst>
                <a:ext uri="{FF2B5EF4-FFF2-40B4-BE49-F238E27FC236}">
                  <a16:creationId xmlns:a16="http://schemas.microsoft.com/office/drawing/2014/main" id="{904A46B8-F4D9-9665-67D6-42195CD90E6B}"/>
                </a:ext>
              </a:extLst>
            </p:cNvPr>
            <p:cNvSpPr/>
            <p:nvPr/>
          </p:nvSpPr>
          <p:spPr>
            <a:xfrm>
              <a:off x="3754092" y="5259302"/>
              <a:ext cx="374936" cy="178970"/>
            </a:xfrm>
            <a:custGeom>
              <a:avLst/>
              <a:gdLst>
                <a:gd name="connsiteX0" fmla="*/ 395990 w 395990"/>
                <a:gd name="connsiteY0" fmla="*/ 78626 h 182113"/>
                <a:gd name="connsiteX1" fmla="*/ 387494 w 395990"/>
                <a:gd name="connsiteY1" fmla="*/ 108967 h 182113"/>
                <a:gd name="connsiteX2" fmla="*/ 357154 w 395990"/>
                <a:gd name="connsiteY2" fmla="*/ 145983 h 182113"/>
                <a:gd name="connsiteX3" fmla="*/ 178143 w 395990"/>
                <a:gd name="connsiteY3" fmla="*/ 173289 h 182113"/>
                <a:gd name="connsiteX4" fmla="*/ 11876 w 395990"/>
                <a:gd name="connsiteY4" fmla="*/ 128385 h 182113"/>
                <a:gd name="connsiteX5" fmla="*/ 64062 w 395990"/>
                <a:gd name="connsiteY5" fmla="*/ 35542 h 182113"/>
                <a:gd name="connsiteX6" fmla="*/ 216979 w 395990"/>
                <a:gd name="connsiteY6" fmla="*/ 32508 h 182113"/>
                <a:gd name="connsiteX7" fmla="*/ 283122 w 395990"/>
                <a:gd name="connsiteY7" fmla="*/ 1560 h 182113"/>
                <a:gd name="connsiteX8" fmla="*/ 304968 w 395990"/>
                <a:gd name="connsiteY8" fmla="*/ 90762 h 182113"/>
                <a:gd name="connsiteX9" fmla="*/ 395990 w 395990"/>
                <a:gd name="connsiteY9" fmla="*/ 78626 h 182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5990" h="182113">
                  <a:moveTo>
                    <a:pt x="395990" y="78626"/>
                  </a:moveTo>
                  <a:cubicBezTo>
                    <a:pt x="395990" y="78626"/>
                    <a:pt x="395990" y="84087"/>
                    <a:pt x="387494" y="108967"/>
                  </a:cubicBezTo>
                  <a:cubicBezTo>
                    <a:pt x="378999" y="133846"/>
                    <a:pt x="368077" y="142342"/>
                    <a:pt x="357154" y="145983"/>
                  </a:cubicBezTo>
                  <a:cubicBezTo>
                    <a:pt x="313463" y="159333"/>
                    <a:pt x="282515" y="152658"/>
                    <a:pt x="178143" y="173289"/>
                  </a:cubicBezTo>
                  <a:cubicBezTo>
                    <a:pt x="73771" y="193921"/>
                    <a:pt x="42216" y="178144"/>
                    <a:pt x="11876" y="128385"/>
                  </a:cubicBezTo>
                  <a:cubicBezTo>
                    <a:pt x="-18465" y="78626"/>
                    <a:pt x="13089" y="39183"/>
                    <a:pt x="64062" y="35542"/>
                  </a:cubicBezTo>
                  <a:cubicBezTo>
                    <a:pt x="137487" y="30081"/>
                    <a:pt x="178750" y="38576"/>
                    <a:pt x="216979" y="32508"/>
                  </a:cubicBezTo>
                  <a:cubicBezTo>
                    <a:pt x="257029" y="26440"/>
                    <a:pt x="259456" y="16731"/>
                    <a:pt x="283122" y="1560"/>
                  </a:cubicBezTo>
                  <a:cubicBezTo>
                    <a:pt x="304968" y="-12396"/>
                    <a:pt x="325600" y="71344"/>
                    <a:pt x="304968" y="90762"/>
                  </a:cubicBezTo>
                  <a:cubicBezTo>
                    <a:pt x="286157" y="107753"/>
                    <a:pt x="380820" y="110181"/>
                    <a:pt x="395990" y="78626"/>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7" name="任意多边形: 形状 756">
              <a:extLst>
                <a:ext uri="{FF2B5EF4-FFF2-40B4-BE49-F238E27FC236}">
                  <a16:creationId xmlns:a16="http://schemas.microsoft.com/office/drawing/2014/main" id="{38801A32-B4D3-F939-A47A-97DA2337C333}"/>
                </a:ext>
              </a:extLst>
            </p:cNvPr>
            <p:cNvSpPr/>
            <p:nvPr/>
          </p:nvSpPr>
          <p:spPr>
            <a:xfrm>
              <a:off x="3754046" y="5307947"/>
              <a:ext cx="361191" cy="130326"/>
            </a:xfrm>
            <a:custGeom>
              <a:avLst/>
              <a:gdLst>
                <a:gd name="connsiteX0" fmla="*/ 374192 w 381473"/>
                <a:gd name="connsiteY0" fmla="*/ 77065 h 132614"/>
                <a:gd name="connsiteX1" fmla="*/ 195181 w 381473"/>
                <a:gd name="connsiteY1" fmla="*/ 104372 h 132614"/>
                <a:gd name="connsiteX2" fmla="*/ 28914 w 381473"/>
                <a:gd name="connsiteY2" fmla="*/ 59468 h 132614"/>
                <a:gd name="connsiteX3" fmla="*/ 22239 w 381473"/>
                <a:gd name="connsiteY3" fmla="*/ 0 h 132614"/>
                <a:gd name="connsiteX4" fmla="*/ 11923 w 381473"/>
                <a:gd name="connsiteY4" fmla="*/ 78886 h 132614"/>
                <a:gd name="connsiteX5" fmla="*/ 178190 w 381473"/>
                <a:gd name="connsiteY5" fmla="*/ 123790 h 132614"/>
                <a:gd name="connsiteX6" fmla="*/ 357201 w 381473"/>
                <a:gd name="connsiteY6" fmla="*/ 96484 h 132614"/>
                <a:gd name="connsiteX7" fmla="*/ 381474 w 381473"/>
                <a:gd name="connsiteY7" fmla="*/ 74031 h 132614"/>
                <a:gd name="connsiteX8" fmla="*/ 374192 w 381473"/>
                <a:gd name="connsiteY8" fmla="*/ 77065 h 13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1473" h="132614">
                  <a:moveTo>
                    <a:pt x="374192" y="77065"/>
                  </a:moveTo>
                  <a:cubicBezTo>
                    <a:pt x="331108" y="90415"/>
                    <a:pt x="299553" y="83741"/>
                    <a:pt x="195181" y="104372"/>
                  </a:cubicBezTo>
                  <a:cubicBezTo>
                    <a:pt x="90809" y="125004"/>
                    <a:pt x="59254" y="109227"/>
                    <a:pt x="28914" y="59468"/>
                  </a:cubicBezTo>
                  <a:cubicBezTo>
                    <a:pt x="14957" y="36409"/>
                    <a:pt x="14350" y="15777"/>
                    <a:pt x="22239" y="0"/>
                  </a:cubicBezTo>
                  <a:cubicBezTo>
                    <a:pt x="-820" y="16384"/>
                    <a:pt x="-8709" y="44904"/>
                    <a:pt x="11923" y="78886"/>
                  </a:cubicBezTo>
                  <a:cubicBezTo>
                    <a:pt x="42264" y="128645"/>
                    <a:pt x="73818" y="144422"/>
                    <a:pt x="178190" y="123790"/>
                  </a:cubicBezTo>
                  <a:cubicBezTo>
                    <a:pt x="282563" y="103159"/>
                    <a:pt x="314117" y="109834"/>
                    <a:pt x="357201" y="96484"/>
                  </a:cubicBezTo>
                  <a:cubicBezTo>
                    <a:pt x="365697" y="94056"/>
                    <a:pt x="374192" y="87988"/>
                    <a:pt x="381474" y="74031"/>
                  </a:cubicBezTo>
                  <a:cubicBezTo>
                    <a:pt x="379047" y="75245"/>
                    <a:pt x="376619" y="76459"/>
                    <a:pt x="374192" y="77065"/>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8" name="任意多边形: 形状 757">
              <a:extLst>
                <a:ext uri="{FF2B5EF4-FFF2-40B4-BE49-F238E27FC236}">
                  <a16:creationId xmlns:a16="http://schemas.microsoft.com/office/drawing/2014/main" id="{70A4F768-5E08-F7B0-40C4-864D6623330A}"/>
                </a:ext>
              </a:extLst>
            </p:cNvPr>
            <p:cNvSpPr/>
            <p:nvPr/>
          </p:nvSpPr>
          <p:spPr>
            <a:xfrm>
              <a:off x="4127878" y="5337168"/>
              <a:ext cx="1149" cy="1789"/>
            </a:xfrm>
            <a:custGeom>
              <a:avLst/>
              <a:gdLst>
                <a:gd name="connsiteX0" fmla="*/ 1214 w 1213"/>
                <a:gd name="connsiteY0" fmla="*/ 1214 h 1820"/>
                <a:gd name="connsiteX1" fmla="*/ 1214 w 1213"/>
                <a:gd name="connsiteY1" fmla="*/ 0 h 1820"/>
                <a:gd name="connsiteX2" fmla="*/ 0 w 1213"/>
                <a:gd name="connsiteY2" fmla="*/ 1820 h 1820"/>
                <a:gd name="connsiteX3" fmla="*/ 1214 w 1213"/>
                <a:gd name="connsiteY3" fmla="*/ 1214 h 1820"/>
              </a:gdLst>
              <a:ahLst/>
              <a:cxnLst>
                <a:cxn ang="0">
                  <a:pos x="connsiteX0" y="connsiteY0"/>
                </a:cxn>
                <a:cxn ang="0">
                  <a:pos x="connsiteX1" y="connsiteY1"/>
                </a:cxn>
                <a:cxn ang="0">
                  <a:pos x="connsiteX2" y="connsiteY2"/>
                </a:cxn>
                <a:cxn ang="0">
                  <a:pos x="connsiteX3" y="connsiteY3"/>
                </a:cxn>
              </a:cxnLst>
              <a:rect l="l" t="t" r="r" b="b"/>
              <a:pathLst>
                <a:path w="1213" h="1820">
                  <a:moveTo>
                    <a:pt x="1214" y="1214"/>
                  </a:moveTo>
                  <a:cubicBezTo>
                    <a:pt x="1214" y="0"/>
                    <a:pt x="1214" y="0"/>
                    <a:pt x="1214" y="0"/>
                  </a:cubicBezTo>
                  <a:cubicBezTo>
                    <a:pt x="1214" y="607"/>
                    <a:pt x="607" y="1214"/>
                    <a:pt x="0" y="1820"/>
                  </a:cubicBezTo>
                  <a:cubicBezTo>
                    <a:pt x="607" y="1214"/>
                    <a:pt x="1214" y="1214"/>
                    <a:pt x="1214" y="1214"/>
                  </a:cubicBezTo>
                  <a:close/>
                </a:path>
              </a:pathLst>
            </a:custGeom>
            <a:solidFill>
              <a:srgbClr val="E9D6B8"/>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59" name="图形 3">
              <a:extLst>
                <a:ext uri="{FF2B5EF4-FFF2-40B4-BE49-F238E27FC236}">
                  <a16:creationId xmlns:a16="http://schemas.microsoft.com/office/drawing/2014/main" id="{F0C18613-23BF-B8DB-C36F-1A31CF141840}"/>
                </a:ext>
              </a:extLst>
            </p:cNvPr>
            <p:cNvGrpSpPr/>
            <p:nvPr/>
          </p:nvGrpSpPr>
          <p:grpSpPr>
            <a:xfrm>
              <a:off x="3895395" y="5283498"/>
              <a:ext cx="87995" cy="91380"/>
              <a:chOff x="9644783" y="5186998"/>
              <a:chExt cx="92936" cy="92985"/>
            </a:xfrm>
            <a:solidFill>
              <a:srgbClr val="FFFFFF"/>
            </a:solidFill>
          </p:grpSpPr>
          <p:sp>
            <p:nvSpPr>
              <p:cNvPr id="770" name="任意多边形: 形状 769">
                <a:extLst>
                  <a:ext uri="{FF2B5EF4-FFF2-40B4-BE49-F238E27FC236}">
                    <a16:creationId xmlns:a16="http://schemas.microsoft.com/office/drawing/2014/main" id="{90875F07-00A0-F80A-8517-CC3717567F94}"/>
                  </a:ext>
                </a:extLst>
              </p:cNvPr>
              <p:cNvSpPr/>
              <p:nvPr/>
            </p:nvSpPr>
            <p:spPr>
              <a:xfrm>
                <a:off x="9644783" y="5191103"/>
                <a:ext cx="26751" cy="88880"/>
              </a:xfrm>
              <a:custGeom>
                <a:avLst/>
                <a:gdLst>
                  <a:gd name="connsiteX0" fmla="*/ 21623 w 26751"/>
                  <a:gd name="connsiteY0" fmla="*/ 88738 h 88880"/>
                  <a:gd name="connsiteX1" fmla="*/ 14341 w 26751"/>
                  <a:gd name="connsiteY1" fmla="*/ 74174 h 88880"/>
                  <a:gd name="connsiteX2" fmla="*/ 2205 w 26751"/>
                  <a:gd name="connsiteY2" fmla="*/ 18347 h 88880"/>
                  <a:gd name="connsiteX3" fmla="*/ 2812 w 26751"/>
                  <a:gd name="connsiteY3" fmla="*/ 143 h 88880"/>
                  <a:gd name="connsiteX4" fmla="*/ 14948 w 26751"/>
                  <a:gd name="connsiteY4" fmla="*/ 14706 h 88880"/>
                  <a:gd name="connsiteX5" fmla="*/ 26478 w 26751"/>
                  <a:gd name="connsiteY5" fmla="*/ 69926 h 88880"/>
                  <a:gd name="connsiteX6" fmla="*/ 21623 w 26751"/>
                  <a:gd name="connsiteY6" fmla="*/ 88738 h 88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51" h="88880">
                    <a:moveTo>
                      <a:pt x="21623" y="88738"/>
                    </a:moveTo>
                    <a:cubicBezTo>
                      <a:pt x="18589" y="89951"/>
                      <a:pt x="15555" y="83277"/>
                      <a:pt x="14341" y="74174"/>
                    </a:cubicBezTo>
                    <a:cubicBezTo>
                      <a:pt x="12521" y="55363"/>
                      <a:pt x="8273" y="37158"/>
                      <a:pt x="2205" y="18347"/>
                    </a:cubicBezTo>
                    <a:cubicBezTo>
                      <a:pt x="-829" y="9245"/>
                      <a:pt x="-829" y="1356"/>
                      <a:pt x="2812" y="143"/>
                    </a:cubicBezTo>
                    <a:cubicBezTo>
                      <a:pt x="6453" y="-1071"/>
                      <a:pt x="12521" y="5604"/>
                      <a:pt x="14948" y="14706"/>
                    </a:cubicBezTo>
                    <a:cubicBezTo>
                      <a:pt x="21016" y="32911"/>
                      <a:pt x="24657" y="51722"/>
                      <a:pt x="26478" y="69926"/>
                    </a:cubicBezTo>
                    <a:cubicBezTo>
                      <a:pt x="27691" y="79029"/>
                      <a:pt x="24657" y="87524"/>
                      <a:pt x="21623" y="88738"/>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1" name="任意多边形: 形状 770">
                <a:extLst>
                  <a:ext uri="{FF2B5EF4-FFF2-40B4-BE49-F238E27FC236}">
                    <a16:creationId xmlns:a16="http://schemas.microsoft.com/office/drawing/2014/main" id="{C4810CE9-491A-BF8A-8C63-6E66866C404C}"/>
                  </a:ext>
                </a:extLst>
              </p:cNvPr>
              <p:cNvSpPr/>
              <p:nvPr/>
            </p:nvSpPr>
            <p:spPr>
              <a:xfrm>
                <a:off x="9676399" y="5191207"/>
                <a:ext cx="27721" cy="82606"/>
              </a:xfrm>
              <a:custGeom>
                <a:avLst/>
                <a:gdLst>
                  <a:gd name="connsiteX0" fmla="*/ 22168 w 27721"/>
                  <a:gd name="connsiteY0" fmla="*/ 82565 h 82606"/>
                  <a:gd name="connsiteX1" fmla="*/ 14279 w 27721"/>
                  <a:gd name="connsiteY1" fmla="*/ 68608 h 82606"/>
                  <a:gd name="connsiteX2" fmla="*/ 2143 w 27721"/>
                  <a:gd name="connsiteY2" fmla="*/ 16422 h 82606"/>
                  <a:gd name="connsiteX3" fmla="*/ 3356 w 27721"/>
                  <a:gd name="connsiteY3" fmla="*/ 38 h 82606"/>
                  <a:gd name="connsiteX4" fmla="*/ 16100 w 27721"/>
                  <a:gd name="connsiteY4" fmla="*/ 14602 h 82606"/>
                  <a:gd name="connsiteX5" fmla="*/ 27629 w 27721"/>
                  <a:gd name="connsiteY5" fmla="*/ 66181 h 82606"/>
                  <a:gd name="connsiteX6" fmla="*/ 22168 w 27721"/>
                  <a:gd name="connsiteY6" fmla="*/ 82565 h 82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721" h="82606">
                    <a:moveTo>
                      <a:pt x="22168" y="82565"/>
                    </a:moveTo>
                    <a:cubicBezTo>
                      <a:pt x="18527" y="83172"/>
                      <a:pt x="15493" y="77104"/>
                      <a:pt x="14279" y="68608"/>
                    </a:cubicBezTo>
                    <a:cubicBezTo>
                      <a:pt x="12459" y="51011"/>
                      <a:pt x="8211" y="33413"/>
                      <a:pt x="2143" y="16422"/>
                    </a:cubicBezTo>
                    <a:cubicBezTo>
                      <a:pt x="-891" y="7927"/>
                      <a:pt x="-891" y="645"/>
                      <a:pt x="3356" y="38"/>
                    </a:cubicBezTo>
                    <a:cubicBezTo>
                      <a:pt x="6997" y="-568"/>
                      <a:pt x="13066" y="6106"/>
                      <a:pt x="16100" y="14602"/>
                    </a:cubicBezTo>
                    <a:cubicBezTo>
                      <a:pt x="21561" y="31593"/>
                      <a:pt x="25809" y="49190"/>
                      <a:pt x="27629" y="66181"/>
                    </a:cubicBezTo>
                    <a:cubicBezTo>
                      <a:pt x="28236" y="74677"/>
                      <a:pt x="25809" y="81958"/>
                      <a:pt x="22168" y="82565"/>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2" name="任意多边形: 形状 771">
                <a:extLst>
                  <a:ext uri="{FF2B5EF4-FFF2-40B4-BE49-F238E27FC236}">
                    <a16:creationId xmlns:a16="http://schemas.microsoft.com/office/drawing/2014/main" id="{EF2F2CE6-A93C-BFB9-BE94-BD8944E6F781}"/>
                  </a:ext>
                </a:extLst>
              </p:cNvPr>
              <p:cNvSpPr/>
              <p:nvPr/>
            </p:nvSpPr>
            <p:spPr>
              <a:xfrm>
                <a:off x="9707892" y="5186998"/>
                <a:ext cx="29827" cy="85599"/>
              </a:xfrm>
              <a:custGeom>
                <a:avLst/>
                <a:gdLst>
                  <a:gd name="connsiteX0" fmla="*/ 24657 w 29827"/>
                  <a:gd name="connsiteY0" fmla="*/ 85561 h 85599"/>
                  <a:gd name="connsiteX1" fmla="*/ 16162 w 29827"/>
                  <a:gd name="connsiteY1" fmla="*/ 70391 h 85599"/>
                  <a:gd name="connsiteX2" fmla="*/ 2205 w 29827"/>
                  <a:gd name="connsiteY2" fmla="*/ 16384 h 85599"/>
                  <a:gd name="connsiteX3" fmla="*/ 2812 w 29827"/>
                  <a:gd name="connsiteY3" fmla="*/ 0 h 85599"/>
                  <a:gd name="connsiteX4" fmla="*/ 16162 w 29827"/>
                  <a:gd name="connsiteY4" fmla="*/ 15777 h 85599"/>
                  <a:gd name="connsiteX5" fmla="*/ 29512 w 29827"/>
                  <a:gd name="connsiteY5" fmla="*/ 69177 h 85599"/>
                  <a:gd name="connsiteX6" fmla="*/ 24657 w 29827"/>
                  <a:gd name="connsiteY6" fmla="*/ 85561 h 85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27" h="85599">
                    <a:moveTo>
                      <a:pt x="24657" y="85561"/>
                    </a:moveTo>
                    <a:cubicBezTo>
                      <a:pt x="21016" y="86168"/>
                      <a:pt x="17375" y="79493"/>
                      <a:pt x="16162" y="70391"/>
                    </a:cubicBezTo>
                    <a:cubicBezTo>
                      <a:pt x="13128" y="52186"/>
                      <a:pt x="8880" y="34589"/>
                      <a:pt x="2205" y="16384"/>
                    </a:cubicBezTo>
                    <a:cubicBezTo>
                      <a:pt x="-829" y="7282"/>
                      <a:pt x="-829" y="0"/>
                      <a:pt x="2812" y="0"/>
                    </a:cubicBezTo>
                    <a:cubicBezTo>
                      <a:pt x="7060" y="0"/>
                      <a:pt x="13128" y="6675"/>
                      <a:pt x="16162" y="15777"/>
                    </a:cubicBezTo>
                    <a:cubicBezTo>
                      <a:pt x="22837" y="33375"/>
                      <a:pt x="27085" y="51579"/>
                      <a:pt x="29512" y="69177"/>
                    </a:cubicBezTo>
                    <a:cubicBezTo>
                      <a:pt x="30725" y="77672"/>
                      <a:pt x="28298" y="84954"/>
                      <a:pt x="24657" y="85561"/>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760" name="任意多边形: 形状 759">
              <a:extLst>
                <a:ext uri="{FF2B5EF4-FFF2-40B4-BE49-F238E27FC236}">
                  <a16:creationId xmlns:a16="http://schemas.microsoft.com/office/drawing/2014/main" id="{084464FA-296D-014C-EE63-4A6A6DD2C3D9}"/>
                </a:ext>
              </a:extLst>
            </p:cNvPr>
            <p:cNvSpPr/>
            <p:nvPr/>
          </p:nvSpPr>
          <p:spPr>
            <a:xfrm>
              <a:off x="4061804" y="4898252"/>
              <a:ext cx="901556" cy="482448"/>
            </a:xfrm>
            <a:custGeom>
              <a:avLst/>
              <a:gdLst>
                <a:gd name="connsiteX0" fmla="*/ 0 w 952182"/>
                <a:gd name="connsiteY0" fmla="*/ 341038 h 490920"/>
                <a:gd name="connsiteX1" fmla="*/ 844688 w 952182"/>
                <a:gd name="connsiteY1" fmla="*/ 7 h 490920"/>
                <a:gd name="connsiteX2" fmla="*/ 885345 w 952182"/>
                <a:gd name="connsiteY2" fmla="*/ 236665 h 490920"/>
                <a:gd name="connsiteX3" fmla="*/ 91629 w 952182"/>
                <a:gd name="connsiteY3" fmla="*/ 490921 h 490920"/>
                <a:gd name="connsiteX4" fmla="*/ 0 w 952182"/>
                <a:gd name="connsiteY4" fmla="*/ 341038 h 49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182" h="490920">
                  <a:moveTo>
                    <a:pt x="0" y="341038"/>
                  </a:moveTo>
                  <a:cubicBezTo>
                    <a:pt x="0" y="341038"/>
                    <a:pt x="799177" y="613"/>
                    <a:pt x="844688" y="7"/>
                  </a:cubicBezTo>
                  <a:cubicBezTo>
                    <a:pt x="998819" y="-1207"/>
                    <a:pt x="963624" y="160206"/>
                    <a:pt x="885345" y="236665"/>
                  </a:cubicBezTo>
                  <a:cubicBezTo>
                    <a:pt x="793109" y="326474"/>
                    <a:pt x="91629" y="490921"/>
                    <a:pt x="91629" y="490921"/>
                  </a:cubicBezTo>
                  <a:lnTo>
                    <a:pt x="0" y="341038"/>
                  </a:ln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1" name="任意多边形: 形状 760">
              <a:extLst>
                <a:ext uri="{FF2B5EF4-FFF2-40B4-BE49-F238E27FC236}">
                  <a16:creationId xmlns:a16="http://schemas.microsoft.com/office/drawing/2014/main" id="{C558ED50-C830-4451-5CBA-F5DC7D46F6B0}"/>
                </a:ext>
              </a:extLst>
            </p:cNvPr>
            <p:cNvSpPr/>
            <p:nvPr/>
          </p:nvSpPr>
          <p:spPr>
            <a:xfrm>
              <a:off x="4154882" y="4987114"/>
              <a:ext cx="313705" cy="304732"/>
            </a:xfrm>
            <a:custGeom>
              <a:avLst/>
              <a:gdLst>
                <a:gd name="connsiteX0" fmla="*/ 218454 w 331321"/>
                <a:gd name="connsiteY0" fmla="*/ 310083 h 310083"/>
                <a:gd name="connsiteX1" fmla="*/ 0 w 331321"/>
                <a:gd name="connsiteY1" fmla="*/ 95270 h 310083"/>
                <a:gd name="connsiteX2" fmla="*/ 93450 w 331321"/>
                <a:gd name="connsiteY2" fmla="*/ 0 h 310083"/>
                <a:gd name="connsiteX3" fmla="*/ 331321 w 331321"/>
                <a:gd name="connsiteY3" fmla="*/ 259718 h 310083"/>
              </a:gdLst>
              <a:ahLst/>
              <a:cxnLst>
                <a:cxn ang="0">
                  <a:pos x="connsiteX0" y="connsiteY0"/>
                </a:cxn>
                <a:cxn ang="0">
                  <a:pos x="connsiteX1" y="connsiteY1"/>
                </a:cxn>
                <a:cxn ang="0">
                  <a:pos x="connsiteX2" y="connsiteY2"/>
                </a:cxn>
                <a:cxn ang="0">
                  <a:pos x="connsiteX3" y="connsiteY3"/>
                </a:cxn>
              </a:cxnLst>
              <a:rect l="l" t="t" r="r" b="b"/>
              <a:pathLst>
                <a:path w="331321" h="310083">
                  <a:moveTo>
                    <a:pt x="218454" y="310083"/>
                  </a:moveTo>
                  <a:lnTo>
                    <a:pt x="0" y="95270"/>
                  </a:lnTo>
                  <a:lnTo>
                    <a:pt x="93450" y="0"/>
                  </a:lnTo>
                  <a:lnTo>
                    <a:pt x="331321" y="259718"/>
                  </a:lnTo>
                  <a:close/>
                </a:path>
              </a:pathLst>
            </a:custGeom>
            <a:solidFill>
              <a:srgbClr val="FCD2B1"/>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2" name="任意多边形: 形状 761">
              <a:extLst>
                <a:ext uri="{FF2B5EF4-FFF2-40B4-BE49-F238E27FC236}">
                  <a16:creationId xmlns:a16="http://schemas.microsoft.com/office/drawing/2014/main" id="{56573A93-A029-6BDB-E593-33165B8056DC}"/>
                </a:ext>
              </a:extLst>
            </p:cNvPr>
            <p:cNvSpPr/>
            <p:nvPr/>
          </p:nvSpPr>
          <p:spPr>
            <a:xfrm>
              <a:off x="3653142" y="4580909"/>
              <a:ext cx="751096" cy="733598"/>
            </a:xfrm>
            <a:custGeom>
              <a:avLst/>
              <a:gdLst>
                <a:gd name="connsiteX0" fmla="*/ 793273 w 793273"/>
                <a:gd name="connsiteY0" fmla="*/ 554727 h 746480"/>
                <a:gd name="connsiteX1" fmla="*/ 201020 w 793273"/>
                <a:gd name="connsiteY1" fmla="*/ 11626 h 746480"/>
                <a:gd name="connsiteX2" fmla="*/ 165 w 793273"/>
                <a:gd name="connsiteY2" fmla="*/ 153621 h 746480"/>
                <a:gd name="connsiteX3" fmla="*/ 569965 w 793273"/>
                <a:gd name="connsiteY3" fmla="*/ 746480 h 746480"/>
                <a:gd name="connsiteX4" fmla="*/ 793273 w 793273"/>
                <a:gd name="connsiteY4" fmla="*/ 554727 h 7464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273" h="746480">
                  <a:moveTo>
                    <a:pt x="793273" y="554727"/>
                  </a:moveTo>
                  <a:cubicBezTo>
                    <a:pt x="793273" y="554727"/>
                    <a:pt x="238036" y="27403"/>
                    <a:pt x="201020" y="11626"/>
                  </a:cubicBezTo>
                  <a:cubicBezTo>
                    <a:pt x="74196" y="-41774"/>
                    <a:pt x="-4083" y="103255"/>
                    <a:pt x="165" y="153621"/>
                  </a:cubicBezTo>
                  <a:cubicBezTo>
                    <a:pt x="6233" y="218550"/>
                    <a:pt x="569965" y="746480"/>
                    <a:pt x="569965" y="746480"/>
                  </a:cubicBezTo>
                  <a:lnTo>
                    <a:pt x="793273" y="554727"/>
                  </a:lnTo>
                  <a:close/>
                </a:path>
              </a:pathLst>
            </a:custGeom>
            <a:solidFill>
              <a:schemeClr val="accent1">
                <a:lumMod val="50000"/>
              </a:schemeClr>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63" name="图形 3">
              <a:extLst>
                <a:ext uri="{FF2B5EF4-FFF2-40B4-BE49-F238E27FC236}">
                  <a16:creationId xmlns:a16="http://schemas.microsoft.com/office/drawing/2014/main" id="{2F35437D-1D7E-DD57-2399-85E97DEADAA9}"/>
                </a:ext>
              </a:extLst>
            </p:cNvPr>
            <p:cNvGrpSpPr/>
            <p:nvPr/>
          </p:nvGrpSpPr>
          <p:grpSpPr>
            <a:xfrm>
              <a:off x="4324039" y="5199925"/>
              <a:ext cx="405969" cy="229115"/>
              <a:chOff x="10097497" y="5101958"/>
              <a:chExt cx="428766" cy="233138"/>
            </a:xfrm>
          </p:grpSpPr>
          <p:sp>
            <p:nvSpPr>
              <p:cNvPr id="764" name="任意多边形: 形状 763">
                <a:extLst>
                  <a:ext uri="{FF2B5EF4-FFF2-40B4-BE49-F238E27FC236}">
                    <a16:creationId xmlns:a16="http://schemas.microsoft.com/office/drawing/2014/main" id="{769542FA-DABE-5249-30B3-68456369C481}"/>
                  </a:ext>
                </a:extLst>
              </p:cNvPr>
              <p:cNvSpPr/>
              <p:nvPr/>
            </p:nvSpPr>
            <p:spPr>
              <a:xfrm>
                <a:off x="10097497" y="5101958"/>
                <a:ext cx="428766" cy="233138"/>
              </a:xfrm>
              <a:custGeom>
                <a:avLst/>
                <a:gdLst>
                  <a:gd name="connsiteX0" fmla="*/ 413597 w 428766"/>
                  <a:gd name="connsiteY0" fmla="*/ 109920 h 233138"/>
                  <a:gd name="connsiteX1" fmla="*/ 428767 w 428766"/>
                  <a:gd name="connsiteY1" fmla="*/ 159072 h 233138"/>
                  <a:gd name="connsiteX2" fmla="*/ 178759 w 428766"/>
                  <a:gd name="connsiteY2" fmla="*/ 233103 h 233138"/>
                  <a:gd name="connsiteX3" fmla="*/ 102300 w 428766"/>
                  <a:gd name="connsiteY3" fmla="*/ 217933 h 233138"/>
                  <a:gd name="connsiteX4" fmla="*/ 81061 w 428766"/>
                  <a:gd name="connsiteY4" fmla="*/ 202155 h 233138"/>
                  <a:gd name="connsiteX5" fmla="*/ 62857 w 428766"/>
                  <a:gd name="connsiteY5" fmla="*/ 205797 h 233138"/>
                  <a:gd name="connsiteX6" fmla="*/ 28268 w 428766"/>
                  <a:gd name="connsiteY6" fmla="*/ 192447 h 233138"/>
                  <a:gd name="connsiteX7" fmla="*/ 2175 w 428766"/>
                  <a:gd name="connsiteY7" fmla="*/ 63801 h 233138"/>
                  <a:gd name="connsiteX8" fmla="*/ 72566 w 428766"/>
                  <a:gd name="connsiteY8" fmla="*/ 69263 h 233138"/>
                  <a:gd name="connsiteX9" fmla="*/ 150239 w 428766"/>
                  <a:gd name="connsiteY9" fmla="*/ 6154 h 233138"/>
                  <a:gd name="connsiteX10" fmla="*/ 413597 w 428766"/>
                  <a:gd name="connsiteY10" fmla="*/ 109920 h 233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766" h="233138">
                    <a:moveTo>
                      <a:pt x="413597" y="109920"/>
                    </a:moveTo>
                    <a:cubicBezTo>
                      <a:pt x="426340" y="122056"/>
                      <a:pt x="428767" y="159072"/>
                      <a:pt x="428767" y="159072"/>
                    </a:cubicBezTo>
                    <a:cubicBezTo>
                      <a:pt x="428767" y="159072"/>
                      <a:pt x="243688" y="231890"/>
                      <a:pt x="178759" y="233103"/>
                    </a:cubicBezTo>
                    <a:cubicBezTo>
                      <a:pt x="161768" y="233710"/>
                      <a:pt x="131427" y="226428"/>
                      <a:pt x="102300" y="217933"/>
                    </a:cubicBezTo>
                    <a:cubicBezTo>
                      <a:pt x="97446" y="216719"/>
                      <a:pt x="85916" y="203369"/>
                      <a:pt x="81061" y="202155"/>
                    </a:cubicBezTo>
                    <a:cubicBezTo>
                      <a:pt x="71959" y="199728"/>
                      <a:pt x="70139" y="208224"/>
                      <a:pt x="62857" y="205797"/>
                    </a:cubicBezTo>
                    <a:cubicBezTo>
                      <a:pt x="43439" y="199121"/>
                      <a:pt x="28875" y="193660"/>
                      <a:pt x="28268" y="192447"/>
                    </a:cubicBezTo>
                    <a:cubicBezTo>
                      <a:pt x="-11175" y="106279"/>
                      <a:pt x="2175" y="63801"/>
                      <a:pt x="2175" y="63801"/>
                    </a:cubicBezTo>
                    <a:cubicBezTo>
                      <a:pt x="2175" y="63801"/>
                      <a:pt x="87130" y="89288"/>
                      <a:pt x="72566" y="69263"/>
                    </a:cubicBezTo>
                    <a:cubicBezTo>
                      <a:pt x="41618" y="26786"/>
                      <a:pt x="130820" y="-16298"/>
                      <a:pt x="150239" y="6154"/>
                    </a:cubicBezTo>
                    <a:cubicBezTo>
                      <a:pt x="230338" y="96570"/>
                      <a:pt x="375974" y="74117"/>
                      <a:pt x="413597" y="109920"/>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5" name="任意多边形: 形状 764">
                <a:extLst>
                  <a:ext uri="{FF2B5EF4-FFF2-40B4-BE49-F238E27FC236}">
                    <a16:creationId xmlns:a16="http://schemas.microsoft.com/office/drawing/2014/main" id="{80C7F5E1-502F-DF40-E3C6-2A4C7E5E0043}"/>
                  </a:ext>
                </a:extLst>
              </p:cNvPr>
              <p:cNvSpPr/>
              <p:nvPr/>
            </p:nvSpPr>
            <p:spPr>
              <a:xfrm>
                <a:off x="10109988" y="5230082"/>
                <a:ext cx="416275" cy="104979"/>
              </a:xfrm>
              <a:custGeom>
                <a:avLst/>
                <a:gdLst>
                  <a:gd name="connsiteX0" fmla="*/ 411421 w 416275"/>
                  <a:gd name="connsiteY0" fmla="*/ 0 h 104979"/>
                  <a:gd name="connsiteX1" fmla="*/ 211172 w 416275"/>
                  <a:gd name="connsiteY1" fmla="*/ 73425 h 104979"/>
                  <a:gd name="connsiteX2" fmla="*/ 0 w 416275"/>
                  <a:gd name="connsiteY2" fmla="*/ 23666 h 104979"/>
                  <a:gd name="connsiteX3" fmla="*/ 15777 w 416275"/>
                  <a:gd name="connsiteY3" fmla="*/ 64322 h 104979"/>
                  <a:gd name="connsiteX4" fmla="*/ 50366 w 416275"/>
                  <a:gd name="connsiteY4" fmla="*/ 77672 h 104979"/>
                  <a:gd name="connsiteX5" fmla="*/ 68570 w 416275"/>
                  <a:gd name="connsiteY5" fmla="*/ 74031 h 104979"/>
                  <a:gd name="connsiteX6" fmla="*/ 89809 w 416275"/>
                  <a:gd name="connsiteY6" fmla="*/ 89809 h 104979"/>
                  <a:gd name="connsiteX7" fmla="*/ 166268 w 416275"/>
                  <a:gd name="connsiteY7" fmla="*/ 104979 h 104979"/>
                  <a:gd name="connsiteX8" fmla="*/ 416276 w 416275"/>
                  <a:gd name="connsiteY8" fmla="*/ 30947 h 104979"/>
                  <a:gd name="connsiteX9" fmla="*/ 411421 w 416275"/>
                  <a:gd name="connsiteY9" fmla="*/ 0 h 104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6275" h="104979">
                    <a:moveTo>
                      <a:pt x="411421" y="0"/>
                    </a:moveTo>
                    <a:cubicBezTo>
                      <a:pt x="354381" y="23666"/>
                      <a:pt x="234838" y="71604"/>
                      <a:pt x="211172" y="73425"/>
                    </a:cubicBezTo>
                    <a:cubicBezTo>
                      <a:pt x="113475" y="80706"/>
                      <a:pt x="45511" y="44904"/>
                      <a:pt x="0" y="23666"/>
                    </a:cubicBezTo>
                    <a:cubicBezTo>
                      <a:pt x="4248" y="35802"/>
                      <a:pt x="9102" y="49759"/>
                      <a:pt x="15777" y="64322"/>
                    </a:cubicBezTo>
                    <a:cubicBezTo>
                      <a:pt x="16384" y="65536"/>
                      <a:pt x="30341" y="70997"/>
                      <a:pt x="50366" y="77672"/>
                    </a:cubicBezTo>
                    <a:cubicBezTo>
                      <a:pt x="58254" y="80099"/>
                      <a:pt x="60075" y="70997"/>
                      <a:pt x="68570" y="74031"/>
                    </a:cubicBezTo>
                    <a:cubicBezTo>
                      <a:pt x="73425" y="75245"/>
                      <a:pt x="84348" y="88595"/>
                      <a:pt x="89809" y="89809"/>
                    </a:cubicBezTo>
                    <a:cubicBezTo>
                      <a:pt x="118936" y="98304"/>
                      <a:pt x="149277" y="104979"/>
                      <a:pt x="166268" y="104979"/>
                    </a:cubicBezTo>
                    <a:cubicBezTo>
                      <a:pt x="231197" y="103765"/>
                      <a:pt x="416276" y="30947"/>
                      <a:pt x="416276" y="30947"/>
                    </a:cubicBezTo>
                    <a:cubicBezTo>
                      <a:pt x="416276" y="30947"/>
                      <a:pt x="416276" y="13957"/>
                      <a:pt x="411421" y="0"/>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766" name="图形 3">
                <a:extLst>
                  <a:ext uri="{FF2B5EF4-FFF2-40B4-BE49-F238E27FC236}">
                    <a16:creationId xmlns:a16="http://schemas.microsoft.com/office/drawing/2014/main" id="{40759EA0-D528-F55B-2711-2EA5300847B7}"/>
                  </a:ext>
                </a:extLst>
              </p:cNvPr>
              <p:cNvGrpSpPr/>
              <p:nvPr/>
            </p:nvGrpSpPr>
            <p:grpSpPr>
              <a:xfrm>
                <a:off x="10216634" y="5142578"/>
                <a:ext cx="174589" cy="64780"/>
                <a:chOff x="10216634" y="5142578"/>
                <a:chExt cx="174589" cy="64780"/>
              </a:xfrm>
              <a:solidFill>
                <a:srgbClr val="FFFFFF"/>
              </a:solidFill>
            </p:grpSpPr>
            <p:sp>
              <p:nvSpPr>
                <p:cNvPr id="767" name="任意多边形: 形状 766">
                  <a:extLst>
                    <a:ext uri="{FF2B5EF4-FFF2-40B4-BE49-F238E27FC236}">
                      <a16:creationId xmlns:a16="http://schemas.microsoft.com/office/drawing/2014/main" id="{04293006-7D83-E994-8754-26BBFFC787E5}"/>
                    </a:ext>
                  </a:extLst>
                </p:cNvPr>
                <p:cNvSpPr/>
                <p:nvPr/>
              </p:nvSpPr>
              <p:spPr>
                <a:xfrm>
                  <a:off x="10291891" y="5170295"/>
                  <a:ext cx="99332" cy="37062"/>
                </a:xfrm>
                <a:custGeom>
                  <a:avLst/>
                  <a:gdLst>
                    <a:gd name="connsiteX0" fmla="*/ 99053 w 99332"/>
                    <a:gd name="connsiteY0" fmla="*/ 3959 h 37062"/>
                    <a:gd name="connsiteX1" fmla="*/ 83276 w 99332"/>
                    <a:gd name="connsiteY1" fmla="*/ 13668 h 37062"/>
                    <a:gd name="connsiteX2" fmla="*/ 20774 w 99332"/>
                    <a:gd name="connsiteY2" fmla="*/ 33086 h 37062"/>
                    <a:gd name="connsiteX3" fmla="*/ 142 w 99332"/>
                    <a:gd name="connsiteY3" fmla="*/ 34907 h 37062"/>
                    <a:gd name="connsiteX4" fmla="*/ 15919 w 99332"/>
                    <a:gd name="connsiteY4" fmla="*/ 20343 h 37062"/>
                    <a:gd name="connsiteX5" fmla="*/ 77814 w 99332"/>
                    <a:gd name="connsiteY5" fmla="*/ 1532 h 37062"/>
                    <a:gd name="connsiteX6" fmla="*/ 99053 w 99332"/>
                    <a:gd name="connsiteY6" fmla="*/ 3959 h 37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332" h="37062">
                      <a:moveTo>
                        <a:pt x="99053" y="3959"/>
                      </a:moveTo>
                      <a:cubicBezTo>
                        <a:pt x="100873" y="7600"/>
                        <a:pt x="93592" y="11241"/>
                        <a:pt x="83276" y="13668"/>
                      </a:cubicBezTo>
                      <a:cubicBezTo>
                        <a:pt x="62037" y="17916"/>
                        <a:pt x="41405" y="24591"/>
                        <a:pt x="20774" y="33086"/>
                      </a:cubicBezTo>
                      <a:cubicBezTo>
                        <a:pt x="10458" y="37334"/>
                        <a:pt x="1356" y="38548"/>
                        <a:pt x="142" y="34907"/>
                      </a:cubicBezTo>
                      <a:cubicBezTo>
                        <a:pt x="-1072" y="31266"/>
                        <a:pt x="5604" y="24591"/>
                        <a:pt x="15919" y="20343"/>
                      </a:cubicBezTo>
                      <a:cubicBezTo>
                        <a:pt x="35944" y="11848"/>
                        <a:pt x="57183" y="5780"/>
                        <a:pt x="77814" y="1532"/>
                      </a:cubicBezTo>
                      <a:cubicBezTo>
                        <a:pt x="87524" y="-1502"/>
                        <a:pt x="97233" y="318"/>
                        <a:pt x="99053" y="3959"/>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8" name="任意多边形: 形状 767">
                  <a:extLst>
                    <a:ext uri="{FF2B5EF4-FFF2-40B4-BE49-F238E27FC236}">
                      <a16:creationId xmlns:a16="http://schemas.microsoft.com/office/drawing/2014/main" id="{BE33C9E2-C547-0531-882B-A207F0840FF7}"/>
                    </a:ext>
                  </a:extLst>
                </p:cNvPr>
                <p:cNvSpPr/>
                <p:nvPr/>
              </p:nvSpPr>
              <p:spPr>
                <a:xfrm>
                  <a:off x="10252448" y="5155784"/>
                  <a:ext cx="96905" cy="44665"/>
                </a:xfrm>
                <a:custGeom>
                  <a:avLst/>
                  <a:gdLst>
                    <a:gd name="connsiteX0" fmla="*/ 96626 w 96905"/>
                    <a:gd name="connsiteY0" fmla="*/ 3301 h 44665"/>
                    <a:gd name="connsiteX1" fmla="*/ 80849 w 96905"/>
                    <a:gd name="connsiteY1" fmla="*/ 14830 h 44665"/>
                    <a:gd name="connsiteX2" fmla="*/ 20167 w 96905"/>
                    <a:gd name="connsiteY2" fmla="*/ 39710 h 44665"/>
                    <a:gd name="connsiteX3" fmla="*/ 142 w 96905"/>
                    <a:gd name="connsiteY3" fmla="*/ 42744 h 44665"/>
                    <a:gd name="connsiteX4" fmla="*/ 15313 w 96905"/>
                    <a:gd name="connsiteY4" fmla="*/ 26359 h 44665"/>
                    <a:gd name="connsiteX5" fmla="*/ 75388 w 96905"/>
                    <a:gd name="connsiteY5" fmla="*/ 2693 h 44665"/>
                    <a:gd name="connsiteX6" fmla="*/ 96626 w 96905"/>
                    <a:gd name="connsiteY6" fmla="*/ 3301 h 44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05" h="44665">
                      <a:moveTo>
                        <a:pt x="96626" y="3301"/>
                      </a:moveTo>
                      <a:cubicBezTo>
                        <a:pt x="98447" y="6941"/>
                        <a:pt x="91165" y="11796"/>
                        <a:pt x="80849" y="14830"/>
                      </a:cubicBezTo>
                      <a:cubicBezTo>
                        <a:pt x="60217" y="20898"/>
                        <a:pt x="40192" y="29394"/>
                        <a:pt x="20167" y="39710"/>
                      </a:cubicBezTo>
                      <a:cubicBezTo>
                        <a:pt x="10458" y="44564"/>
                        <a:pt x="1356" y="46384"/>
                        <a:pt x="142" y="42744"/>
                      </a:cubicBezTo>
                      <a:cubicBezTo>
                        <a:pt x="-1071" y="39102"/>
                        <a:pt x="5604" y="31214"/>
                        <a:pt x="15313" y="26359"/>
                      </a:cubicBezTo>
                      <a:cubicBezTo>
                        <a:pt x="34731" y="16651"/>
                        <a:pt x="54756" y="8155"/>
                        <a:pt x="75388" y="2693"/>
                      </a:cubicBezTo>
                      <a:cubicBezTo>
                        <a:pt x="85703" y="-1554"/>
                        <a:pt x="95413" y="-341"/>
                        <a:pt x="96626" y="3301"/>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9" name="任意多边形: 形状 768">
                  <a:extLst>
                    <a:ext uri="{FF2B5EF4-FFF2-40B4-BE49-F238E27FC236}">
                      <a16:creationId xmlns:a16="http://schemas.microsoft.com/office/drawing/2014/main" id="{67EDCDBC-63D8-7E60-CECD-3CD04BC492AB}"/>
                    </a:ext>
                  </a:extLst>
                </p:cNvPr>
                <p:cNvSpPr/>
                <p:nvPr/>
              </p:nvSpPr>
              <p:spPr>
                <a:xfrm>
                  <a:off x="10216634" y="5142578"/>
                  <a:ext cx="92532" cy="50982"/>
                </a:xfrm>
                <a:custGeom>
                  <a:avLst/>
                  <a:gdLst>
                    <a:gd name="connsiteX0" fmla="*/ 92390 w 92532"/>
                    <a:gd name="connsiteY0" fmla="*/ 3156 h 50982"/>
                    <a:gd name="connsiteX1" fmla="*/ 77220 w 92532"/>
                    <a:gd name="connsiteY1" fmla="*/ 15899 h 50982"/>
                    <a:gd name="connsiteX2" fmla="*/ 18965 w 92532"/>
                    <a:gd name="connsiteY2" fmla="*/ 45027 h 50982"/>
                    <a:gd name="connsiteX3" fmla="*/ 154 w 92532"/>
                    <a:gd name="connsiteY3" fmla="*/ 48667 h 50982"/>
                    <a:gd name="connsiteX4" fmla="*/ 14718 w 92532"/>
                    <a:gd name="connsiteY4" fmla="*/ 30463 h 50982"/>
                    <a:gd name="connsiteX5" fmla="*/ 72365 w 92532"/>
                    <a:gd name="connsiteY5" fmla="*/ 1943 h 50982"/>
                    <a:gd name="connsiteX6" fmla="*/ 92390 w 92532"/>
                    <a:gd name="connsiteY6" fmla="*/ 3156 h 50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532" h="50982">
                      <a:moveTo>
                        <a:pt x="92390" y="3156"/>
                      </a:moveTo>
                      <a:cubicBezTo>
                        <a:pt x="93604" y="6797"/>
                        <a:pt x="86929" y="12259"/>
                        <a:pt x="77220" y="15899"/>
                      </a:cubicBezTo>
                      <a:cubicBezTo>
                        <a:pt x="57195" y="23788"/>
                        <a:pt x="37776" y="33497"/>
                        <a:pt x="18965" y="45027"/>
                      </a:cubicBezTo>
                      <a:cubicBezTo>
                        <a:pt x="9863" y="51095"/>
                        <a:pt x="1368" y="52915"/>
                        <a:pt x="154" y="48667"/>
                      </a:cubicBezTo>
                      <a:cubicBezTo>
                        <a:pt x="-1060" y="45027"/>
                        <a:pt x="5009" y="36531"/>
                        <a:pt x="14718" y="30463"/>
                      </a:cubicBezTo>
                      <a:cubicBezTo>
                        <a:pt x="33529" y="18933"/>
                        <a:pt x="52947" y="9224"/>
                        <a:pt x="72365" y="1943"/>
                      </a:cubicBezTo>
                      <a:cubicBezTo>
                        <a:pt x="82074" y="-1092"/>
                        <a:pt x="91176" y="-484"/>
                        <a:pt x="92390" y="3156"/>
                      </a:cubicBezTo>
                      <a:close/>
                    </a:path>
                  </a:pathLst>
                </a:custGeom>
                <a:solidFill>
                  <a:srgbClr val="FFFFFF"/>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grpSp>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有效表达</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03</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搞定人</a:t>
            </a:r>
          </a:p>
        </p:txBody>
      </p:sp>
      <p:sp>
        <p:nvSpPr>
          <p:cNvPr id="5" name="椭圆 4">
            <a:extLst>
              <a:ext uri="{FF2B5EF4-FFF2-40B4-BE49-F238E27FC236}">
                <a16:creationId xmlns:a16="http://schemas.microsoft.com/office/drawing/2014/main" id="{D20D9B1A-182E-B834-D51E-AFD00EC630D2}"/>
              </a:ext>
            </a:extLst>
          </p:cNvPr>
          <p:cNvSpPr/>
          <p:nvPr/>
        </p:nvSpPr>
        <p:spPr>
          <a:xfrm>
            <a:off x="362453" y="2114112"/>
            <a:ext cx="3559364" cy="3559364"/>
          </a:xfrm>
          <a:prstGeom prst="ellipse">
            <a:avLst/>
          </a:prstGeom>
          <a:noFill/>
          <a:ln w="31750">
            <a:gradFill flip="none" rotWithShape="1">
              <a:gsLst>
                <a:gs pos="0">
                  <a:schemeClr val="accent2"/>
                </a:gs>
                <a:gs pos="77000">
                  <a:schemeClr val="accent2">
                    <a:alpha val="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2842193" y="1817050"/>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7" name="文本框 16"/>
          <p:cNvSpPr txBox="1"/>
          <p:nvPr>
            <p:custDataLst>
              <p:tags r:id="rId5"/>
            </p:custDataLst>
          </p:nvPr>
        </p:nvSpPr>
        <p:spPr>
          <a:xfrm>
            <a:off x="2949833" y="2182140"/>
            <a:ext cx="915011" cy="400110"/>
          </a:xfrm>
          <a:prstGeom prst="rect">
            <a:avLst/>
          </a:prstGeom>
          <a:noFill/>
        </p:spPr>
        <p:txBody>
          <a:bodyPr wrap="square" rtlCol="0">
            <a:noAutofit/>
          </a:bodyPr>
          <a:lstStyle/>
          <a:p>
            <a:pPr algn="dist"/>
            <a:r>
              <a:rPr lang="zh-CN" altLang="en-US" sz="2000" b="1" spc="300" dirty="0">
                <a:solidFill>
                  <a:schemeClr val="bg1"/>
                </a:solidFill>
                <a:latin typeface="思源黑体 CN Heavy" panose="020B0A00000000000000" pitchFamily="34" charset="-122"/>
                <a:ea typeface="思源黑体 CN Heavy" panose="020B0A00000000000000" pitchFamily="34" charset="-122"/>
              </a:rPr>
              <a:t>关系</a:t>
            </a:r>
            <a:endParaRPr lang="zh-CN" altLang="en-US" sz="2000" b="1" spc="300" dirty="0">
              <a:solidFill>
                <a:schemeClr val="bg1"/>
              </a:solidFill>
              <a:uFillTx/>
              <a:latin typeface="思源黑体 CN Heavy" panose="020B0A00000000000000" pitchFamily="34" charset="-122"/>
              <a:ea typeface="思源黑体 CN Heavy" panose="020B0A00000000000000" pitchFamily="34" charset="-122"/>
            </a:endParaRPr>
          </a:p>
        </p:txBody>
      </p:sp>
      <p:sp>
        <p:nvSpPr>
          <p:cNvPr id="18" name="椭圆 17"/>
          <p:cNvSpPr/>
          <p:nvPr/>
        </p:nvSpPr>
        <p:spPr>
          <a:xfrm>
            <a:off x="3480942" y="3258304"/>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9" name="文本框 18"/>
          <p:cNvSpPr txBox="1"/>
          <p:nvPr>
            <p:custDataLst>
              <p:tags r:id="rId6"/>
            </p:custDataLst>
          </p:nvPr>
        </p:nvSpPr>
        <p:spPr>
          <a:xfrm>
            <a:off x="3588582" y="3623394"/>
            <a:ext cx="915011" cy="400110"/>
          </a:xfrm>
          <a:prstGeom prst="rect">
            <a:avLst/>
          </a:prstGeom>
          <a:noFill/>
        </p:spPr>
        <p:txBody>
          <a:bodyPr wrap="square" rtlCol="0">
            <a:noAutofit/>
          </a:bodyPr>
          <a:lstStyle/>
          <a:p>
            <a:pPr algn="dist"/>
            <a:r>
              <a:rPr lang="zh-CN" altLang="en-US" sz="2000" b="1" spc="300" dirty="0">
                <a:solidFill>
                  <a:schemeClr val="bg1"/>
                </a:solidFill>
                <a:uFillTx/>
                <a:latin typeface="思源黑体 CN Heavy" panose="020B0A00000000000000" pitchFamily="34" charset="-122"/>
                <a:ea typeface="思源黑体 CN Heavy" panose="020B0A00000000000000" pitchFamily="34" charset="-122"/>
              </a:rPr>
              <a:t>利益</a:t>
            </a:r>
          </a:p>
        </p:txBody>
      </p:sp>
      <p:sp>
        <p:nvSpPr>
          <p:cNvPr id="20" name="椭圆 19"/>
          <p:cNvSpPr/>
          <p:nvPr/>
        </p:nvSpPr>
        <p:spPr>
          <a:xfrm>
            <a:off x="2852888" y="4753684"/>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1" name="文本框 20"/>
          <p:cNvSpPr txBox="1"/>
          <p:nvPr>
            <p:custDataLst>
              <p:tags r:id="rId7"/>
            </p:custDataLst>
          </p:nvPr>
        </p:nvSpPr>
        <p:spPr>
          <a:xfrm>
            <a:off x="2960528" y="5118774"/>
            <a:ext cx="915011" cy="400110"/>
          </a:xfrm>
          <a:prstGeom prst="rect">
            <a:avLst/>
          </a:prstGeom>
          <a:noFill/>
        </p:spPr>
        <p:txBody>
          <a:bodyPr wrap="square" rtlCol="0">
            <a:noAutofit/>
          </a:bodyPr>
          <a:lstStyle/>
          <a:p>
            <a:pPr algn="dist"/>
            <a:r>
              <a:rPr lang="zh-CN" altLang="en-US" sz="2000" b="1" spc="300" dirty="0">
                <a:solidFill>
                  <a:schemeClr val="bg1"/>
                </a:solidFill>
                <a:uFillTx/>
                <a:latin typeface="思源黑体 CN Heavy" panose="020B0A00000000000000" pitchFamily="34" charset="-122"/>
                <a:ea typeface="思源黑体 CN Heavy" panose="020B0A00000000000000" pitchFamily="34" charset="-122"/>
              </a:rPr>
              <a:t>面子</a:t>
            </a:r>
          </a:p>
        </p:txBody>
      </p:sp>
      <p:sp>
        <p:nvSpPr>
          <p:cNvPr id="255" name="椭圆 254">
            <a:extLst>
              <a:ext uri="{FF2B5EF4-FFF2-40B4-BE49-F238E27FC236}">
                <a16:creationId xmlns:a16="http://schemas.microsoft.com/office/drawing/2014/main" id="{824EA017-2405-D4BF-B07D-FE9B467A8798}"/>
              </a:ext>
            </a:extLst>
          </p:cNvPr>
          <p:cNvSpPr/>
          <p:nvPr/>
        </p:nvSpPr>
        <p:spPr>
          <a:xfrm flipH="1">
            <a:off x="8436118" y="1986561"/>
            <a:ext cx="3559364" cy="3559364"/>
          </a:xfrm>
          <a:prstGeom prst="ellipse">
            <a:avLst/>
          </a:prstGeom>
          <a:noFill/>
          <a:ln w="31750">
            <a:gradFill flip="none" rotWithShape="1">
              <a:gsLst>
                <a:gs pos="0">
                  <a:schemeClr val="accent2"/>
                </a:gs>
                <a:gs pos="77000">
                  <a:schemeClr val="accent2">
                    <a:alpha val="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a:extLst>
              <a:ext uri="{FF2B5EF4-FFF2-40B4-BE49-F238E27FC236}">
                <a16:creationId xmlns:a16="http://schemas.microsoft.com/office/drawing/2014/main" id="{625791DB-4B89-F2B6-EB7E-A6F8F8DC62BD}"/>
              </a:ext>
            </a:extLst>
          </p:cNvPr>
          <p:cNvGrpSpPr/>
          <p:nvPr/>
        </p:nvGrpSpPr>
        <p:grpSpPr>
          <a:xfrm>
            <a:off x="7843101" y="2519731"/>
            <a:ext cx="1130290" cy="1130290"/>
            <a:chOff x="7843101" y="2519731"/>
            <a:chExt cx="1130290" cy="1130290"/>
          </a:xfrm>
        </p:grpSpPr>
        <p:sp>
          <p:nvSpPr>
            <p:cNvPr id="22" name="椭圆 21"/>
            <p:cNvSpPr/>
            <p:nvPr/>
          </p:nvSpPr>
          <p:spPr>
            <a:xfrm>
              <a:off x="7843101" y="2519731"/>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3" name="文本框 22"/>
            <p:cNvSpPr txBox="1"/>
            <p:nvPr>
              <p:custDataLst>
                <p:tags r:id="rId13"/>
              </p:custDataLst>
            </p:nvPr>
          </p:nvSpPr>
          <p:spPr>
            <a:xfrm>
              <a:off x="7843101" y="2884821"/>
              <a:ext cx="1130290" cy="400110"/>
            </a:xfrm>
            <a:prstGeom prst="rect">
              <a:avLst/>
            </a:prstGeom>
            <a:noFill/>
          </p:spPr>
          <p:txBody>
            <a:bodyPr wrap="square" rtlCol="0">
              <a:noAutofit/>
            </a:bodyPr>
            <a:lstStyle/>
            <a:p>
              <a:pPr algn="dist"/>
              <a:r>
                <a:rPr lang="zh-CN" altLang="en-US" sz="2000" b="1" spc="300" dirty="0">
                  <a:solidFill>
                    <a:schemeClr val="bg1"/>
                  </a:solidFill>
                  <a:uFillTx/>
                  <a:latin typeface="思源黑体 CN Heavy" panose="020B0A00000000000000" pitchFamily="34" charset="-122"/>
                  <a:ea typeface="思源黑体 CN Heavy" panose="020B0A00000000000000" pitchFamily="34" charset="-122"/>
                </a:rPr>
                <a:t>公开区</a:t>
              </a:r>
            </a:p>
          </p:txBody>
        </p:sp>
      </p:grpSp>
      <p:grpSp>
        <p:nvGrpSpPr>
          <p:cNvPr id="9" name="组合 8">
            <a:extLst>
              <a:ext uri="{FF2B5EF4-FFF2-40B4-BE49-F238E27FC236}">
                <a16:creationId xmlns:a16="http://schemas.microsoft.com/office/drawing/2014/main" id="{7FEBAB0A-C959-D93A-0AD8-34263DE798FE}"/>
              </a:ext>
            </a:extLst>
          </p:cNvPr>
          <p:cNvGrpSpPr/>
          <p:nvPr/>
        </p:nvGrpSpPr>
        <p:grpSpPr>
          <a:xfrm>
            <a:off x="9012239" y="1577021"/>
            <a:ext cx="1130290" cy="1130290"/>
            <a:chOff x="9012239" y="1577021"/>
            <a:chExt cx="1130290" cy="1130290"/>
          </a:xfrm>
        </p:grpSpPr>
        <p:sp>
          <p:nvSpPr>
            <p:cNvPr id="31" name="椭圆 30"/>
            <p:cNvSpPr/>
            <p:nvPr/>
          </p:nvSpPr>
          <p:spPr>
            <a:xfrm>
              <a:off x="9012239" y="1577021"/>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32" name="文本框 31"/>
            <p:cNvSpPr txBox="1"/>
            <p:nvPr>
              <p:custDataLst>
                <p:tags r:id="rId12"/>
              </p:custDataLst>
            </p:nvPr>
          </p:nvSpPr>
          <p:spPr>
            <a:xfrm>
              <a:off x="9012239" y="1942111"/>
              <a:ext cx="1130290" cy="400110"/>
            </a:xfrm>
            <a:prstGeom prst="rect">
              <a:avLst/>
            </a:prstGeom>
            <a:noFill/>
          </p:spPr>
          <p:txBody>
            <a:bodyPr wrap="square" rtlCol="0">
              <a:noAutofit/>
            </a:bodyPr>
            <a:lstStyle/>
            <a:p>
              <a:pPr algn="dist"/>
              <a:r>
                <a:rPr lang="zh-CN" altLang="en-US" sz="2000" b="1" spc="300" dirty="0">
                  <a:solidFill>
                    <a:schemeClr val="bg1"/>
                  </a:solidFill>
                  <a:uFillTx/>
                  <a:latin typeface="思源黑体 CN Heavy" panose="020B0A00000000000000" pitchFamily="34" charset="-122"/>
                  <a:ea typeface="思源黑体 CN Heavy" panose="020B0A00000000000000" pitchFamily="34" charset="-122"/>
                </a:rPr>
                <a:t>盲点区</a:t>
              </a:r>
            </a:p>
          </p:txBody>
        </p:sp>
      </p:grpSp>
      <p:grpSp>
        <p:nvGrpSpPr>
          <p:cNvPr id="10" name="组合 9">
            <a:extLst>
              <a:ext uri="{FF2B5EF4-FFF2-40B4-BE49-F238E27FC236}">
                <a16:creationId xmlns:a16="http://schemas.microsoft.com/office/drawing/2014/main" id="{9F784D3C-DA24-20A7-6C29-D95CA70B8319}"/>
              </a:ext>
            </a:extLst>
          </p:cNvPr>
          <p:cNvGrpSpPr/>
          <p:nvPr/>
        </p:nvGrpSpPr>
        <p:grpSpPr>
          <a:xfrm>
            <a:off x="7916062" y="3950635"/>
            <a:ext cx="1130290" cy="1130290"/>
            <a:chOff x="7916062" y="3950635"/>
            <a:chExt cx="1130290" cy="1130290"/>
          </a:xfrm>
        </p:grpSpPr>
        <p:sp>
          <p:nvSpPr>
            <p:cNvPr id="33" name="椭圆 32"/>
            <p:cNvSpPr/>
            <p:nvPr/>
          </p:nvSpPr>
          <p:spPr>
            <a:xfrm>
              <a:off x="7916062" y="3950635"/>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34" name="文本框 33"/>
            <p:cNvSpPr txBox="1"/>
            <p:nvPr>
              <p:custDataLst>
                <p:tags r:id="rId11"/>
              </p:custDataLst>
            </p:nvPr>
          </p:nvSpPr>
          <p:spPr>
            <a:xfrm>
              <a:off x="7916062" y="4315725"/>
              <a:ext cx="1130290" cy="400110"/>
            </a:xfrm>
            <a:prstGeom prst="rect">
              <a:avLst/>
            </a:prstGeom>
            <a:noFill/>
          </p:spPr>
          <p:txBody>
            <a:bodyPr wrap="square" rtlCol="0">
              <a:noAutofit/>
            </a:bodyPr>
            <a:lstStyle/>
            <a:p>
              <a:pPr algn="dist"/>
              <a:r>
                <a:rPr lang="zh-CN" altLang="en-US" sz="2000" b="1" spc="300" dirty="0">
                  <a:solidFill>
                    <a:schemeClr val="bg1"/>
                  </a:solidFill>
                  <a:latin typeface="思源黑体 CN Heavy" panose="020B0A00000000000000" pitchFamily="34" charset="-122"/>
                  <a:ea typeface="思源黑体 CN Heavy" panose="020B0A00000000000000" pitchFamily="34" charset="-122"/>
                </a:rPr>
                <a:t>隐私</a:t>
              </a:r>
              <a:r>
                <a:rPr lang="zh-CN" altLang="en-US" sz="2000" b="1" spc="300" dirty="0">
                  <a:solidFill>
                    <a:schemeClr val="bg1"/>
                  </a:solidFill>
                  <a:uFillTx/>
                  <a:latin typeface="思源黑体 CN Heavy" panose="020B0A00000000000000" pitchFamily="34" charset="-122"/>
                  <a:ea typeface="思源黑体 CN Heavy" panose="020B0A00000000000000" pitchFamily="34" charset="-122"/>
                </a:rPr>
                <a:t>区</a:t>
              </a:r>
            </a:p>
          </p:txBody>
        </p:sp>
      </p:grpSp>
      <p:grpSp>
        <p:nvGrpSpPr>
          <p:cNvPr id="11" name="组合 10">
            <a:extLst>
              <a:ext uri="{FF2B5EF4-FFF2-40B4-BE49-F238E27FC236}">
                <a16:creationId xmlns:a16="http://schemas.microsoft.com/office/drawing/2014/main" id="{21CA68B8-D56A-3F6A-2AA9-64E43352BD1D}"/>
              </a:ext>
            </a:extLst>
          </p:cNvPr>
          <p:cNvGrpSpPr/>
          <p:nvPr/>
        </p:nvGrpSpPr>
        <p:grpSpPr>
          <a:xfrm>
            <a:off x="8988423" y="4953739"/>
            <a:ext cx="1130290" cy="1130290"/>
            <a:chOff x="8988423" y="4953739"/>
            <a:chExt cx="1130290" cy="1130290"/>
          </a:xfrm>
        </p:grpSpPr>
        <p:sp>
          <p:nvSpPr>
            <p:cNvPr id="36" name="椭圆 35"/>
            <p:cNvSpPr/>
            <p:nvPr/>
          </p:nvSpPr>
          <p:spPr>
            <a:xfrm>
              <a:off x="8988423" y="4953739"/>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37" name="文本框 36"/>
            <p:cNvSpPr txBox="1"/>
            <p:nvPr>
              <p:custDataLst>
                <p:tags r:id="rId10"/>
              </p:custDataLst>
            </p:nvPr>
          </p:nvSpPr>
          <p:spPr>
            <a:xfrm>
              <a:off x="8988423" y="5318829"/>
              <a:ext cx="1130290" cy="400110"/>
            </a:xfrm>
            <a:prstGeom prst="rect">
              <a:avLst/>
            </a:prstGeom>
            <a:noFill/>
          </p:spPr>
          <p:txBody>
            <a:bodyPr wrap="square" rtlCol="0">
              <a:noAutofit/>
            </a:bodyPr>
            <a:lstStyle/>
            <a:p>
              <a:pPr algn="dist"/>
              <a:r>
                <a:rPr lang="zh-CN" altLang="en-US" sz="2000" b="1" spc="300" dirty="0">
                  <a:solidFill>
                    <a:schemeClr val="bg1"/>
                  </a:solidFill>
                  <a:latin typeface="思源黑体 CN Heavy" panose="020B0A00000000000000" pitchFamily="34" charset="-122"/>
                  <a:ea typeface="思源黑体 CN Heavy" panose="020B0A00000000000000" pitchFamily="34" charset="-122"/>
                </a:rPr>
                <a:t>隐藏</a:t>
              </a:r>
              <a:r>
                <a:rPr lang="zh-CN" altLang="en-US" sz="2000" b="1" spc="300" dirty="0">
                  <a:solidFill>
                    <a:schemeClr val="bg1"/>
                  </a:solidFill>
                  <a:uFillTx/>
                  <a:latin typeface="思源黑体 CN Heavy" panose="020B0A00000000000000" pitchFamily="34" charset="-122"/>
                  <a:ea typeface="思源黑体 CN Heavy" panose="020B0A00000000000000" pitchFamily="34" charset="-122"/>
                </a:rPr>
                <a:t>区</a:t>
              </a:r>
            </a:p>
          </p:txBody>
        </p:sp>
      </p:grpSp>
      <p:sp>
        <p:nvSpPr>
          <p:cNvPr id="44" name="文本框 43"/>
          <p:cNvSpPr txBox="1"/>
          <p:nvPr/>
        </p:nvSpPr>
        <p:spPr>
          <a:xfrm>
            <a:off x="1703246" y="912355"/>
            <a:ext cx="2448856"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Effective expression</a:t>
            </a:r>
            <a:endParaRPr lang="zh-CN" altLang="en-US" dirty="0"/>
          </a:p>
        </p:txBody>
      </p:sp>
      <p:cxnSp>
        <p:nvCxnSpPr>
          <p:cNvPr id="45" name="直接连接符 44"/>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46"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47"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48" name="直接连接符 47"/>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8" name="椭圆 27">
            <a:extLst>
              <a:ext uri="{FF2B5EF4-FFF2-40B4-BE49-F238E27FC236}">
                <a16:creationId xmlns:a16="http://schemas.microsoft.com/office/drawing/2014/main" id="{2010A4DF-4FF2-B5C2-4499-4C0F4C226237}"/>
              </a:ext>
            </a:extLst>
          </p:cNvPr>
          <p:cNvSpPr/>
          <p:nvPr/>
        </p:nvSpPr>
        <p:spPr>
          <a:xfrm>
            <a:off x="1194311" y="2945970"/>
            <a:ext cx="1895648" cy="18956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3" name="文本框 12"/>
          <p:cNvSpPr txBox="1"/>
          <p:nvPr>
            <p:custDataLst>
              <p:tags r:id="rId8"/>
            </p:custDataLst>
          </p:nvPr>
        </p:nvSpPr>
        <p:spPr>
          <a:xfrm>
            <a:off x="1594743" y="3472931"/>
            <a:ext cx="1276107" cy="935455"/>
          </a:xfrm>
          <a:prstGeom prst="rect">
            <a:avLst/>
          </a:prstGeom>
          <a:noFill/>
        </p:spPr>
        <p:txBody>
          <a:bodyPr wrap="square" rtlCol="0">
            <a:noAutofit/>
          </a:bodyPr>
          <a:lstStyle/>
          <a:p>
            <a:r>
              <a:rPr lang="zh-CN" altLang="en-US" sz="2400" b="1" spc="300" dirty="0">
                <a:solidFill>
                  <a:schemeClr val="bg1"/>
                </a:solidFill>
                <a:latin typeface="思源黑体 CN Heavy" panose="020B0A00000000000000" pitchFamily="34" charset="-122"/>
                <a:ea typeface="思源黑体 CN Heavy" panose="020B0A00000000000000" pitchFamily="34" charset="-122"/>
              </a:rPr>
              <a:t>确定</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a:p>
            <a:r>
              <a:rPr lang="zh-CN" altLang="en-US" sz="2400" b="1" spc="300" dirty="0">
                <a:solidFill>
                  <a:schemeClr val="bg1"/>
                </a:solidFill>
                <a:latin typeface="思源黑体 CN Heavy" panose="020B0A00000000000000" pitchFamily="34" charset="-122"/>
                <a:ea typeface="思源黑体 CN Heavy" panose="020B0A00000000000000" pitchFamily="34" charset="-122"/>
              </a:rPr>
              <a:t>沟通源</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9" name="椭圆 28">
            <a:extLst>
              <a:ext uri="{FF2B5EF4-FFF2-40B4-BE49-F238E27FC236}">
                <a16:creationId xmlns:a16="http://schemas.microsoft.com/office/drawing/2014/main" id="{6FE2B04A-B8FD-D0C0-8750-8925A4F610FD}"/>
              </a:ext>
            </a:extLst>
          </p:cNvPr>
          <p:cNvSpPr/>
          <p:nvPr/>
        </p:nvSpPr>
        <p:spPr>
          <a:xfrm>
            <a:off x="9267976" y="2818419"/>
            <a:ext cx="1895648" cy="18956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5" name="文本框 14"/>
          <p:cNvSpPr txBox="1"/>
          <p:nvPr>
            <p:custDataLst>
              <p:tags r:id="rId9"/>
            </p:custDataLst>
          </p:nvPr>
        </p:nvSpPr>
        <p:spPr>
          <a:xfrm>
            <a:off x="9643118" y="3403238"/>
            <a:ext cx="1274308" cy="742148"/>
          </a:xfrm>
          <a:prstGeom prst="rect">
            <a:avLst/>
          </a:prstGeom>
          <a:noFill/>
        </p:spPr>
        <p:txBody>
          <a:bodyPr wrap="square" rtlCol="0">
            <a:noAutofit/>
          </a:bodyPr>
          <a:lstStyle/>
          <a:p>
            <a:r>
              <a:rPr lang="zh-CN" altLang="en-US" sz="2400" b="1" spc="300" dirty="0">
                <a:solidFill>
                  <a:schemeClr val="bg1"/>
                </a:solidFill>
                <a:latin typeface="思源黑体 CN Heavy" panose="020B0A00000000000000" pitchFamily="34" charset="-122"/>
                <a:ea typeface="思源黑体 CN Heavy" panose="020B0A00000000000000" pitchFamily="34" charset="-122"/>
              </a:rPr>
              <a:t>约哈里</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a:p>
            <a:r>
              <a:rPr lang="zh-CN" altLang="en-US" sz="2400" b="1" spc="300" dirty="0">
                <a:solidFill>
                  <a:schemeClr val="bg1"/>
                </a:solidFill>
                <a:latin typeface="思源黑体 CN Heavy" panose="020B0A00000000000000" pitchFamily="34" charset="-122"/>
                <a:ea typeface="思源黑体 CN Heavy" panose="020B0A00000000000000" pitchFamily="34" charset="-122"/>
              </a:rPr>
              <a:t>窗口</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任意多边形: 形状 41"/>
          <p:cNvSpPr/>
          <p:nvPr/>
        </p:nvSpPr>
        <p:spPr>
          <a:xfrm>
            <a:off x="-715338" y="4886884"/>
            <a:ext cx="693214" cy="3431045"/>
          </a:xfrm>
          <a:custGeom>
            <a:avLst/>
            <a:gdLst>
              <a:gd name="connsiteX0" fmla="*/ 654330 w 693214"/>
              <a:gd name="connsiteY0" fmla="*/ 0 h 3431045"/>
              <a:gd name="connsiteX1" fmla="*/ 693214 w 693214"/>
              <a:gd name="connsiteY1" fmla="*/ 0 h 3431045"/>
              <a:gd name="connsiteX2" fmla="*/ 693214 w 693214"/>
              <a:gd name="connsiteY2" fmla="*/ 3431045 h 3431045"/>
              <a:gd name="connsiteX3" fmla="*/ 654329 w 693214"/>
              <a:gd name="connsiteY3" fmla="*/ 3431045 h 3431045"/>
              <a:gd name="connsiteX4" fmla="*/ 590739 w 693214"/>
              <a:gd name="connsiteY4" fmla="*/ 3361078 h 3431045"/>
              <a:gd name="connsiteX5" fmla="*/ 0 w 693214"/>
              <a:gd name="connsiteY5" fmla="*/ 1715523 h 3431045"/>
              <a:gd name="connsiteX6" fmla="*/ 590739 w 693214"/>
              <a:gd name="connsiteY6" fmla="*/ 69968 h 3431045"/>
              <a:gd name="connsiteX7" fmla="*/ 654330 w 693214"/>
              <a:gd name="connsiteY7" fmla="*/ 0 h 343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214" h="3431045">
                <a:moveTo>
                  <a:pt x="654330" y="0"/>
                </a:moveTo>
                <a:lnTo>
                  <a:pt x="693214" y="0"/>
                </a:lnTo>
                <a:lnTo>
                  <a:pt x="693214" y="3431045"/>
                </a:lnTo>
                <a:lnTo>
                  <a:pt x="654329" y="3431045"/>
                </a:lnTo>
                <a:lnTo>
                  <a:pt x="590739" y="3361078"/>
                </a:lnTo>
                <a:cubicBezTo>
                  <a:pt x="221692" y="2913897"/>
                  <a:pt x="0" y="2340600"/>
                  <a:pt x="0" y="1715523"/>
                </a:cubicBezTo>
                <a:cubicBezTo>
                  <a:pt x="0" y="1090447"/>
                  <a:pt x="221692" y="517150"/>
                  <a:pt x="590739" y="69968"/>
                </a:cubicBezTo>
                <a:lnTo>
                  <a:pt x="654330" y="0"/>
                </a:lnTo>
                <a:close/>
              </a:path>
            </a:pathLst>
          </a:custGeom>
          <a:gradFill flip="none" rotWithShape="1">
            <a:gsLst>
              <a:gs pos="0">
                <a:srgbClr val="FFBE1C">
                  <a:alpha val="60000"/>
                </a:srgbClr>
              </a:gs>
              <a:gs pos="100000">
                <a:srgbClr val="FFBE1C">
                  <a:alpha val="0"/>
                </a:srgbClr>
              </a:gs>
            </a:gsLst>
            <a:path path="circle">
              <a:fillToRect l="50000" t="50000" r="50000" b="50000"/>
            </a:path>
            <a:tileRect/>
          </a:gradFill>
          <a:ln>
            <a:noFill/>
          </a:ln>
          <a:effectLst>
            <a:softEdge rad="6096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34" name="任意多边形: 形状 33"/>
          <p:cNvSpPr/>
          <p:nvPr/>
        </p:nvSpPr>
        <p:spPr>
          <a:xfrm>
            <a:off x="10458598" y="-3431044"/>
            <a:ext cx="3876834" cy="2961800"/>
          </a:xfrm>
          <a:custGeom>
            <a:avLst/>
            <a:gdLst>
              <a:gd name="connsiteX0" fmla="*/ 0 w 3876834"/>
              <a:gd name="connsiteY0" fmla="*/ 0 h 2961800"/>
              <a:gd name="connsiteX1" fmla="*/ 3876834 w 3876834"/>
              <a:gd name="connsiteY1" fmla="*/ 0 h 2961800"/>
              <a:gd name="connsiteX2" fmla="*/ 3876834 w 3876834"/>
              <a:gd name="connsiteY2" fmla="*/ 2961800 h 2961800"/>
              <a:gd name="connsiteX3" fmla="*/ 3398241 w 3876834"/>
              <a:gd name="connsiteY3" fmla="*/ 2961800 h 2961800"/>
              <a:gd name="connsiteX4" fmla="*/ 3391472 w 3876834"/>
              <a:gd name="connsiteY4" fmla="*/ 2908530 h 2961800"/>
              <a:gd name="connsiteX5" fmla="*/ 176521 w 3876834"/>
              <a:gd name="connsiteY5" fmla="*/ 4463 h 2961800"/>
              <a:gd name="connsiteX6" fmla="*/ 0 w 3876834"/>
              <a:gd name="connsiteY6" fmla="*/ 0 h 296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6834" h="2961800">
                <a:moveTo>
                  <a:pt x="0" y="0"/>
                </a:moveTo>
                <a:lnTo>
                  <a:pt x="3876834" y="0"/>
                </a:lnTo>
                <a:lnTo>
                  <a:pt x="3876834" y="2961800"/>
                </a:lnTo>
                <a:lnTo>
                  <a:pt x="3398241" y="2961800"/>
                </a:lnTo>
                <a:lnTo>
                  <a:pt x="3391472" y="2908530"/>
                </a:lnTo>
                <a:cubicBezTo>
                  <a:pt x="3148504" y="1318397"/>
                  <a:pt x="1813944" y="87465"/>
                  <a:pt x="176521" y="4463"/>
                </a:cubicBezTo>
                <a:lnTo>
                  <a:pt x="0" y="0"/>
                </a:lnTo>
                <a:close/>
              </a:path>
            </a:pathLst>
          </a:custGeom>
          <a:gradFill flip="none" rotWithShape="1">
            <a:gsLst>
              <a:gs pos="0">
                <a:srgbClr val="40B9E9">
                  <a:alpha val="60000"/>
                </a:srgbClr>
              </a:gs>
              <a:gs pos="100000">
                <a:srgbClr val="40B9E9">
                  <a:alpha val="0"/>
                </a:srgbClr>
              </a:gs>
            </a:gsLst>
            <a:path path="circle">
              <a:fillToRect l="50000" t="50000" r="50000" b="50000"/>
            </a:path>
            <a:tileRect/>
          </a:gradFill>
          <a:ln>
            <a:noFill/>
          </a:ln>
          <a:effectLst>
            <a:softEdge rad="6096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p>
            <a:pPr algn="dist"/>
            <a:r>
              <a:rPr lang="zh-CN" altLang="en-US" sz="3600" b="1" spc="300" dirty="0">
                <a:solidFill>
                  <a:schemeClr val="accent1"/>
                </a:solidFill>
                <a:uFillTx/>
                <a:latin typeface="思源黑体 CN Heavy" panose="020B0A00000000000000" pitchFamily="34" charset="-122"/>
                <a:ea typeface="思源黑体 CN Heavy" panose="020B0A00000000000000" pitchFamily="34" charset="-122"/>
              </a:rPr>
              <a:t>讲师介绍</a:t>
            </a:r>
          </a:p>
        </p:txBody>
      </p:sp>
      <p:cxnSp>
        <p:nvCxnSpPr>
          <p:cNvPr id="35" name="直接连接符 34"/>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1703246" y="912355"/>
            <a:ext cx="2240103" cy="369332"/>
          </a:xfrm>
          <a:prstGeom prst="rect">
            <a:avLst/>
          </a:prstGeom>
          <a:noFill/>
        </p:spPr>
        <p:txBody>
          <a:bodyPr wrap="square">
            <a:spAutoFit/>
          </a:bodyPr>
          <a:lstStyle/>
          <a:p>
            <a:pPr algn="dist"/>
            <a:r>
              <a:rPr lang="en-US" altLang="zh-CN" dirty="0">
                <a:solidFill>
                  <a:schemeClr val="bg1">
                    <a:lumMod val="50000"/>
                  </a:schemeClr>
                </a:solidFill>
                <a:latin typeface="思源黑体 CN Normal" panose="020B0400000000000000" pitchFamily="34" charset="-122"/>
                <a:ea typeface="思源黑体 CN Heavy" panose="020B0A00000000000000" pitchFamily="34" charset="-122"/>
              </a:rPr>
              <a:t>About Instructor</a:t>
            </a:r>
            <a:endParaRPr lang="zh-CN" altLang="en-US" dirty="0">
              <a:solidFill>
                <a:schemeClr val="bg1">
                  <a:lumMod val="50000"/>
                </a:schemeClr>
              </a:solidFill>
              <a:latin typeface="思源黑体 CN Normal" panose="020B0400000000000000" pitchFamily="34" charset="-122"/>
              <a:ea typeface="思源黑体 CN Heavy" panose="020B0A00000000000000" pitchFamily="34" charset="-122"/>
            </a:endParaRPr>
          </a:p>
        </p:txBody>
      </p:sp>
      <p:sp>
        <p:nvSpPr>
          <p:cNvPr id="36" name="文本框 35"/>
          <p:cNvSpPr txBox="1"/>
          <p:nvPr>
            <p:custDataLst>
              <p:tags r:id="rId3"/>
            </p:custDataLst>
          </p:nvPr>
        </p:nvSpPr>
        <p:spPr>
          <a:xfrm>
            <a:off x="76997" y="160366"/>
            <a:ext cx="1626249" cy="1292662"/>
          </a:xfrm>
          <a:prstGeom prst="rect">
            <a:avLst/>
          </a:prstGeom>
          <a:noFill/>
        </p:spPr>
        <p:txBody>
          <a:bodyPr wrap="square" rtlCol="0">
            <a:spAutoFit/>
          </a:bodyPr>
          <a:lstStyle/>
          <a:p>
            <a:pPr algn="ctr"/>
            <a:r>
              <a:rPr lang="en-US" altLang="zh-CN" sz="7800" b="1" spc="300" dirty="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rPr>
              <a:t>00</a:t>
            </a:r>
            <a:endParaRPr lang="zh-CN" altLang="en-US" sz="7800" b="1" spc="300" dirty="0">
              <a:gradFill>
                <a:gsLst>
                  <a:gs pos="0">
                    <a:schemeClr val="accent2"/>
                  </a:gs>
                  <a:gs pos="100000">
                    <a:schemeClr val="accent2">
                      <a:alpha val="30000"/>
                    </a:schemeClr>
                  </a:gs>
                </a:gsLst>
                <a:lin ang="5400000" scaled="1"/>
              </a:gradFill>
              <a:uFillTx/>
              <a:latin typeface="思源黑体 CN Heavy" panose="020B0A00000000000000" pitchFamily="34" charset="-122"/>
              <a:ea typeface="思源黑体 CN Heavy" panose="020B0A00000000000000" pitchFamily="34" charset="-122"/>
            </a:endParaRPr>
          </a:p>
        </p:txBody>
      </p:sp>
      <p:sp>
        <p:nvSpPr>
          <p:cNvPr id="8" name="文本框 7"/>
          <p:cNvSpPr txBox="1"/>
          <p:nvPr>
            <p:custDataLst>
              <p:tags r:id="rId4"/>
            </p:custDataLst>
          </p:nvPr>
        </p:nvSpPr>
        <p:spPr>
          <a:xfrm>
            <a:off x="5987583" y="1643192"/>
            <a:ext cx="2527767" cy="938719"/>
          </a:xfrm>
          <a:prstGeom prst="rect">
            <a:avLst/>
          </a:prstGeom>
          <a:noFill/>
        </p:spPr>
        <p:txBody>
          <a:bodyPr wrap="square" rtlCol="0">
            <a:noAutofit/>
          </a:bodyPr>
          <a:lstStyle/>
          <a:p>
            <a:pPr algn="dist"/>
            <a:r>
              <a:rPr lang="zh-CN" altLang="en-US" sz="5500" b="1" spc="300" dirty="0">
                <a:solidFill>
                  <a:schemeClr val="accent1"/>
                </a:solidFill>
                <a:uFillTx/>
                <a:latin typeface="思源黑体 CN Heavy" panose="020B0A00000000000000" pitchFamily="34" charset="-122"/>
                <a:ea typeface="思源黑体 CN Heavy" panose="020B0A00000000000000" pitchFamily="34" charset="-122"/>
              </a:rPr>
              <a:t>郭</a:t>
            </a:r>
            <a:r>
              <a:rPr lang="zh-CN" altLang="en-US" sz="5500" b="1" spc="300" dirty="0">
                <a:solidFill>
                  <a:schemeClr val="accent1"/>
                </a:solidFill>
                <a:latin typeface="思源黑体 CN Heavy" panose="020B0A00000000000000" pitchFamily="34" charset="-122"/>
                <a:ea typeface="思源黑体 CN Heavy" panose="020B0A00000000000000" pitchFamily="34" charset="-122"/>
              </a:rPr>
              <a:t>六六</a:t>
            </a:r>
            <a:endParaRPr lang="zh-CN" altLang="en-US" sz="5500" b="1" spc="300" dirty="0">
              <a:solidFill>
                <a:schemeClr val="accent1"/>
              </a:solidFill>
              <a:uFillTx/>
              <a:latin typeface="思源黑体 CN Heavy" panose="020B0A00000000000000" pitchFamily="34" charset="-122"/>
              <a:ea typeface="思源黑体 CN Heavy" panose="020B0A00000000000000" pitchFamily="34" charset="-122"/>
            </a:endParaRPr>
          </a:p>
        </p:txBody>
      </p:sp>
      <p:sp>
        <p:nvSpPr>
          <p:cNvPr id="9" name="文本框 8"/>
          <p:cNvSpPr txBox="1"/>
          <p:nvPr/>
        </p:nvSpPr>
        <p:spPr>
          <a:xfrm>
            <a:off x="8508247" y="1935388"/>
            <a:ext cx="1147735" cy="523220"/>
          </a:xfrm>
          <a:prstGeom prst="rect">
            <a:avLst/>
          </a:prstGeom>
          <a:noFill/>
        </p:spPr>
        <p:txBody>
          <a:bodyPr wrap="square">
            <a:noAutofit/>
          </a:bodyPr>
          <a:lstStyle/>
          <a:p>
            <a:r>
              <a:rPr lang="en-US" altLang="zh-CN" sz="2800" dirty="0">
                <a:solidFill>
                  <a:schemeClr val="bg1">
                    <a:lumMod val="65000"/>
                  </a:schemeClr>
                </a:solidFill>
                <a:latin typeface="Arial" panose="020B0604020202020204" pitchFamily="34" charset="0"/>
                <a:ea typeface="思源黑体 CN Heavy" panose="020B0A00000000000000" pitchFamily="34" charset="-122"/>
                <a:cs typeface="Arial" panose="020B0604020202020204" pitchFamily="34" charset="0"/>
              </a:rPr>
              <a:t>Alice</a:t>
            </a:r>
            <a:endParaRPr lang="zh-CN" altLang="en-US" sz="2800" dirty="0">
              <a:solidFill>
                <a:schemeClr val="bg1">
                  <a:lumMod val="65000"/>
                </a:schemeClr>
              </a:solidFill>
              <a:latin typeface="Arial" panose="020B0604020202020204" pitchFamily="34" charset="0"/>
              <a:ea typeface="思源黑体 CN Heavy" panose="020B0A00000000000000" pitchFamily="34" charset="-122"/>
              <a:cs typeface="Arial" panose="020B0604020202020204" pitchFamily="34" charset="0"/>
            </a:endParaRPr>
          </a:p>
        </p:txBody>
      </p:sp>
      <p:sp>
        <p:nvSpPr>
          <p:cNvPr id="16" name="矩形: 圆角 15"/>
          <p:cNvSpPr/>
          <p:nvPr/>
        </p:nvSpPr>
        <p:spPr>
          <a:xfrm>
            <a:off x="6106857" y="4963515"/>
            <a:ext cx="1427733" cy="938719"/>
          </a:xfrm>
          <a:prstGeom prst="roundRect">
            <a:avLst/>
          </a:prstGeom>
          <a:gradFill flip="none" rotWithShape="1">
            <a:gsLst>
              <a:gs pos="34000">
                <a:schemeClr val="accent2"/>
              </a:gs>
              <a:gs pos="0">
                <a:schemeClr val="accent2">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0" name="文本框 9"/>
          <p:cNvSpPr txBox="1"/>
          <p:nvPr>
            <p:custDataLst>
              <p:tags r:id="rId5"/>
            </p:custDataLst>
          </p:nvPr>
        </p:nvSpPr>
        <p:spPr>
          <a:xfrm>
            <a:off x="6012525" y="4963515"/>
            <a:ext cx="1616397" cy="938719"/>
          </a:xfrm>
          <a:prstGeom prst="rect">
            <a:avLst/>
          </a:prstGeom>
          <a:noFill/>
        </p:spPr>
        <p:txBody>
          <a:bodyPr wrap="square" rtlCol="0">
            <a:noAutofit/>
          </a:bodyPr>
          <a:lstStyle/>
          <a:p>
            <a:pPr algn="ctr"/>
            <a:r>
              <a:rPr lang="en-US" altLang="zh-CN" sz="5500" b="1" spc="300" dirty="0">
                <a:solidFill>
                  <a:schemeClr val="bg1"/>
                </a:solidFill>
                <a:uFillTx/>
                <a:latin typeface="思源黑体 CN Heavy" panose="020B0A00000000000000" pitchFamily="34" charset="-122"/>
                <a:ea typeface="思源黑体 CN Heavy" panose="020B0A00000000000000" pitchFamily="34" charset="-122"/>
              </a:rPr>
              <a:t>20+</a:t>
            </a:r>
            <a:endParaRPr lang="zh-CN" altLang="en-US" sz="5500" b="1" spc="300" dirty="0">
              <a:solidFill>
                <a:schemeClr val="bg1"/>
              </a:solidFill>
              <a:uFillTx/>
              <a:latin typeface="思源黑体 CN Heavy" panose="020B0A00000000000000" pitchFamily="34" charset="-122"/>
              <a:ea typeface="思源黑体 CN Heavy" panose="020B0A00000000000000" pitchFamily="34" charset="-122"/>
            </a:endParaRPr>
          </a:p>
        </p:txBody>
      </p:sp>
      <p:sp>
        <p:nvSpPr>
          <p:cNvPr id="30" name="矩形: 圆角 29"/>
          <p:cNvSpPr/>
          <p:nvPr/>
        </p:nvSpPr>
        <p:spPr>
          <a:xfrm>
            <a:off x="8209193" y="4963515"/>
            <a:ext cx="1427733" cy="938719"/>
          </a:xfrm>
          <a:prstGeom prst="roundRect">
            <a:avLst/>
          </a:prstGeom>
          <a:gradFill flip="none" rotWithShape="1">
            <a:gsLst>
              <a:gs pos="34000">
                <a:schemeClr val="accent2"/>
              </a:gs>
              <a:gs pos="0">
                <a:schemeClr val="accent2">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1" name="文本框 10"/>
          <p:cNvSpPr txBox="1"/>
          <p:nvPr>
            <p:custDataLst>
              <p:tags r:id="rId6"/>
            </p:custDataLst>
          </p:nvPr>
        </p:nvSpPr>
        <p:spPr>
          <a:xfrm>
            <a:off x="8109875" y="4963515"/>
            <a:ext cx="1626368" cy="938719"/>
          </a:xfrm>
          <a:prstGeom prst="rect">
            <a:avLst/>
          </a:prstGeom>
          <a:noFill/>
        </p:spPr>
        <p:txBody>
          <a:bodyPr wrap="square" rtlCol="0">
            <a:noAutofit/>
          </a:bodyPr>
          <a:lstStyle/>
          <a:p>
            <a:pPr algn="ctr"/>
            <a:r>
              <a:rPr lang="en-US" altLang="zh-CN" sz="5500" b="1" spc="300" dirty="0">
                <a:solidFill>
                  <a:schemeClr val="bg1"/>
                </a:solidFill>
                <a:latin typeface="思源黑体 CN Heavy" panose="020B0A00000000000000" pitchFamily="34" charset="-122"/>
                <a:ea typeface="思源黑体 CN Heavy" panose="020B0A00000000000000" pitchFamily="34" charset="-122"/>
              </a:rPr>
              <a:t>14</a:t>
            </a:r>
            <a:r>
              <a:rPr lang="en-US" altLang="zh-CN" sz="5500" b="1" spc="300" dirty="0">
                <a:solidFill>
                  <a:schemeClr val="bg1"/>
                </a:solidFill>
                <a:uFillTx/>
                <a:latin typeface="思源黑体 CN Heavy" panose="020B0A00000000000000" pitchFamily="34" charset="-122"/>
                <a:ea typeface="思源黑体 CN Heavy" panose="020B0A00000000000000" pitchFamily="34" charset="-122"/>
              </a:rPr>
              <a:t>+</a:t>
            </a:r>
            <a:endParaRPr lang="zh-CN" altLang="en-US" sz="5500" b="1" spc="300" dirty="0">
              <a:solidFill>
                <a:schemeClr val="bg1"/>
              </a:solidFill>
              <a:uFillTx/>
              <a:latin typeface="思源黑体 CN Heavy" panose="020B0A00000000000000" pitchFamily="34" charset="-122"/>
              <a:ea typeface="思源黑体 CN Heavy" panose="020B0A00000000000000" pitchFamily="34" charset="-122"/>
            </a:endParaRPr>
          </a:p>
        </p:txBody>
      </p:sp>
      <p:sp>
        <p:nvSpPr>
          <p:cNvPr id="31" name="矩形: 圆角 30"/>
          <p:cNvSpPr/>
          <p:nvPr/>
        </p:nvSpPr>
        <p:spPr>
          <a:xfrm>
            <a:off x="10217197" y="4963515"/>
            <a:ext cx="1427733" cy="938719"/>
          </a:xfrm>
          <a:prstGeom prst="roundRect">
            <a:avLst/>
          </a:prstGeom>
          <a:gradFill flip="none" rotWithShape="1">
            <a:gsLst>
              <a:gs pos="34000">
                <a:schemeClr val="accent2"/>
              </a:gs>
              <a:gs pos="0">
                <a:schemeClr val="accent2">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2" name="文本框 11"/>
          <p:cNvSpPr txBox="1"/>
          <p:nvPr>
            <p:custDataLst>
              <p:tags r:id="rId7"/>
            </p:custDataLst>
          </p:nvPr>
        </p:nvSpPr>
        <p:spPr>
          <a:xfrm>
            <a:off x="10604564" y="4963515"/>
            <a:ext cx="652998" cy="938719"/>
          </a:xfrm>
          <a:prstGeom prst="rect">
            <a:avLst/>
          </a:prstGeom>
          <a:noFill/>
        </p:spPr>
        <p:txBody>
          <a:bodyPr wrap="square" rtlCol="0">
            <a:noAutofit/>
          </a:bodyPr>
          <a:lstStyle/>
          <a:p>
            <a:pPr algn="ctr"/>
            <a:r>
              <a:rPr lang="en-US" altLang="zh-CN" sz="5500" b="1" spc="300" dirty="0">
                <a:solidFill>
                  <a:schemeClr val="bg1"/>
                </a:solidFill>
                <a:latin typeface="思源黑体 CN Heavy" panose="020B0A00000000000000" pitchFamily="34" charset="-122"/>
                <a:ea typeface="思源黑体 CN Heavy" panose="020B0A00000000000000" pitchFamily="34" charset="-122"/>
              </a:rPr>
              <a:t>1</a:t>
            </a:r>
            <a:endParaRPr lang="zh-CN" altLang="en-US" sz="5500" b="1" spc="300" dirty="0">
              <a:solidFill>
                <a:schemeClr val="bg1"/>
              </a:solidFill>
              <a:uFillTx/>
              <a:latin typeface="思源黑体 CN Heavy" panose="020B0A00000000000000" pitchFamily="34" charset="-122"/>
              <a:ea typeface="思源黑体 CN Heavy" panose="020B0A00000000000000" pitchFamily="34" charset="-122"/>
            </a:endParaRPr>
          </a:p>
        </p:txBody>
      </p:sp>
      <p:sp>
        <p:nvSpPr>
          <p:cNvPr id="13" name="文本框 12"/>
          <p:cNvSpPr txBox="1"/>
          <p:nvPr/>
        </p:nvSpPr>
        <p:spPr>
          <a:xfrm>
            <a:off x="6019800" y="2581911"/>
            <a:ext cx="5499055"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毕业于中文大学心理学专业，后攻读牛顿大学的心理学研究生。</a:t>
            </a:r>
          </a:p>
        </p:txBody>
      </p:sp>
      <p:sp>
        <p:nvSpPr>
          <p:cNvPr id="14" name="文本框 13"/>
          <p:cNvSpPr txBox="1"/>
          <p:nvPr/>
        </p:nvSpPr>
        <p:spPr>
          <a:xfrm>
            <a:off x="6050625" y="3457113"/>
            <a:ext cx="5499055" cy="1142942"/>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至今已有</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20</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多年的专业从业经验，踏入培训讲师一行已有</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14</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年，专注</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1</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个领域深耕挖掘，拥有职场沟通丰富的培训经验。</a:t>
            </a:r>
          </a:p>
        </p:txBody>
      </p:sp>
      <p:sp>
        <p:nvSpPr>
          <p:cNvPr id="21" name="圆: 空心 20"/>
          <p:cNvSpPr/>
          <p:nvPr/>
        </p:nvSpPr>
        <p:spPr>
          <a:xfrm>
            <a:off x="916063" y="1793665"/>
            <a:ext cx="4542350" cy="4542350"/>
          </a:xfrm>
          <a:prstGeom prst="donut">
            <a:avLst>
              <a:gd name="adj" fmla="val 19413"/>
            </a:avLst>
          </a:prstGeom>
          <a:gradFill>
            <a:gsLst>
              <a:gs pos="71000">
                <a:schemeClr val="accent1"/>
              </a:gs>
              <a:gs pos="0">
                <a:schemeClr val="accent1">
                  <a:alpha val="0"/>
                </a:schemeClr>
              </a:gs>
              <a:gs pos="35000">
                <a:schemeClr val="accent1"/>
              </a:gs>
              <a:gs pos="100000">
                <a:schemeClr val="accent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pic>
        <p:nvPicPr>
          <p:cNvPr id="5" name="图片 4" descr="游戏机里面的人物&#10;&#10;低可信度描述已自动生成"/>
          <p:cNvPicPr>
            <a:picLocks noChangeAspect="1"/>
          </p:cNvPicPr>
          <p:nvPr/>
        </p:nvPicPr>
        <p:blipFill rotWithShape="1">
          <a:blip r:embed="rId10">
            <a:extLst>
              <a:ext uri="{28A0092B-C50C-407E-A947-70E740481C1C}">
                <a14:useLocalDpi xmlns:a14="http://schemas.microsoft.com/office/drawing/2010/main" val="0"/>
              </a:ext>
            </a:extLst>
          </a:blip>
          <a:srcRect l="81985" t="37019" r="3189"/>
          <a:stretch>
            <a:fillRect/>
          </a:stretch>
        </p:blipFill>
        <p:spPr>
          <a:xfrm>
            <a:off x="2040023" y="1203805"/>
            <a:ext cx="2606246" cy="4685010"/>
          </a:xfrm>
          <a:prstGeom prst="rect">
            <a:avLst/>
          </a:prstGeom>
        </p:spPr>
      </p:pic>
      <p:sp>
        <p:nvSpPr>
          <p:cNvPr id="23" name="任意多边形: 形状 22"/>
          <p:cNvSpPr/>
          <p:nvPr/>
        </p:nvSpPr>
        <p:spPr>
          <a:xfrm>
            <a:off x="999460" y="4667450"/>
            <a:ext cx="4375556" cy="1668565"/>
          </a:xfrm>
          <a:custGeom>
            <a:avLst/>
            <a:gdLst>
              <a:gd name="connsiteX0" fmla="*/ 0 w 4375556"/>
              <a:gd name="connsiteY0" fmla="*/ 0 h 1668565"/>
              <a:gd name="connsiteX1" fmla="*/ 937366 w 4375556"/>
              <a:gd name="connsiteY1" fmla="*/ 0 h 1668565"/>
              <a:gd name="connsiteX2" fmla="*/ 966098 w 4375556"/>
              <a:gd name="connsiteY2" fmla="*/ 59646 h 1668565"/>
              <a:gd name="connsiteX3" fmla="*/ 2187778 w 4375556"/>
              <a:gd name="connsiteY3" fmla="*/ 786759 h 1668565"/>
              <a:gd name="connsiteX4" fmla="*/ 3409458 w 4375556"/>
              <a:gd name="connsiteY4" fmla="*/ 59646 h 1668565"/>
              <a:gd name="connsiteX5" fmla="*/ 3438191 w 4375556"/>
              <a:gd name="connsiteY5" fmla="*/ 0 h 1668565"/>
              <a:gd name="connsiteX6" fmla="*/ 4375556 w 4375556"/>
              <a:gd name="connsiteY6" fmla="*/ 0 h 1668565"/>
              <a:gd name="connsiteX7" fmla="*/ 4356845 w 4375556"/>
              <a:gd name="connsiteY7" fmla="*/ 72768 h 1668565"/>
              <a:gd name="connsiteX8" fmla="*/ 2187778 w 4375556"/>
              <a:gd name="connsiteY8" fmla="*/ 1668565 h 1668565"/>
              <a:gd name="connsiteX9" fmla="*/ 18711 w 4375556"/>
              <a:gd name="connsiteY9" fmla="*/ 72768 h 1668565"/>
              <a:gd name="connsiteX10" fmla="*/ 0 w 4375556"/>
              <a:gd name="connsiteY10" fmla="*/ 0 h 166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75556" h="1668565">
                <a:moveTo>
                  <a:pt x="0" y="0"/>
                </a:moveTo>
                <a:lnTo>
                  <a:pt x="937366" y="0"/>
                </a:lnTo>
                <a:lnTo>
                  <a:pt x="966098" y="59646"/>
                </a:lnTo>
                <a:cubicBezTo>
                  <a:pt x="1201373" y="492747"/>
                  <a:pt x="1660241" y="786759"/>
                  <a:pt x="2187778" y="786759"/>
                </a:cubicBezTo>
                <a:cubicBezTo>
                  <a:pt x="2715315" y="786759"/>
                  <a:pt x="3174183" y="492747"/>
                  <a:pt x="3409458" y="59646"/>
                </a:cubicBezTo>
                <a:lnTo>
                  <a:pt x="3438191" y="0"/>
                </a:lnTo>
                <a:lnTo>
                  <a:pt x="4375556" y="0"/>
                </a:lnTo>
                <a:lnTo>
                  <a:pt x="4356845" y="72768"/>
                </a:lnTo>
                <a:cubicBezTo>
                  <a:pt x="4069289" y="997292"/>
                  <a:pt x="3206925" y="1668565"/>
                  <a:pt x="2187778" y="1668565"/>
                </a:cubicBezTo>
                <a:cubicBezTo>
                  <a:pt x="1168631" y="1668565"/>
                  <a:pt x="306267" y="997292"/>
                  <a:pt x="18711" y="72768"/>
                </a:cubicBezTo>
                <a:lnTo>
                  <a:pt x="0" y="0"/>
                </a:lnTo>
                <a:close/>
              </a:path>
            </a:pathLst>
          </a:custGeom>
          <a:gradFill flip="none" rotWithShape="1">
            <a:gsLst>
              <a:gs pos="86000">
                <a:schemeClr val="accent1"/>
              </a:gs>
              <a:gs pos="17000">
                <a:schemeClr val="accent1"/>
              </a:gs>
              <a:gs pos="100000">
                <a:schemeClr val="accent1">
                  <a:alpha val="80000"/>
                </a:schemeClr>
              </a:gs>
              <a:gs pos="0">
                <a:schemeClr val="accent1">
                  <a:alpha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思源黑体 CN Normal" panose="020B0400000000000000" pitchFamily="34" charset="-122"/>
              <a:ea typeface="思源黑体 CN Heavy" panose="020B0A00000000000000" pitchFamily="34" charset="-122"/>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有效表达</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03</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搞定事</a:t>
            </a:r>
          </a:p>
        </p:txBody>
      </p:sp>
      <p:graphicFrame>
        <p:nvGraphicFramePr>
          <p:cNvPr id="5" name="图表 4"/>
          <p:cNvGraphicFramePr/>
          <p:nvPr/>
        </p:nvGraphicFramePr>
        <p:xfrm>
          <a:off x="1485900" y="1727251"/>
          <a:ext cx="8686800" cy="1897689"/>
        </p:xfrm>
        <a:graphic>
          <a:graphicData uri="http://schemas.openxmlformats.org/drawingml/2006/chart">
            <c:chart xmlns:c="http://schemas.openxmlformats.org/drawingml/2006/chart" xmlns:r="http://schemas.openxmlformats.org/officeDocument/2006/relationships" r:id="rId11"/>
          </a:graphicData>
        </a:graphic>
      </p:graphicFrame>
      <p:sp>
        <p:nvSpPr>
          <p:cNvPr id="14" name="矩形: 圆角 13"/>
          <p:cNvSpPr/>
          <p:nvPr/>
        </p:nvSpPr>
        <p:spPr>
          <a:xfrm>
            <a:off x="667193" y="3626078"/>
            <a:ext cx="1963737"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5" name="文本框 14"/>
          <p:cNvSpPr txBox="1"/>
          <p:nvPr>
            <p:custDataLst>
              <p:tags r:id="rId5"/>
            </p:custDataLst>
          </p:nvPr>
        </p:nvSpPr>
        <p:spPr>
          <a:xfrm>
            <a:off x="675832" y="3734544"/>
            <a:ext cx="1963738"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统一认知</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3" name="文本框 22"/>
          <p:cNvSpPr txBox="1"/>
          <p:nvPr/>
        </p:nvSpPr>
        <p:spPr>
          <a:xfrm>
            <a:off x="463719" y="4396898"/>
            <a:ext cx="2379325" cy="1863139"/>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认知的统一才能和对方建立起信任感，提高协作效率，共同完成更伟大的功绩。</a:t>
            </a:r>
          </a:p>
        </p:txBody>
      </p:sp>
      <p:sp>
        <p:nvSpPr>
          <p:cNvPr id="16" name="矩形: 圆角 15"/>
          <p:cNvSpPr/>
          <p:nvPr/>
        </p:nvSpPr>
        <p:spPr>
          <a:xfrm>
            <a:off x="3628939" y="3626078"/>
            <a:ext cx="1963737"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7" name="文本框 16"/>
          <p:cNvSpPr txBox="1"/>
          <p:nvPr>
            <p:custDataLst>
              <p:tags r:id="rId6"/>
            </p:custDataLst>
          </p:nvPr>
        </p:nvSpPr>
        <p:spPr>
          <a:xfrm>
            <a:off x="3637578" y="3734544"/>
            <a:ext cx="1963738"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确认参照</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4" name="文本框 23"/>
          <p:cNvSpPr txBox="1"/>
          <p:nvPr/>
        </p:nvSpPr>
        <p:spPr>
          <a:xfrm>
            <a:off x="3425465" y="4396898"/>
            <a:ext cx="2379325" cy="1863139"/>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当事情有一个双方都认可的参照标准的时候，往往比漫无目的解决问题会更有效率一些。</a:t>
            </a:r>
          </a:p>
        </p:txBody>
      </p:sp>
      <p:sp>
        <p:nvSpPr>
          <p:cNvPr id="18" name="矩形: 圆角 17"/>
          <p:cNvSpPr/>
          <p:nvPr/>
        </p:nvSpPr>
        <p:spPr>
          <a:xfrm>
            <a:off x="6590685" y="3626078"/>
            <a:ext cx="1963737"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9" name="文本框 18"/>
          <p:cNvSpPr txBox="1"/>
          <p:nvPr>
            <p:custDataLst>
              <p:tags r:id="rId7"/>
            </p:custDataLst>
          </p:nvPr>
        </p:nvSpPr>
        <p:spPr>
          <a:xfrm>
            <a:off x="6599324" y="3734544"/>
            <a:ext cx="1963738"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重复对方话</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5" name="文本框 24"/>
          <p:cNvSpPr txBox="1"/>
          <p:nvPr/>
        </p:nvSpPr>
        <p:spPr>
          <a:xfrm>
            <a:off x="6387211" y="4396898"/>
            <a:ext cx="2379325" cy="1503040"/>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重复对方的话是肯定对方的一种方式，另外也是再次确认对方意图的好方式。</a:t>
            </a:r>
          </a:p>
        </p:txBody>
      </p:sp>
      <p:sp>
        <p:nvSpPr>
          <p:cNvPr id="20" name="矩形: 圆角 19"/>
          <p:cNvSpPr/>
          <p:nvPr/>
        </p:nvSpPr>
        <p:spPr>
          <a:xfrm>
            <a:off x="9552431" y="3626078"/>
            <a:ext cx="1963737"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1" name="文本框 20"/>
          <p:cNvSpPr txBox="1"/>
          <p:nvPr>
            <p:custDataLst>
              <p:tags r:id="rId8"/>
            </p:custDataLst>
          </p:nvPr>
        </p:nvSpPr>
        <p:spPr>
          <a:xfrm>
            <a:off x="9561070" y="3734544"/>
            <a:ext cx="1963738"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理性与感性</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6" name="文本框 25"/>
          <p:cNvSpPr txBox="1"/>
          <p:nvPr/>
        </p:nvSpPr>
        <p:spPr>
          <a:xfrm>
            <a:off x="9348957" y="4396898"/>
            <a:ext cx="2379325" cy="1863139"/>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人是理性和感性的动物，过度理性显得不近人情，过度感性则不利于事情有效率的解决。</a:t>
            </a:r>
          </a:p>
        </p:txBody>
      </p:sp>
      <p:cxnSp>
        <p:nvCxnSpPr>
          <p:cNvPr id="36" name="直接连接符 35"/>
          <p:cNvCxnSpPr/>
          <p:nvPr/>
        </p:nvCxnSpPr>
        <p:spPr>
          <a:xfrm>
            <a:off x="6096000" y="4196209"/>
            <a:ext cx="0" cy="1810857"/>
          </a:xfrm>
          <a:prstGeom prst="line">
            <a:avLst/>
          </a:prstGeom>
          <a:ln w="12700">
            <a:solidFill>
              <a:schemeClr val="accent2">
                <a:alpha val="6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200400" y="4196209"/>
            <a:ext cx="0" cy="1810857"/>
          </a:xfrm>
          <a:prstGeom prst="line">
            <a:avLst/>
          </a:prstGeom>
          <a:ln w="12700">
            <a:solidFill>
              <a:schemeClr val="accent2">
                <a:alpha val="6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953500" y="4196209"/>
            <a:ext cx="0" cy="1810857"/>
          </a:xfrm>
          <a:prstGeom prst="line">
            <a:avLst/>
          </a:prstGeom>
          <a:ln w="12700">
            <a:solidFill>
              <a:schemeClr val="accent2">
                <a:alpha val="60000"/>
              </a:schemeClr>
            </a:solidFill>
            <a:prstDash val="lgDash"/>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1703246" y="912355"/>
            <a:ext cx="2448856"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Effective expression</a:t>
            </a:r>
            <a:endParaRPr lang="zh-CN" altLang="en-US" dirty="0"/>
          </a:p>
        </p:txBody>
      </p:sp>
      <p:cxnSp>
        <p:nvCxnSpPr>
          <p:cNvPr id="34" name="直接连接符 33"/>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7"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41"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42" name="直接连接符 41"/>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有效表达</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03</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搞定内容</a:t>
            </a:r>
          </a:p>
        </p:txBody>
      </p:sp>
      <p:sp>
        <p:nvSpPr>
          <p:cNvPr id="50" name="任意多边形: 形状 49"/>
          <p:cNvSpPr/>
          <p:nvPr/>
        </p:nvSpPr>
        <p:spPr>
          <a:xfrm>
            <a:off x="8433232" y="2840015"/>
            <a:ext cx="4738" cy="4738"/>
          </a:xfrm>
          <a:custGeom>
            <a:avLst/>
            <a:gdLst/>
            <a:ahLst/>
            <a:cxnLst/>
            <a:rect l="l" t="t" r="r" b="b"/>
            <a:pathLst>
              <a:path w="8686" h="8686"/>
            </a:pathLst>
          </a:custGeom>
          <a:solidFill>
            <a:srgbClr val="FFD584"/>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3" name="任意多边形: 形状 52"/>
          <p:cNvSpPr/>
          <p:nvPr/>
        </p:nvSpPr>
        <p:spPr>
          <a:xfrm>
            <a:off x="8433232" y="2840015"/>
            <a:ext cx="4738" cy="4738"/>
          </a:xfrm>
          <a:custGeom>
            <a:avLst/>
            <a:gdLst/>
            <a:ahLst/>
            <a:cxnLst/>
            <a:rect l="l" t="t" r="r" b="b"/>
            <a:pathLst>
              <a:path w="8686" h="8686"/>
            </a:pathLst>
          </a:custGeom>
          <a:noFill/>
          <a:ln w="868" cap="flat">
            <a:solidFill>
              <a:srgbClr val="FFECD3"/>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09" name="文本框 108"/>
          <p:cNvSpPr txBox="1"/>
          <p:nvPr/>
        </p:nvSpPr>
        <p:spPr>
          <a:xfrm>
            <a:off x="5348092" y="2797031"/>
            <a:ext cx="2385089" cy="422744"/>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pPr indent="0">
              <a:buClr>
                <a:srgbClr val="FFBE1C"/>
              </a:buClr>
              <a:buFont typeface="Wingdings" panose="05000000000000000000" pitchFamily="2" charset="2"/>
              <a:buNone/>
            </a:pP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想清楚，够明白</a:t>
            </a:r>
          </a:p>
        </p:txBody>
      </p:sp>
      <p:sp>
        <p:nvSpPr>
          <p:cNvPr id="110" name="文本框 109"/>
          <p:cNvSpPr txBox="1"/>
          <p:nvPr/>
        </p:nvSpPr>
        <p:spPr>
          <a:xfrm>
            <a:off x="5327055" y="3640253"/>
            <a:ext cx="4092944" cy="422744"/>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pPr indent="0">
              <a:buClr>
                <a:srgbClr val="FFBE1C"/>
              </a:buClr>
              <a:buFont typeface="Wingdings" panose="05000000000000000000" pitchFamily="2" charset="2"/>
              <a:buNone/>
            </a:pP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有效的连接会让大脑有深刻印象</a:t>
            </a:r>
          </a:p>
        </p:txBody>
      </p:sp>
      <p:sp>
        <p:nvSpPr>
          <p:cNvPr id="111" name="文本框 110"/>
          <p:cNvSpPr txBox="1"/>
          <p:nvPr/>
        </p:nvSpPr>
        <p:spPr>
          <a:xfrm>
            <a:off x="5348092" y="4538258"/>
            <a:ext cx="3721532" cy="422744"/>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pPr indent="0">
              <a:buClr>
                <a:srgbClr val="FFBE1C"/>
              </a:buClr>
              <a:buFont typeface="Wingdings" panose="05000000000000000000" pitchFamily="2" charset="2"/>
              <a:buNone/>
            </a:pP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搭建内容的有效关系和联系</a:t>
            </a:r>
          </a:p>
        </p:txBody>
      </p:sp>
      <p:sp>
        <p:nvSpPr>
          <p:cNvPr id="112" name="文本框 111"/>
          <p:cNvSpPr txBox="1"/>
          <p:nvPr/>
        </p:nvSpPr>
        <p:spPr>
          <a:xfrm>
            <a:off x="5345666" y="5344245"/>
            <a:ext cx="3721532" cy="422744"/>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pPr indent="0">
              <a:buClr>
                <a:srgbClr val="FFBE1C"/>
              </a:buClr>
              <a:buFont typeface="Wingdings" panose="05000000000000000000" pitchFamily="2" charset="2"/>
              <a:buNone/>
            </a:pP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尽可能用场景和画面表达</a:t>
            </a:r>
          </a:p>
        </p:txBody>
      </p:sp>
      <p:sp>
        <p:nvSpPr>
          <p:cNvPr id="119" name="文本框 118"/>
          <p:cNvSpPr txBox="1"/>
          <p:nvPr/>
        </p:nvSpPr>
        <p:spPr>
          <a:xfrm>
            <a:off x="1703246" y="912355"/>
            <a:ext cx="2448856"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Effective expression</a:t>
            </a:r>
            <a:endParaRPr lang="zh-CN" altLang="en-US" dirty="0"/>
          </a:p>
        </p:txBody>
      </p:sp>
      <p:cxnSp>
        <p:nvCxnSpPr>
          <p:cNvPr id="120" name="直接连接符 119"/>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121"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122"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123" name="直接连接符 122"/>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3" name="组合 2">
            <a:extLst>
              <a:ext uri="{FF2B5EF4-FFF2-40B4-BE49-F238E27FC236}">
                <a16:creationId xmlns:a16="http://schemas.microsoft.com/office/drawing/2014/main" id="{47ED4F9B-A61E-C9B5-76FF-40B28A15F084}"/>
              </a:ext>
            </a:extLst>
          </p:cNvPr>
          <p:cNvGrpSpPr/>
          <p:nvPr/>
        </p:nvGrpSpPr>
        <p:grpSpPr>
          <a:xfrm>
            <a:off x="228847" y="1641083"/>
            <a:ext cx="4021725" cy="4570902"/>
            <a:chOff x="-3882997" y="1378236"/>
            <a:chExt cx="4021725" cy="4570902"/>
          </a:xfrm>
        </p:grpSpPr>
        <p:grpSp>
          <p:nvGrpSpPr>
            <p:cNvPr id="2" name="组合 1">
              <a:extLst>
                <a:ext uri="{FF2B5EF4-FFF2-40B4-BE49-F238E27FC236}">
                  <a16:creationId xmlns:a16="http://schemas.microsoft.com/office/drawing/2014/main" id="{B331DA80-A069-2EEF-5A83-12F1DF41BEBE}"/>
                </a:ext>
              </a:extLst>
            </p:cNvPr>
            <p:cNvGrpSpPr/>
            <p:nvPr/>
          </p:nvGrpSpPr>
          <p:grpSpPr>
            <a:xfrm>
              <a:off x="-3882997" y="1378236"/>
              <a:ext cx="4021725" cy="4132995"/>
              <a:chOff x="-3882997" y="1378236"/>
              <a:chExt cx="4021725" cy="4132995"/>
            </a:xfrm>
          </p:grpSpPr>
          <p:sp>
            <p:nvSpPr>
              <p:cNvPr id="105" name="椭圆 104">
                <a:extLst>
                  <a:ext uri="{FF2B5EF4-FFF2-40B4-BE49-F238E27FC236}">
                    <a16:creationId xmlns:a16="http://schemas.microsoft.com/office/drawing/2014/main" id="{4BBE066E-7C86-2371-996B-05C49E2DF3F4}"/>
                  </a:ext>
                </a:extLst>
              </p:cNvPr>
              <p:cNvSpPr/>
              <p:nvPr/>
            </p:nvSpPr>
            <p:spPr>
              <a:xfrm>
                <a:off x="-3882997" y="1951867"/>
                <a:ext cx="3559364" cy="3559364"/>
              </a:xfrm>
              <a:prstGeom prst="ellipse">
                <a:avLst/>
              </a:prstGeom>
              <a:noFill/>
              <a:ln w="31750">
                <a:gradFill flip="none" rotWithShape="1">
                  <a:gsLst>
                    <a:gs pos="0">
                      <a:schemeClr val="accent2"/>
                    </a:gs>
                    <a:gs pos="77000">
                      <a:schemeClr val="accent2">
                        <a:alpha val="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椭圆 105">
                <a:extLst>
                  <a:ext uri="{FF2B5EF4-FFF2-40B4-BE49-F238E27FC236}">
                    <a16:creationId xmlns:a16="http://schemas.microsoft.com/office/drawing/2014/main" id="{BB960067-912D-A87C-706E-1FD181E6D6C2}"/>
                  </a:ext>
                </a:extLst>
              </p:cNvPr>
              <p:cNvSpPr/>
              <p:nvPr/>
            </p:nvSpPr>
            <p:spPr>
              <a:xfrm>
                <a:off x="-1979192" y="1378236"/>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07" name="文本框 106">
                <a:extLst>
                  <a:ext uri="{FF2B5EF4-FFF2-40B4-BE49-F238E27FC236}">
                    <a16:creationId xmlns:a16="http://schemas.microsoft.com/office/drawing/2014/main" id="{CA9C8CCF-D6BD-D4B4-F19D-3717259EF85D}"/>
                  </a:ext>
                </a:extLst>
              </p:cNvPr>
              <p:cNvSpPr txBox="1"/>
              <p:nvPr>
                <p:custDataLst>
                  <p:tags r:id="rId6"/>
                </p:custDataLst>
              </p:nvPr>
            </p:nvSpPr>
            <p:spPr>
              <a:xfrm>
                <a:off x="-1871552" y="1609976"/>
                <a:ext cx="915011" cy="763830"/>
              </a:xfrm>
              <a:prstGeom prst="rect">
                <a:avLst/>
              </a:prstGeom>
              <a:noFill/>
            </p:spPr>
            <p:txBody>
              <a:bodyPr wrap="square" rtlCol="0">
                <a:noAutofit/>
              </a:bodyPr>
              <a:lstStyle/>
              <a:p>
                <a:pPr algn="dist"/>
                <a:r>
                  <a:rPr lang="zh-CN" altLang="en-US" sz="2000" b="1" spc="300" dirty="0">
                    <a:solidFill>
                      <a:schemeClr val="bg1"/>
                    </a:solidFill>
                    <a:latin typeface="思源黑体 CN Heavy" panose="020B0A00000000000000" pitchFamily="34" charset="-122"/>
                    <a:ea typeface="思源黑体 CN Heavy" panose="020B0A00000000000000" pitchFamily="34" charset="-122"/>
                  </a:rPr>
                  <a:t>思维能力</a:t>
                </a:r>
                <a:endParaRPr lang="zh-CN" altLang="en-US" sz="2000" b="1" spc="300" dirty="0">
                  <a:solidFill>
                    <a:schemeClr val="bg1"/>
                  </a:solidFill>
                  <a:uFillTx/>
                  <a:latin typeface="思源黑体 CN Heavy" panose="020B0A00000000000000" pitchFamily="34" charset="-122"/>
                  <a:ea typeface="思源黑体 CN Heavy" panose="020B0A00000000000000" pitchFamily="34" charset="-122"/>
                </a:endParaRPr>
              </a:p>
            </p:txBody>
          </p:sp>
          <p:sp>
            <p:nvSpPr>
              <p:cNvPr id="108" name="椭圆 107">
                <a:extLst>
                  <a:ext uri="{FF2B5EF4-FFF2-40B4-BE49-F238E27FC236}">
                    <a16:creationId xmlns:a16="http://schemas.microsoft.com/office/drawing/2014/main" id="{A8290F31-925C-32D7-0E46-8669C32438C1}"/>
                  </a:ext>
                </a:extLst>
              </p:cNvPr>
              <p:cNvSpPr/>
              <p:nvPr/>
            </p:nvSpPr>
            <p:spPr>
              <a:xfrm>
                <a:off x="-1085818" y="2373806"/>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13" name="文本框 112">
                <a:extLst>
                  <a:ext uri="{FF2B5EF4-FFF2-40B4-BE49-F238E27FC236}">
                    <a16:creationId xmlns:a16="http://schemas.microsoft.com/office/drawing/2014/main" id="{F51AE897-2278-172D-CF70-848B0707FC03}"/>
                  </a:ext>
                </a:extLst>
              </p:cNvPr>
              <p:cNvSpPr txBox="1"/>
              <p:nvPr>
                <p:custDataLst>
                  <p:tags r:id="rId7"/>
                </p:custDataLst>
              </p:nvPr>
            </p:nvSpPr>
            <p:spPr>
              <a:xfrm>
                <a:off x="-978178" y="2738896"/>
                <a:ext cx="915011" cy="400110"/>
              </a:xfrm>
              <a:prstGeom prst="rect">
                <a:avLst/>
              </a:prstGeom>
              <a:noFill/>
            </p:spPr>
            <p:txBody>
              <a:bodyPr wrap="square" rtlCol="0">
                <a:noAutofit/>
              </a:bodyPr>
              <a:lstStyle/>
              <a:p>
                <a:pPr algn="dist"/>
                <a:r>
                  <a:rPr lang="zh-CN" altLang="en-US" sz="2000" b="1" spc="300" dirty="0">
                    <a:solidFill>
                      <a:schemeClr val="bg1"/>
                    </a:solidFill>
                    <a:uFillTx/>
                    <a:latin typeface="思源黑体 CN Heavy" panose="020B0A00000000000000" pitchFamily="34" charset="-122"/>
                    <a:ea typeface="思源黑体 CN Heavy" panose="020B0A00000000000000" pitchFamily="34" charset="-122"/>
                  </a:rPr>
                  <a:t>步骤</a:t>
                </a:r>
              </a:p>
            </p:txBody>
          </p:sp>
          <p:sp>
            <p:nvSpPr>
              <p:cNvPr id="115" name="椭圆 114">
                <a:extLst>
                  <a:ext uri="{FF2B5EF4-FFF2-40B4-BE49-F238E27FC236}">
                    <a16:creationId xmlns:a16="http://schemas.microsoft.com/office/drawing/2014/main" id="{D8D4A9CE-BEC4-BA8B-2A2B-B9CF24938827}"/>
                  </a:ext>
                </a:extLst>
              </p:cNvPr>
              <p:cNvSpPr/>
              <p:nvPr/>
            </p:nvSpPr>
            <p:spPr>
              <a:xfrm>
                <a:off x="-991562" y="3867131"/>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16" name="文本框 115">
                <a:extLst>
                  <a:ext uri="{FF2B5EF4-FFF2-40B4-BE49-F238E27FC236}">
                    <a16:creationId xmlns:a16="http://schemas.microsoft.com/office/drawing/2014/main" id="{0AAC44D0-9695-4C67-79DD-2B8E2A5355D0}"/>
                  </a:ext>
                </a:extLst>
              </p:cNvPr>
              <p:cNvSpPr txBox="1"/>
              <p:nvPr>
                <p:custDataLst>
                  <p:tags r:id="rId8"/>
                </p:custDataLst>
              </p:nvPr>
            </p:nvSpPr>
            <p:spPr>
              <a:xfrm>
                <a:off x="-883922" y="4098870"/>
                <a:ext cx="915011" cy="684365"/>
              </a:xfrm>
              <a:prstGeom prst="rect">
                <a:avLst/>
              </a:prstGeom>
              <a:noFill/>
            </p:spPr>
            <p:txBody>
              <a:bodyPr wrap="square" rtlCol="0">
                <a:noAutofit/>
              </a:bodyPr>
              <a:lstStyle/>
              <a:p>
                <a:pPr algn="dist"/>
                <a:r>
                  <a:rPr lang="zh-CN" altLang="en-US" sz="2000" b="1" spc="300" dirty="0">
                    <a:solidFill>
                      <a:schemeClr val="bg1"/>
                    </a:solidFill>
                    <a:uFillTx/>
                    <a:latin typeface="思源黑体 CN Heavy" panose="020B0A00000000000000" pitchFamily="34" charset="-122"/>
                    <a:ea typeface="思源黑体 CN Heavy" panose="020B0A00000000000000" pitchFamily="34" charset="-122"/>
                  </a:rPr>
                  <a:t>口才能力</a:t>
                </a:r>
              </a:p>
            </p:txBody>
          </p:sp>
          <p:sp>
            <p:nvSpPr>
              <p:cNvPr id="117" name="椭圆 116">
                <a:extLst>
                  <a:ext uri="{FF2B5EF4-FFF2-40B4-BE49-F238E27FC236}">
                    <a16:creationId xmlns:a16="http://schemas.microsoft.com/office/drawing/2014/main" id="{0AE6FB97-3795-CB55-3AD4-061D2B8D917C}"/>
                  </a:ext>
                </a:extLst>
              </p:cNvPr>
              <p:cNvSpPr/>
              <p:nvPr/>
            </p:nvSpPr>
            <p:spPr>
              <a:xfrm>
                <a:off x="-3051139" y="2783725"/>
                <a:ext cx="1895648" cy="18956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18" name="文本框 117">
                <a:extLst>
                  <a:ext uri="{FF2B5EF4-FFF2-40B4-BE49-F238E27FC236}">
                    <a16:creationId xmlns:a16="http://schemas.microsoft.com/office/drawing/2014/main" id="{5DB48BEF-9EC9-29A0-6FB5-71CD01C218F6}"/>
                  </a:ext>
                </a:extLst>
              </p:cNvPr>
              <p:cNvSpPr txBox="1"/>
              <p:nvPr>
                <p:custDataLst>
                  <p:tags r:id="rId9"/>
                </p:custDataLst>
              </p:nvPr>
            </p:nvSpPr>
            <p:spPr>
              <a:xfrm>
                <a:off x="-2650707" y="3310686"/>
                <a:ext cx="1276107" cy="935455"/>
              </a:xfrm>
              <a:prstGeom prst="rect">
                <a:avLst/>
              </a:prstGeom>
              <a:noFill/>
            </p:spPr>
            <p:txBody>
              <a:bodyPr wrap="square" rtlCol="0">
                <a:noAutofit/>
              </a:bodyPr>
              <a:lstStyle/>
              <a:p>
                <a:r>
                  <a:rPr lang="zh-CN" altLang="en-US" sz="2400" b="1" spc="300" dirty="0">
                    <a:solidFill>
                      <a:schemeClr val="bg1"/>
                    </a:solidFill>
                    <a:latin typeface="思源黑体 CN Heavy" panose="020B0A00000000000000" pitchFamily="34" charset="-122"/>
                    <a:ea typeface="思源黑体 CN Heavy" panose="020B0A00000000000000" pitchFamily="34" charset="-122"/>
                  </a:rPr>
                  <a:t>确定</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a:p>
                <a:r>
                  <a:rPr lang="zh-CN" altLang="en-US" sz="2400" b="1" spc="300" dirty="0">
                    <a:solidFill>
                      <a:schemeClr val="bg1"/>
                    </a:solidFill>
                    <a:latin typeface="思源黑体 CN Heavy" panose="020B0A00000000000000" pitchFamily="34" charset="-122"/>
                    <a:ea typeface="思源黑体 CN Heavy" panose="020B0A00000000000000" pitchFamily="34" charset="-122"/>
                  </a:rPr>
                  <a:t>沟通源</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grpSp>
        <p:sp>
          <p:nvSpPr>
            <p:cNvPr id="124" name="椭圆 123">
              <a:extLst>
                <a:ext uri="{FF2B5EF4-FFF2-40B4-BE49-F238E27FC236}">
                  <a16:creationId xmlns:a16="http://schemas.microsoft.com/office/drawing/2014/main" id="{3FCFFF30-DCFC-61C0-6EF7-DBAE90A33DC0}"/>
                </a:ext>
              </a:extLst>
            </p:cNvPr>
            <p:cNvSpPr/>
            <p:nvPr/>
          </p:nvSpPr>
          <p:spPr>
            <a:xfrm>
              <a:off x="-2075985" y="4818848"/>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25" name="文本框 124">
              <a:extLst>
                <a:ext uri="{FF2B5EF4-FFF2-40B4-BE49-F238E27FC236}">
                  <a16:creationId xmlns:a16="http://schemas.microsoft.com/office/drawing/2014/main" id="{0496AC70-1683-1DF9-5498-0A3B77781B5E}"/>
                </a:ext>
              </a:extLst>
            </p:cNvPr>
            <p:cNvSpPr txBox="1"/>
            <p:nvPr>
              <p:custDataLst>
                <p:tags r:id="rId5"/>
              </p:custDataLst>
            </p:nvPr>
          </p:nvSpPr>
          <p:spPr>
            <a:xfrm>
              <a:off x="-1968345" y="5050587"/>
              <a:ext cx="915011" cy="684365"/>
            </a:xfrm>
            <a:prstGeom prst="rect">
              <a:avLst/>
            </a:prstGeom>
            <a:noFill/>
          </p:spPr>
          <p:txBody>
            <a:bodyPr wrap="square" rtlCol="0">
              <a:noAutofit/>
            </a:bodyPr>
            <a:lstStyle/>
            <a:p>
              <a:pPr algn="dist"/>
              <a:r>
                <a:rPr lang="zh-CN" altLang="en-US" sz="2000" b="1" spc="300" dirty="0">
                  <a:solidFill>
                    <a:schemeClr val="bg1"/>
                  </a:solidFill>
                  <a:latin typeface="思源黑体 CN Heavy" panose="020B0A00000000000000" pitchFamily="34" charset="-122"/>
                  <a:ea typeface="思源黑体 CN Heavy" panose="020B0A00000000000000" pitchFamily="34" charset="-122"/>
                </a:rPr>
                <a:t>关键点</a:t>
              </a:r>
              <a:endParaRPr lang="zh-CN" altLang="en-US" sz="2000" b="1" spc="300" dirty="0">
                <a:solidFill>
                  <a:schemeClr val="bg1"/>
                </a:solidFill>
                <a:uFillTx/>
                <a:latin typeface="思源黑体 CN Heavy" panose="020B0A00000000000000" pitchFamily="34" charset="-122"/>
                <a:ea typeface="思源黑体 CN Heavy" panose="020B0A00000000000000" pitchFamily="34" charset="-122"/>
              </a:endParaRPr>
            </a:p>
          </p:txBody>
        </p:sp>
      </p:grpSp>
      <p:pic>
        <p:nvPicPr>
          <p:cNvPr id="126" name="图形 125" descr="原子 纯色填充">
            <a:extLst>
              <a:ext uri="{FF2B5EF4-FFF2-40B4-BE49-F238E27FC236}">
                <a16:creationId xmlns:a16="http://schemas.microsoft.com/office/drawing/2014/main" id="{41F9AA33-D018-8A04-08EF-FC2E79D5C60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616273" y="2696871"/>
            <a:ext cx="704982" cy="704982"/>
          </a:xfrm>
          <a:prstGeom prst="rect">
            <a:avLst/>
          </a:prstGeom>
        </p:spPr>
      </p:pic>
      <p:pic>
        <p:nvPicPr>
          <p:cNvPr id="127" name="图形 126" descr="黑板 纯色填充">
            <a:extLst>
              <a:ext uri="{FF2B5EF4-FFF2-40B4-BE49-F238E27FC236}">
                <a16:creationId xmlns:a16="http://schemas.microsoft.com/office/drawing/2014/main" id="{C688B6D7-9373-E0DF-36E0-5FF0E8E0633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608365" y="3551247"/>
            <a:ext cx="704982" cy="704982"/>
          </a:xfrm>
          <a:prstGeom prst="rect">
            <a:avLst/>
          </a:prstGeom>
        </p:spPr>
      </p:pic>
      <p:pic>
        <p:nvPicPr>
          <p:cNvPr id="129" name="图形 128" descr="原子 纯色填充">
            <a:extLst>
              <a:ext uri="{FF2B5EF4-FFF2-40B4-BE49-F238E27FC236}">
                <a16:creationId xmlns:a16="http://schemas.microsoft.com/office/drawing/2014/main" id="{08923C56-1AC5-B3A7-0644-18D643A3416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635147" y="4405623"/>
            <a:ext cx="704982" cy="704982"/>
          </a:xfrm>
          <a:prstGeom prst="rect">
            <a:avLst/>
          </a:prstGeom>
        </p:spPr>
      </p:pic>
      <p:pic>
        <p:nvPicPr>
          <p:cNvPr id="130" name="图形 129" descr="黑板 纯色填充">
            <a:extLst>
              <a:ext uri="{FF2B5EF4-FFF2-40B4-BE49-F238E27FC236}">
                <a16:creationId xmlns:a16="http://schemas.microsoft.com/office/drawing/2014/main" id="{D96D8E4F-C573-8797-B0F8-4B74B441017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627239" y="5259999"/>
            <a:ext cx="704982" cy="704982"/>
          </a:xfrm>
          <a:prstGeom prst="rect">
            <a:avLst/>
          </a:prstGeom>
        </p:spPr>
      </p:pic>
      <p:sp>
        <p:nvSpPr>
          <p:cNvPr id="165" name="任意多边形: 形状 164">
            <a:extLst>
              <a:ext uri="{FF2B5EF4-FFF2-40B4-BE49-F238E27FC236}">
                <a16:creationId xmlns:a16="http://schemas.microsoft.com/office/drawing/2014/main" id="{4FBF965F-B250-87C3-1F49-47AB8898B02D}"/>
              </a:ext>
            </a:extLst>
          </p:cNvPr>
          <p:cNvSpPr/>
          <p:nvPr/>
        </p:nvSpPr>
        <p:spPr>
          <a:xfrm>
            <a:off x="11679292" y="347913"/>
            <a:ext cx="9395" cy="9395"/>
          </a:xfrm>
          <a:custGeom>
            <a:avLst/>
            <a:gdLst/>
            <a:ahLst/>
            <a:cxnLst/>
            <a:rect l="l" t="t" r="r" b="b"/>
            <a:pathLst>
              <a:path w="8686" h="8686"/>
            </a:pathLst>
          </a:custGeom>
          <a:solidFill>
            <a:srgbClr val="FFD584"/>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8" name="任意多边形: 形状 167">
            <a:extLst>
              <a:ext uri="{FF2B5EF4-FFF2-40B4-BE49-F238E27FC236}">
                <a16:creationId xmlns:a16="http://schemas.microsoft.com/office/drawing/2014/main" id="{C633E4DD-646E-F975-6C57-F56C96AFD63E}"/>
              </a:ext>
            </a:extLst>
          </p:cNvPr>
          <p:cNvSpPr/>
          <p:nvPr/>
        </p:nvSpPr>
        <p:spPr>
          <a:xfrm>
            <a:off x="11679292" y="347913"/>
            <a:ext cx="9395" cy="9395"/>
          </a:xfrm>
          <a:custGeom>
            <a:avLst/>
            <a:gdLst/>
            <a:ahLst/>
            <a:cxnLst/>
            <a:rect l="l" t="t" r="r" b="b"/>
            <a:pathLst>
              <a:path w="8686" h="8686"/>
            </a:pathLst>
          </a:custGeom>
          <a:noFill/>
          <a:ln w="868" cap="flat">
            <a:solidFill>
              <a:srgbClr val="FFECD3"/>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6" name="组合 5">
            <a:extLst>
              <a:ext uri="{FF2B5EF4-FFF2-40B4-BE49-F238E27FC236}">
                <a16:creationId xmlns:a16="http://schemas.microsoft.com/office/drawing/2014/main" id="{2447958F-74D8-8C7B-94F5-CF0A3F24B226}"/>
              </a:ext>
            </a:extLst>
          </p:cNvPr>
          <p:cNvGrpSpPr/>
          <p:nvPr/>
        </p:nvGrpSpPr>
        <p:grpSpPr>
          <a:xfrm>
            <a:off x="8924322" y="2039688"/>
            <a:ext cx="2563891" cy="4644057"/>
            <a:chOff x="12213943" y="1879431"/>
            <a:chExt cx="2849826" cy="5161980"/>
          </a:xfrm>
        </p:grpSpPr>
        <p:sp>
          <p:nvSpPr>
            <p:cNvPr id="153" name="任意多边形: 形状 152">
              <a:extLst>
                <a:ext uri="{FF2B5EF4-FFF2-40B4-BE49-F238E27FC236}">
                  <a16:creationId xmlns:a16="http://schemas.microsoft.com/office/drawing/2014/main" id="{2EB73F98-8FA8-7127-953F-9359B2603196}"/>
                </a:ext>
              </a:extLst>
            </p:cNvPr>
            <p:cNvSpPr/>
            <p:nvPr/>
          </p:nvSpPr>
          <p:spPr>
            <a:xfrm>
              <a:off x="13872396" y="2189594"/>
              <a:ext cx="785679" cy="436977"/>
            </a:xfrm>
            <a:custGeom>
              <a:avLst/>
              <a:gdLst>
                <a:gd name="connsiteX0" fmla="*/ 647168 w 726353"/>
                <a:gd name="connsiteY0" fmla="*/ 0 h 403981"/>
                <a:gd name="connsiteX1" fmla="*/ 720138 w 726353"/>
                <a:gd name="connsiteY1" fmla="*/ 244968 h 403981"/>
                <a:gd name="connsiteX2" fmla="*/ 726218 w 726353"/>
                <a:gd name="connsiteY2" fmla="*/ 278847 h 403981"/>
                <a:gd name="connsiteX3" fmla="*/ 659330 w 726353"/>
                <a:gd name="connsiteY3" fmla="*/ 346604 h 403981"/>
                <a:gd name="connsiteX4" fmla="*/ 557694 w 726353"/>
                <a:gd name="connsiteY4" fmla="*/ 334443 h 403981"/>
                <a:gd name="connsiteX5" fmla="*/ 471695 w 726353"/>
                <a:gd name="connsiteY5" fmla="*/ 390907 h 403981"/>
                <a:gd name="connsiteX6" fmla="*/ 0 w 726353"/>
                <a:gd name="connsiteY6" fmla="*/ 331837 h 403981"/>
                <a:gd name="connsiteX7" fmla="*/ 152019 w 726353"/>
                <a:gd name="connsiteY7" fmla="*/ 40828 h 403981"/>
                <a:gd name="connsiteX8" fmla="*/ 524684 w 726353"/>
                <a:gd name="connsiteY8" fmla="*/ 57333 h 403981"/>
                <a:gd name="connsiteX9" fmla="*/ 589835 w 726353"/>
                <a:gd name="connsiteY9" fmla="*/ 52121 h 403981"/>
                <a:gd name="connsiteX10" fmla="*/ 630663 w 726353"/>
                <a:gd name="connsiteY10" fmla="*/ 5212 h 40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353" h="403981">
                  <a:moveTo>
                    <a:pt x="647168" y="0"/>
                  </a:moveTo>
                  <a:cubicBezTo>
                    <a:pt x="671492" y="81656"/>
                    <a:pt x="695815" y="163312"/>
                    <a:pt x="720138" y="244968"/>
                  </a:cubicBezTo>
                  <a:cubicBezTo>
                    <a:pt x="723613" y="256261"/>
                    <a:pt x="727087" y="267554"/>
                    <a:pt x="726218" y="278847"/>
                  </a:cubicBezTo>
                  <a:cubicBezTo>
                    <a:pt x="725350" y="313594"/>
                    <a:pt x="693209" y="340523"/>
                    <a:pt x="659330" y="346604"/>
                  </a:cubicBezTo>
                  <a:cubicBezTo>
                    <a:pt x="625451" y="352685"/>
                    <a:pt x="590704" y="343998"/>
                    <a:pt x="557694" y="334443"/>
                  </a:cubicBezTo>
                  <a:cubicBezTo>
                    <a:pt x="549007" y="369190"/>
                    <a:pt x="507310" y="383958"/>
                    <a:pt x="471695" y="390907"/>
                  </a:cubicBezTo>
                  <a:cubicBezTo>
                    <a:pt x="313594" y="420442"/>
                    <a:pt x="145939" y="399594"/>
                    <a:pt x="0" y="331837"/>
                  </a:cubicBezTo>
                  <a:cubicBezTo>
                    <a:pt x="62545" y="241494"/>
                    <a:pt x="113797" y="144201"/>
                    <a:pt x="152019" y="40828"/>
                  </a:cubicBezTo>
                  <a:cubicBezTo>
                    <a:pt x="276241" y="46040"/>
                    <a:pt x="400463" y="52121"/>
                    <a:pt x="524684" y="57333"/>
                  </a:cubicBezTo>
                  <a:cubicBezTo>
                    <a:pt x="546401" y="58202"/>
                    <a:pt x="568987" y="59070"/>
                    <a:pt x="589835" y="52121"/>
                  </a:cubicBezTo>
                  <a:cubicBezTo>
                    <a:pt x="610684" y="44303"/>
                    <a:pt x="628926" y="26929"/>
                    <a:pt x="630663" y="5212"/>
                  </a:cubicBezTo>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4" name="任意多边形: 形状 153">
              <a:extLst>
                <a:ext uri="{FF2B5EF4-FFF2-40B4-BE49-F238E27FC236}">
                  <a16:creationId xmlns:a16="http://schemas.microsoft.com/office/drawing/2014/main" id="{EC3A4B4D-AAA0-25B2-14B8-85391D900C50}"/>
                </a:ext>
              </a:extLst>
            </p:cNvPr>
            <p:cNvSpPr/>
            <p:nvPr/>
          </p:nvSpPr>
          <p:spPr>
            <a:xfrm>
              <a:off x="12509764" y="3100863"/>
              <a:ext cx="502866" cy="423009"/>
            </a:xfrm>
            <a:custGeom>
              <a:avLst/>
              <a:gdLst>
                <a:gd name="connsiteX0" fmla="*/ 464896 w 464895"/>
                <a:gd name="connsiteY0" fmla="*/ 232099 h 391068"/>
                <a:gd name="connsiteX1" fmla="*/ 428411 w 464895"/>
                <a:gd name="connsiteY1" fmla="*/ 189534 h 391068"/>
                <a:gd name="connsiteX2" fmla="*/ 364997 w 464895"/>
                <a:gd name="connsiteY2" fmla="*/ 119171 h 391068"/>
                <a:gd name="connsiteX3" fmla="*/ 343280 w 464895"/>
                <a:gd name="connsiteY3" fmla="*/ 77474 h 391068"/>
                <a:gd name="connsiteX4" fmla="*/ 331119 w 464895"/>
                <a:gd name="connsiteY4" fmla="*/ 20141 h 391068"/>
                <a:gd name="connsiteX5" fmla="*/ 299846 w 464895"/>
                <a:gd name="connsiteY5" fmla="*/ 6242 h 391068"/>
                <a:gd name="connsiteX6" fmla="*/ 310270 w 464895"/>
                <a:gd name="connsiteY6" fmla="*/ 121777 h 391068"/>
                <a:gd name="connsiteX7" fmla="*/ 222533 w 464895"/>
                <a:gd name="connsiteY7" fmla="*/ 117433 h 391068"/>
                <a:gd name="connsiteX8" fmla="*/ 87019 w 464895"/>
                <a:gd name="connsiteY8" fmla="*/ 66181 h 391068"/>
                <a:gd name="connsiteX9" fmla="*/ 105261 w 464895"/>
                <a:gd name="connsiteY9" fmla="*/ 108746 h 391068"/>
                <a:gd name="connsiteX10" fmla="*/ 213846 w 464895"/>
                <a:gd name="connsiteY10" fmla="*/ 186928 h 391068"/>
                <a:gd name="connsiteX11" fmla="*/ 55746 w 464895"/>
                <a:gd name="connsiteY11" fmla="*/ 124383 h 391068"/>
                <a:gd name="connsiteX12" fmla="*/ 15787 w 464895"/>
                <a:gd name="connsiteY12" fmla="*/ 120039 h 391068"/>
                <a:gd name="connsiteX13" fmla="*/ 178230 w 464895"/>
                <a:gd name="connsiteY13" fmla="*/ 228625 h 391068"/>
                <a:gd name="connsiteX14" fmla="*/ 168675 w 464895"/>
                <a:gd name="connsiteY14" fmla="*/ 244261 h 391068"/>
                <a:gd name="connsiteX15" fmla="*/ 1019 w 464895"/>
                <a:gd name="connsiteY15" fmla="*/ 194746 h 391068"/>
                <a:gd name="connsiteX16" fmla="*/ 155645 w 464895"/>
                <a:gd name="connsiteY16" fmla="*/ 285958 h 391068"/>
                <a:gd name="connsiteX17" fmla="*/ 30554 w 464895"/>
                <a:gd name="connsiteY17" fmla="*/ 271190 h 391068"/>
                <a:gd name="connsiteX18" fmla="*/ 104392 w 464895"/>
                <a:gd name="connsiteY18" fmla="*/ 316361 h 391068"/>
                <a:gd name="connsiteX19" fmla="*/ 424936 w 464895"/>
                <a:gd name="connsiteY19" fmla="*/ 391068 h 391068"/>
                <a:gd name="connsiteX20" fmla="*/ 463158 w 464895"/>
                <a:gd name="connsiteY20" fmla="*/ 227756 h 39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4895" h="391068">
                  <a:moveTo>
                    <a:pt x="464896" y="232099"/>
                  </a:moveTo>
                  <a:lnTo>
                    <a:pt x="428411" y="189534"/>
                  </a:lnTo>
                  <a:cubicBezTo>
                    <a:pt x="428411" y="189534"/>
                    <a:pt x="402350" y="167817"/>
                    <a:pt x="364997" y="119171"/>
                  </a:cubicBezTo>
                  <a:cubicBezTo>
                    <a:pt x="355442" y="107009"/>
                    <a:pt x="348492" y="92242"/>
                    <a:pt x="343280" y="77474"/>
                  </a:cubicBezTo>
                  <a:cubicBezTo>
                    <a:pt x="337199" y="59231"/>
                    <a:pt x="330250" y="34908"/>
                    <a:pt x="331119" y="20141"/>
                  </a:cubicBezTo>
                  <a:cubicBezTo>
                    <a:pt x="331987" y="1899"/>
                    <a:pt x="310270" y="-6788"/>
                    <a:pt x="299846" y="6242"/>
                  </a:cubicBezTo>
                  <a:cubicBezTo>
                    <a:pt x="289422" y="19272"/>
                    <a:pt x="287684" y="68787"/>
                    <a:pt x="310270" y="121777"/>
                  </a:cubicBezTo>
                  <a:cubicBezTo>
                    <a:pt x="332856" y="174766"/>
                    <a:pt x="252068" y="133069"/>
                    <a:pt x="222533" y="117433"/>
                  </a:cubicBezTo>
                  <a:cubicBezTo>
                    <a:pt x="192998" y="102666"/>
                    <a:pt x="99180" y="60969"/>
                    <a:pt x="87019" y="66181"/>
                  </a:cubicBezTo>
                  <a:cubicBezTo>
                    <a:pt x="69645" y="73999"/>
                    <a:pt x="74857" y="93979"/>
                    <a:pt x="105261" y="108746"/>
                  </a:cubicBezTo>
                  <a:cubicBezTo>
                    <a:pt x="135665" y="123514"/>
                    <a:pt x="221665" y="172160"/>
                    <a:pt x="213846" y="186928"/>
                  </a:cubicBezTo>
                  <a:cubicBezTo>
                    <a:pt x="205160" y="201696"/>
                    <a:pt x="55746" y="124383"/>
                    <a:pt x="55746" y="124383"/>
                  </a:cubicBezTo>
                  <a:cubicBezTo>
                    <a:pt x="55746" y="124383"/>
                    <a:pt x="26211" y="102666"/>
                    <a:pt x="15787" y="120039"/>
                  </a:cubicBezTo>
                  <a:cubicBezTo>
                    <a:pt x="-3324" y="151312"/>
                    <a:pt x="162594" y="222544"/>
                    <a:pt x="178230" y="228625"/>
                  </a:cubicBezTo>
                  <a:cubicBezTo>
                    <a:pt x="189523" y="232968"/>
                    <a:pt x="180836" y="250342"/>
                    <a:pt x="168675" y="244261"/>
                  </a:cubicBezTo>
                  <a:cubicBezTo>
                    <a:pt x="156513" y="239049"/>
                    <a:pt x="20999" y="163473"/>
                    <a:pt x="1019" y="194746"/>
                  </a:cubicBezTo>
                  <a:cubicBezTo>
                    <a:pt x="-13748" y="219069"/>
                    <a:pt x="136534" y="254685"/>
                    <a:pt x="155645" y="285958"/>
                  </a:cubicBezTo>
                  <a:cubicBezTo>
                    <a:pt x="174756" y="317230"/>
                    <a:pt x="44453" y="247736"/>
                    <a:pt x="30554" y="271190"/>
                  </a:cubicBezTo>
                  <a:cubicBezTo>
                    <a:pt x="25342" y="279877"/>
                    <a:pt x="22736" y="287695"/>
                    <a:pt x="104392" y="316361"/>
                  </a:cubicBezTo>
                  <a:cubicBezTo>
                    <a:pt x="186917" y="345897"/>
                    <a:pt x="424936" y="391068"/>
                    <a:pt x="424936" y="391068"/>
                  </a:cubicBezTo>
                  <a:lnTo>
                    <a:pt x="463158" y="227756"/>
                  </a:lnTo>
                </a:path>
              </a:pathLst>
            </a:custGeom>
            <a:solidFill>
              <a:srgbClr val="FF957E"/>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5" name="任意多边形: 形状 154">
              <a:extLst>
                <a:ext uri="{FF2B5EF4-FFF2-40B4-BE49-F238E27FC236}">
                  <a16:creationId xmlns:a16="http://schemas.microsoft.com/office/drawing/2014/main" id="{92E3AFA8-6EFD-DD18-B3A5-E679BC8705A3}"/>
                </a:ext>
              </a:extLst>
            </p:cNvPr>
            <p:cNvSpPr/>
            <p:nvPr/>
          </p:nvSpPr>
          <p:spPr>
            <a:xfrm>
              <a:off x="12817188" y="2934723"/>
              <a:ext cx="1253560" cy="739358"/>
            </a:xfrm>
            <a:custGeom>
              <a:avLst/>
              <a:gdLst>
                <a:gd name="connsiteX0" fmla="*/ 852177 w 1158905"/>
                <a:gd name="connsiteY0" fmla="*/ 0 h 683530"/>
                <a:gd name="connsiteX1" fmla="*/ 674966 w 1158905"/>
                <a:gd name="connsiteY1" fmla="*/ 395250 h 683530"/>
                <a:gd name="connsiteX2" fmla="*/ 78181 w 1158905"/>
                <a:gd name="connsiteY2" fmla="*/ 297958 h 683530"/>
                <a:gd name="connsiteX3" fmla="*/ 0 w 1158905"/>
                <a:gd name="connsiteY3" fmla="*/ 518603 h 683530"/>
                <a:gd name="connsiteX4" fmla="*/ 983348 w 1158905"/>
                <a:gd name="connsiteY4" fmla="*/ 531634 h 683530"/>
                <a:gd name="connsiteX5" fmla="*/ 1158822 w 1158905"/>
                <a:gd name="connsiteY5" fmla="*/ 103373 h 683530"/>
                <a:gd name="connsiteX6" fmla="*/ 852177 w 1158905"/>
                <a:gd name="connsiteY6" fmla="*/ 0 h 683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05" h="683530">
                  <a:moveTo>
                    <a:pt x="852177" y="0"/>
                  </a:moveTo>
                  <a:cubicBezTo>
                    <a:pt x="852177" y="0"/>
                    <a:pt x="716663" y="391776"/>
                    <a:pt x="674966" y="395250"/>
                  </a:cubicBezTo>
                  <a:cubicBezTo>
                    <a:pt x="389170" y="421311"/>
                    <a:pt x="78181" y="297958"/>
                    <a:pt x="78181" y="297958"/>
                  </a:cubicBezTo>
                  <a:lnTo>
                    <a:pt x="0" y="518603"/>
                  </a:lnTo>
                  <a:cubicBezTo>
                    <a:pt x="0" y="518603"/>
                    <a:pt x="809612" y="880844"/>
                    <a:pt x="983348" y="531634"/>
                  </a:cubicBezTo>
                  <a:cubicBezTo>
                    <a:pt x="1168378" y="161575"/>
                    <a:pt x="1158822" y="103373"/>
                    <a:pt x="1158822" y="103373"/>
                  </a:cubicBezTo>
                  <a:lnTo>
                    <a:pt x="852177" y="0"/>
                  </a:ln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6" name="任意多边形: 形状 155">
              <a:extLst>
                <a:ext uri="{FF2B5EF4-FFF2-40B4-BE49-F238E27FC236}">
                  <a16:creationId xmlns:a16="http://schemas.microsoft.com/office/drawing/2014/main" id="{9EE27CAA-248B-7F89-03E3-3850369E69C6}"/>
                </a:ext>
              </a:extLst>
            </p:cNvPr>
            <p:cNvSpPr/>
            <p:nvPr/>
          </p:nvSpPr>
          <p:spPr>
            <a:xfrm>
              <a:off x="13566377" y="4471962"/>
              <a:ext cx="1364347" cy="2249481"/>
            </a:xfrm>
            <a:custGeom>
              <a:avLst/>
              <a:gdLst>
                <a:gd name="connsiteX0" fmla="*/ 0 w 1261326"/>
                <a:gd name="connsiteY0" fmla="*/ 793976 h 2079625"/>
                <a:gd name="connsiteX1" fmla="*/ 1098883 w 1261326"/>
                <a:gd name="connsiteY1" fmla="*/ 2079625 h 2079625"/>
                <a:gd name="connsiteX2" fmla="*/ 1261327 w 1261326"/>
                <a:gd name="connsiteY2" fmla="*/ 1880697 h 2079625"/>
                <a:gd name="connsiteX3" fmla="*/ 462139 w 1261326"/>
                <a:gd name="connsiteY3" fmla="*/ 893006 h 2079625"/>
                <a:gd name="connsiteX4" fmla="*/ 683653 w 1261326"/>
                <a:gd name="connsiteY4" fmla="*/ 112060 h 2079625"/>
                <a:gd name="connsiteX5" fmla="*/ 419574 w 1261326"/>
                <a:gd name="connsiteY5" fmla="*/ 0 h 2079625"/>
                <a:gd name="connsiteX6" fmla="*/ 0 w 1261326"/>
                <a:gd name="connsiteY6" fmla="*/ 793976 h 207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326" h="2079625">
                  <a:moveTo>
                    <a:pt x="0" y="793976"/>
                  </a:moveTo>
                  <a:cubicBezTo>
                    <a:pt x="145070" y="1460255"/>
                    <a:pt x="1098883" y="2079625"/>
                    <a:pt x="1098883" y="2079625"/>
                  </a:cubicBezTo>
                  <a:lnTo>
                    <a:pt x="1261327" y="1880697"/>
                  </a:lnTo>
                  <a:cubicBezTo>
                    <a:pt x="1261327" y="1880697"/>
                    <a:pt x="494280" y="1197044"/>
                    <a:pt x="462139" y="893006"/>
                  </a:cubicBezTo>
                  <a:cubicBezTo>
                    <a:pt x="429129" y="588967"/>
                    <a:pt x="683653" y="112060"/>
                    <a:pt x="683653" y="112060"/>
                  </a:cubicBezTo>
                  <a:lnTo>
                    <a:pt x="419574" y="0"/>
                  </a:lnTo>
                  <a:lnTo>
                    <a:pt x="0" y="793976"/>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7" name="任意多边形: 形状 156">
              <a:extLst>
                <a:ext uri="{FF2B5EF4-FFF2-40B4-BE49-F238E27FC236}">
                  <a16:creationId xmlns:a16="http://schemas.microsoft.com/office/drawing/2014/main" id="{006AA5E7-5B24-1417-598F-5AA12639C84D}"/>
                </a:ext>
              </a:extLst>
            </p:cNvPr>
            <p:cNvSpPr/>
            <p:nvPr/>
          </p:nvSpPr>
          <p:spPr>
            <a:xfrm>
              <a:off x="13977530" y="1953745"/>
              <a:ext cx="437033" cy="752646"/>
            </a:xfrm>
            <a:custGeom>
              <a:avLst/>
              <a:gdLst>
                <a:gd name="connsiteX0" fmla="*/ 119975 w 404033"/>
                <a:gd name="connsiteY0" fmla="*/ 695815 h 695814"/>
                <a:gd name="connsiteX1" fmla="*/ 113894 w 404033"/>
                <a:gd name="connsiteY1" fmla="*/ 553351 h 695814"/>
                <a:gd name="connsiteX2" fmla="*/ 2703 w 404033"/>
                <a:gd name="connsiteY2" fmla="*/ 437816 h 695814"/>
                <a:gd name="connsiteX3" fmla="*/ 2703 w 404033"/>
                <a:gd name="connsiteY3" fmla="*/ 93818 h 695814"/>
                <a:gd name="connsiteX4" fmla="*/ 193813 w 404033"/>
                <a:gd name="connsiteY4" fmla="*/ 0 h 695814"/>
                <a:gd name="connsiteX5" fmla="*/ 404034 w 404033"/>
                <a:gd name="connsiteY5" fmla="*/ 158969 h 695814"/>
                <a:gd name="connsiteX6" fmla="*/ 371893 w 404033"/>
                <a:gd name="connsiteY6" fmla="*/ 679310 h 695814"/>
                <a:gd name="connsiteX7" fmla="*/ 119975 w 404033"/>
                <a:gd name="connsiteY7" fmla="*/ 695815 h 69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033" h="695814">
                  <a:moveTo>
                    <a:pt x="119975" y="695815"/>
                  </a:moveTo>
                  <a:cubicBezTo>
                    <a:pt x="124318" y="668017"/>
                    <a:pt x="113894" y="553351"/>
                    <a:pt x="113894" y="553351"/>
                  </a:cubicBezTo>
                  <a:cubicBezTo>
                    <a:pt x="113894" y="553351"/>
                    <a:pt x="8783" y="542058"/>
                    <a:pt x="2703" y="437816"/>
                  </a:cubicBezTo>
                  <a:cubicBezTo>
                    <a:pt x="-3378" y="333574"/>
                    <a:pt x="2703" y="93818"/>
                    <a:pt x="2703" y="93818"/>
                  </a:cubicBezTo>
                  <a:lnTo>
                    <a:pt x="193813" y="0"/>
                  </a:lnTo>
                  <a:lnTo>
                    <a:pt x="404034" y="158969"/>
                  </a:lnTo>
                  <a:lnTo>
                    <a:pt x="371893" y="679310"/>
                  </a:lnTo>
                  <a:lnTo>
                    <a:pt x="119975" y="695815"/>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8" name="任意多边形: 形状 157">
              <a:extLst>
                <a:ext uri="{FF2B5EF4-FFF2-40B4-BE49-F238E27FC236}">
                  <a16:creationId xmlns:a16="http://schemas.microsoft.com/office/drawing/2014/main" id="{7C07EC3B-FCDE-F011-FF28-AE005AD98AF6}"/>
                </a:ext>
              </a:extLst>
            </p:cNvPr>
            <p:cNvSpPr/>
            <p:nvPr/>
          </p:nvSpPr>
          <p:spPr>
            <a:xfrm>
              <a:off x="13962866" y="1879431"/>
              <a:ext cx="618953" cy="358082"/>
            </a:xfrm>
            <a:custGeom>
              <a:avLst/>
              <a:gdLst>
                <a:gd name="connsiteX0" fmla="*/ 402823 w 572216"/>
                <a:gd name="connsiteY0" fmla="*/ 309328 h 331044"/>
                <a:gd name="connsiteX1" fmla="*/ 201289 w 572216"/>
                <a:gd name="connsiteY1" fmla="*/ 137329 h 331044"/>
                <a:gd name="connsiteX2" fmla="*/ 15391 w 572216"/>
                <a:gd name="connsiteY2" fmla="*/ 309328 h 331044"/>
                <a:gd name="connsiteX3" fmla="*/ 62300 w 572216"/>
                <a:gd name="connsiteY3" fmla="*/ 86945 h 331044"/>
                <a:gd name="connsiteX4" fmla="*/ 276864 w 572216"/>
                <a:gd name="connsiteY4" fmla="*/ 1814 h 331044"/>
                <a:gd name="connsiteX5" fmla="*/ 561792 w 572216"/>
                <a:gd name="connsiteY5" fmla="*/ 258944 h 331044"/>
                <a:gd name="connsiteX6" fmla="*/ 572216 w 572216"/>
                <a:gd name="connsiteY6" fmla="*/ 331045 h 331044"/>
                <a:gd name="connsiteX7" fmla="*/ 402823 w 572216"/>
                <a:gd name="connsiteY7" fmla="*/ 309328 h 331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216" h="331044">
                  <a:moveTo>
                    <a:pt x="402823" y="309328"/>
                  </a:moveTo>
                  <a:cubicBezTo>
                    <a:pt x="402823" y="309328"/>
                    <a:pt x="230824" y="292823"/>
                    <a:pt x="201289" y="137329"/>
                  </a:cubicBezTo>
                  <a:lnTo>
                    <a:pt x="15391" y="309328"/>
                  </a:lnTo>
                  <a:cubicBezTo>
                    <a:pt x="15391" y="309328"/>
                    <a:pt x="-41074" y="193793"/>
                    <a:pt x="62300" y="86945"/>
                  </a:cubicBezTo>
                  <a:cubicBezTo>
                    <a:pt x="165673" y="-19903"/>
                    <a:pt x="236036" y="1814"/>
                    <a:pt x="276864" y="1814"/>
                  </a:cubicBezTo>
                  <a:cubicBezTo>
                    <a:pt x="314218" y="1814"/>
                    <a:pt x="505328" y="42642"/>
                    <a:pt x="561792" y="258944"/>
                  </a:cubicBezTo>
                  <a:cubicBezTo>
                    <a:pt x="566136" y="274580"/>
                    <a:pt x="569610" y="313671"/>
                    <a:pt x="572216" y="331045"/>
                  </a:cubicBezTo>
                  <a:lnTo>
                    <a:pt x="402823" y="309328"/>
                  </a:lnTo>
                  <a:close/>
                </a:path>
              </a:pathLst>
            </a:custGeom>
            <a:solidFill>
              <a:schemeClr val="accent4"/>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9" name="任意多边形: 形状 158">
              <a:extLst>
                <a:ext uri="{FF2B5EF4-FFF2-40B4-BE49-F238E27FC236}">
                  <a16:creationId xmlns:a16="http://schemas.microsoft.com/office/drawing/2014/main" id="{4A37687D-141B-9E4E-5195-0FF0D4254940}"/>
                </a:ext>
              </a:extLst>
            </p:cNvPr>
            <p:cNvSpPr/>
            <p:nvPr/>
          </p:nvSpPr>
          <p:spPr>
            <a:xfrm>
              <a:off x="14101666" y="2502491"/>
              <a:ext cx="149401" cy="78181"/>
            </a:xfrm>
            <a:custGeom>
              <a:avLst/>
              <a:gdLst>
                <a:gd name="connsiteX0" fmla="*/ 0 w 138120"/>
                <a:gd name="connsiteY0" fmla="*/ 46909 h 72278"/>
                <a:gd name="connsiteX1" fmla="*/ 138121 w 138120"/>
                <a:gd name="connsiteY1" fmla="*/ 0 h 72278"/>
                <a:gd name="connsiteX2" fmla="*/ 2606 w 138120"/>
                <a:gd name="connsiteY2" fmla="*/ 72101 h 72278"/>
                <a:gd name="connsiteX3" fmla="*/ 0 w 138120"/>
                <a:gd name="connsiteY3" fmla="*/ 46909 h 72278"/>
              </a:gdLst>
              <a:ahLst/>
              <a:cxnLst>
                <a:cxn ang="0">
                  <a:pos x="connsiteX0" y="connsiteY0"/>
                </a:cxn>
                <a:cxn ang="0">
                  <a:pos x="connsiteX1" y="connsiteY1"/>
                </a:cxn>
                <a:cxn ang="0">
                  <a:pos x="connsiteX2" y="connsiteY2"/>
                </a:cxn>
                <a:cxn ang="0">
                  <a:pos x="connsiteX3" y="connsiteY3"/>
                </a:cxn>
              </a:cxnLst>
              <a:rect l="l" t="t" r="r" b="b"/>
              <a:pathLst>
                <a:path w="138120" h="72278">
                  <a:moveTo>
                    <a:pt x="0" y="46909"/>
                  </a:moveTo>
                  <a:cubicBezTo>
                    <a:pt x="0" y="46909"/>
                    <a:pt x="70363" y="47778"/>
                    <a:pt x="138121" y="0"/>
                  </a:cubicBezTo>
                  <a:cubicBezTo>
                    <a:pt x="138121" y="0"/>
                    <a:pt x="106848" y="76444"/>
                    <a:pt x="2606" y="72101"/>
                  </a:cubicBezTo>
                  <a:lnTo>
                    <a:pt x="0" y="46909"/>
                  </a:lnTo>
                  <a:close/>
                </a:path>
              </a:pathLst>
            </a:custGeom>
            <a:solidFill>
              <a:srgbClr val="FCD2B1"/>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0" name="任意多边形: 形状 159">
              <a:extLst>
                <a:ext uri="{FF2B5EF4-FFF2-40B4-BE49-F238E27FC236}">
                  <a16:creationId xmlns:a16="http://schemas.microsoft.com/office/drawing/2014/main" id="{1423082A-143C-6E00-94CB-FB98F8B74951}"/>
                </a:ext>
              </a:extLst>
            </p:cNvPr>
            <p:cNvSpPr/>
            <p:nvPr/>
          </p:nvSpPr>
          <p:spPr>
            <a:xfrm>
              <a:off x="13640306" y="2672564"/>
              <a:ext cx="1051292" cy="1629323"/>
            </a:xfrm>
            <a:custGeom>
              <a:avLst/>
              <a:gdLst>
                <a:gd name="connsiteX0" fmla="*/ 210221 w 971910"/>
                <a:gd name="connsiteY0" fmla="*/ 1204862 h 1506294"/>
                <a:gd name="connsiteX1" fmla="*/ 223251 w 971910"/>
                <a:gd name="connsiteY1" fmla="*/ 1293468 h 1506294"/>
                <a:gd name="connsiteX2" fmla="*/ 961631 w 971910"/>
                <a:gd name="connsiteY2" fmla="*/ 1506295 h 1506294"/>
                <a:gd name="connsiteX3" fmla="*/ 879975 w 971910"/>
                <a:gd name="connsiteY3" fmla="*/ 986823 h 1506294"/>
                <a:gd name="connsiteX4" fmla="*/ 857389 w 971910"/>
                <a:gd name="connsiteY4" fmla="*/ 679310 h 1506294"/>
                <a:gd name="connsiteX5" fmla="*/ 944258 w 971910"/>
                <a:gd name="connsiteY5" fmla="*/ 329231 h 1506294"/>
                <a:gd name="connsiteX6" fmla="*/ 827854 w 971910"/>
                <a:gd name="connsiteY6" fmla="*/ 0 h 1506294"/>
                <a:gd name="connsiteX7" fmla="*/ 363109 w 971910"/>
                <a:gd name="connsiteY7" fmla="*/ 31273 h 1506294"/>
                <a:gd name="connsiteX8" fmla="*/ 0 w 971910"/>
                <a:gd name="connsiteY8" fmla="*/ 360503 h 1506294"/>
                <a:gd name="connsiteX9" fmla="*/ 172868 w 971910"/>
                <a:gd name="connsiteY9" fmla="*/ 620239 h 1506294"/>
                <a:gd name="connsiteX10" fmla="*/ 174605 w 971910"/>
                <a:gd name="connsiteY10" fmla="*/ 718400 h 1506294"/>
                <a:gd name="connsiteX11" fmla="*/ 210221 w 971910"/>
                <a:gd name="connsiteY11" fmla="*/ 1204862 h 1506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71910" h="1506294">
                  <a:moveTo>
                    <a:pt x="210221" y="1204862"/>
                  </a:moveTo>
                  <a:cubicBezTo>
                    <a:pt x="210221" y="1242216"/>
                    <a:pt x="223251" y="1293468"/>
                    <a:pt x="223251" y="1293468"/>
                  </a:cubicBezTo>
                  <a:lnTo>
                    <a:pt x="961631" y="1506295"/>
                  </a:lnTo>
                  <a:cubicBezTo>
                    <a:pt x="961631" y="1506295"/>
                    <a:pt x="1014621" y="1172721"/>
                    <a:pt x="879975" y="986823"/>
                  </a:cubicBezTo>
                  <a:cubicBezTo>
                    <a:pt x="818299" y="901692"/>
                    <a:pt x="832198" y="781814"/>
                    <a:pt x="857389" y="679310"/>
                  </a:cubicBezTo>
                  <a:lnTo>
                    <a:pt x="944258" y="329231"/>
                  </a:lnTo>
                  <a:lnTo>
                    <a:pt x="827854" y="0"/>
                  </a:lnTo>
                  <a:lnTo>
                    <a:pt x="363109" y="31273"/>
                  </a:lnTo>
                  <a:cubicBezTo>
                    <a:pt x="363109" y="31273"/>
                    <a:pt x="93818" y="4343"/>
                    <a:pt x="0" y="360503"/>
                  </a:cubicBezTo>
                  <a:lnTo>
                    <a:pt x="172868" y="620239"/>
                  </a:lnTo>
                  <a:lnTo>
                    <a:pt x="174605" y="718400"/>
                  </a:lnTo>
                  <a:lnTo>
                    <a:pt x="210221" y="1204862"/>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1" name="任意多边形: 形状 160">
              <a:extLst>
                <a:ext uri="{FF2B5EF4-FFF2-40B4-BE49-F238E27FC236}">
                  <a16:creationId xmlns:a16="http://schemas.microsoft.com/office/drawing/2014/main" id="{74DEDBFA-DF5F-4B78-4071-DD32D7EF1393}"/>
                </a:ext>
              </a:extLst>
            </p:cNvPr>
            <p:cNvSpPr/>
            <p:nvPr/>
          </p:nvSpPr>
          <p:spPr>
            <a:xfrm>
              <a:off x="13295461" y="3834890"/>
              <a:ext cx="1428100" cy="3164684"/>
            </a:xfrm>
            <a:custGeom>
              <a:avLst/>
              <a:gdLst>
                <a:gd name="connsiteX0" fmla="*/ 1249165 w 1320265"/>
                <a:gd name="connsiteY0" fmla="*/ 0 h 2925722"/>
                <a:gd name="connsiteX1" fmla="*/ 1270014 w 1320265"/>
                <a:gd name="connsiteY1" fmla="*/ 477775 h 2925722"/>
                <a:gd name="connsiteX2" fmla="*/ 1193569 w 1320265"/>
                <a:gd name="connsiteY2" fmla="*/ 593310 h 2925722"/>
                <a:gd name="connsiteX3" fmla="*/ 592441 w 1320265"/>
                <a:gd name="connsiteY3" fmla="*/ 1607931 h 2925722"/>
                <a:gd name="connsiteX4" fmla="*/ 245837 w 1320265"/>
                <a:gd name="connsiteY4" fmla="*/ 2925722 h 2925722"/>
                <a:gd name="connsiteX5" fmla="*/ 0 w 1320265"/>
                <a:gd name="connsiteY5" fmla="*/ 2886631 h 2925722"/>
                <a:gd name="connsiteX6" fmla="*/ 200666 w 1320265"/>
                <a:gd name="connsiteY6" fmla="*/ 1521931 h 2925722"/>
                <a:gd name="connsiteX7" fmla="*/ 529027 w 1320265"/>
                <a:gd name="connsiteY7" fmla="*/ 130302 h 2925722"/>
                <a:gd name="connsiteX8" fmla="*/ 1249165 w 1320265"/>
                <a:gd name="connsiteY8" fmla="*/ 0 h 292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0265" h="2925722">
                  <a:moveTo>
                    <a:pt x="1249165" y="0"/>
                  </a:moveTo>
                  <a:cubicBezTo>
                    <a:pt x="1256983" y="0"/>
                    <a:pt x="1390760" y="299695"/>
                    <a:pt x="1270014" y="477775"/>
                  </a:cubicBezTo>
                  <a:cubicBezTo>
                    <a:pt x="1258721" y="494280"/>
                    <a:pt x="1230923" y="535108"/>
                    <a:pt x="1193569" y="593310"/>
                  </a:cubicBezTo>
                  <a:cubicBezTo>
                    <a:pt x="1014621" y="867814"/>
                    <a:pt x="606340" y="1513244"/>
                    <a:pt x="592441" y="1607931"/>
                  </a:cubicBezTo>
                  <a:cubicBezTo>
                    <a:pt x="575936" y="1722597"/>
                    <a:pt x="245837" y="2925722"/>
                    <a:pt x="245837" y="2925722"/>
                  </a:cubicBezTo>
                  <a:lnTo>
                    <a:pt x="0" y="2886631"/>
                  </a:lnTo>
                  <a:lnTo>
                    <a:pt x="200666" y="1521931"/>
                  </a:lnTo>
                  <a:lnTo>
                    <a:pt x="529027" y="130302"/>
                  </a:lnTo>
                  <a:lnTo>
                    <a:pt x="1249165" y="0"/>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2" name="任意多边形: 形状 161">
              <a:extLst>
                <a:ext uri="{FF2B5EF4-FFF2-40B4-BE49-F238E27FC236}">
                  <a16:creationId xmlns:a16="http://schemas.microsoft.com/office/drawing/2014/main" id="{819C4CFA-9A4E-D11E-A7D2-13881C7E11E6}"/>
                </a:ext>
              </a:extLst>
            </p:cNvPr>
            <p:cNvSpPr/>
            <p:nvPr/>
          </p:nvSpPr>
          <p:spPr>
            <a:xfrm>
              <a:off x="13978764" y="2009599"/>
              <a:ext cx="206529" cy="192210"/>
            </a:xfrm>
            <a:custGeom>
              <a:avLst/>
              <a:gdLst>
                <a:gd name="connsiteX0" fmla="*/ 190934 w 190934"/>
                <a:gd name="connsiteY0" fmla="*/ 4828 h 177696"/>
                <a:gd name="connsiteX1" fmla="*/ 169217 w 190934"/>
                <a:gd name="connsiteY1" fmla="*/ 134262 h 177696"/>
                <a:gd name="connsiteX2" fmla="*/ 2430 w 190934"/>
                <a:gd name="connsiteY2" fmla="*/ 177696 h 177696"/>
                <a:gd name="connsiteX3" fmla="*/ 190934 w 190934"/>
                <a:gd name="connsiteY3" fmla="*/ 4828 h 177696"/>
              </a:gdLst>
              <a:ahLst/>
              <a:cxnLst>
                <a:cxn ang="0">
                  <a:pos x="connsiteX0" y="connsiteY0"/>
                </a:cxn>
                <a:cxn ang="0">
                  <a:pos x="connsiteX1" y="connsiteY1"/>
                </a:cxn>
                <a:cxn ang="0">
                  <a:pos x="connsiteX2" y="connsiteY2"/>
                </a:cxn>
                <a:cxn ang="0">
                  <a:pos x="connsiteX3" y="connsiteY3"/>
                </a:cxn>
              </a:cxnLst>
              <a:rect l="l" t="t" r="r" b="b"/>
              <a:pathLst>
                <a:path w="190934" h="177696">
                  <a:moveTo>
                    <a:pt x="190934" y="4828"/>
                  </a:moveTo>
                  <a:cubicBezTo>
                    <a:pt x="190934" y="4828"/>
                    <a:pt x="152712" y="78666"/>
                    <a:pt x="169217" y="134262"/>
                  </a:cubicBezTo>
                  <a:lnTo>
                    <a:pt x="2430" y="177696"/>
                  </a:lnTo>
                  <a:cubicBezTo>
                    <a:pt x="2430" y="176827"/>
                    <a:pt x="-35792" y="-34262"/>
                    <a:pt x="190934" y="4828"/>
                  </a:cubicBezTo>
                  <a:close/>
                </a:path>
              </a:pathLst>
            </a:custGeom>
            <a:solidFill>
              <a:srgbClr val="0E538C"/>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3" name="任意多边形: 形状 162">
              <a:extLst>
                <a:ext uri="{FF2B5EF4-FFF2-40B4-BE49-F238E27FC236}">
                  <a16:creationId xmlns:a16="http://schemas.microsoft.com/office/drawing/2014/main" id="{EF26CC06-63A2-C7CC-435A-BDD13607FF03}"/>
                </a:ext>
              </a:extLst>
            </p:cNvPr>
            <p:cNvSpPr/>
            <p:nvPr/>
          </p:nvSpPr>
          <p:spPr>
            <a:xfrm>
              <a:off x="14392952" y="2213084"/>
              <a:ext cx="180075" cy="312898"/>
            </a:xfrm>
            <a:custGeom>
              <a:avLst/>
              <a:gdLst>
                <a:gd name="connsiteX0" fmla="*/ 165918 w 166478"/>
                <a:gd name="connsiteY0" fmla="*/ 6949 h 289271"/>
                <a:gd name="connsiteX1" fmla="*/ 0 w 166478"/>
                <a:gd name="connsiteY1" fmla="*/ 289271 h 289271"/>
                <a:gd name="connsiteX2" fmla="*/ 12162 w 166478"/>
                <a:gd name="connsiteY2" fmla="*/ 0 h 289271"/>
                <a:gd name="connsiteX3" fmla="*/ 165918 w 166478"/>
                <a:gd name="connsiteY3" fmla="*/ 6949 h 289271"/>
              </a:gdLst>
              <a:ahLst/>
              <a:cxnLst>
                <a:cxn ang="0">
                  <a:pos x="connsiteX0" y="connsiteY0"/>
                </a:cxn>
                <a:cxn ang="0">
                  <a:pos x="connsiteX1" y="connsiteY1"/>
                </a:cxn>
                <a:cxn ang="0">
                  <a:pos x="connsiteX2" y="connsiteY2"/>
                </a:cxn>
                <a:cxn ang="0">
                  <a:pos x="connsiteX3" y="connsiteY3"/>
                </a:cxn>
              </a:cxnLst>
              <a:rect l="l" t="t" r="r" b="b"/>
              <a:pathLst>
                <a:path w="166478" h="289271">
                  <a:moveTo>
                    <a:pt x="165918" y="6949"/>
                  </a:moveTo>
                  <a:cubicBezTo>
                    <a:pt x="165918" y="6949"/>
                    <a:pt x="185029" y="246706"/>
                    <a:pt x="0" y="289271"/>
                  </a:cubicBezTo>
                  <a:lnTo>
                    <a:pt x="12162" y="0"/>
                  </a:lnTo>
                  <a:lnTo>
                    <a:pt x="165918" y="6949"/>
                  </a:lnTo>
                  <a:close/>
                </a:path>
              </a:pathLst>
            </a:custGeom>
            <a:solidFill>
              <a:srgbClr val="0E538C"/>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4" name="任意多边形: 形状 163">
              <a:extLst>
                <a:ext uri="{FF2B5EF4-FFF2-40B4-BE49-F238E27FC236}">
                  <a16:creationId xmlns:a16="http://schemas.microsoft.com/office/drawing/2014/main" id="{ACF6108A-460B-1EEE-71E9-B8056C3A09B6}"/>
                </a:ext>
              </a:extLst>
            </p:cNvPr>
            <p:cNvSpPr/>
            <p:nvPr/>
          </p:nvSpPr>
          <p:spPr>
            <a:xfrm>
              <a:off x="12213943" y="2977005"/>
              <a:ext cx="1539119" cy="656804"/>
            </a:xfrm>
            <a:custGeom>
              <a:avLst/>
              <a:gdLst>
                <a:gd name="connsiteX0" fmla="*/ 1422902 w 1422901"/>
                <a:gd name="connsiteY0" fmla="*/ 417836 h 607209"/>
                <a:gd name="connsiteX1" fmla="*/ 1008540 w 1422901"/>
                <a:gd name="connsiteY1" fmla="*/ 592441 h 607209"/>
                <a:gd name="connsiteX2" fmla="*/ 330099 w 1422901"/>
                <a:gd name="connsiteY2" fmla="*/ 607209 h 607209"/>
                <a:gd name="connsiteX3" fmla="*/ 0 w 1422901"/>
                <a:gd name="connsiteY3" fmla="*/ 46909 h 607209"/>
                <a:gd name="connsiteX4" fmla="*/ 697552 w 1422901"/>
                <a:gd name="connsiteY4" fmla="*/ 0 h 607209"/>
                <a:gd name="connsiteX5" fmla="*/ 999853 w 1422901"/>
                <a:gd name="connsiteY5" fmla="*/ 542058 h 607209"/>
                <a:gd name="connsiteX6" fmla="*/ 1420295 w 1422901"/>
                <a:gd name="connsiteY6" fmla="*/ 378746 h 607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2901" h="607209">
                  <a:moveTo>
                    <a:pt x="1422902" y="417836"/>
                  </a:moveTo>
                  <a:lnTo>
                    <a:pt x="1008540" y="592441"/>
                  </a:lnTo>
                  <a:lnTo>
                    <a:pt x="330099" y="607209"/>
                  </a:lnTo>
                  <a:lnTo>
                    <a:pt x="0" y="46909"/>
                  </a:lnTo>
                  <a:lnTo>
                    <a:pt x="697552" y="0"/>
                  </a:lnTo>
                  <a:lnTo>
                    <a:pt x="999853" y="542058"/>
                  </a:lnTo>
                  <a:lnTo>
                    <a:pt x="1420295" y="378746"/>
                  </a:lnTo>
                  <a:close/>
                </a:path>
              </a:pathLst>
            </a:custGeom>
            <a:solidFill>
              <a:schemeClr val="accent5">
                <a:lumMod val="60000"/>
                <a:lumOff val="4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6" name="任意多边形: 形状 165">
              <a:extLst>
                <a:ext uri="{FF2B5EF4-FFF2-40B4-BE49-F238E27FC236}">
                  <a16:creationId xmlns:a16="http://schemas.microsoft.com/office/drawing/2014/main" id="{6F1E83F6-1B33-52A7-5709-B18F3A6828EF}"/>
                </a:ext>
              </a:extLst>
            </p:cNvPr>
            <p:cNvSpPr/>
            <p:nvPr/>
          </p:nvSpPr>
          <p:spPr>
            <a:xfrm>
              <a:off x="13546343" y="2983583"/>
              <a:ext cx="308199" cy="447265"/>
            </a:xfrm>
            <a:custGeom>
              <a:avLst/>
              <a:gdLst>
                <a:gd name="connsiteX0" fmla="*/ 116404 w 284927"/>
                <a:gd name="connsiteY0" fmla="*/ 0 h 413492"/>
                <a:gd name="connsiteX1" fmla="*/ 0 w 284927"/>
                <a:gd name="connsiteY1" fmla="*/ 284059 h 413492"/>
                <a:gd name="connsiteX2" fmla="*/ 260605 w 284927"/>
                <a:gd name="connsiteY2" fmla="*/ 413493 h 413492"/>
                <a:gd name="connsiteX3" fmla="*/ 284928 w 284927"/>
                <a:gd name="connsiteY3" fmla="*/ 165050 h 413492"/>
              </a:gdLst>
              <a:ahLst/>
              <a:cxnLst>
                <a:cxn ang="0">
                  <a:pos x="connsiteX0" y="connsiteY0"/>
                </a:cxn>
                <a:cxn ang="0">
                  <a:pos x="connsiteX1" y="connsiteY1"/>
                </a:cxn>
                <a:cxn ang="0">
                  <a:pos x="connsiteX2" y="connsiteY2"/>
                </a:cxn>
                <a:cxn ang="0">
                  <a:pos x="connsiteX3" y="connsiteY3"/>
                </a:cxn>
              </a:cxnLst>
              <a:rect l="l" t="t" r="r" b="b"/>
              <a:pathLst>
                <a:path w="284927" h="413492">
                  <a:moveTo>
                    <a:pt x="116404" y="0"/>
                  </a:moveTo>
                  <a:lnTo>
                    <a:pt x="0" y="284059"/>
                  </a:lnTo>
                  <a:lnTo>
                    <a:pt x="260605" y="413493"/>
                  </a:lnTo>
                  <a:lnTo>
                    <a:pt x="284928" y="165050"/>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7" name="任意多边形: 形状 166">
              <a:extLst>
                <a:ext uri="{FF2B5EF4-FFF2-40B4-BE49-F238E27FC236}">
                  <a16:creationId xmlns:a16="http://schemas.microsoft.com/office/drawing/2014/main" id="{6E70CDA7-A9D1-7E18-2000-00B340F3B715}"/>
                </a:ext>
              </a:extLst>
            </p:cNvPr>
            <p:cNvSpPr/>
            <p:nvPr/>
          </p:nvSpPr>
          <p:spPr>
            <a:xfrm>
              <a:off x="14112942" y="2650013"/>
              <a:ext cx="150341" cy="250882"/>
            </a:xfrm>
            <a:custGeom>
              <a:avLst/>
              <a:gdLst>
                <a:gd name="connsiteX0" fmla="*/ 94686 w 138989"/>
                <a:gd name="connsiteY0" fmla="*/ 0 h 231938"/>
                <a:gd name="connsiteX1" fmla="*/ 0 w 138989"/>
                <a:gd name="connsiteY1" fmla="*/ 40828 h 231938"/>
                <a:gd name="connsiteX2" fmla="*/ 19111 w 138989"/>
                <a:gd name="connsiteY2" fmla="*/ 231938 h 231938"/>
                <a:gd name="connsiteX3" fmla="*/ 138989 w 138989"/>
                <a:gd name="connsiteY3" fmla="*/ 17374 h 231938"/>
              </a:gdLst>
              <a:ahLst/>
              <a:cxnLst>
                <a:cxn ang="0">
                  <a:pos x="connsiteX0" y="connsiteY0"/>
                </a:cxn>
                <a:cxn ang="0">
                  <a:pos x="connsiteX1" y="connsiteY1"/>
                </a:cxn>
                <a:cxn ang="0">
                  <a:pos x="connsiteX2" y="connsiteY2"/>
                </a:cxn>
                <a:cxn ang="0">
                  <a:pos x="connsiteX3" y="connsiteY3"/>
                </a:cxn>
              </a:cxnLst>
              <a:rect l="l" t="t" r="r" b="b"/>
              <a:pathLst>
                <a:path w="138989" h="231938">
                  <a:moveTo>
                    <a:pt x="94686" y="0"/>
                  </a:moveTo>
                  <a:lnTo>
                    <a:pt x="0" y="40828"/>
                  </a:lnTo>
                  <a:lnTo>
                    <a:pt x="19111" y="231938"/>
                  </a:lnTo>
                  <a:lnTo>
                    <a:pt x="138989" y="17374"/>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169" name="图形 70">
              <a:extLst>
                <a:ext uri="{FF2B5EF4-FFF2-40B4-BE49-F238E27FC236}">
                  <a16:creationId xmlns:a16="http://schemas.microsoft.com/office/drawing/2014/main" id="{72145AD6-B145-B9C3-DE4C-E3361D9FB3F1}"/>
                </a:ext>
              </a:extLst>
            </p:cNvPr>
            <p:cNvGrpSpPr/>
            <p:nvPr/>
          </p:nvGrpSpPr>
          <p:grpSpPr>
            <a:xfrm>
              <a:off x="13086001" y="6788158"/>
              <a:ext cx="555244" cy="253253"/>
              <a:chOff x="6209249" y="6316743"/>
              <a:chExt cx="513318" cy="234130"/>
            </a:xfrm>
            <a:solidFill>
              <a:srgbClr val="217EA7"/>
            </a:solidFill>
          </p:grpSpPr>
          <p:sp>
            <p:nvSpPr>
              <p:cNvPr id="210" name="任意多边形: 形状 209">
                <a:extLst>
                  <a:ext uri="{FF2B5EF4-FFF2-40B4-BE49-F238E27FC236}">
                    <a16:creationId xmlns:a16="http://schemas.microsoft.com/office/drawing/2014/main" id="{A0660837-7020-6178-EFB8-152B536CC296}"/>
                  </a:ext>
                </a:extLst>
              </p:cNvPr>
              <p:cNvSpPr/>
              <p:nvPr/>
            </p:nvSpPr>
            <p:spPr>
              <a:xfrm>
                <a:off x="6209249" y="6473106"/>
                <a:ext cx="449036" cy="77767"/>
              </a:xfrm>
              <a:custGeom>
                <a:avLst/>
                <a:gdLst>
                  <a:gd name="connsiteX0" fmla="*/ 171058 w 449036"/>
                  <a:gd name="connsiteY0" fmla="*/ 0 h 77767"/>
                  <a:gd name="connsiteX1" fmla="*/ 8614 w 449036"/>
                  <a:gd name="connsiteY1" fmla="*/ 73838 h 77767"/>
                  <a:gd name="connsiteX2" fmla="*/ 436875 w 449036"/>
                  <a:gd name="connsiteY2" fmla="*/ 49514 h 77767"/>
                  <a:gd name="connsiteX3" fmla="*/ 449036 w 449036"/>
                  <a:gd name="connsiteY3" fmla="*/ 6949 h 77767"/>
                  <a:gd name="connsiteX4" fmla="*/ 171058 w 449036"/>
                  <a:gd name="connsiteY4" fmla="*/ 0 h 77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036" h="77767">
                    <a:moveTo>
                      <a:pt x="171058" y="0"/>
                    </a:moveTo>
                    <a:cubicBezTo>
                      <a:pt x="171058" y="0"/>
                      <a:pt x="-45244" y="57333"/>
                      <a:pt x="8614" y="73838"/>
                    </a:cubicBezTo>
                    <a:cubicBezTo>
                      <a:pt x="62473" y="90343"/>
                      <a:pt x="436875" y="49514"/>
                      <a:pt x="436875" y="49514"/>
                    </a:cubicBezTo>
                    <a:lnTo>
                      <a:pt x="449036" y="6949"/>
                    </a:lnTo>
                    <a:lnTo>
                      <a:pt x="171058" y="0"/>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11" name="任意多边形: 形状 210">
                <a:extLst>
                  <a:ext uri="{FF2B5EF4-FFF2-40B4-BE49-F238E27FC236}">
                    <a16:creationId xmlns:a16="http://schemas.microsoft.com/office/drawing/2014/main" id="{F7E10074-1806-7F31-CEA0-92DE05267E83}"/>
                  </a:ext>
                </a:extLst>
              </p:cNvPr>
              <p:cNvSpPr/>
              <p:nvPr/>
            </p:nvSpPr>
            <p:spPr>
              <a:xfrm>
                <a:off x="6380307" y="6316743"/>
                <a:ext cx="342260" cy="205877"/>
              </a:xfrm>
              <a:custGeom>
                <a:avLst/>
                <a:gdLst>
                  <a:gd name="connsiteX0" fmla="*/ 265817 w 342260"/>
                  <a:gd name="connsiteY0" fmla="*/ 205877 h 205877"/>
                  <a:gd name="connsiteX1" fmla="*/ 342261 w 342260"/>
                  <a:gd name="connsiteY1" fmla="*/ 0 h 205877"/>
                  <a:gd name="connsiteX2" fmla="*/ 10424 w 342260"/>
                  <a:gd name="connsiteY2" fmla="*/ 0 h 205877"/>
                  <a:gd name="connsiteX3" fmla="*/ 0 w 342260"/>
                  <a:gd name="connsiteY3" fmla="*/ 156363 h 205877"/>
                </a:gdLst>
                <a:ahLst/>
                <a:cxnLst>
                  <a:cxn ang="0">
                    <a:pos x="connsiteX0" y="connsiteY0"/>
                  </a:cxn>
                  <a:cxn ang="0">
                    <a:pos x="connsiteX1" y="connsiteY1"/>
                  </a:cxn>
                  <a:cxn ang="0">
                    <a:pos x="connsiteX2" y="connsiteY2"/>
                  </a:cxn>
                  <a:cxn ang="0">
                    <a:pos x="connsiteX3" y="connsiteY3"/>
                  </a:cxn>
                </a:cxnLst>
                <a:rect l="l" t="t" r="r" b="b"/>
                <a:pathLst>
                  <a:path w="342260" h="205877">
                    <a:moveTo>
                      <a:pt x="265817" y="205877"/>
                    </a:moveTo>
                    <a:lnTo>
                      <a:pt x="342261" y="0"/>
                    </a:lnTo>
                    <a:lnTo>
                      <a:pt x="10424" y="0"/>
                    </a:lnTo>
                    <a:lnTo>
                      <a:pt x="0" y="156363"/>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nvGrpSpPr>
            <p:cNvPr id="170" name="图形 70">
              <a:extLst>
                <a:ext uri="{FF2B5EF4-FFF2-40B4-BE49-F238E27FC236}">
                  <a16:creationId xmlns:a16="http://schemas.microsoft.com/office/drawing/2014/main" id="{C31A2A5A-E43E-91C9-49B4-0610891F4E11}"/>
                </a:ext>
              </a:extLst>
            </p:cNvPr>
            <p:cNvGrpSpPr/>
            <p:nvPr/>
          </p:nvGrpSpPr>
          <p:grpSpPr>
            <a:xfrm>
              <a:off x="14733958" y="6429980"/>
              <a:ext cx="329811" cy="602700"/>
              <a:chOff x="7801471" y="5850533"/>
              <a:chExt cx="304907" cy="557191"/>
            </a:xfrm>
            <a:solidFill>
              <a:srgbClr val="0B4870"/>
            </a:solidFill>
          </p:grpSpPr>
          <p:sp>
            <p:nvSpPr>
              <p:cNvPr id="208" name="任意多边形: 形状 207">
                <a:extLst>
                  <a:ext uri="{FF2B5EF4-FFF2-40B4-BE49-F238E27FC236}">
                    <a16:creationId xmlns:a16="http://schemas.microsoft.com/office/drawing/2014/main" id="{85392D83-3D45-C922-F1F6-1828C2727A13}"/>
                  </a:ext>
                </a:extLst>
              </p:cNvPr>
              <p:cNvSpPr/>
              <p:nvPr/>
            </p:nvSpPr>
            <p:spPr>
              <a:xfrm>
                <a:off x="7903612" y="5986049"/>
                <a:ext cx="202766" cy="421675"/>
              </a:xfrm>
              <a:custGeom>
                <a:avLst/>
                <a:gdLst>
                  <a:gd name="connsiteX0" fmla="*/ 29030 w 202766"/>
                  <a:gd name="connsiteY0" fmla="*/ 238888 h 421675"/>
                  <a:gd name="connsiteX1" fmla="*/ 15131 w 202766"/>
                  <a:gd name="connsiteY1" fmla="*/ 416968 h 421675"/>
                  <a:gd name="connsiteX2" fmla="*/ 202767 w 202766"/>
                  <a:gd name="connsiteY2" fmla="*/ 31272 h 421675"/>
                  <a:gd name="connsiteX3" fmla="*/ 171494 w 202766"/>
                  <a:gd name="connsiteY3" fmla="*/ 0 h 421675"/>
                  <a:gd name="connsiteX4" fmla="*/ 29030 w 202766"/>
                  <a:gd name="connsiteY4" fmla="*/ 238888 h 4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766" h="421675">
                    <a:moveTo>
                      <a:pt x="29030" y="238888"/>
                    </a:moveTo>
                    <a:cubicBezTo>
                      <a:pt x="29030" y="238888"/>
                      <a:pt x="-25697" y="456058"/>
                      <a:pt x="15131" y="416968"/>
                    </a:cubicBezTo>
                    <a:cubicBezTo>
                      <a:pt x="55091" y="377877"/>
                      <a:pt x="202767" y="31272"/>
                      <a:pt x="202767" y="31272"/>
                    </a:cubicBezTo>
                    <a:lnTo>
                      <a:pt x="171494" y="0"/>
                    </a:lnTo>
                    <a:lnTo>
                      <a:pt x="29030" y="238888"/>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09" name="任意多边形: 形状 208">
                <a:extLst>
                  <a:ext uri="{FF2B5EF4-FFF2-40B4-BE49-F238E27FC236}">
                    <a16:creationId xmlns:a16="http://schemas.microsoft.com/office/drawing/2014/main" id="{37A68440-662B-6B76-D9AD-12C0859CE6F5}"/>
                  </a:ext>
                </a:extLst>
              </p:cNvPr>
              <p:cNvSpPr/>
              <p:nvPr/>
            </p:nvSpPr>
            <p:spPr>
              <a:xfrm>
                <a:off x="7801471" y="5850533"/>
                <a:ext cx="304038" cy="374402"/>
              </a:xfrm>
              <a:custGeom>
                <a:avLst/>
                <a:gdLst>
                  <a:gd name="connsiteX0" fmla="*/ 304039 w 304038"/>
                  <a:gd name="connsiteY0" fmla="*/ 166787 h 374402"/>
                  <a:gd name="connsiteX1" fmla="*/ 160706 w 304038"/>
                  <a:gd name="connsiteY1" fmla="*/ 0 h 374402"/>
                  <a:gd name="connsiteX2" fmla="*/ 0 w 304038"/>
                  <a:gd name="connsiteY2" fmla="*/ 289271 h 374402"/>
                  <a:gd name="connsiteX3" fmla="*/ 131171 w 304038"/>
                  <a:gd name="connsiteY3" fmla="*/ 374402 h 374402"/>
                </a:gdLst>
                <a:ahLst/>
                <a:cxnLst>
                  <a:cxn ang="0">
                    <a:pos x="connsiteX0" y="connsiteY0"/>
                  </a:cxn>
                  <a:cxn ang="0">
                    <a:pos x="connsiteX1" y="connsiteY1"/>
                  </a:cxn>
                  <a:cxn ang="0">
                    <a:pos x="connsiteX2" y="connsiteY2"/>
                  </a:cxn>
                  <a:cxn ang="0">
                    <a:pos x="connsiteX3" y="connsiteY3"/>
                  </a:cxn>
                </a:cxnLst>
                <a:rect l="l" t="t" r="r" b="b"/>
                <a:pathLst>
                  <a:path w="304038" h="374402">
                    <a:moveTo>
                      <a:pt x="304039" y="166787"/>
                    </a:moveTo>
                    <a:lnTo>
                      <a:pt x="160706" y="0"/>
                    </a:lnTo>
                    <a:lnTo>
                      <a:pt x="0" y="289271"/>
                    </a:lnTo>
                    <a:lnTo>
                      <a:pt x="131171" y="374402"/>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171" name="任意多边形: 形状 170">
              <a:extLst>
                <a:ext uri="{FF2B5EF4-FFF2-40B4-BE49-F238E27FC236}">
                  <a16:creationId xmlns:a16="http://schemas.microsoft.com/office/drawing/2014/main" id="{E7F279F1-D29E-A24A-4A91-DEF2192E9C39}"/>
                </a:ext>
              </a:extLst>
            </p:cNvPr>
            <p:cNvSpPr/>
            <p:nvPr/>
          </p:nvSpPr>
          <p:spPr>
            <a:xfrm>
              <a:off x="14427274" y="2265567"/>
              <a:ext cx="93171" cy="99285"/>
            </a:xfrm>
            <a:custGeom>
              <a:avLst/>
              <a:gdLst>
                <a:gd name="connsiteX0" fmla="*/ 411 w 86136"/>
                <a:gd name="connsiteY0" fmla="*/ 83519 h 91788"/>
                <a:gd name="connsiteX1" fmla="*/ 5623 w 86136"/>
                <a:gd name="connsiteY1" fmla="*/ 32267 h 91788"/>
                <a:gd name="connsiteX2" fmla="*/ 42977 w 86136"/>
                <a:gd name="connsiteY2" fmla="*/ 126 h 91788"/>
                <a:gd name="connsiteX3" fmla="*/ 85542 w 86136"/>
                <a:gd name="connsiteY3" fmla="*/ 34004 h 91788"/>
                <a:gd name="connsiteX4" fmla="*/ 59482 w 86136"/>
                <a:gd name="connsiteY4" fmla="*/ 84388 h 91788"/>
                <a:gd name="connsiteX5" fmla="*/ 1280 w 86136"/>
                <a:gd name="connsiteY5" fmla="*/ 86125 h 9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36" h="91788">
                  <a:moveTo>
                    <a:pt x="411" y="83519"/>
                  </a:moveTo>
                  <a:cubicBezTo>
                    <a:pt x="-458" y="66146"/>
                    <a:pt x="-458" y="47903"/>
                    <a:pt x="5623" y="32267"/>
                  </a:cubicBezTo>
                  <a:cubicBezTo>
                    <a:pt x="11704" y="15762"/>
                    <a:pt x="25603" y="1863"/>
                    <a:pt x="42977" y="126"/>
                  </a:cubicBezTo>
                  <a:cubicBezTo>
                    <a:pt x="62956" y="-1612"/>
                    <a:pt x="82067" y="14893"/>
                    <a:pt x="85542" y="34004"/>
                  </a:cubicBezTo>
                  <a:cubicBezTo>
                    <a:pt x="89017" y="53984"/>
                    <a:pt x="76855" y="73964"/>
                    <a:pt x="59482" y="84388"/>
                  </a:cubicBezTo>
                  <a:cubicBezTo>
                    <a:pt x="42108" y="93943"/>
                    <a:pt x="20391" y="93943"/>
                    <a:pt x="1280" y="86125"/>
                  </a:cubicBezTo>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2" name="任意多边形: 形状 171">
              <a:extLst>
                <a:ext uri="{FF2B5EF4-FFF2-40B4-BE49-F238E27FC236}">
                  <a16:creationId xmlns:a16="http://schemas.microsoft.com/office/drawing/2014/main" id="{7DC015E1-89BD-F3C7-131A-96EFD6FD6C90}"/>
                </a:ext>
              </a:extLst>
            </p:cNvPr>
            <p:cNvSpPr/>
            <p:nvPr/>
          </p:nvSpPr>
          <p:spPr>
            <a:xfrm>
              <a:off x="14236019" y="2672564"/>
              <a:ext cx="278146" cy="1326761"/>
            </a:xfrm>
            <a:custGeom>
              <a:avLst/>
              <a:gdLst>
                <a:gd name="connsiteX0" fmla="*/ 59084 w 257143"/>
                <a:gd name="connsiteY0" fmla="*/ 1218761 h 1226579"/>
                <a:gd name="connsiteX1" fmla="*/ 83407 w 257143"/>
                <a:gd name="connsiteY1" fmla="*/ 184161 h 1226579"/>
                <a:gd name="connsiteX2" fmla="*/ 257144 w 257143"/>
                <a:gd name="connsiteY2" fmla="*/ 0 h 1226579"/>
                <a:gd name="connsiteX3" fmla="*/ 195467 w 257143"/>
                <a:gd name="connsiteY3" fmla="*/ 5212 h 1226579"/>
                <a:gd name="connsiteX4" fmla="*/ 33892 w 257143"/>
                <a:gd name="connsiteY4" fmla="*/ 242362 h 1226579"/>
                <a:gd name="connsiteX5" fmla="*/ 14 w 257143"/>
                <a:gd name="connsiteY5" fmla="*/ 1226580 h 1226579"/>
                <a:gd name="connsiteX6" fmla="*/ 59084 w 257143"/>
                <a:gd name="connsiteY6" fmla="*/ 1218761 h 122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143" h="1226579">
                  <a:moveTo>
                    <a:pt x="59084" y="1218761"/>
                  </a:moveTo>
                  <a:cubicBezTo>
                    <a:pt x="59084" y="1218761"/>
                    <a:pt x="49528" y="257130"/>
                    <a:pt x="83407" y="184161"/>
                  </a:cubicBezTo>
                  <a:cubicBezTo>
                    <a:pt x="83407" y="184161"/>
                    <a:pt x="119023" y="3475"/>
                    <a:pt x="257144" y="0"/>
                  </a:cubicBezTo>
                  <a:lnTo>
                    <a:pt x="195467" y="5212"/>
                  </a:lnTo>
                  <a:cubicBezTo>
                    <a:pt x="195467" y="5212"/>
                    <a:pt x="70377" y="-3475"/>
                    <a:pt x="33892" y="242362"/>
                  </a:cubicBezTo>
                  <a:cubicBezTo>
                    <a:pt x="-1724" y="488200"/>
                    <a:pt x="14" y="1226580"/>
                    <a:pt x="14" y="1226580"/>
                  </a:cubicBezTo>
                  <a:lnTo>
                    <a:pt x="59084" y="1218761"/>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3" name="任意多边形: 形状 172">
              <a:extLst>
                <a:ext uri="{FF2B5EF4-FFF2-40B4-BE49-F238E27FC236}">
                  <a16:creationId xmlns:a16="http://schemas.microsoft.com/office/drawing/2014/main" id="{074A7BA6-B8EA-C4C8-677D-3720A6F5E6FE}"/>
                </a:ext>
              </a:extLst>
            </p:cNvPr>
            <p:cNvSpPr/>
            <p:nvPr/>
          </p:nvSpPr>
          <p:spPr>
            <a:xfrm>
              <a:off x="13931723" y="2706391"/>
              <a:ext cx="78798" cy="1321124"/>
            </a:xfrm>
            <a:custGeom>
              <a:avLst/>
              <a:gdLst>
                <a:gd name="connsiteX0" fmla="*/ 72848 w 72848"/>
                <a:gd name="connsiteY0" fmla="*/ 1221367 h 1221367"/>
                <a:gd name="connsiteX1" fmla="*/ 65030 w 72848"/>
                <a:gd name="connsiteY1" fmla="*/ 0 h 1221367"/>
                <a:gd name="connsiteX2" fmla="*/ 27677 w 72848"/>
                <a:gd name="connsiteY2" fmla="*/ 0 h 1221367"/>
                <a:gd name="connsiteX3" fmla="*/ 748 w 72848"/>
                <a:gd name="connsiteY3" fmla="*/ 359634 h 1221367"/>
                <a:gd name="connsiteX4" fmla="*/ 748 w 72848"/>
                <a:gd name="connsiteY4" fmla="*/ 1221367 h 1221367"/>
                <a:gd name="connsiteX5" fmla="*/ 72848 w 72848"/>
                <a:gd name="connsiteY5" fmla="*/ 1221367 h 1221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48" h="1221367">
                  <a:moveTo>
                    <a:pt x="72848" y="1221367"/>
                  </a:moveTo>
                  <a:cubicBezTo>
                    <a:pt x="72848" y="1221367"/>
                    <a:pt x="35495" y="116403"/>
                    <a:pt x="65030" y="0"/>
                  </a:cubicBezTo>
                  <a:lnTo>
                    <a:pt x="27677" y="0"/>
                  </a:lnTo>
                  <a:cubicBezTo>
                    <a:pt x="27677" y="0"/>
                    <a:pt x="-5333" y="94686"/>
                    <a:pt x="748" y="359634"/>
                  </a:cubicBezTo>
                  <a:cubicBezTo>
                    <a:pt x="5091" y="518603"/>
                    <a:pt x="748" y="1221367"/>
                    <a:pt x="748" y="1221367"/>
                  </a:cubicBezTo>
                  <a:lnTo>
                    <a:pt x="72848" y="1221367"/>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4" name="任意多边形: 形状 173">
              <a:extLst>
                <a:ext uri="{FF2B5EF4-FFF2-40B4-BE49-F238E27FC236}">
                  <a16:creationId xmlns:a16="http://schemas.microsoft.com/office/drawing/2014/main" id="{5CDA75BA-9F96-95EA-72B7-9AB60715B0F5}"/>
                </a:ext>
              </a:extLst>
            </p:cNvPr>
            <p:cNvSpPr/>
            <p:nvPr/>
          </p:nvSpPr>
          <p:spPr>
            <a:xfrm>
              <a:off x="13142262" y="3497563"/>
              <a:ext cx="391865" cy="176651"/>
            </a:xfrm>
            <a:custGeom>
              <a:avLst/>
              <a:gdLst>
                <a:gd name="connsiteX0" fmla="*/ 362276 w 362276"/>
                <a:gd name="connsiteY0" fmla="*/ 0 h 163312"/>
                <a:gd name="connsiteX1" fmla="*/ 141631 w 362276"/>
                <a:gd name="connsiteY1" fmla="*/ 113797 h 163312"/>
                <a:gd name="connsiteX2" fmla="*/ 905 w 362276"/>
                <a:gd name="connsiteY2" fmla="*/ 125959 h 163312"/>
                <a:gd name="connsiteX3" fmla="*/ 141631 w 362276"/>
                <a:gd name="connsiteY3" fmla="*/ 163312 h 163312"/>
                <a:gd name="connsiteX4" fmla="*/ 362276 w 362276"/>
                <a:gd name="connsiteY4" fmla="*/ 0 h 163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276" h="163312">
                  <a:moveTo>
                    <a:pt x="362276" y="0"/>
                  </a:moveTo>
                  <a:cubicBezTo>
                    <a:pt x="362276" y="0"/>
                    <a:pt x="181591" y="114666"/>
                    <a:pt x="141631" y="113797"/>
                  </a:cubicBezTo>
                  <a:cubicBezTo>
                    <a:pt x="102540" y="112929"/>
                    <a:pt x="-11257" y="110322"/>
                    <a:pt x="905" y="125959"/>
                  </a:cubicBezTo>
                  <a:cubicBezTo>
                    <a:pt x="13066" y="141595"/>
                    <a:pt x="141631" y="163312"/>
                    <a:pt x="141631" y="163312"/>
                  </a:cubicBezTo>
                  <a:lnTo>
                    <a:pt x="362276" y="0"/>
                  </a:lnTo>
                  <a:close/>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5" name="任意多边形: 形状 174">
              <a:extLst>
                <a:ext uri="{FF2B5EF4-FFF2-40B4-BE49-F238E27FC236}">
                  <a16:creationId xmlns:a16="http://schemas.microsoft.com/office/drawing/2014/main" id="{CD485129-09FB-7F30-C673-825A9EE9CB60}"/>
                </a:ext>
              </a:extLst>
            </p:cNvPr>
            <p:cNvSpPr/>
            <p:nvPr/>
          </p:nvSpPr>
          <p:spPr>
            <a:xfrm>
              <a:off x="13294521" y="3009893"/>
              <a:ext cx="1442337" cy="825099"/>
            </a:xfrm>
            <a:custGeom>
              <a:avLst/>
              <a:gdLst>
                <a:gd name="connsiteX0" fmla="*/ 234544 w 1333427"/>
                <a:gd name="connsiteY0" fmla="*/ 692340 h 762797"/>
                <a:gd name="connsiteX1" fmla="*/ 1207468 w 1333427"/>
                <a:gd name="connsiteY1" fmla="*/ 550745 h 762797"/>
                <a:gd name="connsiteX2" fmla="*/ 1333427 w 1333427"/>
                <a:gd name="connsiteY2" fmla="*/ 258867 h 762797"/>
                <a:gd name="connsiteX3" fmla="*/ 1065005 w 1333427"/>
                <a:gd name="connsiteY3" fmla="*/ 0 h 762797"/>
                <a:gd name="connsiteX4" fmla="*/ 879975 w 1333427"/>
                <a:gd name="connsiteY4" fmla="*/ 465614 h 762797"/>
                <a:gd name="connsiteX5" fmla="*/ 309251 w 1333427"/>
                <a:gd name="connsiteY5" fmla="*/ 469957 h 762797"/>
                <a:gd name="connsiteX6" fmla="*/ 273635 w 1333427"/>
                <a:gd name="connsiteY6" fmla="*/ 438685 h 762797"/>
                <a:gd name="connsiteX7" fmla="*/ 245837 w 1333427"/>
                <a:gd name="connsiteY7" fmla="*/ 401331 h 762797"/>
                <a:gd name="connsiteX8" fmla="*/ 224989 w 1333427"/>
                <a:gd name="connsiteY8" fmla="*/ 346604 h 762797"/>
                <a:gd name="connsiteX9" fmla="*/ 191979 w 1333427"/>
                <a:gd name="connsiteY9" fmla="*/ 337049 h 762797"/>
                <a:gd name="connsiteX10" fmla="*/ 220645 w 1333427"/>
                <a:gd name="connsiteY10" fmla="*/ 449109 h 762797"/>
                <a:gd name="connsiteX11" fmla="*/ 0 w 1333427"/>
                <a:gd name="connsiteY11" fmla="*/ 611553 h 762797"/>
                <a:gd name="connsiteX12" fmla="*/ 234544 w 1333427"/>
                <a:gd name="connsiteY12" fmla="*/ 692340 h 76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427" h="762797">
                  <a:moveTo>
                    <a:pt x="234544" y="692340"/>
                  </a:moveTo>
                  <a:cubicBezTo>
                    <a:pt x="234544" y="692340"/>
                    <a:pt x="1090196" y="922541"/>
                    <a:pt x="1207468" y="550745"/>
                  </a:cubicBezTo>
                  <a:cubicBezTo>
                    <a:pt x="1331690" y="156363"/>
                    <a:pt x="1333427" y="258867"/>
                    <a:pt x="1333427" y="258867"/>
                  </a:cubicBezTo>
                  <a:lnTo>
                    <a:pt x="1065005" y="0"/>
                  </a:lnTo>
                  <a:cubicBezTo>
                    <a:pt x="1065005" y="0"/>
                    <a:pt x="920803" y="455190"/>
                    <a:pt x="879975" y="465614"/>
                  </a:cubicBezTo>
                  <a:cubicBezTo>
                    <a:pt x="654987" y="522947"/>
                    <a:pt x="399594" y="486462"/>
                    <a:pt x="309251" y="469957"/>
                  </a:cubicBezTo>
                  <a:cubicBezTo>
                    <a:pt x="298827" y="461270"/>
                    <a:pt x="287534" y="451715"/>
                    <a:pt x="273635" y="438685"/>
                  </a:cubicBezTo>
                  <a:cubicBezTo>
                    <a:pt x="262342" y="428261"/>
                    <a:pt x="252787" y="415230"/>
                    <a:pt x="245837" y="401331"/>
                  </a:cubicBezTo>
                  <a:cubicBezTo>
                    <a:pt x="237150" y="383958"/>
                    <a:pt x="226726" y="361372"/>
                    <a:pt x="224989" y="346604"/>
                  </a:cubicBezTo>
                  <a:cubicBezTo>
                    <a:pt x="222383" y="328362"/>
                    <a:pt x="199797" y="323150"/>
                    <a:pt x="191979" y="337049"/>
                  </a:cubicBezTo>
                  <a:cubicBezTo>
                    <a:pt x="184161" y="350948"/>
                    <a:pt x="189373" y="400463"/>
                    <a:pt x="220645" y="449109"/>
                  </a:cubicBezTo>
                  <a:cubicBezTo>
                    <a:pt x="220645" y="449109"/>
                    <a:pt x="16505" y="580280"/>
                    <a:pt x="0" y="611553"/>
                  </a:cubicBezTo>
                  <a:lnTo>
                    <a:pt x="234544" y="692340"/>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6" name="任意多边形: 形状 175">
              <a:extLst>
                <a:ext uri="{FF2B5EF4-FFF2-40B4-BE49-F238E27FC236}">
                  <a16:creationId xmlns:a16="http://schemas.microsoft.com/office/drawing/2014/main" id="{97F6ACB0-6CE3-23AA-3F24-3EF05ED66281}"/>
                </a:ext>
              </a:extLst>
            </p:cNvPr>
            <p:cNvSpPr/>
            <p:nvPr/>
          </p:nvSpPr>
          <p:spPr>
            <a:xfrm>
              <a:off x="14270800" y="2672564"/>
              <a:ext cx="485234" cy="960305"/>
            </a:xfrm>
            <a:custGeom>
              <a:avLst/>
              <a:gdLst>
                <a:gd name="connsiteX0" fmla="*/ 244969 w 448594"/>
                <a:gd name="connsiteY0" fmla="*/ 0 h 887793"/>
                <a:gd name="connsiteX1" fmla="*/ 448240 w 448594"/>
                <a:gd name="connsiteY1" fmla="*/ 344867 h 887793"/>
                <a:gd name="connsiteX2" fmla="*/ 331837 w 448594"/>
                <a:gd name="connsiteY2" fmla="*/ 887793 h 887793"/>
                <a:gd name="connsiteX3" fmla="*/ 0 w 448594"/>
                <a:gd name="connsiteY3" fmla="*/ 714926 h 887793"/>
                <a:gd name="connsiteX4" fmla="*/ 244969 w 448594"/>
                <a:gd name="connsiteY4" fmla="*/ 0 h 887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594" h="887793">
                  <a:moveTo>
                    <a:pt x="244969" y="0"/>
                  </a:moveTo>
                  <a:cubicBezTo>
                    <a:pt x="244969" y="0"/>
                    <a:pt x="440422" y="37353"/>
                    <a:pt x="448240" y="344867"/>
                  </a:cubicBezTo>
                  <a:cubicBezTo>
                    <a:pt x="456058" y="652380"/>
                    <a:pt x="331837" y="887793"/>
                    <a:pt x="331837" y="887793"/>
                  </a:cubicBezTo>
                  <a:lnTo>
                    <a:pt x="0" y="714926"/>
                  </a:lnTo>
                  <a:lnTo>
                    <a:pt x="244969" y="0"/>
                  </a:lnTo>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有效表达</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03</a:t>
            </a:r>
            <a:endParaRPr lang="zh-CN" altLang="en-US" dirty="0"/>
          </a:p>
        </p:txBody>
      </p:sp>
      <p:sp>
        <p:nvSpPr>
          <p:cNvPr id="6" name="文本框 5"/>
          <p:cNvSpPr txBox="1"/>
          <p:nvPr>
            <p:custDataLst>
              <p:tags r:id="rId4"/>
            </p:custDataLst>
          </p:nvPr>
        </p:nvSpPr>
        <p:spPr>
          <a:xfrm>
            <a:off x="5005475" y="1145394"/>
            <a:ext cx="2202872" cy="523220"/>
          </a:xfrm>
          <a:prstGeom prst="rect">
            <a:avLst/>
          </a:prstGeom>
          <a:noFill/>
        </p:spPr>
        <p:txBody>
          <a:bodyPr wrap="square" rtlCol="0">
            <a:noAutofit/>
          </a:bodyPr>
          <a:lstStyle/>
          <a:p>
            <a:pPr algn="dist"/>
            <a:r>
              <a:rPr lang="zh-CN" altLang="en-US" sz="2800" b="1" spc="300" dirty="0">
                <a:solidFill>
                  <a:schemeClr val="accent2"/>
                </a:solidFill>
                <a:latin typeface="思源黑体 CN Heavy" panose="020B0A00000000000000" pitchFamily="34" charset="-122"/>
                <a:ea typeface="思源黑体 CN Heavy" panose="020B0A00000000000000" pitchFamily="34" charset="-122"/>
              </a:rPr>
              <a:t>金字塔原理</a:t>
            </a:r>
            <a:endParaRPr lang="zh-CN" altLang="en-US" sz="2800" b="1" spc="300" dirty="0">
              <a:solidFill>
                <a:schemeClr val="accent2"/>
              </a:solidFill>
              <a:uFillTx/>
              <a:latin typeface="思源黑体 CN Heavy" panose="020B0A00000000000000" pitchFamily="34" charset="-122"/>
              <a:ea typeface="思源黑体 CN Heavy" panose="020B0A00000000000000" pitchFamily="34" charset="-122"/>
            </a:endParaRPr>
          </a:p>
        </p:txBody>
      </p:sp>
      <p:sp>
        <p:nvSpPr>
          <p:cNvPr id="11" name="文本框 10"/>
          <p:cNvSpPr txBox="1"/>
          <p:nvPr/>
        </p:nvSpPr>
        <p:spPr>
          <a:xfrm>
            <a:off x="866775" y="1875245"/>
            <a:ext cx="10458450" cy="1142942"/>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金字塔通常可以分为“塔尖、塔身、塔基”三个部分。金字塔原理，就是根据金字塔的结构，把金字塔分成纵向结构和横向结构。纵向结构就是从塔尖到塔身，再到塔基，横向结构就是塔身和塔身、塔基和塔基之间的逻辑结构。</a:t>
            </a:r>
          </a:p>
        </p:txBody>
      </p:sp>
      <p:graphicFrame>
        <p:nvGraphicFramePr>
          <p:cNvPr id="3" name="图示 2"/>
          <p:cNvGraphicFramePr/>
          <p:nvPr/>
        </p:nvGraphicFramePr>
        <p:xfrm>
          <a:off x="836654" y="3291545"/>
          <a:ext cx="4793343" cy="27093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箭头: 右 4"/>
          <p:cNvSpPr/>
          <p:nvPr/>
        </p:nvSpPr>
        <p:spPr>
          <a:xfrm>
            <a:off x="1132382" y="6010898"/>
            <a:ext cx="4201886" cy="22699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4" name="箭头: 右 13"/>
          <p:cNvSpPr/>
          <p:nvPr/>
        </p:nvSpPr>
        <p:spPr>
          <a:xfrm rot="5400000">
            <a:off x="3940638" y="4532714"/>
            <a:ext cx="2559522" cy="22699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6" name="文本框 15"/>
          <p:cNvSpPr txBox="1"/>
          <p:nvPr/>
        </p:nvSpPr>
        <p:spPr>
          <a:xfrm>
            <a:off x="6068147" y="3863742"/>
            <a:ext cx="5572991" cy="2223237"/>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简单来说就是要：先说结论，然后以上统下。</a:t>
            </a:r>
          </a:p>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比如在给领导汇报工作、或写文案、文章时，应该把你想表达的观点、结论先说出来，同时上一层的内容必须是对下一层内容的总结概括。而不是先说一大堆事实，然后等着听众或读者来猜你要说什么。</a:t>
            </a:r>
          </a:p>
        </p:txBody>
      </p:sp>
      <p:sp>
        <p:nvSpPr>
          <p:cNvPr id="17" name="矩形: 圆角 16"/>
          <p:cNvSpPr/>
          <p:nvPr/>
        </p:nvSpPr>
        <p:spPr>
          <a:xfrm>
            <a:off x="6115216" y="3090340"/>
            <a:ext cx="2334344"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8" name="文本框 17"/>
          <p:cNvSpPr txBox="1"/>
          <p:nvPr>
            <p:custDataLst>
              <p:tags r:id="rId5"/>
            </p:custDataLst>
          </p:nvPr>
        </p:nvSpPr>
        <p:spPr>
          <a:xfrm>
            <a:off x="6123854" y="3198806"/>
            <a:ext cx="2334345"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纵向结构策略</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6" name="文本框 25"/>
          <p:cNvSpPr txBox="1"/>
          <p:nvPr/>
        </p:nvSpPr>
        <p:spPr>
          <a:xfrm>
            <a:off x="1703246" y="912355"/>
            <a:ext cx="2448856"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Effective expression</a:t>
            </a:r>
            <a:endParaRPr lang="zh-CN" altLang="en-US" dirty="0"/>
          </a:p>
        </p:txBody>
      </p:sp>
      <p:cxnSp>
        <p:nvCxnSpPr>
          <p:cNvPr id="21" name="直接连接符 20"/>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27"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8"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29" name="直接连接符 28"/>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有效表达</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03</a:t>
            </a:r>
            <a:endParaRPr lang="zh-CN" altLang="en-US" dirty="0"/>
          </a:p>
        </p:txBody>
      </p:sp>
      <p:sp>
        <p:nvSpPr>
          <p:cNvPr id="6" name="文本框 5"/>
          <p:cNvSpPr txBox="1"/>
          <p:nvPr>
            <p:custDataLst>
              <p:tags r:id="rId4"/>
            </p:custDataLst>
          </p:nvPr>
        </p:nvSpPr>
        <p:spPr>
          <a:xfrm>
            <a:off x="5005475" y="1145394"/>
            <a:ext cx="2202872" cy="523220"/>
          </a:xfrm>
          <a:prstGeom prst="rect">
            <a:avLst/>
          </a:prstGeom>
          <a:noFill/>
        </p:spPr>
        <p:txBody>
          <a:bodyPr wrap="square" rtlCol="0">
            <a:noAutofit/>
          </a:bodyPr>
          <a:lstStyle/>
          <a:p>
            <a:pPr algn="dist"/>
            <a:r>
              <a:rPr lang="zh-CN" altLang="en-US" sz="2800" b="1" spc="300" dirty="0">
                <a:solidFill>
                  <a:schemeClr val="accent2"/>
                </a:solidFill>
                <a:latin typeface="思源黑体 CN Heavy" panose="020B0A00000000000000" pitchFamily="34" charset="-122"/>
                <a:ea typeface="思源黑体 CN Heavy" panose="020B0A00000000000000" pitchFamily="34" charset="-122"/>
              </a:rPr>
              <a:t>金字塔原理</a:t>
            </a:r>
            <a:endParaRPr lang="zh-CN" altLang="en-US" sz="2800" b="1" spc="300" dirty="0">
              <a:solidFill>
                <a:schemeClr val="accent2"/>
              </a:solidFill>
              <a:uFillTx/>
              <a:latin typeface="思源黑体 CN Heavy" panose="020B0A00000000000000" pitchFamily="34" charset="-122"/>
              <a:ea typeface="思源黑体 CN Heavy" panose="020B0A00000000000000" pitchFamily="34" charset="-122"/>
            </a:endParaRPr>
          </a:p>
        </p:txBody>
      </p:sp>
      <p:sp>
        <p:nvSpPr>
          <p:cNvPr id="16" name="文本框 15"/>
          <p:cNvSpPr txBox="1"/>
          <p:nvPr/>
        </p:nvSpPr>
        <p:spPr>
          <a:xfrm>
            <a:off x="555667" y="3274060"/>
            <a:ext cx="4579411" cy="2223237"/>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横向结构策略就是表达过程中的“横向逻辑、并列逻辑”。</a:t>
            </a:r>
          </a:p>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首先要做的是对你要说明的内容分类归组，其次遵循逻辑递进原则，对每组内容按照一定逻辑进行分解、拆分、排列，这样能让我们表达的内容更有广度。</a:t>
            </a:r>
          </a:p>
        </p:txBody>
      </p:sp>
      <p:sp>
        <p:nvSpPr>
          <p:cNvPr id="17" name="矩形: 圆角 16"/>
          <p:cNvSpPr/>
          <p:nvPr/>
        </p:nvSpPr>
        <p:spPr>
          <a:xfrm>
            <a:off x="555667" y="2291108"/>
            <a:ext cx="2334344"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8" name="文本框 17"/>
          <p:cNvSpPr txBox="1"/>
          <p:nvPr>
            <p:custDataLst>
              <p:tags r:id="rId5"/>
            </p:custDataLst>
          </p:nvPr>
        </p:nvSpPr>
        <p:spPr>
          <a:xfrm>
            <a:off x="564305" y="2399574"/>
            <a:ext cx="2334345"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横向结构策略</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graphicFrame>
        <p:nvGraphicFramePr>
          <p:cNvPr id="19" name="图示 18"/>
          <p:cNvGraphicFramePr/>
          <p:nvPr>
            <p:extLst>
              <p:ext uri="{D42A27DB-BD31-4B8C-83A1-F6EECF244321}">
                <p14:modId xmlns:p14="http://schemas.microsoft.com/office/powerpoint/2010/main" val="623979323"/>
              </p:ext>
            </p:extLst>
          </p:nvPr>
        </p:nvGraphicFramePr>
        <p:xfrm>
          <a:off x="5495453" y="1116665"/>
          <a:ext cx="6055864" cy="557114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7" name="文本框 26"/>
          <p:cNvSpPr txBox="1"/>
          <p:nvPr/>
        </p:nvSpPr>
        <p:spPr>
          <a:xfrm>
            <a:off x="1703246" y="912355"/>
            <a:ext cx="2448856"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Effective expression</a:t>
            </a:r>
            <a:endParaRPr lang="zh-CN" altLang="en-US" dirty="0"/>
          </a:p>
        </p:txBody>
      </p:sp>
      <p:cxnSp>
        <p:nvCxnSpPr>
          <p:cNvPr id="20" name="直接连接符 19"/>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21"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2"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28" name="直接连接符 27"/>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有效表达</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03</a:t>
            </a:r>
            <a:endParaRPr lang="zh-CN" altLang="en-US" dirty="0"/>
          </a:p>
        </p:txBody>
      </p:sp>
      <p:sp>
        <p:nvSpPr>
          <p:cNvPr id="6" name="文本框 5"/>
          <p:cNvSpPr txBox="1"/>
          <p:nvPr>
            <p:custDataLst>
              <p:tags r:id="rId4"/>
            </p:custDataLst>
          </p:nvPr>
        </p:nvSpPr>
        <p:spPr>
          <a:xfrm>
            <a:off x="5005475" y="1145394"/>
            <a:ext cx="2202872" cy="523220"/>
          </a:xfrm>
          <a:prstGeom prst="rect">
            <a:avLst/>
          </a:prstGeom>
          <a:noFill/>
        </p:spPr>
        <p:txBody>
          <a:bodyPr wrap="square" rtlCol="0">
            <a:noAutofit/>
          </a:bodyPr>
          <a:lstStyle/>
          <a:p>
            <a:pPr algn="dist"/>
            <a:r>
              <a:rPr lang="en-US" altLang="zh-CN" sz="2800" b="1" spc="300" dirty="0">
                <a:solidFill>
                  <a:schemeClr val="accent2"/>
                </a:solidFill>
                <a:uFillTx/>
                <a:latin typeface="思源黑体 CN Heavy" panose="020B0A00000000000000" pitchFamily="34" charset="-122"/>
                <a:ea typeface="思源黑体 CN Heavy" panose="020B0A00000000000000" pitchFamily="34" charset="-122"/>
              </a:rPr>
              <a:t>XYZ+N</a:t>
            </a:r>
          </a:p>
        </p:txBody>
      </p:sp>
      <p:sp>
        <p:nvSpPr>
          <p:cNvPr id="11" name="文本框 10"/>
          <p:cNvSpPr txBox="1"/>
          <p:nvPr/>
        </p:nvSpPr>
        <p:spPr>
          <a:xfrm>
            <a:off x="555938" y="1795777"/>
            <a:ext cx="9008222" cy="42319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XYZ+N</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表达方法的前提和基础是不随意评价沟通对象，要客观公正。</a:t>
            </a:r>
          </a:p>
        </p:txBody>
      </p:sp>
      <p:sp>
        <p:nvSpPr>
          <p:cNvPr id="12" name="矩形: 圆角 11"/>
          <p:cNvSpPr/>
          <p:nvPr/>
        </p:nvSpPr>
        <p:spPr>
          <a:xfrm>
            <a:off x="555938" y="2275990"/>
            <a:ext cx="2654340"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3" name="文本框 12"/>
          <p:cNvSpPr txBox="1"/>
          <p:nvPr>
            <p:custDataLst>
              <p:tags r:id="rId5"/>
            </p:custDataLst>
          </p:nvPr>
        </p:nvSpPr>
        <p:spPr>
          <a:xfrm>
            <a:off x="564576" y="2384456"/>
            <a:ext cx="2654341"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黄金动机表达法</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4" name="矩形: 圆角 13"/>
          <p:cNvSpPr/>
          <p:nvPr/>
        </p:nvSpPr>
        <p:spPr>
          <a:xfrm>
            <a:off x="575930" y="3940694"/>
            <a:ext cx="2654340"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5" name="文本框 14"/>
          <p:cNvSpPr txBox="1"/>
          <p:nvPr>
            <p:custDataLst>
              <p:tags r:id="rId6"/>
            </p:custDataLst>
          </p:nvPr>
        </p:nvSpPr>
        <p:spPr>
          <a:xfrm>
            <a:off x="584568" y="4049160"/>
            <a:ext cx="2654341"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动机没有对错</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7" name="文本框 16"/>
          <p:cNvSpPr txBox="1"/>
          <p:nvPr/>
        </p:nvSpPr>
        <p:spPr>
          <a:xfrm>
            <a:off x="550861" y="3053433"/>
            <a:ext cx="5768295"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X=</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客观事实</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,Y=</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个人感受</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,Z=</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原因</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,N=</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具体需求。通过沟通说服和影响人</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表达感受说出动机影响他人。</a:t>
            </a:r>
          </a:p>
        </p:txBody>
      </p:sp>
      <p:sp>
        <p:nvSpPr>
          <p:cNvPr id="18" name="文本框 17"/>
          <p:cNvSpPr txBox="1"/>
          <p:nvPr/>
        </p:nvSpPr>
        <p:spPr>
          <a:xfrm>
            <a:off x="550863" y="4701183"/>
            <a:ext cx="5768293" cy="1143390"/>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在职场沟通中，可以通过表达感受，说明动机，有效的职场表达方式才能让对方更好的理解并配合工作的推进和完成。</a:t>
            </a:r>
          </a:p>
        </p:txBody>
      </p:sp>
      <p:sp>
        <p:nvSpPr>
          <p:cNvPr id="30" name="文本框 29"/>
          <p:cNvSpPr txBox="1"/>
          <p:nvPr/>
        </p:nvSpPr>
        <p:spPr>
          <a:xfrm>
            <a:off x="1703246" y="912355"/>
            <a:ext cx="2448856"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Effective expression</a:t>
            </a:r>
            <a:endParaRPr lang="zh-CN" altLang="en-US" dirty="0"/>
          </a:p>
        </p:txBody>
      </p:sp>
      <p:cxnSp>
        <p:nvCxnSpPr>
          <p:cNvPr id="23" name="直接连接符 22"/>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24"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5"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29" name="直接连接符 28"/>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74221B6B-6B16-215D-5004-C7348D8A341A}"/>
              </a:ext>
            </a:extLst>
          </p:cNvPr>
          <p:cNvGrpSpPr/>
          <p:nvPr/>
        </p:nvGrpSpPr>
        <p:grpSpPr>
          <a:xfrm>
            <a:off x="5983282" y="2329115"/>
            <a:ext cx="5979605" cy="3317575"/>
            <a:chOff x="3198399" y="2294897"/>
            <a:chExt cx="5979605" cy="3317575"/>
          </a:xfrm>
        </p:grpSpPr>
        <p:grpSp>
          <p:nvGrpSpPr>
            <p:cNvPr id="21" name="图形 4">
              <a:extLst>
                <a:ext uri="{FF2B5EF4-FFF2-40B4-BE49-F238E27FC236}">
                  <a16:creationId xmlns:a16="http://schemas.microsoft.com/office/drawing/2014/main" id="{4FBE7846-8A9E-5D2A-0F2B-1CB1384E6DC7}"/>
                </a:ext>
              </a:extLst>
            </p:cNvPr>
            <p:cNvGrpSpPr/>
            <p:nvPr/>
          </p:nvGrpSpPr>
          <p:grpSpPr>
            <a:xfrm>
              <a:off x="5135499" y="2932899"/>
              <a:ext cx="2156650" cy="2441352"/>
              <a:chOff x="5135499" y="2932899"/>
              <a:chExt cx="2156650" cy="2441352"/>
            </a:xfrm>
            <a:solidFill>
              <a:srgbClr val="D4D4D4"/>
            </a:solidFill>
          </p:grpSpPr>
          <p:sp>
            <p:nvSpPr>
              <p:cNvPr id="70" name="任意多边形: 形状 69">
                <a:extLst>
                  <a:ext uri="{FF2B5EF4-FFF2-40B4-BE49-F238E27FC236}">
                    <a16:creationId xmlns:a16="http://schemas.microsoft.com/office/drawing/2014/main" id="{9CB7E79E-AA6F-FD87-8002-995B1C5A8658}"/>
                  </a:ext>
                </a:extLst>
              </p:cNvPr>
              <p:cNvSpPr/>
              <p:nvPr/>
            </p:nvSpPr>
            <p:spPr>
              <a:xfrm>
                <a:off x="6396799" y="2932899"/>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71" name="任意多边形: 形状 70">
                <a:extLst>
                  <a:ext uri="{FF2B5EF4-FFF2-40B4-BE49-F238E27FC236}">
                    <a16:creationId xmlns:a16="http://schemas.microsoft.com/office/drawing/2014/main" id="{FFEF5626-B2C3-A37A-6944-AD90E00A1847}"/>
                  </a:ext>
                </a:extLst>
              </p:cNvPr>
              <p:cNvSpPr/>
              <p:nvPr/>
            </p:nvSpPr>
            <p:spPr>
              <a:xfrm>
                <a:off x="6396799" y="3037865"/>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72" name="任意多边形: 形状 71">
                <a:extLst>
                  <a:ext uri="{FF2B5EF4-FFF2-40B4-BE49-F238E27FC236}">
                    <a16:creationId xmlns:a16="http://schemas.microsoft.com/office/drawing/2014/main" id="{13C4948F-8F79-6A93-4AD2-4D7436C45756}"/>
                  </a:ext>
                </a:extLst>
              </p:cNvPr>
              <p:cNvSpPr/>
              <p:nvPr/>
            </p:nvSpPr>
            <p:spPr>
              <a:xfrm>
                <a:off x="6396704" y="3142831"/>
                <a:ext cx="350996" cy="19050"/>
              </a:xfrm>
              <a:custGeom>
                <a:avLst/>
                <a:gdLst>
                  <a:gd name="connsiteX0" fmla="*/ 341471 w 350996"/>
                  <a:gd name="connsiteY0" fmla="*/ 19050 h 19050"/>
                  <a:gd name="connsiteX1" fmla="*/ 9525 w 350996"/>
                  <a:gd name="connsiteY1" fmla="*/ 19050 h 19050"/>
                  <a:gd name="connsiteX2" fmla="*/ 0 w 350996"/>
                  <a:gd name="connsiteY2" fmla="*/ 9525 h 19050"/>
                  <a:gd name="connsiteX3" fmla="*/ 0 w 350996"/>
                  <a:gd name="connsiteY3" fmla="*/ 9525 h 19050"/>
                  <a:gd name="connsiteX4" fmla="*/ 9525 w 350996"/>
                  <a:gd name="connsiteY4" fmla="*/ 0 h 19050"/>
                  <a:gd name="connsiteX5" fmla="*/ 341471 w 350996"/>
                  <a:gd name="connsiteY5" fmla="*/ 0 h 19050"/>
                  <a:gd name="connsiteX6" fmla="*/ 350996 w 350996"/>
                  <a:gd name="connsiteY6" fmla="*/ 9525 h 19050"/>
                  <a:gd name="connsiteX7" fmla="*/ 350996 w 350996"/>
                  <a:gd name="connsiteY7" fmla="*/ 9525 h 19050"/>
                  <a:gd name="connsiteX8" fmla="*/ 341471 w 350996"/>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996" h="19050">
                    <a:moveTo>
                      <a:pt x="341471" y="19050"/>
                    </a:moveTo>
                    <a:lnTo>
                      <a:pt x="9525" y="19050"/>
                    </a:lnTo>
                    <a:cubicBezTo>
                      <a:pt x="4286" y="19050"/>
                      <a:pt x="0" y="14764"/>
                      <a:pt x="0" y="9525"/>
                    </a:cubicBezTo>
                    <a:lnTo>
                      <a:pt x="0" y="9525"/>
                    </a:lnTo>
                    <a:cubicBezTo>
                      <a:pt x="0" y="4286"/>
                      <a:pt x="4286" y="0"/>
                      <a:pt x="9525" y="0"/>
                    </a:cubicBezTo>
                    <a:lnTo>
                      <a:pt x="341471" y="0"/>
                    </a:lnTo>
                    <a:cubicBezTo>
                      <a:pt x="346710" y="0"/>
                      <a:pt x="350996" y="4286"/>
                      <a:pt x="350996" y="9525"/>
                    </a:cubicBezTo>
                    <a:lnTo>
                      <a:pt x="350996" y="9525"/>
                    </a:lnTo>
                    <a:cubicBezTo>
                      <a:pt x="350996" y="14764"/>
                      <a:pt x="346710" y="19050"/>
                      <a:pt x="341471" y="19050"/>
                    </a:cubicBezTo>
                    <a:close/>
                  </a:path>
                </a:pathLst>
              </a:custGeom>
              <a:solidFill>
                <a:srgbClr val="D4D4D4"/>
              </a:solidFill>
              <a:ln w="9525" cap="flat">
                <a:noFill/>
                <a:prstDash val="solid"/>
                <a:miter/>
              </a:ln>
            </p:spPr>
            <p:txBody>
              <a:bodyPr rtlCol="0" anchor="ctr"/>
              <a:lstStyle/>
              <a:p>
                <a:endParaRPr lang="zh-CN" altLang="en-US"/>
              </a:p>
            </p:txBody>
          </p:sp>
          <p:sp>
            <p:nvSpPr>
              <p:cNvPr id="73" name="任意多边形: 形状 72">
                <a:extLst>
                  <a:ext uri="{FF2B5EF4-FFF2-40B4-BE49-F238E27FC236}">
                    <a16:creationId xmlns:a16="http://schemas.microsoft.com/office/drawing/2014/main" id="{71772D2B-6524-DF1F-BA16-2DD3B814A3C8}"/>
                  </a:ext>
                </a:extLst>
              </p:cNvPr>
              <p:cNvSpPr/>
              <p:nvPr/>
            </p:nvSpPr>
            <p:spPr>
              <a:xfrm>
                <a:off x="5135499" y="5145271"/>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74" name="任意多边形: 形状 73">
                <a:extLst>
                  <a:ext uri="{FF2B5EF4-FFF2-40B4-BE49-F238E27FC236}">
                    <a16:creationId xmlns:a16="http://schemas.microsoft.com/office/drawing/2014/main" id="{B67A1A78-B2AA-581F-F574-56769197BEE3}"/>
                  </a:ext>
                </a:extLst>
              </p:cNvPr>
              <p:cNvSpPr/>
              <p:nvPr/>
            </p:nvSpPr>
            <p:spPr>
              <a:xfrm>
                <a:off x="5135499" y="5250237"/>
                <a:ext cx="895350" cy="19050"/>
              </a:xfrm>
              <a:custGeom>
                <a:avLst/>
                <a:gdLst>
                  <a:gd name="connsiteX0" fmla="*/ 885825 w 895350"/>
                  <a:gd name="connsiteY0" fmla="*/ 19050 h 19050"/>
                  <a:gd name="connsiteX1" fmla="*/ 9525 w 895350"/>
                  <a:gd name="connsiteY1" fmla="*/ 19050 h 19050"/>
                  <a:gd name="connsiteX2" fmla="*/ 0 w 895350"/>
                  <a:gd name="connsiteY2" fmla="*/ 9525 h 19050"/>
                  <a:gd name="connsiteX3" fmla="*/ 0 w 895350"/>
                  <a:gd name="connsiteY3" fmla="*/ 9525 h 19050"/>
                  <a:gd name="connsiteX4" fmla="*/ 9525 w 895350"/>
                  <a:gd name="connsiteY4" fmla="*/ 0 h 19050"/>
                  <a:gd name="connsiteX5" fmla="*/ 885825 w 895350"/>
                  <a:gd name="connsiteY5" fmla="*/ 0 h 19050"/>
                  <a:gd name="connsiteX6" fmla="*/ 895350 w 895350"/>
                  <a:gd name="connsiteY6" fmla="*/ 9525 h 19050"/>
                  <a:gd name="connsiteX7" fmla="*/ 895350 w 895350"/>
                  <a:gd name="connsiteY7" fmla="*/ 9525 h 19050"/>
                  <a:gd name="connsiteX8" fmla="*/ 885825 w 895350"/>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5350" h="19050">
                    <a:moveTo>
                      <a:pt x="885825" y="19050"/>
                    </a:moveTo>
                    <a:lnTo>
                      <a:pt x="9525" y="19050"/>
                    </a:lnTo>
                    <a:cubicBezTo>
                      <a:pt x="4286" y="19050"/>
                      <a:pt x="0" y="14764"/>
                      <a:pt x="0" y="9525"/>
                    </a:cubicBezTo>
                    <a:lnTo>
                      <a:pt x="0" y="9525"/>
                    </a:lnTo>
                    <a:cubicBezTo>
                      <a:pt x="0" y="4286"/>
                      <a:pt x="4286" y="0"/>
                      <a:pt x="9525" y="0"/>
                    </a:cubicBezTo>
                    <a:lnTo>
                      <a:pt x="885825" y="0"/>
                    </a:lnTo>
                    <a:cubicBezTo>
                      <a:pt x="891064" y="0"/>
                      <a:pt x="895350" y="4286"/>
                      <a:pt x="895350" y="9525"/>
                    </a:cubicBezTo>
                    <a:lnTo>
                      <a:pt x="895350" y="9525"/>
                    </a:lnTo>
                    <a:cubicBezTo>
                      <a:pt x="895350" y="14764"/>
                      <a:pt x="891064" y="19050"/>
                      <a:pt x="885825" y="19050"/>
                    </a:cubicBezTo>
                    <a:close/>
                  </a:path>
                </a:pathLst>
              </a:custGeom>
              <a:solidFill>
                <a:srgbClr val="D4D4D4"/>
              </a:solidFill>
              <a:ln w="9525" cap="flat">
                <a:noFill/>
                <a:prstDash val="solid"/>
                <a:miter/>
              </a:ln>
            </p:spPr>
            <p:txBody>
              <a:bodyPr rtlCol="0" anchor="ctr"/>
              <a:lstStyle/>
              <a:p>
                <a:endParaRPr lang="zh-CN" altLang="en-US"/>
              </a:p>
            </p:txBody>
          </p:sp>
          <p:sp>
            <p:nvSpPr>
              <p:cNvPr id="75" name="任意多边形: 形状 74">
                <a:extLst>
                  <a:ext uri="{FF2B5EF4-FFF2-40B4-BE49-F238E27FC236}">
                    <a16:creationId xmlns:a16="http://schemas.microsoft.com/office/drawing/2014/main" id="{E7C5229C-24C7-E01E-A1E5-AA9DB9013FA5}"/>
                  </a:ext>
                </a:extLst>
              </p:cNvPr>
              <p:cNvSpPr/>
              <p:nvPr/>
            </p:nvSpPr>
            <p:spPr>
              <a:xfrm>
                <a:off x="5135499" y="5355202"/>
                <a:ext cx="350996" cy="19050"/>
              </a:xfrm>
              <a:custGeom>
                <a:avLst/>
                <a:gdLst>
                  <a:gd name="connsiteX0" fmla="*/ 341471 w 350996"/>
                  <a:gd name="connsiteY0" fmla="*/ 19050 h 19050"/>
                  <a:gd name="connsiteX1" fmla="*/ 9525 w 350996"/>
                  <a:gd name="connsiteY1" fmla="*/ 19050 h 19050"/>
                  <a:gd name="connsiteX2" fmla="*/ 0 w 350996"/>
                  <a:gd name="connsiteY2" fmla="*/ 9525 h 19050"/>
                  <a:gd name="connsiteX3" fmla="*/ 0 w 350996"/>
                  <a:gd name="connsiteY3" fmla="*/ 9525 h 19050"/>
                  <a:gd name="connsiteX4" fmla="*/ 9525 w 350996"/>
                  <a:gd name="connsiteY4" fmla="*/ 0 h 19050"/>
                  <a:gd name="connsiteX5" fmla="*/ 341471 w 350996"/>
                  <a:gd name="connsiteY5" fmla="*/ 0 h 19050"/>
                  <a:gd name="connsiteX6" fmla="*/ 350996 w 350996"/>
                  <a:gd name="connsiteY6" fmla="*/ 9525 h 19050"/>
                  <a:gd name="connsiteX7" fmla="*/ 350996 w 350996"/>
                  <a:gd name="connsiteY7" fmla="*/ 9525 h 19050"/>
                  <a:gd name="connsiteX8" fmla="*/ 341471 w 350996"/>
                  <a:gd name="connsiteY8" fmla="*/ 1905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996" h="19050">
                    <a:moveTo>
                      <a:pt x="341471" y="19050"/>
                    </a:moveTo>
                    <a:lnTo>
                      <a:pt x="9525" y="19050"/>
                    </a:lnTo>
                    <a:cubicBezTo>
                      <a:pt x="4286" y="19050"/>
                      <a:pt x="0" y="14764"/>
                      <a:pt x="0" y="9525"/>
                    </a:cubicBezTo>
                    <a:lnTo>
                      <a:pt x="0" y="9525"/>
                    </a:lnTo>
                    <a:cubicBezTo>
                      <a:pt x="0" y="4286"/>
                      <a:pt x="4286" y="0"/>
                      <a:pt x="9525" y="0"/>
                    </a:cubicBezTo>
                    <a:lnTo>
                      <a:pt x="341471" y="0"/>
                    </a:lnTo>
                    <a:cubicBezTo>
                      <a:pt x="346710" y="0"/>
                      <a:pt x="350996" y="4286"/>
                      <a:pt x="350996" y="9525"/>
                    </a:cubicBezTo>
                    <a:lnTo>
                      <a:pt x="350996" y="9525"/>
                    </a:lnTo>
                    <a:cubicBezTo>
                      <a:pt x="350996" y="14764"/>
                      <a:pt x="346710" y="19050"/>
                      <a:pt x="341471" y="19050"/>
                    </a:cubicBezTo>
                    <a:close/>
                  </a:path>
                </a:pathLst>
              </a:custGeom>
              <a:solidFill>
                <a:srgbClr val="D4D4D4"/>
              </a:solidFill>
              <a:ln w="9525" cap="flat">
                <a:noFill/>
                <a:prstDash val="solid"/>
                <a:miter/>
              </a:ln>
            </p:spPr>
            <p:txBody>
              <a:bodyPr rtlCol="0" anchor="ctr"/>
              <a:lstStyle/>
              <a:p>
                <a:endParaRPr lang="zh-CN" altLang="en-US"/>
              </a:p>
            </p:txBody>
          </p:sp>
        </p:grpSp>
        <p:grpSp>
          <p:nvGrpSpPr>
            <p:cNvPr id="22" name="图形 4">
              <a:extLst>
                <a:ext uri="{FF2B5EF4-FFF2-40B4-BE49-F238E27FC236}">
                  <a16:creationId xmlns:a16="http://schemas.microsoft.com/office/drawing/2014/main" id="{22A62A62-8AC7-B628-C59B-399617DCEAB4}"/>
                </a:ext>
              </a:extLst>
            </p:cNvPr>
            <p:cNvGrpSpPr/>
            <p:nvPr/>
          </p:nvGrpSpPr>
          <p:grpSpPr>
            <a:xfrm>
              <a:off x="6416897" y="3519925"/>
              <a:ext cx="2761107" cy="2092547"/>
              <a:chOff x="6416897" y="3519925"/>
              <a:chExt cx="2761107" cy="2092547"/>
            </a:xfrm>
            <a:solidFill>
              <a:schemeClr val="accent2">
                <a:lumMod val="60000"/>
                <a:lumOff val="40000"/>
              </a:schemeClr>
            </a:solidFill>
          </p:grpSpPr>
          <p:sp>
            <p:nvSpPr>
              <p:cNvPr id="65" name="任意多边形: 形状 64">
                <a:extLst>
                  <a:ext uri="{FF2B5EF4-FFF2-40B4-BE49-F238E27FC236}">
                    <a16:creationId xmlns:a16="http://schemas.microsoft.com/office/drawing/2014/main" id="{5DCF12BD-B235-D574-3696-7CFA92F96C2B}"/>
                  </a:ext>
                </a:extLst>
              </p:cNvPr>
              <p:cNvSpPr/>
              <p:nvPr/>
            </p:nvSpPr>
            <p:spPr>
              <a:xfrm>
                <a:off x="6416897" y="3519925"/>
                <a:ext cx="2402014" cy="2092547"/>
              </a:xfrm>
              <a:custGeom>
                <a:avLst/>
                <a:gdLst>
                  <a:gd name="connsiteX0" fmla="*/ 2032540 w 2402014"/>
                  <a:gd name="connsiteY0" fmla="*/ 2092547 h 2092547"/>
                  <a:gd name="connsiteX1" fmla="*/ 369475 w 2402014"/>
                  <a:gd name="connsiteY1" fmla="*/ 2092547 h 2092547"/>
                  <a:gd name="connsiteX2" fmla="*/ 0 w 2402014"/>
                  <a:gd name="connsiteY2" fmla="*/ 1723073 h 2092547"/>
                  <a:gd name="connsiteX3" fmla="*/ 0 w 2402014"/>
                  <a:gd name="connsiteY3" fmla="*/ 369475 h 2092547"/>
                  <a:gd name="connsiteX4" fmla="*/ 369475 w 2402014"/>
                  <a:gd name="connsiteY4" fmla="*/ 0 h 2092547"/>
                  <a:gd name="connsiteX5" fmla="*/ 2032540 w 2402014"/>
                  <a:gd name="connsiteY5" fmla="*/ 0 h 2092547"/>
                  <a:gd name="connsiteX6" fmla="*/ 2402015 w 2402014"/>
                  <a:gd name="connsiteY6" fmla="*/ 369475 h 2092547"/>
                  <a:gd name="connsiteX7" fmla="*/ 2402015 w 2402014"/>
                  <a:gd name="connsiteY7" fmla="*/ 1723073 h 2092547"/>
                  <a:gd name="connsiteX8" fmla="*/ 2032540 w 2402014"/>
                  <a:gd name="connsiteY8" fmla="*/ 2092547 h 209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02014" h="2092547">
                    <a:moveTo>
                      <a:pt x="2032540" y="2092547"/>
                    </a:moveTo>
                    <a:lnTo>
                      <a:pt x="369475" y="2092547"/>
                    </a:lnTo>
                    <a:cubicBezTo>
                      <a:pt x="165449" y="2092547"/>
                      <a:pt x="0" y="1927098"/>
                      <a:pt x="0" y="1723073"/>
                    </a:cubicBezTo>
                    <a:lnTo>
                      <a:pt x="0" y="369475"/>
                    </a:lnTo>
                    <a:cubicBezTo>
                      <a:pt x="0" y="165449"/>
                      <a:pt x="165449" y="0"/>
                      <a:pt x="369475" y="0"/>
                    </a:cubicBezTo>
                    <a:lnTo>
                      <a:pt x="2032540" y="0"/>
                    </a:lnTo>
                    <a:cubicBezTo>
                      <a:pt x="2236565" y="0"/>
                      <a:pt x="2402015" y="165449"/>
                      <a:pt x="2402015" y="369475"/>
                    </a:cubicBezTo>
                    <a:lnTo>
                      <a:pt x="2402015" y="1723073"/>
                    </a:lnTo>
                    <a:cubicBezTo>
                      <a:pt x="2402015" y="1927098"/>
                      <a:pt x="2236565" y="2092547"/>
                      <a:pt x="2032540" y="2092547"/>
                    </a:cubicBezTo>
                    <a:close/>
                  </a:path>
                </a:pathLst>
              </a:custGeom>
              <a:grpFill/>
              <a:ln w="9525" cap="flat">
                <a:noFill/>
                <a:prstDash val="solid"/>
                <a:miter/>
              </a:ln>
            </p:spPr>
            <p:txBody>
              <a:bodyPr rtlCol="0" anchor="ctr"/>
              <a:lstStyle/>
              <a:p>
                <a:endParaRPr lang="zh-CN" altLang="en-US"/>
              </a:p>
            </p:txBody>
          </p:sp>
          <p:sp>
            <p:nvSpPr>
              <p:cNvPr id="66" name="任意多边形: 形状 65">
                <a:extLst>
                  <a:ext uri="{FF2B5EF4-FFF2-40B4-BE49-F238E27FC236}">
                    <a16:creationId xmlns:a16="http://schemas.microsoft.com/office/drawing/2014/main" id="{CB27977F-CB24-18F5-4105-3B641B763FAB}"/>
                  </a:ext>
                </a:extLst>
              </p:cNvPr>
              <p:cNvSpPr/>
              <p:nvPr/>
            </p:nvSpPr>
            <p:spPr>
              <a:xfrm>
                <a:off x="6416897" y="3519925"/>
                <a:ext cx="2402014" cy="2092547"/>
              </a:xfrm>
              <a:custGeom>
                <a:avLst/>
                <a:gdLst>
                  <a:gd name="connsiteX0" fmla="*/ 2032540 w 2402014"/>
                  <a:gd name="connsiteY0" fmla="*/ 2092547 h 2092547"/>
                  <a:gd name="connsiteX1" fmla="*/ 369475 w 2402014"/>
                  <a:gd name="connsiteY1" fmla="*/ 2092547 h 2092547"/>
                  <a:gd name="connsiteX2" fmla="*/ 0 w 2402014"/>
                  <a:gd name="connsiteY2" fmla="*/ 1723073 h 2092547"/>
                  <a:gd name="connsiteX3" fmla="*/ 0 w 2402014"/>
                  <a:gd name="connsiteY3" fmla="*/ 369475 h 2092547"/>
                  <a:gd name="connsiteX4" fmla="*/ 369475 w 2402014"/>
                  <a:gd name="connsiteY4" fmla="*/ 0 h 2092547"/>
                  <a:gd name="connsiteX5" fmla="*/ 2032540 w 2402014"/>
                  <a:gd name="connsiteY5" fmla="*/ 0 h 2092547"/>
                  <a:gd name="connsiteX6" fmla="*/ 2402015 w 2402014"/>
                  <a:gd name="connsiteY6" fmla="*/ 369475 h 2092547"/>
                  <a:gd name="connsiteX7" fmla="*/ 2402015 w 2402014"/>
                  <a:gd name="connsiteY7" fmla="*/ 1723073 h 2092547"/>
                  <a:gd name="connsiteX8" fmla="*/ 2032540 w 2402014"/>
                  <a:gd name="connsiteY8" fmla="*/ 2092547 h 209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02014" h="2092547">
                    <a:moveTo>
                      <a:pt x="2032540" y="2092547"/>
                    </a:moveTo>
                    <a:lnTo>
                      <a:pt x="369475" y="2092547"/>
                    </a:lnTo>
                    <a:cubicBezTo>
                      <a:pt x="165449" y="2092547"/>
                      <a:pt x="0" y="1927098"/>
                      <a:pt x="0" y="1723073"/>
                    </a:cubicBezTo>
                    <a:lnTo>
                      <a:pt x="0" y="369475"/>
                    </a:lnTo>
                    <a:cubicBezTo>
                      <a:pt x="0" y="165449"/>
                      <a:pt x="165449" y="0"/>
                      <a:pt x="369475" y="0"/>
                    </a:cubicBezTo>
                    <a:lnTo>
                      <a:pt x="2032540" y="0"/>
                    </a:lnTo>
                    <a:cubicBezTo>
                      <a:pt x="2236565" y="0"/>
                      <a:pt x="2402015" y="165449"/>
                      <a:pt x="2402015" y="369475"/>
                    </a:cubicBezTo>
                    <a:lnTo>
                      <a:pt x="2402015" y="1723073"/>
                    </a:lnTo>
                    <a:cubicBezTo>
                      <a:pt x="2402015" y="1927098"/>
                      <a:pt x="2236565" y="2092547"/>
                      <a:pt x="2032540" y="2092547"/>
                    </a:cubicBezTo>
                    <a:close/>
                  </a:path>
                </a:pathLst>
              </a:custGeom>
              <a:grpFill/>
              <a:ln w="9525" cap="flat">
                <a:noFill/>
                <a:prstDash val="solid"/>
                <a:miter/>
              </a:ln>
            </p:spPr>
            <p:txBody>
              <a:bodyPr rtlCol="0" anchor="ctr"/>
              <a:lstStyle/>
              <a:p>
                <a:endParaRPr lang="zh-CN" altLang="en-US"/>
              </a:p>
            </p:txBody>
          </p:sp>
          <p:grpSp>
            <p:nvGrpSpPr>
              <p:cNvPr id="67" name="图形 4">
                <a:extLst>
                  <a:ext uri="{FF2B5EF4-FFF2-40B4-BE49-F238E27FC236}">
                    <a16:creationId xmlns:a16="http://schemas.microsoft.com/office/drawing/2014/main" id="{2D000642-3F7D-1255-9C44-558166EF6760}"/>
                  </a:ext>
                </a:extLst>
              </p:cNvPr>
              <p:cNvGrpSpPr/>
              <p:nvPr/>
            </p:nvGrpSpPr>
            <p:grpSpPr>
              <a:xfrm>
                <a:off x="8810148" y="4249445"/>
                <a:ext cx="367855" cy="367950"/>
                <a:chOff x="8810148" y="4249445"/>
                <a:chExt cx="367855" cy="367950"/>
              </a:xfrm>
              <a:grpFill/>
            </p:grpSpPr>
            <p:sp>
              <p:nvSpPr>
                <p:cNvPr id="68" name="任意多边形: 形状 67">
                  <a:extLst>
                    <a:ext uri="{FF2B5EF4-FFF2-40B4-BE49-F238E27FC236}">
                      <a16:creationId xmlns:a16="http://schemas.microsoft.com/office/drawing/2014/main" id="{EFE587DE-0CAA-42BB-D293-064952C6CADC}"/>
                    </a:ext>
                  </a:extLst>
                </p:cNvPr>
                <p:cNvSpPr/>
                <p:nvPr/>
              </p:nvSpPr>
              <p:spPr>
                <a:xfrm>
                  <a:off x="8810148" y="4249445"/>
                  <a:ext cx="367855" cy="367950"/>
                </a:xfrm>
                <a:custGeom>
                  <a:avLst/>
                  <a:gdLst>
                    <a:gd name="connsiteX0" fmla="*/ 8096 w 367855"/>
                    <a:gd name="connsiteY0" fmla="*/ 0 h 367950"/>
                    <a:gd name="connsiteX1" fmla="*/ 367855 w 367855"/>
                    <a:gd name="connsiteY1" fmla="*/ 0 h 367950"/>
                    <a:gd name="connsiteX2" fmla="*/ 0 w 367855"/>
                    <a:gd name="connsiteY2" fmla="*/ 367951 h 367950"/>
                  </a:gdLst>
                  <a:ahLst/>
                  <a:cxnLst>
                    <a:cxn ang="0">
                      <a:pos x="connsiteX0" y="connsiteY0"/>
                    </a:cxn>
                    <a:cxn ang="0">
                      <a:pos x="connsiteX1" y="connsiteY1"/>
                    </a:cxn>
                    <a:cxn ang="0">
                      <a:pos x="connsiteX2" y="connsiteY2"/>
                    </a:cxn>
                  </a:cxnLst>
                  <a:rect l="l" t="t" r="r" b="b"/>
                  <a:pathLst>
                    <a:path w="367855" h="367950">
                      <a:moveTo>
                        <a:pt x="8096" y="0"/>
                      </a:moveTo>
                      <a:lnTo>
                        <a:pt x="367855" y="0"/>
                      </a:lnTo>
                      <a:lnTo>
                        <a:pt x="0" y="367951"/>
                      </a:lnTo>
                      <a:close/>
                    </a:path>
                  </a:pathLst>
                </a:custGeom>
                <a:grpFill/>
                <a:ln w="9525" cap="flat">
                  <a:noFill/>
                  <a:prstDash val="solid"/>
                  <a:miter/>
                </a:ln>
              </p:spPr>
              <p:txBody>
                <a:bodyPr rtlCol="0" anchor="ctr"/>
                <a:lstStyle/>
                <a:p>
                  <a:endParaRPr lang="zh-CN" altLang="en-US"/>
                </a:p>
              </p:txBody>
            </p:sp>
            <p:sp>
              <p:nvSpPr>
                <p:cNvPr id="69" name="任意多边形: 形状 68">
                  <a:extLst>
                    <a:ext uri="{FF2B5EF4-FFF2-40B4-BE49-F238E27FC236}">
                      <a16:creationId xmlns:a16="http://schemas.microsoft.com/office/drawing/2014/main" id="{ACB94663-AE29-849E-4641-13B6A5381F52}"/>
                    </a:ext>
                  </a:extLst>
                </p:cNvPr>
                <p:cNvSpPr/>
                <p:nvPr/>
              </p:nvSpPr>
              <p:spPr>
                <a:xfrm>
                  <a:off x="8810148" y="4249445"/>
                  <a:ext cx="367855" cy="367950"/>
                </a:xfrm>
                <a:custGeom>
                  <a:avLst/>
                  <a:gdLst>
                    <a:gd name="connsiteX0" fmla="*/ 8096 w 367855"/>
                    <a:gd name="connsiteY0" fmla="*/ 0 h 367950"/>
                    <a:gd name="connsiteX1" fmla="*/ 367855 w 367855"/>
                    <a:gd name="connsiteY1" fmla="*/ 0 h 367950"/>
                    <a:gd name="connsiteX2" fmla="*/ 0 w 367855"/>
                    <a:gd name="connsiteY2" fmla="*/ 367951 h 367950"/>
                  </a:gdLst>
                  <a:ahLst/>
                  <a:cxnLst>
                    <a:cxn ang="0">
                      <a:pos x="connsiteX0" y="connsiteY0"/>
                    </a:cxn>
                    <a:cxn ang="0">
                      <a:pos x="connsiteX1" y="connsiteY1"/>
                    </a:cxn>
                    <a:cxn ang="0">
                      <a:pos x="connsiteX2" y="connsiteY2"/>
                    </a:cxn>
                  </a:cxnLst>
                  <a:rect l="l" t="t" r="r" b="b"/>
                  <a:pathLst>
                    <a:path w="367855" h="367950">
                      <a:moveTo>
                        <a:pt x="8096" y="0"/>
                      </a:moveTo>
                      <a:lnTo>
                        <a:pt x="367855" y="0"/>
                      </a:lnTo>
                      <a:lnTo>
                        <a:pt x="0" y="367951"/>
                      </a:lnTo>
                      <a:close/>
                    </a:path>
                  </a:pathLst>
                </a:custGeom>
                <a:grpFill/>
                <a:ln w="9525" cap="flat">
                  <a:noFill/>
                  <a:prstDash val="solid"/>
                  <a:miter/>
                </a:ln>
              </p:spPr>
              <p:txBody>
                <a:bodyPr rtlCol="0" anchor="ctr"/>
                <a:lstStyle/>
                <a:p>
                  <a:endParaRPr lang="zh-CN" altLang="en-US"/>
                </a:p>
              </p:txBody>
            </p:sp>
          </p:grpSp>
        </p:grpSp>
        <p:sp>
          <p:nvSpPr>
            <p:cNvPr id="26" name="任意多边形: 形状 25">
              <a:extLst>
                <a:ext uri="{FF2B5EF4-FFF2-40B4-BE49-F238E27FC236}">
                  <a16:creationId xmlns:a16="http://schemas.microsoft.com/office/drawing/2014/main" id="{C5837270-5F39-0EB6-6060-000241E4DBD4}"/>
                </a:ext>
              </a:extLst>
            </p:cNvPr>
            <p:cNvSpPr/>
            <p:nvPr/>
          </p:nvSpPr>
          <p:spPr>
            <a:xfrm>
              <a:off x="3198399" y="2701537"/>
              <a:ext cx="2819495" cy="2136266"/>
            </a:xfrm>
            <a:custGeom>
              <a:avLst/>
              <a:gdLst>
                <a:gd name="connsiteX0" fmla="*/ 2444306 w 2819495"/>
                <a:gd name="connsiteY0" fmla="*/ 0 h 2136266"/>
                <a:gd name="connsiteX1" fmla="*/ 742283 w 2819495"/>
                <a:gd name="connsiteY1" fmla="*/ 0 h 2136266"/>
                <a:gd name="connsiteX2" fmla="*/ 367189 w 2819495"/>
                <a:gd name="connsiteY2" fmla="*/ 375095 h 2136266"/>
                <a:gd name="connsiteX3" fmla="*/ 367189 w 2819495"/>
                <a:gd name="connsiteY3" fmla="*/ 981647 h 2136266"/>
                <a:gd name="connsiteX4" fmla="*/ 0 w 2819495"/>
                <a:gd name="connsiteY4" fmla="*/ 981647 h 2136266"/>
                <a:gd name="connsiteX5" fmla="*/ 367284 w 2819495"/>
                <a:gd name="connsiteY5" fmla="*/ 1348931 h 2136266"/>
                <a:gd name="connsiteX6" fmla="*/ 367284 w 2819495"/>
                <a:gd name="connsiteY6" fmla="*/ 1761173 h 2136266"/>
                <a:gd name="connsiteX7" fmla="*/ 742378 w 2819495"/>
                <a:gd name="connsiteY7" fmla="*/ 2136267 h 2136266"/>
                <a:gd name="connsiteX8" fmla="*/ 2444401 w 2819495"/>
                <a:gd name="connsiteY8" fmla="*/ 2136267 h 2136266"/>
                <a:gd name="connsiteX9" fmla="*/ 2819495 w 2819495"/>
                <a:gd name="connsiteY9" fmla="*/ 1761173 h 2136266"/>
                <a:gd name="connsiteX10" fmla="*/ 2819495 w 2819495"/>
                <a:gd name="connsiteY10" fmla="*/ 375095 h 2136266"/>
                <a:gd name="connsiteX11" fmla="*/ 2444306 w 2819495"/>
                <a:gd name="connsiteY11" fmla="*/ 0 h 2136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19495" h="2136266">
                  <a:moveTo>
                    <a:pt x="2444306" y="0"/>
                  </a:moveTo>
                  <a:lnTo>
                    <a:pt x="742283" y="0"/>
                  </a:lnTo>
                  <a:cubicBezTo>
                    <a:pt x="535115" y="0"/>
                    <a:pt x="367189" y="167926"/>
                    <a:pt x="367189" y="375095"/>
                  </a:cubicBezTo>
                  <a:lnTo>
                    <a:pt x="367189" y="981647"/>
                  </a:lnTo>
                  <a:lnTo>
                    <a:pt x="0" y="981647"/>
                  </a:lnTo>
                  <a:lnTo>
                    <a:pt x="367284" y="1348931"/>
                  </a:lnTo>
                  <a:lnTo>
                    <a:pt x="367284" y="1761173"/>
                  </a:lnTo>
                  <a:cubicBezTo>
                    <a:pt x="367284" y="1968341"/>
                    <a:pt x="535210" y="2136267"/>
                    <a:pt x="742378" y="2136267"/>
                  </a:cubicBezTo>
                  <a:lnTo>
                    <a:pt x="2444401" y="2136267"/>
                  </a:lnTo>
                  <a:cubicBezTo>
                    <a:pt x="2651570" y="2136267"/>
                    <a:pt x="2819495" y="1968341"/>
                    <a:pt x="2819495" y="1761173"/>
                  </a:cubicBezTo>
                  <a:lnTo>
                    <a:pt x="2819495" y="375095"/>
                  </a:lnTo>
                  <a:cubicBezTo>
                    <a:pt x="2819400" y="167926"/>
                    <a:pt x="2651474" y="0"/>
                    <a:pt x="2444306" y="0"/>
                  </a:cubicBezTo>
                  <a:close/>
                </a:path>
              </a:pathLst>
            </a:custGeom>
            <a:solidFill>
              <a:schemeClr val="accent1"/>
            </a:solidFill>
            <a:ln w="9525" cap="flat">
              <a:noFill/>
              <a:prstDash val="solid"/>
              <a:miter/>
            </a:ln>
          </p:spPr>
          <p:txBody>
            <a:bodyPr rtlCol="0" anchor="ctr"/>
            <a:lstStyle/>
            <a:p>
              <a:endParaRPr lang="zh-CN" altLang="en-US"/>
            </a:p>
          </p:txBody>
        </p:sp>
        <p:grpSp>
          <p:nvGrpSpPr>
            <p:cNvPr id="27" name="图形 4">
              <a:extLst>
                <a:ext uri="{FF2B5EF4-FFF2-40B4-BE49-F238E27FC236}">
                  <a16:creationId xmlns:a16="http://schemas.microsoft.com/office/drawing/2014/main" id="{141074B1-F39C-41CB-532D-66C41EF41091}"/>
                </a:ext>
              </a:extLst>
            </p:cNvPr>
            <p:cNvGrpSpPr/>
            <p:nvPr/>
          </p:nvGrpSpPr>
          <p:grpSpPr>
            <a:xfrm>
              <a:off x="3997347" y="2294897"/>
              <a:ext cx="4387162" cy="3315479"/>
              <a:chOff x="3997347" y="2294897"/>
              <a:chExt cx="4387162" cy="3315479"/>
            </a:xfrm>
          </p:grpSpPr>
          <p:sp>
            <p:nvSpPr>
              <p:cNvPr id="28" name="任意多边形: 形状 27">
                <a:extLst>
                  <a:ext uri="{FF2B5EF4-FFF2-40B4-BE49-F238E27FC236}">
                    <a16:creationId xmlns:a16="http://schemas.microsoft.com/office/drawing/2014/main" id="{01BACBC2-A39D-1235-8AAB-35E233F0A359}"/>
                  </a:ext>
                </a:extLst>
              </p:cNvPr>
              <p:cNvSpPr/>
              <p:nvPr/>
            </p:nvSpPr>
            <p:spPr>
              <a:xfrm>
                <a:off x="5987098" y="3511167"/>
                <a:ext cx="249207" cy="170012"/>
              </a:xfrm>
              <a:custGeom>
                <a:avLst/>
                <a:gdLst>
                  <a:gd name="connsiteX0" fmla="*/ 24510 w 249207"/>
                  <a:gd name="connsiteY0" fmla="*/ 90388 h 170012"/>
                  <a:gd name="connsiteX1" fmla="*/ 90518 w 249207"/>
                  <a:gd name="connsiteY1" fmla="*/ 31047 h 170012"/>
                  <a:gd name="connsiteX2" fmla="*/ 164051 w 249207"/>
                  <a:gd name="connsiteY2" fmla="*/ 3424 h 170012"/>
                  <a:gd name="connsiteX3" fmla="*/ 135952 w 249207"/>
                  <a:gd name="connsiteY3" fmla="*/ 55907 h 170012"/>
                  <a:gd name="connsiteX4" fmla="*/ 249205 w 249207"/>
                  <a:gd name="connsiteY4" fmla="*/ 115534 h 170012"/>
                  <a:gd name="connsiteX5" fmla="*/ 180148 w 249207"/>
                  <a:gd name="connsiteY5" fmla="*/ 169636 h 170012"/>
                  <a:gd name="connsiteX6" fmla="*/ 6793 w 249207"/>
                  <a:gd name="connsiteY6" fmla="*/ 150205 h 170012"/>
                  <a:gd name="connsiteX7" fmla="*/ 24510 w 249207"/>
                  <a:gd name="connsiteY7" fmla="*/ 90388 h 17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207" h="170012">
                    <a:moveTo>
                      <a:pt x="24510" y="90388"/>
                    </a:moveTo>
                    <a:cubicBezTo>
                      <a:pt x="24510" y="90388"/>
                      <a:pt x="67468" y="38286"/>
                      <a:pt x="90518" y="31047"/>
                    </a:cubicBezTo>
                    <a:cubicBezTo>
                      <a:pt x="113568" y="23713"/>
                      <a:pt x="158241" y="-10863"/>
                      <a:pt x="164051" y="3424"/>
                    </a:cubicBezTo>
                    <a:cubicBezTo>
                      <a:pt x="169861" y="17712"/>
                      <a:pt x="134047" y="39619"/>
                      <a:pt x="135952" y="55907"/>
                    </a:cubicBezTo>
                    <a:cubicBezTo>
                      <a:pt x="137857" y="72195"/>
                      <a:pt x="249871" y="98293"/>
                      <a:pt x="249205" y="115534"/>
                    </a:cubicBezTo>
                    <a:cubicBezTo>
                      <a:pt x="248538" y="132774"/>
                      <a:pt x="222820" y="174398"/>
                      <a:pt x="180148" y="169636"/>
                    </a:cubicBezTo>
                    <a:cubicBezTo>
                      <a:pt x="137381" y="164873"/>
                      <a:pt x="28986" y="139156"/>
                      <a:pt x="6793" y="150205"/>
                    </a:cubicBezTo>
                    <a:cubicBezTo>
                      <a:pt x="-15590" y="161349"/>
                      <a:pt x="24510" y="90388"/>
                      <a:pt x="24510" y="90388"/>
                    </a:cubicBezTo>
                    <a:close/>
                  </a:path>
                </a:pathLst>
              </a:custGeom>
              <a:solidFill>
                <a:srgbClr val="F3AB75"/>
              </a:solidFill>
              <a:ln w="9525" cap="flat">
                <a:noFill/>
                <a:prstDash val="solid"/>
                <a:miter/>
              </a:ln>
            </p:spPr>
            <p:txBody>
              <a:bodyPr rtlCol="0" anchor="ctr"/>
              <a:lstStyle/>
              <a:p>
                <a:endParaRPr lang="zh-CN" altLang="en-US"/>
              </a:p>
            </p:txBody>
          </p:sp>
          <p:sp>
            <p:nvSpPr>
              <p:cNvPr id="31" name="任意多边形: 形状 30">
                <a:extLst>
                  <a:ext uri="{FF2B5EF4-FFF2-40B4-BE49-F238E27FC236}">
                    <a16:creationId xmlns:a16="http://schemas.microsoft.com/office/drawing/2014/main" id="{063EC553-6A33-E5A1-121A-4265F12B90EE}"/>
                  </a:ext>
                </a:extLst>
              </p:cNvPr>
              <p:cNvSpPr/>
              <p:nvPr/>
            </p:nvSpPr>
            <p:spPr>
              <a:xfrm>
                <a:off x="4784846" y="3011572"/>
                <a:ext cx="1246002" cy="735143"/>
              </a:xfrm>
              <a:custGeom>
                <a:avLst/>
                <a:gdLst>
                  <a:gd name="connsiteX0" fmla="*/ 71093 w 1246002"/>
                  <a:gd name="connsiteY0" fmla="*/ 336712 h 735143"/>
                  <a:gd name="connsiteX1" fmla="*/ 284549 w 1246002"/>
                  <a:gd name="connsiteY1" fmla="*/ 541786 h 735143"/>
                  <a:gd name="connsiteX2" fmla="*/ 788898 w 1246002"/>
                  <a:gd name="connsiteY2" fmla="*/ 735143 h 735143"/>
                  <a:gd name="connsiteX3" fmla="*/ 1159134 w 1246002"/>
                  <a:gd name="connsiteY3" fmla="*/ 675612 h 735143"/>
                  <a:gd name="connsiteX4" fmla="*/ 1159134 w 1246002"/>
                  <a:gd name="connsiteY4" fmla="*/ 675612 h 735143"/>
                  <a:gd name="connsiteX5" fmla="*/ 1246002 w 1246002"/>
                  <a:gd name="connsiteY5" fmla="*/ 653419 h 735143"/>
                  <a:gd name="connsiteX6" fmla="*/ 1243145 w 1246002"/>
                  <a:gd name="connsiteY6" fmla="*/ 553978 h 735143"/>
                  <a:gd name="connsiteX7" fmla="*/ 754703 w 1246002"/>
                  <a:gd name="connsiteY7" fmla="*/ 499685 h 735143"/>
                  <a:gd name="connsiteX8" fmla="*/ 485621 w 1246002"/>
                  <a:gd name="connsiteY8" fmla="*/ 187360 h 735143"/>
                  <a:gd name="connsiteX9" fmla="*/ 274738 w 1246002"/>
                  <a:gd name="connsiteY9" fmla="*/ 11910 h 735143"/>
                  <a:gd name="connsiteX10" fmla="*/ 71093 w 1246002"/>
                  <a:gd name="connsiteY10" fmla="*/ 336712 h 735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6002" h="735143">
                    <a:moveTo>
                      <a:pt x="71093" y="336712"/>
                    </a:moveTo>
                    <a:cubicBezTo>
                      <a:pt x="134339" y="421675"/>
                      <a:pt x="208444" y="488827"/>
                      <a:pt x="284549" y="541786"/>
                    </a:cubicBezTo>
                    <a:cubicBezTo>
                      <a:pt x="526484" y="710093"/>
                      <a:pt x="788898" y="735143"/>
                      <a:pt x="788898" y="735143"/>
                    </a:cubicBezTo>
                    <a:cubicBezTo>
                      <a:pt x="851762" y="715045"/>
                      <a:pt x="1044929" y="693995"/>
                      <a:pt x="1159134" y="675612"/>
                    </a:cubicBezTo>
                    <a:lnTo>
                      <a:pt x="1159134" y="675612"/>
                    </a:lnTo>
                    <a:cubicBezTo>
                      <a:pt x="1208855" y="667611"/>
                      <a:pt x="1243621" y="660086"/>
                      <a:pt x="1246002" y="653419"/>
                    </a:cubicBezTo>
                    <a:lnTo>
                      <a:pt x="1243145" y="553978"/>
                    </a:lnTo>
                    <a:cubicBezTo>
                      <a:pt x="1243145" y="553978"/>
                      <a:pt x="824140" y="531785"/>
                      <a:pt x="754703" y="499685"/>
                    </a:cubicBezTo>
                    <a:cubicBezTo>
                      <a:pt x="645261" y="405388"/>
                      <a:pt x="548582" y="282991"/>
                      <a:pt x="485621" y="187360"/>
                    </a:cubicBezTo>
                    <a:cubicBezTo>
                      <a:pt x="432377" y="106589"/>
                      <a:pt x="372845" y="46962"/>
                      <a:pt x="274738" y="11910"/>
                    </a:cubicBezTo>
                    <a:cubicBezTo>
                      <a:pt x="132815" y="-38763"/>
                      <a:pt x="-125407" y="72775"/>
                      <a:pt x="71093" y="336712"/>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sp>
            <p:nvSpPr>
              <p:cNvPr id="32" name="任意多边形: 形状 31">
                <a:extLst>
                  <a:ext uri="{FF2B5EF4-FFF2-40B4-BE49-F238E27FC236}">
                    <a16:creationId xmlns:a16="http://schemas.microsoft.com/office/drawing/2014/main" id="{7364FCD8-8EBA-5BB3-794D-CFB3D272105A}"/>
                  </a:ext>
                </a:extLst>
              </p:cNvPr>
              <p:cNvSpPr/>
              <p:nvPr/>
            </p:nvSpPr>
            <p:spPr>
              <a:xfrm>
                <a:off x="5048059" y="3422294"/>
                <a:ext cx="895921" cy="324421"/>
              </a:xfrm>
              <a:custGeom>
                <a:avLst/>
                <a:gdLst>
                  <a:gd name="connsiteX0" fmla="*/ 0 w 895921"/>
                  <a:gd name="connsiteY0" fmla="*/ 68485 h 324421"/>
                  <a:gd name="connsiteX1" fmla="*/ 21336 w 895921"/>
                  <a:gd name="connsiteY1" fmla="*/ 131064 h 324421"/>
                  <a:gd name="connsiteX2" fmla="*/ 525685 w 895921"/>
                  <a:gd name="connsiteY2" fmla="*/ 324421 h 324421"/>
                  <a:gd name="connsiteX3" fmla="*/ 895922 w 895921"/>
                  <a:gd name="connsiteY3" fmla="*/ 264890 h 324421"/>
                  <a:gd name="connsiteX4" fmla="*/ 517398 w 895921"/>
                  <a:gd name="connsiteY4" fmla="*/ 282226 h 324421"/>
                  <a:gd name="connsiteX5" fmla="*/ 131635 w 895921"/>
                  <a:gd name="connsiteY5" fmla="*/ 0 h 324421"/>
                  <a:gd name="connsiteX6" fmla="*/ 0 w 895921"/>
                  <a:gd name="connsiteY6" fmla="*/ 68485 h 32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5921" h="324421">
                    <a:moveTo>
                      <a:pt x="0" y="68485"/>
                    </a:moveTo>
                    <a:lnTo>
                      <a:pt x="21336" y="131064"/>
                    </a:lnTo>
                    <a:cubicBezTo>
                      <a:pt x="263271" y="299371"/>
                      <a:pt x="525685" y="324421"/>
                      <a:pt x="525685" y="324421"/>
                    </a:cubicBezTo>
                    <a:cubicBezTo>
                      <a:pt x="576167" y="324421"/>
                      <a:pt x="781717" y="283274"/>
                      <a:pt x="895922" y="264890"/>
                    </a:cubicBezTo>
                    <a:cubicBezTo>
                      <a:pt x="891445" y="265271"/>
                      <a:pt x="585121" y="289179"/>
                      <a:pt x="517398" y="282226"/>
                    </a:cubicBezTo>
                    <a:cubicBezTo>
                      <a:pt x="449199" y="275177"/>
                      <a:pt x="131635" y="0"/>
                      <a:pt x="131635" y="0"/>
                    </a:cubicBezTo>
                    <a:lnTo>
                      <a:pt x="0" y="68485"/>
                    </a:lnTo>
                    <a:close/>
                  </a:path>
                </a:pathLst>
              </a:custGeom>
              <a:solidFill>
                <a:srgbClr val="9AC8E5"/>
              </a:solidFill>
              <a:ln w="9525" cap="flat">
                <a:noFill/>
                <a:prstDash val="solid"/>
                <a:miter/>
              </a:ln>
            </p:spPr>
            <p:txBody>
              <a:bodyPr rtlCol="0" anchor="ctr"/>
              <a:lstStyle/>
              <a:p>
                <a:endParaRPr lang="zh-CN" altLang="en-US"/>
              </a:p>
            </p:txBody>
          </p:sp>
          <p:sp>
            <p:nvSpPr>
              <p:cNvPr id="33" name="任意多边形: 形状 32">
                <a:extLst>
                  <a:ext uri="{FF2B5EF4-FFF2-40B4-BE49-F238E27FC236}">
                    <a16:creationId xmlns:a16="http://schemas.microsoft.com/office/drawing/2014/main" id="{4475A34D-6045-A091-6004-DF93346D02FD}"/>
                  </a:ext>
                </a:extLst>
              </p:cNvPr>
              <p:cNvSpPr/>
              <p:nvPr/>
            </p:nvSpPr>
            <p:spPr>
              <a:xfrm>
                <a:off x="4615910" y="4361840"/>
                <a:ext cx="581024" cy="475011"/>
              </a:xfrm>
              <a:custGeom>
                <a:avLst/>
                <a:gdLst>
                  <a:gd name="connsiteX0" fmla="*/ 581025 w 581024"/>
                  <a:gd name="connsiteY0" fmla="*/ 36004 h 475011"/>
                  <a:gd name="connsiteX1" fmla="*/ 581025 w 581024"/>
                  <a:gd name="connsiteY1" fmla="*/ 36386 h 475011"/>
                  <a:gd name="connsiteX2" fmla="*/ 581025 w 581024"/>
                  <a:gd name="connsiteY2" fmla="*/ 36767 h 475011"/>
                  <a:gd name="connsiteX3" fmla="*/ 580834 w 581024"/>
                  <a:gd name="connsiteY3" fmla="*/ 39719 h 475011"/>
                  <a:gd name="connsiteX4" fmla="*/ 580644 w 581024"/>
                  <a:gd name="connsiteY4" fmla="*/ 42577 h 475011"/>
                  <a:gd name="connsiteX5" fmla="*/ 580453 w 581024"/>
                  <a:gd name="connsiteY5" fmla="*/ 45434 h 475011"/>
                  <a:gd name="connsiteX6" fmla="*/ 580073 w 581024"/>
                  <a:gd name="connsiteY6" fmla="*/ 50768 h 475011"/>
                  <a:gd name="connsiteX7" fmla="*/ 577406 w 581024"/>
                  <a:gd name="connsiteY7" fmla="*/ 84487 h 475011"/>
                  <a:gd name="connsiteX8" fmla="*/ 577025 w 581024"/>
                  <a:gd name="connsiteY8" fmla="*/ 89440 h 475011"/>
                  <a:gd name="connsiteX9" fmla="*/ 575501 w 581024"/>
                  <a:gd name="connsiteY9" fmla="*/ 109061 h 475011"/>
                  <a:gd name="connsiteX10" fmla="*/ 575024 w 581024"/>
                  <a:gd name="connsiteY10" fmla="*/ 116014 h 475011"/>
                  <a:gd name="connsiteX11" fmla="*/ 574929 w 581024"/>
                  <a:gd name="connsiteY11" fmla="*/ 117634 h 475011"/>
                  <a:gd name="connsiteX12" fmla="*/ 574453 w 581024"/>
                  <a:gd name="connsiteY12" fmla="*/ 123254 h 475011"/>
                  <a:gd name="connsiteX13" fmla="*/ 574072 w 581024"/>
                  <a:gd name="connsiteY13" fmla="*/ 128492 h 475011"/>
                  <a:gd name="connsiteX14" fmla="*/ 573691 w 581024"/>
                  <a:gd name="connsiteY14" fmla="*/ 133636 h 475011"/>
                  <a:gd name="connsiteX15" fmla="*/ 571881 w 581024"/>
                  <a:gd name="connsiteY15" fmla="*/ 156496 h 475011"/>
                  <a:gd name="connsiteX16" fmla="*/ 571595 w 581024"/>
                  <a:gd name="connsiteY16" fmla="*/ 160020 h 475011"/>
                  <a:gd name="connsiteX17" fmla="*/ 571309 w 581024"/>
                  <a:gd name="connsiteY17" fmla="*/ 163925 h 475011"/>
                  <a:gd name="connsiteX18" fmla="*/ 570643 w 581024"/>
                  <a:gd name="connsiteY18" fmla="*/ 172021 h 475011"/>
                  <a:gd name="connsiteX19" fmla="*/ 564642 w 581024"/>
                  <a:gd name="connsiteY19" fmla="*/ 248031 h 475011"/>
                  <a:gd name="connsiteX20" fmla="*/ 563594 w 581024"/>
                  <a:gd name="connsiteY20" fmla="*/ 261366 h 475011"/>
                  <a:gd name="connsiteX21" fmla="*/ 562166 w 581024"/>
                  <a:gd name="connsiteY21" fmla="*/ 279463 h 475011"/>
                  <a:gd name="connsiteX22" fmla="*/ 559499 w 581024"/>
                  <a:gd name="connsiteY22" fmla="*/ 312992 h 475011"/>
                  <a:gd name="connsiteX23" fmla="*/ 557022 w 581024"/>
                  <a:gd name="connsiteY23" fmla="*/ 344234 h 475011"/>
                  <a:gd name="connsiteX24" fmla="*/ 555022 w 581024"/>
                  <a:gd name="connsiteY24" fmla="*/ 369570 h 475011"/>
                  <a:gd name="connsiteX25" fmla="*/ 552450 w 581024"/>
                  <a:gd name="connsiteY25" fmla="*/ 401669 h 475011"/>
                  <a:gd name="connsiteX26" fmla="*/ 548354 w 581024"/>
                  <a:gd name="connsiteY26" fmla="*/ 452628 h 475011"/>
                  <a:gd name="connsiteX27" fmla="*/ 546640 w 581024"/>
                  <a:gd name="connsiteY27" fmla="*/ 475012 h 475011"/>
                  <a:gd name="connsiteX28" fmla="*/ 26575 w 581024"/>
                  <a:gd name="connsiteY28" fmla="*/ 475012 h 475011"/>
                  <a:gd name="connsiteX29" fmla="*/ 1524 w 581024"/>
                  <a:gd name="connsiteY29" fmla="*/ 26956 h 475011"/>
                  <a:gd name="connsiteX30" fmla="*/ 0 w 581024"/>
                  <a:gd name="connsiteY30" fmla="*/ 0 h 475011"/>
                  <a:gd name="connsiteX31" fmla="*/ 345758 w 581024"/>
                  <a:gd name="connsiteY31" fmla="*/ 21431 h 475011"/>
                  <a:gd name="connsiteX32" fmla="*/ 345853 w 581024"/>
                  <a:gd name="connsiteY32" fmla="*/ 21431 h 475011"/>
                  <a:gd name="connsiteX33" fmla="*/ 423767 w 581024"/>
                  <a:gd name="connsiteY33" fmla="*/ 26289 h 475011"/>
                  <a:gd name="connsiteX34" fmla="*/ 581025 w 581024"/>
                  <a:gd name="connsiteY34" fmla="*/ 36004 h 475011"/>
                  <a:gd name="connsiteX35" fmla="*/ 581025 w 581024"/>
                  <a:gd name="connsiteY35" fmla="*/ 36004 h 4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81024" h="475011">
                    <a:moveTo>
                      <a:pt x="581025" y="36004"/>
                    </a:moveTo>
                    <a:cubicBezTo>
                      <a:pt x="581025" y="36004"/>
                      <a:pt x="581025" y="36100"/>
                      <a:pt x="581025" y="36386"/>
                    </a:cubicBezTo>
                    <a:cubicBezTo>
                      <a:pt x="581025" y="36481"/>
                      <a:pt x="581025" y="36671"/>
                      <a:pt x="581025" y="36767"/>
                    </a:cubicBezTo>
                    <a:cubicBezTo>
                      <a:pt x="580930" y="37719"/>
                      <a:pt x="580834" y="38767"/>
                      <a:pt x="580834" y="39719"/>
                    </a:cubicBezTo>
                    <a:cubicBezTo>
                      <a:pt x="580739" y="40672"/>
                      <a:pt x="580644" y="41624"/>
                      <a:pt x="580644" y="42577"/>
                    </a:cubicBezTo>
                    <a:cubicBezTo>
                      <a:pt x="580549" y="43529"/>
                      <a:pt x="580549" y="44482"/>
                      <a:pt x="580453" y="45434"/>
                    </a:cubicBezTo>
                    <a:cubicBezTo>
                      <a:pt x="580358" y="47149"/>
                      <a:pt x="580168" y="48959"/>
                      <a:pt x="580073" y="50768"/>
                    </a:cubicBezTo>
                    <a:cubicBezTo>
                      <a:pt x="579215" y="61341"/>
                      <a:pt x="578358" y="72580"/>
                      <a:pt x="577406" y="84487"/>
                    </a:cubicBezTo>
                    <a:cubicBezTo>
                      <a:pt x="577310" y="86106"/>
                      <a:pt x="577120" y="87821"/>
                      <a:pt x="577025" y="89440"/>
                    </a:cubicBezTo>
                    <a:cubicBezTo>
                      <a:pt x="576548" y="95821"/>
                      <a:pt x="575977" y="102298"/>
                      <a:pt x="575501" y="109061"/>
                    </a:cubicBezTo>
                    <a:cubicBezTo>
                      <a:pt x="575310" y="111347"/>
                      <a:pt x="575119" y="113633"/>
                      <a:pt x="575024" y="116014"/>
                    </a:cubicBezTo>
                    <a:cubicBezTo>
                      <a:pt x="575024" y="116586"/>
                      <a:pt x="574929" y="117062"/>
                      <a:pt x="574929" y="117634"/>
                    </a:cubicBezTo>
                    <a:cubicBezTo>
                      <a:pt x="574834" y="119444"/>
                      <a:pt x="574643" y="121348"/>
                      <a:pt x="574453" y="123254"/>
                    </a:cubicBezTo>
                    <a:cubicBezTo>
                      <a:pt x="574358" y="124968"/>
                      <a:pt x="574167" y="126682"/>
                      <a:pt x="574072" y="128492"/>
                    </a:cubicBezTo>
                    <a:cubicBezTo>
                      <a:pt x="573976" y="130112"/>
                      <a:pt x="573786" y="131826"/>
                      <a:pt x="573691" y="133636"/>
                    </a:cubicBezTo>
                    <a:cubicBezTo>
                      <a:pt x="573024" y="141065"/>
                      <a:pt x="572452" y="148685"/>
                      <a:pt x="571881" y="156496"/>
                    </a:cubicBezTo>
                    <a:cubicBezTo>
                      <a:pt x="571786" y="157734"/>
                      <a:pt x="571691" y="158877"/>
                      <a:pt x="571595" y="160020"/>
                    </a:cubicBezTo>
                    <a:cubicBezTo>
                      <a:pt x="571500" y="161354"/>
                      <a:pt x="571405" y="162592"/>
                      <a:pt x="571309" y="163925"/>
                    </a:cubicBezTo>
                    <a:cubicBezTo>
                      <a:pt x="571119" y="166592"/>
                      <a:pt x="570928" y="169259"/>
                      <a:pt x="570643" y="172021"/>
                    </a:cubicBezTo>
                    <a:cubicBezTo>
                      <a:pt x="568738" y="196120"/>
                      <a:pt x="566737" y="221647"/>
                      <a:pt x="564642" y="248031"/>
                    </a:cubicBezTo>
                    <a:cubicBezTo>
                      <a:pt x="564261" y="252508"/>
                      <a:pt x="563975" y="256889"/>
                      <a:pt x="563594" y="261366"/>
                    </a:cubicBezTo>
                    <a:cubicBezTo>
                      <a:pt x="563118" y="267367"/>
                      <a:pt x="562642" y="273463"/>
                      <a:pt x="562166" y="279463"/>
                    </a:cubicBezTo>
                    <a:cubicBezTo>
                      <a:pt x="561308" y="290322"/>
                      <a:pt x="560451" y="301562"/>
                      <a:pt x="559499" y="312992"/>
                    </a:cubicBezTo>
                    <a:cubicBezTo>
                      <a:pt x="558736" y="323279"/>
                      <a:pt x="557879" y="333756"/>
                      <a:pt x="557022" y="344234"/>
                    </a:cubicBezTo>
                    <a:cubicBezTo>
                      <a:pt x="556355" y="352615"/>
                      <a:pt x="555689" y="361093"/>
                      <a:pt x="555022" y="369570"/>
                    </a:cubicBezTo>
                    <a:cubicBezTo>
                      <a:pt x="554165" y="380238"/>
                      <a:pt x="553307" y="390906"/>
                      <a:pt x="552450" y="401669"/>
                    </a:cubicBezTo>
                    <a:cubicBezTo>
                      <a:pt x="551117" y="418529"/>
                      <a:pt x="549783" y="435578"/>
                      <a:pt x="548354" y="452628"/>
                    </a:cubicBezTo>
                    <a:cubicBezTo>
                      <a:pt x="547783" y="460153"/>
                      <a:pt x="547211" y="467582"/>
                      <a:pt x="546640" y="475012"/>
                    </a:cubicBezTo>
                    <a:lnTo>
                      <a:pt x="26575" y="475012"/>
                    </a:lnTo>
                    <a:cubicBezTo>
                      <a:pt x="14573" y="266605"/>
                      <a:pt x="5048" y="91821"/>
                      <a:pt x="1524" y="26956"/>
                    </a:cubicBezTo>
                    <a:cubicBezTo>
                      <a:pt x="571" y="9525"/>
                      <a:pt x="0" y="0"/>
                      <a:pt x="0" y="0"/>
                    </a:cubicBezTo>
                    <a:lnTo>
                      <a:pt x="345758" y="21431"/>
                    </a:lnTo>
                    <a:cubicBezTo>
                      <a:pt x="345758" y="21431"/>
                      <a:pt x="345853" y="21431"/>
                      <a:pt x="345853" y="21431"/>
                    </a:cubicBezTo>
                    <a:lnTo>
                      <a:pt x="423767" y="26289"/>
                    </a:lnTo>
                    <a:lnTo>
                      <a:pt x="581025" y="36004"/>
                    </a:lnTo>
                    <a:lnTo>
                      <a:pt x="581025" y="36004"/>
                    </a:lnTo>
                    <a:close/>
                  </a:path>
                </a:pathLst>
              </a:custGeom>
              <a:solidFill>
                <a:srgbClr val="35488A"/>
              </a:solidFill>
              <a:ln w="9525" cap="flat">
                <a:noFill/>
                <a:prstDash val="solid"/>
                <a:miter/>
              </a:ln>
            </p:spPr>
            <p:txBody>
              <a:bodyPr rtlCol="0" anchor="ctr"/>
              <a:lstStyle/>
              <a:p>
                <a:endParaRPr lang="zh-CN" altLang="en-US"/>
              </a:p>
            </p:txBody>
          </p:sp>
          <p:sp>
            <p:nvSpPr>
              <p:cNvPr id="34" name="任意多边形: 形状 33">
                <a:extLst>
                  <a:ext uri="{FF2B5EF4-FFF2-40B4-BE49-F238E27FC236}">
                    <a16:creationId xmlns:a16="http://schemas.microsoft.com/office/drawing/2014/main" id="{58CD79BB-9D6B-0789-719E-311D9A995A8C}"/>
                  </a:ext>
                </a:extLst>
              </p:cNvPr>
              <p:cNvSpPr/>
              <p:nvPr/>
            </p:nvSpPr>
            <p:spPr>
              <a:xfrm>
                <a:off x="4615910" y="4308214"/>
                <a:ext cx="588168" cy="528732"/>
              </a:xfrm>
              <a:custGeom>
                <a:avLst/>
                <a:gdLst>
                  <a:gd name="connsiteX0" fmla="*/ 588169 w 588168"/>
                  <a:gd name="connsiteY0" fmla="*/ 0 h 528732"/>
                  <a:gd name="connsiteX1" fmla="*/ 587026 w 588168"/>
                  <a:gd name="connsiteY1" fmla="*/ 14288 h 528732"/>
                  <a:gd name="connsiteX2" fmla="*/ 581025 w 588168"/>
                  <a:gd name="connsiteY2" fmla="*/ 89726 h 528732"/>
                  <a:gd name="connsiteX3" fmla="*/ 581025 w 588168"/>
                  <a:gd name="connsiteY3" fmla="*/ 90106 h 528732"/>
                  <a:gd name="connsiteX4" fmla="*/ 581025 w 588168"/>
                  <a:gd name="connsiteY4" fmla="*/ 90488 h 528732"/>
                  <a:gd name="connsiteX5" fmla="*/ 580834 w 588168"/>
                  <a:gd name="connsiteY5" fmla="*/ 93440 h 528732"/>
                  <a:gd name="connsiteX6" fmla="*/ 580644 w 588168"/>
                  <a:gd name="connsiteY6" fmla="*/ 96298 h 528732"/>
                  <a:gd name="connsiteX7" fmla="*/ 580453 w 588168"/>
                  <a:gd name="connsiteY7" fmla="*/ 99155 h 528732"/>
                  <a:gd name="connsiteX8" fmla="*/ 580073 w 588168"/>
                  <a:gd name="connsiteY8" fmla="*/ 104489 h 528732"/>
                  <a:gd name="connsiteX9" fmla="*/ 577406 w 588168"/>
                  <a:gd name="connsiteY9" fmla="*/ 138208 h 528732"/>
                  <a:gd name="connsiteX10" fmla="*/ 577025 w 588168"/>
                  <a:gd name="connsiteY10" fmla="*/ 143161 h 528732"/>
                  <a:gd name="connsiteX11" fmla="*/ 575501 w 588168"/>
                  <a:gd name="connsiteY11" fmla="*/ 162782 h 528732"/>
                  <a:gd name="connsiteX12" fmla="*/ 575024 w 588168"/>
                  <a:gd name="connsiteY12" fmla="*/ 169736 h 528732"/>
                  <a:gd name="connsiteX13" fmla="*/ 574929 w 588168"/>
                  <a:gd name="connsiteY13" fmla="*/ 171355 h 528732"/>
                  <a:gd name="connsiteX14" fmla="*/ 574453 w 588168"/>
                  <a:gd name="connsiteY14" fmla="*/ 176975 h 528732"/>
                  <a:gd name="connsiteX15" fmla="*/ 574072 w 588168"/>
                  <a:gd name="connsiteY15" fmla="*/ 182213 h 528732"/>
                  <a:gd name="connsiteX16" fmla="*/ 573691 w 588168"/>
                  <a:gd name="connsiteY16" fmla="*/ 187357 h 528732"/>
                  <a:gd name="connsiteX17" fmla="*/ 571881 w 588168"/>
                  <a:gd name="connsiteY17" fmla="*/ 210217 h 528732"/>
                  <a:gd name="connsiteX18" fmla="*/ 571595 w 588168"/>
                  <a:gd name="connsiteY18" fmla="*/ 213741 h 528732"/>
                  <a:gd name="connsiteX19" fmla="*/ 571309 w 588168"/>
                  <a:gd name="connsiteY19" fmla="*/ 217646 h 528732"/>
                  <a:gd name="connsiteX20" fmla="*/ 570643 w 588168"/>
                  <a:gd name="connsiteY20" fmla="*/ 225743 h 528732"/>
                  <a:gd name="connsiteX21" fmla="*/ 564642 w 588168"/>
                  <a:gd name="connsiteY21" fmla="*/ 301752 h 528732"/>
                  <a:gd name="connsiteX22" fmla="*/ 563594 w 588168"/>
                  <a:gd name="connsiteY22" fmla="*/ 315087 h 528732"/>
                  <a:gd name="connsiteX23" fmla="*/ 562166 w 588168"/>
                  <a:gd name="connsiteY23" fmla="*/ 333185 h 528732"/>
                  <a:gd name="connsiteX24" fmla="*/ 559499 w 588168"/>
                  <a:gd name="connsiteY24" fmla="*/ 366713 h 528732"/>
                  <a:gd name="connsiteX25" fmla="*/ 557022 w 588168"/>
                  <a:gd name="connsiteY25" fmla="*/ 397955 h 528732"/>
                  <a:gd name="connsiteX26" fmla="*/ 555022 w 588168"/>
                  <a:gd name="connsiteY26" fmla="*/ 423291 h 528732"/>
                  <a:gd name="connsiteX27" fmla="*/ 552450 w 588168"/>
                  <a:gd name="connsiteY27" fmla="*/ 455390 h 528732"/>
                  <a:gd name="connsiteX28" fmla="*/ 548354 w 588168"/>
                  <a:gd name="connsiteY28" fmla="*/ 506349 h 528732"/>
                  <a:gd name="connsiteX29" fmla="*/ 546640 w 588168"/>
                  <a:gd name="connsiteY29" fmla="*/ 528733 h 528732"/>
                  <a:gd name="connsiteX30" fmla="*/ 26575 w 588168"/>
                  <a:gd name="connsiteY30" fmla="*/ 528733 h 528732"/>
                  <a:gd name="connsiteX31" fmla="*/ 1524 w 588168"/>
                  <a:gd name="connsiteY31" fmla="*/ 80677 h 528732"/>
                  <a:gd name="connsiteX32" fmla="*/ 0 w 588168"/>
                  <a:gd name="connsiteY32" fmla="*/ 53721 h 528732"/>
                  <a:gd name="connsiteX33" fmla="*/ 450723 w 588168"/>
                  <a:gd name="connsiteY33" fmla="*/ 12573 h 528732"/>
                  <a:gd name="connsiteX34" fmla="*/ 588169 w 588168"/>
                  <a:gd name="connsiteY34" fmla="*/ 0 h 528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88168" h="528732">
                    <a:moveTo>
                      <a:pt x="588169" y="0"/>
                    </a:moveTo>
                    <a:cubicBezTo>
                      <a:pt x="588169" y="0"/>
                      <a:pt x="587788" y="4953"/>
                      <a:pt x="587026" y="14288"/>
                    </a:cubicBezTo>
                    <a:cubicBezTo>
                      <a:pt x="585883" y="29242"/>
                      <a:pt x="583787" y="55245"/>
                      <a:pt x="581025" y="89726"/>
                    </a:cubicBezTo>
                    <a:lnTo>
                      <a:pt x="581025" y="90106"/>
                    </a:lnTo>
                    <a:cubicBezTo>
                      <a:pt x="581025" y="90202"/>
                      <a:pt x="581025" y="90392"/>
                      <a:pt x="581025" y="90488"/>
                    </a:cubicBezTo>
                    <a:cubicBezTo>
                      <a:pt x="580930" y="91440"/>
                      <a:pt x="580834" y="92488"/>
                      <a:pt x="580834" y="93440"/>
                    </a:cubicBezTo>
                    <a:cubicBezTo>
                      <a:pt x="580739" y="94393"/>
                      <a:pt x="580644" y="95345"/>
                      <a:pt x="580644" y="96298"/>
                    </a:cubicBezTo>
                    <a:cubicBezTo>
                      <a:pt x="580549" y="97250"/>
                      <a:pt x="580549" y="98203"/>
                      <a:pt x="580453" y="99155"/>
                    </a:cubicBezTo>
                    <a:cubicBezTo>
                      <a:pt x="580358" y="100870"/>
                      <a:pt x="580168" y="102679"/>
                      <a:pt x="580073" y="104489"/>
                    </a:cubicBezTo>
                    <a:cubicBezTo>
                      <a:pt x="579215" y="115062"/>
                      <a:pt x="578358" y="126302"/>
                      <a:pt x="577406" y="138208"/>
                    </a:cubicBezTo>
                    <a:cubicBezTo>
                      <a:pt x="577310" y="139827"/>
                      <a:pt x="577120" y="141542"/>
                      <a:pt x="577025" y="143161"/>
                    </a:cubicBezTo>
                    <a:cubicBezTo>
                      <a:pt x="576548" y="149543"/>
                      <a:pt x="575977" y="156020"/>
                      <a:pt x="575501" y="162782"/>
                    </a:cubicBezTo>
                    <a:cubicBezTo>
                      <a:pt x="575310" y="165068"/>
                      <a:pt x="575119" y="167354"/>
                      <a:pt x="575024" y="169736"/>
                    </a:cubicBezTo>
                    <a:cubicBezTo>
                      <a:pt x="575024" y="170307"/>
                      <a:pt x="574929" y="170783"/>
                      <a:pt x="574929" y="171355"/>
                    </a:cubicBezTo>
                    <a:cubicBezTo>
                      <a:pt x="574834" y="173164"/>
                      <a:pt x="574643" y="175070"/>
                      <a:pt x="574453" y="176975"/>
                    </a:cubicBezTo>
                    <a:cubicBezTo>
                      <a:pt x="574358" y="178689"/>
                      <a:pt x="574167" y="180404"/>
                      <a:pt x="574072" y="182213"/>
                    </a:cubicBezTo>
                    <a:cubicBezTo>
                      <a:pt x="573976" y="183833"/>
                      <a:pt x="573786" y="185547"/>
                      <a:pt x="573691" y="187357"/>
                    </a:cubicBezTo>
                    <a:cubicBezTo>
                      <a:pt x="573024" y="194786"/>
                      <a:pt x="572452" y="202406"/>
                      <a:pt x="571881" y="210217"/>
                    </a:cubicBezTo>
                    <a:cubicBezTo>
                      <a:pt x="571786" y="211455"/>
                      <a:pt x="571691" y="212598"/>
                      <a:pt x="571595" y="213741"/>
                    </a:cubicBezTo>
                    <a:cubicBezTo>
                      <a:pt x="571500" y="215075"/>
                      <a:pt x="571405" y="216313"/>
                      <a:pt x="571309" y="217646"/>
                    </a:cubicBezTo>
                    <a:cubicBezTo>
                      <a:pt x="571119" y="220313"/>
                      <a:pt x="570928" y="222980"/>
                      <a:pt x="570643" y="225743"/>
                    </a:cubicBezTo>
                    <a:cubicBezTo>
                      <a:pt x="568738" y="249841"/>
                      <a:pt x="566737" y="275368"/>
                      <a:pt x="564642" y="301752"/>
                    </a:cubicBezTo>
                    <a:cubicBezTo>
                      <a:pt x="564261" y="306229"/>
                      <a:pt x="563975" y="310610"/>
                      <a:pt x="563594" y="315087"/>
                    </a:cubicBezTo>
                    <a:cubicBezTo>
                      <a:pt x="563118" y="321088"/>
                      <a:pt x="562642" y="327184"/>
                      <a:pt x="562166" y="333185"/>
                    </a:cubicBezTo>
                    <a:cubicBezTo>
                      <a:pt x="561308" y="344043"/>
                      <a:pt x="560451" y="355283"/>
                      <a:pt x="559499" y="366713"/>
                    </a:cubicBezTo>
                    <a:cubicBezTo>
                      <a:pt x="558736" y="377000"/>
                      <a:pt x="557879" y="387477"/>
                      <a:pt x="557022" y="397955"/>
                    </a:cubicBezTo>
                    <a:cubicBezTo>
                      <a:pt x="556355" y="406337"/>
                      <a:pt x="555689" y="414814"/>
                      <a:pt x="555022" y="423291"/>
                    </a:cubicBezTo>
                    <a:cubicBezTo>
                      <a:pt x="554165" y="433959"/>
                      <a:pt x="553307" y="444627"/>
                      <a:pt x="552450" y="455390"/>
                    </a:cubicBezTo>
                    <a:cubicBezTo>
                      <a:pt x="551117" y="472250"/>
                      <a:pt x="549783" y="489299"/>
                      <a:pt x="548354" y="506349"/>
                    </a:cubicBezTo>
                    <a:cubicBezTo>
                      <a:pt x="547783" y="513874"/>
                      <a:pt x="547211" y="521303"/>
                      <a:pt x="546640" y="528733"/>
                    </a:cubicBezTo>
                    <a:lnTo>
                      <a:pt x="26575" y="528733"/>
                    </a:lnTo>
                    <a:cubicBezTo>
                      <a:pt x="14573" y="320326"/>
                      <a:pt x="5048" y="145542"/>
                      <a:pt x="1524" y="80677"/>
                    </a:cubicBezTo>
                    <a:cubicBezTo>
                      <a:pt x="571" y="63246"/>
                      <a:pt x="0" y="53721"/>
                      <a:pt x="0" y="53721"/>
                    </a:cubicBezTo>
                    <a:lnTo>
                      <a:pt x="450723" y="12573"/>
                    </a:lnTo>
                    <a:lnTo>
                      <a:pt x="588169" y="0"/>
                    </a:lnTo>
                    <a:close/>
                  </a:path>
                </a:pathLst>
              </a:custGeom>
              <a:solidFill>
                <a:schemeClr val="accent1">
                  <a:lumMod val="50000"/>
                </a:schemeClr>
              </a:solidFill>
              <a:ln w="9525" cap="flat">
                <a:noFill/>
                <a:prstDash val="solid"/>
                <a:miter/>
              </a:ln>
            </p:spPr>
            <p:txBody>
              <a:bodyPr rtlCol="0" anchor="ctr"/>
              <a:lstStyle/>
              <a:p>
                <a:endParaRPr lang="zh-CN" altLang="en-US"/>
              </a:p>
            </p:txBody>
          </p:sp>
          <p:sp>
            <p:nvSpPr>
              <p:cNvPr id="35" name="任意多边形: 形状 34">
                <a:extLst>
                  <a:ext uri="{FF2B5EF4-FFF2-40B4-BE49-F238E27FC236}">
                    <a16:creationId xmlns:a16="http://schemas.microsoft.com/office/drawing/2014/main" id="{671A5680-9CF9-FC0E-420C-3D080BEAFF2E}"/>
                  </a:ext>
                </a:extLst>
              </p:cNvPr>
              <p:cNvSpPr/>
              <p:nvPr/>
            </p:nvSpPr>
            <p:spPr>
              <a:xfrm>
                <a:off x="4330922" y="4149218"/>
                <a:ext cx="740283" cy="687729"/>
              </a:xfrm>
              <a:custGeom>
                <a:avLst/>
                <a:gdLst>
                  <a:gd name="connsiteX0" fmla="*/ 740283 w 740283"/>
                  <a:gd name="connsiteY0" fmla="*/ 158996 h 687729"/>
                  <a:gd name="connsiteX1" fmla="*/ 735235 w 740283"/>
                  <a:gd name="connsiteY1" fmla="*/ 171569 h 687729"/>
                  <a:gd name="connsiteX2" fmla="*/ 716756 w 740283"/>
                  <a:gd name="connsiteY2" fmla="*/ 217575 h 687729"/>
                  <a:gd name="connsiteX3" fmla="*/ 708279 w 740283"/>
                  <a:gd name="connsiteY3" fmla="*/ 239006 h 687729"/>
                  <a:gd name="connsiteX4" fmla="*/ 531114 w 740283"/>
                  <a:gd name="connsiteY4" fmla="*/ 687729 h 687729"/>
                  <a:gd name="connsiteX5" fmla="*/ 0 w 740283"/>
                  <a:gd name="connsiteY5" fmla="*/ 687729 h 687729"/>
                  <a:gd name="connsiteX6" fmla="*/ 98584 w 740283"/>
                  <a:gd name="connsiteY6" fmla="*/ 189571 h 687729"/>
                  <a:gd name="connsiteX7" fmla="*/ 291179 w 740283"/>
                  <a:gd name="connsiteY7" fmla="*/ 405 h 687729"/>
                  <a:gd name="connsiteX8" fmla="*/ 740283 w 740283"/>
                  <a:gd name="connsiteY8" fmla="*/ 158996 h 687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0283" h="687729">
                    <a:moveTo>
                      <a:pt x="740283" y="158996"/>
                    </a:moveTo>
                    <a:cubicBezTo>
                      <a:pt x="740283" y="158996"/>
                      <a:pt x="738569" y="163378"/>
                      <a:pt x="735235" y="171569"/>
                    </a:cubicBezTo>
                    <a:cubicBezTo>
                      <a:pt x="731234" y="181475"/>
                      <a:pt x="724948" y="197192"/>
                      <a:pt x="716756" y="217575"/>
                    </a:cubicBezTo>
                    <a:cubicBezTo>
                      <a:pt x="714089" y="224242"/>
                      <a:pt x="711232" y="231386"/>
                      <a:pt x="708279" y="239006"/>
                    </a:cubicBezTo>
                    <a:cubicBezTo>
                      <a:pt x="669988" y="334923"/>
                      <a:pt x="602075" y="505706"/>
                      <a:pt x="531114" y="687729"/>
                    </a:cubicBezTo>
                    <a:lnTo>
                      <a:pt x="0" y="687729"/>
                    </a:lnTo>
                    <a:cubicBezTo>
                      <a:pt x="18764" y="508373"/>
                      <a:pt x="46482" y="322636"/>
                      <a:pt x="98584" y="189571"/>
                    </a:cubicBezTo>
                    <a:cubicBezTo>
                      <a:pt x="142399" y="77558"/>
                      <a:pt x="203549" y="2882"/>
                      <a:pt x="291179" y="405"/>
                    </a:cubicBezTo>
                    <a:cubicBezTo>
                      <a:pt x="634460" y="-9310"/>
                      <a:pt x="740283" y="158996"/>
                      <a:pt x="740283" y="158996"/>
                    </a:cubicBezTo>
                    <a:close/>
                  </a:path>
                </a:pathLst>
              </a:custGeom>
              <a:solidFill>
                <a:schemeClr val="accent1">
                  <a:lumMod val="50000"/>
                </a:schemeClr>
              </a:solidFill>
              <a:ln w="9525" cap="flat">
                <a:noFill/>
                <a:prstDash val="solid"/>
                <a:miter/>
              </a:ln>
            </p:spPr>
            <p:txBody>
              <a:bodyPr rtlCol="0" anchor="ctr"/>
              <a:lstStyle/>
              <a:p>
                <a:endParaRPr lang="zh-CN" altLang="en-US"/>
              </a:p>
            </p:txBody>
          </p:sp>
          <p:sp>
            <p:nvSpPr>
              <p:cNvPr id="36" name="任意多边形: 形状 35">
                <a:extLst>
                  <a:ext uri="{FF2B5EF4-FFF2-40B4-BE49-F238E27FC236}">
                    <a16:creationId xmlns:a16="http://schemas.microsoft.com/office/drawing/2014/main" id="{35EE32D1-FA76-B5C1-2079-CE00036CD351}"/>
                  </a:ext>
                </a:extLst>
              </p:cNvPr>
              <p:cNvSpPr/>
              <p:nvPr/>
            </p:nvSpPr>
            <p:spPr>
              <a:xfrm>
                <a:off x="4645533" y="2771217"/>
                <a:ext cx="296287" cy="347669"/>
              </a:xfrm>
              <a:custGeom>
                <a:avLst/>
                <a:gdLst>
                  <a:gd name="connsiteX0" fmla="*/ 277939 w 296287"/>
                  <a:gd name="connsiteY0" fmla="*/ 323512 h 347669"/>
                  <a:gd name="connsiteX1" fmla="*/ 135446 w 296287"/>
                  <a:gd name="connsiteY1" fmla="*/ 342657 h 347669"/>
                  <a:gd name="connsiteX2" fmla="*/ 38957 w 296287"/>
                  <a:gd name="connsiteY2" fmla="*/ 301890 h 347669"/>
                  <a:gd name="connsiteX3" fmla="*/ 0 w 296287"/>
                  <a:gd name="connsiteY3" fmla="*/ 272553 h 347669"/>
                  <a:gd name="connsiteX4" fmla="*/ 4572 w 296287"/>
                  <a:gd name="connsiteY4" fmla="*/ 265219 h 347669"/>
                  <a:gd name="connsiteX5" fmla="*/ 44577 w 296287"/>
                  <a:gd name="connsiteY5" fmla="*/ 615 h 347669"/>
                  <a:gd name="connsiteX6" fmla="*/ 80963 w 296287"/>
                  <a:gd name="connsiteY6" fmla="*/ 6616 h 347669"/>
                  <a:gd name="connsiteX7" fmla="*/ 284321 w 296287"/>
                  <a:gd name="connsiteY7" fmla="*/ 61194 h 347669"/>
                  <a:gd name="connsiteX8" fmla="*/ 284512 w 296287"/>
                  <a:gd name="connsiteY8" fmla="*/ 61194 h 347669"/>
                  <a:gd name="connsiteX9" fmla="*/ 291560 w 296287"/>
                  <a:gd name="connsiteY9" fmla="*/ 147776 h 347669"/>
                  <a:gd name="connsiteX10" fmla="*/ 293084 w 296287"/>
                  <a:gd name="connsiteY10" fmla="*/ 163111 h 347669"/>
                  <a:gd name="connsiteX11" fmla="*/ 295275 w 296287"/>
                  <a:gd name="connsiteY11" fmla="*/ 183590 h 347669"/>
                  <a:gd name="connsiteX12" fmla="*/ 277939 w 296287"/>
                  <a:gd name="connsiteY12" fmla="*/ 323512 h 34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6287" h="347669">
                    <a:moveTo>
                      <a:pt x="277939" y="323512"/>
                    </a:moveTo>
                    <a:cubicBezTo>
                      <a:pt x="227457" y="350087"/>
                      <a:pt x="178213" y="351802"/>
                      <a:pt x="135446" y="342657"/>
                    </a:cubicBezTo>
                    <a:cubicBezTo>
                      <a:pt x="96393" y="334466"/>
                      <a:pt x="62865" y="317226"/>
                      <a:pt x="38957" y="301890"/>
                    </a:cubicBezTo>
                    <a:cubicBezTo>
                      <a:pt x="14478" y="286174"/>
                      <a:pt x="0" y="272553"/>
                      <a:pt x="0" y="272553"/>
                    </a:cubicBezTo>
                    <a:cubicBezTo>
                      <a:pt x="0" y="272553"/>
                      <a:pt x="1714" y="270077"/>
                      <a:pt x="4572" y="265219"/>
                    </a:cubicBezTo>
                    <a:cubicBezTo>
                      <a:pt x="19526" y="239692"/>
                      <a:pt x="64675" y="147967"/>
                      <a:pt x="44577" y="615"/>
                    </a:cubicBezTo>
                    <a:cubicBezTo>
                      <a:pt x="44291" y="-1290"/>
                      <a:pt x="58864" y="1377"/>
                      <a:pt x="80963" y="6616"/>
                    </a:cubicBezTo>
                    <a:cubicBezTo>
                      <a:pt x="146590" y="22141"/>
                      <a:pt x="278511" y="59574"/>
                      <a:pt x="284321" y="61194"/>
                    </a:cubicBezTo>
                    <a:cubicBezTo>
                      <a:pt x="284417" y="61194"/>
                      <a:pt x="284512" y="61194"/>
                      <a:pt x="284512" y="61194"/>
                    </a:cubicBezTo>
                    <a:cubicBezTo>
                      <a:pt x="284512" y="61194"/>
                      <a:pt x="286131" y="92150"/>
                      <a:pt x="291560" y="147776"/>
                    </a:cubicBezTo>
                    <a:cubicBezTo>
                      <a:pt x="292037" y="152634"/>
                      <a:pt x="292513" y="157777"/>
                      <a:pt x="293084" y="163111"/>
                    </a:cubicBezTo>
                    <a:cubicBezTo>
                      <a:pt x="293751" y="169588"/>
                      <a:pt x="294418" y="176542"/>
                      <a:pt x="295275" y="183590"/>
                    </a:cubicBezTo>
                    <a:cubicBezTo>
                      <a:pt x="301371" y="241502"/>
                      <a:pt x="277939" y="323512"/>
                      <a:pt x="277939" y="323512"/>
                    </a:cubicBezTo>
                    <a:close/>
                  </a:path>
                </a:pathLst>
              </a:custGeom>
              <a:solidFill>
                <a:srgbClr val="F3AB75"/>
              </a:solidFill>
              <a:ln w="9525" cap="flat">
                <a:noFill/>
                <a:prstDash val="solid"/>
                <a:miter/>
              </a:ln>
            </p:spPr>
            <p:txBody>
              <a:bodyPr rtlCol="0" anchor="ctr"/>
              <a:lstStyle/>
              <a:p>
                <a:endParaRPr lang="zh-CN" altLang="en-US"/>
              </a:p>
            </p:txBody>
          </p:sp>
          <p:sp>
            <p:nvSpPr>
              <p:cNvPr id="37" name="任意多边形: 形状 36">
                <a:extLst>
                  <a:ext uri="{FF2B5EF4-FFF2-40B4-BE49-F238E27FC236}">
                    <a16:creationId xmlns:a16="http://schemas.microsoft.com/office/drawing/2014/main" id="{79D89324-93ED-7221-0C30-C41F57A1EB9A}"/>
                  </a:ext>
                </a:extLst>
              </p:cNvPr>
              <p:cNvSpPr/>
              <p:nvPr/>
            </p:nvSpPr>
            <p:spPr>
              <a:xfrm>
                <a:off x="4693062" y="2777928"/>
                <a:ext cx="244125" cy="143532"/>
              </a:xfrm>
              <a:custGeom>
                <a:avLst/>
                <a:gdLst>
                  <a:gd name="connsiteX0" fmla="*/ 244126 w 244125"/>
                  <a:gd name="connsiteY0" fmla="*/ 141161 h 143532"/>
                  <a:gd name="connsiteX1" fmla="*/ 0 w 244125"/>
                  <a:gd name="connsiteY1" fmla="*/ 18955 h 143532"/>
                  <a:gd name="connsiteX2" fmla="*/ 33528 w 244125"/>
                  <a:gd name="connsiteY2" fmla="*/ 0 h 143532"/>
                  <a:gd name="connsiteX3" fmla="*/ 236887 w 244125"/>
                  <a:gd name="connsiteY3" fmla="*/ 54578 h 143532"/>
                  <a:gd name="connsiteX4" fmla="*/ 237077 w 244125"/>
                  <a:gd name="connsiteY4" fmla="*/ 54578 h 143532"/>
                  <a:gd name="connsiteX5" fmla="*/ 244126 w 244125"/>
                  <a:gd name="connsiteY5" fmla="*/ 141161 h 143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4125" h="143532">
                    <a:moveTo>
                      <a:pt x="244126" y="141161"/>
                    </a:moveTo>
                    <a:cubicBezTo>
                      <a:pt x="146209" y="163640"/>
                      <a:pt x="0" y="18955"/>
                      <a:pt x="0" y="18955"/>
                    </a:cubicBezTo>
                    <a:cubicBezTo>
                      <a:pt x="10668" y="11049"/>
                      <a:pt x="21907" y="4763"/>
                      <a:pt x="33528" y="0"/>
                    </a:cubicBezTo>
                    <a:cubicBezTo>
                      <a:pt x="99155" y="15526"/>
                      <a:pt x="231076" y="52959"/>
                      <a:pt x="236887" y="54578"/>
                    </a:cubicBezTo>
                    <a:cubicBezTo>
                      <a:pt x="236982" y="54578"/>
                      <a:pt x="237077" y="54578"/>
                      <a:pt x="237077" y="54578"/>
                    </a:cubicBezTo>
                    <a:cubicBezTo>
                      <a:pt x="237077" y="54578"/>
                      <a:pt x="238696" y="85630"/>
                      <a:pt x="244126" y="141161"/>
                    </a:cubicBezTo>
                    <a:close/>
                  </a:path>
                </a:pathLst>
              </a:custGeom>
              <a:solidFill>
                <a:srgbClr val="E08F54"/>
              </a:solidFill>
              <a:ln w="9525" cap="flat">
                <a:noFill/>
                <a:prstDash val="solid"/>
                <a:miter/>
              </a:ln>
            </p:spPr>
            <p:txBody>
              <a:bodyPr rtlCol="0" anchor="ctr"/>
              <a:lstStyle/>
              <a:p>
                <a:endParaRPr lang="zh-CN" altLang="en-US"/>
              </a:p>
            </p:txBody>
          </p:sp>
          <p:sp>
            <p:nvSpPr>
              <p:cNvPr id="38" name="任意多边形: 形状 37">
                <a:extLst>
                  <a:ext uri="{FF2B5EF4-FFF2-40B4-BE49-F238E27FC236}">
                    <a16:creationId xmlns:a16="http://schemas.microsoft.com/office/drawing/2014/main" id="{655BF5EB-D1D7-FDDB-8816-F8B513408723}"/>
                  </a:ext>
                </a:extLst>
              </p:cNvPr>
              <p:cNvSpPr/>
              <p:nvPr/>
            </p:nvSpPr>
            <p:spPr>
              <a:xfrm>
                <a:off x="4613590" y="2422561"/>
                <a:ext cx="383998" cy="427173"/>
              </a:xfrm>
              <a:custGeom>
                <a:avLst/>
                <a:gdLst>
                  <a:gd name="connsiteX0" fmla="*/ 356840 w 383998"/>
                  <a:gd name="connsiteY0" fmla="*/ 402230 h 427173"/>
                  <a:gd name="connsiteX1" fmla="*/ 265210 w 383998"/>
                  <a:gd name="connsiteY1" fmla="*/ 423566 h 427173"/>
                  <a:gd name="connsiteX2" fmla="*/ 60327 w 383998"/>
                  <a:gd name="connsiteY2" fmla="*/ 336888 h 427173"/>
                  <a:gd name="connsiteX3" fmla="*/ 95093 w 383998"/>
                  <a:gd name="connsiteY3" fmla="*/ 29802 h 427173"/>
                  <a:gd name="connsiteX4" fmla="*/ 265781 w 383998"/>
                  <a:gd name="connsiteY4" fmla="*/ 7323 h 427173"/>
                  <a:gd name="connsiteX5" fmla="*/ 329027 w 383998"/>
                  <a:gd name="connsiteY5" fmla="*/ 62092 h 427173"/>
                  <a:gd name="connsiteX6" fmla="*/ 356840 w 383998"/>
                  <a:gd name="connsiteY6" fmla="*/ 402230 h 427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998" h="427173">
                    <a:moveTo>
                      <a:pt x="356840" y="402230"/>
                    </a:moveTo>
                    <a:cubicBezTo>
                      <a:pt x="356840" y="402230"/>
                      <a:pt x="316550" y="416708"/>
                      <a:pt x="265210" y="423566"/>
                    </a:cubicBezTo>
                    <a:cubicBezTo>
                      <a:pt x="190153" y="433662"/>
                      <a:pt x="91379" y="427757"/>
                      <a:pt x="60327" y="336888"/>
                    </a:cubicBezTo>
                    <a:cubicBezTo>
                      <a:pt x="8035" y="183917"/>
                      <a:pt x="-58640" y="92286"/>
                      <a:pt x="95093" y="29802"/>
                    </a:cubicBezTo>
                    <a:cubicBezTo>
                      <a:pt x="177389" y="-3631"/>
                      <a:pt x="230063" y="-5440"/>
                      <a:pt x="265781" y="7323"/>
                    </a:cubicBezTo>
                    <a:cubicBezTo>
                      <a:pt x="296833" y="18372"/>
                      <a:pt x="315216" y="40375"/>
                      <a:pt x="329027" y="62092"/>
                    </a:cubicBezTo>
                    <a:cubicBezTo>
                      <a:pt x="359031" y="108955"/>
                      <a:pt x="419038" y="375464"/>
                      <a:pt x="356840" y="402230"/>
                    </a:cubicBezTo>
                    <a:close/>
                  </a:path>
                </a:pathLst>
              </a:custGeom>
              <a:solidFill>
                <a:srgbClr val="F3AB75"/>
              </a:solidFill>
              <a:ln w="9525" cap="flat">
                <a:noFill/>
                <a:prstDash val="solid"/>
                <a:miter/>
              </a:ln>
            </p:spPr>
            <p:txBody>
              <a:bodyPr rtlCol="0" anchor="ctr"/>
              <a:lstStyle/>
              <a:p>
                <a:endParaRPr lang="zh-CN" altLang="en-US"/>
              </a:p>
            </p:txBody>
          </p:sp>
          <p:sp>
            <p:nvSpPr>
              <p:cNvPr id="39" name="任意多边形: 形状 38">
                <a:extLst>
                  <a:ext uri="{FF2B5EF4-FFF2-40B4-BE49-F238E27FC236}">
                    <a16:creationId xmlns:a16="http://schemas.microsoft.com/office/drawing/2014/main" id="{A03D54B7-437B-9AFE-8731-0BE9A57DE5D7}"/>
                  </a:ext>
                </a:extLst>
              </p:cNvPr>
              <p:cNvSpPr/>
              <p:nvPr/>
            </p:nvSpPr>
            <p:spPr>
              <a:xfrm>
                <a:off x="4488053" y="2294897"/>
                <a:ext cx="575722" cy="504206"/>
              </a:xfrm>
              <a:custGeom>
                <a:avLst/>
                <a:gdLst>
                  <a:gd name="connsiteX0" fmla="*/ 575723 w 575722"/>
                  <a:gd name="connsiteY0" fmla="*/ 201852 h 504206"/>
                  <a:gd name="connsiteX1" fmla="*/ 325215 w 575722"/>
                  <a:gd name="connsiteY1" fmla="*/ 219950 h 504206"/>
                  <a:gd name="connsiteX2" fmla="*/ 279400 w 575722"/>
                  <a:gd name="connsiteY2" fmla="*/ 321391 h 504206"/>
                  <a:gd name="connsiteX3" fmla="*/ 224060 w 575722"/>
                  <a:gd name="connsiteY3" fmla="*/ 346823 h 504206"/>
                  <a:gd name="connsiteX4" fmla="*/ 205200 w 575722"/>
                  <a:gd name="connsiteY4" fmla="*/ 347966 h 504206"/>
                  <a:gd name="connsiteX5" fmla="*/ 219488 w 575722"/>
                  <a:gd name="connsiteY5" fmla="*/ 436072 h 504206"/>
                  <a:gd name="connsiteX6" fmla="*/ 204914 w 575722"/>
                  <a:gd name="connsiteY6" fmla="*/ 502080 h 504206"/>
                  <a:gd name="connsiteX7" fmla="*/ 24130 w 575722"/>
                  <a:gd name="connsiteY7" fmla="*/ 335298 h 504206"/>
                  <a:gd name="connsiteX8" fmla="*/ 16034 w 575722"/>
                  <a:gd name="connsiteY8" fmla="*/ 171849 h 504206"/>
                  <a:gd name="connsiteX9" fmla="*/ 281591 w 575722"/>
                  <a:gd name="connsiteY9" fmla="*/ 9733 h 504206"/>
                  <a:gd name="connsiteX10" fmla="*/ 375412 w 575722"/>
                  <a:gd name="connsiteY10" fmla="*/ 6209 h 504206"/>
                  <a:gd name="connsiteX11" fmla="*/ 456089 w 575722"/>
                  <a:gd name="connsiteY11" fmla="*/ 94601 h 504206"/>
                  <a:gd name="connsiteX12" fmla="*/ 575723 w 575722"/>
                  <a:gd name="connsiteY12" fmla="*/ 201852 h 504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5722" h="504206">
                    <a:moveTo>
                      <a:pt x="575723" y="201852"/>
                    </a:moveTo>
                    <a:cubicBezTo>
                      <a:pt x="486664" y="265860"/>
                      <a:pt x="363506" y="202900"/>
                      <a:pt x="325215" y="219950"/>
                    </a:cubicBezTo>
                    <a:cubicBezTo>
                      <a:pt x="287020" y="236904"/>
                      <a:pt x="280067" y="301103"/>
                      <a:pt x="279400" y="321391"/>
                    </a:cubicBezTo>
                    <a:cubicBezTo>
                      <a:pt x="278733" y="341775"/>
                      <a:pt x="276066" y="359015"/>
                      <a:pt x="224060" y="346823"/>
                    </a:cubicBezTo>
                    <a:cubicBezTo>
                      <a:pt x="215583" y="344823"/>
                      <a:pt x="209391" y="345394"/>
                      <a:pt x="205200" y="347966"/>
                    </a:cubicBezTo>
                    <a:cubicBezTo>
                      <a:pt x="183674" y="360729"/>
                      <a:pt x="211201" y="422737"/>
                      <a:pt x="219488" y="436072"/>
                    </a:cubicBezTo>
                    <a:cubicBezTo>
                      <a:pt x="219488" y="436072"/>
                      <a:pt x="231394" y="480459"/>
                      <a:pt x="204914" y="502080"/>
                    </a:cubicBezTo>
                    <a:cubicBezTo>
                      <a:pt x="201676" y="504652"/>
                      <a:pt x="149574" y="527417"/>
                      <a:pt x="24130" y="335298"/>
                    </a:cubicBezTo>
                    <a:cubicBezTo>
                      <a:pt x="4413" y="305103"/>
                      <a:pt x="-14446" y="237190"/>
                      <a:pt x="16034" y="171849"/>
                    </a:cubicBezTo>
                    <a:cubicBezTo>
                      <a:pt x="46418" y="106412"/>
                      <a:pt x="173672" y="43261"/>
                      <a:pt x="281591" y="9733"/>
                    </a:cubicBezTo>
                    <a:cubicBezTo>
                      <a:pt x="321977" y="-2840"/>
                      <a:pt x="351980" y="-2364"/>
                      <a:pt x="375412" y="6209"/>
                    </a:cubicBezTo>
                    <a:cubicBezTo>
                      <a:pt x="414560" y="20496"/>
                      <a:pt x="435419" y="57453"/>
                      <a:pt x="456089" y="94601"/>
                    </a:cubicBezTo>
                    <a:cubicBezTo>
                      <a:pt x="490855" y="156990"/>
                      <a:pt x="575723" y="201852"/>
                      <a:pt x="575723" y="201852"/>
                    </a:cubicBezTo>
                    <a:close/>
                  </a:path>
                </a:pathLst>
              </a:custGeom>
              <a:solidFill>
                <a:schemeClr val="accent2">
                  <a:lumMod val="75000"/>
                </a:schemeClr>
              </a:solidFill>
              <a:ln w="9525" cap="flat">
                <a:noFill/>
                <a:prstDash val="solid"/>
                <a:miter/>
              </a:ln>
            </p:spPr>
            <p:txBody>
              <a:bodyPr rtlCol="0" anchor="ctr"/>
              <a:lstStyle/>
              <a:p>
                <a:endParaRPr lang="zh-CN" altLang="en-US"/>
              </a:p>
            </p:txBody>
          </p:sp>
          <p:sp>
            <p:nvSpPr>
              <p:cNvPr id="40" name="任意多边形: 形状 39">
                <a:extLst>
                  <a:ext uri="{FF2B5EF4-FFF2-40B4-BE49-F238E27FC236}">
                    <a16:creationId xmlns:a16="http://schemas.microsoft.com/office/drawing/2014/main" id="{04C888B4-DDE5-CF73-AC56-4F553FDA7E47}"/>
                  </a:ext>
                </a:extLst>
              </p:cNvPr>
              <p:cNvSpPr/>
              <p:nvPr/>
            </p:nvSpPr>
            <p:spPr>
              <a:xfrm>
                <a:off x="4398940" y="2968047"/>
                <a:ext cx="853029" cy="1433614"/>
              </a:xfrm>
              <a:custGeom>
                <a:avLst/>
                <a:gdLst>
                  <a:gd name="connsiteX0" fmla="*/ 849716 w 853029"/>
                  <a:gd name="connsiteY0" fmla="*/ 1201484 h 1433614"/>
                  <a:gd name="connsiteX1" fmla="*/ 778945 w 853029"/>
                  <a:gd name="connsiteY1" fmla="*/ 1363409 h 1433614"/>
                  <a:gd name="connsiteX2" fmla="*/ 352511 w 853029"/>
                  <a:gd name="connsiteY2" fmla="*/ 1433608 h 1433614"/>
                  <a:gd name="connsiteX3" fmla="*/ 189538 w 853029"/>
                  <a:gd name="connsiteY3" fmla="*/ 1416177 h 1433614"/>
                  <a:gd name="connsiteX4" fmla="*/ 92002 w 853029"/>
                  <a:gd name="connsiteY4" fmla="*/ 1397699 h 1433614"/>
                  <a:gd name="connsiteX5" fmla="*/ 752 w 853029"/>
                  <a:gd name="connsiteY5" fmla="*/ 1304830 h 1433614"/>
                  <a:gd name="connsiteX6" fmla="*/ 9230 w 853029"/>
                  <a:gd name="connsiteY6" fmla="*/ 1189768 h 1433614"/>
                  <a:gd name="connsiteX7" fmla="*/ 14183 w 853029"/>
                  <a:gd name="connsiteY7" fmla="*/ 733901 h 1433614"/>
                  <a:gd name="connsiteX8" fmla="*/ 18945 w 853029"/>
                  <a:gd name="connsiteY8" fmla="*/ 455009 h 1433614"/>
                  <a:gd name="connsiteX9" fmla="*/ 23993 w 853029"/>
                  <a:gd name="connsiteY9" fmla="*/ 80486 h 1433614"/>
                  <a:gd name="connsiteX10" fmla="*/ 269643 w 853029"/>
                  <a:gd name="connsiteY10" fmla="*/ 2096 h 1433614"/>
                  <a:gd name="connsiteX11" fmla="*/ 279644 w 853029"/>
                  <a:gd name="connsiteY11" fmla="*/ 0 h 1433614"/>
                  <a:gd name="connsiteX12" fmla="*/ 539486 w 853029"/>
                  <a:gd name="connsiteY12" fmla="*/ 21812 h 1433614"/>
                  <a:gd name="connsiteX13" fmla="*/ 542630 w 853029"/>
                  <a:gd name="connsiteY13" fmla="*/ 22288 h 1433614"/>
                  <a:gd name="connsiteX14" fmla="*/ 750751 w 853029"/>
                  <a:gd name="connsiteY14" fmla="*/ 106871 h 1433614"/>
                  <a:gd name="connsiteX15" fmla="*/ 832571 w 853029"/>
                  <a:gd name="connsiteY15" fmla="*/ 341757 h 1433614"/>
                  <a:gd name="connsiteX16" fmla="*/ 828761 w 853029"/>
                  <a:gd name="connsiteY16" fmla="*/ 681514 h 1433614"/>
                  <a:gd name="connsiteX17" fmla="*/ 836190 w 853029"/>
                  <a:gd name="connsiteY17" fmla="*/ 778669 h 1433614"/>
                  <a:gd name="connsiteX18" fmla="*/ 846096 w 853029"/>
                  <a:gd name="connsiteY18" fmla="*/ 912590 h 1433614"/>
                  <a:gd name="connsiteX19" fmla="*/ 850192 w 853029"/>
                  <a:gd name="connsiteY19" fmla="*/ 985742 h 1433614"/>
                  <a:gd name="connsiteX20" fmla="*/ 849716 w 853029"/>
                  <a:gd name="connsiteY20" fmla="*/ 1201484 h 1433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53029" h="1433614">
                    <a:moveTo>
                      <a:pt x="849716" y="1201484"/>
                    </a:moveTo>
                    <a:cubicBezTo>
                      <a:pt x="842572" y="1295781"/>
                      <a:pt x="822569" y="1363409"/>
                      <a:pt x="778945" y="1363409"/>
                    </a:cubicBezTo>
                    <a:cubicBezTo>
                      <a:pt x="778945" y="1363409"/>
                      <a:pt x="584635" y="1431798"/>
                      <a:pt x="352511" y="1433608"/>
                    </a:cubicBezTo>
                    <a:cubicBezTo>
                      <a:pt x="307172" y="1433893"/>
                      <a:pt x="242878" y="1425131"/>
                      <a:pt x="189538" y="1416177"/>
                    </a:cubicBezTo>
                    <a:cubicBezTo>
                      <a:pt x="135055" y="1406938"/>
                      <a:pt x="92002" y="1397699"/>
                      <a:pt x="92002" y="1397699"/>
                    </a:cubicBezTo>
                    <a:cubicBezTo>
                      <a:pt x="45329" y="1386935"/>
                      <a:pt x="-6201" y="1358075"/>
                      <a:pt x="752" y="1304830"/>
                    </a:cubicBezTo>
                    <a:cubicBezTo>
                      <a:pt x="4658" y="1274731"/>
                      <a:pt x="7420" y="1235393"/>
                      <a:pt x="9230" y="1189768"/>
                    </a:cubicBezTo>
                    <a:cubicBezTo>
                      <a:pt x="14373" y="1066419"/>
                      <a:pt x="13516" y="896588"/>
                      <a:pt x="14183" y="733901"/>
                    </a:cubicBezTo>
                    <a:cubicBezTo>
                      <a:pt x="14659" y="633984"/>
                      <a:pt x="15611" y="536924"/>
                      <a:pt x="18945" y="455009"/>
                    </a:cubicBezTo>
                    <a:cubicBezTo>
                      <a:pt x="18945" y="455009"/>
                      <a:pt x="-26870" y="133255"/>
                      <a:pt x="23993" y="80486"/>
                    </a:cubicBezTo>
                    <a:cubicBezTo>
                      <a:pt x="83620" y="18764"/>
                      <a:pt x="258689" y="-286"/>
                      <a:pt x="269643" y="2096"/>
                    </a:cubicBezTo>
                    <a:cubicBezTo>
                      <a:pt x="272977" y="1429"/>
                      <a:pt x="276215" y="571"/>
                      <a:pt x="279644" y="0"/>
                    </a:cubicBezTo>
                    <a:cubicBezTo>
                      <a:pt x="279644" y="0"/>
                      <a:pt x="428711" y="84011"/>
                      <a:pt x="539486" y="21812"/>
                    </a:cubicBezTo>
                    <a:cubicBezTo>
                      <a:pt x="539486" y="21812"/>
                      <a:pt x="540534" y="22003"/>
                      <a:pt x="542630" y="22288"/>
                    </a:cubicBezTo>
                    <a:cubicBezTo>
                      <a:pt x="569585" y="26575"/>
                      <a:pt x="704269" y="57721"/>
                      <a:pt x="750751" y="106871"/>
                    </a:cubicBezTo>
                    <a:cubicBezTo>
                      <a:pt x="766753" y="123730"/>
                      <a:pt x="830856" y="227648"/>
                      <a:pt x="832571" y="341757"/>
                    </a:cubicBezTo>
                    <a:cubicBezTo>
                      <a:pt x="835047" y="500825"/>
                      <a:pt x="828761" y="681419"/>
                      <a:pt x="828761" y="681514"/>
                    </a:cubicBezTo>
                    <a:cubicBezTo>
                      <a:pt x="830380" y="707327"/>
                      <a:pt x="833142" y="740664"/>
                      <a:pt x="836190" y="778669"/>
                    </a:cubicBezTo>
                    <a:cubicBezTo>
                      <a:pt x="839429" y="819150"/>
                      <a:pt x="843048" y="864965"/>
                      <a:pt x="846096" y="912590"/>
                    </a:cubicBezTo>
                    <a:cubicBezTo>
                      <a:pt x="847620" y="936688"/>
                      <a:pt x="849049" y="961168"/>
                      <a:pt x="850192" y="985742"/>
                    </a:cubicBezTo>
                    <a:cubicBezTo>
                      <a:pt x="853526" y="1061466"/>
                      <a:pt x="854573" y="1137666"/>
                      <a:pt x="849716" y="1201484"/>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sp>
            <p:nvSpPr>
              <p:cNvPr id="41" name="任意多边形: 形状 40">
                <a:extLst>
                  <a:ext uri="{FF2B5EF4-FFF2-40B4-BE49-F238E27FC236}">
                    <a16:creationId xmlns:a16="http://schemas.microsoft.com/office/drawing/2014/main" id="{AB07A8EE-91A5-0C4B-F32B-7F03EF546005}"/>
                  </a:ext>
                </a:extLst>
              </p:cNvPr>
              <p:cNvSpPr/>
              <p:nvPr/>
            </p:nvSpPr>
            <p:spPr>
              <a:xfrm>
                <a:off x="4669250" y="2970333"/>
                <a:ext cx="285158" cy="140057"/>
              </a:xfrm>
              <a:custGeom>
                <a:avLst/>
                <a:gdLst>
                  <a:gd name="connsiteX0" fmla="*/ 0 w 285158"/>
                  <a:gd name="connsiteY0" fmla="*/ 0 h 140057"/>
                  <a:gd name="connsiteX1" fmla="*/ 282988 w 285158"/>
                  <a:gd name="connsiteY1" fmla="*/ 135350 h 140057"/>
                  <a:gd name="connsiteX2" fmla="*/ 245554 w 285158"/>
                  <a:gd name="connsiteY2" fmla="*/ 104966 h 140057"/>
                  <a:gd name="connsiteX3" fmla="*/ 0 w 285158"/>
                  <a:gd name="connsiteY3" fmla="*/ 0 h 140057"/>
                </a:gdLst>
                <a:ahLst/>
                <a:cxnLst>
                  <a:cxn ang="0">
                    <a:pos x="connsiteX0" y="connsiteY0"/>
                  </a:cxn>
                  <a:cxn ang="0">
                    <a:pos x="connsiteX1" y="connsiteY1"/>
                  </a:cxn>
                  <a:cxn ang="0">
                    <a:pos x="connsiteX2" y="connsiteY2"/>
                  </a:cxn>
                  <a:cxn ang="0">
                    <a:pos x="connsiteX3" y="connsiteY3"/>
                  </a:cxn>
                </a:cxnLst>
                <a:rect l="l" t="t" r="r" b="b"/>
                <a:pathLst>
                  <a:path w="285158" h="140057">
                    <a:moveTo>
                      <a:pt x="0" y="0"/>
                    </a:moveTo>
                    <a:cubicBezTo>
                      <a:pt x="0" y="0"/>
                      <a:pt x="164973" y="170212"/>
                      <a:pt x="282988" y="135350"/>
                    </a:cubicBezTo>
                    <a:cubicBezTo>
                      <a:pt x="282988" y="135350"/>
                      <a:pt x="298704" y="112395"/>
                      <a:pt x="245554" y="104966"/>
                    </a:cubicBezTo>
                    <a:cubicBezTo>
                      <a:pt x="192405" y="97631"/>
                      <a:pt x="135064" y="100584"/>
                      <a:pt x="0" y="0"/>
                    </a:cubicBezTo>
                    <a:close/>
                  </a:path>
                </a:pathLst>
              </a:custGeom>
              <a:solidFill>
                <a:srgbClr val="9AC8E5"/>
              </a:solidFill>
              <a:ln w="9525" cap="flat">
                <a:noFill/>
                <a:prstDash val="solid"/>
                <a:miter/>
              </a:ln>
            </p:spPr>
            <p:txBody>
              <a:bodyPr rtlCol="0" anchor="ctr"/>
              <a:lstStyle/>
              <a:p>
                <a:endParaRPr lang="zh-CN" altLang="en-US"/>
              </a:p>
            </p:txBody>
          </p:sp>
          <p:sp>
            <p:nvSpPr>
              <p:cNvPr id="42" name="任意多边形: 形状 41">
                <a:extLst>
                  <a:ext uri="{FF2B5EF4-FFF2-40B4-BE49-F238E27FC236}">
                    <a16:creationId xmlns:a16="http://schemas.microsoft.com/office/drawing/2014/main" id="{E7999205-5F9D-8B64-3A2A-96923ECCA4B1}"/>
                  </a:ext>
                </a:extLst>
              </p:cNvPr>
              <p:cNvSpPr/>
              <p:nvPr/>
            </p:nvSpPr>
            <p:spPr>
              <a:xfrm>
                <a:off x="4883181" y="2726005"/>
                <a:ext cx="88536" cy="39879"/>
              </a:xfrm>
              <a:custGeom>
                <a:avLst/>
                <a:gdLst>
                  <a:gd name="connsiteX0" fmla="*/ 88487 w 88536"/>
                  <a:gd name="connsiteY0" fmla="*/ 11 h 39879"/>
                  <a:gd name="connsiteX1" fmla="*/ 45720 w 88536"/>
                  <a:gd name="connsiteY1" fmla="*/ 35635 h 39879"/>
                  <a:gd name="connsiteX2" fmla="*/ 0 w 88536"/>
                  <a:gd name="connsiteY2" fmla="*/ 28586 h 39879"/>
                  <a:gd name="connsiteX3" fmla="*/ 88487 w 88536"/>
                  <a:gd name="connsiteY3" fmla="*/ 11 h 39879"/>
                </a:gdLst>
                <a:ahLst/>
                <a:cxnLst>
                  <a:cxn ang="0">
                    <a:pos x="connsiteX0" y="connsiteY0"/>
                  </a:cxn>
                  <a:cxn ang="0">
                    <a:pos x="connsiteX1" y="connsiteY1"/>
                  </a:cxn>
                  <a:cxn ang="0">
                    <a:pos x="connsiteX2" y="connsiteY2"/>
                  </a:cxn>
                  <a:cxn ang="0">
                    <a:pos x="connsiteX3" y="connsiteY3"/>
                  </a:cxn>
                </a:cxnLst>
                <a:rect l="l" t="t" r="r" b="b"/>
                <a:pathLst>
                  <a:path w="88536" h="39879">
                    <a:moveTo>
                      <a:pt x="88487" y="11"/>
                    </a:moveTo>
                    <a:cubicBezTo>
                      <a:pt x="88487" y="11"/>
                      <a:pt x="91726" y="19823"/>
                      <a:pt x="45720" y="35635"/>
                    </a:cubicBezTo>
                    <a:cubicBezTo>
                      <a:pt x="45720" y="35635"/>
                      <a:pt x="7049" y="48874"/>
                      <a:pt x="0" y="28586"/>
                    </a:cubicBezTo>
                    <a:cubicBezTo>
                      <a:pt x="-95" y="28586"/>
                      <a:pt x="30671" y="-656"/>
                      <a:pt x="88487" y="11"/>
                    </a:cubicBezTo>
                    <a:close/>
                  </a:path>
                </a:pathLst>
              </a:custGeom>
              <a:solidFill>
                <a:srgbClr val="FFFFFF"/>
              </a:solidFill>
              <a:ln w="9525" cap="flat">
                <a:noFill/>
                <a:prstDash val="solid"/>
                <a:miter/>
              </a:ln>
            </p:spPr>
            <p:txBody>
              <a:bodyPr rtlCol="0" anchor="ctr"/>
              <a:lstStyle/>
              <a:p>
                <a:endParaRPr lang="zh-CN" altLang="en-US"/>
              </a:p>
            </p:txBody>
          </p:sp>
          <p:sp>
            <p:nvSpPr>
              <p:cNvPr id="43" name="任意多边形: 形状 42">
                <a:extLst>
                  <a:ext uri="{FF2B5EF4-FFF2-40B4-BE49-F238E27FC236}">
                    <a16:creationId xmlns:a16="http://schemas.microsoft.com/office/drawing/2014/main" id="{75287219-340B-6D43-E5AC-873901A454BE}"/>
                  </a:ext>
                </a:extLst>
              </p:cNvPr>
              <p:cNvSpPr/>
              <p:nvPr/>
            </p:nvSpPr>
            <p:spPr>
              <a:xfrm>
                <a:off x="4408170" y="3568407"/>
                <a:ext cx="156495" cy="589406"/>
              </a:xfrm>
              <a:custGeom>
                <a:avLst/>
                <a:gdLst>
                  <a:gd name="connsiteX0" fmla="*/ 156496 w 156495"/>
                  <a:gd name="connsiteY0" fmla="*/ 0 h 589406"/>
                  <a:gd name="connsiteX1" fmla="*/ 0 w 156495"/>
                  <a:gd name="connsiteY1" fmla="*/ 589407 h 589406"/>
                  <a:gd name="connsiteX2" fmla="*/ 4953 w 156495"/>
                  <a:gd name="connsiteY2" fmla="*/ 133541 h 589406"/>
                  <a:gd name="connsiteX3" fmla="*/ 156496 w 156495"/>
                  <a:gd name="connsiteY3" fmla="*/ 0 h 589406"/>
                </a:gdLst>
                <a:ahLst/>
                <a:cxnLst>
                  <a:cxn ang="0">
                    <a:pos x="connsiteX0" y="connsiteY0"/>
                  </a:cxn>
                  <a:cxn ang="0">
                    <a:pos x="connsiteX1" y="connsiteY1"/>
                  </a:cxn>
                  <a:cxn ang="0">
                    <a:pos x="connsiteX2" y="connsiteY2"/>
                  </a:cxn>
                  <a:cxn ang="0">
                    <a:pos x="connsiteX3" y="connsiteY3"/>
                  </a:cxn>
                </a:cxnLst>
                <a:rect l="l" t="t" r="r" b="b"/>
                <a:pathLst>
                  <a:path w="156495" h="589406">
                    <a:moveTo>
                      <a:pt x="156496" y="0"/>
                    </a:moveTo>
                    <a:cubicBezTo>
                      <a:pt x="156496" y="0"/>
                      <a:pt x="156781" y="460248"/>
                      <a:pt x="0" y="589407"/>
                    </a:cubicBezTo>
                    <a:cubicBezTo>
                      <a:pt x="5143" y="466058"/>
                      <a:pt x="4286" y="296228"/>
                      <a:pt x="4953" y="133541"/>
                    </a:cubicBezTo>
                    <a:lnTo>
                      <a:pt x="156496" y="0"/>
                    </a:lnTo>
                    <a:close/>
                  </a:path>
                </a:pathLst>
              </a:custGeom>
              <a:solidFill>
                <a:srgbClr val="9AC8E5"/>
              </a:solidFill>
              <a:ln w="9525" cap="flat">
                <a:noFill/>
                <a:prstDash val="solid"/>
                <a:miter/>
              </a:ln>
            </p:spPr>
            <p:txBody>
              <a:bodyPr rtlCol="0" anchor="ctr"/>
              <a:lstStyle/>
              <a:p>
                <a:endParaRPr lang="zh-CN" altLang="en-US"/>
              </a:p>
            </p:txBody>
          </p:sp>
          <p:sp>
            <p:nvSpPr>
              <p:cNvPr id="44" name="任意多边形: 形状 43">
                <a:extLst>
                  <a:ext uri="{FF2B5EF4-FFF2-40B4-BE49-F238E27FC236}">
                    <a16:creationId xmlns:a16="http://schemas.microsoft.com/office/drawing/2014/main" id="{5EF67A4C-4133-8DFC-E0B1-69977ACBB178}"/>
                  </a:ext>
                </a:extLst>
              </p:cNvPr>
              <p:cNvSpPr/>
              <p:nvPr/>
            </p:nvSpPr>
            <p:spPr>
              <a:xfrm>
                <a:off x="3997347" y="4429944"/>
                <a:ext cx="159467" cy="335093"/>
              </a:xfrm>
              <a:custGeom>
                <a:avLst/>
                <a:gdLst>
                  <a:gd name="connsiteX0" fmla="*/ 85067 w 159467"/>
                  <a:gd name="connsiteY0" fmla="*/ 0 h 335093"/>
                  <a:gd name="connsiteX1" fmla="*/ 676 w 159467"/>
                  <a:gd name="connsiteY1" fmla="*/ 173355 h 335093"/>
                  <a:gd name="connsiteX2" fmla="*/ 21250 w 159467"/>
                  <a:gd name="connsiteY2" fmla="*/ 335089 h 335093"/>
                  <a:gd name="connsiteX3" fmla="*/ 76114 w 159467"/>
                  <a:gd name="connsiteY3" fmla="*/ 234887 h 335093"/>
                  <a:gd name="connsiteX4" fmla="*/ 104308 w 159467"/>
                  <a:gd name="connsiteY4" fmla="*/ 197834 h 335093"/>
                  <a:gd name="connsiteX5" fmla="*/ 104308 w 159467"/>
                  <a:gd name="connsiteY5" fmla="*/ 269081 h 335093"/>
                  <a:gd name="connsiteX6" fmla="*/ 159172 w 159467"/>
                  <a:gd name="connsiteY6" fmla="*/ 168212 h 335093"/>
                  <a:gd name="connsiteX7" fmla="*/ 151742 w 159467"/>
                  <a:gd name="connsiteY7" fmla="*/ 70961 h 335093"/>
                  <a:gd name="connsiteX8" fmla="*/ 85067 w 159467"/>
                  <a:gd name="connsiteY8" fmla="*/ 0 h 33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467" h="335093">
                    <a:moveTo>
                      <a:pt x="85067" y="0"/>
                    </a:moveTo>
                    <a:cubicBezTo>
                      <a:pt x="85067" y="0"/>
                      <a:pt x="5152" y="125444"/>
                      <a:pt x="676" y="173355"/>
                    </a:cubicBezTo>
                    <a:cubicBezTo>
                      <a:pt x="-2372" y="206026"/>
                      <a:pt x="4962" y="334613"/>
                      <a:pt x="21250" y="335089"/>
                    </a:cubicBezTo>
                    <a:cubicBezTo>
                      <a:pt x="44205" y="335756"/>
                      <a:pt x="67255" y="255651"/>
                      <a:pt x="76114" y="234887"/>
                    </a:cubicBezTo>
                    <a:cubicBezTo>
                      <a:pt x="84972" y="214122"/>
                      <a:pt x="95354" y="197834"/>
                      <a:pt x="104308" y="197834"/>
                    </a:cubicBezTo>
                    <a:cubicBezTo>
                      <a:pt x="113166" y="197834"/>
                      <a:pt x="85067" y="277939"/>
                      <a:pt x="104308" y="269081"/>
                    </a:cubicBezTo>
                    <a:cubicBezTo>
                      <a:pt x="123548" y="260223"/>
                      <a:pt x="156219" y="186023"/>
                      <a:pt x="159172" y="168212"/>
                    </a:cubicBezTo>
                    <a:cubicBezTo>
                      <a:pt x="162124" y="150400"/>
                      <a:pt x="141741" y="93345"/>
                      <a:pt x="151742" y="70961"/>
                    </a:cubicBezTo>
                    <a:cubicBezTo>
                      <a:pt x="161743" y="48482"/>
                      <a:pt x="85067" y="0"/>
                      <a:pt x="85067" y="0"/>
                    </a:cubicBezTo>
                    <a:close/>
                  </a:path>
                </a:pathLst>
              </a:custGeom>
              <a:solidFill>
                <a:srgbClr val="F3AB75"/>
              </a:solidFill>
              <a:ln w="9525" cap="flat">
                <a:noFill/>
                <a:prstDash val="solid"/>
                <a:miter/>
              </a:ln>
            </p:spPr>
            <p:txBody>
              <a:bodyPr rtlCol="0" anchor="ctr"/>
              <a:lstStyle/>
              <a:p>
                <a:endParaRPr lang="zh-CN" altLang="en-US"/>
              </a:p>
            </p:txBody>
          </p:sp>
          <p:sp>
            <p:nvSpPr>
              <p:cNvPr id="45" name="任意多边形: 形状 44">
                <a:extLst>
                  <a:ext uri="{FF2B5EF4-FFF2-40B4-BE49-F238E27FC236}">
                    <a16:creationId xmlns:a16="http://schemas.microsoft.com/office/drawing/2014/main" id="{5CB73E6F-3A16-8201-E670-A1FE43E771F3}"/>
                  </a:ext>
                </a:extLst>
              </p:cNvPr>
              <p:cNvSpPr/>
              <p:nvPr/>
            </p:nvSpPr>
            <p:spPr>
              <a:xfrm>
                <a:off x="4040886" y="3031102"/>
                <a:ext cx="582038" cy="1484947"/>
              </a:xfrm>
              <a:custGeom>
                <a:avLst/>
                <a:gdLst>
                  <a:gd name="connsiteX0" fmla="*/ 397192 w 582038"/>
                  <a:gd name="connsiteY0" fmla="*/ 0 h 1484947"/>
                  <a:gd name="connsiteX1" fmla="*/ 198787 w 582038"/>
                  <a:gd name="connsiteY1" fmla="*/ 428434 h 1484947"/>
                  <a:gd name="connsiteX2" fmla="*/ 0 w 582038"/>
                  <a:gd name="connsiteY2" fmla="*/ 1439513 h 1484947"/>
                  <a:gd name="connsiteX3" fmla="*/ 110490 w 582038"/>
                  <a:gd name="connsiteY3" fmla="*/ 1484948 h 1484947"/>
                  <a:gd name="connsiteX4" fmla="*/ 572834 w 582038"/>
                  <a:gd name="connsiteY4" fmla="*/ 425767 h 1484947"/>
                  <a:gd name="connsiteX5" fmla="*/ 397192 w 582038"/>
                  <a:gd name="connsiteY5" fmla="*/ 0 h 148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2038" h="1484947">
                    <a:moveTo>
                      <a:pt x="397192" y="0"/>
                    </a:moveTo>
                    <a:cubicBezTo>
                      <a:pt x="397192" y="0"/>
                      <a:pt x="289274" y="50959"/>
                      <a:pt x="198787" y="428434"/>
                    </a:cubicBezTo>
                    <a:cubicBezTo>
                      <a:pt x="130588" y="712946"/>
                      <a:pt x="0" y="1439513"/>
                      <a:pt x="0" y="1439513"/>
                    </a:cubicBezTo>
                    <a:lnTo>
                      <a:pt x="110490" y="1484948"/>
                    </a:lnTo>
                    <a:cubicBezTo>
                      <a:pt x="110490" y="1484948"/>
                      <a:pt x="514921" y="556355"/>
                      <a:pt x="572834" y="425767"/>
                    </a:cubicBezTo>
                    <a:cubicBezTo>
                      <a:pt x="630650" y="295180"/>
                      <a:pt x="397192" y="0"/>
                      <a:pt x="397192" y="0"/>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sp>
            <p:nvSpPr>
              <p:cNvPr id="46" name="任意多边形: 形状 45">
                <a:extLst>
                  <a:ext uri="{FF2B5EF4-FFF2-40B4-BE49-F238E27FC236}">
                    <a16:creationId xmlns:a16="http://schemas.microsoft.com/office/drawing/2014/main" id="{98750CB4-3A37-D9FC-A9BF-E374297608A7}"/>
                  </a:ext>
                </a:extLst>
              </p:cNvPr>
              <p:cNvSpPr/>
              <p:nvPr/>
            </p:nvSpPr>
            <p:spPr>
              <a:xfrm>
                <a:off x="7150813" y="3352707"/>
                <a:ext cx="977665" cy="1076569"/>
              </a:xfrm>
              <a:custGeom>
                <a:avLst/>
                <a:gdLst>
                  <a:gd name="connsiteX0" fmla="*/ 635493 w 977665"/>
                  <a:gd name="connsiteY0" fmla="*/ 23486 h 1076569"/>
                  <a:gd name="connsiteX1" fmla="*/ 491761 w 977665"/>
                  <a:gd name="connsiteY1" fmla="*/ 8055 h 1076569"/>
                  <a:gd name="connsiteX2" fmla="*/ 179722 w 977665"/>
                  <a:gd name="connsiteY2" fmla="*/ 362100 h 1076569"/>
                  <a:gd name="connsiteX3" fmla="*/ 85234 w 977665"/>
                  <a:gd name="connsiteY3" fmla="*/ 692617 h 1076569"/>
                  <a:gd name="connsiteX4" fmla="*/ 72375 w 977665"/>
                  <a:gd name="connsiteY4" fmla="*/ 987892 h 1076569"/>
                  <a:gd name="connsiteX5" fmla="*/ 173911 w 977665"/>
                  <a:gd name="connsiteY5" fmla="*/ 1034755 h 1076569"/>
                  <a:gd name="connsiteX6" fmla="*/ 213440 w 977665"/>
                  <a:gd name="connsiteY6" fmla="*/ 1046185 h 1076569"/>
                  <a:gd name="connsiteX7" fmla="*/ 302785 w 977665"/>
                  <a:gd name="connsiteY7" fmla="*/ 1064187 h 1076569"/>
                  <a:gd name="connsiteX8" fmla="*/ 429943 w 977665"/>
                  <a:gd name="connsiteY8" fmla="*/ 1076570 h 1076569"/>
                  <a:gd name="connsiteX9" fmla="*/ 691786 w 977665"/>
                  <a:gd name="connsiteY9" fmla="*/ 881974 h 1076569"/>
                  <a:gd name="connsiteX10" fmla="*/ 744554 w 977665"/>
                  <a:gd name="connsiteY10" fmla="*/ 897024 h 1076569"/>
                  <a:gd name="connsiteX11" fmla="*/ 772177 w 977665"/>
                  <a:gd name="connsiteY11" fmla="*/ 919788 h 1076569"/>
                  <a:gd name="connsiteX12" fmla="*/ 804562 w 977665"/>
                  <a:gd name="connsiteY12" fmla="*/ 925979 h 1076569"/>
                  <a:gd name="connsiteX13" fmla="*/ 942388 w 977665"/>
                  <a:gd name="connsiteY13" fmla="*/ 885784 h 1076569"/>
                  <a:gd name="connsiteX14" fmla="*/ 635493 w 977665"/>
                  <a:gd name="connsiteY14" fmla="*/ 23486 h 107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77665" h="1076569">
                    <a:moveTo>
                      <a:pt x="635493" y="23486"/>
                    </a:moveTo>
                    <a:cubicBezTo>
                      <a:pt x="555674" y="-17948"/>
                      <a:pt x="491761" y="8055"/>
                      <a:pt x="491761" y="8055"/>
                    </a:cubicBezTo>
                    <a:cubicBezTo>
                      <a:pt x="247635" y="-20615"/>
                      <a:pt x="176388" y="264087"/>
                      <a:pt x="179722" y="362100"/>
                    </a:cubicBezTo>
                    <a:cubicBezTo>
                      <a:pt x="183055" y="460112"/>
                      <a:pt x="194200" y="565363"/>
                      <a:pt x="85234" y="692617"/>
                    </a:cubicBezTo>
                    <a:cubicBezTo>
                      <a:pt x="-41735" y="840826"/>
                      <a:pt x="-10397" y="931980"/>
                      <a:pt x="72375" y="987892"/>
                    </a:cubicBezTo>
                    <a:cubicBezTo>
                      <a:pt x="101426" y="1007609"/>
                      <a:pt x="136764" y="1022849"/>
                      <a:pt x="173911" y="1034755"/>
                    </a:cubicBezTo>
                    <a:cubicBezTo>
                      <a:pt x="186961" y="1038946"/>
                      <a:pt x="200200" y="1042756"/>
                      <a:pt x="213440" y="1046185"/>
                    </a:cubicBezTo>
                    <a:cubicBezTo>
                      <a:pt x="244015" y="1053995"/>
                      <a:pt x="274591" y="1059806"/>
                      <a:pt x="302785" y="1064187"/>
                    </a:cubicBezTo>
                    <a:cubicBezTo>
                      <a:pt x="374127" y="1075141"/>
                      <a:pt x="429943" y="1076570"/>
                      <a:pt x="429943" y="1076570"/>
                    </a:cubicBezTo>
                    <a:cubicBezTo>
                      <a:pt x="433658" y="880545"/>
                      <a:pt x="591582" y="863019"/>
                      <a:pt x="691786" y="881974"/>
                    </a:cubicBezTo>
                    <a:cubicBezTo>
                      <a:pt x="712455" y="885879"/>
                      <a:pt x="730743" y="891309"/>
                      <a:pt x="744554" y="897024"/>
                    </a:cubicBezTo>
                    <a:cubicBezTo>
                      <a:pt x="764271" y="905215"/>
                      <a:pt x="775129" y="913978"/>
                      <a:pt x="772177" y="919788"/>
                    </a:cubicBezTo>
                    <a:cubicBezTo>
                      <a:pt x="783511" y="922455"/>
                      <a:pt x="794275" y="924551"/>
                      <a:pt x="804562" y="925979"/>
                    </a:cubicBezTo>
                    <a:cubicBezTo>
                      <a:pt x="870760" y="935504"/>
                      <a:pt x="915147" y="919502"/>
                      <a:pt x="942388" y="885784"/>
                    </a:cubicBezTo>
                    <a:cubicBezTo>
                      <a:pt x="1079453" y="716429"/>
                      <a:pt x="783035" y="100067"/>
                      <a:pt x="635493" y="23486"/>
                    </a:cubicBezTo>
                    <a:close/>
                  </a:path>
                </a:pathLst>
              </a:custGeom>
              <a:solidFill>
                <a:schemeClr val="accent4">
                  <a:lumMod val="75000"/>
                </a:schemeClr>
              </a:solidFill>
              <a:ln w="9525" cap="flat">
                <a:noFill/>
                <a:prstDash val="solid"/>
                <a:miter/>
              </a:ln>
            </p:spPr>
            <p:txBody>
              <a:bodyPr rtlCol="0" anchor="ctr"/>
              <a:lstStyle/>
              <a:p>
                <a:endParaRPr lang="zh-CN" altLang="en-US"/>
              </a:p>
            </p:txBody>
          </p:sp>
          <p:sp>
            <p:nvSpPr>
              <p:cNvPr id="47" name="任意多边形: 形状 46">
                <a:extLst>
                  <a:ext uri="{FF2B5EF4-FFF2-40B4-BE49-F238E27FC236}">
                    <a16:creationId xmlns:a16="http://schemas.microsoft.com/office/drawing/2014/main" id="{631A7602-C9ED-40C0-DB1E-D80864F72344}"/>
                  </a:ext>
                </a:extLst>
              </p:cNvPr>
              <p:cNvSpPr/>
              <p:nvPr/>
            </p:nvSpPr>
            <p:spPr>
              <a:xfrm>
                <a:off x="6586225" y="4523252"/>
                <a:ext cx="258249" cy="112240"/>
              </a:xfrm>
              <a:custGeom>
                <a:avLst/>
                <a:gdLst>
                  <a:gd name="connsiteX0" fmla="*/ 258249 w 258249"/>
                  <a:gd name="connsiteY0" fmla="*/ 77665 h 112240"/>
                  <a:gd name="connsiteX1" fmla="*/ 180716 w 258249"/>
                  <a:gd name="connsiteY1" fmla="*/ 10990 h 112240"/>
                  <a:gd name="connsiteX2" fmla="*/ 87180 w 258249"/>
                  <a:gd name="connsiteY2" fmla="*/ 4608 h 112240"/>
                  <a:gd name="connsiteX3" fmla="*/ 135853 w 258249"/>
                  <a:gd name="connsiteY3" fmla="*/ 26421 h 112240"/>
                  <a:gd name="connsiteX4" fmla="*/ 58986 w 258249"/>
                  <a:gd name="connsiteY4" fmla="*/ 46899 h 112240"/>
                  <a:gd name="connsiteX5" fmla="*/ 27 w 258249"/>
                  <a:gd name="connsiteY5" fmla="*/ 55853 h 112240"/>
                  <a:gd name="connsiteX6" fmla="*/ 129186 w 258249"/>
                  <a:gd name="connsiteY6" fmla="*/ 96906 h 112240"/>
                  <a:gd name="connsiteX7" fmla="*/ 247486 w 258249"/>
                  <a:gd name="connsiteY7" fmla="*/ 112241 h 112240"/>
                  <a:gd name="connsiteX8" fmla="*/ 258249 w 258249"/>
                  <a:gd name="connsiteY8" fmla="*/ 77665 h 11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249" h="112240">
                    <a:moveTo>
                      <a:pt x="258249" y="77665"/>
                    </a:moveTo>
                    <a:cubicBezTo>
                      <a:pt x="258249" y="77665"/>
                      <a:pt x="215292" y="12324"/>
                      <a:pt x="180716" y="10990"/>
                    </a:cubicBezTo>
                    <a:cubicBezTo>
                      <a:pt x="146140" y="9752"/>
                      <a:pt x="82037" y="-8250"/>
                      <a:pt x="87180" y="4608"/>
                    </a:cubicBezTo>
                    <a:cubicBezTo>
                      <a:pt x="92324" y="17467"/>
                      <a:pt x="132043" y="18705"/>
                      <a:pt x="135853" y="26421"/>
                    </a:cubicBezTo>
                    <a:cubicBezTo>
                      <a:pt x="139663" y="34136"/>
                      <a:pt x="76893" y="45661"/>
                      <a:pt x="58986" y="46899"/>
                    </a:cubicBezTo>
                    <a:cubicBezTo>
                      <a:pt x="41079" y="48138"/>
                      <a:pt x="-1212" y="46899"/>
                      <a:pt x="27" y="55853"/>
                    </a:cubicBezTo>
                    <a:cubicBezTo>
                      <a:pt x="1265" y="64806"/>
                      <a:pt x="76227" y="101954"/>
                      <a:pt x="129186" y="96906"/>
                    </a:cubicBezTo>
                    <a:cubicBezTo>
                      <a:pt x="182049" y="91762"/>
                      <a:pt x="247486" y="112241"/>
                      <a:pt x="247486" y="112241"/>
                    </a:cubicBezTo>
                    <a:lnTo>
                      <a:pt x="258249" y="77665"/>
                    </a:lnTo>
                    <a:close/>
                  </a:path>
                </a:pathLst>
              </a:custGeom>
              <a:solidFill>
                <a:srgbClr val="F3AB75"/>
              </a:solidFill>
              <a:ln w="9525" cap="flat">
                <a:noFill/>
                <a:prstDash val="solid"/>
                <a:miter/>
              </a:ln>
            </p:spPr>
            <p:txBody>
              <a:bodyPr rtlCol="0" anchor="ctr"/>
              <a:lstStyle/>
              <a:p>
                <a:endParaRPr lang="zh-CN" altLang="en-US"/>
              </a:p>
            </p:txBody>
          </p:sp>
          <p:sp>
            <p:nvSpPr>
              <p:cNvPr id="48" name="任意多边形: 形状 47">
                <a:extLst>
                  <a:ext uri="{FF2B5EF4-FFF2-40B4-BE49-F238E27FC236}">
                    <a16:creationId xmlns:a16="http://schemas.microsoft.com/office/drawing/2014/main" id="{9CDA16D1-45C7-CEAA-A0F0-31929ED2EDAE}"/>
                  </a:ext>
                </a:extLst>
              </p:cNvPr>
              <p:cNvSpPr/>
              <p:nvPr/>
            </p:nvSpPr>
            <p:spPr>
              <a:xfrm>
                <a:off x="6818195" y="4100188"/>
                <a:ext cx="647213" cy="775728"/>
              </a:xfrm>
              <a:custGeom>
                <a:avLst/>
                <a:gdLst>
                  <a:gd name="connsiteX0" fmla="*/ 647214 w 647213"/>
                  <a:gd name="connsiteY0" fmla="*/ 521875 h 775728"/>
                  <a:gd name="connsiteX1" fmla="*/ 581491 w 647213"/>
                  <a:gd name="connsiteY1" fmla="*/ 621221 h 775728"/>
                  <a:gd name="connsiteX2" fmla="*/ 352986 w 647213"/>
                  <a:gd name="connsiteY2" fmla="*/ 773525 h 775728"/>
                  <a:gd name="connsiteX3" fmla="*/ 217255 w 647213"/>
                  <a:gd name="connsiteY3" fmla="*/ 751522 h 775728"/>
                  <a:gd name="connsiteX4" fmla="*/ 217064 w 647213"/>
                  <a:gd name="connsiteY4" fmla="*/ 751522 h 775728"/>
                  <a:gd name="connsiteX5" fmla="*/ 6848 w 647213"/>
                  <a:gd name="connsiteY5" fmla="*/ 575786 h 775728"/>
                  <a:gd name="connsiteX6" fmla="*/ 20278 w 647213"/>
                  <a:gd name="connsiteY6" fmla="*/ 479012 h 775728"/>
                  <a:gd name="connsiteX7" fmla="*/ 285549 w 647213"/>
                  <a:gd name="connsiteY7" fmla="*/ 521970 h 775728"/>
                  <a:gd name="connsiteX8" fmla="*/ 475192 w 647213"/>
                  <a:gd name="connsiteY8" fmla="*/ 74009 h 775728"/>
                  <a:gd name="connsiteX9" fmla="*/ 616448 w 647213"/>
                  <a:gd name="connsiteY9" fmla="*/ 0 h 775728"/>
                  <a:gd name="connsiteX10" fmla="*/ 647214 w 647213"/>
                  <a:gd name="connsiteY10" fmla="*/ 521875 h 77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7213" h="775728">
                    <a:moveTo>
                      <a:pt x="647214" y="521875"/>
                    </a:moveTo>
                    <a:cubicBezTo>
                      <a:pt x="647214" y="521875"/>
                      <a:pt x="623877" y="568071"/>
                      <a:pt x="581491" y="621221"/>
                    </a:cubicBezTo>
                    <a:cubicBezTo>
                      <a:pt x="530437" y="685133"/>
                      <a:pt x="451761" y="758952"/>
                      <a:pt x="352986" y="773525"/>
                    </a:cubicBezTo>
                    <a:cubicBezTo>
                      <a:pt x="305838" y="780479"/>
                      <a:pt x="259641" y="770382"/>
                      <a:pt x="217255" y="751522"/>
                    </a:cubicBezTo>
                    <a:cubicBezTo>
                      <a:pt x="217160" y="751522"/>
                      <a:pt x="217064" y="751522"/>
                      <a:pt x="217064" y="751522"/>
                    </a:cubicBezTo>
                    <a:cubicBezTo>
                      <a:pt x="97050" y="698278"/>
                      <a:pt x="6848" y="575786"/>
                      <a:pt x="6848" y="575786"/>
                    </a:cubicBezTo>
                    <a:cubicBezTo>
                      <a:pt x="-14298" y="518065"/>
                      <a:pt x="20278" y="479012"/>
                      <a:pt x="20278" y="479012"/>
                    </a:cubicBezTo>
                    <a:cubicBezTo>
                      <a:pt x="20278" y="479012"/>
                      <a:pt x="262499" y="533495"/>
                      <a:pt x="285549" y="521970"/>
                    </a:cubicBezTo>
                    <a:cubicBezTo>
                      <a:pt x="308600" y="510445"/>
                      <a:pt x="443188" y="122777"/>
                      <a:pt x="475192" y="74009"/>
                    </a:cubicBezTo>
                    <a:cubicBezTo>
                      <a:pt x="507291" y="25337"/>
                      <a:pt x="616448" y="0"/>
                      <a:pt x="616448" y="0"/>
                    </a:cubicBezTo>
                    <a:lnTo>
                      <a:pt x="647214" y="521875"/>
                    </a:lnTo>
                    <a:close/>
                  </a:path>
                </a:pathLst>
              </a:custGeom>
              <a:solidFill>
                <a:schemeClr val="bg1"/>
              </a:solidFill>
              <a:ln w="9525" cap="flat">
                <a:noFill/>
                <a:prstDash val="solid"/>
                <a:miter/>
              </a:ln>
            </p:spPr>
            <p:txBody>
              <a:bodyPr rtlCol="0" anchor="ctr"/>
              <a:lstStyle/>
              <a:p>
                <a:endParaRPr lang="zh-CN" altLang="en-US"/>
              </a:p>
            </p:txBody>
          </p:sp>
          <p:sp>
            <p:nvSpPr>
              <p:cNvPr id="49" name="任意多边形: 形状 48">
                <a:extLst>
                  <a:ext uri="{FF2B5EF4-FFF2-40B4-BE49-F238E27FC236}">
                    <a16:creationId xmlns:a16="http://schemas.microsoft.com/office/drawing/2014/main" id="{2473E3B2-72B8-22D4-166C-CFF37C6C0F69}"/>
                  </a:ext>
                </a:extLst>
              </p:cNvPr>
              <p:cNvSpPr/>
              <p:nvPr/>
            </p:nvSpPr>
            <p:spPr>
              <a:xfrm>
                <a:off x="7035546" y="4592991"/>
                <a:ext cx="371850" cy="282830"/>
              </a:xfrm>
              <a:custGeom>
                <a:avLst/>
                <a:gdLst>
                  <a:gd name="connsiteX0" fmla="*/ 364236 w 371850"/>
                  <a:gd name="connsiteY0" fmla="*/ 128323 h 282830"/>
                  <a:gd name="connsiteX1" fmla="*/ 135731 w 371850"/>
                  <a:gd name="connsiteY1" fmla="*/ 280628 h 282830"/>
                  <a:gd name="connsiteX2" fmla="*/ 0 w 371850"/>
                  <a:gd name="connsiteY2" fmla="*/ 258625 h 282830"/>
                  <a:gd name="connsiteX3" fmla="*/ 172307 w 371850"/>
                  <a:gd name="connsiteY3" fmla="*/ 188616 h 282830"/>
                  <a:gd name="connsiteX4" fmla="*/ 346043 w 371850"/>
                  <a:gd name="connsiteY4" fmla="*/ 9165 h 282830"/>
                  <a:gd name="connsiteX5" fmla="*/ 364236 w 371850"/>
                  <a:gd name="connsiteY5" fmla="*/ 128323 h 28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850" h="282830">
                    <a:moveTo>
                      <a:pt x="364236" y="128323"/>
                    </a:moveTo>
                    <a:cubicBezTo>
                      <a:pt x="313182" y="192236"/>
                      <a:pt x="234505" y="266054"/>
                      <a:pt x="135731" y="280628"/>
                    </a:cubicBezTo>
                    <a:cubicBezTo>
                      <a:pt x="88582" y="287581"/>
                      <a:pt x="42386" y="277484"/>
                      <a:pt x="0" y="258625"/>
                    </a:cubicBezTo>
                    <a:cubicBezTo>
                      <a:pt x="4667" y="259196"/>
                      <a:pt x="124492" y="274055"/>
                      <a:pt x="172307" y="188616"/>
                    </a:cubicBezTo>
                    <a:cubicBezTo>
                      <a:pt x="220980" y="101462"/>
                      <a:pt x="273748" y="-36936"/>
                      <a:pt x="346043" y="9165"/>
                    </a:cubicBezTo>
                    <a:cubicBezTo>
                      <a:pt x="377285" y="29072"/>
                      <a:pt x="375856" y="78602"/>
                      <a:pt x="364236" y="128323"/>
                    </a:cubicBezTo>
                    <a:close/>
                  </a:path>
                </a:pathLst>
              </a:custGeom>
              <a:solidFill>
                <a:srgbClr val="D3D3D3"/>
              </a:solidFill>
              <a:ln w="9525" cap="flat">
                <a:noFill/>
                <a:prstDash val="solid"/>
                <a:miter/>
              </a:ln>
            </p:spPr>
            <p:txBody>
              <a:bodyPr rtlCol="0" anchor="ctr"/>
              <a:lstStyle/>
              <a:p>
                <a:endParaRPr lang="zh-CN" altLang="en-US"/>
              </a:p>
            </p:txBody>
          </p:sp>
          <p:sp>
            <p:nvSpPr>
              <p:cNvPr id="50" name="任意多边形: 形状 49">
                <a:extLst>
                  <a:ext uri="{FF2B5EF4-FFF2-40B4-BE49-F238E27FC236}">
                    <a16:creationId xmlns:a16="http://schemas.microsoft.com/office/drawing/2014/main" id="{C7AC0CDA-F4C6-1AEB-53A8-08D7D81FEBBC}"/>
                  </a:ext>
                </a:extLst>
              </p:cNvPr>
              <p:cNvSpPr/>
              <p:nvPr/>
            </p:nvSpPr>
            <p:spPr>
              <a:xfrm>
                <a:off x="7340753" y="3832822"/>
                <a:ext cx="700607" cy="1559714"/>
              </a:xfrm>
              <a:custGeom>
                <a:avLst/>
                <a:gdLst>
                  <a:gd name="connsiteX0" fmla="*/ 698727 w 700607"/>
                  <a:gd name="connsiteY0" fmla="*/ 1382554 h 1559714"/>
                  <a:gd name="connsiteX1" fmla="*/ 570997 w 700607"/>
                  <a:gd name="connsiteY1" fmla="*/ 1076420 h 1559714"/>
                  <a:gd name="connsiteX2" fmla="*/ 548423 w 700607"/>
                  <a:gd name="connsiteY2" fmla="*/ 250888 h 1559714"/>
                  <a:gd name="connsiteX3" fmla="*/ 506799 w 700607"/>
                  <a:gd name="connsiteY3" fmla="*/ 242507 h 1559714"/>
                  <a:gd name="connsiteX4" fmla="*/ 430694 w 700607"/>
                  <a:gd name="connsiteY4" fmla="*/ 176308 h 1559714"/>
                  <a:gd name="connsiteX5" fmla="*/ 404881 w 700607"/>
                  <a:gd name="connsiteY5" fmla="*/ 0 h 1559714"/>
                  <a:gd name="connsiteX6" fmla="*/ 393927 w 700607"/>
                  <a:gd name="connsiteY6" fmla="*/ 2191 h 1559714"/>
                  <a:gd name="connsiteX7" fmla="*/ 209809 w 700607"/>
                  <a:gd name="connsiteY7" fmla="*/ 38671 h 1559714"/>
                  <a:gd name="connsiteX8" fmla="*/ 214095 w 700607"/>
                  <a:gd name="connsiteY8" fmla="*/ 151162 h 1559714"/>
                  <a:gd name="connsiteX9" fmla="*/ 214095 w 700607"/>
                  <a:gd name="connsiteY9" fmla="*/ 152495 h 1559714"/>
                  <a:gd name="connsiteX10" fmla="*/ 137705 w 700607"/>
                  <a:gd name="connsiteY10" fmla="*/ 254889 h 1559714"/>
                  <a:gd name="connsiteX11" fmla="*/ 94271 w 700607"/>
                  <a:gd name="connsiteY11" fmla="*/ 267367 h 1559714"/>
                  <a:gd name="connsiteX12" fmla="*/ 13785 w 700607"/>
                  <a:gd name="connsiteY12" fmla="*/ 658559 h 1559714"/>
                  <a:gd name="connsiteX13" fmla="*/ 12737 w 700607"/>
                  <a:gd name="connsiteY13" fmla="*/ 1339120 h 1559714"/>
                  <a:gd name="connsiteX14" fmla="*/ 698727 w 700607"/>
                  <a:gd name="connsiteY14" fmla="*/ 1382554 h 155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00607" h="1559714">
                    <a:moveTo>
                      <a:pt x="698727" y="1382554"/>
                    </a:moveTo>
                    <a:cubicBezTo>
                      <a:pt x="613288" y="1190911"/>
                      <a:pt x="560996" y="1135856"/>
                      <a:pt x="570997" y="1076420"/>
                    </a:cubicBezTo>
                    <a:cubicBezTo>
                      <a:pt x="578427" y="1032129"/>
                      <a:pt x="548423" y="250888"/>
                      <a:pt x="548423" y="250888"/>
                    </a:cubicBezTo>
                    <a:cubicBezTo>
                      <a:pt x="538327" y="247745"/>
                      <a:pt x="517943" y="244888"/>
                      <a:pt x="506799" y="242507"/>
                    </a:cubicBezTo>
                    <a:cubicBezTo>
                      <a:pt x="471747" y="234696"/>
                      <a:pt x="442695" y="210121"/>
                      <a:pt x="430694" y="176308"/>
                    </a:cubicBezTo>
                    <a:cubicBezTo>
                      <a:pt x="416121" y="135541"/>
                      <a:pt x="404595" y="75438"/>
                      <a:pt x="404881" y="0"/>
                    </a:cubicBezTo>
                    <a:lnTo>
                      <a:pt x="393927" y="2191"/>
                    </a:lnTo>
                    <a:lnTo>
                      <a:pt x="209809" y="38671"/>
                    </a:lnTo>
                    <a:cubicBezTo>
                      <a:pt x="209809" y="38671"/>
                      <a:pt x="214000" y="96583"/>
                      <a:pt x="214095" y="151162"/>
                    </a:cubicBezTo>
                    <a:cubicBezTo>
                      <a:pt x="214095" y="151638"/>
                      <a:pt x="214095" y="152114"/>
                      <a:pt x="214095" y="152495"/>
                    </a:cubicBezTo>
                    <a:cubicBezTo>
                      <a:pt x="214286" y="199930"/>
                      <a:pt x="183234" y="241744"/>
                      <a:pt x="137705" y="254889"/>
                    </a:cubicBezTo>
                    <a:cubicBezTo>
                      <a:pt x="114464" y="261557"/>
                      <a:pt x="94271" y="267367"/>
                      <a:pt x="94271" y="267367"/>
                    </a:cubicBezTo>
                    <a:cubicBezTo>
                      <a:pt x="94271" y="267367"/>
                      <a:pt x="26644" y="460343"/>
                      <a:pt x="13785" y="658559"/>
                    </a:cubicBezTo>
                    <a:cubicBezTo>
                      <a:pt x="926" y="856774"/>
                      <a:pt x="136658" y="942880"/>
                      <a:pt x="12737" y="1339120"/>
                    </a:cubicBezTo>
                    <a:cubicBezTo>
                      <a:pt x="-113850" y="1743551"/>
                      <a:pt x="745972" y="1488472"/>
                      <a:pt x="698727" y="1382554"/>
                    </a:cubicBezTo>
                    <a:close/>
                  </a:path>
                </a:pathLst>
              </a:custGeom>
              <a:solidFill>
                <a:srgbClr val="F3AB75"/>
              </a:solidFill>
              <a:ln w="9525" cap="flat">
                <a:noFill/>
                <a:prstDash val="solid"/>
                <a:miter/>
              </a:ln>
            </p:spPr>
            <p:txBody>
              <a:bodyPr rtlCol="0" anchor="ctr"/>
              <a:lstStyle/>
              <a:p>
                <a:endParaRPr lang="zh-CN" altLang="en-US"/>
              </a:p>
            </p:txBody>
          </p:sp>
          <p:sp>
            <p:nvSpPr>
              <p:cNvPr id="51" name="任意多边形: 形状 50">
                <a:extLst>
                  <a:ext uri="{FF2B5EF4-FFF2-40B4-BE49-F238E27FC236}">
                    <a16:creationId xmlns:a16="http://schemas.microsoft.com/office/drawing/2014/main" id="{82C1C8ED-00D3-1610-B65E-EC30F553563D}"/>
                  </a:ext>
                </a:extLst>
              </p:cNvPr>
              <p:cNvSpPr/>
              <p:nvPr/>
            </p:nvSpPr>
            <p:spPr>
              <a:xfrm>
                <a:off x="7550562" y="3834917"/>
                <a:ext cx="184023" cy="148970"/>
              </a:xfrm>
              <a:custGeom>
                <a:avLst/>
                <a:gdLst>
                  <a:gd name="connsiteX0" fmla="*/ 0 w 184023"/>
                  <a:gd name="connsiteY0" fmla="*/ 36481 h 148970"/>
                  <a:gd name="connsiteX1" fmla="*/ 4286 w 184023"/>
                  <a:gd name="connsiteY1" fmla="*/ 148971 h 148970"/>
                  <a:gd name="connsiteX2" fmla="*/ 184023 w 184023"/>
                  <a:gd name="connsiteY2" fmla="*/ 0 h 148970"/>
                  <a:gd name="connsiteX3" fmla="*/ 0 w 184023"/>
                  <a:gd name="connsiteY3" fmla="*/ 36481 h 148970"/>
                </a:gdLst>
                <a:ahLst/>
                <a:cxnLst>
                  <a:cxn ang="0">
                    <a:pos x="connsiteX0" y="connsiteY0"/>
                  </a:cxn>
                  <a:cxn ang="0">
                    <a:pos x="connsiteX1" y="connsiteY1"/>
                  </a:cxn>
                  <a:cxn ang="0">
                    <a:pos x="connsiteX2" y="connsiteY2"/>
                  </a:cxn>
                  <a:cxn ang="0">
                    <a:pos x="connsiteX3" y="connsiteY3"/>
                  </a:cxn>
                </a:cxnLst>
                <a:rect l="l" t="t" r="r" b="b"/>
                <a:pathLst>
                  <a:path w="184023" h="148970">
                    <a:moveTo>
                      <a:pt x="0" y="36481"/>
                    </a:moveTo>
                    <a:cubicBezTo>
                      <a:pt x="0" y="36481"/>
                      <a:pt x="4191" y="94393"/>
                      <a:pt x="4286" y="148971"/>
                    </a:cubicBezTo>
                    <a:cubicBezTo>
                      <a:pt x="107251" y="146113"/>
                      <a:pt x="161734" y="52102"/>
                      <a:pt x="184023" y="0"/>
                    </a:cubicBezTo>
                    <a:lnTo>
                      <a:pt x="0" y="36481"/>
                    </a:lnTo>
                    <a:close/>
                  </a:path>
                </a:pathLst>
              </a:custGeom>
              <a:solidFill>
                <a:srgbClr val="DB8D53"/>
              </a:solidFill>
              <a:ln w="9525" cap="flat">
                <a:noFill/>
                <a:prstDash val="solid"/>
                <a:miter/>
              </a:ln>
            </p:spPr>
            <p:txBody>
              <a:bodyPr rtlCol="0" anchor="ctr"/>
              <a:lstStyle/>
              <a:p>
                <a:endParaRPr lang="zh-CN" altLang="en-US"/>
              </a:p>
            </p:txBody>
          </p:sp>
          <p:sp>
            <p:nvSpPr>
              <p:cNvPr id="52" name="任意多边形: 形状 51">
                <a:extLst>
                  <a:ext uri="{FF2B5EF4-FFF2-40B4-BE49-F238E27FC236}">
                    <a16:creationId xmlns:a16="http://schemas.microsoft.com/office/drawing/2014/main" id="{B3063B34-ED3E-3907-B25A-9F63386AA9A8}"/>
                  </a:ext>
                </a:extLst>
              </p:cNvPr>
              <p:cNvSpPr/>
              <p:nvPr/>
            </p:nvSpPr>
            <p:spPr>
              <a:xfrm>
                <a:off x="7434966" y="3511762"/>
                <a:ext cx="327796" cy="411271"/>
              </a:xfrm>
              <a:custGeom>
                <a:avLst/>
                <a:gdLst>
                  <a:gd name="connsiteX0" fmla="*/ 81211 w 327796"/>
                  <a:gd name="connsiteY0" fmla="*/ 411261 h 411271"/>
                  <a:gd name="connsiteX1" fmla="*/ 325051 w 327796"/>
                  <a:gd name="connsiteY1" fmla="*/ 263433 h 411271"/>
                  <a:gd name="connsiteX2" fmla="*/ 201226 w 327796"/>
                  <a:gd name="connsiteY2" fmla="*/ 924 h 411271"/>
                  <a:gd name="connsiteX3" fmla="*/ 2915 w 327796"/>
                  <a:gd name="connsiteY3" fmla="*/ 100460 h 411271"/>
                  <a:gd name="connsiteX4" fmla="*/ 81211 w 327796"/>
                  <a:gd name="connsiteY4" fmla="*/ 411261 h 4112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796" h="411271">
                    <a:moveTo>
                      <a:pt x="81211" y="411261"/>
                    </a:moveTo>
                    <a:cubicBezTo>
                      <a:pt x="81211" y="411261"/>
                      <a:pt x="324956" y="415262"/>
                      <a:pt x="325051" y="263433"/>
                    </a:cubicBezTo>
                    <a:cubicBezTo>
                      <a:pt x="325241" y="111605"/>
                      <a:pt x="356769" y="9878"/>
                      <a:pt x="201226" y="924"/>
                    </a:cubicBezTo>
                    <a:cubicBezTo>
                      <a:pt x="45587" y="-8029"/>
                      <a:pt x="15298" y="49787"/>
                      <a:pt x="2915" y="100460"/>
                    </a:cubicBezTo>
                    <a:cubicBezTo>
                      <a:pt x="-9467" y="151229"/>
                      <a:pt x="17774" y="406308"/>
                      <a:pt x="81211" y="411261"/>
                    </a:cubicBezTo>
                    <a:close/>
                  </a:path>
                </a:pathLst>
              </a:custGeom>
              <a:solidFill>
                <a:srgbClr val="F3AB75"/>
              </a:solidFill>
              <a:ln w="9525" cap="flat">
                <a:noFill/>
                <a:prstDash val="solid"/>
                <a:miter/>
              </a:ln>
            </p:spPr>
            <p:txBody>
              <a:bodyPr rtlCol="0" anchor="ctr"/>
              <a:lstStyle/>
              <a:p>
                <a:endParaRPr lang="zh-CN" altLang="en-US"/>
              </a:p>
            </p:txBody>
          </p:sp>
          <p:sp>
            <p:nvSpPr>
              <p:cNvPr id="53" name="任意多边形: 形状 52">
                <a:extLst>
                  <a:ext uri="{FF2B5EF4-FFF2-40B4-BE49-F238E27FC236}">
                    <a16:creationId xmlns:a16="http://schemas.microsoft.com/office/drawing/2014/main" id="{585A6DD6-41A6-8AB1-4D7B-D6D4A9646240}"/>
                  </a:ext>
                </a:extLst>
              </p:cNvPr>
              <p:cNvSpPr/>
              <p:nvPr/>
            </p:nvSpPr>
            <p:spPr>
              <a:xfrm>
                <a:off x="7525130" y="3478208"/>
                <a:ext cx="315944" cy="246660"/>
              </a:xfrm>
              <a:custGeom>
                <a:avLst/>
                <a:gdLst>
                  <a:gd name="connsiteX0" fmla="*/ 0 w 315944"/>
                  <a:gd name="connsiteY0" fmla="*/ 30859 h 246660"/>
                  <a:gd name="connsiteX1" fmla="*/ 169164 w 315944"/>
                  <a:gd name="connsiteY1" fmla="*/ 235266 h 246660"/>
                  <a:gd name="connsiteX2" fmla="*/ 315945 w 315944"/>
                  <a:gd name="connsiteY2" fmla="*/ 234123 h 246660"/>
                  <a:gd name="connsiteX3" fmla="*/ 221075 w 315944"/>
                  <a:gd name="connsiteY3" fmla="*/ 62768 h 246660"/>
                  <a:gd name="connsiteX4" fmla="*/ 0 w 315944"/>
                  <a:gd name="connsiteY4" fmla="*/ 30859 h 246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944" h="246660">
                    <a:moveTo>
                      <a:pt x="0" y="30859"/>
                    </a:moveTo>
                    <a:cubicBezTo>
                      <a:pt x="0" y="30859"/>
                      <a:pt x="66770" y="208977"/>
                      <a:pt x="169164" y="235266"/>
                    </a:cubicBezTo>
                    <a:cubicBezTo>
                      <a:pt x="271558" y="261555"/>
                      <a:pt x="315945" y="234123"/>
                      <a:pt x="315945" y="234123"/>
                    </a:cubicBezTo>
                    <a:cubicBezTo>
                      <a:pt x="315945" y="234123"/>
                      <a:pt x="237363" y="171734"/>
                      <a:pt x="221075" y="62768"/>
                    </a:cubicBezTo>
                    <a:cubicBezTo>
                      <a:pt x="221075" y="62863"/>
                      <a:pt x="50388" y="-53913"/>
                      <a:pt x="0" y="30859"/>
                    </a:cubicBezTo>
                    <a:close/>
                  </a:path>
                </a:pathLst>
              </a:custGeom>
              <a:solidFill>
                <a:srgbClr val="0A4971"/>
              </a:solidFill>
              <a:ln w="9525" cap="flat">
                <a:noFill/>
                <a:prstDash val="solid"/>
                <a:miter/>
              </a:ln>
            </p:spPr>
            <p:txBody>
              <a:bodyPr rtlCol="0" anchor="ctr"/>
              <a:lstStyle/>
              <a:p>
                <a:endParaRPr lang="zh-CN" altLang="en-US"/>
              </a:p>
            </p:txBody>
          </p:sp>
          <p:sp>
            <p:nvSpPr>
              <p:cNvPr id="54" name="任意多边形: 形状 53">
                <a:extLst>
                  <a:ext uri="{FF2B5EF4-FFF2-40B4-BE49-F238E27FC236}">
                    <a16:creationId xmlns:a16="http://schemas.microsoft.com/office/drawing/2014/main" id="{4A824D5B-A524-4483-F0A5-AF6708C6846D}"/>
                  </a:ext>
                </a:extLst>
              </p:cNvPr>
              <p:cNvSpPr/>
              <p:nvPr/>
            </p:nvSpPr>
            <p:spPr>
              <a:xfrm>
                <a:off x="7418305" y="3494439"/>
                <a:ext cx="123399" cy="222939"/>
              </a:xfrm>
              <a:custGeom>
                <a:avLst/>
                <a:gdLst>
                  <a:gd name="connsiteX0" fmla="*/ 123400 w 123399"/>
                  <a:gd name="connsiteY0" fmla="*/ 29011 h 222939"/>
                  <a:gd name="connsiteX1" fmla="*/ 53581 w 123399"/>
                  <a:gd name="connsiteY1" fmla="*/ 83589 h 222939"/>
                  <a:gd name="connsiteX2" fmla="*/ 20625 w 123399"/>
                  <a:gd name="connsiteY2" fmla="*/ 222940 h 222939"/>
                  <a:gd name="connsiteX3" fmla="*/ 26816 w 123399"/>
                  <a:gd name="connsiteY3" fmla="*/ 33392 h 222939"/>
                  <a:gd name="connsiteX4" fmla="*/ 123400 w 123399"/>
                  <a:gd name="connsiteY4" fmla="*/ 29011 h 222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399" h="222939">
                    <a:moveTo>
                      <a:pt x="123400" y="29011"/>
                    </a:moveTo>
                    <a:cubicBezTo>
                      <a:pt x="123400" y="29011"/>
                      <a:pt x="73870" y="47489"/>
                      <a:pt x="53581" y="83589"/>
                    </a:cubicBezTo>
                    <a:cubicBezTo>
                      <a:pt x="33674" y="118927"/>
                      <a:pt x="16720" y="165599"/>
                      <a:pt x="20625" y="222940"/>
                    </a:cubicBezTo>
                    <a:cubicBezTo>
                      <a:pt x="20625" y="222940"/>
                      <a:pt x="-29667" y="101877"/>
                      <a:pt x="26816" y="33392"/>
                    </a:cubicBezTo>
                    <a:cubicBezTo>
                      <a:pt x="86728" y="-39093"/>
                      <a:pt x="123400" y="29011"/>
                      <a:pt x="123400" y="29011"/>
                    </a:cubicBezTo>
                    <a:close/>
                  </a:path>
                </a:pathLst>
              </a:custGeom>
              <a:solidFill>
                <a:srgbClr val="0A4971"/>
              </a:solidFill>
              <a:ln w="9525" cap="flat">
                <a:noFill/>
                <a:prstDash val="solid"/>
                <a:miter/>
              </a:ln>
            </p:spPr>
            <p:txBody>
              <a:bodyPr rtlCol="0" anchor="ctr"/>
              <a:lstStyle/>
              <a:p>
                <a:endParaRPr lang="zh-CN" altLang="en-US"/>
              </a:p>
            </p:txBody>
          </p:sp>
          <p:sp>
            <p:nvSpPr>
              <p:cNvPr id="55" name="任意多边形: 形状 54">
                <a:extLst>
                  <a:ext uri="{FF2B5EF4-FFF2-40B4-BE49-F238E27FC236}">
                    <a16:creationId xmlns:a16="http://schemas.microsoft.com/office/drawing/2014/main" id="{17F6CFEC-8267-3A74-A814-7D6245FF97D9}"/>
                  </a:ext>
                </a:extLst>
              </p:cNvPr>
              <p:cNvSpPr/>
              <p:nvPr/>
            </p:nvSpPr>
            <p:spPr>
              <a:xfrm>
                <a:off x="7481125" y="3820404"/>
                <a:ext cx="88010" cy="29161"/>
              </a:xfrm>
              <a:custGeom>
                <a:avLst/>
                <a:gdLst>
                  <a:gd name="connsiteX0" fmla="*/ 88011 w 88010"/>
                  <a:gd name="connsiteY0" fmla="*/ 8512 h 29161"/>
                  <a:gd name="connsiteX1" fmla="*/ 37529 w 88010"/>
                  <a:gd name="connsiteY1" fmla="*/ 29086 h 29161"/>
                  <a:gd name="connsiteX2" fmla="*/ 0 w 88010"/>
                  <a:gd name="connsiteY2" fmla="*/ 4321 h 29161"/>
                  <a:gd name="connsiteX3" fmla="*/ 88011 w 88010"/>
                  <a:gd name="connsiteY3" fmla="*/ 8512 h 29161"/>
                </a:gdLst>
                <a:ahLst/>
                <a:cxnLst>
                  <a:cxn ang="0">
                    <a:pos x="connsiteX0" y="connsiteY0"/>
                  </a:cxn>
                  <a:cxn ang="0">
                    <a:pos x="connsiteX1" y="connsiteY1"/>
                  </a:cxn>
                  <a:cxn ang="0">
                    <a:pos x="connsiteX2" y="connsiteY2"/>
                  </a:cxn>
                  <a:cxn ang="0">
                    <a:pos x="connsiteX3" y="connsiteY3"/>
                  </a:cxn>
                </a:cxnLst>
                <a:rect l="l" t="t" r="r" b="b"/>
                <a:pathLst>
                  <a:path w="88010" h="29161">
                    <a:moveTo>
                      <a:pt x="88011" y="8512"/>
                    </a:moveTo>
                    <a:cubicBezTo>
                      <a:pt x="88011" y="8512"/>
                      <a:pt x="71152" y="30610"/>
                      <a:pt x="37529" y="29086"/>
                    </a:cubicBezTo>
                    <a:cubicBezTo>
                      <a:pt x="10478" y="27848"/>
                      <a:pt x="0" y="4321"/>
                      <a:pt x="0" y="4321"/>
                    </a:cubicBezTo>
                    <a:cubicBezTo>
                      <a:pt x="0" y="4321"/>
                      <a:pt x="49816" y="-7776"/>
                      <a:pt x="88011" y="8512"/>
                    </a:cubicBezTo>
                    <a:close/>
                  </a:path>
                </a:pathLst>
              </a:custGeom>
              <a:solidFill>
                <a:srgbClr val="EAF1F8"/>
              </a:solidFill>
              <a:ln w="9525" cap="flat">
                <a:noFill/>
                <a:prstDash val="solid"/>
                <a:miter/>
              </a:ln>
            </p:spPr>
            <p:txBody>
              <a:bodyPr rtlCol="0" anchor="ctr"/>
              <a:lstStyle/>
              <a:p>
                <a:endParaRPr lang="zh-CN" altLang="en-US"/>
              </a:p>
            </p:txBody>
          </p:sp>
          <p:sp>
            <p:nvSpPr>
              <p:cNvPr id="56" name="任意多边形: 形状 55">
                <a:extLst>
                  <a:ext uri="{FF2B5EF4-FFF2-40B4-BE49-F238E27FC236}">
                    <a16:creationId xmlns:a16="http://schemas.microsoft.com/office/drawing/2014/main" id="{DF7E07AD-339A-D401-8A32-A3AEFF48E39E}"/>
                  </a:ext>
                </a:extLst>
              </p:cNvPr>
              <p:cNvSpPr/>
              <p:nvPr/>
            </p:nvSpPr>
            <p:spPr>
              <a:xfrm>
                <a:off x="7312737" y="4083710"/>
                <a:ext cx="693596" cy="862203"/>
              </a:xfrm>
              <a:custGeom>
                <a:avLst/>
                <a:gdLst>
                  <a:gd name="connsiteX0" fmla="*/ 693596 w 693596"/>
                  <a:gd name="connsiteY0" fmla="*/ 345567 h 862203"/>
                  <a:gd name="connsiteX1" fmla="*/ 686453 w 693596"/>
                  <a:gd name="connsiteY1" fmla="*/ 565880 h 862203"/>
                  <a:gd name="connsiteX2" fmla="*/ 665974 w 693596"/>
                  <a:gd name="connsiteY2" fmla="*/ 722948 h 862203"/>
                  <a:gd name="connsiteX3" fmla="*/ 612825 w 693596"/>
                  <a:gd name="connsiteY3" fmla="*/ 790004 h 862203"/>
                  <a:gd name="connsiteX4" fmla="*/ 394797 w 693596"/>
                  <a:gd name="connsiteY4" fmla="*/ 843439 h 862203"/>
                  <a:gd name="connsiteX5" fmla="*/ 318121 w 693596"/>
                  <a:gd name="connsiteY5" fmla="*/ 862203 h 862203"/>
                  <a:gd name="connsiteX6" fmla="*/ 76377 w 693596"/>
                  <a:gd name="connsiteY6" fmla="*/ 790004 h 862203"/>
                  <a:gd name="connsiteX7" fmla="*/ 10463 w 693596"/>
                  <a:gd name="connsiteY7" fmla="*/ 309563 h 862203"/>
                  <a:gd name="connsiteX8" fmla="*/ 122287 w 693596"/>
                  <a:gd name="connsiteY8" fmla="*/ 16383 h 862203"/>
                  <a:gd name="connsiteX9" fmla="*/ 576439 w 693596"/>
                  <a:gd name="connsiteY9" fmla="*/ 0 h 862203"/>
                  <a:gd name="connsiteX10" fmla="*/ 693596 w 693596"/>
                  <a:gd name="connsiteY10" fmla="*/ 345567 h 862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3596" h="862203">
                    <a:moveTo>
                      <a:pt x="693596" y="345567"/>
                    </a:moveTo>
                    <a:cubicBezTo>
                      <a:pt x="693596" y="345567"/>
                      <a:pt x="692644" y="461105"/>
                      <a:pt x="686453" y="565880"/>
                    </a:cubicBezTo>
                    <a:cubicBezTo>
                      <a:pt x="682357" y="635318"/>
                      <a:pt x="675975" y="699897"/>
                      <a:pt x="665974" y="722948"/>
                    </a:cubicBezTo>
                    <a:cubicBezTo>
                      <a:pt x="641018" y="780669"/>
                      <a:pt x="612825" y="790004"/>
                      <a:pt x="612825" y="790004"/>
                    </a:cubicBezTo>
                    <a:lnTo>
                      <a:pt x="394797" y="843439"/>
                    </a:lnTo>
                    <a:lnTo>
                      <a:pt x="318121" y="862203"/>
                    </a:lnTo>
                    <a:lnTo>
                      <a:pt x="76377" y="790004"/>
                    </a:lnTo>
                    <a:cubicBezTo>
                      <a:pt x="76377" y="790004"/>
                      <a:pt x="-33732" y="482632"/>
                      <a:pt x="10463" y="309563"/>
                    </a:cubicBezTo>
                    <a:cubicBezTo>
                      <a:pt x="54660" y="136493"/>
                      <a:pt x="122287" y="16383"/>
                      <a:pt x="122287" y="16383"/>
                    </a:cubicBezTo>
                    <a:cubicBezTo>
                      <a:pt x="122287" y="16383"/>
                      <a:pt x="319549" y="209550"/>
                      <a:pt x="576439" y="0"/>
                    </a:cubicBezTo>
                    <a:lnTo>
                      <a:pt x="693596" y="345567"/>
                    </a:lnTo>
                    <a:close/>
                  </a:path>
                </a:pathLst>
              </a:custGeom>
              <a:solidFill>
                <a:schemeClr val="bg1"/>
              </a:solidFill>
              <a:ln w="9525" cap="flat">
                <a:noFill/>
                <a:prstDash val="solid"/>
                <a:miter/>
              </a:ln>
            </p:spPr>
            <p:txBody>
              <a:bodyPr rtlCol="0" anchor="ctr"/>
              <a:lstStyle/>
              <a:p>
                <a:endParaRPr lang="zh-CN" altLang="en-US"/>
              </a:p>
            </p:txBody>
          </p:sp>
          <p:sp>
            <p:nvSpPr>
              <p:cNvPr id="57" name="任意多边形: 形状 56">
                <a:extLst>
                  <a:ext uri="{FF2B5EF4-FFF2-40B4-BE49-F238E27FC236}">
                    <a16:creationId xmlns:a16="http://schemas.microsoft.com/office/drawing/2014/main" id="{F3C11C22-AC4C-D09E-385D-004B351B8611}"/>
                  </a:ext>
                </a:extLst>
              </p:cNvPr>
              <p:cNvSpPr/>
              <p:nvPr/>
            </p:nvSpPr>
            <p:spPr>
              <a:xfrm>
                <a:off x="7612856" y="4579391"/>
                <a:ext cx="386333" cy="347757"/>
              </a:xfrm>
              <a:custGeom>
                <a:avLst/>
                <a:gdLst>
                  <a:gd name="connsiteX0" fmla="*/ 386334 w 386333"/>
                  <a:gd name="connsiteY0" fmla="*/ 70199 h 347757"/>
                  <a:gd name="connsiteX1" fmla="*/ 365855 w 386333"/>
                  <a:gd name="connsiteY1" fmla="*/ 227267 h 347757"/>
                  <a:gd name="connsiteX2" fmla="*/ 312706 w 386333"/>
                  <a:gd name="connsiteY2" fmla="*/ 294322 h 347757"/>
                  <a:gd name="connsiteX3" fmla="*/ 94679 w 386333"/>
                  <a:gd name="connsiteY3" fmla="*/ 347758 h 347757"/>
                  <a:gd name="connsiteX4" fmla="*/ 0 w 386333"/>
                  <a:gd name="connsiteY4" fmla="*/ 319945 h 347757"/>
                  <a:gd name="connsiteX5" fmla="*/ 281083 w 386333"/>
                  <a:gd name="connsiteY5" fmla="*/ 0 h 347757"/>
                  <a:gd name="connsiteX6" fmla="*/ 386334 w 386333"/>
                  <a:gd name="connsiteY6" fmla="*/ 70199 h 34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333" h="347757">
                    <a:moveTo>
                      <a:pt x="386334" y="70199"/>
                    </a:moveTo>
                    <a:cubicBezTo>
                      <a:pt x="382238" y="139637"/>
                      <a:pt x="375857" y="204216"/>
                      <a:pt x="365855" y="227267"/>
                    </a:cubicBezTo>
                    <a:cubicBezTo>
                      <a:pt x="340900" y="284988"/>
                      <a:pt x="312706" y="294322"/>
                      <a:pt x="312706" y="294322"/>
                    </a:cubicBezTo>
                    <a:lnTo>
                      <a:pt x="94679" y="347758"/>
                    </a:lnTo>
                    <a:lnTo>
                      <a:pt x="0" y="319945"/>
                    </a:lnTo>
                    <a:cubicBezTo>
                      <a:pt x="0" y="319945"/>
                      <a:pt x="316135" y="272034"/>
                      <a:pt x="281083" y="0"/>
                    </a:cubicBezTo>
                    <a:lnTo>
                      <a:pt x="386334" y="70199"/>
                    </a:lnTo>
                    <a:close/>
                  </a:path>
                </a:pathLst>
              </a:custGeom>
              <a:solidFill>
                <a:srgbClr val="D3D3D3"/>
              </a:solidFill>
              <a:ln w="9525" cap="flat">
                <a:noFill/>
                <a:prstDash val="solid"/>
                <a:miter/>
              </a:ln>
            </p:spPr>
            <p:txBody>
              <a:bodyPr rtlCol="0" anchor="ctr"/>
              <a:lstStyle/>
              <a:p>
                <a:endParaRPr lang="zh-CN" altLang="en-US"/>
              </a:p>
            </p:txBody>
          </p:sp>
          <p:sp>
            <p:nvSpPr>
              <p:cNvPr id="58" name="任意多边形: 形状 57">
                <a:extLst>
                  <a:ext uri="{FF2B5EF4-FFF2-40B4-BE49-F238E27FC236}">
                    <a16:creationId xmlns:a16="http://schemas.microsoft.com/office/drawing/2014/main" id="{AA71C226-06C9-EE04-8834-C86DE8781F83}"/>
                  </a:ext>
                </a:extLst>
              </p:cNvPr>
              <p:cNvSpPr/>
              <p:nvPr/>
            </p:nvSpPr>
            <p:spPr>
              <a:xfrm>
                <a:off x="7276823" y="4920291"/>
                <a:ext cx="496624" cy="690086"/>
              </a:xfrm>
              <a:custGeom>
                <a:avLst/>
                <a:gdLst>
                  <a:gd name="connsiteX0" fmla="*/ 496624 w 496624"/>
                  <a:gd name="connsiteY0" fmla="*/ 690086 h 690086"/>
                  <a:gd name="connsiteX1" fmla="*/ 15898 w 496624"/>
                  <a:gd name="connsiteY1" fmla="*/ 690086 h 690086"/>
                  <a:gd name="connsiteX2" fmla="*/ 181 w 496624"/>
                  <a:gd name="connsiteY2" fmla="*/ 499586 h 690086"/>
                  <a:gd name="connsiteX3" fmla="*/ 115624 w 496624"/>
                  <a:gd name="connsiteY3" fmla="*/ 38195 h 690086"/>
                  <a:gd name="connsiteX4" fmla="*/ 127626 w 496624"/>
                  <a:gd name="connsiteY4" fmla="*/ 0 h 690086"/>
                  <a:gd name="connsiteX5" fmla="*/ 451667 w 496624"/>
                  <a:gd name="connsiteY5" fmla="*/ 0 h 690086"/>
                  <a:gd name="connsiteX6" fmla="*/ 451667 w 496624"/>
                  <a:gd name="connsiteY6" fmla="*/ 1714 h 690086"/>
                  <a:gd name="connsiteX7" fmla="*/ 451762 w 496624"/>
                  <a:gd name="connsiteY7" fmla="*/ 4858 h 690086"/>
                  <a:gd name="connsiteX8" fmla="*/ 452619 w 496624"/>
                  <a:gd name="connsiteY8" fmla="*/ 60960 h 690086"/>
                  <a:gd name="connsiteX9" fmla="*/ 473098 w 496624"/>
                  <a:gd name="connsiteY9" fmla="*/ 449771 h 690086"/>
                  <a:gd name="connsiteX10" fmla="*/ 496624 w 496624"/>
                  <a:gd name="connsiteY10" fmla="*/ 690086 h 690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6624" h="690086">
                    <a:moveTo>
                      <a:pt x="496624" y="690086"/>
                    </a:moveTo>
                    <a:lnTo>
                      <a:pt x="15898" y="690086"/>
                    </a:lnTo>
                    <a:cubicBezTo>
                      <a:pt x="4944" y="590740"/>
                      <a:pt x="-1152" y="521684"/>
                      <a:pt x="181" y="499586"/>
                    </a:cubicBezTo>
                    <a:cubicBezTo>
                      <a:pt x="6373" y="397478"/>
                      <a:pt x="85049" y="136493"/>
                      <a:pt x="115624" y="38195"/>
                    </a:cubicBezTo>
                    <a:cubicBezTo>
                      <a:pt x="123054" y="14288"/>
                      <a:pt x="127626" y="0"/>
                      <a:pt x="127626" y="0"/>
                    </a:cubicBezTo>
                    <a:lnTo>
                      <a:pt x="451667" y="0"/>
                    </a:lnTo>
                    <a:cubicBezTo>
                      <a:pt x="451667" y="0"/>
                      <a:pt x="451667" y="571"/>
                      <a:pt x="451667" y="1714"/>
                    </a:cubicBezTo>
                    <a:cubicBezTo>
                      <a:pt x="451667" y="2477"/>
                      <a:pt x="451667" y="3524"/>
                      <a:pt x="451762" y="4858"/>
                    </a:cubicBezTo>
                    <a:cubicBezTo>
                      <a:pt x="451857" y="13240"/>
                      <a:pt x="452047" y="32575"/>
                      <a:pt x="452619" y="60960"/>
                    </a:cubicBezTo>
                    <a:cubicBezTo>
                      <a:pt x="454333" y="136493"/>
                      <a:pt x="459191" y="276892"/>
                      <a:pt x="473098" y="449771"/>
                    </a:cubicBezTo>
                    <a:cubicBezTo>
                      <a:pt x="479003" y="524637"/>
                      <a:pt x="486719" y="605599"/>
                      <a:pt x="496624" y="690086"/>
                    </a:cubicBezTo>
                    <a:close/>
                  </a:path>
                </a:pathLst>
              </a:custGeom>
              <a:solidFill>
                <a:schemeClr val="accent1">
                  <a:lumMod val="50000"/>
                </a:schemeClr>
              </a:solidFill>
              <a:ln w="9525" cap="flat">
                <a:noFill/>
                <a:prstDash val="solid"/>
                <a:miter/>
              </a:ln>
            </p:spPr>
            <p:txBody>
              <a:bodyPr rtlCol="0" anchor="ctr"/>
              <a:lstStyle/>
              <a:p>
                <a:endParaRPr lang="zh-CN" altLang="en-US"/>
              </a:p>
            </p:txBody>
          </p:sp>
          <p:sp>
            <p:nvSpPr>
              <p:cNvPr id="59" name="任意多边形: 形状 58">
                <a:extLst>
                  <a:ext uri="{FF2B5EF4-FFF2-40B4-BE49-F238E27FC236}">
                    <a16:creationId xmlns:a16="http://schemas.microsoft.com/office/drawing/2014/main" id="{A45FEE81-CF13-E802-1BE2-27F4AD8E1EEC}"/>
                  </a:ext>
                </a:extLst>
              </p:cNvPr>
              <p:cNvSpPr/>
              <p:nvPr/>
            </p:nvSpPr>
            <p:spPr>
              <a:xfrm>
                <a:off x="7443789" y="4909051"/>
                <a:ext cx="684274" cy="701325"/>
              </a:xfrm>
              <a:custGeom>
                <a:avLst/>
                <a:gdLst>
                  <a:gd name="connsiteX0" fmla="*/ 684274 w 684274"/>
                  <a:gd name="connsiteY0" fmla="*/ 701326 h 701325"/>
                  <a:gd name="connsiteX1" fmla="*/ 137824 w 684274"/>
                  <a:gd name="connsiteY1" fmla="*/ 701326 h 701325"/>
                  <a:gd name="connsiteX2" fmla="*/ 38765 w 684274"/>
                  <a:gd name="connsiteY2" fmla="*/ 476917 h 701325"/>
                  <a:gd name="connsiteX3" fmla="*/ 15524 w 684274"/>
                  <a:gd name="connsiteY3" fmla="*/ 435673 h 701325"/>
                  <a:gd name="connsiteX4" fmla="*/ 33907 w 684274"/>
                  <a:gd name="connsiteY4" fmla="*/ 85439 h 701325"/>
                  <a:gd name="connsiteX5" fmla="*/ 36860 w 684274"/>
                  <a:gd name="connsiteY5" fmla="*/ 71342 h 701325"/>
                  <a:gd name="connsiteX6" fmla="*/ 37717 w 684274"/>
                  <a:gd name="connsiteY6" fmla="*/ 67151 h 701325"/>
                  <a:gd name="connsiteX7" fmla="*/ 44575 w 684274"/>
                  <a:gd name="connsiteY7" fmla="*/ 36766 h 701325"/>
                  <a:gd name="connsiteX8" fmla="*/ 92391 w 684274"/>
                  <a:gd name="connsiteY8" fmla="*/ 32575 h 701325"/>
                  <a:gd name="connsiteX9" fmla="*/ 109631 w 684274"/>
                  <a:gd name="connsiteY9" fmla="*/ 31147 h 701325"/>
                  <a:gd name="connsiteX10" fmla="*/ 154970 w 684274"/>
                  <a:gd name="connsiteY10" fmla="*/ 27241 h 701325"/>
                  <a:gd name="connsiteX11" fmla="*/ 155065 w 684274"/>
                  <a:gd name="connsiteY11" fmla="*/ 27241 h 701325"/>
                  <a:gd name="connsiteX12" fmla="*/ 263078 w 684274"/>
                  <a:gd name="connsiteY12" fmla="*/ 17812 h 701325"/>
                  <a:gd name="connsiteX13" fmla="*/ 263174 w 684274"/>
                  <a:gd name="connsiteY13" fmla="*/ 17812 h 701325"/>
                  <a:gd name="connsiteX14" fmla="*/ 265079 w 684274"/>
                  <a:gd name="connsiteY14" fmla="*/ 17621 h 701325"/>
                  <a:gd name="connsiteX15" fmla="*/ 265174 w 684274"/>
                  <a:gd name="connsiteY15" fmla="*/ 17621 h 701325"/>
                  <a:gd name="connsiteX16" fmla="*/ 284700 w 684274"/>
                  <a:gd name="connsiteY16" fmla="*/ 15907 h 701325"/>
                  <a:gd name="connsiteX17" fmla="*/ 467961 w 684274"/>
                  <a:gd name="connsiteY17" fmla="*/ 0 h 701325"/>
                  <a:gd name="connsiteX18" fmla="*/ 493869 w 684274"/>
                  <a:gd name="connsiteY18" fmla="*/ 36576 h 701325"/>
                  <a:gd name="connsiteX19" fmla="*/ 667605 w 684274"/>
                  <a:gd name="connsiteY19" fmla="*/ 410718 h 701325"/>
                  <a:gd name="connsiteX20" fmla="*/ 684274 w 684274"/>
                  <a:gd name="connsiteY20" fmla="*/ 701326 h 70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4274" h="701325">
                    <a:moveTo>
                      <a:pt x="684274" y="701326"/>
                    </a:moveTo>
                    <a:lnTo>
                      <a:pt x="137824" y="701326"/>
                    </a:lnTo>
                    <a:cubicBezTo>
                      <a:pt x="108773" y="622173"/>
                      <a:pt x="75817" y="545592"/>
                      <a:pt x="38765" y="476917"/>
                    </a:cubicBezTo>
                    <a:cubicBezTo>
                      <a:pt x="31240" y="462820"/>
                      <a:pt x="23524" y="449104"/>
                      <a:pt x="15524" y="435673"/>
                    </a:cubicBezTo>
                    <a:cubicBezTo>
                      <a:pt x="-20386" y="375094"/>
                      <a:pt x="14666" y="177927"/>
                      <a:pt x="33907" y="85439"/>
                    </a:cubicBezTo>
                    <a:cubicBezTo>
                      <a:pt x="34955" y="80486"/>
                      <a:pt x="35907" y="75724"/>
                      <a:pt x="36860" y="71342"/>
                    </a:cubicBezTo>
                    <a:cubicBezTo>
                      <a:pt x="37146" y="69913"/>
                      <a:pt x="37431" y="68580"/>
                      <a:pt x="37717" y="67151"/>
                    </a:cubicBezTo>
                    <a:cubicBezTo>
                      <a:pt x="41908" y="48101"/>
                      <a:pt x="44575" y="36766"/>
                      <a:pt x="44575" y="36766"/>
                    </a:cubicBezTo>
                    <a:lnTo>
                      <a:pt x="92391" y="32575"/>
                    </a:lnTo>
                    <a:lnTo>
                      <a:pt x="109631" y="31147"/>
                    </a:lnTo>
                    <a:lnTo>
                      <a:pt x="154970" y="27241"/>
                    </a:lnTo>
                    <a:lnTo>
                      <a:pt x="155065" y="27241"/>
                    </a:lnTo>
                    <a:lnTo>
                      <a:pt x="263078" y="17812"/>
                    </a:lnTo>
                    <a:lnTo>
                      <a:pt x="263174" y="17812"/>
                    </a:lnTo>
                    <a:lnTo>
                      <a:pt x="265079" y="17621"/>
                    </a:lnTo>
                    <a:lnTo>
                      <a:pt x="265174" y="17621"/>
                    </a:lnTo>
                    <a:lnTo>
                      <a:pt x="284700" y="15907"/>
                    </a:lnTo>
                    <a:lnTo>
                      <a:pt x="467961" y="0"/>
                    </a:lnTo>
                    <a:cubicBezTo>
                      <a:pt x="467961" y="0"/>
                      <a:pt x="478058" y="13621"/>
                      <a:pt x="493869" y="36576"/>
                    </a:cubicBezTo>
                    <a:cubicBezTo>
                      <a:pt x="544923" y="111062"/>
                      <a:pt x="654651" y="284131"/>
                      <a:pt x="667605" y="410718"/>
                    </a:cubicBezTo>
                    <a:cubicBezTo>
                      <a:pt x="673606" y="468725"/>
                      <a:pt x="678654" y="577501"/>
                      <a:pt x="684274" y="701326"/>
                    </a:cubicBezTo>
                    <a:close/>
                  </a:path>
                </a:pathLst>
              </a:custGeom>
              <a:solidFill>
                <a:schemeClr val="accent1">
                  <a:lumMod val="75000"/>
                </a:schemeClr>
              </a:solidFill>
              <a:ln w="9525" cap="flat">
                <a:noFill/>
                <a:prstDash val="solid"/>
                <a:miter/>
              </a:ln>
            </p:spPr>
            <p:txBody>
              <a:bodyPr rtlCol="0" anchor="ctr"/>
              <a:lstStyle/>
              <a:p>
                <a:endParaRPr lang="zh-CN" altLang="en-US"/>
              </a:p>
            </p:txBody>
          </p:sp>
          <p:sp>
            <p:nvSpPr>
              <p:cNvPr id="60" name="任意多边形: 形状 59">
                <a:extLst>
                  <a:ext uri="{FF2B5EF4-FFF2-40B4-BE49-F238E27FC236}">
                    <a16:creationId xmlns:a16="http://schemas.microsoft.com/office/drawing/2014/main" id="{55749B93-21B2-5C96-DFBD-E70BD1A52BFD}"/>
                  </a:ext>
                </a:extLst>
              </p:cNvPr>
              <p:cNvSpPr/>
              <p:nvPr/>
            </p:nvSpPr>
            <p:spPr>
              <a:xfrm>
                <a:off x="7478813" y="3821500"/>
                <a:ext cx="84893" cy="26851"/>
              </a:xfrm>
              <a:custGeom>
                <a:avLst/>
                <a:gdLst>
                  <a:gd name="connsiteX0" fmla="*/ 84894 w 84893"/>
                  <a:gd name="connsiteY0" fmla="*/ 11417 h 26851"/>
                  <a:gd name="connsiteX1" fmla="*/ 36221 w 84893"/>
                  <a:gd name="connsiteY1" fmla="*/ 26561 h 26851"/>
                  <a:gd name="connsiteX2" fmla="*/ 26 w 84893"/>
                  <a:gd name="connsiteY2" fmla="*/ 4559 h 26851"/>
                  <a:gd name="connsiteX3" fmla="*/ 84894 w 84893"/>
                  <a:gd name="connsiteY3" fmla="*/ 11417 h 26851"/>
                </a:gdLst>
                <a:ahLst/>
                <a:cxnLst>
                  <a:cxn ang="0">
                    <a:pos x="connsiteX0" y="connsiteY0"/>
                  </a:cxn>
                  <a:cxn ang="0">
                    <a:pos x="connsiteX1" y="connsiteY1"/>
                  </a:cxn>
                  <a:cxn ang="0">
                    <a:pos x="connsiteX2" y="connsiteY2"/>
                  </a:cxn>
                  <a:cxn ang="0">
                    <a:pos x="connsiteX3" y="connsiteY3"/>
                  </a:cxn>
                </a:cxnLst>
                <a:rect l="l" t="t" r="r" b="b"/>
                <a:pathLst>
                  <a:path w="84893" h="26851">
                    <a:moveTo>
                      <a:pt x="84894" y="11417"/>
                    </a:moveTo>
                    <a:cubicBezTo>
                      <a:pt x="84894" y="11417"/>
                      <a:pt x="80703" y="29324"/>
                      <a:pt x="36221" y="26561"/>
                    </a:cubicBezTo>
                    <a:cubicBezTo>
                      <a:pt x="36221" y="26561"/>
                      <a:pt x="-1117" y="24276"/>
                      <a:pt x="26" y="4559"/>
                    </a:cubicBezTo>
                    <a:cubicBezTo>
                      <a:pt x="26" y="4559"/>
                      <a:pt x="36221" y="-9348"/>
                      <a:pt x="84894" y="11417"/>
                    </a:cubicBezTo>
                    <a:close/>
                  </a:path>
                </a:pathLst>
              </a:custGeom>
              <a:solidFill>
                <a:srgbClr val="FFFFFF"/>
              </a:solidFill>
              <a:ln w="9525" cap="flat">
                <a:noFill/>
                <a:prstDash val="solid"/>
                <a:miter/>
              </a:ln>
            </p:spPr>
            <p:txBody>
              <a:bodyPr rtlCol="0" anchor="ctr"/>
              <a:lstStyle/>
              <a:p>
                <a:endParaRPr lang="zh-CN" altLang="en-US"/>
              </a:p>
            </p:txBody>
          </p:sp>
          <p:sp>
            <p:nvSpPr>
              <p:cNvPr id="61" name="任意多边形: 形状 60">
                <a:extLst>
                  <a:ext uri="{FF2B5EF4-FFF2-40B4-BE49-F238E27FC236}">
                    <a16:creationId xmlns:a16="http://schemas.microsoft.com/office/drawing/2014/main" id="{D18EB508-3C40-C5A9-46F1-23789D1CEA61}"/>
                  </a:ext>
                </a:extLst>
              </p:cNvPr>
              <p:cNvSpPr/>
              <p:nvPr/>
            </p:nvSpPr>
            <p:spPr>
              <a:xfrm>
                <a:off x="7378523" y="4862760"/>
                <a:ext cx="559059" cy="125700"/>
              </a:xfrm>
              <a:custGeom>
                <a:avLst/>
                <a:gdLst>
                  <a:gd name="connsiteX0" fmla="*/ 6781 w 559059"/>
                  <a:gd name="connsiteY0" fmla="*/ 0 h 125700"/>
                  <a:gd name="connsiteX1" fmla="*/ 150322 w 559059"/>
                  <a:gd name="connsiteY1" fmla="*/ 39910 h 125700"/>
                  <a:gd name="connsiteX2" fmla="*/ 547039 w 559059"/>
                  <a:gd name="connsiteY2" fmla="*/ 10859 h 125700"/>
                  <a:gd name="connsiteX3" fmla="*/ 559041 w 559059"/>
                  <a:gd name="connsiteY3" fmla="*/ 82963 h 125700"/>
                  <a:gd name="connsiteX4" fmla="*/ 13829 w 559059"/>
                  <a:gd name="connsiteY4" fmla="*/ 95631 h 125700"/>
                  <a:gd name="connsiteX5" fmla="*/ 6781 w 559059"/>
                  <a:gd name="connsiteY5" fmla="*/ 0 h 1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9059" h="125700">
                    <a:moveTo>
                      <a:pt x="6781" y="0"/>
                    </a:moveTo>
                    <a:cubicBezTo>
                      <a:pt x="6781" y="0"/>
                      <a:pt x="54882" y="38005"/>
                      <a:pt x="150322" y="39910"/>
                    </a:cubicBezTo>
                    <a:cubicBezTo>
                      <a:pt x="264337" y="42196"/>
                      <a:pt x="547039" y="10859"/>
                      <a:pt x="547039" y="10859"/>
                    </a:cubicBezTo>
                    <a:cubicBezTo>
                      <a:pt x="547039" y="10859"/>
                      <a:pt x="559612" y="45911"/>
                      <a:pt x="559041" y="82963"/>
                    </a:cubicBezTo>
                    <a:cubicBezTo>
                      <a:pt x="559041" y="82963"/>
                      <a:pt x="213854" y="170021"/>
                      <a:pt x="13829" y="95631"/>
                    </a:cubicBezTo>
                    <a:cubicBezTo>
                      <a:pt x="13924" y="95726"/>
                      <a:pt x="-11888" y="47149"/>
                      <a:pt x="6781" y="0"/>
                    </a:cubicBezTo>
                    <a:close/>
                  </a:path>
                </a:pathLst>
              </a:custGeom>
              <a:solidFill>
                <a:srgbClr val="2C3A64"/>
              </a:solidFill>
              <a:ln w="9525" cap="flat">
                <a:noFill/>
                <a:prstDash val="solid"/>
                <a:miter/>
              </a:ln>
            </p:spPr>
            <p:txBody>
              <a:bodyPr rtlCol="0" anchor="ctr"/>
              <a:lstStyle/>
              <a:p>
                <a:endParaRPr lang="zh-CN" altLang="en-US"/>
              </a:p>
            </p:txBody>
          </p:sp>
          <p:sp>
            <p:nvSpPr>
              <p:cNvPr id="62" name="任意多边形: 形状 61">
                <a:extLst>
                  <a:ext uri="{FF2B5EF4-FFF2-40B4-BE49-F238E27FC236}">
                    <a16:creationId xmlns:a16="http://schemas.microsoft.com/office/drawing/2014/main" id="{41A30960-6BF2-B7D5-6EC2-C02DE2E17F28}"/>
                  </a:ext>
                </a:extLst>
              </p:cNvPr>
              <p:cNvSpPr/>
              <p:nvPr/>
            </p:nvSpPr>
            <p:spPr>
              <a:xfrm>
                <a:off x="7449312" y="4883143"/>
                <a:ext cx="104203" cy="117919"/>
              </a:xfrm>
              <a:custGeom>
                <a:avLst/>
                <a:gdLst>
                  <a:gd name="connsiteX0" fmla="*/ 104204 w 104203"/>
                  <a:gd name="connsiteY0" fmla="*/ 57055 h 117919"/>
                  <a:gd name="connsiteX1" fmla="*/ 101060 w 104203"/>
                  <a:gd name="connsiteY1" fmla="*/ 38671 h 117919"/>
                  <a:gd name="connsiteX2" fmla="*/ 100489 w 104203"/>
                  <a:gd name="connsiteY2" fmla="*/ 37147 h 117919"/>
                  <a:gd name="connsiteX3" fmla="*/ 90868 w 104203"/>
                  <a:gd name="connsiteY3" fmla="*/ 19717 h 117919"/>
                  <a:gd name="connsiteX4" fmla="*/ 52101 w 104203"/>
                  <a:gd name="connsiteY4" fmla="*/ 0 h 117919"/>
                  <a:gd name="connsiteX5" fmla="*/ 19526 w 104203"/>
                  <a:gd name="connsiteY5" fmla="*/ 13049 h 117919"/>
                  <a:gd name="connsiteX6" fmla="*/ 19431 w 104203"/>
                  <a:gd name="connsiteY6" fmla="*/ 13049 h 117919"/>
                  <a:gd name="connsiteX7" fmla="*/ 18479 w 104203"/>
                  <a:gd name="connsiteY7" fmla="*/ 14002 h 117919"/>
                  <a:gd name="connsiteX8" fmla="*/ 3714 w 104203"/>
                  <a:gd name="connsiteY8" fmla="*/ 37147 h 117919"/>
                  <a:gd name="connsiteX9" fmla="*/ 0 w 104203"/>
                  <a:gd name="connsiteY9" fmla="*/ 58960 h 117919"/>
                  <a:gd name="connsiteX10" fmla="*/ 10001 w 104203"/>
                  <a:gd name="connsiteY10" fmla="*/ 93726 h 117919"/>
                  <a:gd name="connsiteX11" fmla="*/ 28289 w 104203"/>
                  <a:gd name="connsiteY11" fmla="*/ 111442 h 117919"/>
                  <a:gd name="connsiteX12" fmla="*/ 52006 w 104203"/>
                  <a:gd name="connsiteY12" fmla="*/ 117920 h 117919"/>
                  <a:gd name="connsiteX13" fmla="*/ 86201 w 104203"/>
                  <a:gd name="connsiteY13" fmla="*/ 103346 h 117919"/>
                  <a:gd name="connsiteX14" fmla="*/ 104108 w 104203"/>
                  <a:gd name="connsiteY14" fmla="*/ 58960 h 117919"/>
                  <a:gd name="connsiteX15" fmla="*/ 104204 w 104203"/>
                  <a:gd name="connsiteY15" fmla="*/ 57055 h 117919"/>
                  <a:gd name="connsiteX16" fmla="*/ 86963 w 104203"/>
                  <a:gd name="connsiteY16" fmla="*/ 58960 h 117919"/>
                  <a:gd name="connsiteX17" fmla="*/ 55054 w 104203"/>
                  <a:gd name="connsiteY17" fmla="*/ 100489 h 117919"/>
                  <a:gd name="connsiteX18" fmla="*/ 54959 w 104203"/>
                  <a:gd name="connsiteY18" fmla="*/ 100489 h 117919"/>
                  <a:gd name="connsiteX19" fmla="*/ 52197 w 104203"/>
                  <a:gd name="connsiteY19" fmla="*/ 100679 h 117919"/>
                  <a:gd name="connsiteX20" fmla="*/ 42386 w 104203"/>
                  <a:gd name="connsiteY20" fmla="*/ 98965 h 117919"/>
                  <a:gd name="connsiteX21" fmla="*/ 42291 w 104203"/>
                  <a:gd name="connsiteY21" fmla="*/ 98965 h 117919"/>
                  <a:gd name="connsiteX22" fmla="*/ 42196 w 104203"/>
                  <a:gd name="connsiteY22" fmla="*/ 98870 h 117919"/>
                  <a:gd name="connsiteX23" fmla="*/ 32195 w 104203"/>
                  <a:gd name="connsiteY23" fmla="*/ 93154 h 117919"/>
                  <a:gd name="connsiteX24" fmla="*/ 17336 w 104203"/>
                  <a:gd name="connsiteY24" fmla="*/ 58960 h 117919"/>
                  <a:gd name="connsiteX25" fmla="*/ 22479 w 104203"/>
                  <a:gd name="connsiteY25" fmla="*/ 37147 h 117919"/>
                  <a:gd name="connsiteX26" fmla="*/ 39243 w 104203"/>
                  <a:gd name="connsiteY26" fmla="*/ 20193 h 117919"/>
                  <a:gd name="connsiteX27" fmla="*/ 48292 w 104203"/>
                  <a:gd name="connsiteY27" fmla="*/ 17526 h 117919"/>
                  <a:gd name="connsiteX28" fmla="*/ 52101 w 104203"/>
                  <a:gd name="connsiteY28" fmla="*/ 17240 h 117919"/>
                  <a:gd name="connsiteX29" fmla="*/ 60960 w 104203"/>
                  <a:gd name="connsiteY29" fmla="*/ 18574 h 117919"/>
                  <a:gd name="connsiteX30" fmla="*/ 78581 w 104203"/>
                  <a:gd name="connsiteY30" fmla="*/ 31813 h 117919"/>
                  <a:gd name="connsiteX31" fmla="*/ 78677 w 104203"/>
                  <a:gd name="connsiteY31" fmla="*/ 31909 h 117919"/>
                  <a:gd name="connsiteX32" fmla="*/ 81819 w 104203"/>
                  <a:gd name="connsiteY32" fmla="*/ 37052 h 117919"/>
                  <a:gd name="connsiteX33" fmla="*/ 86963 w 104203"/>
                  <a:gd name="connsiteY33" fmla="*/ 58483 h 117919"/>
                  <a:gd name="connsiteX34" fmla="*/ 86963 w 104203"/>
                  <a:gd name="connsiteY34" fmla="*/ 58960 h 11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03" h="117919">
                    <a:moveTo>
                      <a:pt x="104204" y="57055"/>
                    </a:moveTo>
                    <a:cubicBezTo>
                      <a:pt x="104013" y="50578"/>
                      <a:pt x="102965" y="44387"/>
                      <a:pt x="101060" y="38671"/>
                    </a:cubicBezTo>
                    <a:cubicBezTo>
                      <a:pt x="100869" y="38100"/>
                      <a:pt x="100679" y="37624"/>
                      <a:pt x="100489" y="37147"/>
                    </a:cubicBezTo>
                    <a:cubicBezTo>
                      <a:pt x="98203" y="30671"/>
                      <a:pt x="94964" y="24765"/>
                      <a:pt x="90868" y="19717"/>
                    </a:cubicBezTo>
                    <a:cubicBezTo>
                      <a:pt x="81343" y="7620"/>
                      <a:pt x="67437" y="0"/>
                      <a:pt x="52101" y="0"/>
                    </a:cubicBezTo>
                    <a:cubicBezTo>
                      <a:pt x="39719" y="0"/>
                      <a:pt x="28384" y="4858"/>
                      <a:pt x="19526" y="13049"/>
                    </a:cubicBezTo>
                    <a:lnTo>
                      <a:pt x="19431" y="13049"/>
                    </a:lnTo>
                    <a:cubicBezTo>
                      <a:pt x="19050" y="13335"/>
                      <a:pt x="18764" y="13621"/>
                      <a:pt x="18479" y="14002"/>
                    </a:cubicBezTo>
                    <a:cubicBezTo>
                      <a:pt x="12002" y="20193"/>
                      <a:pt x="6858" y="28099"/>
                      <a:pt x="3714" y="37147"/>
                    </a:cubicBezTo>
                    <a:cubicBezTo>
                      <a:pt x="1333" y="43910"/>
                      <a:pt x="0" y="51245"/>
                      <a:pt x="0" y="58960"/>
                    </a:cubicBezTo>
                    <a:cubicBezTo>
                      <a:pt x="0" y="71914"/>
                      <a:pt x="3714" y="83915"/>
                      <a:pt x="10001" y="93726"/>
                    </a:cubicBezTo>
                    <a:cubicBezTo>
                      <a:pt x="14764" y="101060"/>
                      <a:pt x="21050" y="107156"/>
                      <a:pt x="28289" y="111442"/>
                    </a:cubicBezTo>
                    <a:cubicBezTo>
                      <a:pt x="35433" y="115633"/>
                      <a:pt x="43529" y="117920"/>
                      <a:pt x="52006" y="117920"/>
                    </a:cubicBezTo>
                    <a:cubicBezTo>
                      <a:pt x="65055" y="117920"/>
                      <a:pt x="76962" y="112490"/>
                      <a:pt x="86201" y="103346"/>
                    </a:cubicBezTo>
                    <a:cubicBezTo>
                      <a:pt x="97155" y="92583"/>
                      <a:pt x="104108" y="76676"/>
                      <a:pt x="104108" y="58960"/>
                    </a:cubicBezTo>
                    <a:cubicBezTo>
                      <a:pt x="104204" y="58293"/>
                      <a:pt x="104204" y="57721"/>
                      <a:pt x="104204" y="57055"/>
                    </a:cubicBezTo>
                    <a:close/>
                    <a:moveTo>
                      <a:pt x="86963" y="58960"/>
                    </a:moveTo>
                    <a:cubicBezTo>
                      <a:pt x="86963" y="80772"/>
                      <a:pt x="72961" y="98774"/>
                      <a:pt x="55054" y="100489"/>
                    </a:cubicBezTo>
                    <a:lnTo>
                      <a:pt x="54959" y="100489"/>
                    </a:lnTo>
                    <a:cubicBezTo>
                      <a:pt x="54007" y="100584"/>
                      <a:pt x="53149" y="100679"/>
                      <a:pt x="52197" y="100679"/>
                    </a:cubicBezTo>
                    <a:cubicBezTo>
                      <a:pt x="48768" y="100679"/>
                      <a:pt x="45529" y="100108"/>
                      <a:pt x="42386" y="98965"/>
                    </a:cubicBezTo>
                    <a:lnTo>
                      <a:pt x="42291" y="98965"/>
                    </a:lnTo>
                    <a:lnTo>
                      <a:pt x="42196" y="98870"/>
                    </a:lnTo>
                    <a:cubicBezTo>
                      <a:pt x="38576" y="97631"/>
                      <a:pt x="35243" y="95631"/>
                      <a:pt x="32195" y="93154"/>
                    </a:cubicBezTo>
                    <a:cubicBezTo>
                      <a:pt x="23241" y="85630"/>
                      <a:pt x="17336" y="73057"/>
                      <a:pt x="17336" y="58960"/>
                    </a:cubicBezTo>
                    <a:cubicBezTo>
                      <a:pt x="17336" y="50959"/>
                      <a:pt x="19240" y="43529"/>
                      <a:pt x="22479" y="37147"/>
                    </a:cubicBezTo>
                    <a:cubicBezTo>
                      <a:pt x="26384" y="29527"/>
                      <a:pt x="32289" y="23622"/>
                      <a:pt x="39243" y="20193"/>
                    </a:cubicBezTo>
                    <a:cubicBezTo>
                      <a:pt x="42100" y="18859"/>
                      <a:pt x="45148" y="18002"/>
                      <a:pt x="48292" y="17526"/>
                    </a:cubicBezTo>
                    <a:cubicBezTo>
                      <a:pt x="49530" y="17335"/>
                      <a:pt x="50768" y="17240"/>
                      <a:pt x="52101" y="17240"/>
                    </a:cubicBezTo>
                    <a:cubicBezTo>
                      <a:pt x="55150" y="17240"/>
                      <a:pt x="58102" y="17716"/>
                      <a:pt x="60960" y="18574"/>
                    </a:cubicBezTo>
                    <a:cubicBezTo>
                      <a:pt x="67913" y="20764"/>
                      <a:pt x="74009" y="25432"/>
                      <a:pt x="78581" y="31813"/>
                    </a:cubicBezTo>
                    <a:cubicBezTo>
                      <a:pt x="78677" y="31813"/>
                      <a:pt x="78677" y="31909"/>
                      <a:pt x="78677" y="31909"/>
                    </a:cubicBezTo>
                    <a:cubicBezTo>
                      <a:pt x="79914" y="33528"/>
                      <a:pt x="80963" y="35242"/>
                      <a:pt x="81819" y="37052"/>
                    </a:cubicBezTo>
                    <a:cubicBezTo>
                      <a:pt x="85058" y="43339"/>
                      <a:pt x="86963" y="50578"/>
                      <a:pt x="86963" y="58483"/>
                    </a:cubicBezTo>
                    <a:lnTo>
                      <a:pt x="86963" y="58960"/>
                    </a:lnTo>
                    <a:close/>
                  </a:path>
                </a:pathLst>
              </a:custGeom>
              <a:solidFill>
                <a:srgbClr val="FFFFFF"/>
              </a:solidFill>
              <a:ln w="9525" cap="flat">
                <a:noFill/>
                <a:prstDash val="solid"/>
                <a:miter/>
              </a:ln>
            </p:spPr>
            <p:txBody>
              <a:bodyPr rtlCol="0" anchor="ctr"/>
              <a:lstStyle/>
              <a:p>
                <a:endParaRPr lang="zh-CN" altLang="en-US"/>
              </a:p>
            </p:txBody>
          </p:sp>
          <p:sp>
            <p:nvSpPr>
              <p:cNvPr id="63" name="任意多边形: 形状 62">
                <a:extLst>
                  <a:ext uri="{FF2B5EF4-FFF2-40B4-BE49-F238E27FC236}">
                    <a16:creationId xmlns:a16="http://schemas.microsoft.com/office/drawing/2014/main" id="{DDB218CE-C88E-D505-F5F0-84A54D1DE7C0}"/>
                  </a:ext>
                </a:extLst>
              </p:cNvPr>
              <p:cNvSpPr/>
              <p:nvPr/>
            </p:nvSpPr>
            <p:spPr>
              <a:xfrm>
                <a:off x="8276082" y="5289480"/>
                <a:ext cx="108428" cy="186814"/>
              </a:xfrm>
              <a:custGeom>
                <a:avLst/>
                <a:gdLst>
                  <a:gd name="connsiteX0" fmla="*/ 0 w 108428"/>
                  <a:gd name="connsiteY0" fmla="*/ 39624 h 186814"/>
                  <a:gd name="connsiteX1" fmla="*/ 8573 w 108428"/>
                  <a:gd name="connsiteY1" fmla="*/ 105061 h 186814"/>
                  <a:gd name="connsiteX2" fmla="*/ 50387 w 108428"/>
                  <a:gd name="connsiteY2" fmla="*/ 154686 h 186814"/>
                  <a:gd name="connsiteX3" fmla="*/ 46863 w 108428"/>
                  <a:gd name="connsiteY3" fmla="*/ 111252 h 186814"/>
                  <a:gd name="connsiteX4" fmla="*/ 85916 w 108428"/>
                  <a:gd name="connsiteY4" fmla="*/ 186785 h 186814"/>
                  <a:gd name="connsiteX5" fmla="*/ 106204 w 108428"/>
                  <a:gd name="connsiteY5" fmla="*/ 72199 h 186814"/>
                  <a:gd name="connsiteX6" fmla="*/ 65437 w 108428"/>
                  <a:gd name="connsiteY6" fmla="*/ 0 h 186814"/>
                  <a:gd name="connsiteX7" fmla="*/ 0 w 108428"/>
                  <a:gd name="connsiteY7" fmla="*/ 39624 h 186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428" h="186814">
                    <a:moveTo>
                      <a:pt x="0" y="39624"/>
                    </a:moveTo>
                    <a:cubicBezTo>
                      <a:pt x="0" y="39624"/>
                      <a:pt x="191" y="83725"/>
                      <a:pt x="8573" y="105061"/>
                    </a:cubicBezTo>
                    <a:cubicBezTo>
                      <a:pt x="16954" y="126301"/>
                      <a:pt x="42005" y="154686"/>
                      <a:pt x="50387" y="154686"/>
                    </a:cubicBezTo>
                    <a:cubicBezTo>
                      <a:pt x="58769" y="154686"/>
                      <a:pt x="42672" y="110299"/>
                      <a:pt x="46863" y="111252"/>
                    </a:cubicBezTo>
                    <a:cubicBezTo>
                      <a:pt x="51054" y="112109"/>
                      <a:pt x="71247" y="185071"/>
                      <a:pt x="85916" y="186785"/>
                    </a:cubicBezTo>
                    <a:cubicBezTo>
                      <a:pt x="100584" y="188595"/>
                      <a:pt x="113824" y="104965"/>
                      <a:pt x="106204" y="72199"/>
                    </a:cubicBezTo>
                    <a:cubicBezTo>
                      <a:pt x="98488" y="39433"/>
                      <a:pt x="65437" y="0"/>
                      <a:pt x="65437" y="0"/>
                    </a:cubicBezTo>
                    <a:lnTo>
                      <a:pt x="0" y="39624"/>
                    </a:lnTo>
                    <a:close/>
                  </a:path>
                </a:pathLst>
              </a:custGeom>
              <a:solidFill>
                <a:srgbClr val="F3AB75"/>
              </a:solidFill>
              <a:ln w="9525" cap="flat">
                <a:noFill/>
                <a:prstDash val="solid"/>
                <a:miter/>
              </a:ln>
            </p:spPr>
            <p:txBody>
              <a:bodyPr rtlCol="0" anchor="ctr"/>
              <a:lstStyle/>
              <a:p>
                <a:endParaRPr lang="zh-CN" altLang="en-US"/>
              </a:p>
            </p:txBody>
          </p:sp>
          <p:sp>
            <p:nvSpPr>
              <p:cNvPr id="64" name="任意多边形: 形状 63">
                <a:extLst>
                  <a:ext uri="{FF2B5EF4-FFF2-40B4-BE49-F238E27FC236}">
                    <a16:creationId xmlns:a16="http://schemas.microsoft.com/office/drawing/2014/main" id="{931DAFAD-B8FD-E8D0-6747-3DEBD34FC882}"/>
                  </a:ext>
                </a:extLst>
              </p:cNvPr>
              <p:cNvSpPr/>
              <p:nvPr/>
            </p:nvSpPr>
            <p:spPr>
              <a:xfrm>
                <a:off x="7774495" y="4083710"/>
                <a:ext cx="575742" cy="1248971"/>
              </a:xfrm>
              <a:custGeom>
                <a:avLst/>
                <a:gdLst>
                  <a:gd name="connsiteX0" fmla="*/ 114586 w 575742"/>
                  <a:gd name="connsiteY0" fmla="*/ 0 h 1248971"/>
                  <a:gd name="connsiteX1" fmla="*/ 321945 w 575742"/>
                  <a:gd name="connsiteY1" fmla="*/ 161258 h 1248971"/>
                  <a:gd name="connsiteX2" fmla="*/ 456057 w 575742"/>
                  <a:gd name="connsiteY2" fmla="*/ 728663 h 1248971"/>
                  <a:gd name="connsiteX3" fmla="*/ 575310 w 575742"/>
                  <a:gd name="connsiteY3" fmla="*/ 1197959 h 1248971"/>
                  <a:gd name="connsiteX4" fmla="*/ 558737 w 575742"/>
                  <a:gd name="connsiteY4" fmla="*/ 1227677 h 1248971"/>
                  <a:gd name="connsiteX5" fmla="*/ 509207 w 575742"/>
                  <a:gd name="connsiteY5" fmla="*/ 1247299 h 1248971"/>
                  <a:gd name="connsiteX6" fmla="*/ 480441 w 575742"/>
                  <a:gd name="connsiteY6" fmla="*/ 1237488 h 1248971"/>
                  <a:gd name="connsiteX7" fmla="*/ 202406 w 575742"/>
                  <a:gd name="connsiteY7" fmla="*/ 695897 h 1248971"/>
                  <a:gd name="connsiteX8" fmla="*/ 0 w 575742"/>
                  <a:gd name="connsiteY8" fmla="*/ 371094 h 1248971"/>
                  <a:gd name="connsiteX9" fmla="*/ 114586 w 575742"/>
                  <a:gd name="connsiteY9" fmla="*/ 0 h 1248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5742" h="1248971">
                    <a:moveTo>
                      <a:pt x="114586" y="0"/>
                    </a:moveTo>
                    <a:cubicBezTo>
                      <a:pt x="114586" y="0"/>
                      <a:pt x="249365" y="18288"/>
                      <a:pt x="321945" y="161258"/>
                    </a:cubicBezTo>
                    <a:cubicBezTo>
                      <a:pt x="378047" y="271748"/>
                      <a:pt x="416529" y="619220"/>
                      <a:pt x="456057" y="728663"/>
                    </a:cubicBezTo>
                    <a:cubicBezTo>
                      <a:pt x="493967" y="833342"/>
                      <a:pt x="546164" y="1035844"/>
                      <a:pt x="575310" y="1197959"/>
                    </a:cubicBezTo>
                    <a:cubicBezTo>
                      <a:pt x="577596" y="1210533"/>
                      <a:pt x="570643" y="1222915"/>
                      <a:pt x="558737" y="1227677"/>
                    </a:cubicBezTo>
                    <a:lnTo>
                      <a:pt x="509207" y="1247299"/>
                    </a:lnTo>
                    <a:cubicBezTo>
                      <a:pt x="498539" y="1251585"/>
                      <a:pt x="486347" y="1247394"/>
                      <a:pt x="480441" y="1237488"/>
                    </a:cubicBezTo>
                    <a:cubicBezTo>
                      <a:pt x="436436" y="1163479"/>
                      <a:pt x="262700" y="867251"/>
                      <a:pt x="202406" y="695897"/>
                    </a:cubicBezTo>
                    <a:cubicBezTo>
                      <a:pt x="131922" y="495586"/>
                      <a:pt x="0" y="371094"/>
                      <a:pt x="0" y="371094"/>
                    </a:cubicBezTo>
                    <a:lnTo>
                      <a:pt x="114586" y="0"/>
                    </a:lnTo>
                    <a:close/>
                  </a:path>
                </a:pathLst>
              </a:custGeom>
              <a:solidFill>
                <a:schemeClr val="bg1"/>
              </a:solidFill>
              <a:ln w="9525" cap="flat">
                <a:noFill/>
                <a:prstDash val="solid"/>
                <a:miter/>
              </a:ln>
            </p:spPr>
            <p:txBody>
              <a:bodyPr rtlCol="0" anchor="ctr"/>
              <a:lstStyle/>
              <a:p>
                <a:endParaRPr lang="zh-CN" altLang="en-US"/>
              </a:p>
            </p:txBody>
          </p:sp>
        </p:grpSp>
      </p:gr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有效表达</a:t>
            </a:r>
          </a:p>
        </p:txBody>
      </p:sp>
      <p:sp>
        <p:nvSpPr>
          <p:cNvPr id="29" name="文本框 28"/>
          <p:cNvSpPr txBox="1"/>
          <p:nvPr/>
        </p:nvSpPr>
        <p:spPr>
          <a:xfrm>
            <a:off x="1703246" y="912355"/>
            <a:ext cx="2448856"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Effective expression</a:t>
            </a:r>
            <a:endParaRPr lang="zh-CN" altLang="en-US" dirty="0"/>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03</a:t>
            </a:r>
            <a:endParaRPr lang="zh-CN" altLang="en-US" dirty="0"/>
          </a:p>
        </p:txBody>
      </p:sp>
      <p:sp>
        <p:nvSpPr>
          <p:cNvPr id="6" name="文本框 5"/>
          <p:cNvSpPr txBox="1"/>
          <p:nvPr>
            <p:custDataLst>
              <p:tags r:id="rId4"/>
            </p:custDataLst>
          </p:nvPr>
        </p:nvSpPr>
        <p:spPr>
          <a:xfrm>
            <a:off x="5005475" y="1145394"/>
            <a:ext cx="2202872" cy="523220"/>
          </a:xfrm>
          <a:prstGeom prst="rect">
            <a:avLst/>
          </a:prstGeom>
          <a:noFill/>
        </p:spPr>
        <p:txBody>
          <a:bodyPr wrap="square" rtlCol="0">
            <a:noAutofit/>
          </a:bodyPr>
          <a:lstStyle/>
          <a:p>
            <a:pPr algn="dist"/>
            <a:r>
              <a:rPr lang="en-US" altLang="zh-CN" sz="2800" b="1" spc="300" dirty="0">
                <a:solidFill>
                  <a:schemeClr val="accent2"/>
                </a:solidFill>
                <a:latin typeface="思源黑体 CN Heavy" panose="020B0A00000000000000" pitchFamily="34" charset="-122"/>
                <a:ea typeface="思源黑体 CN Heavy" panose="020B0A00000000000000" pitchFamily="34" charset="-122"/>
              </a:rPr>
              <a:t>73855</a:t>
            </a:r>
            <a:endParaRPr lang="en-US" altLang="zh-CN" sz="2800" b="1" spc="300" dirty="0">
              <a:solidFill>
                <a:schemeClr val="accent2"/>
              </a:solidFill>
              <a:uFillTx/>
              <a:latin typeface="思源黑体 CN Heavy" panose="020B0A00000000000000" pitchFamily="34" charset="-122"/>
              <a:ea typeface="思源黑体 CN Heavy" panose="020B0A00000000000000" pitchFamily="34" charset="-122"/>
            </a:endParaRPr>
          </a:p>
        </p:txBody>
      </p:sp>
      <p:graphicFrame>
        <p:nvGraphicFramePr>
          <p:cNvPr id="11" name="图表 10"/>
          <p:cNvGraphicFramePr/>
          <p:nvPr>
            <p:extLst>
              <p:ext uri="{D42A27DB-BD31-4B8C-83A1-F6EECF244321}">
                <p14:modId xmlns:p14="http://schemas.microsoft.com/office/powerpoint/2010/main" val="1644557488"/>
              </p:ext>
            </p:extLst>
          </p:nvPr>
        </p:nvGraphicFramePr>
        <p:xfrm>
          <a:off x="-586583" y="1909142"/>
          <a:ext cx="7160986" cy="4366969"/>
        </p:xfrm>
        <a:graphic>
          <a:graphicData uri="http://schemas.openxmlformats.org/drawingml/2006/chart">
            <c:chart xmlns:c="http://schemas.openxmlformats.org/drawingml/2006/chart" xmlns:r="http://schemas.openxmlformats.org/officeDocument/2006/relationships" r:id="rId13"/>
          </a:graphicData>
        </a:graphic>
      </p:graphicFrame>
      <p:sp>
        <p:nvSpPr>
          <p:cNvPr id="19" name="矩形: 圆角 18"/>
          <p:cNvSpPr/>
          <p:nvPr/>
        </p:nvSpPr>
        <p:spPr>
          <a:xfrm>
            <a:off x="7741370" y="1919882"/>
            <a:ext cx="2654340"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0" name="文本框 19"/>
          <p:cNvSpPr txBox="1"/>
          <p:nvPr>
            <p:custDataLst>
              <p:tags r:id="rId5"/>
            </p:custDataLst>
          </p:nvPr>
        </p:nvSpPr>
        <p:spPr>
          <a:xfrm>
            <a:off x="7750008" y="2028348"/>
            <a:ext cx="2654341"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沟通基本手势</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1" name="椭圆 20"/>
          <p:cNvSpPr/>
          <p:nvPr/>
        </p:nvSpPr>
        <p:spPr>
          <a:xfrm>
            <a:off x="6822053" y="2970808"/>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2" name="文本框 21"/>
          <p:cNvSpPr txBox="1"/>
          <p:nvPr>
            <p:custDataLst>
              <p:tags r:id="rId6"/>
            </p:custDataLst>
          </p:nvPr>
        </p:nvSpPr>
        <p:spPr>
          <a:xfrm>
            <a:off x="6822053" y="3335898"/>
            <a:ext cx="1130290" cy="400110"/>
          </a:xfrm>
          <a:prstGeom prst="rect">
            <a:avLst/>
          </a:prstGeom>
          <a:noFill/>
        </p:spPr>
        <p:txBody>
          <a:bodyPr wrap="square" rtlCol="0">
            <a:noAutofit/>
          </a:bodyPr>
          <a:lstStyle/>
          <a:p>
            <a:pPr algn="dist"/>
            <a:r>
              <a:rPr lang="zh-CN" altLang="en-US" sz="2000" b="1" spc="300" dirty="0">
                <a:solidFill>
                  <a:schemeClr val="bg1"/>
                </a:solidFill>
                <a:latin typeface="思源黑体 CN Heavy" panose="020B0A00000000000000" pitchFamily="34" charset="-122"/>
                <a:ea typeface="思源黑体 CN Heavy" panose="020B0A00000000000000" pitchFamily="34" charset="-122"/>
              </a:rPr>
              <a:t>捏拿式</a:t>
            </a:r>
            <a:endParaRPr lang="zh-CN" altLang="en-US" sz="2000" b="1" spc="300" dirty="0">
              <a:solidFill>
                <a:schemeClr val="bg1"/>
              </a:solidFill>
              <a:uFillTx/>
              <a:latin typeface="思源黑体 CN Heavy" panose="020B0A00000000000000" pitchFamily="34" charset="-122"/>
              <a:ea typeface="思源黑体 CN Heavy" panose="020B0A00000000000000" pitchFamily="34" charset="-122"/>
            </a:endParaRPr>
          </a:p>
        </p:txBody>
      </p:sp>
      <p:sp>
        <p:nvSpPr>
          <p:cNvPr id="23" name="椭圆 22"/>
          <p:cNvSpPr/>
          <p:nvPr/>
        </p:nvSpPr>
        <p:spPr>
          <a:xfrm>
            <a:off x="8390518" y="2973016"/>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4" name="文本框 23"/>
          <p:cNvSpPr txBox="1"/>
          <p:nvPr>
            <p:custDataLst>
              <p:tags r:id="rId7"/>
            </p:custDataLst>
          </p:nvPr>
        </p:nvSpPr>
        <p:spPr>
          <a:xfrm>
            <a:off x="8390518" y="3338106"/>
            <a:ext cx="1130290" cy="400110"/>
          </a:xfrm>
          <a:prstGeom prst="rect">
            <a:avLst/>
          </a:prstGeom>
          <a:noFill/>
        </p:spPr>
        <p:txBody>
          <a:bodyPr wrap="square" rtlCol="0">
            <a:noAutofit/>
          </a:bodyPr>
          <a:lstStyle/>
          <a:p>
            <a:pPr algn="dist"/>
            <a:r>
              <a:rPr lang="zh-CN" altLang="en-US" sz="2000" b="1" spc="300" dirty="0">
                <a:solidFill>
                  <a:schemeClr val="bg1"/>
                </a:solidFill>
                <a:latin typeface="思源黑体 CN Heavy" panose="020B0A00000000000000" pitchFamily="34" charset="-122"/>
                <a:ea typeface="思源黑体 CN Heavy" panose="020B0A00000000000000" pitchFamily="34" charset="-122"/>
              </a:rPr>
              <a:t>开放式</a:t>
            </a:r>
            <a:endParaRPr lang="zh-CN" altLang="en-US" sz="2000" b="1" spc="300" dirty="0">
              <a:solidFill>
                <a:schemeClr val="bg1"/>
              </a:solidFill>
              <a:uFillTx/>
              <a:latin typeface="思源黑体 CN Heavy" panose="020B0A00000000000000" pitchFamily="34" charset="-122"/>
              <a:ea typeface="思源黑体 CN Heavy" panose="020B0A00000000000000" pitchFamily="34" charset="-122"/>
            </a:endParaRPr>
          </a:p>
        </p:txBody>
      </p:sp>
      <p:sp>
        <p:nvSpPr>
          <p:cNvPr id="25" name="椭圆 24"/>
          <p:cNvSpPr/>
          <p:nvPr/>
        </p:nvSpPr>
        <p:spPr>
          <a:xfrm>
            <a:off x="9958983" y="2970808"/>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6" name="文本框 25"/>
          <p:cNvSpPr txBox="1"/>
          <p:nvPr>
            <p:custDataLst>
              <p:tags r:id="rId8"/>
            </p:custDataLst>
          </p:nvPr>
        </p:nvSpPr>
        <p:spPr>
          <a:xfrm>
            <a:off x="9958983" y="3335898"/>
            <a:ext cx="1130290" cy="400110"/>
          </a:xfrm>
          <a:prstGeom prst="rect">
            <a:avLst/>
          </a:prstGeom>
          <a:noFill/>
        </p:spPr>
        <p:txBody>
          <a:bodyPr wrap="square" rtlCol="0">
            <a:noAutofit/>
          </a:bodyPr>
          <a:lstStyle/>
          <a:p>
            <a:pPr algn="dist"/>
            <a:r>
              <a:rPr lang="zh-CN" altLang="en-US" sz="2000" b="1" spc="300" dirty="0">
                <a:solidFill>
                  <a:schemeClr val="bg1"/>
                </a:solidFill>
                <a:latin typeface="思源黑体 CN Heavy" panose="020B0A00000000000000" pitchFamily="34" charset="-122"/>
                <a:ea typeface="思源黑体 CN Heavy" panose="020B0A00000000000000" pitchFamily="34" charset="-122"/>
              </a:rPr>
              <a:t>下压式</a:t>
            </a:r>
            <a:endParaRPr lang="zh-CN" altLang="en-US" sz="2000" b="1" spc="300" dirty="0">
              <a:solidFill>
                <a:schemeClr val="bg1"/>
              </a:solidFill>
              <a:uFillTx/>
              <a:latin typeface="思源黑体 CN Heavy" panose="020B0A00000000000000" pitchFamily="34" charset="-122"/>
              <a:ea typeface="思源黑体 CN Heavy" panose="020B0A00000000000000" pitchFamily="34" charset="-122"/>
            </a:endParaRPr>
          </a:p>
        </p:txBody>
      </p:sp>
      <p:sp>
        <p:nvSpPr>
          <p:cNvPr id="27" name="椭圆 26"/>
          <p:cNvSpPr/>
          <p:nvPr/>
        </p:nvSpPr>
        <p:spPr>
          <a:xfrm>
            <a:off x="7557851" y="4390250"/>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28" name="文本框 27"/>
          <p:cNvSpPr txBox="1"/>
          <p:nvPr>
            <p:custDataLst>
              <p:tags r:id="rId9"/>
            </p:custDataLst>
          </p:nvPr>
        </p:nvSpPr>
        <p:spPr>
          <a:xfrm>
            <a:off x="7557851" y="4755340"/>
            <a:ext cx="1130290" cy="400110"/>
          </a:xfrm>
          <a:prstGeom prst="rect">
            <a:avLst/>
          </a:prstGeom>
          <a:noFill/>
        </p:spPr>
        <p:txBody>
          <a:bodyPr wrap="square" rtlCol="0">
            <a:noAutofit/>
          </a:bodyPr>
          <a:lstStyle/>
          <a:p>
            <a:pPr algn="dist"/>
            <a:r>
              <a:rPr lang="zh-CN" altLang="en-US" sz="2000" b="1" spc="300" dirty="0">
                <a:solidFill>
                  <a:schemeClr val="bg1"/>
                </a:solidFill>
                <a:latin typeface="思源黑体 CN Heavy" panose="020B0A00000000000000" pitchFamily="34" charset="-122"/>
                <a:ea typeface="思源黑体 CN Heavy" panose="020B0A00000000000000" pitchFamily="34" charset="-122"/>
              </a:rPr>
              <a:t>波浪式</a:t>
            </a:r>
            <a:endParaRPr lang="zh-CN" altLang="en-US" sz="2000" b="1" spc="300" dirty="0">
              <a:solidFill>
                <a:schemeClr val="bg1"/>
              </a:solidFill>
              <a:uFillTx/>
              <a:latin typeface="思源黑体 CN Heavy" panose="020B0A00000000000000" pitchFamily="34" charset="-122"/>
              <a:ea typeface="思源黑体 CN Heavy" panose="020B0A00000000000000" pitchFamily="34" charset="-122"/>
            </a:endParaRPr>
          </a:p>
        </p:txBody>
      </p:sp>
      <p:sp>
        <p:nvSpPr>
          <p:cNvPr id="30" name="椭圆 29"/>
          <p:cNvSpPr/>
          <p:nvPr/>
        </p:nvSpPr>
        <p:spPr>
          <a:xfrm>
            <a:off x="9208270" y="4390250"/>
            <a:ext cx="1130290" cy="11302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31" name="文本框 30"/>
          <p:cNvSpPr txBox="1"/>
          <p:nvPr>
            <p:custDataLst>
              <p:tags r:id="rId10"/>
            </p:custDataLst>
          </p:nvPr>
        </p:nvSpPr>
        <p:spPr>
          <a:xfrm>
            <a:off x="9208270" y="4755340"/>
            <a:ext cx="1130290" cy="400110"/>
          </a:xfrm>
          <a:prstGeom prst="rect">
            <a:avLst/>
          </a:prstGeom>
          <a:noFill/>
        </p:spPr>
        <p:txBody>
          <a:bodyPr wrap="square" rtlCol="0">
            <a:noAutofit/>
          </a:bodyPr>
          <a:lstStyle/>
          <a:p>
            <a:pPr algn="dist"/>
            <a:r>
              <a:rPr lang="zh-CN" altLang="en-US" sz="2000" b="1" spc="300" dirty="0">
                <a:solidFill>
                  <a:schemeClr val="bg1"/>
                </a:solidFill>
                <a:latin typeface="思源黑体 CN Heavy" panose="020B0A00000000000000" pitchFamily="34" charset="-122"/>
                <a:ea typeface="思源黑体 CN Heavy" panose="020B0A00000000000000" pitchFamily="34" charset="-122"/>
              </a:rPr>
              <a:t>影响式</a:t>
            </a:r>
            <a:endParaRPr lang="zh-CN" altLang="en-US" sz="2000" b="1" spc="300" dirty="0">
              <a:solidFill>
                <a:schemeClr val="bg1"/>
              </a:solidFill>
              <a:uFillTx/>
              <a:latin typeface="思源黑体 CN Heavy" panose="020B0A00000000000000" pitchFamily="34" charset="-122"/>
              <a:ea typeface="思源黑体 CN Heavy" panose="020B0A00000000000000" pitchFamily="34" charset="-122"/>
            </a:endParaRPr>
          </a:p>
        </p:txBody>
      </p:sp>
      <p:cxnSp>
        <p:nvCxnSpPr>
          <p:cNvPr id="35" name="直接连接符 34"/>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6"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39"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40" name="直接连接符 39"/>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2" name="箭头: 右 31">
            <a:extLst>
              <a:ext uri="{FF2B5EF4-FFF2-40B4-BE49-F238E27FC236}">
                <a16:creationId xmlns:a16="http://schemas.microsoft.com/office/drawing/2014/main" id="{3F32BFA3-FD71-D6F8-F431-DB76E4746BA4}"/>
              </a:ext>
            </a:extLst>
          </p:cNvPr>
          <p:cNvSpPr/>
          <p:nvPr/>
        </p:nvSpPr>
        <p:spPr>
          <a:xfrm>
            <a:off x="5196130" y="3822385"/>
            <a:ext cx="1410531" cy="865508"/>
          </a:xfrm>
          <a:prstGeom prst="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562324" y="2909404"/>
            <a:ext cx="2823234" cy="646331"/>
          </a:xfrm>
          <a:prstGeom prst="rect">
            <a:avLst/>
          </a:prstGeom>
          <a:noFill/>
        </p:spPr>
        <p:txBody>
          <a:bodyPr wrap="square" rtlCol="0" anchor="t">
            <a:noAutofit/>
          </a:bodyPr>
          <a:lstStyle/>
          <a:p>
            <a:pPr algn="dist"/>
            <a:r>
              <a:rPr lang="zh-CN" altLang="en-US" sz="3600" dirty="0">
                <a:solidFill>
                  <a:schemeClr val="accent1"/>
                </a:solidFill>
                <a:latin typeface="思源黑体 CN Heavy" panose="020B0A00000000000000" pitchFamily="34" charset="-122"/>
                <a:ea typeface="思源黑体 CN Heavy" panose="020B0A00000000000000" pitchFamily="34" charset="-122"/>
                <a:sym typeface="+mn-ea"/>
              </a:rPr>
              <a:t>总结练习</a:t>
            </a:r>
          </a:p>
        </p:txBody>
      </p:sp>
      <p:sp>
        <p:nvSpPr>
          <p:cNvPr id="7" name="文本框 6"/>
          <p:cNvSpPr txBox="1"/>
          <p:nvPr/>
        </p:nvSpPr>
        <p:spPr>
          <a:xfrm>
            <a:off x="632772" y="17952"/>
            <a:ext cx="1713418" cy="1446550"/>
          </a:xfrm>
          <a:prstGeom prst="rect">
            <a:avLst/>
          </a:prstGeom>
          <a:noFill/>
        </p:spPr>
        <p:txBody>
          <a:bodyPr wrap="square" rtlCol="0" anchor="t">
            <a:noAutofit/>
          </a:bodyPr>
          <a:lstStyle/>
          <a:p>
            <a:pPr algn="ctr"/>
            <a:r>
              <a:rPr lang="en-US" sz="8800" dirty="0">
                <a:solidFill>
                  <a:schemeClr val="bg1"/>
                </a:solidFill>
                <a:latin typeface="思源黑体 CN Heavy" panose="020B0A00000000000000" pitchFamily="34" charset="-122"/>
                <a:ea typeface="思源黑体 CN Heavy" panose="020B0A00000000000000" pitchFamily="34" charset="-122"/>
                <a:sym typeface="+mn-ea"/>
              </a:rPr>
              <a:t>04</a:t>
            </a:r>
          </a:p>
        </p:txBody>
      </p:sp>
      <p:sp>
        <p:nvSpPr>
          <p:cNvPr id="229" name="文本框 228"/>
          <p:cNvSpPr txBox="1"/>
          <p:nvPr/>
        </p:nvSpPr>
        <p:spPr>
          <a:xfrm>
            <a:off x="562324" y="4040749"/>
            <a:ext cx="5499055" cy="1142942"/>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所有的技能都需要在学习后进行总结和不断的练习，坚持下来，学到的技能才真正落到实处，才能在学习工作中柔韧有余、融会贯通。</a:t>
            </a:r>
          </a:p>
        </p:txBody>
      </p:sp>
      <p:sp>
        <p:nvSpPr>
          <p:cNvPr id="232" name="文本占位符 34"/>
          <p:cNvSpPr txBox="1"/>
          <p:nvPr>
            <p:custDataLst>
              <p:tags r:id="rId2"/>
            </p:custDataLst>
          </p:nvPr>
        </p:nvSpPr>
        <p:spPr>
          <a:xfrm>
            <a:off x="555378" y="2160458"/>
            <a:ext cx="2508218" cy="495649"/>
          </a:xfrm>
          <a:prstGeom prst="rect">
            <a:avLst/>
          </a:prstGeom>
        </p:spPr>
        <p:txBody>
          <a:bodyPr>
            <a:no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2200" dirty="0">
                <a:solidFill>
                  <a:schemeClr val="bg1"/>
                </a:solidFill>
                <a:latin typeface="思源黑体 CN Heavy" panose="020B0A00000000000000" pitchFamily="34" charset="-122"/>
                <a:ea typeface="思源黑体 CN Heavy" panose="020B0A00000000000000" pitchFamily="34" charset="-122"/>
              </a:rPr>
              <a:t>PART FOUR</a:t>
            </a:r>
            <a:endParaRPr lang="zh-CN" altLang="en-US" sz="2200" dirty="0">
              <a:solidFill>
                <a:schemeClr val="bg1"/>
              </a:solidFill>
              <a:latin typeface="思源黑体 CN Heavy" panose="020B0A00000000000000" pitchFamily="34" charset="-122"/>
              <a:ea typeface="思源黑体 CN Heavy" panose="020B0A00000000000000" pitchFamily="34" charset="-122"/>
            </a:endParaRPr>
          </a:p>
        </p:txBody>
      </p:sp>
      <p:sp>
        <p:nvSpPr>
          <p:cNvPr id="226" name="文本框 225"/>
          <p:cNvSpPr txBox="1"/>
          <p:nvPr/>
        </p:nvSpPr>
        <p:spPr>
          <a:xfrm>
            <a:off x="562324" y="3538165"/>
            <a:ext cx="2846656" cy="369332"/>
          </a:xfrm>
          <a:prstGeom prst="rect">
            <a:avLst/>
          </a:prstGeom>
          <a:noFill/>
        </p:spPr>
        <p:txBody>
          <a:bodyPr wrap="square">
            <a:noAutofit/>
          </a:bodyPr>
          <a:lstStyle/>
          <a:p>
            <a:pPr lvl="0" algn="dist">
              <a:buClrTx/>
              <a:buSzTx/>
              <a:buFontTx/>
            </a:pPr>
            <a:r>
              <a:rPr lang="en-US" altLang="zh-CN" dirty="0">
                <a:solidFill>
                  <a:schemeClr val="bg1">
                    <a:lumMod val="50000"/>
                  </a:schemeClr>
                </a:solidFill>
                <a:latin typeface="思源黑体 CN Normal" panose="020B0400000000000000" pitchFamily="34" charset="-122"/>
                <a:ea typeface="思源黑体 CN Heavy" panose="020B0A00000000000000" pitchFamily="34" charset="-122"/>
                <a:sym typeface="+mn-ea"/>
              </a:rPr>
              <a:t>Summarize the exercises</a:t>
            </a: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总结练习</a:t>
            </a:r>
          </a:p>
        </p:txBody>
      </p:sp>
      <p:sp>
        <p:nvSpPr>
          <p:cNvPr id="30" name="文本框 29"/>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04</a:t>
            </a:r>
            <a:endParaRPr lang="zh-CN" altLang="en-US" dirty="0"/>
          </a:p>
        </p:txBody>
      </p:sp>
      <p:sp>
        <p:nvSpPr>
          <p:cNvPr id="12" name="文本框 11"/>
          <p:cNvSpPr txBox="1"/>
          <p:nvPr>
            <p:custDataLst>
              <p:tags r:id="rId4"/>
            </p:custDataLst>
          </p:nvPr>
        </p:nvSpPr>
        <p:spPr>
          <a:xfrm>
            <a:off x="5005475" y="1145394"/>
            <a:ext cx="2202872" cy="523220"/>
          </a:xfrm>
          <a:prstGeom prst="rect">
            <a:avLst/>
          </a:prstGeom>
          <a:noFill/>
        </p:spPr>
        <p:txBody>
          <a:bodyPr wrap="square" rtlCol="0">
            <a:noAutofit/>
          </a:bodyPr>
          <a:lstStyle/>
          <a:p>
            <a:pPr algn="dist"/>
            <a:r>
              <a:rPr lang="zh-CN" altLang="en-US" sz="2800" b="1" spc="300" dirty="0">
                <a:solidFill>
                  <a:schemeClr val="accent2"/>
                </a:solidFill>
                <a:uFillTx/>
                <a:latin typeface="思源黑体 CN Heavy" panose="020B0A00000000000000" pitchFamily="34" charset="-122"/>
                <a:ea typeface="思源黑体 CN Heavy" panose="020B0A00000000000000" pitchFamily="34" charset="-122"/>
              </a:rPr>
              <a:t>导图总结</a:t>
            </a:r>
          </a:p>
        </p:txBody>
      </p:sp>
      <p:graphicFrame>
        <p:nvGraphicFramePr>
          <p:cNvPr id="5" name="图示 4"/>
          <p:cNvGraphicFramePr/>
          <p:nvPr/>
        </p:nvGraphicFramePr>
        <p:xfrm>
          <a:off x="258561" y="1932043"/>
          <a:ext cx="116967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2" name="文本框 21"/>
          <p:cNvSpPr txBox="1"/>
          <p:nvPr/>
        </p:nvSpPr>
        <p:spPr>
          <a:xfrm>
            <a:off x="1703245" y="912355"/>
            <a:ext cx="2988915"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Summarize the exercises</a:t>
            </a:r>
            <a:endParaRPr lang="zh-CN" altLang="en-US" dirty="0"/>
          </a:p>
        </p:txBody>
      </p:sp>
      <p:cxnSp>
        <p:nvCxnSpPr>
          <p:cNvPr id="18" name="直接连接符 17"/>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19"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0"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23" name="直接连接符 22"/>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总结练习</a:t>
            </a:r>
          </a:p>
        </p:txBody>
      </p:sp>
      <p:sp>
        <p:nvSpPr>
          <p:cNvPr id="30" name="文本框 29"/>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04</a:t>
            </a:r>
            <a:endParaRPr lang="zh-CN" altLang="en-US" dirty="0"/>
          </a:p>
        </p:txBody>
      </p:sp>
      <p:sp>
        <p:nvSpPr>
          <p:cNvPr id="8" name="文本框 7"/>
          <p:cNvSpPr txBox="1"/>
          <p:nvPr/>
        </p:nvSpPr>
        <p:spPr>
          <a:xfrm>
            <a:off x="506952" y="2914698"/>
            <a:ext cx="9061591" cy="1012393"/>
          </a:xfrm>
          <a:prstGeom prst="rect">
            <a:avLst/>
          </a:prstGeom>
          <a:noFill/>
        </p:spPr>
        <p:txBody>
          <a:bodyPr wrap="square">
            <a:noAutofit/>
          </a:bodyPr>
          <a:lstStyle>
            <a:defPPr>
              <a:defRPr lang="zh-CN"/>
            </a:defPPr>
            <a:lvl1pPr>
              <a:lnSpc>
                <a:spcPct val="130000"/>
              </a:lnSpc>
              <a:defRPr sz="2400" b="0" i="0" spc="120">
                <a:solidFill>
                  <a:schemeClr val="tx1">
                    <a:lumMod val="75000"/>
                    <a:lumOff val="25000"/>
                  </a:schemeClr>
                </a:solidFill>
                <a:effectLst/>
                <a:latin typeface="思源黑体 CN Heavy" panose="020B0A00000000000000" pitchFamily="34" charset="-122"/>
                <a:ea typeface="思源黑体 CN Heavy" panose="020B0A00000000000000" pitchFamily="34" charset="-122"/>
              </a:defRPr>
            </a:lvl1pPr>
          </a:lstStyle>
          <a:p>
            <a:r>
              <a:rPr lang="en-US" altLang="zh-CN" dirty="0"/>
              <a:t>1</a:t>
            </a:r>
            <a:r>
              <a:rPr lang="zh-CN" altLang="en-US" dirty="0"/>
              <a:t>、先跟后代的步骤有情绪认同、引导表达、给予反馈、回归理性、主动阐述</a:t>
            </a:r>
          </a:p>
        </p:txBody>
      </p:sp>
      <p:sp>
        <p:nvSpPr>
          <p:cNvPr id="10" name="文本框 9"/>
          <p:cNvSpPr txBox="1"/>
          <p:nvPr/>
        </p:nvSpPr>
        <p:spPr>
          <a:xfrm>
            <a:off x="506951" y="3994374"/>
            <a:ext cx="2236249" cy="532262"/>
          </a:xfrm>
          <a:prstGeom prst="rect">
            <a:avLst/>
          </a:prstGeom>
          <a:noFill/>
        </p:spPr>
        <p:txBody>
          <a:bodyPr wrap="square">
            <a:noAutofit/>
          </a:bodyPr>
          <a:lstStyle>
            <a:defPPr>
              <a:defRPr lang="zh-CN"/>
            </a:defPPr>
            <a:lvl1pPr>
              <a:lnSpc>
                <a:spcPct val="130000"/>
              </a:lnSpc>
              <a:defRPr sz="2400" b="0" i="0" spc="120">
                <a:solidFill>
                  <a:schemeClr val="tx1">
                    <a:lumMod val="75000"/>
                    <a:lumOff val="25000"/>
                  </a:schemeClr>
                </a:solidFill>
                <a:effectLst/>
                <a:latin typeface="思源黑体 CN Heavy" panose="020B0A00000000000000" pitchFamily="34" charset="-122"/>
                <a:ea typeface="思源黑体 CN Heavy" panose="020B0A00000000000000" pitchFamily="34" charset="-122"/>
              </a:defRPr>
            </a:lvl1pPr>
          </a:lstStyle>
          <a:p>
            <a:r>
              <a:rPr lang="en-US" altLang="zh-CN" dirty="0">
                <a:solidFill>
                  <a:schemeClr val="accent1"/>
                </a:solidFill>
              </a:rPr>
              <a:t>A	</a:t>
            </a:r>
            <a:r>
              <a:rPr lang="zh-CN" altLang="en-US" dirty="0">
                <a:solidFill>
                  <a:schemeClr val="accent1"/>
                </a:solidFill>
              </a:rPr>
              <a:t>对</a:t>
            </a:r>
          </a:p>
        </p:txBody>
      </p:sp>
      <p:sp>
        <p:nvSpPr>
          <p:cNvPr id="11" name="文本框 10"/>
          <p:cNvSpPr txBox="1"/>
          <p:nvPr/>
        </p:nvSpPr>
        <p:spPr>
          <a:xfrm>
            <a:off x="3712794" y="3994374"/>
            <a:ext cx="2236249" cy="532262"/>
          </a:xfrm>
          <a:prstGeom prst="rect">
            <a:avLst/>
          </a:prstGeom>
          <a:noFill/>
        </p:spPr>
        <p:txBody>
          <a:bodyPr wrap="square">
            <a:noAutofit/>
          </a:bodyPr>
          <a:lstStyle>
            <a:defPPr>
              <a:defRPr lang="zh-CN"/>
            </a:defPPr>
            <a:lvl1pPr>
              <a:lnSpc>
                <a:spcPct val="130000"/>
              </a:lnSpc>
              <a:defRPr sz="2400" b="0" i="0" spc="120">
                <a:solidFill>
                  <a:schemeClr val="tx1">
                    <a:lumMod val="75000"/>
                    <a:lumOff val="25000"/>
                  </a:schemeClr>
                </a:solidFill>
                <a:effectLst/>
                <a:latin typeface="思源黑体 CN Heavy" panose="020B0A00000000000000" pitchFamily="34" charset="-122"/>
                <a:ea typeface="思源黑体 CN Heavy" panose="020B0A00000000000000" pitchFamily="34" charset="-122"/>
              </a:defRPr>
            </a:lvl1pPr>
          </a:lstStyle>
          <a:p>
            <a:r>
              <a:rPr lang="en-US" altLang="zh-CN" dirty="0">
                <a:solidFill>
                  <a:schemeClr val="accent1"/>
                </a:solidFill>
              </a:rPr>
              <a:t>A	</a:t>
            </a:r>
            <a:r>
              <a:rPr lang="zh-CN" altLang="en-US" dirty="0">
                <a:solidFill>
                  <a:schemeClr val="accent1"/>
                </a:solidFill>
              </a:rPr>
              <a:t>错</a:t>
            </a:r>
          </a:p>
        </p:txBody>
      </p:sp>
      <p:sp>
        <p:nvSpPr>
          <p:cNvPr id="12" name="矩形: 圆角 11"/>
          <p:cNvSpPr/>
          <p:nvPr/>
        </p:nvSpPr>
        <p:spPr>
          <a:xfrm>
            <a:off x="550863" y="2095061"/>
            <a:ext cx="1626249"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3" name="文本框 12"/>
          <p:cNvSpPr txBox="1"/>
          <p:nvPr>
            <p:custDataLst>
              <p:tags r:id="rId4"/>
            </p:custDataLst>
          </p:nvPr>
        </p:nvSpPr>
        <p:spPr>
          <a:xfrm>
            <a:off x="559502" y="2203527"/>
            <a:ext cx="1626250"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判断题</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5" name="文本框 14"/>
          <p:cNvSpPr txBox="1"/>
          <p:nvPr>
            <p:custDataLst>
              <p:tags r:id="rId5"/>
            </p:custDataLst>
          </p:nvPr>
        </p:nvSpPr>
        <p:spPr>
          <a:xfrm>
            <a:off x="5005475" y="1145394"/>
            <a:ext cx="2202872" cy="523220"/>
          </a:xfrm>
          <a:prstGeom prst="rect">
            <a:avLst/>
          </a:prstGeom>
          <a:noFill/>
        </p:spPr>
        <p:txBody>
          <a:bodyPr wrap="square" rtlCol="0">
            <a:noAutofit/>
          </a:bodyPr>
          <a:lstStyle/>
          <a:p>
            <a:pPr algn="dist"/>
            <a:r>
              <a:rPr lang="zh-CN" altLang="en-US" sz="2800" b="1" spc="300" dirty="0">
                <a:solidFill>
                  <a:schemeClr val="accent2"/>
                </a:solidFill>
                <a:uFillTx/>
                <a:latin typeface="思源黑体 CN Heavy" panose="020B0A00000000000000" pitchFamily="34" charset="-122"/>
                <a:ea typeface="思源黑体 CN Heavy" panose="020B0A00000000000000" pitchFamily="34" charset="-122"/>
              </a:rPr>
              <a:t>习题练习</a:t>
            </a:r>
          </a:p>
        </p:txBody>
      </p:sp>
      <p:sp>
        <p:nvSpPr>
          <p:cNvPr id="19" name="文本框 18"/>
          <p:cNvSpPr txBox="1"/>
          <p:nvPr/>
        </p:nvSpPr>
        <p:spPr>
          <a:xfrm>
            <a:off x="506952" y="4667839"/>
            <a:ext cx="9061591" cy="461665"/>
          </a:xfrm>
          <a:prstGeom prst="rect">
            <a:avLst/>
          </a:prstGeom>
          <a:noFill/>
        </p:spPr>
        <p:txBody>
          <a:bodyPr wrap="square">
            <a:noAutofit/>
          </a:bodyPr>
          <a:lstStyle>
            <a:defPPr>
              <a:defRPr lang="zh-CN"/>
            </a:defPPr>
            <a:lvl1pPr>
              <a:lnSpc>
                <a:spcPct val="130000"/>
              </a:lnSpc>
              <a:defRPr sz="2400" b="0" i="0" spc="120">
                <a:solidFill>
                  <a:schemeClr val="tx1">
                    <a:lumMod val="75000"/>
                    <a:lumOff val="25000"/>
                  </a:schemeClr>
                </a:solidFill>
                <a:effectLst/>
                <a:latin typeface="思源黑体 CN Heavy" panose="020B0A00000000000000" pitchFamily="34" charset="-122"/>
                <a:ea typeface="思源黑体 CN Heavy" panose="020B0A00000000000000" pitchFamily="34" charset="-122"/>
              </a:defRPr>
            </a:lvl1pPr>
          </a:lstStyle>
          <a:p>
            <a:r>
              <a:rPr lang="en-US" altLang="zh-CN" dirty="0"/>
              <a:t>2</a:t>
            </a:r>
            <a:r>
              <a:rPr lang="zh-CN" altLang="en-US" dirty="0"/>
              <a:t>、金字塔原理的纵向结构策略是先说事情最后说结论</a:t>
            </a:r>
          </a:p>
        </p:txBody>
      </p:sp>
      <p:sp>
        <p:nvSpPr>
          <p:cNvPr id="20" name="文本框 19"/>
          <p:cNvSpPr txBox="1"/>
          <p:nvPr/>
        </p:nvSpPr>
        <p:spPr>
          <a:xfrm>
            <a:off x="506951" y="5309365"/>
            <a:ext cx="2236249" cy="532262"/>
          </a:xfrm>
          <a:prstGeom prst="rect">
            <a:avLst/>
          </a:prstGeom>
          <a:noFill/>
        </p:spPr>
        <p:txBody>
          <a:bodyPr wrap="square">
            <a:noAutofit/>
          </a:bodyPr>
          <a:lstStyle>
            <a:defPPr>
              <a:defRPr lang="zh-CN"/>
            </a:defPPr>
            <a:lvl1pPr>
              <a:lnSpc>
                <a:spcPct val="130000"/>
              </a:lnSpc>
              <a:defRPr sz="2400" b="0" i="0" spc="120">
                <a:solidFill>
                  <a:schemeClr val="tx1">
                    <a:lumMod val="75000"/>
                    <a:lumOff val="25000"/>
                  </a:schemeClr>
                </a:solidFill>
                <a:effectLst/>
                <a:latin typeface="思源黑体 CN Heavy" panose="020B0A00000000000000" pitchFamily="34" charset="-122"/>
                <a:ea typeface="思源黑体 CN Heavy" panose="020B0A00000000000000" pitchFamily="34" charset="-122"/>
              </a:defRPr>
            </a:lvl1pPr>
          </a:lstStyle>
          <a:p>
            <a:r>
              <a:rPr lang="en-US" altLang="zh-CN" dirty="0">
                <a:solidFill>
                  <a:schemeClr val="accent1"/>
                </a:solidFill>
              </a:rPr>
              <a:t>A	</a:t>
            </a:r>
            <a:r>
              <a:rPr lang="zh-CN" altLang="en-US" dirty="0">
                <a:solidFill>
                  <a:schemeClr val="accent1"/>
                </a:solidFill>
              </a:rPr>
              <a:t>对</a:t>
            </a:r>
          </a:p>
        </p:txBody>
      </p:sp>
      <p:sp>
        <p:nvSpPr>
          <p:cNvPr id="21" name="文本框 20"/>
          <p:cNvSpPr txBox="1"/>
          <p:nvPr/>
        </p:nvSpPr>
        <p:spPr>
          <a:xfrm>
            <a:off x="3712794" y="5309365"/>
            <a:ext cx="2236249" cy="532262"/>
          </a:xfrm>
          <a:prstGeom prst="rect">
            <a:avLst/>
          </a:prstGeom>
          <a:noFill/>
        </p:spPr>
        <p:txBody>
          <a:bodyPr wrap="square">
            <a:noAutofit/>
          </a:bodyPr>
          <a:lstStyle>
            <a:defPPr>
              <a:defRPr lang="zh-CN"/>
            </a:defPPr>
            <a:lvl1pPr>
              <a:lnSpc>
                <a:spcPct val="130000"/>
              </a:lnSpc>
              <a:defRPr sz="2400" b="0" i="0" spc="120">
                <a:solidFill>
                  <a:schemeClr val="tx1">
                    <a:lumMod val="75000"/>
                    <a:lumOff val="25000"/>
                  </a:schemeClr>
                </a:solidFill>
                <a:effectLst/>
                <a:latin typeface="思源黑体 CN Heavy" panose="020B0A00000000000000" pitchFamily="34" charset="-122"/>
                <a:ea typeface="思源黑体 CN Heavy" panose="020B0A00000000000000" pitchFamily="34" charset="-122"/>
              </a:defRPr>
            </a:lvl1pPr>
          </a:lstStyle>
          <a:p>
            <a:r>
              <a:rPr lang="en-US" altLang="zh-CN" dirty="0">
                <a:solidFill>
                  <a:schemeClr val="accent1"/>
                </a:solidFill>
              </a:rPr>
              <a:t>A	</a:t>
            </a:r>
            <a:r>
              <a:rPr lang="zh-CN" altLang="en-US" dirty="0">
                <a:solidFill>
                  <a:schemeClr val="accent1"/>
                </a:solidFill>
              </a:rPr>
              <a:t>错</a:t>
            </a:r>
          </a:p>
        </p:txBody>
      </p:sp>
      <p:sp>
        <p:nvSpPr>
          <p:cNvPr id="114" name="文本框 113"/>
          <p:cNvSpPr txBox="1"/>
          <p:nvPr/>
        </p:nvSpPr>
        <p:spPr>
          <a:xfrm>
            <a:off x="1703245" y="912355"/>
            <a:ext cx="2988915"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Summarize the exercises</a:t>
            </a:r>
            <a:endParaRPr lang="zh-CN" altLang="en-US" dirty="0"/>
          </a:p>
        </p:txBody>
      </p:sp>
      <p:cxnSp>
        <p:nvCxnSpPr>
          <p:cNvPr id="108" name="直接连接符 107"/>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109"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110"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115" name="直接连接符 114"/>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07" name="组合 106">
            <a:extLst>
              <a:ext uri="{FF2B5EF4-FFF2-40B4-BE49-F238E27FC236}">
                <a16:creationId xmlns:a16="http://schemas.microsoft.com/office/drawing/2014/main" id="{D4A9941E-CDFF-90B3-0E54-30F49EA03A26}"/>
              </a:ext>
            </a:extLst>
          </p:cNvPr>
          <p:cNvGrpSpPr/>
          <p:nvPr/>
        </p:nvGrpSpPr>
        <p:grpSpPr>
          <a:xfrm>
            <a:off x="8655897" y="3155997"/>
            <a:ext cx="3029151" cy="3177594"/>
            <a:chOff x="13217151" y="34243"/>
            <a:chExt cx="5938311" cy="6229319"/>
          </a:xfrm>
        </p:grpSpPr>
        <p:sp>
          <p:nvSpPr>
            <p:cNvPr id="111" name="任意多边形: 形状 110">
              <a:extLst>
                <a:ext uri="{FF2B5EF4-FFF2-40B4-BE49-F238E27FC236}">
                  <a16:creationId xmlns:a16="http://schemas.microsoft.com/office/drawing/2014/main" id="{6FF1F5F6-A0A1-3D08-3B05-C7BB70D6EEC3}"/>
                </a:ext>
              </a:extLst>
            </p:cNvPr>
            <p:cNvSpPr/>
            <p:nvPr/>
          </p:nvSpPr>
          <p:spPr>
            <a:xfrm>
              <a:off x="18757958" y="2734026"/>
              <a:ext cx="390907" cy="441371"/>
            </a:xfrm>
            <a:custGeom>
              <a:avLst/>
              <a:gdLst>
                <a:gd name="connsiteX0" fmla="*/ 303170 w 390907"/>
                <a:gd name="connsiteY0" fmla="*/ 81 h 441371"/>
                <a:gd name="connsiteX1" fmla="*/ 199797 w 390907"/>
                <a:gd name="connsiteY1" fmla="*/ 69575 h 441371"/>
                <a:gd name="connsiteX2" fmla="*/ 97293 w 390907"/>
                <a:gd name="connsiteY2" fmla="*/ 135595 h 441371"/>
                <a:gd name="connsiteX3" fmla="*/ 92949 w 390907"/>
                <a:gd name="connsiteY3" fmla="*/ 98242 h 441371"/>
                <a:gd name="connsiteX4" fmla="*/ 0 w 390907"/>
                <a:gd name="connsiteY4" fmla="*/ 18323 h 441371"/>
                <a:gd name="connsiteX5" fmla="*/ 69495 w 390907"/>
                <a:gd name="connsiteY5" fmla="*/ 144282 h 441371"/>
                <a:gd name="connsiteX6" fmla="*/ 80787 w 390907"/>
                <a:gd name="connsiteY6" fmla="*/ 229413 h 441371"/>
                <a:gd name="connsiteX7" fmla="*/ 80787 w 390907"/>
                <a:gd name="connsiteY7" fmla="*/ 229413 h 441371"/>
                <a:gd name="connsiteX8" fmla="*/ 13030 w 390907"/>
                <a:gd name="connsiteY8" fmla="*/ 296302 h 441371"/>
                <a:gd name="connsiteX9" fmla="*/ 125959 w 390907"/>
                <a:gd name="connsiteY9" fmla="*/ 441372 h 441371"/>
                <a:gd name="connsiteX10" fmla="*/ 390907 w 390907"/>
                <a:gd name="connsiteY10" fmla="*/ 243312 h 441371"/>
                <a:gd name="connsiteX11" fmla="*/ 303170 w 390907"/>
                <a:gd name="connsiteY11" fmla="*/ 81 h 44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0907" h="441371">
                  <a:moveTo>
                    <a:pt x="303170" y="81"/>
                  </a:moveTo>
                  <a:cubicBezTo>
                    <a:pt x="286665" y="5293"/>
                    <a:pt x="199797" y="69575"/>
                    <a:pt x="199797" y="69575"/>
                  </a:cubicBezTo>
                  <a:lnTo>
                    <a:pt x="97293" y="135595"/>
                  </a:lnTo>
                  <a:lnTo>
                    <a:pt x="92949" y="98242"/>
                  </a:lnTo>
                  <a:cubicBezTo>
                    <a:pt x="92949" y="98242"/>
                    <a:pt x="51252" y="14849"/>
                    <a:pt x="0" y="18323"/>
                  </a:cubicBezTo>
                  <a:cubicBezTo>
                    <a:pt x="0" y="18323"/>
                    <a:pt x="61676" y="93899"/>
                    <a:pt x="69495" y="144282"/>
                  </a:cubicBezTo>
                  <a:cubicBezTo>
                    <a:pt x="77312" y="194666"/>
                    <a:pt x="80787" y="229413"/>
                    <a:pt x="80787" y="229413"/>
                  </a:cubicBezTo>
                  <a:lnTo>
                    <a:pt x="80787" y="229413"/>
                  </a:lnTo>
                  <a:lnTo>
                    <a:pt x="13030" y="296302"/>
                  </a:lnTo>
                  <a:lnTo>
                    <a:pt x="125959" y="441372"/>
                  </a:lnTo>
                  <a:lnTo>
                    <a:pt x="390907" y="243312"/>
                  </a:lnTo>
                  <a:cubicBezTo>
                    <a:pt x="390907" y="243312"/>
                    <a:pt x="319675" y="-5131"/>
                    <a:pt x="303170" y="81"/>
                  </a:cubicBez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2" name="任意多边形: 形状 111">
              <a:extLst>
                <a:ext uri="{FF2B5EF4-FFF2-40B4-BE49-F238E27FC236}">
                  <a16:creationId xmlns:a16="http://schemas.microsoft.com/office/drawing/2014/main" id="{8EAA0554-115E-EFDB-8138-15663AE9F069}"/>
                </a:ext>
              </a:extLst>
            </p:cNvPr>
            <p:cNvSpPr/>
            <p:nvPr/>
          </p:nvSpPr>
          <p:spPr>
            <a:xfrm>
              <a:off x="18839613" y="2734107"/>
              <a:ext cx="274503" cy="373533"/>
            </a:xfrm>
            <a:custGeom>
              <a:avLst/>
              <a:gdLst>
                <a:gd name="connsiteX0" fmla="*/ 274504 w 274503"/>
                <a:gd name="connsiteY0" fmla="*/ 0 h 373533"/>
                <a:gd name="connsiteX1" fmla="*/ 228464 w 274503"/>
                <a:gd name="connsiteY1" fmla="*/ 369190 h 373533"/>
                <a:gd name="connsiteX2" fmla="*/ 44303 w 274503"/>
                <a:gd name="connsiteY2" fmla="*/ 373533 h 373533"/>
                <a:gd name="connsiteX3" fmla="*/ 0 w 274503"/>
                <a:gd name="connsiteY3" fmla="*/ 0 h 373533"/>
              </a:gdLst>
              <a:ahLst/>
              <a:cxnLst>
                <a:cxn ang="0">
                  <a:pos x="connsiteX0" y="connsiteY0"/>
                </a:cxn>
                <a:cxn ang="0">
                  <a:pos x="connsiteX1" y="connsiteY1"/>
                </a:cxn>
                <a:cxn ang="0">
                  <a:pos x="connsiteX2" y="connsiteY2"/>
                </a:cxn>
                <a:cxn ang="0">
                  <a:pos x="connsiteX3" y="connsiteY3"/>
                </a:cxn>
              </a:cxnLst>
              <a:rect l="l" t="t" r="r" b="b"/>
              <a:pathLst>
                <a:path w="274503" h="373533">
                  <a:moveTo>
                    <a:pt x="274504" y="0"/>
                  </a:moveTo>
                  <a:lnTo>
                    <a:pt x="228464" y="369190"/>
                  </a:lnTo>
                  <a:lnTo>
                    <a:pt x="44303" y="373533"/>
                  </a:lnTo>
                  <a:lnTo>
                    <a:pt x="0" y="0"/>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3" name="任意多边形: 形状 112">
              <a:extLst>
                <a:ext uri="{FF2B5EF4-FFF2-40B4-BE49-F238E27FC236}">
                  <a16:creationId xmlns:a16="http://schemas.microsoft.com/office/drawing/2014/main" id="{4938E8CF-E572-B54F-D35D-DDCB41F48417}"/>
                </a:ext>
              </a:extLst>
            </p:cNvPr>
            <p:cNvSpPr/>
            <p:nvPr/>
          </p:nvSpPr>
          <p:spPr>
            <a:xfrm>
              <a:off x="18806604" y="2645501"/>
              <a:ext cx="347472" cy="98160"/>
            </a:xfrm>
            <a:custGeom>
              <a:avLst/>
              <a:gdLst>
                <a:gd name="connsiteX0" fmla="*/ 347473 w 347472"/>
                <a:gd name="connsiteY0" fmla="*/ 93818 h 98160"/>
                <a:gd name="connsiteX1" fmla="*/ 0 w 347472"/>
                <a:gd name="connsiteY1" fmla="*/ 93818 h 98160"/>
                <a:gd name="connsiteX2" fmla="*/ 0 w 347472"/>
                <a:gd name="connsiteY2" fmla="*/ 57333 h 98160"/>
                <a:gd name="connsiteX3" fmla="*/ 33010 w 347472"/>
                <a:gd name="connsiteY3" fmla="*/ 57333 h 98160"/>
                <a:gd name="connsiteX4" fmla="*/ 33010 w 347472"/>
                <a:gd name="connsiteY4" fmla="*/ 0 h 98160"/>
                <a:gd name="connsiteX5" fmla="*/ 315332 w 347472"/>
                <a:gd name="connsiteY5" fmla="*/ 41697 h 98160"/>
                <a:gd name="connsiteX6" fmla="*/ 316201 w 347472"/>
                <a:gd name="connsiteY6" fmla="*/ 62545 h 98160"/>
                <a:gd name="connsiteX7" fmla="*/ 347473 w 347472"/>
                <a:gd name="connsiteY7" fmla="*/ 62545 h 98160"/>
                <a:gd name="connsiteX8" fmla="*/ 347473 w 347472"/>
                <a:gd name="connsiteY8" fmla="*/ 98161 h 98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7472" h="98160">
                  <a:moveTo>
                    <a:pt x="347473" y="93818"/>
                  </a:moveTo>
                  <a:lnTo>
                    <a:pt x="0" y="93818"/>
                  </a:lnTo>
                  <a:lnTo>
                    <a:pt x="0" y="57333"/>
                  </a:lnTo>
                  <a:lnTo>
                    <a:pt x="33010" y="57333"/>
                  </a:lnTo>
                  <a:lnTo>
                    <a:pt x="33010" y="0"/>
                  </a:lnTo>
                  <a:lnTo>
                    <a:pt x="315332" y="41697"/>
                  </a:lnTo>
                  <a:lnTo>
                    <a:pt x="316201" y="62545"/>
                  </a:lnTo>
                  <a:lnTo>
                    <a:pt x="347473" y="62545"/>
                  </a:lnTo>
                  <a:lnTo>
                    <a:pt x="347473" y="98161"/>
                  </a:lnTo>
                </a:path>
              </a:pathLst>
            </a:custGeom>
            <a:solidFill>
              <a:schemeClr val="accent3">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6" name="任意多边形: 形状 115">
              <a:extLst>
                <a:ext uri="{FF2B5EF4-FFF2-40B4-BE49-F238E27FC236}">
                  <a16:creationId xmlns:a16="http://schemas.microsoft.com/office/drawing/2014/main" id="{5CF58C70-13FF-8C62-DD90-B2B6FFD54525}"/>
                </a:ext>
              </a:extLst>
            </p:cNvPr>
            <p:cNvSpPr/>
            <p:nvPr/>
          </p:nvSpPr>
          <p:spPr>
            <a:xfrm>
              <a:off x="18937985" y="2807757"/>
              <a:ext cx="217477" cy="176684"/>
            </a:xfrm>
            <a:custGeom>
              <a:avLst/>
              <a:gdLst>
                <a:gd name="connsiteX0" fmla="*/ 192637 w 217477"/>
                <a:gd name="connsiteY0" fmla="*/ 176530 h 176684"/>
                <a:gd name="connsiteX1" fmla="*/ 176132 w 217477"/>
                <a:gd name="connsiteY1" fmla="*/ 6269 h 176684"/>
                <a:gd name="connsiteX2" fmla="*/ 658 w 217477"/>
                <a:gd name="connsiteY2" fmla="*/ 3663 h 176684"/>
                <a:gd name="connsiteX3" fmla="*/ 13689 w 217477"/>
                <a:gd name="connsiteY3" fmla="*/ 32329 h 176684"/>
                <a:gd name="connsiteX4" fmla="*/ 136173 w 217477"/>
                <a:gd name="connsiteY4" fmla="*/ 50571 h 176684"/>
                <a:gd name="connsiteX5" fmla="*/ 24981 w 217477"/>
                <a:gd name="connsiteY5" fmla="*/ 67945 h 176684"/>
                <a:gd name="connsiteX6" fmla="*/ 75365 w 217477"/>
                <a:gd name="connsiteY6" fmla="*/ 93137 h 176684"/>
                <a:gd name="connsiteX7" fmla="*/ 166577 w 217477"/>
                <a:gd name="connsiteY7" fmla="*/ 99218 h 176684"/>
                <a:gd name="connsiteX8" fmla="*/ 50173 w 217477"/>
                <a:gd name="connsiteY8" fmla="*/ 109642 h 176684"/>
                <a:gd name="connsiteX9" fmla="*/ 85789 w 217477"/>
                <a:gd name="connsiteY9" fmla="*/ 135702 h 176684"/>
                <a:gd name="connsiteX10" fmla="*/ 192637 w 217477"/>
                <a:gd name="connsiteY10" fmla="*/ 176530 h 176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7477" h="176684">
                  <a:moveTo>
                    <a:pt x="192637" y="176530"/>
                  </a:moveTo>
                  <a:cubicBezTo>
                    <a:pt x="256920" y="182611"/>
                    <a:pt x="176132" y="6269"/>
                    <a:pt x="176132" y="6269"/>
                  </a:cubicBezTo>
                  <a:cubicBezTo>
                    <a:pt x="176132" y="6269"/>
                    <a:pt x="2396" y="-5893"/>
                    <a:pt x="658" y="3663"/>
                  </a:cubicBezTo>
                  <a:cubicBezTo>
                    <a:pt x="-1079" y="13218"/>
                    <a:pt x="-210" y="28854"/>
                    <a:pt x="13689" y="32329"/>
                  </a:cubicBezTo>
                  <a:cubicBezTo>
                    <a:pt x="27587" y="35804"/>
                    <a:pt x="136173" y="50571"/>
                    <a:pt x="136173" y="50571"/>
                  </a:cubicBezTo>
                  <a:cubicBezTo>
                    <a:pt x="136173" y="50571"/>
                    <a:pt x="23244" y="55784"/>
                    <a:pt x="24981" y="67945"/>
                  </a:cubicBezTo>
                  <a:cubicBezTo>
                    <a:pt x="28456" y="86187"/>
                    <a:pt x="41487" y="87925"/>
                    <a:pt x="75365" y="93137"/>
                  </a:cubicBezTo>
                  <a:cubicBezTo>
                    <a:pt x="104032" y="97480"/>
                    <a:pt x="166577" y="99218"/>
                    <a:pt x="166577" y="99218"/>
                  </a:cubicBezTo>
                  <a:cubicBezTo>
                    <a:pt x="166577" y="99218"/>
                    <a:pt x="47567" y="101824"/>
                    <a:pt x="50173" y="109642"/>
                  </a:cubicBezTo>
                  <a:cubicBezTo>
                    <a:pt x="52779" y="117460"/>
                    <a:pt x="44961" y="141783"/>
                    <a:pt x="85789" y="135702"/>
                  </a:cubicBezTo>
                  <a:cubicBezTo>
                    <a:pt x="178738" y="123541"/>
                    <a:pt x="192637" y="176530"/>
                    <a:pt x="192637" y="176530"/>
                  </a:cubicBez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7" name="任意多边形: 形状 116">
              <a:extLst>
                <a:ext uri="{FF2B5EF4-FFF2-40B4-BE49-F238E27FC236}">
                  <a16:creationId xmlns:a16="http://schemas.microsoft.com/office/drawing/2014/main" id="{282BC44F-7464-CA03-AD28-0752266B4855}"/>
                </a:ext>
              </a:extLst>
            </p:cNvPr>
            <p:cNvSpPr/>
            <p:nvPr/>
          </p:nvSpPr>
          <p:spPr>
            <a:xfrm>
              <a:off x="17886669" y="3694001"/>
              <a:ext cx="578409" cy="2015342"/>
            </a:xfrm>
            <a:custGeom>
              <a:avLst/>
              <a:gdLst>
                <a:gd name="connsiteX0" fmla="*/ 462139 w 578409"/>
                <a:gd name="connsiteY0" fmla="*/ 0 h 2015342"/>
                <a:gd name="connsiteX1" fmla="*/ 556825 w 578409"/>
                <a:gd name="connsiteY1" fmla="*/ 1511507 h 2015342"/>
                <a:gd name="connsiteX2" fmla="*/ 443028 w 578409"/>
                <a:gd name="connsiteY2" fmla="*/ 2015343 h 2015342"/>
                <a:gd name="connsiteX3" fmla="*/ 33010 w 578409"/>
                <a:gd name="connsiteY3" fmla="*/ 1895465 h 2015342"/>
                <a:gd name="connsiteX4" fmla="*/ 189373 w 578409"/>
                <a:gd name="connsiteY4" fmla="*/ 1151873 h 2015342"/>
                <a:gd name="connsiteX5" fmla="*/ 0 w 578409"/>
                <a:gd name="connsiteY5" fmla="*/ 58202 h 2015342"/>
                <a:gd name="connsiteX6" fmla="*/ 462139 w 578409"/>
                <a:gd name="connsiteY6" fmla="*/ 0 h 2015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8409" h="2015342">
                  <a:moveTo>
                    <a:pt x="462139" y="0"/>
                  </a:moveTo>
                  <a:cubicBezTo>
                    <a:pt x="462139" y="0"/>
                    <a:pt x="638481" y="1246559"/>
                    <a:pt x="556825" y="1511507"/>
                  </a:cubicBezTo>
                  <a:cubicBezTo>
                    <a:pt x="475169" y="1776455"/>
                    <a:pt x="443028" y="2015343"/>
                    <a:pt x="443028" y="2015343"/>
                  </a:cubicBezTo>
                  <a:lnTo>
                    <a:pt x="33010" y="1895465"/>
                  </a:lnTo>
                  <a:cubicBezTo>
                    <a:pt x="33010" y="1895465"/>
                    <a:pt x="168524" y="1271751"/>
                    <a:pt x="189373" y="1151873"/>
                  </a:cubicBezTo>
                  <a:cubicBezTo>
                    <a:pt x="209352" y="1031994"/>
                    <a:pt x="0" y="58202"/>
                    <a:pt x="0" y="58202"/>
                  </a:cubicBezTo>
                  <a:lnTo>
                    <a:pt x="462139" y="0"/>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8" name="任意多边形: 形状 117">
              <a:extLst>
                <a:ext uri="{FF2B5EF4-FFF2-40B4-BE49-F238E27FC236}">
                  <a16:creationId xmlns:a16="http://schemas.microsoft.com/office/drawing/2014/main" id="{0717A2B1-DD2A-3FA4-78A3-AA9261874243}"/>
                </a:ext>
              </a:extLst>
            </p:cNvPr>
            <p:cNvSpPr/>
            <p:nvPr/>
          </p:nvSpPr>
          <p:spPr>
            <a:xfrm>
              <a:off x="17569600" y="3646708"/>
              <a:ext cx="585491" cy="2140817"/>
            </a:xfrm>
            <a:custGeom>
              <a:avLst/>
              <a:gdLst>
                <a:gd name="connsiteX0" fmla="*/ 585492 w 585491"/>
                <a:gd name="connsiteY0" fmla="*/ 136767 h 2140817"/>
                <a:gd name="connsiteX1" fmla="*/ 391776 w 585491"/>
                <a:gd name="connsiteY1" fmla="*/ 2140817 h 2140817"/>
                <a:gd name="connsiteX2" fmla="*/ 0 w 585491"/>
                <a:gd name="connsiteY2" fmla="*/ 2140817 h 2140817"/>
                <a:gd name="connsiteX3" fmla="*/ 104242 w 585491"/>
                <a:gd name="connsiteY3" fmla="*/ 1253 h 2140817"/>
                <a:gd name="connsiteX4" fmla="*/ 585492 w 585491"/>
                <a:gd name="connsiteY4" fmla="*/ 136767 h 2140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491" h="2140817">
                  <a:moveTo>
                    <a:pt x="585492" y="136767"/>
                  </a:moveTo>
                  <a:lnTo>
                    <a:pt x="391776" y="2140817"/>
                  </a:lnTo>
                  <a:lnTo>
                    <a:pt x="0" y="2140817"/>
                  </a:lnTo>
                  <a:cubicBezTo>
                    <a:pt x="0" y="2140817"/>
                    <a:pt x="126827" y="19495"/>
                    <a:pt x="104242" y="1253"/>
                  </a:cubicBezTo>
                  <a:cubicBezTo>
                    <a:pt x="81656" y="-15252"/>
                    <a:pt x="585492" y="136767"/>
                    <a:pt x="585492" y="136767"/>
                  </a:cubicBez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9" name="任意多边形: 形状 118">
              <a:extLst>
                <a:ext uri="{FF2B5EF4-FFF2-40B4-BE49-F238E27FC236}">
                  <a16:creationId xmlns:a16="http://schemas.microsoft.com/office/drawing/2014/main" id="{D6C730A8-309C-C748-B309-6BF8D08B2EC0}"/>
                </a:ext>
              </a:extLst>
            </p:cNvPr>
            <p:cNvSpPr/>
            <p:nvPr/>
          </p:nvSpPr>
          <p:spPr>
            <a:xfrm>
              <a:off x="18211810" y="2562108"/>
              <a:ext cx="707722" cy="953946"/>
            </a:xfrm>
            <a:custGeom>
              <a:avLst/>
              <a:gdLst>
                <a:gd name="connsiteX0" fmla="*/ 97907 w 707722"/>
                <a:gd name="connsiteY0" fmla="*/ 0 h 953946"/>
                <a:gd name="connsiteX1" fmla="*/ 229079 w 707722"/>
                <a:gd name="connsiteY1" fmla="*/ 648037 h 953946"/>
                <a:gd name="connsiteX2" fmla="*/ 560915 w 707722"/>
                <a:gd name="connsiteY2" fmla="*/ 449109 h 953946"/>
                <a:gd name="connsiteX3" fmla="*/ 707722 w 707722"/>
                <a:gd name="connsiteY3" fmla="*/ 610684 h 953946"/>
                <a:gd name="connsiteX4" fmla="*/ 76190 w 707722"/>
                <a:gd name="connsiteY4" fmla="*/ 905167 h 953946"/>
                <a:gd name="connsiteX5" fmla="*/ 97907 w 707722"/>
                <a:gd name="connsiteY5" fmla="*/ 0 h 95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7722" h="953946">
                  <a:moveTo>
                    <a:pt x="97907" y="0"/>
                  </a:moveTo>
                  <a:cubicBezTo>
                    <a:pt x="97907" y="0"/>
                    <a:pt x="139604" y="672360"/>
                    <a:pt x="229079" y="648037"/>
                  </a:cubicBezTo>
                  <a:cubicBezTo>
                    <a:pt x="319421" y="624583"/>
                    <a:pt x="560915" y="449109"/>
                    <a:pt x="560915" y="449109"/>
                  </a:cubicBezTo>
                  <a:lnTo>
                    <a:pt x="707722" y="610684"/>
                  </a:lnTo>
                  <a:cubicBezTo>
                    <a:pt x="707722" y="610684"/>
                    <a:pt x="260351" y="1108439"/>
                    <a:pt x="76190" y="905167"/>
                  </a:cubicBezTo>
                  <a:cubicBezTo>
                    <a:pt x="-107101" y="701027"/>
                    <a:pt x="97907" y="0"/>
                    <a:pt x="97907" y="0"/>
                  </a:cubicBez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0" name="任意多边形: 形状 119">
              <a:extLst>
                <a:ext uri="{FF2B5EF4-FFF2-40B4-BE49-F238E27FC236}">
                  <a16:creationId xmlns:a16="http://schemas.microsoft.com/office/drawing/2014/main" id="{DD124D8A-DF79-D42D-4E59-2EDD2E1E4815}"/>
                </a:ext>
              </a:extLst>
            </p:cNvPr>
            <p:cNvSpPr/>
            <p:nvPr/>
          </p:nvSpPr>
          <p:spPr>
            <a:xfrm>
              <a:off x="17884932" y="5872656"/>
              <a:ext cx="450025" cy="382364"/>
            </a:xfrm>
            <a:custGeom>
              <a:avLst/>
              <a:gdLst>
                <a:gd name="connsiteX0" fmla="*/ 304039 w 450025"/>
                <a:gd name="connsiteY0" fmla="*/ 250181 h 382364"/>
                <a:gd name="connsiteX1" fmla="*/ 330968 w 450025"/>
                <a:gd name="connsiteY1" fmla="*/ 114666 h 382364"/>
                <a:gd name="connsiteX2" fmla="*/ 45172 w 450025"/>
                <a:gd name="connsiteY2" fmla="*/ 0 h 382364"/>
                <a:gd name="connsiteX3" fmla="*/ 0 w 450025"/>
                <a:gd name="connsiteY3" fmla="*/ 201534 h 382364"/>
                <a:gd name="connsiteX4" fmla="*/ 15636 w 450025"/>
                <a:gd name="connsiteY4" fmla="*/ 204140 h 382364"/>
                <a:gd name="connsiteX5" fmla="*/ 440422 w 450025"/>
                <a:gd name="connsiteY5" fmla="*/ 382220 h 382364"/>
                <a:gd name="connsiteX6" fmla="*/ 304039 w 450025"/>
                <a:gd name="connsiteY6" fmla="*/ 250181 h 38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025" h="382364">
                  <a:moveTo>
                    <a:pt x="304039" y="250181"/>
                  </a:moveTo>
                  <a:lnTo>
                    <a:pt x="330968" y="114666"/>
                  </a:lnTo>
                  <a:lnTo>
                    <a:pt x="45172" y="0"/>
                  </a:lnTo>
                  <a:lnTo>
                    <a:pt x="0" y="201534"/>
                  </a:lnTo>
                  <a:lnTo>
                    <a:pt x="15636" y="204140"/>
                  </a:lnTo>
                  <a:cubicBezTo>
                    <a:pt x="79919" y="233676"/>
                    <a:pt x="391776" y="377877"/>
                    <a:pt x="440422" y="382220"/>
                  </a:cubicBezTo>
                  <a:cubicBezTo>
                    <a:pt x="494280" y="387433"/>
                    <a:pt x="304039" y="250181"/>
                    <a:pt x="304039" y="250181"/>
                  </a:cubicBezTo>
                  <a:close/>
                </a:path>
              </a:pathLst>
            </a:custGeom>
            <a:solidFill>
              <a:srgbClr val="0B4870"/>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1" name="任意多边形: 形状 120">
              <a:extLst>
                <a:ext uri="{FF2B5EF4-FFF2-40B4-BE49-F238E27FC236}">
                  <a16:creationId xmlns:a16="http://schemas.microsoft.com/office/drawing/2014/main" id="{47860BC1-6166-AD7A-715A-DD0656198C95}"/>
                </a:ext>
              </a:extLst>
            </p:cNvPr>
            <p:cNvSpPr/>
            <p:nvPr/>
          </p:nvSpPr>
          <p:spPr>
            <a:xfrm>
              <a:off x="17340887" y="4150059"/>
              <a:ext cx="351787" cy="454771"/>
            </a:xfrm>
            <a:custGeom>
              <a:avLst/>
              <a:gdLst>
                <a:gd name="connsiteX0" fmla="*/ 168774 w 351787"/>
                <a:gd name="connsiteY0" fmla="*/ 0 h 454771"/>
                <a:gd name="connsiteX1" fmla="*/ 200047 w 351787"/>
                <a:gd name="connsiteY1" fmla="*/ 45172 h 454771"/>
                <a:gd name="connsiteX2" fmla="*/ 251299 w 351787"/>
                <a:gd name="connsiteY2" fmla="*/ 121616 h 454771"/>
                <a:gd name="connsiteX3" fmla="*/ 285178 w 351787"/>
                <a:gd name="connsiteY3" fmla="*/ 152019 h 454771"/>
                <a:gd name="connsiteX4" fmla="*/ 336430 w 351787"/>
                <a:gd name="connsiteY4" fmla="*/ 177211 h 454771"/>
                <a:gd name="connsiteX5" fmla="*/ 342511 w 351787"/>
                <a:gd name="connsiteY5" fmla="*/ 210221 h 454771"/>
                <a:gd name="connsiteX6" fmla="*/ 235663 w 351787"/>
                <a:gd name="connsiteY6" fmla="*/ 172868 h 454771"/>
                <a:gd name="connsiteX7" fmla="*/ 219158 w 351787"/>
                <a:gd name="connsiteY7" fmla="*/ 257130 h 454771"/>
                <a:gd name="connsiteX8" fmla="*/ 235663 w 351787"/>
                <a:gd name="connsiteY8" fmla="*/ 397856 h 454771"/>
                <a:gd name="connsiteX9" fmla="*/ 200047 w 351787"/>
                <a:gd name="connsiteY9" fmla="*/ 370927 h 454771"/>
                <a:gd name="connsiteX10" fmla="*/ 151401 w 351787"/>
                <a:gd name="connsiteY10" fmla="*/ 250181 h 454771"/>
                <a:gd name="connsiteX11" fmla="*/ 173118 w 351787"/>
                <a:gd name="connsiteY11" fmla="*/ 415230 h 454771"/>
                <a:gd name="connsiteX12" fmla="*/ 167906 w 351787"/>
                <a:gd name="connsiteY12" fmla="*/ 454321 h 454771"/>
                <a:gd name="connsiteX13" fmla="*/ 103623 w 351787"/>
                <a:gd name="connsiteY13" fmla="*/ 274504 h 454771"/>
                <a:gd name="connsiteX14" fmla="*/ 86250 w 351787"/>
                <a:gd name="connsiteY14" fmla="*/ 279716 h 454771"/>
                <a:gd name="connsiteX15" fmla="*/ 94068 w 351787"/>
                <a:gd name="connsiteY15" fmla="*/ 449977 h 454771"/>
                <a:gd name="connsiteX16" fmla="*/ 44553 w 351787"/>
                <a:gd name="connsiteY16" fmla="*/ 281453 h 454771"/>
                <a:gd name="connsiteX17" fmla="*/ 28917 w 351787"/>
                <a:gd name="connsiteY17" fmla="*/ 403069 h 454771"/>
                <a:gd name="connsiteX18" fmla="*/ 2856 w 351787"/>
                <a:gd name="connsiteY18" fmla="*/ 322281 h 454771"/>
                <a:gd name="connsiteX19" fmla="*/ 8068 w 351787"/>
                <a:gd name="connsiteY19" fmla="*/ 869 h 454771"/>
                <a:gd name="connsiteX20" fmla="*/ 171380 w 351787"/>
                <a:gd name="connsiteY20" fmla="*/ 2606 h 454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1787" h="454771">
                  <a:moveTo>
                    <a:pt x="168774" y="0"/>
                  </a:moveTo>
                  <a:lnTo>
                    <a:pt x="200047" y="45172"/>
                  </a:lnTo>
                  <a:cubicBezTo>
                    <a:pt x="200047" y="45172"/>
                    <a:pt x="214814" y="75575"/>
                    <a:pt x="251299" y="121616"/>
                  </a:cubicBezTo>
                  <a:cubicBezTo>
                    <a:pt x="260854" y="133777"/>
                    <a:pt x="272148" y="144201"/>
                    <a:pt x="285178" y="152019"/>
                  </a:cubicBezTo>
                  <a:cubicBezTo>
                    <a:pt x="300814" y="161575"/>
                    <a:pt x="322531" y="173736"/>
                    <a:pt x="336430" y="177211"/>
                  </a:cubicBezTo>
                  <a:cubicBezTo>
                    <a:pt x="353804" y="180686"/>
                    <a:pt x="357279" y="203272"/>
                    <a:pt x="342511" y="210221"/>
                  </a:cubicBezTo>
                  <a:cubicBezTo>
                    <a:pt x="327743" y="216302"/>
                    <a:pt x="280835" y="207615"/>
                    <a:pt x="235663" y="172868"/>
                  </a:cubicBezTo>
                  <a:cubicBezTo>
                    <a:pt x="190491" y="138989"/>
                    <a:pt x="211340" y="224989"/>
                    <a:pt x="219158" y="257130"/>
                  </a:cubicBezTo>
                  <a:cubicBezTo>
                    <a:pt x="226107" y="288403"/>
                    <a:pt x="243481" y="387433"/>
                    <a:pt x="235663" y="397856"/>
                  </a:cubicBezTo>
                  <a:cubicBezTo>
                    <a:pt x="224370" y="412624"/>
                    <a:pt x="206128" y="402200"/>
                    <a:pt x="200047" y="370927"/>
                  </a:cubicBezTo>
                  <a:cubicBezTo>
                    <a:pt x="193966" y="338786"/>
                    <a:pt x="167906" y="244969"/>
                    <a:pt x="151401" y="250181"/>
                  </a:cubicBezTo>
                  <a:cubicBezTo>
                    <a:pt x="134896" y="254524"/>
                    <a:pt x="173118" y="415230"/>
                    <a:pt x="173118" y="415230"/>
                  </a:cubicBezTo>
                  <a:cubicBezTo>
                    <a:pt x="173118" y="415230"/>
                    <a:pt x="187016" y="448240"/>
                    <a:pt x="167906" y="454321"/>
                  </a:cubicBezTo>
                  <a:cubicBezTo>
                    <a:pt x="134027" y="464745"/>
                    <a:pt x="105361" y="291009"/>
                    <a:pt x="103623" y="274504"/>
                  </a:cubicBezTo>
                  <a:cubicBezTo>
                    <a:pt x="101886" y="263211"/>
                    <a:pt x="83644" y="267554"/>
                    <a:pt x="86250" y="279716"/>
                  </a:cubicBezTo>
                  <a:cubicBezTo>
                    <a:pt x="88855" y="292746"/>
                    <a:pt x="127946" y="438685"/>
                    <a:pt x="94068" y="449977"/>
                  </a:cubicBezTo>
                  <a:cubicBezTo>
                    <a:pt x="67138" y="458664"/>
                    <a:pt x="69744" y="307514"/>
                    <a:pt x="44553" y="281453"/>
                  </a:cubicBezTo>
                  <a:cubicBezTo>
                    <a:pt x="19361" y="255393"/>
                    <a:pt x="54977" y="396119"/>
                    <a:pt x="28917" y="403069"/>
                  </a:cubicBezTo>
                  <a:cubicBezTo>
                    <a:pt x="19361" y="405675"/>
                    <a:pt x="11543" y="406543"/>
                    <a:pt x="2856" y="322281"/>
                  </a:cubicBezTo>
                  <a:cubicBezTo>
                    <a:pt x="-5831" y="236282"/>
                    <a:pt x="8068" y="869"/>
                    <a:pt x="8068" y="869"/>
                  </a:cubicBezTo>
                  <a:lnTo>
                    <a:pt x="171380" y="2606"/>
                  </a:lnTo>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2" name="任意多边形: 形状 121">
              <a:extLst>
                <a:ext uri="{FF2B5EF4-FFF2-40B4-BE49-F238E27FC236}">
                  <a16:creationId xmlns:a16="http://schemas.microsoft.com/office/drawing/2014/main" id="{2D85CB02-A24F-EF7B-A9CE-B208E5DE78BA}"/>
                </a:ext>
              </a:extLst>
            </p:cNvPr>
            <p:cNvSpPr/>
            <p:nvPr/>
          </p:nvSpPr>
          <p:spPr>
            <a:xfrm>
              <a:off x="17768528" y="1655204"/>
              <a:ext cx="441290" cy="681046"/>
            </a:xfrm>
            <a:custGeom>
              <a:avLst/>
              <a:gdLst>
                <a:gd name="connsiteX0" fmla="*/ 308382 w 441290"/>
                <a:gd name="connsiteY0" fmla="*/ 681047 h 681046"/>
                <a:gd name="connsiteX1" fmla="*/ 318807 w 441290"/>
                <a:gd name="connsiteY1" fmla="*/ 542058 h 681046"/>
                <a:gd name="connsiteX2" fmla="*/ 430867 w 441290"/>
                <a:gd name="connsiteY2" fmla="*/ 433472 h 681046"/>
                <a:gd name="connsiteX3" fmla="*/ 441290 w 441290"/>
                <a:gd name="connsiteY3" fmla="*/ 97292 h 681046"/>
                <a:gd name="connsiteX4" fmla="*/ 257999 w 441290"/>
                <a:gd name="connsiteY4" fmla="*/ 0 h 681046"/>
                <a:gd name="connsiteX5" fmla="*/ 47778 w 441290"/>
                <a:gd name="connsiteY5" fmla="*/ 148545 h 681046"/>
                <a:gd name="connsiteX6" fmla="*/ 0 w 441290"/>
                <a:gd name="connsiteY6" fmla="*/ 259736 h 681046"/>
                <a:gd name="connsiteX7" fmla="*/ 62545 w 441290"/>
                <a:gd name="connsiteY7" fmla="*/ 524684 h 681046"/>
                <a:gd name="connsiteX8" fmla="*/ 62545 w 441290"/>
                <a:gd name="connsiteY8" fmla="*/ 657592 h 681046"/>
                <a:gd name="connsiteX9" fmla="*/ 308382 w 441290"/>
                <a:gd name="connsiteY9" fmla="*/ 681047 h 68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1290" h="681046">
                  <a:moveTo>
                    <a:pt x="308382" y="681047"/>
                  </a:moveTo>
                  <a:cubicBezTo>
                    <a:pt x="304908" y="654118"/>
                    <a:pt x="318807" y="542058"/>
                    <a:pt x="318807" y="542058"/>
                  </a:cubicBezTo>
                  <a:cubicBezTo>
                    <a:pt x="318807" y="542058"/>
                    <a:pt x="421311" y="534240"/>
                    <a:pt x="430867" y="433472"/>
                  </a:cubicBezTo>
                  <a:cubicBezTo>
                    <a:pt x="440422" y="331837"/>
                    <a:pt x="441290" y="97292"/>
                    <a:pt x="441290" y="97292"/>
                  </a:cubicBezTo>
                  <a:lnTo>
                    <a:pt x="257999" y="0"/>
                  </a:lnTo>
                  <a:lnTo>
                    <a:pt x="47778" y="148545"/>
                  </a:lnTo>
                  <a:lnTo>
                    <a:pt x="0" y="259736"/>
                  </a:lnTo>
                  <a:lnTo>
                    <a:pt x="62545" y="524684"/>
                  </a:lnTo>
                  <a:lnTo>
                    <a:pt x="62545" y="657592"/>
                  </a:lnTo>
                  <a:lnTo>
                    <a:pt x="308382" y="681047"/>
                  </a:ln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3" name="任意多边形: 形状 122">
              <a:extLst>
                <a:ext uri="{FF2B5EF4-FFF2-40B4-BE49-F238E27FC236}">
                  <a16:creationId xmlns:a16="http://schemas.microsoft.com/office/drawing/2014/main" id="{88AF5A77-EEAC-C849-670E-9DBB5BEA99D4}"/>
                </a:ext>
              </a:extLst>
            </p:cNvPr>
            <p:cNvSpPr/>
            <p:nvPr/>
          </p:nvSpPr>
          <p:spPr>
            <a:xfrm>
              <a:off x="17954426" y="2147746"/>
              <a:ext cx="132908" cy="74714"/>
            </a:xfrm>
            <a:custGeom>
              <a:avLst/>
              <a:gdLst>
                <a:gd name="connsiteX0" fmla="*/ 132908 w 132908"/>
                <a:gd name="connsiteY0" fmla="*/ 49515 h 74714"/>
                <a:gd name="connsiteX1" fmla="*/ 0 w 132908"/>
                <a:gd name="connsiteY1" fmla="*/ 0 h 74714"/>
                <a:gd name="connsiteX2" fmla="*/ 130302 w 132908"/>
                <a:gd name="connsiteY2" fmla="*/ 74707 h 74714"/>
                <a:gd name="connsiteX3" fmla="*/ 132908 w 132908"/>
                <a:gd name="connsiteY3" fmla="*/ 49515 h 74714"/>
              </a:gdLst>
              <a:ahLst/>
              <a:cxnLst>
                <a:cxn ang="0">
                  <a:pos x="connsiteX0" y="connsiteY0"/>
                </a:cxn>
                <a:cxn ang="0">
                  <a:pos x="connsiteX1" y="connsiteY1"/>
                </a:cxn>
                <a:cxn ang="0">
                  <a:pos x="connsiteX2" y="connsiteY2"/>
                </a:cxn>
                <a:cxn ang="0">
                  <a:pos x="connsiteX3" y="connsiteY3"/>
                </a:cxn>
              </a:cxnLst>
              <a:rect l="l" t="t" r="r" b="b"/>
              <a:pathLst>
                <a:path w="132908" h="74714">
                  <a:moveTo>
                    <a:pt x="132908" y="49515"/>
                  </a:moveTo>
                  <a:cubicBezTo>
                    <a:pt x="132908" y="49515"/>
                    <a:pt x="64282" y="47778"/>
                    <a:pt x="0" y="0"/>
                  </a:cubicBezTo>
                  <a:cubicBezTo>
                    <a:pt x="0" y="0"/>
                    <a:pt x="27798" y="75575"/>
                    <a:pt x="130302" y="74707"/>
                  </a:cubicBezTo>
                  <a:lnTo>
                    <a:pt x="132908" y="49515"/>
                  </a:lnTo>
                  <a:close/>
                </a:path>
              </a:pathLst>
            </a:custGeom>
            <a:solidFill>
              <a:srgbClr val="C68C6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4" name="任意多边形: 形状 123">
              <a:extLst>
                <a:ext uri="{FF2B5EF4-FFF2-40B4-BE49-F238E27FC236}">
                  <a16:creationId xmlns:a16="http://schemas.microsoft.com/office/drawing/2014/main" id="{E07E40C7-6C68-65A9-827A-1C1F6306556B}"/>
                </a:ext>
              </a:extLst>
            </p:cNvPr>
            <p:cNvSpPr/>
            <p:nvPr/>
          </p:nvSpPr>
          <p:spPr>
            <a:xfrm>
              <a:off x="17656294" y="1558469"/>
              <a:ext cx="631752" cy="625079"/>
            </a:xfrm>
            <a:custGeom>
              <a:avLst/>
              <a:gdLst>
                <a:gd name="connsiteX0" fmla="*/ 115709 w 631752"/>
                <a:gd name="connsiteY0" fmla="*/ 467662 h 625079"/>
                <a:gd name="connsiteX1" fmla="*/ 160012 w 631752"/>
                <a:gd name="connsiteY1" fmla="*/ 619681 h 625079"/>
                <a:gd name="connsiteX2" fmla="*/ 179992 w 631752"/>
                <a:gd name="connsiteY2" fmla="*/ 558873 h 625079"/>
                <a:gd name="connsiteX3" fmla="*/ 180861 w 631752"/>
                <a:gd name="connsiteY3" fmla="*/ 440732 h 625079"/>
                <a:gd name="connsiteX4" fmla="*/ 117447 w 631752"/>
                <a:gd name="connsiteY4" fmla="*/ 364288 h 625079"/>
                <a:gd name="connsiteX5" fmla="*/ 199972 w 631752"/>
                <a:gd name="connsiteY5" fmla="*/ 352127 h 625079"/>
                <a:gd name="connsiteX6" fmla="*/ 243406 w 631752"/>
                <a:gd name="connsiteY6" fmla="*/ 356470 h 625079"/>
                <a:gd name="connsiteX7" fmla="*/ 346779 w 631752"/>
                <a:gd name="connsiteY7" fmla="*/ 214875 h 625079"/>
                <a:gd name="connsiteX8" fmla="*/ 462313 w 631752"/>
                <a:gd name="connsiteY8" fmla="*/ 232249 h 625079"/>
                <a:gd name="connsiteX9" fmla="*/ 502273 w 631752"/>
                <a:gd name="connsiteY9" fmla="*/ 195764 h 625079"/>
                <a:gd name="connsiteX10" fmla="*/ 578717 w 631752"/>
                <a:gd name="connsiteY10" fmla="*/ 211400 h 625079"/>
                <a:gd name="connsiteX11" fmla="*/ 622151 w 631752"/>
                <a:gd name="connsiteY11" fmla="*/ 102815 h 625079"/>
                <a:gd name="connsiteX12" fmla="*/ 582192 w 631752"/>
                <a:gd name="connsiteY12" fmla="*/ 68068 h 625079"/>
                <a:gd name="connsiteX13" fmla="*/ 532677 w 631752"/>
                <a:gd name="connsiteY13" fmla="*/ 86310 h 625079"/>
                <a:gd name="connsiteX14" fmla="*/ 516172 w 631752"/>
                <a:gd name="connsiteY14" fmla="*/ 22896 h 625079"/>
                <a:gd name="connsiteX15" fmla="*/ 446677 w 631752"/>
                <a:gd name="connsiteY15" fmla="*/ 19422 h 625079"/>
                <a:gd name="connsiteX16" fmla="*/ 386738 w 631752"/>
                <a:gd name="connsiteY16" fmla="*/ 59381 h 625079"/>
                <a:gd name="connsiteX17" fmla="*/ 296395 w 631752"/>
                <a:gd name="connsiteY17" fmla="*/ 311 h 625079"/>
                <a:gd name="connsiteX18" fmla="*/ 216476 w 631752"/>
                <a:gd name="connsiteY18" fmla="*/ 73280 h 625079"/>
                <a:gd name="connsiteX19" fmla="*/ 125265 w 631752"/>
                <a:gd name="connsiteY19" fmla="*/ 55906 h 625079"/>
                <a:gd name="connsiteX20" fmla="*/ 69669 w 631752"/>
                <a:gd name="connsiteY20" fmla="*/ 134956 h 625079"/>
                <a:gd name="connsiteX21" fmla="*/ 83568 w 631752"/>
                <a:gd name="connsiteY21" fmla="*/ 233117 h 625079"/>
                <a:gd name="connsiteX22" fmla="*/ 12336 w 631752"/>
                <a:gd name="connsiteY22" fmla="*/ 251360 h 625079"/>
                <a:gd name="connsiteX23" fmla="*/ 7993 w 631752"/>
                <a:gd name="connsiteY23" fmla="*/ 327804 h 625079"/>
                <a:gd name="connsiteX24" fmla="*/ 64457 w 631752"/>
                <a:gd name="connsiteY24" fmla="*/ 382531 h 625079"/>
                <a:gd name="connsiteX25" fmla="*/ 52296 w 631752"/>
                <a:gd name="connsiteY25" fmla="*/ 444207 h 625079"/>
                <a:gd name="connsiteX26" fmla="*/ 110497 w 631752"/>
                <a:gd name="connsiteY26" fmla="*/ 466793 h 625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31752" h="625079">
                  <a:moveTo>
                    <a:pt x="115709" y="467662"/>
                  </a:moveTo>
                  <a:cubicBezTo>
                    <a:pt x="143507" y="529338"/>
                    <a:pt x="160012" y="619681"/>
                    <a:pt x="160012" y="619681"/>
                  </a:cubicBezTo>
                  <a:cubicBezTo>
                    <a:pt x="174780" y="647479"/>
                    <a:pt x="179992" y="558873"/>
                    <a:pt x="179992" y="558873"/>
                  </a:cubicBezTo>
                  <a:cubicBezTo>
                    <a:pt x="179992" y="558873"/>
                    <a:pt x="193022" y="473742"/>
                    <a:pt x="180861" y="440732"/>
                  </a:cubicBezTo>
                  <a:cubicBezTo>
                    <a:pt x="180861" y="440732"/>
                    <a:pt x="128740" y="457238"/>
                    <a:pt x="117447" y="364288"/>
                  </a:cubicBezTo>
                  <a:cubicBezTo>
                    <a:pt x="111366" y="318248"/>
                    <a:pt x="180861" y="296531"/>
                    <a:pt x="199972" y="352127"/>
                  </a:cubicBezTo>
                  <a:lnTo>
                    <a:pt x="243406" y="356470"/>
                  </a:lnTo>
                  <a:cubicBezTo>
                    <a:pt x="243406" y="356470"/>
                    <a:pt x="246880" y="182734"/>
                    <a:pt x="346779" y="214875"/>
                  </a:cubicBezTo>
                  <a:cubicBezTo>
                    <a:pt x="346779" y="214875"/>
                    <a:pt x="418879" y="259178"/>
                    <a:pt x="462313" y="232249"/>
                  </a:cubicBezTo>
                  <a:cubicBezTo>
                    <a:pt x="505747" y="205320"/>
                    <a:pt x="502273" y="195764"/>
                    <a:pt x="502273" y="195764"/>
                  </a:cubicBezTo>
                  <a:cubicBezTo>
                    <a:pt x="502273" y="195764"/>
                    <a:pt x="523121" y="241804"/>
                    <a:pt x="578717" y="211400"/>
                  </a:cubicBezTo>
                  <a:cubicBezTo>
                    <a:pt x="634313" y="180997"/>
                    <a:pt x="641262" y="128007"/>
                    <a:pt x="622151" y="102815"/>
                  </a:cubicBezTo>
                  <a:cubicBezTo>
                    <a:pt x="610858" y="88048"/>
                    <a:pt x="600434" y="71543"/>
                    <a:pt x="582192" y="68068"/>
                  </a:cubicBezTo>
                  <a:cubicBezTo>
                    <a:pt x="563949" y="64593"/>
                    <a:pt x="543970" y="72411"/>
                    <a:pt x="532677" y="86310"/>
                  </a:cubicBezTo>
                  <a:cubicBezTo>
                    <a:pt x="546576" y="66330"/>
                    <a:pt x="537020" y="36795"/>
                    <a:pt x="516172" y="22896"/>
                  </a:cubicBezTo>
                  <a:cubicBezTo>
                    <a:pt x="496192" y="9866"/>
                    <a:pt x="469263" y="10735"/>
                    <a:pt x="446677" y="19422"/>
                  </a:cubicBezTo>
                  <a:cubicBezTo>
                    <a:pt x="424092" y="28108"/>
                    <a:pt x="404981" y="43745"/>
                    <a:pt x="386738" y="59381"/>
                  </a:cubicBezTo>
                  <a:cubicBezTo>
                    <a:pt x="373708" y="22896"/>
                    <a:pt x="334617" y="-3164"/>
                    <a:pt x="296395" y="311"/>
                  </a:cubicBezTo>
                  <a:cubicBezTo>
                    <a:pt x="257305" y="3785"/>
                    <a:pt x="223426" y="35058"/>
                    <a:pt x="216476" y="73280"/>
                  </a:cubicBezTo>
                  <a:cubicBezTo>
                    <a:pt x="195628" y="47219"/>
                    <a:pt x="155669" y="41139"/>
                    <a:pt x="125265" y="55906"/>
                  </a:cubicBezTo>
                  <a:cubicBezTo>
                    <a:pt x="94861" y="70674"/>
                    <a:pt x="75750" y="101946"/>
                    <a:pt x="69669" y="134956"/>
                  </a:cubicBezTo>
                  <a:cubicBezTo>
                    <a:pt x="63588" y="167966"/>
                    <a:pt x="70538" y="201845"/>
                    <a:pt x="83568" y="233117"/>
                  </a:cubicBezTo>
                  <a:cubicBezTo>
                    <a:pt x="60114" y="220087"/>
                    <a:pt x="27972" y="229643"/>
                    <a:pt x="12336" y="251360"/>
                  </a:cubicBezTo>
                  <a:cubicBezTo>
                    <a:pt x="-3300" y="273077"/>
                    <a:pt x="-3300" y="303481"/>
                    <a:pt x="7993" y="327804"/>
                  </a:cubicBezTo>
                  <a:cubicBezTo>
                    <a:pt x="19285" y="352127"/>
                    <a:pt x="41002" y="370369"/>
                    <a:pt x="64457" y="382531"/>
                  </a:cubicBezTo>
                  <a:cubicBezTo>
                    <a:pt x="47083" y="396430"/>
                    <a:pt x="41002" y="424228"/>
                    <a:pt x="52296" y="444207"/>
                  </a:cubicBezTo>
                  <a:cubicBezTo>
                    <a:pt x="63588" y="464187"/>
                    <a:pt x="89649" y="474611"/>
                    <a:pt x="110497" y="466793"/>
                  </a:cubicBezTo>
                </a:path>
              </a:pathLst>
            </a:custGeom>
            <a:solidFill>
              <a:srgbClr val="217EA7"/>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5" name="任意多边形: 形状 124">
              <a:extLst>
                <a:ext uri="{FF2B5EF4-FFF2-40B4-BE49-F238E27FC236}">
                  <a16:creationId xmlns:a16="http://schemas.microsoft.com/office/drawing/2014/main" id="{211CAB5B-7A45-2F62-0DEB-754E929C2EFC}"/>
                </a:ext>
              </a:extLst>
            </p:cNvPr>
            <p:cNvSpPr/>
            <p:nvPr/>
          </p:nvSpPr>
          <p:spPr>
            <a:xfrm>
              <a:off x="17421055" y="2310313"/>
              <a:ext cx="931989" cy="1473547"/>
            </a:xfrm>
            <a:custGeom>
              <a:avLst/>
              <a:gdLst>
                <a:gd name="connsiteX0" fmla="*/ 0 w 931989"/>
                <a:gd name="connsiteY0" fmla="*/ 292623 h 1473547"/>
                <a:gd name="connsiteX1" fmla="*/ 410018 w 931989"/>
                <a:gd name="connsiteY1" fmla="*/ 2483 h 1473547"/>
                <a:gd name="connsiteX2" fmla="*/ 721006 w 931989"/>
                <a:gd name="connsiteY2" fmla="*/ 33756 h 1473547"/>
                <a:gd name="connsiteX3" fmla="*/ 904299 w 931989"/>
                <a:gd name="connsiteY3" fmla="*/ 378622 h 1473547"/>
                <a:gd name="connsiteX4" fmla="*/ 867814 w 931989"/>
                <a:gd name="connsiteY4" fmla="*/ 910256 h 1473547"/>
                <a:gd name="connsiteX5" fmla="*/ 927753 w 931989"/>
                <a:gd name="connsiteY5" fmla="*/ 1383688 h 1473547"/>
                <a:gd name="connsiteX6" fmla="*/ 131171 w 931989"/>
                <a:gd name="connsiteY6" fmla="*/ 1221244 h 1473547"/>
                <a:gd name="connsiteX7" fmla="*/ 0 w 931989"/>
                <a:gd name="connsiteY7" fmla="*/ 292623 h 1473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1989" h="1473547">
                  <a:moveTo>
                    <a:pt x="0" y="292623"/>
                  </a:moveTo>
                  <a:cubicBezTo>
                    <a:pt x="0" y="292623"/>
                    <a:pt x="70364" y="-31396"/>
                    <a:pt x="410018" y="2483"/>
                  </a:cubicBezTo>
                  <a:cubicBezTo>
                    <a:pt x="721006" y="33756"/>
                    <a:pt x="721006" y="33756"/>
                    <a:pt x="721006" y="33756"/>
                  </a:cubicBezTo>
                  <a:cubicBezTo>
                    <a:pt x="721006" y="33756"/>
                    <a:pt x="934702" y="124098"/>
                    <a:pt x="904299" y="378622"/>
                  </a:cubicBezTo>
                  <a:cubicBezTo>
                    <a:pt x="874763" y="633146"/>
                    <a:pt x="859995" y="865953"/>
                    <a:pt x="867814" y="910256"/>
                  </a:cubicBezTo>
                  <a:cubicBezTo>
                    <a:pt x="875632" y="955427"/>
                    <a:pt x="950339" y="1355890"/>
                    <a:pt x="927753" y="1383688"/>
                  </a:cubicBezTo>
                  <a:cubicBezTo>
                    <a:pt x="703633" y="1656454"/>
                    <a:pt x="131171" y="1221244"/>
                    <a:pt x="131171" y="1221244"/>
                  </a:cubicBezTo>
                  <a:lnTo>
                    <a:pt x="0" y="292623"/>
                  </a:lnTo>
                  <a:close/>
                </a:path>
              </a:pathLst>
            </a:custGeom>
            <a:solidFill>
              <a:schemeClr val="tx1">
                <a:lumMod val="75000"/>
                <a:lumOff val="2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6" name="任意多边形: 形状 125">
              <a:extLst>
                <a:ext uri="{FF2B5EF4-FFF2-40B4-BE49-F238E27FC236}">
                  <a16:creationId xmlns:a16="http://schemas.microsoft.com/office/drawing/2014/main" id="{83FA0C0E-3799-3B52-1791-F5CC6FC79967}"/>
                </a:ext>
              </a:extLst>
            </p:cNvPr>
            <p:cNvSpPr/>
            <p:nvPr/>
          </p:nvSpPr>
          <p:spPr>
            <a:xfrm>
              <a:off x="17516610" y="2309705"/>
              <a:ext cx="314463" cy="1895950"/>
            </a:xfrm>
            <a:custGeom>
              <a:avLst/>
              <a:gdLst>
                <a:gd name="connsiteX0" fmla="*/ 314463 w 314463"/>
                <a:gd name="connsiteY0" fmla="*/ 3091 h 1895950"/>
                <a:gd name="connsiteX1" fmla="*/ 235413 w 314463"/>
                <a:gd name="connsiteY1" fmla="*/ 1895950 h 1895950"/>
                <a:gd name="connsiteX2" fmla="*/ 0 w 314463"/>
                <a:gd name="connsiteY2" fmla="*/ 1768254 h 1895950"/>
                <a:gd name="connsiteX3" fmla="*/ 24323 w 314463"/>
                <a:gd name="connsiteY3" fmla="*/ 89091 h 1895950"/>
                <a:gd name="connsiteX4" fmla="*/ 314463 w 314463"/>
                <a:gd name="connsiteY4" fmla="*/ 3091 h 1895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463" h="1895950">
                  <a:moveTo>
                    <a:pt x="314463" y="3091"/>
                  </a:moveTo>
                  <a:lnTo>
                    <a:pt x="235413" y="1895950"/>
                  </a:lnTo>
                  <a:lnTo>
                    <a:pt x="0" y="1768254"/>
                  </a:lnTo>
                  <a:lnTo>
                    <a:pt x="24323" y="89091"/>
                  </a:lnTo>
                  <a:cubicBezTo>
                    <a:pt x="24323" y="89091"/>
                    <a:pt x="87737" y="-19494"/>
                    <a:pt x="314463" y="3091"/>
                  </a:cubicBezTo>
                  <a:close/>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7" name="任意多边形: 形状 126">
              <a:extLst>
                <a:ext uri="{FF2B5EF4-FFF2-40B4-BE49-F238E27FC236}">
                  <a16:creationId xmlns:a16="http://schemas.microsoft.com/office/drawing/2014/main" id="{40ED95B4-8E26-50CD-E023-BEF4F294203E}"/>
                </a:ext>
              </a:extLst>
            </p:cNvPr>
            <p:cNvSpPr/>
            <p:nvPr/>
          </p:nvSpPr>
          <p:spPr>
            <a:xfrm>
              <a:off x="17340268" y="2367523"/>
              <a:ext cx="229332" cy="1837262"/>
            </a:xfrm>
            <a:custGeom>
              <a:avLst/>
              <a:gdLst>
                <a:gd name="connsiteX0" fmla="*/ 0 w 229332"/>
                <a:gd name="connsiteY0" fmla="*/ 1816415 h 1837262"/>
                <a:gd name="connsiteX1" fmla="*/ 80787 w 229332"/>
                <a:gd name="connsiteY1" fmla="*/ 234544 h 1837262"/>
                <a:gd name="connsiteX2" fmla="*/ 229332 w 229332"/>
                <a:gd name="connsiteY2" fmla="*/ 0 h 1837262"/>
                <a:gd name="connsiteX3" fmla="*/ 229332 w 229332"/>
                <a:gd name="connsiteY3" fmla="*/ 1837263 h 1837262"/>
                <a:gd name="connsiteX4" fmla="*/ 0 w 229332"/>
                <a:gd name="connsiteY4" fmla="*/ 1816415 h 1837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332" h="1837262">
                  <a:moveTo>
                    <a:pt x="0" y="1816415"/>
                  </a:moveTo>
                  <a:lnTo>
                    <a:pt x="80787" y="234544"/>
                  </a:lnTo>
                  <a:cubicBezTo>
                    <a:pt x="105979" y="137252"/>
                    <a:pt x="159838" y="62545"/>
                    <a:pt x="229332" y="0"/>
                  </a:cubicBezTo>
                  <a:lnTo>
                    <a:pt x="229332" y="1837263"/>
                  </a:lnTo>
                  <a:lnTo>
                    <a:pt x="0" y="1816415"/>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8" name="任意多边形: 形状 127">
              <a:extLst>
                <a:ext uri="{FF2B5EF4-FFF2-40B4-BE49-F238E27FC236}">
                  <a16:creationId xmlns:a16="http://schemas.microsoft.com/office/drawing/2014/main" id="{F33FC065-5B4B-87F8-2A0A-FF67E49E15FB}"/>
                </a:ext>
              </a:extLst>
            </p:cNvPr>
            <p:cNvSpPr/>
            <p:nvPr/>
          </p:nvSpPr>
          <p:spPr>
            <a:xfrm>
              <a:off x="18076910" y="2332774"/>
              <a:ext cx="507310" cy="1823366"/>
            </a:xfrm>
            <a:custGeom>
              <a:avLst/>
              <a:gdLst>
                <a:gd name="connsiteX0" fmla="*/ 0 w 507310"/>
                <a:gd name="connsiteY0" fmla="*/ 3477 h 1823366"/>
                <a:gd name="connsiteX1" fmla="*/ 202403 w 507310"/>
                <a:gd name="connsiteY1" fmla="*/ 463878 h 1823366"/>
                <a:gd name="connsiteX2" fmla="*/ 330099 w 507310"/>
                <a:gd name="connsiteY2" fmla="*/ 1823366 h 1823366"/>
                <a:gd name="connsiteX3" fmla="*/ 507311 w 507310"/>
                <a:gd name="connsiteY3" fmla="*/ 1787750 h 1823366"/>
                <a:gd name="connsiteX4" fmla="*/ 293615 w 507310"/>
                <a:gd name="connsiteY4" fmla="*/ 668888 h 1823366"/>
                <a:gd name="connsiteX5" fmla="*/ 185029 w 507310"/>
                <a:gd name="connsiteY5" fmla="*/ 92083 h 1823366"/>
                <a:gd name="connsiteX6" fmla="*/ 0 w 507310"/>
                <a:gd name="connsiteY6" fmla="*/ 3477 h 1823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310" h="1823366">
                  <a:moveTo>
                    <a:pt x="0" y="3477"/>
                  </a:moveTo>
                  <a:cubicBezTo>
                    <a:pt x="0" y="3477"/>
                    <a:pt x="211959" y="108587"/>
                    <a:pt x="202403" y="463878"/>
                  </a:cubicBezTo>
                  <a:cubicBezTo>
                    <a:pt x="191979" y="819169"/>
                    <a:pt x="330099" y="1823366"/>
                    <a:pt x="330099" y="1823366"/>
                  </a:cubicBezTo>
                  <a:lnTo>
                    <a:pt x="507311" y="1787750"/>
                  </a:lnTo>
                  <a:cubicBezTo>
                    <a:pt x="507311" y="1787750"/>
                    <a:pt x="302301" y="835674"/>
                    <a:pt x="293615" y="668888"/>
                  </a:cubicBezTo>
                  <a:cubicBezTo>
                    <a:pt x="284928" y="498626"/>
                    <a:pt x="299695" y="258001"/>
                    <a:pt x="185029" y="92083"/>
                  </a:cubicBezTo>
                  <a:cubicBezTo>
                    <a:pt x="102504" y="-26927"/>
                    <a:pt x="0" y="3477"/>
                    <a:pt x="0" y="3477"/>
                  </a:cubicBez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29" name="任意多边形: 形状 128">
              <a:extLst>
                <a:ext uri="{FF2B5EF4-FFF2-40B4-BE49-F238E27FC236}">
                  <a16:creationId xmlns:a16="http://schemas.microsoft.com/office/drawing/2014/main" id="{18EA9CAC-5C7E-190F-39E1-A86CA5C4DBAC}"/>
                </a:ext>
              </a:extLst>
            </p:cNvPr>
            <p:cNvSpPr/>
            <p:nvPr/>
          </p:nvSpPr>
          <p:spPr>
            <a:xfrm>
              <a:off x="17752631" y="2312796"/>
              <a:ext cx="78442" cy="900823"/>
            </a:xfrm>
            <a:custGeom>
              <a:avLst/>
              <a:gdLst>
                <a:gd name="connsiteX0" fmla="*/ 78443 w 78442"/>
                <a:gd name="connsiteY0" fmla="*/ 0 h 900823"/>
                <a:gd name="connsiteX1" fmla="*/ 15897 w 78442"/>
                <a:gd name="connsiteY1" fmla="*/ 212827 h 900823"/>
                <a:gd name="connsiteX2" fmla="*/ 47170 w 78442"/>
                <a:gd name="connsiteY2" fmla="*/ 390039 h 900823"/>
                <a:gd name="connsiteX3" fmla="*/ 261 w 78442"/>
                <a:gd name="connsiteY3" fmla="*/ 448240 h 900823"/>
                <a:gd name="connsiteX4" fmla="*/ 44564 w 78442"/>
                <a:gd name="connsiteY4" fmla="*/ 900824 h 900823"/>
                <a:gd name="connsiteX5" fmla="*/ 78443 w 78442"/>
                <a:gd name="connsiteY5" fmla="*/ 0 h 900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42" h="900823">
                  <a:moveTo>
                    <a:pt x="78443" y="0"/>
                  </a:moveTo>
                  <a:cubicBezTo>
                    <a:pt x="78443" y="0"/>
                    <a:pt x="8948" y="156363"/>
                    <a:pt x="15897" y="212827"/>
                  </a:cubicBezTo>
                  <a:cubicBezTo>
                    <a:pt x="22847" y="270160"/>
                    <a:pt x="47170" y="390039"/>
                    <a:pt x="47170" y="390039"/>
                  </a:cubicBezTo>
                  <a:cubicBezTo>
                    <a:pt x="47170" y="390039"/>
                    <a:pt x="-4082" y="421311"/>
                    <a:pt x="261" y="448240"/>
                  </a:cubicBezTo>
                  <a:cubicBezTo>
                    <a:pt x="3736" y="475169"/>
                    <a:pt x="44564" y="900824"/>
                    <a:pt x="44564" y="900824"/>
                  </a:cubicBezTo>
                  <a:lnTo>
                    <a:pt x="78443" y="0"/>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0" name="任意多边形: 形状 129">
              <a:extLst>
                <a:ext uri="{FF2B5EF4-FFF2-40B4-BE49-F238E27FC236}">
                  <a16:creationId xmlns:a16="http://schemas.microsoft.com/office/drawing/2014/main" id="{8C3B4099-8848-DDEC-89BD-08E1947D50CA}"/>
                </a:ext>
              </a:extLst>
            </p:cNvPr>
            <p:cNvSpPr/>
            <p:nvPr/>
          </p:nvSpPr>
          <p:spPr>
            <a:xfrm>
              <a:off x="17569600" y="2698491"/>
              <a:ext cx="38221" cy="1507163"/>
            </a:xfrm>
            <a:custGeom>
              <a:avLst/>
              <a:gdLst>
                <a:gd name="connsiteX0" fmla="*/ 0 w 38221"/>
                <a:gd name="connsiteY0" fmla="*/ 1507164 h 1507163"/>
                <a:gd name="connsiteX1" fmla="*/ 38222 w 38221"/>
                <a:gd name="connsiteY1" fmla="*/ 0 h 1507163"/>
              </a:gdLst>
              <a:ahLst/>
              <a:cxnLst>
                <a:cxn ang="0">
                  <a:pos x="connsiteX0" y="connsiteY0"/>
                </a:cxn>
                <a:cxn ang="0">
                  <a:pos x="connsiteX1" y="connsiteY1"/>
                </a:cxn>
              </a:cxnLst>
              <a:rect l="l" t="t" r="r" b="b"/>
              <a:pathLst>
                <a:path w="38221" h="1507163">
                  <a:moveTo>
                    <a:pt x="0" y="1507164"/>
                  </a:moveTo>
                  <a:cubicBezTo>
                    <a:pt x="21717" y="1124944"/>
                    <a:pt x="16505" y="383089"/>
                    <a:pt x="38222" y="0"/>
                  </a:cubicBezTo>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1" name="任意多边形: 形状 130">
              <a:extLst>
                <a:ext uri="{FF2B5EF4-FFF2-40B4-BE49-F238E27FC236}">
                  <a16:creationId xmlns:a16="http://schemas.microsoft.com/office/drawing/2014/main" id="{8D6F9087-EB67-22D6-B1E3-FDF845192DE1}"/>
                </a:ext>
              </a:extLst>
            </p:cNvPr>
            <p:cNvSpPr/>
            <p:nvPr/>
          </p:nvSpPr>
          <p:spPr>
            <a:xfrm>
              <a:off x="17958770" y="5617263"/>
              <a:ext cx="304038" cy="360503"/>
            </a:xfrm>
            <a:custGeom>
              <a:avLst/>
              <a:gdLst>
                <a:gd name="connsiteX0" fmla="*/ 231938 w 304038"/>
                <a:gd name="connsiteY0" fmla="*/ 360503 h 360503"/>
                <a:gd name="connsiteX1" fmla="*/ 304039 w 304038"/>
                <a:gd name="connsiteY1" fmla="*/ 72969 h 360503"/>
                <a:gd name="connsiteX2" fmla="*/ 52989 w 304038"/>
                <a:gd name="connsiteY2" fmla="*/ 0 h 360503"/>
                <a:gd name="connsiteX3" fmla="*/ 0 w 304038"/>
                <a:gd name="connsiteY3" fmla="*/ 267554 h 360503"/>
                <a:gd name="connsiteX4" fmla="*/ 231938 w 304038"/>
                <a:gd name="connsiteY4" fmla="*/ 360503 h 360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038" h="360503">
                  <a:moveTo>
                    <a:pt x="231938" y="360503"/>
                  </a:moveTo>
                  <a:cubicBezTo>
                    <a:pt x="228463" y="358766"/>
                    <a:pt x="304039" y="72969"/>
                    <a:pt x="304039" y="72969"/>
                  </a:cubicBezTo>
                  <a:lnTo>
                    <a:pt x="52989" y="0"/>
                  </a:lnTo>
                  <a:lnTo>
                    <a:pt x="0" y="267554"/>
                  </a:lnTo>
                  <a:lnTo>
                    <a:pt x="231938" y="360503"/>
                  </a:ln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2" name="任意多边形: 形状 131">
              <a:extLst>
                <a:ext uri="{FF2B5EF4-FFF2-40B4-BE49-F238E27FC236}">
                  <a16:creationId xmlns:a16="http://schemas.microsoft.com/office/drawing/2014/main" id="{C0D07779-A54B-8ABD-76F7-265189626ED5}"/>
                </a:ext>
              </a:extLst>
            </p:cNvPr>
            <p:cNvSpPr/>
            <p:nvPr/>
          </p:nvSpPr>
          <p:spPr>
            <a:xfrm>
              <a:off x="17612166" y="5788394"/>
              <a:ext cx="285796" cy="224120"/>
            </a:xfrm>
            <a:custGeom>
              <a:avLst/>
              <a:gdLst>
                <a:gd name="connsiteX0" fmla="*/ 0 w 285796"/>
                <a:gd name="connsiteY0" fmla="*/ 0 h 224120"/>
                <a:gd name="connsiteX1" fmla="*/ 285797 w 285796"/>
                <a:gd name="connsiteY1" fmla="*/ 0 h 224120"/>
                <a:gd name="connsiteX2" fmla="*/ 285797 w 285796"/>
                <a:gd name="connsiteY2" fmla="*/ 224120 h 224120"/>
                <a:gd name="connsiteX3" fmla="*/ 0 w 285796"/>
                <a:gd name="connsiteY3" fmla="*/ 224120 h 224120"/>
              </a:gdLst>
              <a:ahLst/>
              <a:cxnLst>
                <a:cxn ang="0">
                  <a:pos x="connsiteX0" y="connsiteY0"/>
                </a:cxn>
                <a:cxn ang="0">
                  <a:pos x="connsiteX1" y="connsiteY1"/>
                </a:cxn>
                <a:cxn ang="0">
                  <a:pos x="connsiteX2" y="connsiteY2"/>
                </a:cxn>
                <a:cxn ang="0">
                  <a:pos x="connsiteX3" y="connsiteY3"/>
                </a:cxn>
              </a:cxnLst>
              <a:rect l="l" t="t" r="r" b="b"/>
              <a:pathLst>
                <a:path w="285796" h="224120">
                  <a:moveTo>
                    <a:pt x="0" y="0"/>
                  </a:moveTo>
                  <a:lnTo>
                    <a:pt x="285797" y="0"/>
                  </a:lnTo>
                  <a:lnTo>
                    <a:pt x="285797" y="224120"/>
                  </a:lnTo>
                  <a:lnTo>
                    <a:pt x="0" y="224120"/>
                  </a:ln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3" name="任意多边形: 形状 132">
              <a:extLst>
                <a:ext uri="{FF2B5EF4-FFF2-40B4-BE49-F238E27FC236}">
                  <a16:creationId xmlns:a16="http://schemas.microsoft.com/office/drawing/2014/main" id="{2982FA3D-C98B-539D-4320-B067740EC733}"/>
                </a:ext>
              </a:extLst>
            </p:cNvPr>
            <p:cNvSpPr/>
            <p:nvPr/>
          </p:nvSpPr>
          <p:spPr>
            <a:xfrm>
              <a:off x="17591317" y="5998615"/>
              <a:ext cx="517266" cy="213636"/>
            </a:xfrm>
            <a:custGeom>
              <a:avLst/>
              <a:gdLst>
                <a:gd name="connsiteX0" fmla="*/ 334443 w 517266"/>
                <a:gd name="connsiteY0" fmla="*/ 135515 h 213636"/>
                <a:gd name="connsiteX1" fmla="*/ 308382 w 517266"/>
                <a:gd name="connsiteY1" fmla="*/ 0 h 213636"/>
                <a:gd name="connsiteX2" fmla="*/ 0 w 517266"/>
                <a:gd name="connsiteY2" fmla="*/ 0 h 213636"/>
                <a:gd name="connsiteX3" fmla="*/ 32141 w 517266"/>
                <a:gd name="connsiteY3" fmla="*/ 199797 h 213636"/>
                <a:gd name="connsiteX4" fmla="*/ 48646 w 517266"/>
                <a:gd name="connsiteY4" fmla="*/ 200666 h 213636"/>
                <a:gd name="connsiteX5" fmla="*/ 509048 w 517266"/>
                <a:gd name="connsiteY5" fmla="*/ 208484 h 213636"/>
                <a:gd name="connsiteX6" fmla="*/ 334443 w 517266"/>
                <a:gd name="connsiteY6" fmla="*/ 135515 h 213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7266" h="213636">
                  <a:moveTo>
                    <a:pt x="334443" y="135515"/>
                  </a:moveTo>
                  <a:lnTo>
                    <a:pt x="308382" y="0"/>
                  </a:lnTo>
                  <a:lnTo>
                    <a:pt x="0" y="0"/>
                  </a:lnTo>
                  <a:lnTo>
                    <a:pt x="32141" y="199797"/>
                  </a:lnTo>
                  <a:lnTo>
                    <a:pt x="48646" y="200666"/>
                  </a:lnTo>
                  <a:cubicBezTo>
                    <a:pt x="119009" y="204140"/>
                    <a:pt x="462139" y="222383"/>
                    <a:pt x="509048" y="208484"/>
                  </a:cubicBezTo>
                  <a:cubicBezTo>
                    <a:pt x="562906" y="191979"/>
                    <a:pt x="334443" y="135515"/>
                    <a:pt x="334443" y="135515"/>
                  </a:cubicBezTo>
                  <a:close/>
                </a:path>
              </a:pathLst>
            </a:custGeom>
            <a:solidFill>
              <a:srgbClr val="0B4870"/>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4" name="任意多边形: 形状 133">
              <a:extLst>
                <a:ext uri="{FF2B5EF4-FFF2-40B4-BE49-F238E27FC236}">
                  <a16:creationId xmlns:a16="http://schemas.microsoft.com/office/drawing/2014/main" id="{6183409F-CFBB-F827-C537-8E8C76B19311}"/>
                </a:ext>
              </a:extLst>
            </p:cNvPr>
            <p:cNvSpPr/>
            <p:nvPr/>
          </p:nvSpPr>
          <p:spPr>
            <a:xfrm>
              <a:off x="15244655" y="1736860"/>
              <a:ext cx="726353" cy="403981"/>
            </a:xfrm>
            <a:custGeom>
              <a:avLst/>
              <a:gdLst>
                <a:gd name="connsiteX0" fmla="*/ 647168 w 726353"/>
                <a:gd name="connsiteY0" fmla="*/ 0 h 403981"/>
                <a:gd name="connsiteX1" fmla="*/ 720138 w 726353"/>
                <a:gd name="connsiteY1" fmla="*/ 244968 h 403981"/>
                <a:gd name="connsiteX2" fmla="*/ 726218 w 726353"/>
                <a:gd name="connsiteY2" fmla="*/ 278847 h 403981"/>
                <a:gd name="connsiteX3" fmla="*/ 659330 w 726353"/>
                <a:gd name="connsiteY3" fmla="*/ 346604 h 403981"/>
                <a:gd name="connsiteX4" fmla="*/ 557694 w 726353"/>
                <a:gd name="connsiteY4" fmla="*/ 334443 h 403981"/>
                <a:gd name="connsiteX5" fmla="*/ 471695 w 726353"/>
                <a:gd name="connsiteY5" fmla="*/ 390907 h 403981"/>
                <a:gd name="connsiteX6" fmla="*/ 0 w 726353"/>
                <a:gd name="connsiteY6" fmla="*/ 331837 h 403981"/>
                <a:gd name="connsiteX7" fmla="*/ 152019 w 726353"/>
                <a:gd name="connsiteY7" fmla="*/ 40828 h 403981"/>
                <a:gd name="connsiteX8" fmla="*/ 524684 w 726353"/>
                <a:gd name="connsiteY8" fmla="*/ 57333 h 403981"/>
                <a:gd name="connsiteX9" fmla="*/ 589835 w 726353"/>
                <a:gd name="connsiteY9" fmla="*/ 52121 h 403981"/>
                <a:gd name="connsiteX10" fmla="*/ 630663 w 726353"/>
                <a:gd name="connsiteY10" fmla="*/ 5212 h 40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353" h="403981">
                  <a:moveTo>
                    <a:pt x="647168" y="0"/>
                  </a:moveTo>
                  <a:cubicBezTo>
                    <a:pt x="671492" y="81656"/>
                    <a:pt x="695815" y="163312"/>
                    <a:pt x="720138" y="244968"/>
                  </a:cubicBezTo>
                  <a:cubicBezTo>
                    <a:pt x="723613" y="256261"/>
                    <a:pt x="727087" y="267554"/>
                    <a:pt x="726218" y="278847"/>
                  </a:cubicBezTo>
                  <a:cubicBezTo>
                    <a:pt x="725350" y="313594"/>
                    <a:pt x="693209" y="340523"/>
                    <a:pt x="659330" y="346604"/>
                  </a:cubicBezTo>
                  <a:cubicBezTo>
                    <a:pt x="625451" y="352685"/>
                    <a:pt x="590704" y="343998"/>
                    <a:pt x="557694" y="334443"/>
                  </a:cubicBezTo>
                  <a:cubicBezTo>
                    <a:pt x="549007" y="369190"/>
                    <a:pt x="507310" y="383958"/>
                    <a:pt x="471695" y="390907"/>
                  </a:cubicBezTo>
                  <a:cubicBezTo>
                    <a:pt x="313594" y="420442"/>
                    <a:pt x="145939" y="399594"/>
                    <a:pt x="0" y="331837"/>
                  </a:cubicBezTo>
                  <a:cubicBezTo>
                    <a:pt x="62545" y="241494"/>
                    <a:pt x="113797" y="144201"/>
                    <a:pt x="152019" y="40828"/>
                  </a:cubicBezTo>
                  <a:cubicBezTo>
                    <a:pt x="276241" y="46040"/>
                    <a:pt x="400463" y="52121"/>
                    <a:pt x="524684" y="57333"/>
                  </a:cubicBezTo>
                  <a:cubicBezTo>
                    <a:pt x="546401" y="58202"/>
                    <a:pt x="568987" y="59070"/>
                    <a:pt x="589835" y="52121"/>
                  </a:cubicBezTo>
                  <a:cubicBezTo>
                    <a:pt x="610684" y="44303"/>
                    <a:pt x="628926" y="26929"/>
                    <a:pt x="630663" y="5212"/>
                  </a:cubicBezTo>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5" name="任意多边形: 形状 134">
              <a:extLst>
                <a:ext uri="{FF2B5EF4-FFF2-40B4-BE49-F238E27FC236}">
                  <a16:creationId xmlns:a16="http://schemas.microsoft.com/office/drawing/2014/main" id="{BDB6FF73-484F-C3D1-2041-FB62E3439B7E}"/>
                </a:ext>
              </a:extLst>
            </p:cNvPr>
            <p:cNvSpPr/>
            <p:nvPr/>
          </p:nvSpPr>
          <p:spPr>
            <a:xfrm>
              <a:off x="13984915" y="2579320"/>
              <a:ext cx="464895" cy="391068"/>
            </a:xfrm>
            <a:custGeom>
              <a:avLst/>
              <a:gdLst>
                <a:gd name="connsiteX0" fmla="*/ 464896 w 464895"/>
                <a:gd name="connsiteY0" fmla="*/ 232099 h 391068"/>
                <a:gd name="connsiteX1" fmla="*/ 428411 w 464895"/>
                <a:gd name="connsiteY1" fmla="*/ 189534 h 391068"/>
                <a:gd name="connsiteX2" fmla="*/ 364997 w 464895"/>
                <a:gd name="connsiteY2" fmla="*/ 119171 h 391068"/>
                <a:gd name="connsiteX3" fmla="*/ 343280 w 464895"/>
                <a:gd name="connsiteY3" fmla="*/ 77474 h 391068"/>
                <a:gd name="connsiteX4" fmla="*/ 331119 w 464895"/>
                <a:gd name="connsiteY4" fmla="*/ 20141 h 391068"/>
                <a:gd name="connsiteX5" fmla="*/ 299846 w 464895"/>
                <a:gd name="connsiteY5" fmla="*/ 6242 h 391068"/>
                <a:gd name="connsiteX6" fmla="*/ 310270 w 464895"/>
                <a:gd name="connsiteY6" fmla="*/ 121777 h 391068"/>
                <a:gd name="connsiteX7" fmla="*/ 222533 w 464895"/>
                <a:gd name="connsiteY7" fmla="*/ 117433 h 391068"/>
                <a:gd name="connsiteX8" fmla="*/ 87019 w 464895"/>
                <a:gd name="connsiteY8" fmla="*/ 66181 h 391068"/>
                <a:gd name="connsiteX9" fmla="*/ 105261 w 464895"/>
                <a:gd name="connsiteY9" fmla="*/ 108746 h 391068"/>
                <a:gd name="connsiteX10" fmla="*/ 213846 w 464895"/>
                <a:gd name="connsiteY10" fmla="*/ 186928 h 391068"/>
                <a:gd name="connsiteX11" fmla="*/ 55746 w 464895"/>
                <a:gd name="connsiteY11" fmla="*/ 124383 h 391068"/>
                <a:gd name="connsiteX12" fmla="*/ 15787 w 464895"/>
                <a:gd name="connsiteY12" fmla="*/ 120039 h 391068"/>
                <a:gd name="connsiteX13" fmla="*/ 178230 w 464895"/>
                <a:gd name="connsiteY13" fmla="*/ 228625 h 391068"/>
                <a:gd name="connsiteX14" fmla="*/ 168675 w 464895"/>
                <a:gd name="connsiteY14" fmla="*/ 244261 h 391068"/>
                <a:gd name="connsiteX15" fmla="*/ 1019 w 464895"/>
                <a:gd name="connsiteY15" fmla="*/ 194746 h 391068"/>
                <a:gd name="connsiteX16" fmla="*/ 155645 w 464895"/>
                <a:gd name="connsiteY16" fmla="*/ 285958 h 391068"/>
                <a:gd name="connsiteX17" fmla="*/ 30554 w 464895"/>
                <a:gd name="connsiteY17" fmla="*/ 271190 h 391068"/>
                <a:gd name="connsiteX18" fmla="*/ 104392 w 464895"/>
                <a:gd name="connsiteY18" fmla="*/ 316361 h 391068"/>
                <a:gd name="connsiteX19" fmla="*/ 424936 w 464895"/>
                <a:gd name="connsiteY19" fmla="*/ 391068 h 391068"/>
                <a:gd name="connsiteX20" fmla="*/ 463158 w 464895"/>
                <a:gd name="connsiteY20" fmla="*/ 227756 h 39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4895" h="391068">
                  <a:moveTo>
                    <a:pt x="464896" y="232099"/>
                  </a:moveTo>
                  <a:lnTo>
                    <a:pt x="428411" y="189534"/>
                  </a:lnTo>
                  <a:cubicBezTo>
                    <a:pt x="428411" y="189534"/>
                    <a:pt x="402350" y="167817"/>
                    <a:pt x="364997" y="119171"/>
                  </a:cubicBezTo>
                  <a:cubicBezTo>
                    <a:pt x="355442" y="107009"/>
                    <a:pt x="348492" y="92242"/>
                    <a:pt x="343280" y="77474"/>
                  </a:cubicBezTo>
                  <a:cubicBezTo>
                    <a:pt x="337199" y="59231"/>
                    <a:pt x="330250" y="34908"/>
                    <a:pt x="331119" y="20141"/>
                  </a:cubicBezTo>
                  <a:cubicBezTo>
                    <a:pt x="331987" y="1899"/>
                    <a:pt x="310270" y="-6788"/>
                    <a:pt x="299846" y="6242"/>
                  </a:cubicBezTo>
                  <a:cubicBezTo>
                    <a:pt x="289422" y="19272"/>
                    <a:pt x="287684" y="68787"/>
                    <a:pt x="310270" y="121777"/>
                  </a:cubicBezTo>
                  <a:cubicBezTo>
                    <a:pt x="332856" y="174766"/>
                    <a:pt x="252068" y="133069"/>
                    <a:pt x="222533" y="117433"/>
                  </a:cubicBezTo>
                  <a:cubicBezTo>
                    <a:pt x="192998" y="102666"/>
                    <a:pt x="99180" y="60969"/>
                    <a:pt x="87019" y="66181"/>
                  </a:cubicBezTo>
                  <a:cubicBezTo>
                    <a:pt x="69645" y="73999"/>
                    <a:pt x="74857" y="93979"/>
                    <a:pt x="105261" y="108746"/>
                  </a:cubicBezTo>
                  <a:cubicBezTo>
                    <a:pt x="135665" y="123514"/>
                    <a:pt x="221665" y="172160"/>
                    <a:pt x="213846" y="186928"/>
                  </a:cubicBezTo>
                  <a:cubicBezTo>
                    <a:pt x="205160" y="201696"/>
                    <a:pt x="55746" y="124383"/>
                    <a:pt x="55746" y="124383"/>
                  </a:cubicBezTo>
                  <a:cubicBezTo>
                    <a:pt x="55746" y="124383"/>
                    <a:pt x="26211" y="102666"/>
                    <a:pt x="15787" y="120039"/>
                  </a:cubicBezTo>
                  <a:cubicBezTo>
                    <a:pt x="-3324" y="151312"/>
                    <a:pt x="162594" y="222544"/>
                    <a:pt x="178230" y="228625"/>
                  </a:cubicBezTo>
                  <a:cubicBezTo>
                    <a:pt x="189523" y="232968"/>
                    <a:pt x="180836" y="250342"/>
                    <a:pt x="168675" y="244261"/>
                  </a:cubicBezTo>
                  <a:cubicBezTo>
                    <a:pt x="156513" y="239049"/>
                    <a:pt x="20999" y="163473"/>
                    <a:pt x="1019" y="194746"/>
                  </a:cubicBezTo>
                  <a:cubicBezTo>
                    <a:pt x="-13748" y="219069"/>
                    <a:pt x="136534" y="254685"/>
                    <a:pt x="155645" y="285958"/>
                  </a:cubicBezTo>
                  <a:cubicBezTo>
                    <a:pt x="174756" y="317230"/>
                    <a:pt x="44453" y="247736"/>
                    <a:pt x="30554" y="271190"/>
                  </a:cubicBezTo>
                  <a:cubicBezTo>
                    <a:pt x="25342" y="279877"/>
                    <a:pt x="22736" y="287695"/>
                    <a:pt x="104392" y="316361"/>
                  </a:cubicBezTo>
                  <a:cubicBezTo>
                    <a:pt x="186917" y="345897"/>
                    <a:pt x="424936" y="391068"/>
                    <a:pt x="424936" y="391068"/>
                  </a:cubicBezTo>
                  <a:lnTo>
                    <a:pt x="463158" y="227756"/>
                  </a:lnTo>
                </a:path>
              </a:pathLst>
            </a:custGeom>
            <a:solidFill>
              <a:srgbClr val="FF957E"/>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6" name="任意多边形: 形状 135">
              <a:extLst>
                <a:ext uri="{FF2B5EF4-FFF2-40B4-BE49-F238E27FC236}">
                  <a16:creationId xmlns:a16="http://schemas.microsoft.com/office/drawing/2014/main" id="{D0670978-AE4A-825C-B945-D18531BA3A3B}"/>
                </a:ext>
              </a:extLst>
            </p:cNvPr>
            <p:cNvSpPr/>
            <p:nvPr/>
          </p:nvSpPr>
          <p:spPr>
            <a:xfrm>
              <a:off x="14269125" y="2425725"/>
              <a:ext cx="1158905" cy="683530"/>
            </a:xfrm>
            <a:custGeom>
              <a:avLst/>
              <a:gdLst>
                <a:gd name="connsiteX0" fmla="*/ 852177 w 1158905"/>
                <a:gd name="connsiteY0" fmla="*/ 0 h 683530"/>
                <a:gd name="connsiteX1" fmla="*/ 674966 w 1158905"/>
                <a:gd name="connsiteY1" fmla="*/ 395250 h 683530"/>
                <a:gd name="connsiteX2" fmla="*/ 78181 w 1158905"/>
                <a:gd name="connsiteY2" fmla="*/ 297958 h 683530"/>
                <a:gd name="connsiteX3" fmla="*/ 0 w 1158905"/>
                <a:gd name="connsiteY3" fmla="*/ 518603 h 683530"/>
                <a:gd name="connsiteX4" fmla="*/ 983348 w 1158905"/>
                <a:gd name="connsiteY4" fmla="*/ 531634 h 683530"/>
                <a:gd name="connsiteX5" fmla="*/ 1158822 w 1158905"/>
                <a:gd name="connsiteY5" fmla="*/ 103373 h 683530"/>
                <a:gd name="connsiteX6" fmla="*/ 852177 w 1158905"/>
                <a:gd name="connsiteY6" fmla="*/ 0 h 683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905" h="683530">
                  <a:moveTo>
                    <a:pt x="852177" y="0"/>
                  </a:moveTo>
                  <a:cubicBezTo>
                    <a:pt x="852177" y="0"/>
                    <a:pt x="716663" y="391776"/>
                    <a:pt x="674966" y="395250"/>
                  </a:cubicBezTo>
                  <a:cubicBezTo>
                    <a:pt x="389170" y="421311"/>
                    <a:pt x="78181" y="297958"/>
                    <a:pt x="78181" y="297958"/>
                  </a:cubicBezTo>
                  <a:lnTo>
                    <a:pt x="0" y="518603"/>
                  </a:lnTo>
                  <a:cubicBezTo>
                    <a:pt x="0" y="518603"/>
                    <a:pt x="809612" y="880844"/>
                    <a:pt x="983348" y="531634"/>
                  </a:cubicBezTo>
                  <a:cubicBezTo>
                    <a:pt x="1168378" y="161575"/>
                    <a:pt x="1158822" y="103373"/>
                    <a:pt x="1158822" y="103373"/>
                  </a:cubicBezTo>
                  <a:lnTo>
                    <a:pt x="852177" y="0"/>
                  </a:ln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7" name="任意多边形: 形状 136">
              <a:extLst>
                <a:ext uri="{FF2B5EF4-FFF2-40B4-BE49-F238E27FC236}">
                  <a16:creationId xmlns:a16="http://schemas.microsoft.com/office/drawing/2014/main" id="{4680146C-4EA7-604B-8071-AD624D4E00A5}"/>
                </a:ext>
              </a:extLst>
            </p:cNvPr>
            <p:cNvSpPr/>
            <p:nvPr/>
          </p:nvSpPr>
          <p:spPr>
            <a:xfrm>
              <a:off x="14961744" y="3846889"/>
              <a:ext cx="1261326" cy="2079625"/>
            </a:xfrm>
            <a:custGeom>
              <a:avLst/>
              <a:gdLst>
                <a:gd name="connsiteX0" fmla="*/ 0 w 1261326"/>
                <a:gd name="connsiteY0" fmla="*/ 793976 h 2079625"/>
                <a:gd name="connsiteX1" fmla="*/ 1098883 w 1261326"/>
                <a:gd name="connsiteY1" fmla="*/ 2079625 h 2079625"/>
                <a:gd name="connsiteX2" fmla="*/ 1261327 w 1261326"/>
                <a:gd name="connsiteY2" fmla="*/ 1880697 h 2079625"/>
                <a:gd name="connsiteX3" fmla="*/ 462139 w 1261326"/>
                <a:gd name="connsiteY3" fmla="*/ 893006 h 2079625"/>
                <a:gd name="connsiteX4" fmla="*/ 683653 w 1261326"/>
                <a:gd name="connsiteY4" fmla="*/ 112060 h 2079625"/>
                <a:gd name="connsiteX5" fmla="*/ 419574 w 1261326"/>
                <a:gd name="connsiteY5" fmla="*/ 0 h 2079625"/>
                <a:gd name="connsiteX6" fmla="*/ 0 w 1261326"/>
                <a:gd name="connsiteY6" fmla="*/ 793976 h 207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326" h="2079625">
                  <a:moveTo>
                    <a:pt x="0" y="793976"/>
                  </a:moveTo>
                  <a:cubicBezTo>
                    <a:pt x="145070" y="1460255"/>
                    <a:pt x="1098883" y="2079625"/>
                    <a:pt x="1098883" y="2079625"/>
                  </a:cubicBezTo>
                  <a:lnTo>
                    <a:pt x="1261327" y="1880697"/>
                  </a:lnTo>
                  <a:cubicBezTo>
                    <a:pt x="1261327" y="1880697"/>
                    <a:pt x="494280" y="1197044"/>
                    <a:pt x="462139" y="893006"/>
                  </a:cubicBezTo>
                  <a:cubicBezTo>
                    <a:pt x="429129" y="588967"/>
                    <a:pt x="683653" y="112060"/>
                    <a:pt x="683653" y="112060"/>
                  </a:cubicBezTo>
                  <a:lnTo>
                    <a:pt x="419574" y="0"/>
                  </a:lnTo>
                  <a:lnTo>
                    <a:pt x="0" y="793976"/>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8" name="任意多边形: 形状 137">
              <a:extLst>
                <a:ext uri="{FF2B5EF4-FFF2-40B4-BE49-F238E27FC236}">
                  <a16:creationId xmlns:a16="http://schemas.microsoft.com/office/drawing/2014/main" id="{05836BDA-9A38-6CF0-0952-3E7375D937B3}"/>
                </a:ext>
              </a:extLst>
            </p:cNvPr>
            <p:cNvSpPr/>
            <p:nvPr/>
          </p:nvSpPr>
          <p:spPr>
            <a:xfrm>
              <a:off x="15341851" y="1518820"/>
              <a:ext cx="404033" cy="695814"/>
            </a:xfrm>
            <a:custGeom>
              <a:avLst/>
              <a:gdLst>
                <a:gd name="connsiteX0" fmla="*/ 119975 w 404033"/>
                <a:gd name="connsiteY0" fmla="*/ 695815 h 695814"/>
                <a:gd name="connsiteX1" fmla="*/ 113894 w 404033"/>
                <a:gd name="connsiteY1" fmla="*/ 553351 h 695814"/>
                <a:gd name="connsiteX2" fmla="*/ 2703 w 404033"/>
                <a:gd name="connsiteY2" fmla="*/ 437816 h 695814"/>
                <a:gd name="connsiteX3" fmla="*/ 2703 w 404033"/>
                <a:gd name="connsiteY3" fmla="*/ 93818 h 695814"/>
                <a:gd name="connsiteX4" fmla="*/ 193813 w 404033"/>
                <a:gd name="connsiteY4" fmla="*/ 0 h 695814"/>
                <a:gd name="connsiteX5" fmla="*/ 404034 w 404033"/>
                <a:gd name="connsiteY5" fmla="*/ 158969 h 695814"/>
                <a:gd name="connsiteX6" fmla="*/ 371893 w 404033"/>
                <a:gd name="connsiteY6" fmla="*/ 679310 h 695814"/>
                <a:gd name="connsiteX7" fmla="*/ 119975 w 404033"/>
                <a:gd name="connsiteY7" fmla="*/ 695815 h 69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033" h="695814">
                  <a:moveTo>
                    <a:pt x="119975" y="695815"/>
                  </a:moveTo>
                  <a:cubicBezTo>
                    <a:pt x="124318" y="668017"/>
                    <a:pt x="113894" y="553351"/>
                    <a:pt x="113894" y="553351"/>
                  </a:cubicBezTo>
                  <a:cubicBezTo>
                    <a:pt x="113894" y="553351"/>
                    <a:pt x="8783" y="542058"/>
                    <a:pt x="2703" y="437816"/>
                  </a:cubicBezTo>
                  <a:cubicBezTo>
                    <a:pt x="-3378" y="333574"/>
                    <a:pt x="2703" y="93818"/>
                    <a:pt x="2703" y="93818"/>
                  </a:cubicBezTo>
                  <a:lnTo>
                    <a:pt x="193813" y="0"/>
                  </a:lnTo>
                  <a:lnTo>
                    <a:pt x="404034" y="158969"/>
                  </a:lnTo>
                  <a:lnTo>
                    <a:pt x="371893" y="679310"/>
                  </a:lnTo>
                  <a:lnTo>
                    <a:pt x="119975" y="695815"/>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9" name="任意多边形: 形状 138">
              <a:extLst>
                <a:ext uri="{FF2B5EF4-FFF2-40B4-BE49-F238E27FC236}">
                  <a16:creationId xmlns:a16="http://schemas.microsoft.com/office/drawing/2014/main" id="{0BD8C7B8-D14D-D74D-F381-4CE30AFBF316}"/>
                </a:ext>
              </a:extLst>
            </p:cNvPr>
            <p:cNvSpPr/>
            <p:nvPr/>
          </p:nvSpPr>
          <p:spPr>
            <a:xfrm>
              <a:off x="15328294" y="1450118"/>
              <a:ext cx="572216" cy="331044"/>
            </a:xfrm>
            <a:custGeom>
              <a:avLst/>
              <a:gdLst>
                <a:gd name="connsiteX0" fmla="*/ 402823 w 572216"/>
                <a:gd name="connsiteY0" fmla="*/ 309328 h 331044"/>
                <a:gd name="connsiteX1" fmla="*/ 201289 w 572216"/>
                <a:gd name="connsiteY1" fmla="*/ 137329 h 331044"/>
                <a:gd name="connsiteX2" fmla="*/ 15391 w 572216"/>
                <a:gd name="connsiteY2" fmla="*/ 309328 h 331044"/>
                <a:gd name="connsiteX3" fmla="*/ 62300 w 572216"/>
                <a:gd name="connsiteY3" fmla="*/ 86945 h 331044"/>
                <a:gd name="connsiteX4" fmla="*/ 276864 w 572216"/>
                <a:gd name="connsiteY4" fmla="*/ 1814 h 331044"/>
                <a:gd name="connsiteX5" fmla="*/ 561792 w 572216"/>
                <a:gd name="connsiteY5" fmla="*/ 258944 h 331044"/>
                <a:gd name="connsiteX6" fmla="*/ 572216 w 572216"/>
                <a:gd name="connsiteY6" fmla="*/ 331045 h 331044"/>
                <a:gd name="connsiteX7" fmla="*/ 402823 w 572216"/>
                <a:gd name="connsiteY7" fmla="*/ 309328 h 331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216" h="331044">
                  <a:moveTo>
                    <a:pt x="402823" y="309328"/>
                  </a:moveTo>
                  <a:cubicBezTo>
                    <a:pt x="402823" y="309328"/>
                    <a:pt x="230824" y="292823"/>
                    <a:pt x="201289" y="137329"/>
                  </a:cubicBezTo>
                  <a:lnTo>
                    <a:pt x="15391" y="309328"/>
                  </a:lnTo>
                  <a:cubicBezTo>
                    <a:pt x="15391" y="309328"/>
                    <a:pt x="-41074" y="193793"/>
                    <a:pt x="62300" y="86945"/>
                  </a:cubicBezTo>
                  <a:cubicBezTo>
                    <a:pt x="165673" y="-19903"/>
                    <a:pt x="236036" y="1814"/>
                    <a:pt x="276864" y="1814"/>
                  </a:cubicBezTo>
                  <a:cubicBezTo>
                    <a:pt x="314218" y="1814"/>
                    <a:pt x="505328" y="42642"/>
                    <a:pt x="561792" y="258944"/>
                  </a:cubicBezTo>
                  <a:cubicBezTo>
                    <a:pt x="566136" y="274580"/>
                    <a:pt x="569610" y="313671"/>
                    <a:pt x="572216" y="331045"/>
                  </a:cubicBezTo>
                  <a:lnTo>
                    <a:pt x="402823" y="309328"/>
                  </a:lnTo>
                  <a:close/>
                </a:path>
              </a:pathLst>
            </a:custGeom>
            <a:solidFill>
              <a:schemeClr val="accent4"/>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0" name="任意多边形: 形状 139">
              <a:extLst>
                <a:ext uri="{FF2B5EF4-FFF2-40B4-BE49-F238E27FC236}">
                  <a16:creationId xmlns:a16="http://schemas.microsoft.com/office/drawing/2014/main" id="{BC73E56A-1315-4142-08DE-A4C3D150494B}"/>
                </a:ext>
              </a:extLst>
            </p:cNvPr>
            <p:cNvSpPr/>
            <p:nvPr/>
          </p:nvSpPr>
          <p:spPr>
            <a:xfrm>
              <a:off x="15456613" y="2026131"/>
              <a:ext cx="138120" cy="72278"/>
            </a:xfrm>
            <a:custGeom>
              <a:avLst/>
              <a:gdLst>
                <a:gd name="connsiteX0" fmla="*/ 0 w 138120"/>
                <a:gd name="connsiteY0" fmla="*/ 46909 h 72278"/>
                <a:gd name="connsiteX1" fmla="*/ 138121 w 138120"/>
                <a:gd name="connsiteY1" fmla="*/ 0 h 72278"/>
                <a:gd name="connsiteX2" fmla="*/ 2606 w 138120"/>
                <a:gd name="connsiteY2" fmla="*/ 72101 h 72278"/>
                <a:gd name="connsiteX3" fmla="*/ 0 w 138120"/>
                <a:gd name="connsiteY3" fmla="*/ 46909 h 72278"/>
              </a:gdLst>
              <a:ahLst/>
              <a:cxnLst>
                <a:cxn ang="0">
                  <a:pos x="connsiteX0" y="connsiteY0"/>
                </a:cxn>
                <a:cxn ang="0">
                  <a:pos x="connsiteX1" y="connsiteY1"/>
                </a:cxn>
                <a:cxn ang="0">
                  <a:pos x="connsiteX2" y="connsiteY2"/>
                </a:cxn>
                <a:cxn ang="0">
                  <a:pos x="connsiteX3" y="connsiteY3"/>
                </a:cxn>
              </a:cxnLst>
              <a:rect l="l" t="t" r="r" b="b"/>
              <a:pathLst>
                <a:path w="138120" h="72278">
                  <a:moveTo>
                    <a:pt x="0" y="46909"/>
                  </a:moveTo>
                  <a:cubicBezTo>
                    <a:pt x="0" y="46909"/>
                    <a:pt x="70363" y="47778"/>
                    <a:pt x="138121" y="0"/>
                  </a:cubicBezTo>
                  <a:cubicBezTo>
                    <a:pt x="138121" y="0"/>
                    <a:pt x="106848" y="76444"/>
                    <a:pt x="2606" y="72101"/>
                  </a:cubicBezTo>
                  <a:lnTo>
                    <a:pt x="0" y="46909"/>
                  </a:lnTo>
                  <a:close/>
                </a:path>
              </a:pathLst>
            </a:custGeom>
            <a:solidFill>
              <a:srgbClr val="FCD2B1"/>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1" name="任意多边形: 形状 140">
              <a:extLst>
                <a:ext uri="{FF2B5EF4-FFF2-40B4-BE49-F238E27FC236}">
                  <a16:creationId xmlns:a16="http://schemas.microsoft.com/office/drawing/2014/main" id="{39F7CFC7-27BB-7CF2-1679-D782DCE4452B}"/>
                </a:ext>
              </a:extLst>
            </p:cNvPr>
            <p:cNvSpPr/>
            <p:nvPr/>
          </p:nvSpPr>
          <p:spPr>
            <a:xfrm>
              <a:off x="15030090" y="2183362"/>
              <a:ext cx="971910" cy="1506294"/>
            </a:xfrm>
            <a:custGeom>
              <a:avLst/>
              <a:gdLst>
                <a:gd name="connsiteX0" fmla="*/ 210221 w 971910"/>
                <a:gd name="connsiteY0" fmla="*/ 1204862 h 1506294"/>
                <a:gd name="connsiteX1" fmla="*/ 223251 w 971910"/>
                <a:gd name="connsiteY1" fmla="*/ 1293468 h 1506294"/>
                <a:gd name="connsiteX2" fmla="*/ 961631 w 971910"/>
                <a:gd name="connsiteY2" fmla="*/ 1506295 h 1506294"/>
                <a:gd name="connsiteX3" fmla="*/ 879975 w 971910"/>
                <a:gd name="connsiteY3" fmla="*/ 986823 h 1506294"/>
                <a:gd name="connsiteX4" fmla="*/ 857389 w 971910"/>
                <a:gd name="connsiteY4" fmla="*/ 679310 h 1506294"/>
                <a:gd name="connsiteX5" fmla="*/ 944258 w 971910"/>
                <a:gd name="connsiteY5" fmla="*/ 329231 h 1506294"/>
                <a:gd name="connsiteX6" fmla="*/ 827854 w 971910"/>
                <a:gd name="connsiteY6" fmla="*/ 0 h 1506294"/>
                <a:gd name="connsiteX7" fmla="*/ 363109 w 971910"/>
                <a:gd name="connsiteY7" fmla="*/ 31273 h 1506294"/>
                <a:gd name="connsiteX8" fmla="*/ 0 w 971910"/>
                <a:gd name="connsiteY8" fmla="*/ 360503 h 1506294"/>
                <a:gd name="connsiteX9" fmla="*/ 172868 w 971910"/>
                <a:gd name="connsiteY9" fmla="*/ 620239 h 1506294"/>
                <a:gd name="connsiteX10" fmla="*/ 174605 w 971910"/>
                <a:gd name="connsiteY10" fmla="*/ 718400 h 1506294"/>
                <a:gd name="connsiteX11" fmla="*/ 210221 w 971910"/>
                <a:gd name="connsiteY11" fmla="*/ 1204862 h 1506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71910" h="1506294">
                  <a:moveTo>
                    <a:pt x="210221" y="1204862"/>
                  </a:moveTo>
                  <a:cubicBezTo>
                    <a:pt x="210221" y="1242216"/>
                    <a:pt x="223251" y="1293468"/>
                    <a:pt x="223251" y="1293468"/>
                  </a:cubicBezTo>
                  <a:lnTo>
                    <a:pt x="961631" y="1506295"/>
                  </a:lnTo>
                  <a:cubicBezTo>
                    <a:pt x="961631" y="1506295"/>
                    <a:pt x="1014621" y="1172721"/>
                    <a:pt x="879975" y="986823"/>
                  </a:cubicBezTo>
                  <a:cubicBezTo>
                    <a:pt x="818299" y="901692"/>
                    <a:pt x="832198" y="781814"/>
                    <a:pt x="857389" y="679310"/>
                  </a:cubicBezTo>
                  <a:lnTo>
                    <a:pt x="944258" y="329231"/>
                  </a:lnTo>
                  <a:lnTo>
                    <a:pt x="827854" y="0"/>
                  </a:lnTo>
                  <a:lnTo>
                    <a:pt x="363109" y="31273"/>
                  </a:lnTo>
                  <a:cubicBezTo>
                    <a:pt x="363109" y="31273"/>
                    <a:pt x="93818" y="4343"/>
                    <a:pt x="0" y="360503"/>
                  </a:cubicBezTo>
                  <a:lnTo>
                    <a:pt x="172868" y="620239"/>
                  </a:lnTo>
                  <a:lnTo>
                    <a:pt x="174605" y="718400"/>
                  </a:lnTo>
                  <a:lnTo>
                    <a:pt x="210221" y="1204862"/>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2" name="任意多边形: 形状 141">
              <a:extLst>
                <a:ext uri="{FF2B5EF4-FFF2-40B4-BE49-F238E27FC236}">
                  <a16:creationId xmlns:a16="http://schemas.microsoft.com/office/drawing/2014/main" id="{6271967A-55AE-D432-ED4F-A4C2A21551C5}"/>
                </a:ext>
              </a:extLst>
            </p:cNvPr>
            <p:cNvSpPr/>
            <p:nvPr/>
          </p:nvSpPr>
          <p:spPr>
            <a:xfrm>
              <a:off x="14711284" y="3257922"/>
              <a:ext cx="1320265" cy="2925722"/>
            </a:xfrm>
            <a:custGeom>
              <a:avLst/>
              <a:gdLst>
                <a:gd name="connsiteX0" fmla="*/ 1249165 w 1320265"/>
                <a:gd name="connsiteY0" fmla="*/ 0 h 2925722"/>
                <a:gd name="connsiteX1" fmla="*/ 1270014 w 1320265"/>
                <a:gd name="connsiteY1" fmla="*/ 477775 h 2925722"/>
                <a:gd name="connsiteX2" fmla="*/ 1193569 w 1320265"/>
                <a:gd name="connsiteY2" fmla="*/ 593310 h 2925722"/>
                <a:gd name="connsiteX3" fmla="*/ 592441 w 1320265"/>
                <a:gd name="connsiteY3" fmla="*/ 1607931 h 2925722"/>
                <a:gd name="connsiteX4" fmla="*/ 245837 w 1320265"/>
                <a:gd name="connsiteY4" fmla="*/ 2925722 h 2925722"/>
                <a:gd name="connsiteX5" fmla="*/ 0 w 1320265"/>
                <a:gd name="connsiteY5" fmla="*/ 2886631 h 2925722"/>
                <a:gd name="connsiteX6" fmla="*/ 200666 w 1320265"/>
                <a:gd name="connsiteY6" fmla="*/ 1521931 h 2925722"/>
                <a:gd name="connsiteX7" fmla="*/ 529027 w 1320265"/>
                <a:gd name="connsiteY7" fmla="*/ 130302 h 2925722"/>
                <a:gd name="connsiteX8" fmla="*/ 1249165 w 1320265"/>
                <a:gd name="connsiteY8" fmla="*/ 0 h 292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0265" h="2925722">
                  <a:moveTo>
                    <a:pt x="1249165" y="0"/>
                  </a:moveTo>
                  <a:cubicBezTo>
                    <a:pt x="1256983" y="0"/>
                    <a:pt x="1390760" y="299695"/>
                    <a:pt x="1270014" y="477775"/>
                  </a:cubicBezTo>
                  <a:cubicBezTo>
                    <a:pt x="1258721" y="494280"/>
                    <a:pt x="1230923" y="535108"/>
                    <a:pt x="1193569" y="593310"/>
                  </a:cubicBezTo>
                  <a:cubicBezTo>
                    <a:pt x="1014621" y="867814"/>
                    <a:pt x="606340" y="1513244"/>
                    <a:pt x="592441" y="1607931"/>
                  </a:cubicBezTo>
                  <a:cubicBezTo>
                    <a:pt x="575936" y="1722597"/>
                    <a:pt x="245837" y="2925722"/>
                    <a:pt x="245837" y="2925722"/>
                  </a:cubicBezTo>
                  <a:lnTo>
                    <a:pt x="0" y="2886631"/>
                  </a:lnTo>
                  <a:lnTo>
                    <a:pt x="200666" y="1521931"/>
                  </a:lnTo>
                  <a:lnTo>
                    <a:pt x="529027" y="130302"/>
                  </a:lnTo>
                  <a:lnTo>
                    <a:pt x="1249165" y="0"/>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3" name="任意多边形: 形状 142">
              <a:extLst>
                <a:ext uri="{FF2B5EF4-FFF2-40B4-BE49-F238E27FC236}">
                  <a16:creationId xmlns:a16="http://schemas.microsoft.com/office/drawing/2014/main" id="{8DCC0388-6706-B8E6-9ACC-297CAF400DD8}"/>
                </a:ext>
              </a:extLst>
            </p:cNvPr>
            <p:cNvSpPr/>
            <p:nvPr/>
          </p:nvSpPr>
          <p:spPr>
            <a:xfrm>
              <a:off x="15342992" y="1570457"/>
              <a:ext cx="190934" cy="177696"/>
            </a:xfrm>
            <a:custGeom>
              <a:avLst/>
              <a:gdLst>
                <a:gd name="connsiteX0" fmla="*/ 190934 w 190934"/>
                <a:gd name="connsiteY0" fmla="*/ 4828 h 177696"/>
                <a:gd name="connsiteX1" fmla="*/ 169217 w 190934"/>
                <a:gd name="connsiteY1" fmla="*/ 134262 h 177696"/>
                <a:gd name="connsiteX2" fmla="*/ 2430 w 190934"/>
                <a:gd name="connsiteY2" fmla="*/ 177696 h 177696"/>
                <a:gd name="connsiteX3" fmla="*/ 190934 w 190934"/>
                <a:gd name="connsiteY3" fmla="*/ 4828 h 177696"/>
              </a:gdLst>
              <a:ahLst/>
              <a:cxnLst>
                <a:cxn ang="0">
                  <a:pos x="connsiteX0" y="connsiteY0"/>
                </a:cxn>
                <a:cxn ang="0">
                  <a:pos x="connsiteX1" y="connsiteY1"/>
                </a:cxn>
                <a:cxn ang="0">
                  <a:pos x="connsiteX2" y="connsiteY2"/>
                </a:cxn>
                <a:cxn ang="0">
                  <a:pos x="connsiteX3" y="connsiteY3"/>
                </a:cxn>
              </a:cxnLst>
              <a:rect l="l" t="t" r="r" b="b"/>
              <a:pathLst>
                <a:path w="190934" h="177696">
                  <a:moveTo>
                    <a:pt x="190934" y="4828"/>
                  </a:moveTo>
                  <a:cubicBezTo>
                    <a:pt x="190934" y="4828"/>
                    <a:pt x="152712" y="78666"/>
                    <a:pt x="169217" y="134262"/>
                  </a:cubicBezTo>
                  <a:lnTo>
                    <a:pt x="2430" y="177696"/>
                  </a:lnTo>
                  <a:cubicBezTo>
                    <a:pt x="2430" y="176827"/>
                    <a:pt x="-35792" y="-34262"/>
                    <a:pt x="190934" y="4828"/>
                  </a:cubicBezTo>
                  <a:close/>
                </a:path>
              </a:pathLst>
            </a:custGeom>
            <a:solidFill>
              <a:srgbClr val="0E538C"/>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4" name="任意多边形: 形状 143">
              <a:extLst>
                <a:ext uri="{FF2B5EF4-FFF2-40B4-BE49-F238E27FC236}">
                  <a16:creationId xmlns:a16="http://schemas.microsoft.com/office/drawing/2014/main" id="{A51C1906-0297-C344-5AC0-564E8170B549}"/>
                </a:ext>
              </a:extLst>
            </p:cNvPr>
            <p:cNvSpPr/>
            <p:nvPr/>
          </p:nvSpPr>
          <p:spPr>
            <a:xfrm>
              <a:off x="15725905" y="1758577"/>
              <a:ext cx="166478" cy="289271"/>
            </a:xfrm>
            <a:custGeom>
              <a:avLst/>
              <a:gdLst>
                <a:gd name="connsiteX0" fmla="*/ 165918 w 166478"/>
                <a:gd name="connsiteY0" fmla="*/ 6949 h 289271"/>
                <a:gd name="connsiteX1" fmla="*/ 0 w 166478"/>
                <a:gd name="connsiteY1" fmla="*/ 289271 h 289271"/>
                <a:gd name="connsiteX2" fmla="*/ 12162 w 166478"/>
                <a:gd name="connsiteY2" fmla="*/ 0 h 289271"/>
                <a:gd name="connsiteX3" fmla="*/ 165918 w 166478"/>
                <a:gd name="connsiteY3" fmla="*/ 6949 h 289271"/>
              </a:gdLst>
              <a:ahLst/>
              <a:cxnLst>
                <a:cxn ang="0">
                  <a:pos x="connsiteX0" y="connsiteY0"/>
                </a:cxn>
                <a:cxn ang="0">
                  <a:pos x="connsiteX1" y="connsiteY1"/>
                </a:cxn>
                <a:cxn ang="0">
                  <a:pos x="connsiteX2" y="connsiteY2"/>
                </a:cxn>
                <a:cxn ang="0">
                  <a:pos x="connsiteX3" y="connsiteY3"/>
                </a:cxn>
              </a:cxnLst>
              <a:rect l="l" t="t" r="r" b="b"/>
              <a:pathLst>
                <a:path w="166478" h="289271">
                  <a:moveTo>
                    <a:pt x="165918" y="6949"/>
                  </a:moveTo>
                  <a:cubicBezTo>
                    <a:pt x="165918" y="6949"/>
                    <a:pt x="185029" y="246706"/>
                    <a:pt x="0" y="289271"/>
                  </a:cubicBezTo>
                  <a:lnTo>
                    <a:pt x="12162" y="0"/>
                  </a:lnTo>
                  <a:lnTo>
                    <a:pt x="165918" y="6949"/>
                  </a:lnTo>
                  <a:close/>
                </a:path>
              </a:pathLst>
            </a:custGeom>
            <a:solidFill>
              <a:srgbClr val="0E538C"/>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5" name="任意多边形: 形状 144">
              <a:extLst>
                <a:ext uri="{FF2B5EF4-FFF2-40B4-BE49-F238E27FC236}">
                  <a16:creationId xmlns:a16="http://schemas.microsoft.com/office/drawing/2014/main" id="{EE523435-95B1-5103-D1D9-02C7310C2C11}"/>
                </a:ext>
              </a:extLst>
            </p:cNvPr>
            <p:cNvSpPr/>
            <p:nvPr/>
          </p:nvSpPr>
          <p:spPr>
            <a:xfrm>
              <a:off x="13711431" y="2464815"/>
              <a:ext cx="1422901" cy="607209"/>
            </a:xfrm>
            <a:custGeom>
              <a:avLst/>
              <a:gdLst>
                <a:gd name="connsiteX0" fmla="*/ 1422902 w 1422901"/>
                <a:gd name="connsiteY0" fmla="*/ 417836 h 607209"/>
                <a:gd name="connsiteX1" fmla="*/ 1008540 w 1422901"/>
                <a:gd name="connsiteY1" fmla="*/ 592441 h 607209"/>
                <a:gd name="connsiteX2" fmla="*/ 330099 w 1422901"/>
                <a:gd name="connsiteY2" fmla="*/ 607209 h 607209"/>
                <a:gd name="connsiteX3" fmla="*/ 0 w 1422901"/>
                <a:gd name="connsiteY3" fmla="*/ 46909 h 607209"/>
                <a:gd name="connsiteX4" fmla="*/ 697552 w 1422901"/>
                <a:gd name="connsiteY4" fmla="*/ 0 h 607209"/>
                <a:gd name="connsiteX5" fmla="*/ 999853 w 1422901"/>
                <a:gd name="connsiteY5" fmla="*/ 542058 h 607209"/>
                <a:gd name="connsiteX6" fmla="*/ 1420295 w 1422901"/>
                <a:gd name="connsiteY6" fmla="*/ 378746 h 607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2901" h="607209">
                  <a:moveTo>
                    <a:pt x="1422902" y="417836"/>
                  </a:moveTo>
                  <a:lnTo>
                    <a:pt x="1008540" y="592441"/>
                  </a:lnTo>
                  <a:lnTo>
                    <a:pt x="330099" y="607209"/>
                  </a:lnTo>
                  <a:lnTo>
                    <a:pt x="0" y="46909"/>
                  </a:lnTo>
                  <a:lnTo>
                    <a:pt x="697552" y="0"/>
                  </a:lnTo>
                  <a:lnTo>
                    <a:pt x="999853" y="542058"/>
                  </a:lnTo>
                  <a:lnTo>
                    <a:pt x="1420295" y="378746"/>
                  </a:lnTo>
                  <a:close/>
                </a:path>
              </a:pathLst>
            </a:custGeom>
            <a:solidFill>
              <a:schemeClr val="accent5">
                <a:lumMod val="60000"/>
                <a:lumOff val="4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6" name="任意多边形: 形状 145">
              <a:extLst>
                <a:ext uri="{FF2B5EF4-FFF2-40B4-BE49-F238E27FC236}">
                  <a16:creationId xmlns:a16="http://schemas.microsoft.com/office/drawing/2014/main" id="{A2E81668-7E73-02A0-4963-D90E902ADD71}"/>
                </a:ext>
              </a:extLst>
            </p:cNvPr>
            <p:cNvSpPr/>
            <p:nvPr/>
          </p:nvSpPr>
          <p:spPr>
            <a:xfrm>
              <a:off x="13217151" y="34243"/>
              <a:ext cx="8686" cy="8686"/>
            </a:xfrm>
            <a:custGeom>
              <a:avLst/>
              <a:gdLst/>
              <a:ahLst/>
              <a:cxnLst/>
              <a:rect l="l" t="t" r="r" b="b"/>
              <a:pathLst>
                <a:path w="8686" h="8686"/>
              </a:pathLst>
            </a:custGeom>
            <a:solidFill>
              <a:srgbClr val="FFD584"/>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7" name="任意多边形: 形状 146">
              <a:extLst>
                <a:ext uri="{FF2B5EF4-FFF2-40B4-BE49-F238E27FC236}">
                  <a16:creationId xmlns:a16="http://schemas.microsoft.com/office/drawing/2014/main" id="{B15CEE5C-2A48-8DBB-9834-9A6B15B6313A}"/>
                </a:ext>
              </a:extLst>
            </p:cNvPr>
            <p:cNvSpPr/>
            <p:nvPr/>
          </p:nvSpPr>
          <p:spPr>
            <a:xfrm>
              <a:off x="14943222" y="2470896"/>
              <a:ext cx="284927" cy="413492"/>
            </a:xfrm>
            <a:custGeom>
              <a:avLst/>
              <a:gdLst>
                <a:gd name="connsiteX0" fmla="*/ 116404 w 284927"/>
                <a:gd name="connsiteY0" fmla="*/ 0 h 413492"/>
                <a:gd name="connsiteX1" fmla="*/ 0 w 284927"/>
                <a:gd name="connsiteY1" fmla="*/ 284059 h 413492"/>
                <a:gd name="connsiteX2" fmla="*/ 260605 w 284927"/>
                <a:gd name="connsiteY2" fmla="*/ 413493 h 413492"/>
                <a:gd name="connsiteX3" fmla="*/ 284928 w 284927"/>
                <a:gd name="connsiteY3" fmla="*/ 165050 h 413492"/>
              </a:gdLst>
              <a:ahLst/>
              <a:cxnLst>
                <a:cxn ang="0">
                  <a:pos x="connsiteX0" y="connsiteY0"/>
                </a:cxn>
                <a:cxn ang="0">
                  <a:pos x="connsiteX1" y="connsiteY1"/>
                </a:cxn>
                <a:cxn ang="0">
                  <a:pos x="connsiteX2" y="connsiteY2"/>
                </a:cxn>
                <a:cxn ang="0">
                  <a:pos x="connsiteX3" y="connsiteY3"/>
                </a:cxn>
              </a:cxnLst>
              <a:rect l="l" t="t" r="r" b="b"/>
              <a:pathLst>
                <a:path w="284927" h="413492">
                  <a:moveTo>
                    <a:pt x="116404" y="0"/>
                  </a:moveTo>
                  <a:lnTo>
                    <a:pt x="0" y="284059"/>
                  </a:lnTo>
                  <a:lnTo>
                    <a:pt x="260605" y="413493"/>
                  </a:lnTo>
                  <a:lnTo>
                    <a:pt x="284928" y="165050"/>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8" name="任意多边形: 形状 147">
              <a:extLst>
                <a:ext uri="{FF2B5EF4-FFF2-40B4-BE49-F238E27FC236}">
                  <a16:creationId xmlns:a16="http://schemas.microsoft.com/office/drawing/2014/main" id="{A591CD0D-9F22-3D6B-A247-C3B03F6144B9}"/>
                </a:ext>
              </a:extLst>
            </p:cNvPr>
            <p:cNvSpPr/>
            <p:nvPr/>
          </p:nvSpPr>
          <p:spPr>
            <a:xfrm>
              <a:off x="15467038" y="2162514"/>
              <a:ext cx="138989" cy="231938"/>
            </a:xfrm>
            <a:custGeom>
              <a:avLst/>
              <a:gdLst>
                <a:gd name="connsiteX0" fmla="*/ 94686 w 138989"/>
                <a:gd name="connsiteY0" fmla="*/ 0 h 231938"/>
                <a:gd name="connsiteX1" fmla="*/ 0 w 138989"/>
                <a:gd name="connsiteY1" fmla="*/ 40828 h 231938"/>
                <a:gd name="connsiteX2" fmla="*/ 19111 w 138989"/>
                <a:gd name="connsiteY2" fmla="*/ 231938 h 231938"/>
                <a:gd name="connsiteX3" fmla="*/ 138989 w 138989"/>
                <a:gd name="connsiteY3" fmla="*/ 17374 h 231938"/>
              </a:gdLst>
              <a:ahLst/>
              <a:cxnLst>
                <a:cxn ang="0">
                  <a:pos x="connsiteX0" y="connsiteY0"/>
                </a:cxn>
                <a:cxn ang="0">
                  <a:pos x="connsiteX1" y="connsiteY1"/>
                </a:cxn>
                <a:cxn ang="0">
                  <a:pos x="connsiteX2" y="connsiteY2"/>
                </a:cxn>
                <a:cxn ang="0">
                  <a:pos x="connsiteX3" y="connsiteY3"/>
                </a:cxn>
              </a:cxnLst>
              <a:rect l="l" t="t" r="r" b="b"/>
              <a:pathLst>
                <a:path w="138989" h="231938">
                  <a:moveTo>
                    <a:pt x="94686" y="0"/>
                  </a:moveTo>
                  <a:lnTo>
                    <a:pt x="0" y="40828"/>
                  </a:lnTo>
                  <a:lnTo>
                    <a:pt x="19111" y="231938"/>
                  </a:lnTo>
                  <a:lnTo>
                    <a:pt x="138989" y="17374"/>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49" name="任意多边形: 形状 148">
              <a:extLst>
                <a:ext uri="{FF2B5EF4-FFF2-40B4-BE49-F238E27FC236}">
                  <a16:creationId xmlns:a16="http://schemas.microsoft.com/office/drawing/2014/main" id="{B6438828-C57E-D81E-F4DC-309871B7FE6A}"/>
                </a:ext>
              </a:extLst>
            </p:cNvPr>
            <p:cNvSpPr/>
            <p:nvPr/>
          </p:nvSpPr>
          <p:spPr>
            <a:xfrm>
              <a:off x="13217151" y="34243"/>
              <a:ext cx="8686" cy="8686"/>
            </a:xfrm>
            <a:custGeom>
              <a:avLst/>
              <a:gdLst/>
              <a:ahLst/>
              <a:cxnLst/>
              <a:rect l="l" t="t" r="r" b="b"/>
              <a:pathLst>
                <a:path w="8686" h="8686"/>
              </a:pathLst>
            </a:custGeom>
            <a:noFill/>
            <a:ln w="868" cap="flat">
              <a:solidFill>
                <a:srgbClr val="FFECD3"/>
              </a:solid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150" name="图形 70">
              <a:extLst>
                <a:ext uri="{FF2B5EF4-FFF2-40B4-BE49-F238E27FC236}">
                  <a16:creationId xmlns:a16="http://schemas.microsoft.com/office/drawing/2014/main" id="{B7BD7484-4411-17E8-0267-09E1167E59CB}"/>
                </a:ext>
              </a:extLst>
            </p:cNvPr>
            <p:cNvGrpSpPr/>
            <p:nvPr/>
          </p:nvGrpSpPr>
          <p:grpSpPr>
            <a:xfrm>
              <a:off x="14517640" y="5988191"/>
              <a:ext cx="513318" cy="234130"/>
              <a:chOff x="6209249" y="6316743"/>
              <a:chExt cx="513318" cy="234130"/>
            </a:xfrm>
            <a:solidFill>
              <a:srgbClr val="217EA7"/>
            </a:solidFill>
          </p:grpSpPr>
          <p:sp>
            <p:nvSpPr>
              <p:cNvPr id="191" name="任意多边形: 形状 190">
                <a:extLst>
                  <a:ext uri="{FF2B5EF4-FFF2-40B4-BE49-F238E27FC236}">
                    <a16:creationId xmlns:a16="http://schemas.microsoft.com/office/drawing/2014/main" id="{B7ED8EB9-9F22-B6F2-A68A-A026116A8217}"/>
                  </a:ext>
                </a:extLst>
              </p:cNvPr>
              <p:cNvSpPr/>
              <p:nvPr/>
            </p:nvSpPr>
            <p:spPr>
              <a:xfrm>
                <a:off x="6209249" y="6473106"/>
                <a:ext cx="449036" cy="77767"/>
              </a:xfrm>
              <a:custGeom>
                <a:avLst/>
                <a:gdLst>
                  <a:gd name="connsiteX0" fmla="*/ 171058 w 449036"/>
                  <a:gd name="connsiteY0" fmla="*/ 0 h 77767"/>
                  <a:gd name="connsiteX1" fmla="*/ 8614 w 449036"/>
                  <a:gd name="connsiteY1" fmla="*/ 73838 h 77767"/>
                  <a:gd name="connsiteX2" fmla="*/ 436875 w 449036"/>
                  <a:gd name="connsiteY2" fmla="*/ 49514 h 77767"/>
                  <a:gd name="connsiteX3" fmla="*/ 449036 w 449036"/>
                  <a:gd name="connsiteY3" fmla="*/ 6949 h 77767"/>
                  <a:gd name="connsiteX4" fmla="*/ 171058 w 449036"/>
                  <a:gd name="connsiteY4" fmla="*/ 0 h 77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036" h="77767">
                    <a:moveTo>
                      <a:pt x="171058" y="0"/>
                    </a:moveTo>
                    <a:cubicBezTo>
                      <a:pt x="171058" y="0"/>
                      <a:pt x="-45244" y="57333"/>
                      <a:pt x="8614" y="73838"/>
                    </a:cubicBezTo>
                    <a:cubicBezTo>
                      <a:pt x="62473" y="90343"/>
                      <a:pt x="436875" y="49514"/>
                      <a:pt x="436875" y="49514"/>
                    </a:cubicBezTo>
                    <a:lnTo>
                      <a:pt x="449036" y="6949"/>
                    </a:lnTo>
                    <a:lnTo>
                      <a:pt x="171058" y="0"/>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2" name="任意多边形: 形状 191">
                <a:extLst>
                  <a:ext uri="{FF2B5EF4-FFF2-40B4-BE49-F238E27FC236}">
                    <a16:creationId xmlns:a16="http://schemas.microsoft.com/office/drawing/2014/main" id="{B79431A6-9D44-11FD-B550-B19465DC64CD}"/>
                  </a:ext>
                </a:extLst>
              </p:cNvPr>
              <p:cNvSpPr/>
              <p:nvPr/>
            </p:nvSpPr>
            <p:spPr>
              <a:xfrm>
                <a:off x="6380307" y="6316743"/>
                <a:ext cx="342260" cy="205877"/>
              </a:xfrm>
              <a:custGeom>
                <a:avLst/>
                <a:gdLst>
                  <a:gd name="connsiteX0" fmla="*/ 265817 w 342260"/>
                  <a:gd name="connsiteY0" fmla="*/ 205877 h 205877"/>
                  <a:gd name="connsiteX1" fmla="*/ 342261 w 342260"/>
                  <a:gd name="connsiteY1" fmla="*/ 0 h 205877"/>
                  <a:gd name="connsiteX2" fmla="*/ 10424 w 342260"/>
                  <a:gd name="connsiteY2" fmla="*/ 0 h 205877"/>
                  <a:gd name="connsiteX3" fmla="*/ 0 w 342260"/>
                  <a:gd name="connsiteY3" fmla="*/ 156363 h 205877"/>
                </a:gdLst>
                <a:ahLst/>
                <a:cxnLst>
                  <a:cxn ang="0">
                    <a:pos x="connsiteX0" y="connsiteY0"/>
                  </a:cxn>
                  <a:cxn ang="0">
                    <a:pos x="connsiteX1" y="connsiteY1"/>
                  </a:cxn>
                  <a:cxn ang="0">
                    <a:pos x="connsiteX2" y="connsiteY2"/>
                  </a:cxn>
                  <a:cxn ang="0">
                    <a:pos x="connsiteX3" y="connsiteY3"/>
                  </a:cxn>
                </a:cxnLst>
                <a:rect l="l" t="t" r="r" b="b"/>
                <a:pathLst>
                  <a:path w="342260" h="205877">
                    <a:moveTo>
                      <a:pt x="265817" y="205877"/>
                    </a:moveTo>
                    <a:lnTo>
                      <a:pt x="342261" y="0"/>
                    </a:lnTo>
                    <a:lnTo>
                      <a:pt x="10424" y="0"/>
                    </a:lnTo>
                    <a:lnTo>
                      <a:pt x="0" y="156363"/>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nvGrpSpPr>
            <p:cNvPr id="151" name="图形 70">
              <a:extLst>
                <a:ext uri="{FF2B5EF4-FFF2-40B4-BE49-F238E27FC236}">
                  <a16:creationId xmlns:a16="http://schemas.microsoft.com/office/drawing/2014/main" id="{983F3AA1-458B-5741-8BD7-4B57BB54F42C}"/>
                </a:ext>
              </a:extLst>
            </p:cNvPr>
            <p:cNvGrpSpPr/>
            <p:nvPr/>
          </p:nvGrpSpPr>
          <p:grpSpPr>
            <a:xfrm>
              <a:off x="15881262" y="5521981"/>
              <a:ext cx="304907" cy="557191"/>
              <a:chOff x="7801471" y="5850533"/>
              <a:chExt cx="304907" cy="557191"/>
            </a:xfrm>
            <a:solidFill>
              <a:srgbClr val="0B4870"/>
            </a:solidFill>
          </p:grpSpPr>
          <p:sp>
            <p:nvSpPr>
              <p:cNvPr id="189" name="任意多边形: 形状 188">
                <a:extLst>
                  <a:ext uri="{FF2B5EF4-FFF2-40B4-BE49-F238E27FC236}">
                    <a16:creationId xmlns:a16="http://schemas.microsoft.com/office/drawing/2014/main" id="{907B977F-A0CE-EDF0-39DE-E0C2D7DEC112}"/>
                  </a:ext>
                </a:extLst>
              </p:cNvPr>
              <p:cNvSpPr/>
              <p:nvPr/>
            </p:nvSpPr>
            <p:spPr>
              <a:xfrm>
                <a:off x="7903612" y="5986049"/>
                <a:ext cx="202766" cy="421675"/>
              </a:xfrm>
              <a:custGeom>
                <a:avLst/>
                <a:gdLst>
                  <a:gd name="connsiteX0" fmla="*/ 29030 w 202766"/>
                  <a:gd name="connsiteY0" fmla="*/ 238888 h 421675"/>
                  <a:gd name="connsiteX1" fmla="*/ 15131 w 202766"/>
                  <a:gd name="connsiteY1" fmla="*/ 416968 h 421675"/>
                  <a:gd name="connsiteX2" fmla="*/ 202767 w 202766"/>
                  <a:gd name="connsiteY2" fmla="*/ 31272 h 421675"/>
                  <a:gd name="connsiteX3" fmla="*/ 171494 w 202766"/>
                  <a:gd name="connsiteY3" fmla="*/ 0 h 421675"/>
                  <a:gd name="connsiteX4" fmla="*/ 29030 w 202766"/>
                  <a:gd name="connsiteY4" fmla="*/ 238888 h 4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766" h="421675">
                    <a:moveTo>
                      <a:pt x="29030" y="238888"/>
                    </a:moveTo>
                    <a:cubicBezTo>
                      <a:pt x="29030" y="238888"/>
                      <a:pt x="-25697" y="456058"/>
                      <a:pt x="15131" y="416968"/>
                    </a:cubicBezTo>
                    <a:cubicBezTo>
                      <a:pt x="55091" y="377877"/>
                      <a:pt x="202767" y="31272"/>
                      <a:pt x="202767" y="31272"/>
                    </a:cubicBezTo>
                    <a:lnTo>
                      <a:pt x="171494" y="0"/>
                    </a:lnTo>
                    <a:lnTo>
                      <a:pt x="29030" y="238888"/>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90" name="任意多边形: 形状 189">
                <a:extLst>
                  <a:ext uri="{FF2B5EF4-FFF2-40B4-BE49-F238E27FC236}">
                    <a16:creationId xmlns:a16="http://schemas.microsoft.com/office/drawing/2014/main" id="{20D8F896-C265-C4DA-17C9-F7B4AB1F57F0}"/>
                  </a:ext>
                </a:extLst>
              </p:cNvPr>
              <p:cNvSpPr/>
              <p:nvPr/>
            </p:nvSpPr>
            <p:spPr>
              <a:xfrm>
                <a:off x="7801471" y="5850533"/>
                <a:ext cx="304038" cy="374402"/>
              </a:xfrm>
              <a:custGeom>
                <a:avLst/>
                <a:gdLst>
                  <a:gd name="connsiteX0" fmla="*/ 304039 w 304038"/>
                  <a:gd name="connsiteY0" fmla="*/ 166787 h 374402"/>
                  <a:gd name="connsiteX1" fmla="*/ 160706 w 304038"/>
                  <a:gd name="connsiteY1" fmla="*/ 0 h 374402"/>
                  <a:gd name="connsiteX2" fmla="*/ 0 w 304038"/>
                  <a:gd name="connsiteY2" fmla="*/ 289271 h 374402"/>
                  <a:gd name="connsiteX3" fmla="*/ 131171 w 304038"/>
                  <a:gd name="connsiteY3" fmla="*/ 374402 h 374402"/>
                </a:gdLst>
                <a:ahLst/>
                <a:cxnLst>
                  <a:cxn ang="0">
                    <a:pos x="connsiteX0" y="connsiteY0"/>
                  </a:cxn>
                  <a:cxn ang="0">
                    <a:pos x="connsiteX1" y="connsiteY1"/>
                  </a:cxn>
                  <a:cxn ang="0">
                    <a:pos x="connsiteX2" y="connsiteY2"/>
                  </a:cxn>
                  <a:cxn ang="0">
                    <a:pos x="connsiteX3" y="connsiteY3"/>
                  </a:cxn>
                </a:cxnLst>
                <a:rect l="l" t="t" r="r" b="b"/>
                <a:pathLst>
                  <a:path w="304038" h="374402">
                    <a:moveTo>
                      <a:pt x="304039" y="166787"/>
                    </a:moveTo>
                    <a:lnTo>
                      <a:pt x="160706" y="0"/>
                    </a:lnTo>
                    <a:lnTo>
                      <a:pt x="0" y="289271"/>
                    </a:lnTo>
                    <a:lnTo>
                      <a:pt x="131171" y="374402"/>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152" name="任意多边形: 形状 151">
              <a:extLst>
                <a:ext uri="{FF2B5EF4-FFF2-40B4-BE49-F238E27FC236}">
                  <a16:creationId xmlns:a16="http://schemas.microsoft.com/office/drawing/2014/main" id="{16791F3B-8620-B408-F95E-6D69CFF1A150}"/>
                </a:ext>
              </a:extLst>
            </p:cNvPr>
            <p:cNvSpPr/>
            <p:nvPr/>
          </p:nvSpPr>
          <p:spPr>
            <a:xfrm>
              <a:off x="15757635" y="1807097"/>
              <a:ext cx="86136" cy="91788"/>
            </a:xfrm>
            <a:custGeom>
              <a:avLst/>
              <a:gdLst>
                <a:gd name="connsiteX0" fmla="*/ 411 w 86136"/>
                <a:gd name="connsiteY0" fmla="*/ 83519 h 91788"/>
                <a:gd name="connsiteX1" fmla="*/ 5623 w 86136"/>
                <a:gd name="connsiteY1" fmla="*/ 32267 h 91788"/>
                <a:gd name="connsiteX2" fmla="*/ 42977 w 86136"/>
                <a:gd name="connsiteY2" fmla="*/ 126 h 91788"/>
                <a:gd name="connsiteX3" fmla="*/ 85542 w 86136"/>
                <a:gd name="connsiteY3" fmla="*/ 34004 h 91788"/>
                <a:gd name="connsiteX4" fmla="*/ 59482 w 86136"/>
                <a:gd name="connsiteY4" fmla="*/ 84388 h 91788"/>
                <a:gd name="connsiteX5" fmla="*/ 1280 w 86136"/>
                <a:gd name="connsiteY5" fmla="*/ 86125 h 9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36" h="91788">
                  <a:moveTo>
                    <a:pt x="411" y="83519"/>
                  </a:moveTo>
                  <a:cubicBezTo>
                    <a:pt x="-458" y="66146"/>
                    <a:pt x="-458" y="47903"/>
                    <a:pt x="5623" y="32267"/>
                  </a:cubicBezTo>
                  <a:cubicBezTo>
                    <a:pt x="11704" y="15762"/>
                    <a:pt x="25603" y="1863"/>
                    <a:pt x="42977" y="126"/>
                  </a:cubicBezTo>
                  <a:cubicBezTo>
                    <a:pt x="62956" y="-1612"/>
                    <a:pt x="82067" y="14893"/>
                    <a:pt x="85542" y="34004"/>
                  </a:cubicBezTo>
                  <a:cubicBezTo>
                    <a:pt x="89017" y="53984"/>
                    <a:pt x="76855" y="73964"/>
                    <a:pt x="59482" y="84388"/>
                  </a:cubicBezTo>
                  <a:cubicBezTo>
                    <a:pt x="42108" y="93943"/>
                    <a:pt x="20391" y="93943"/>
                    <a:pt x="1280" y="86125"/>
                  </a:cubicBezTo>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3" name="任意多边形: 形状 152">
              <a:extLst>
                <a:ext uri="{FF2B5EF4-FFF2-40B4-BE49-F238E27FC236}">
                  <a16:creationId xmlns:a16="http://schemas.microsoft.com/office/drawing/2014/main" id="{5C38FEDC-0664-7B5E-DAA6-65356391F330}"/>
                </a:ext>
              </a:extLst>
            </p:cNvPr>
            <p:cNvSpPr/>
            <p:nvPr/>
          </p:nvSpPr>
          <p:spPr>
            <a:xfrm>
              <a:off x="15580821" y="2183362"/>
              <a:ext cx="257143" cy="1226579"/>
            </a:xfrm>
            <a:custGeom>
              <a:avLst/>
              <a:gdLst>
                <a:gd name="connsiteX0" fmla="*/ 59084 w 257143"/>
                <a:gd name="connsiteY0" fmla="*/ 1218761 h 1226579"/>
                <a:gd name="connsiteX1" fmla="*/ 83407 w 257143"/>
                <a:gd name="connsiteY1" fmla="*/ 184161 h 1226579"/>
                <a:gd name="connsiteX2" fmla="*/ 257144 w 257143"/>
                <a:gd name="connsiteY2" fmla="*/ 0 h 1226579"/>
                <a:gd name="connsiteX3" fmla="*/ 195467 w 257143"/>
                <a:gd name="connsiteY3" fmla="*/ 5212 h 1226579"/>
                <a:gd name="connsiteX4" fmla="*/ 33892 w 257143"/>
                <a:gd name="connsiteY4" fmla="*/ 242362 h 1226579"/>
                <a:gd name="connsiteX5" fmla="*/ 14 w 257143"/>
                <a:gd name="connsiteY5" fmla="*/ 1226580 h 1226579"/>
                <a:gd name="connsiteX6" fmla="*/ 59084 w 257143"/>
                <a:gd name="connsiteY6" fmla="*/ 1218761 h 122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143" h="1226579">
                  <a:moveTo>
                    <a:pt x="59084" y="1218761"/>
                  </a:moveTo>
                  <a:cubicBezTo>
                    <a:pt x="59084" y="1218761"/>
                    <a:pt x="49528" y="257130"/>
                    <a:pt x="83407" y="184161"/>
                  </a:cubicBezTo>
                  <a:cubicBezTo>
                    <a:pt x="83407" y="184161"/>
                    <a:pt x="119023" y="3475"/>
                    <a:pt x="257144" y="0"/>
                  </a:cubicBezTo>
                  <a:lnTo>
                    <a:pt x="195467" y="5212"/>
                  </a:lnTo>
                  <a:cubicBezTo>
                    <a:pt x="195467" y="5212"/>
                    <a:pt x="70377" y="-3475"/>
                    <a:pt x="33892" y="242362"/>
                  </a:cubicBezTo>
                  <a:cubicBezTo>
                    <a:pt x="-1724" y="488200"/>
                    <a:pt x="14" y="1226580"/>
                    <a:pt x="14" y="1226580"/>
                  </a:cubicBezTo>
                  <a:lnTo>
                    <a:pt x="59084" y="1218761"/>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4" name="任意多边形: 形状 153">
              <a:extLst>
                <a:ext uri="{FF2B5EF4-FFF2-40B4-BE49-F238E27FC236}">
                  <a16:creationId xmlns:a16="http://schemas.microsoft.com/office/drawing/2014/main" id="{DC31081E-0C9F-7DEF-9EC3-739B56CDE1CE}"/>
                </a:ext>
              </a:extLst>
            </p:cNvPr>
            <p:cNvSpPr/>
            <p:nvPr/>
          </p:nvSpPr>
          <p:spPr>
            <a:xfrm>
              <a:off x="15299503" y="2214635"/>
              <a:ext cx="72848" cy="1221367"/>
            </a:xfrm>
            <a:custGeom>
              <a:avLst/>
              <a:gdLst>
                <a:gd name="connsiteX0" fmla="*/ 72848 w 72848"/>
                <a:gd name="connsiteY0" fmla="*/ 1221367 h 1221367"/>
                <a:gd name="connsiteX1" fmla="*/ 65030 w 72848"/>
                <a:gd name="connsiteY1" fmla="*/ 0 h 1221367"/>
                <a:gd name="connsiteX2" fmla="*/ 27677 w 72848"/>
                <a:gd name="connsiteY2" fmla="*/ 0 h 1221367"/>
                <a:gd name="connsiteX3" fmla="*/ 748 w 72848"/>
                <a:gd name="connsiteY3" fmla="*/ 359634 h 1221367"/>
                <a:gd name="connsiteX4" fmla="*/ 748 w 72848"/>
                <a:gd name="connsiteY4" fmla="*/ 1221367 h 1221367"/>
                <a:gd name="connsiteX5" fmla="*/ 72848 w 72848"/>
                <a:gd name="connsiteY5" fmla="*/ 1221367 h 1221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48" h="1221367">
                  <a:moveTo>
                    <a:pt x="72848" y="1221367"/>
                  </a:moveTo>
                  <a:cubicBezTo>
                    <a:pt x="72848" y="1221367"/>
                    <a:pt x="35495" y="116403"/>
                    <a:pt x="65030" y="0"/>
                  </a:cubicBezTo>
                  <a:lnTo>
                    <a:pt x="27677" y="0"/>
                  </a:lnTo>
                  <a:cubicBezTo>
                    <a:pt x="27677" y="0"/>
                    <a:pt x="-5333" y="94686"/>
                    <a:pt x="748" y="359634"/>
                  </a:cubicBezTo>
                  <a:cubicBezTo>
                    <a:pt x="5091" y="518603"/>
                    <a:pt x="748" y="1221367"/>
                    <a:pt x="748" y="1221367"/>
                  </a:cubicBezTo>
                  <a:lnTo>
                    <a:pt x="72848" y="1221367"/>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5" name="任意多边形: 形状 154">
              <a:extLst>
                <a:ext uri="{FF2B5EF4-FFF2-40B4-BE49-F238E27FC236}">
                  <a16:creationId xmlns:a16="http://schemas.microsoft.com/office/drawing/2014/main" id="{1D7A34C6-F08D-D4E9-E5E0-5B213BBCD472}"/>
                </a:ext>
              </a:extLst>
            </p:cNvPr>
            <p:cNvSpPr/>
            <p:nvPr/>
          </p:nvSpPr>
          <p:spPr>
            <a:xfrm>
              <a:off x="14569653" y="2946066"/>
              <a:ext cx="362276" cy="163312"/>
            </a:xfrm>
            <a:custGeom>
              <a:avLst/>
              <a:gdLst>
                <a:gd name="connsiteX0" fmla="*/ 362276 w 362276"/>
                <a:gd name="connsiteY0" fmla="*/ 0 h 163312"/>
                <a:gd name="connsiteX1" fmla="*/ 141631 w 362276"/>
                <a:gd name="connsiteY1" fmla="*/ 113797 h 163312"/>
                <a:gd name="connsiteX2" fmla="*/ 905 w 362276"/>
                <a:gd name="connsiteY2" fmla="*/ 125959 h 163312"/>
                <a:gd name="connsiteX3" fmla="*/ 141631 w 362276"/>
                <a:gd name="connsiteY3" fmla="*/ 163312 h 163312"/>
                <a:gd name="connsiteX4" fmla="*/ 362276 w 362276"/>
                <a:gd name="connsiteY4" fmla="*/ 0 h 163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276" h="163312">
                  <a:moveTo>
                    <a:pt x="362276" y="0"/>
                  </a:moveTo>
                  <a:cubicBezTo>
                    <a:pt x="362276" y="0"/>
                    <a:pt x="181591" y="114666"/>
                    <a:pt x="141631" y="113797"/>
                  </a:cubicBezTo>
                  <a:cubicBezTo>
                    <a:pt x="102540" y="112929"/>
                    <a:pt x="-11257" y="110322"/>
                    <a:pt x="905" y="125959"/>
                  </a:cubicBezTo>
                  <a:cubicBezTo>
                    <a:pt x="13066" y="141595"/>
                    <a:pt x="141631" y="163312"/>
                    <a:pt x="141631" y="163312"/>
                  </a:cubicBezTo>
                  <a:lnTo>
                    <a:pt x="362276" y="0"/>
                  </a:lnTo>
                  <a:close/>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6" name="任意多边形: 形状 155">
              <a:extLst>
                <a:ext uri="{FF2B5EF4-FFF2-40B4-BE49-F238E27FC236}">
                  <a16:creationId xmlns:a16="http://schemas.microsoft.com/office/drawing/2014/main" id="{FAE28190-5883-52E5-1395-46F0AFEE1E3F}"/>
                </a:ext>
              </a:extLst>
            </p:cNvPr>
            <p:cNvSpPr/>
            <p:nvPr/>
          </p:nvSpPr>
          <p:spPr>
            <a:xfrm>
              <a:off x="14710415" y="2495219"/>
              <a:ext cx="1333427" cy="762797"/>
            </a:xfrm>
            <a:custGeom>
              <a:avLst/>
              <a:gdLst>
                <a:gd name="connsiteX0" fmla="*/ 234544 w 1333427"/>
                <a:gd name="connsiteY0" fmla="*/ 692340 h 762797"/>
                <a:gd name="connsiteX1" fmla="*/ 1207468 w 1333427"/>
                <a:gd name="connsiteY1" fmla="*/ 550745 h 762797"/>
                <a:gd name="connsiteX2" fmla="*/ 1333427 w 1333427"/>
                <a:gd name="connsiteY2" fmla="*/ 258867 h 762797"/>
                <a:gd name="connsiteX3" fmla="*/ 1065005 w 1333427"/>
                <a:gd name="connsiteY3" fmla="*/ 0 h 762797"/>
                <a:gd name="connsiteX4" fmla="*/ 879975 w 1333427"/>
                <a:gd name="connsiteY4" fmla="*/ 465614 h 762797"/>
                <a:gd name="connsiteX5" fmla="*/ 309251 w 1333427"/>
                <a:gd name="connsiteY5" fmla="*/ 469957 h 762797"/>
                <a:gd name="connsiteX6" fmla="*/ 273635 w 1333427"/>
                <a:gd name="connsiteY6" fmla="*/ 438685 h 762797"/>
                <a:gd name="connsiteX7" fmla="*/ 245837 w 1333427"/>
                <a:gd name="connsiteY7" fmla="*/ 401331 h 762797"/>
                <a:gd name="connsiteX8" fmla="*/ 224989 w 1333427"/>
                <a:gd name="connsiteY8" fmla="*/ 346604 h 762797"/>
                <a:gd name="connsiteX9" fmla="*/ 191979 w 1333427"/>
                <a:gd name="connsiteY9" fmla="*/ 337049 h 762797"/>
                <a:gd name="connsiteX10" fmla="*/ 220645 w 1333427"/>
                <a:gd name="connsiteY10" fmla="*/ 449109 h 762797"/>
                <a:gd name="connsiteX11" fmla="*/ 0 w 1333427"/>
                <a:gd name="connsiteY11" fmla="*/ 611553 h 762797"/>
                <a:gd name="connsiteX12" fmla="*/ 234544 w 1333427"/>
                <a:gd name="connsiteY12" fmla="*/ 692340 h 76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427" h="762797">
                  <a:moveTo>
                    <a:pt x="234544" y="692340"/>
                  </a:moveTo>
                  <a:cubicBezTo>
                    <a:pt x="234544" y="692340"/>
                    <a:pt x="1090196" y="922541"/>
                    <a:pt x="1207468" y="550745"/>
                  </a:cubicBezTo>
                  <a:cubicBezTo>
                    <a:pt x="1331690" y="156363"/>
                    <a:pt x="1333427" y="258867"/>
                    <a:pt x="1333427" y="258867"/>
                  </a:cubicBezTo>
                  <a:lnTo>
                    <a:pt x="1065005" y="0"/>
                  </a:lnTo>
                  <a:cubicBezTo>
                    <a:pt x="1065005" y="0"/>
                    <a:pt x="920803" y="455190"/>
                    <a:pt x="879975" y="465614"/>
                  </a:cubicBezTo>
                  <a:cubicBezTo>
                    <a:pt x="654987" y="522947"/>
                    <a:pt x="399594" y="486462"/>
                    <a:pt x="309251" y="469957"/>
                  </a:cubicBezTo>
                  <a:cubicBezTo>
                    <a:pt x="298827" y="461270"/>
                    <a:pt x="287534" y="451715"/>
                    <a:pt x="273635" y="438685"/>
                  </a:cubicBezTo>
                  <a:cubicBezTo>
                    <a:pt x="262342" y="428261"/>
                    <a:pt x="252787" y="415230"/>
                    <a:pt x="245837" y="401331"/>
                  </a:cubicBezTo>
                  <a:cubicBezTo>
                    <a:pt x="237150" y="383958"/>
                    <a:pt x="226726" y="361372"/>
                    <a:pt x="224989" y="346604"/>
                  </a:cubicBezTo>
                  <a:cubicBezTo>
                    <a:pt x="222383" y="328362"/>
                    <a:pt x="199797" y="323150"/>
                    <a:pt x="191979" y="337049"/>
                  </a:cubicBezTo>
                  <a:cubicBezTo>
                    <a:pt x="184161" y="350948"/>
                    <a:pt x="189373" y="400463"/>
                    <a:pt x="220645" y="449109"/>
                  </a:cubicBezTo>
                  <a:cubicBezTo>
                    <a:pt x="220645" y="449109"/>
                    <a:pt x="16505" y="580280"/>
                    <a:pt x="0" y="611553"/>
                  </a:cubicBezTo>
                  <a:lnTo>
                    <a:pt x="234544" y="692340"/>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7" name="任意多边形: 形状 156">
              <a:extLst>
                <a:ext uri="{FF2B5EF4-FFF2-40B4-BE49-F238E27FC236}">
                  <a16:creationId xmlns:a16="http://schemas.microsoft.com/office/drawing/2014/main" id="{23AFC1AC-5E9B-FBC7-B3C3-6720DC7A78A3}"/>
                </a:ext>
              </a:extLst>
            </p:cNvPr>
            <p:cNvSpPr/>
            <p:nvPr/>
          </p:nvSpPr>
          <p:spPr>
            <a:xfrm>
              <a:off x="15612976" y="2183362"/>
              <a:ext cx="448594" cy="887793"/>
            </a:xfrm>
            <a:custGeom>
              <a:avLst/>
              <a:gdLst>
                <a:gd name="connsiteX0" fmla="*/ 244969 w 448594"/>
                <a:gd name="connsiteY0" fmla="*/ 0 h 887793"/>
                <a:gd name="connsiteX1" fmla="*/ 448240 w 448594"/>
                <a:gd name="connsiteY1" fmla="*/ 344867 h 887793"/>
                <a:gd name="connsiteX2" fmla="*/ 331837 w 448594"/>
                <a:gd name="connsiteY2" fmla="*/ 887793 h 887793"/>
                <a:gd name="connsiteX3" fmla="*/ 0 w 448594"/>
                <a:gd name="connsiteY3" fmla="*/ 714926 h 887793"/>
                <a:gd name="connsiteX4" fmla="*/ 244969 w 448594"/>
                <a:gd name="connsiteY4" fmla="*/ 0 h 887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594" h="887793">
                  <a:moveTo>
                    <a:pt x="244969" y="0"/>
                  </a:moveTo>
                  <a:cubicBezTo>
                    <a:pt x="244969" y="0"/>
                    <a:pt x="440422" y="37353"/>
                    <a:pt x="448240" y="344867"/>
                  </a:cubicBezTo>
                  <a:cubicBezTo>
                    <a:pt x="456058" y="652380"/>
                    <a:pt x="331837" y="887793"/>
                    <a:pt x="331837" y="887793"/>
                  </a:cubicBezTo>
                  <a:lnTo>
                    <a:pt x="0" y="714926"/>
                  </a:lnTo>
                  <a:lnTo>
                    <a:pt x="244969" y="0"/>
                  </a:lnTo>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8" name="任意多边形: 形状 157">
              <a:extLst>
                <a:ext uri="{FF2B5EF4-FFF2-40B4-BE49-F238E27FC236}">
                  <a16:creationId xmlns:a16="http://schemas.microsoft.com/office/drawing/2014/main" id="{7C4F5D52-61DB-4B5A-57A7-2ABEEAD1BBA2}"/>
                </a:ext>
              </a:extLst>
            </p:cNvPr>
            <p:cNvSpPr/>
            <p:nvPr/>
          </p:nvSpPr>
          <p:spPr>
            <a:xfrm>
              <a:off x="16361644" y="5067388"/>
              <a:ext cx="1046778" cy="151150"/>
            </a:xfrm>
            <a:custGeom>
              <a:avLst/>
              <a:gdLst>
                <a:gd name="connsiteX0" fmla="*/ 972056 w 1046778"/>
                <a:gd name="connsiteY0" fmla="*/ 151150 h 151150"/>
                <a:gd name="connsiteX1" fmla="*/ 75575 w 1046778"/>
                <a:gd name="connsiteY1" fmla="*/ 151150 h 151150"/>
                <a:gd name="connsiteX2" fmla="*/ 0 w 1046778"/>
                <a:gd name="connsiteY2" fmla="*/ 75575 h 151150"/>
                <a:gd name="connsiteX3" fmla="*/ 0 w 1046778"/>
                <a:gd name="connsiteY3" fmla="*/ 75575 h 151150"/>
                <a:gd name="connsiteX4" fmla="*/ 75575 w 1046778"/>
                <a:gd name="connsiteY4" fmla="*/ 0 h 151150"/>
                <a:gd name="connsiteX5" fmla="*/ 971187 w 1046778"/>
                <a:gd name="connsiteY5" fmla="*/ 0 h 151150"/>
                <a:gd name="connsiteX6" fmla="*/ 1046762 w 1046778"/>
                <a:gd name="connsiteY6" fmla="*/ 75575 h 151150"/>
                <a:gd name="connsiteX7" fmla="*/ 1046762 w 1046778"/>
                <a:gd name="connsiteY7" fmla="*/ 75575 h 151150"/>
                <a:gd name="connsiteX8" fmla="*/ 972056 w 1046778"/>
                <a:gd name="connsiteY8" fmla="*/ 151150 h 15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6778" h="151150">
                  <a:moveTo>
                    <a:pt x="972056" y="151150"/>
                  </a:moveTo>
                  <a:lnTo>
                    <a:pt x="75575" y="151150"/>
                  </a:lnTo>
                  <a:cubicBezTo>
                    <a:pt x="33879" y="151150"/>
                    <a:pt x="0" y="117272"/>
                    <a:pt x="0" y="75575"/>
                  </a:cubicBezTo>
                  <a:lnTo>
                    <a:pt x="0" y="75575"/>
                  </a:lnTo>
                  <a:cubicBezTo>
                    <a:pt x="0" y="33878"/>
                    <a:pt x="33879" y="0"/>
                    <a:pt x="75575" y="0"/>
                  </a:cubicBezTo>
                  <a:lnTo>
                    <a:pt x="971187" y="0"/>
                  </a:lnTo>
                  <a:cubicBezTo>
                    <a:pt x="1012884" y="0"/>
                    <a:pt x="1046762" y="33878"/>
                    <a:pt x="1046762" y="75575"/>
                  </a:cubicBezTo>
                  <a:lnTo>
                    <a:pt x="1046762" y="75575"/>
                  </a:lnTo>
                  <a:cubicBezTo>
                    <a:pt x="1047631" y="117272"/>
                    <a:pt x="1013752" y="151150"/>
                    <a:pt x="972056" y="151150"/>
                  </a:cubicBezTo>
                  <a:close/>
                </a:path>
              </a:pathLst>
            </a:custGeom>
            <a:solidFill>
              <a:srgbClr val="D3D3D3"/>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159" name="图形 70">
              <a:extLst>
                <a:ext uri="{FF2B5EF4-FFF2-40B4-BE49-F238E27FC236}">
                  <a16:creationId xmlns:a16="http://schemas.microsoft.com/office/drawing/2014/main" id="{057CF75F-5DB9-6A29-2710-86C346496482}"/>
                </a:ext>
              </a:extLst>
            </p:cNvPr>
            <p:cNvGrpSpPr/>
            <p:nvPr/>
          </p:nvGrpSpPr>
          <p:grpSpPr>
            <a:xfrm>
              <a:off x="16626368" y="5169023"/>
              <a:ext cx="916908" cy="1073915"/>
              <a:chOff x="8546577" y="5497575"/>
              <a:chExt cx="916908" cy="1073915"/>
            </a:xfrm>
            <a:solidFill>
              <a:srgbClr val="0B4870"/>
            </a:solidFill>
          </p:grpSpPr>
          <p:sp>
            <p:nvSpPr>
              <p:cNvPr id="185" name="任意多边形: 形状 184">
                <a:extLst>
                  <a:ext uri="{FF2B5EF4-FFF2-40B4-BE49-F238E27FC236}">
                    <a16:creationId xmlns:a16="http://schemas.microsoft.com/office/drawing/2014/main" id="{F94226D4-33D4-4866-C587-FFF0C67B4E31}"/>
                  </a:ext>
                </a:extLst>
              </p:cNvPr>
              <p:cNvSpPr/>
              <p:nvPr/>
            </p:nvSpPr>
            <p:spPr>
              <a:xfrm rot="-5400000">
                <a:off x="8967486" y="6078116"/>
                <a:ext cx="76444" cy="771389"/>
              </a:xfrm>
              <a:custGeom>
                <a:avLst/>
                <a:gdLst>
                  <a:gd name="connsiteX0" fmla="*/ 0 w 76444"/>
                  <a:gd name="connsiteY0" fmla="*/ 0 h 771389"/>
                  <a:gd name="connsiteX1" fmla="*/ 76444 w 76444"/>
                  <a:gd name="connsiteY1" fmla="*/ 0 h 771389"/>
                  <a:gd name="connsiteX2" fmla="*/ 76444 w 76444"/>
                  <a:gd name="connsiteY2" fmla="*/ 771390 h 771389"/>
                  <a:gd name="connsiteX3" fmla="*/ 0 w 76444"/>
                  <a:gd name="connsiteY3" fmla="*/ 771390 h 771389"/>
                </a:gdLst>
                <a:ahLst/>
                <a:cxnLst>
                  <a:cxn ang="0">
                    <a:pos x="connsiteX0" y="connsiteY0"/>
                  </a:cxn>
                  <a:cxn ang="0">
                    <a:pos x="connsiteX1" y="connsiteY1"/>
                  </a:cxn>
                  <a:cxn ang="0">
                    <a:pos x="connsiteX2" y="connsiteY2"/>
                  </a:cxn>
                  <a:cxn ang="0">
                    <a:pos x="connsiteX3" y="connsiteY3"/>
                  </a:cxn>
                </a:cxnLst>
                <a:rect l="l" t="t" r="r" b="b"/>
                <a:pathLst>
                  <a:path w="76444" h="771389">
                    <a:moveTo>
                      <a:pt x="0" y="0"/>
                    </a:moveTo>
                    <a:lnTo>
                      <a:pt x="76444" y="0"/>
                    </a:lnTo>
                    <a:lnTo>
                      <a:pt x="76444" y="771390"/>
                    </a:lnTo>
                    <a:lnTo>
                      <a:pt x="0" y="771390"/>
                    </a:ln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6" name="任意多边形: 形状 185">
                <a:extLst>
                  <a:ext uri="{FF2B5EF4-FFF2-40B4-BE49-F238E27FC236}">
                    <a16:creationId xmlns:a16="http://schemas.microsoft.com/office/drawing/2014/main" id="{C64BCE64-5CB7-ED1B-ACE5-13AE8F57A4CD}"/>
                  </a:ext>
                </a:extLst>
              </p:cNvPr>
              <p:cNvSpPr/>
              <p:nvPr/>
            </p:nvSpPr>
            <p:spPr>
              <a:xfrm>
                <a:off x="8546577" y="6425972"/>
                <a:ext cx="145518" cy="145518"/>
              </a:xfrm>
              <a:custGeom>
                <a:avLst/>
                <a:gdLst>
                  <a:gd name="connsiteX0" fmla="*/ 144425 w 145518"/>
                  <a:gd name="connsiteY0" fmla="*/ 61032 h 145518"/>
                  <a:gd name="connsiteX1" fmla="*/ 84486 w 145518"/>
                  <a:gd name="connsiteY1" fmla="*/ 144425 h 145518"/>
                  <a:gd name="connsiteX2" fmla="*/ 1093 w 145518"/>
                  <a:gd name="connsiteY2" fmla="*/ 84487 h 145518"/>
                  <a:gd name="connsiteX3" fmla="*/ 61032 w 145518"/>
                  <a:gd name="connsiteY3" fmla="*/ 1093 h 145518"/>
                  <a:gd name="connsiteX4" fmla="*/ 144425 w 145518"/>
                  <a:gd name="connsiteY4" fmla="*/ 61032 h 145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518" h="145518">
                    <a:moveTo>
                      <a:pt x="144425" y="61032"/>
                    </a:moveTo>
                    <a:cubicBezTo>
                      <a:pt x="151375" y="100991"/>
                      <a:pt x="124446" y="138345"/>
                      <a:pt x="84486" y="144425"/>
                    </a:cubicBezTo>
                    <a:cubicBezTo>
                      <a:pt x="44527" y="151375"/>
                      <a:pt x="7174" y="124446"/>
                      <a:pt x="1093" y="84487"/>
                    </a:cubicBezTo>
                    <a:cubicBezTo>
                      <a:pt x="-5857" y="44527"/>
                      <a:pt x="21073" y="7174"/>
                      <a:pt x="61032" y="1093"/>
                    </a:cubicBezTo>
                    <a:cubicBezTo>
                      <a:pt x="100991" y="-5857"/>
                      <a:pt x="138345" y="21073"/>
                      <a:pt x="144425" y="61032"/>
                    </a:cubicBez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7" name="任意多边形: 形状 186">
                <a:extLst>
                  <a:ext uri="{FF2B5EF4-FFF2-40B4-BE49-F238E27FC236}">
                    <a16:creationId xmlns:a16="http://schemas.microsoft.com/office/drawing/2014/main" id="{8F3F85BD-A05C-585B-7E5B-5A20F37B429D}"/>
                  </a:ext>
                </a:extLst>
              </p:cNvPr>
              <p:cNvSpPr/>
              <p:nvPr/>
            </p:nvSpPr>
            <p:spPr>
              <a:xfrm>
                <a:off x="8963768" y="5497575"/>
                <a:ext cx="76444" cy="959025"/>
              </a:xfrm>
              <a:custGeom>
                <a:avLst/>
                <a:gdLst>
                  <a:gd name="connsiteX0" fmla="*/ 0 w 76444"/>
                  <a:gd name="connsiteY0" fmla="*/ 0 h 959025"/>
                  <a:gd name="connsiteX1" fmla="*/ 76444 w 76444"/>
                  <a:gd name="connsiteY1" fmla="*/ 0 h 959025"/>
                  <a:gd name="connsiteX2" fmla="*/ 76444 w 76444"/>
                  <a:gd name="connsiteY2" fmla="*/ 959025 h 959025"/>
                  <a:gd name="connsiteX3" fmla="*/ 0 w 76444"/>
                  <a:gd name="connsiteY3" fmla="*/ 959025 h 959025"/>
                </a:gdLst>
                <a:ahLst/>
                <a:cxnLst>
                  <a:cxn ang="0">
                    <a:pos x="connsiteX0" y="connsiteY0"/>
                  </a:cxn>
                  <a:cxn ang="0">
                    <a:pos x="connsiteX1" y="connsiteY1"/>
                  </a:cxn>
                  <a:cxn ang="0">
                    <a:pos x="connsiteX2" y="connsiteY2"/>
                  </a:cxn>
                  <a:cxn ang="0">
                    <a:pos x="connsiteX3" y="connsiteY3"/>
                  </a:cxn>
                </a:cxnLst>
                <a:rect l="l" t="t" r="r" b="b"/>
                <a:pathLst>
                  <a:path w="76444" h="959025">
                    <a:moveTo>
                      <a:pt x="0" y="0"/>
                    </a:moveTo>
                    <a:lnTo>
                      <a:pt x="76444" y="0"/>
                    </a:lnTo>
                    <a:lnTo>
                      <a:pt x="76444" y="959025"/>
                    </a:lnTo>
                    <a:lnTo>
                      <a:pt x="0" y="959025"/>
                    </a:ln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8" name="任意多边形: 形状 187">
                <a:extLst>
                  <a:ext uri="{FF2B5EF4-FFF2-40B4-BE49-F238E27FC236}">
                    <a16:creationId xmlns:a16="http://schemas.microsoft.com/office/drawing/2014/main" id="{5F21797B-606F-2351-8418-FB384AAD0CDA}"/>
                  </a:ext>
                </a:extLst>
              </p:cNvPr>
              <p:cNvSpPr/>
              <p:nvPr/>
            </p:nvSpPr>
            <p:spPr>
              <a:xfrm>
                <a:off x="9317967" y="6425972"/>
                <a:ext cx="145518" cy="145518"/>
              </a:xfrm>
              <a:custGeom>
                <a:avLst/>
                <a:gdLst>
                  <a:gd name="connsiteX0" fmla="*/ 144425 w 145518"/>
                  <a:gd name="connsiteY0" fmla="*/ 61032 h 145518"/>
                  <a:gd name="connsiteX1" fmla="*/ 84486 w 145518"/>
                  <a:gd name="connsiteY1" fmla="*/ 144425 h 145518"/>
                  <a:gd name="connsiteX2" fmla="*/ 1093 w 145518"/>
                  <a:gd name="connsiteY2" fmla="*/ 84487 h 145518"/>
                  <a:gd name="connsiteX3" fmla="*/ 61032 w 145518"/>
                  <a:gd name="connsiteY3" fmla="*/ 1093 h 145518"/>
                  <a:gd name="connsiteX4" fmla="*/ 144425 w 145518"/>
                  <a:gd name="connsiteY4" fmla="*/ 61032 h 145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518" h="145518">
                    <a:moveTo>
                      <a:pt x="144425" y="61032"/>
                    </a:moveTo>
                    <a:cubicBezTo>
                      <a:pt x="151375" y="100991"/>
                      <a:pt x="124446" y="138345"/>
                      <a:pt x="84486" y="144425"/>
                    </a:cubicBezTo>
                    <a:cubicBezTo>
                      <a:pt x="44527" y="151375"/>
                      <a:pt x="7173" y="124446"/>
                      <a:pt x="1093" y="84487"/>
                    </a:cubicBezTo>
                    <a:cubicBezTo>
                      <a:pt x="-5857" y="44527"/>
                      <a:pt x="21072" y="7174"/>
                      <a:pt x="61032" y="1093"/>
                    </a:cubicBezTo>
                    <a:cubicBezTo>
                      <a:pt x="100991" y="-5857"/>
                      <a:pt x="138345" y="21073"/>
                      <a:pt x="144425" y="61032"/>
                    </a:cubicBezTo>
                    <a:close/>
                  </a:path>
                </a:pathLst>
              </a:custGeom>
              <a:solidFill>
                <a:schemeClr val="accent4">
                  <a:lumMod val="5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160" name="任意多边形: 形状 159">
              <a:extLst>
                <a:ext uri="{FF2B5EF4-FFF2-40B4-BE49-F238E27FC236}">
                  <a16:creationId xmlns:a16="http://schemas.microsoft.com/office/drawing/2014/main" id="{ED8F5C32-19B6-B1A6-0741-9B9B84F36B42}"/>
                </a:ext>
              </a:extLst>
            </p:cNvPr>
            <p:cNvSpPr/>
            <p:nvPr/>
          </p:nvSpPr>
          <p:spPr>
            <a:xfrm>
              <a:off x="16635980" y="3648829"/>
              <a:ext cx="1422368" cy="1569708"/>
            </a:xfrm>
            <a:custGeom>
              <a:avLst/>
              <a:gdLst>
                <a:gd name="connsiteX0" fmla="*/ 932264 w 1422368"/>
                <a:gd name="connsiteY0" fmla="*/ 1569709 h 1569708"/>
                <a:gd name="connsiteX1" fmla="*/ 86167 w 1422368"/>
                <a:gd name="connsiteY1" fmla="*/ 1569709 h 1569708"/>
                <a:gd name="connsiteX2" fmla="*/ 3642 w 1422368"/>
                <a:gd name="connsiteY2" fmla="*/ 1456780 h 1569708"/>
                <a:gd name="connsiteX3" fmla="*/ 407580 w 1422368"/>
                <a:gd name="connsiteY3" fmla="*/ 63414 h 1569708"/>
                <a:gd name="connsiteX4" fmla="*/ 490104 w 1422368"/>
                <a:gd name="connsiteY4" fmla="*/ 0 h 1569708"/>
                <a:gd name="connsiteX5" fmla="*/ 1336201 w 1422368"/>
                <a:gd name="connsiteY5" fmla="*/ 0 h 1569708"/>
                <a:gd name="connsiteX6" fmla="*/ 1418726 w 1422368"/>
                <a:gd name="connsiteY6" fmla="*/ 112929 h 1569708"/>
                <a:gd name="connsiteX7" fmla="*/ 1014789 w 1422368"/>
                <a:gd name="connsiteY7" fmla="*/ 1506295 h 1569708"/>
                <a:gd name="connsiteX8" fmla="*/ 932264 w 1422368"/>
                <a:gd name="connsiteY8" fmla="*/ 1569709 h 156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368" h="1569708">
                  <a:moveTo>
                    <a:pt x="932264" y="1569709"/>
                  </a:moveTo>
                  <a:lnTo>
                    <a:pt x="86167" y="1569709"/>
                  </a:lnTo>
                  <a:cubicBezTo>
                    <a:pt x="28834" y="1569709"/>
                    <a:pt x="-12863" y="1513244"/>
                    <a:pt x="3642" y="1456780"/>
                  </a:cubicBezTo>
                  <a:lnTo>
                    <a:pt x="407580" y="63414"/>
                  </a:lnTo>
                  <a:cubicBezTo>
                    <a:pt x="418004" y="26060"/>
                    <a:pt x="451882" y="0"/>
                    <a:pt x="490104" y="0"/>
                  </a:cubicBezTo>
                  <a:lnTo>
                    <a:pt x="1336201" y="0"/>
                  </a:lnTo>
                  <a:cubicBezTo>
                    <a:pt x="1393534" y="0"/>
                    <a:pt x="1435231" y="56464"/>
                    <a:pt x="1418726" y="112929"/>
                  </a:cubicBezTo>
                  <a:lnTo>
                    <a:pt x="1014789" y="1506295"/>
                  </a:lnTo>
                  <a:cubicBezTo>
                    <a:pt x="1004364" y="1544517"/>
                    <a:pt x="970486" y="1569709"/>
                    <a:pt x="932264" y="1569709"/>
                  </a:cubicBezTo>
                  <a:close/>
                </a:path>
              </a:pathLst>
            </a:custGeom>
            <a:solidFill>
              <a:schemeClr val="accent5">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1" name="任意多边形: 形状 160">
              <a:extLst>
                <a:ext uri="{FF2B5EF4-FFF2-40B4-BE49-F238E27FC236}">
                  <a16:creationId xmlns:a16="http://schemas.microsoft.com/office/drawing/2014/main" id="{9491E9D6-11CB-2FBB-3255-2FF66CFBAEE2}"/>
                </a:ext>
              </a:extLst>
            </p:cNvPr>
            <p:cNvSpPr/>
            <p:nvPr/>
          </p:nvSpPr>
          <p:spPr>
            <a:xfrm>
              <a:off x="16628162" y="3648829"/>
              <a:ext cx="1313782" cy="1569708"/>
            </a:xfrm>
            <a:custGeom>
              <a:avLst/>
              <a:gdLst>
                <a:gd name="connsiteX0" fmla="*/ 823678 w 1313782"/>
                <a:gd name="connsiteY0" fmla="*/ 1569709 h 1569708"/>
                <a:gd name="connsiteX1" fmla="*/ 86167 w 1313782"/>
                <a:gd name="connsiteY1" fmla="*/ 1569709 h 1569708"/>
                <a:gd name="connsiteX2" fmla="*/ 3642 w 1313782"/>
                <a:gd name="connsiteY2" fmla="*/ 1456780 h 1569708"/>
                <a:gd name="connsiteX3" fmla="*/ 407580 w 1313782"/>
                <a:gd name="connsiteY3" fmla="*/ 63414 h 1569708"/>
                <a:gd name="connsiteX4" fmla="*/ 490104 w 1313782"/>
                <a:gd name="connsiteY4" fmla="*/ 0 h 1569708"/>
                <a:gd name="connsiteX5" fmla="*/ 1227616 w 1313782"/>
                <a:gd name="connsiteY5" fmla="*/ 0 h 1569708"/>
                <a:gd name="connsiteX6" fmla="*/ 1310140 w 1313782"/>
                <a:gd name="connsiteY6" fmla="*/ 112929 h 1569708"/>
                <a:gd name="connsiteX7" fmla="*/ 906203 w 1313782"/>
                <a:gd name="connsiteY7" fmla="*/ 1506295 h 1569708"/>
                <a:gd name="connsiteX8" fmla="*/ 823678 w 1313782"/>
                <a:gd name="connsiteY8" fmla="*/ 1569709 h 1569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3782" h="1569708">
                  <a:moveTo>
                    <a:pt x="823678" y="1569709"/>
                  </a:moveTo>
                  <a:lnTo>
                    <a:pt x="86167" y="1569709"/>
                  </a:lnTo>
                  <a:cubicBezTo>
                    <a:pt x="28834" y="1569709"/>
                    <a:pt x="-12863" y="1513244"/>
                    <a:pt x="3642" y="1456780"/>
                  </a:cubicBezTo>
                  <a:lnTo>
                    <a:pt x="407580" y="63414"/>
                  </a:lnTo>
                  <a:cubicBezTo>
                    <a:pt x="418004" y="26060"/>
                    <a:pt x="451882" y="0"/>
                    <a:pt x="490104" y="0"/>
                  </a:cubicBezTo>
                  <a:lnTo>
                    <a:pt x="1227616" y="0"/>
                  </a:lnTo>
                  <a:cubicBezTo>
                    <a:pt x="1284949" y="0"/>
                    <a:pt x="1326646" y="56464"/>
                    <a:pt x="1310140" y="112929"/>
                  </a:cubicBezTo>
                  <a:lnTo>
                    <a:pt x="906203" y="1506295"/>
                  </a:lnTo>
                  <a:cubicBezTo>
                    <a:pt x="895779" y="1544517"/>
                    <a:pt x="861901" y="1569709"/>
                    <a:pt x="823678" y="1569709"/>
                  </a:cubicBezTo>
                  <a:close/>
                </a:path>
              </a:pathLst>
            </a:custGeom>
            <a:solidFill>
              <a:schemeClr val="accent5">
                <a:lumMod val="60000"/>
                <a:lumOff val="4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2" name="任意多边形: 形状 161">
              <a:extLst>
                <a:ext uri="{FF2B5EF4-FFF2-40B4-BE49-F238E27FC236}">
                  <a16:creationId xmlns:a16="http://schemas.microsoft.com/office/drawing/2014/main" id="{E4884C5B-A305-0355-BE77-740EEE2C330A}"/>
                </a:ext>
              </a:extLst>
            </p:cNvPr>
            <p:cNvSpPr/>
            <p:nvPr/>
          </p:nvSpPr>
          <p:spPr>
            <a:xfrm>
              <a:off x="16596188" y="5067388"/>
              <a:ext cx="1046778" cy="151150"/>
            </a:xfrm>
            <a:custGeom>
              <a:avLst/>
              <a:gdLst>
                <a:gd name="connsiteX0" fmla="*/ 972056 w 1046778"/>
                <a:gd name="connsiteY0" fmla="*/ 151150 h 151150"/>
                <a:gd name="connsiteX1" fmla="*/ 75575 w 1046778"/>
                <a:gd name="connsiteY1" fmla="*/ 151150 h 151150"/>
                <a:gd name="connsiteX2" fmla="*/ 0 w 1046778"/>
                <a:gd name="connsiteY2" fmla="*/ 75575 h 151150"/>
                <a:gd name="connsiteX3" fmla="*/ 0 w 1046778"/>
                <a:gd name="connsiteY3" fmla="*/ 75575 h 151150"/>
                <a:gd name="connsiteX4" fmla="*/ 75575 w 1046778"/>
                <a:gd name="connsiteY4" fmla="*/ 0 h 151150"/>
                <a:gd name="connsiteX5" fmla="*/ 971187 w 1046778"/>
                <a:gd name="connsiteY5" fmla="*/ 0 h 151150"/>
                <a:gd name="connsiteX6" fmla="*/ 1046762 w 1046778"/>
                <a:gd name="connsiteY6" fmla="*/ 75575 h 151150"/>
                <a:gd name="connsiteX7" fmla="*/ 1046762 w 1046778"/>
                <a:gd name="connsiteY7" fmla="*/ 75575 h 151150"/>
                <a:gd name="connsiteX8" fmla="*/ 972056 w 1046778"/>
                <a:gd name="connsiteY8" fmla="*/ 151150 h 15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6778" h="151150">
                  <a:moveTo>
                    <a:pt x="972056" y="151150"/>
                  </a:moveTo>
                  <a:lnTo>
                    <a:pt x="75575" y="151150"/>
                  </a:lnTo>
                  <a:cubicBezTo>
                    <a:pt x="33879" y="151150"/>
                    <a:pt x="0" y="117272"/>
                    <a:pt x="0" y="75575"/>
                  </a:cubicBezTo>
                  <a:lnTo>
                    <a:pt x="0" y="75575"/>
                  </a:lnTo>
                  <a:cubicBezTo>
                    <a:pt x="0" y="33878"/>
                    <a:pt x="33879" y="0"/>
                    <a:pt x="75575" y="0"/>
                  </a:cubicBezTo>
                  <a:lnTo>
                    <a:pt x="971187" y="0"/>
                  </a:lnTo>
                  <a:cubicBezTo>
                    <a:pt x="1012884" y="0"/>
                    <a:pt x="1046762" y="33878"/>
                    <a:pt x="1046762" y="75575"/>
                  </a:cubicBezTo>
                  <a:lnTo>
                    <a:pt x="1046762" y="75575"/>
                  </a:lnTo>
                  <a:cubicBezTo>
                    <a:pt x="1047631" y="117272"/>
                    <a:pt x="1013752" y="151150"/>
                    <a:pt x="972056" y="151150"/>
                  </a:cubicBezTo>
                  <a:close/>
                </a:path>
              </a:pathLst>
            </a:custGeom>
            <a:solidFill>
              <a:schemeClr val="accent5">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3" name="任意多边形: 形状 162">
              <a:extLst>
                <a:ext uri="{FF2B5EF4-FFF2-40B4-BE49-F238E27FC236}">
                  <a16:creationId xmlns:a16="http://schemas.microsoft.com/office/drawing/2014/main" id="{26043E66-FF7D-ABB1-C80E-119AAF66598D}"/>
                </a:ext>
              </a:extLst>
            </p:cNvPr>
            <p:cNvSpPr/>
            <p:nvPr/>
          </p:nvSpPr>
          <p:spPr>
            <a:xfrm>
              <a:off x="16628329" y="4035393"/>
              <a:ext cx="391775" cy="632400"/>
            </a:xfrm>
            <a:custGeom>
              <a:avLst/>
              <a:gdLst>
                <a:gd name="connsiteX0" fmla="*/ 198928 w 391775"/>
                <a:gd name="connsiteY0" fmla="*/ 0 h 632400"/>
                <a:gd name="connsiteX1" fmla="*/ 0 w 391775"/>
                <a:gd name="connsiteY1" fmla="*/ 529027 h 632400"/>
                <a:gd name="connsiteX2" fmla="*/ 46909 w 391775"/>
                <a:gd name="connsiteY2" fmla="*/ 632401 h 632400"/>
                <a:gd name="connsiteX3" fmla="*/ 315332 w 391775"/>
                <a:gd name="connsiteY3" fmla="*/ 585492 h 632400"/>
                <a:gd name="connsiteX4" fmla="*/ 391776 w 391775"/>
                <a:gd name="connsiteY4" fmla="*/ 19980 h 63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775" h="632400">
                  <a:moveTo>
                    <a:pt x="198928" y="0"/>
                  </a:moveTo>
                  <a:lnTo>
                    <a:pt x="0" y="529027"/>
                  </a:lnTo>
                  <a:lnTo>
                    <a:pt x="46909" y="632401"/>
                  </a:lnTo>
                  <a:lnTo>
                    <a:pt x="315332" y="585492"/>
                  </a:lnTo>
                  <a:lnTo>
                    <a:pt x="391776" y="19980"/>
                  </a:lnTo>
                  <a:close/>
                </a:path>
              </a:pathLst>
            </a:custGeom>
            <a:solidFill>
              <a:schemeClr val="accent2">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4" name="任意多边形: 形状 163">
              <a:extLst>
                <a:ext uri="{FF2B5EF4-FFF2-40B4-BE49-F238E27FC236}">
                  <a16:creationId xmlns:a16="http://schemas.microsoft.com/office/drawing/2014/main" id="{C4673795-9C03-06F4-AC7E-57B68A782903}"/>
                </a:ext>
              </a:extLst>
            </p:cNvPr>
            <p:cNvSpPr/>
            <p:nvPr/>
          </p:nvSpPr>
          <p:spPr>
            <a:xfrm>
              <a:off x="16756026" y="3778263"/>
              <a:ext cx="207615" cy="467350"/>
            </a:xfrm>
            <a:custGeom>
              <a:avLst/>
              <a:gdLst>
                <a:gd name="connsiteX0" fmla="*/ 191979 w 207615"/>
                <a:gd name="connsiteY0" fmla="*/ 0 h 467350"/>
                <a:gd name="connsiteX1" fmla="*/ 0 w 207615"/>
                <a:gd name="connsiteY1" fmla="*/ 353554 h 467350"/>
                <a:gd name="connsiteX2" fmla="*/ 207615 w 207615"/>
                <a:gd name="connsiteY2" fmla="*/ 467351 h 467350"/>
                <a:gd name="connsiteX3" fmla="*/ 191979 w 207615"/>
                <a:gd name="connsiteY3" fmla="*/ 0 h 467350"/>
              </a:gdLst>
              <a:ahLst/>
              <a:cxnLst>
                <a:cxn ang="0">
                  <a:pos x="connsiteX0" y="connsiteY0"/>
                </a:cxn>
                <a:cxn ang="0">
                  <a:pos x="connsiteX1" y="connsiteY1"/>
                </a:cxn>
                <a:cxn ang="0">
                  <a:pos x="connsiteX2" y="connsiteY2"/>
                </a:cxn>
                <a:cxn ang="0">
                  <a:pos x="connsiteX3" y="connsiteY3"/>
                </a:cxn>
              </a:cxnLst>
              <a:rect l="l" t="t" r="r" b="b"/>
              <a:pathLst>
                <a:path w="207615" h="467350">
                  <a:moveTo>
                    <a:pt x="191979" y="0"/>
                  </a:moveTo>
                  <a:cubicBezTo>
                    <a:pt x="191979" y="0"/>
                    <a:pt x="34747" y="82525"/>
                    <a:pt x="0" y="353554"/>
                  </a:cubicBezTo>
                  <a:lnTo>
                    <a:pt x="207615" y="467351"/>
                  </a:lnTo>
                  <a:lnTo>
                    <a:pt x="191979" y="0"/>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5" name="任意多边形: 形状 164">
              <a:extLst>
                <a:ext uri="{FF2B5EF4-FFF2-40B4-BE49-F238E27FC236}">
                  <a16:creationId xmlns:a16="http://schemas.microsoft.com/office/drawing/2014/main" id="{C0C51E7B-4CE6-2768-C1EA-D076A7D30E51}"/>
                </a:ext>
              </a:extLst>
            </p:cNvPr>
            <p:cNvSpPr/>
            <p:nvPr/>
          </p:nvSpPr>
          <p:spPr>
            <a:xfrm>
              <a:off x="16758632" y="3654042"/>
              <a:ext cx="1001590" cy="1251770"/>
            </a:xfrm>
            <a:custGeom>
              <a:avLst/>
              <a:gdLst>
                <a:gd name="connsiteX0" fmla="*/ 443028 w 1001590"/>
                <a:gd name="connsiteY0" fmla="*/ 20848 h 1251770"/>
                <a:gd name="connsiteX1" fmla="*/ 195454 w 1001590"/>
                <a:gd name="connsiteY1" fmla="*/ 125090 h 1251770"/>
                <a:gd name="connsiteX2" fmla="*/ 0 w 1001590"/>
                <a:gd name="connsiteY2" fmla="*/ 994641 h 1251770"/>
                <a:gd name="connsiteX3" fmla="*/ 653249 w 1001590"/>
                <a:gd name="connsiteY3" fmla="*/ 1251771 h 1251770"/>
                <a:gd name="connsiteX4" fmla="*/ 1001591 w 1001590"/>
                <a:gd name="connsiteY4" fmla="*/ 259736 h 1251770"/>
                <a:gd name="connsiteX5" fmla="*/ 618502 w 1001590"/>
                <a:gd name="connsiteY5" fmla="*/ 0 h 1251770"/>
                <a:gd name="connsiteX6" fmla="*/ 443028 w 1001590"/>
                <a:gd name="connsiteY6" fmla="*/ 20848 h 125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590" h="1251770">
                  <a:moveTo>
                    <a:pt x="443028" y="20848"/>
                  </a:moveTo>
                  <a:lnTo>
                    <a:pt x="195454" y="125090"/>
                  </a:lnTo>
                  <a:lnTo>
                    <a:pt x="0" y="994641"/>
                  </a:lnTo>
                  <a:lnTo>
                    <a:pt x="653249" y="1251771"/>
                  </a:lnTo>
                  <a:lnTo>
                    <a:pt x="1001591" y="259736"/>
                  </a:lnTo>
                  <a:cubicBezTo>
                    <a:pt x="1001591" y="259736"/>
                    <a:pt x="945126" y="52989"/>
                    <a:pt x="618502" y="0"/>
                  </a:cubicBezTo>
                  <a:lnTo>
                    <a:pt x="443028" y="20848"/>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6" name="任意多边形: 形状 165">
              <a:extLst>
                <a:ext uri="{FF2B5EF4-FFF2-40B4-BE49-F238E27FC236}">
                  <a16:creationId xmlns:a16="http://schemas.microsoft.com/office/drawing/2014/main" id="{A25B0903-23C7-16AC-6C44-4895CBC8EB1B}"/>
                </a:ext>
              </a:extLst>
            </p:cNvPr>
            <p:cNvSpPr/>
            <p:nvPr/>
          </p:nvSpPr>
          <p:spPr>
            <a:xfrm>
              <a:off x="17305460" y="3801726"/>
              <a:ext cx="403998" cy="893865"/>
            </a:xfrm>
            <a:custGeom>
              <a:avLst/>
              <a:gdLst>
                <a:gd name="connsiteX0" fmla="*/ 403998 w 403998"/>
                <a:gd name="connsiteY0" fmla="*/ 893865 h 893865"/>
                <a:gd name="connsiteX1" fmla="*/ 393574 w 403998"/>
                <a:gd name="connsiteY1" fmla="*/ 802654 h 893865"/>
                <a:gd name="connsiteX2" fmla="*/ 285858 w 403998"/>
                <a:gd name="connsiteY2" fmla="*/ 113789 h 893865"/>
                <a:gd name="connsiteX3" fmla="*/ 74767 w 403998"/>
                <a:gd name="connsiteY3" fmla="*/ 18234 h 893865"/>
                <a:gd name="connsiteX4" fmla="*/ 8748 w 403998"/>
                <a:gd name="connsiteY4" fmla="*/ 193708 h 893865"/>
                <a:gd name="connsiteX5" fmla="*/ 136444 w 403998"/>
                <a:gd name="connsiteY5" fmla="*/ 785280 h 893865"/>
                <a:gd name="connsiteX6" fmla="*/ 403998 w 403998"/>
                <a:gd name="connsiteY6" fmla="*/ 893865 h 893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998" h="893865">
                  <a:moveTo>
                    <a:pt x="403998" y="893865"/>
                  </a:moveTo>
                  <a:cubicBezTo>
                    <a:pt x="403998" y="882573"/>
                    <a:pt x="397049" y="813947"/>
                    <a:pt x="393574" y="802654"/>
                  </a:cubicBezTo>
                  <a:lnTo>
                    <a:pt x="285858" y="113789"/>
                  </a:lnTo>
                  <a:cubicBezTo>
                    <a:pt x="265009" y="19102"/>
                    <a:pt x="159030" y="-28675"/>
                    <a:pt x="74767" y="18234"/>
                  </a:cubicBezTo>
                  <a:cubicBezTo>
                    <a:pt x="12223" y="52981"/>
                    <a:pt x="-15575" y="126819"/>
                    <a:pt x="8748" y="193708"/>
                  </a:cubicBezTo>
                  <a:lnTo>
                    <a:pt x="136444" y="785280"/>
                  </a:lnTo>
                  <a:lnTo>
                    <a:pt x="403998" y="893865"/>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7" name="任意多边形: 形状 166">
              <a:extLst>
                <a:ext uri="{FF2B5EF4-FFF2-40B4-BE49-F238E27FC236}">
                  <a16:creationId xmlns:a16="http://schemas.microsoft.com/office/drawing/2014/main" id="{EE42731D-EE1F-9D20-2725-B2E0F143B646}"/>
                </a:ext>
              </a:extLst>
            </p:cNvPr>
            <p:cNvSpPr/>
            <p:nvPr/>
          </p:nvSpPr>
          <p:spPr>
            <a:xfrm>
              <a:off x="16797342" y="4492320"/>
              <a:ext cx="912508" cy="374268"/>
            </a:xfrm>
            <a:custGeom>
              <a:avLst/>
              <a:gdLst>
                <a:gd name="connsiteX0" fmla="*/ 765309 w 912508"/>
                <a:gd name="connsiteY0" fmla="*/ 56464 h 374268"/>
                <a:gd name="connsiteX1" fmla="*/ 36485 w 912508"/>
                <a:gd name="connsiteY1" fmla="*/ 0 h 374268"/>
                <a:gd name="connsiteX2" fmla="*/ 0 w 912508"/>
                <a:gd name="connsiteY2" fmla="*/ 128565 h 374268"/>
                <a:gd name="connsiteX3" fmla="*/ 701895 w 912508"/>
                <a:gd name="connsiteY3" fmla="*/ 365715 h 374268"/>
                <a:gd name="connsiteX4" fmla="*/ 912116 w 912508"/>
                <a:gd name="connsiteY4" fmla="*/ 203271 h 374268"/>
                <a:gd name="connsiteX5" fmla="*/ 912116 w 912508"/>
                <a:gd name="connsiteY5" fmla="*/ 203271 h 374268"/>
                <a:gd name="connsiteX6" fmla="*/ 765309 w 912508"/>
                <a:gd name="connsiteY6" fmla="*/ 56464 h 374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2508" h="374268">
                  <a:moveTo>
                    <a:pt x="765309" y="56464"/>
                  </a:moveTo>
                  <a:lnTo>
                    <a:pt x="36485" y="0"/>
                  </a:lnTo>
                  <a:lnTo>
                    <a:pt x="0" y="128565"/>
                  </a:lnTo>
                  <a:lnTo>
                    <a:pt x="701895" y="365715"/>
                  </a:lnTo>
                  <a:cubicBezTo>
                    <a:pt x="809612" y="402200"/>
                    <a:pt x="919935" y="317069"/>
                    <a:pt x="912116" y="203271"/>
                  </a:cubicBezTo>
                  <a:lnTo>
                    <a:pt x="912116" y="203271"/>
                  </a:lnTo>
                  <a:cubicBezTo>
                    <a:pt x="906905" y="125090"/>
                    <a:pt x="844359" y="62545"/>
                    <a:pt x="765309" y="56464"/>
                  </a:cubicBez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8" name="任意多边形: 形状 167">
              <a:extLst>
                <a:ext uri="{FF2B5EF4-FFF2-40B4-BE49-F238E27FC236}">
                  <a16:creationId xmlns:a16="http://schemas.microsoft.com/office/drawing/2014/main" id="{87E40BC8-52AF-B4CE-21AD-0DAB61D6785C}"/>
                </a:ext>
              </a:extLst>
            </p:cNvPr>
            <p:cNvSpPr/>
            <p:nvPr/>
          </p:nvSpPr>
          <p:spPr>
            <a:xfrm>
              <a:off x="17231762" y="3780001"/>
              <a:ext cx="419494" cy="401331"/>
            </a:xfrm>
            <a:custGeom>
              <a:avLst/>
              <a:gdLst>
                <a:gd name="connsiteX0" fmla="*/ 286586 w 419494"/>
                <a:gd name="connsiteY0" fmla="*/ 19111 h 401331"/>
                <a:gd name="connsiteX1" fmla="*/ 419494 w 419494"/>
                <a:gd name="connsiteY1" fmla="*/ 300564 h 401331"/>
                <a:gd name="connsiteX2" fmla="*/ 91133 w 419494"/>
                <a:gd name="connsiteY2" fmla="*/ 401331 h 401331"/>
                <a:gd name="connsiteX3" fmla="*/ 105900 w 419494"/>
                <a:gd name="connsiteY3" fmla="*/ 0 h 401331"/>
                <a:gd name="connsiteX4" fmla="*/ 286586 w 419494"/>
                <a:gd name="connsiteY4" fmla="*/ 19111 h 401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494" h="401331">
                  <a:moveTo>
                    <a:pt x="286586" y="19111"/>
                  </a:moveTo>
                  <a:cubicBezTo>
                    <a:pt x="286586" y="19111"/>
                    <a:pt x="379535" y="59070"/>
                    <a:pt x="419494" y="300564"/>
                  </a:cubicBezTo>
                  <a:lnTo>
                    <a:pt x="91133" y="401331"/>
                  </a:lnTo>
                  <a:cubicBezTo>
                    <a:pt x="91133" y="401331"/>
                    <a:pt x="-123432" y="160706"/>
                    <a:pt x="105900" y="0"/>
                  </a:cubicBezTo>
                  <a:lnTo>
                    <a:pt x="286586" y="19111"/>
                  </a:lnTo>
                  <a:close/>
                </a:path>
              </a:pathLst>
            </a:custGeom>
            <a:solidFill>
              <a:schemeClr val="accent3">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69" name="任意多边形: 形状 168">
              <a:extLst>
                <a:ext uri="{FF2B5EF4-FFF2-40B4-BE49-F238E27FC236}">
                  <a16:creationId xmlns:a16="http://schemas.microsoft.com/office/drawing/2014/main" id="{E44E014C-D0D6-7B06-A8CA-8D598457F594}"/>
                </a:ext>
              </a:extLst>
            </p:cNvPr>
            <p:cNvSpPr/>
            <p:nvPr/>
          </p:nvSpPr>
          <p:spPr>
            <a:xfrm>
              <a:off x="16751293" y="4436321"/>
              <a:ext cx="363959" cy="255679"/>
            </a:xfrm>
            <a:custGeom>
              <a:avLst/>
              <a:gdLst>
                <a:gd name="connsiteX0" fmla="*/ 6470 w 363959"/>
                <a:gd name="connsiteY0" fmla="*/ 192382 h 255679"/>
                <a:gd name="connsiteX1" fmla="*/ 240146 w 363959"/>
                <a:gd name="connsiteY1" fmla="*/ 240160 h 255679"/>
                <a:gd name="connsiteX2" fmla="*/ 358286 w 363959"/>
                <a:gd name="connsiteY2" fmla="*/ 100301 h 255679"/>
                <a:gd name="connsiteX3" fmla="*/ 134166 w 363959"/>
                <a:gd name="connsiteY3" fmla="*/ 3878 h 255679"/>
                <a:gd name="connsiteX4" fmla="*/ 6470 w 363959"/>
                <a:gd name="connsiteY4" fmla="*/ 192382 h 255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959" h="255679">
                  <a:moveTo>
                    <a:pt x="6470" y="192382"/>
                  </a:moveTo>
                  <a:cubicBezTo>
                    <a:pt x="33399" y="263614"/>
                    <a:pt x="168045" y="267089"/>
                    <a:pt x="240146" y="240160"/>
                  </a:cubicBezTo>
                  <a:cubicBezTo>
                    <a:pt x="311378" y="213230"/>
                    <a:pt x="385216" y="172402"/>
                    <a:pt x="358286" y="100301"/>
                  </a:cubicBezTo>
                  <a:cubicBezTo>
                    <a:pt x="331357" y="29070"/>
                    <a:pt x="212348" y="-13496"/>
                    <a:pt x="134166" y="3878"/>
                  </a:cubicBezTo>
                  <a:cubicBezTo>
                    <a:pt x="39480" y="25595"/>
                    <a:pt x="-20459" y="120281"/>
                    <a:pt x="6470" y="192382"/>
                  </a:cubicBezTo>
                  <a:close/>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0" name="任意多边形: 形状 169">
              <a:extLst>
                <a:ext uri="{FF2B5EF4-FFF2-40B4-BE49-F238E27FC236}">
                  <a16:creationId xmlns:a16="http://schemas.microsoft.com/office/drawing/2014/main" id="{6AAD9BCB-CEE5-41D1-6257-F9E31349AAB1}"/>
                </a:ext>
              </a:extLst>
            </p:cNvPr>
            <p:cNvSpPr/>
            <p:nvPr/>
          </p:nvSpPr>
          <p:spPr>
            <a:xfrm>
              <a:off x="16634410" y="4600036"/>
              <a:ext cx="553724" cy="126135"/>
            </a:xfrm>
            <a:custGeom>
              <a:avLst/>
              <a:gdLst>
                <a:gd name="connsiteX0" fmla="*/ 520341 w 553724"/>
                <a:gd name="connsiteY0" fmla="*/ 125959 h 126135"/>
                <a:gd name="connsiteX1" fmla="*/ 0 w 553724"/>
                <a:gd name="connsiteY1" fmla="*/ 59071 h 126135"/>
                <a:gd name="connsiteX2" fmla="*/ 7818 w 553724"/>
                <a:gd name="connsiteY2" fmla="*/ 0 h 126135"/>
                <a:gd name="connsiteX3" fmla="*/ 528159 w 553724"/>
                <a:gd name="connsiteY3" fmla="*/ 66889 h 126135"/>
                <a:gd name="connsiteX4" fmla="*/ 553350 w 553724"/>
                <a:gd name="connsiteY4" fmla="*/ 99898 h 126135"/>
                <a:gd name="connsiteX5" fmla="*/ 553350 w 553724"/>
                <a:gd name="connsiteY5" fmla="*/ 99898 h 126135"/>
                <a:gd name="connsiteX6" fmla="*/ 520341 w 553724"/>
                <a:gd name="connsiteY6" fmla="*/ 125959 h 126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3724" h="126135">
                  <a:moveTo>
                    <a:pt x="520341" y="125959"/>
                  </a:moveTo>
                  <a:lnTo>
                    <a:pt x="0" y="59071"/>
                  </a:lnTo>
                  <a:lnTo>
                    <a:pt x="7818" y="0"/>
                  </a:lnTo>
                  <a:lnTo>
                    <a:pt x="528159" y="66889"/>
                  </a:lnTo>
                  <a:cubicBezTo>
                    <a:pt x="544664" y="68626"/>
                    <a:pt x="555957" y="83394"/>
                    <a:pt x="553350" y="99898"/>
                  </a:cubicBezTo>
                  <a:lnTo>
                    <a:pt x="553350" y="99898"/>
                  </a:lnTo>
                  <a:cubicBezTo>
                    <a:pt x="550745" y="116404"/>
                    <a:pt x="535977" y="127696"/>
                    <a:pt x="520341" y="125959"/>
                  </a:cubicBezTo>
                  <a:close/>
                </a:path>
              </a:pathLst>
            </a:custGeom>
            <a:solidFill>
              <a:srgbClr val="F2F2F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1" name="任意多边形: 形状 170">
              <a:extLst>
                <a:ext uri="{FF2B5EF4-FFF2-40B4-BE49-F238E27FC236}">
                  <a16:creationId xmlns:a16="http://schemas.microsoft.com/office/drawing/2014/main" id="{69AB19B1-1287-9D74-A273-53DF8419FA07}"/>
                </a:ext>
              </a:extLst>
            </p:cNvPr>
            <p:cNvSpPr/>
            <p:nvPr/>
          </p:nvSpPr>
          <p:spPr>
            <a:xfrm>
              <a:off x="15864106" y="3926169"/>
              <a:ext cx="838929" cy="741625"/>
            </a:xfrm>
            <a:custGeom>
              <a:avLst/>
              <a:gdLst>
                <a:gd name="connsiteX0" fmla="*/ 838930 w 838929"/>
                <a:gd name="connsiteY0" fmla="*/ 741625 h 741625"/>
                <a:gd name="connsiteX1" fmla="*/ 149196 w 838929"/>
                <a:gd name="connsiteY1" fmla="*/ 653019 h 741625"/>
                <a:gd name="connsiteX2" fmla="*/ 72752 w 838929"/>
                <a:gd name="connsiteY2" fmla="*/ 577444 h 741625"/>
                <a:gd name="connsiteX3" fmla="*/ 652 w 838929"/>
                <a:gd name="connsiteY3" fmla="*/ 77083 h 741625"/>
                <a:gd name="connsiteX4" fmla="*/ 76227 w 838929"/>
                <a:gd name="connsiteY4" fmla="*/ 639 h 741625"/>
                <a:gd name="connsiteX5" fmla="*/ 709496 w 838929"/>
                <a:gd name="connsiteY5" fmla="*/ 82295 h 741625"/>
                <a:gd name="connsiteX6" fmla="*/ 760749 w 838929"/>
                <a:gd name="connsiteY6" fmla="*/ 132678 h 741625"/>
                <a:gd name="connsiteX7" fmla="*/ 838930 w 838929"/>
                <a:gd name="connsiteY7" fmla="*/ 741625 h 74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8929" h="741625">
                  <a:moveTo>
                    <a:pt x="838930" y="741625"/>
                  </a:moveTo>
                  <a:lnTo>
                    <a:pt x="149196" y="653019"/>
                  </a:lnTo>
                  <a:cubicBezTo>
                    <a:pt x="109237" y="647807"/>
                    <a:pt x="77964" y="617403"/>
                    <a:pt x="72752" y="577444"/>
                  </a:cubicBezTo>
                  <a:lnTo>
                    <a:pt x="652" y="77083"/>
                  </a:lnTo>
                  <a:cubicBezTo>
                    <a:pt x="-5429" y="32780"/>
                    <a:pt x="31924" y="-5442"/>
                    <a:pt x="76227" y="639"/>
                  </a:cubicBezTo>
                  <a:lnTo>
                    <a:pt x="709496" y="82295"/>
                  </a:lnTo>
                  <a:cubicBezTo>
                    <a:pt x="736425" y="85770"/>
                    <a:pt x="757274" y="106618"/>
                    <a:pt x="760749" y="132678"/>
                  </a:cubicBezTo>
                  <a:lnTo>
                    <a:pt x="838930" y="741625"/>
                  </a:lnTo>
                  <a:close/>
                </a:path>
              </a:pathLst>
            </a:custGeom>
            <a:solidFill>
              <a:schemeClr val="accent4">
                <a:lumMod val="40000"/>
                <a:lumOff val="6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2" name="任意多边形: 形状 171">
              <a:extLst>
                <a:ext uri="{FF2B5EF4-FFF2-40B4-BE49-F238E27FC236}">
                  <a16:creationId xmlns:a16="http://schemas.microsoft.com/office/drawing/2014/main" id="{5E3080C9-69F1-83A9-8883-1C921D0B264B}"/>
                </a:ext>
              </a:extLst>
            </p:cNvPr>
            <p:cNvSpPr/>
            <p:nvPr/>
          </p:nvSpPr>
          <p:spPr>
            <a:xfrm>
              <a:off x="15704188" y="5989059"/>
              <a:ext cx="625451" cy="274503"/>
            </a:xfrm>
            <a:custGeom>
              <a:avLst/>
              <a:gdLst>
                <a:gd name="connsiteX0" fmla="*/ 403069 w 625451"/>
                <a:gd name="connsiteY0" fmla="*/ 0 h 274503"/>
                <a:gd name="connsiteX1" fmla="*/ 224120 w 625451"/>
                <a:gd name="connsiteY1" fmla="*/ 73838 h 274503"/>
                <a:gd name="connsiteX2" fmla="*/ 111191 w 625451"/>
                <a:gd name="connsiteY2" fmla="*/ 82525 h 274503"/>
                <a:gd name="connsiteX3" fmla="*/ 5212 w 625451"/>
                <a:gd name="connsiteY3" fmla="*/ 174605 h 274503"/>
                <a:gd name="connsiteX4" fmla="*/ 0 w 625451"/>
                <a:gd name="connsiteY4" fmla="*/ 198059 h 274503"/>
                <a:gd name="connsiteX5" fmla="*/ 613290 w 625451"/>
                <a:gd name="connsiteY5" fmla="*/ 274503 h 274503"/>
                <a:gd name="connsiteX6" fmla="*/ 625451 w 625451"/>
                <a:gd name="connsiteY6" fmla="*/ 27798 h 274503"/>
                <a:gd name="connsiteX7" fmla="*/ 403069 w 625451"/>
                <a:gd name="connsiteY7" fmla="*/ 0 h 27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451" h="274503">
                  <a:moveTo>
                    <a:pt x="403069" y="0"/>
                  </a:moveTo>
                  <a:lnTo>
                    <a:pt x="224120" y="73838"/>
                  </a:lnTo>
                  <a:lnTo>
                    <a:pt x="111191" y="82525"/>
                  </a:lnTo>
                  <a:cubicBezTo>
                    <a:pt x="59071" y="86000"/>
                    <a:pt x="15636" y="124221"/>
                    <a:pt x="5212" y="174605"/>
                  </a:cubicBezTo>
                  <a:lnTo>
                    <a:pt x="0" y="198059"/>
                  </a:lnTo>
                  <a:lnTo>
                    <a:pt x="613290" y="274503"/>
                  </a:lnTo>
                  <a:lnTo>
                    <a:pt x="625451" y="27798"/>
                  </a:lnTo>
                  <a:lnTo>
                    <a:pt x="403069" y="0"/>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3" name="任意多边形: 形状 172">
              <a:extLst>
                <a:ext uri="{FF2B5EF4-FFF2-40B4-BE49-F238E27FC236}">
                  <a16:creationId xmlns:a16="http://schemas.microsoft.com/office/drawing/2014/main" id="{6B629B8B-2F2C-99E9-B860-8A11A82EDDA9}"/>
                </a:ext>
              </a:extLst>
            </p:cNvPr>
            <p:cNvSpPr/>
            <p:nvPr/>
          </p:nvSpPr>
          <p:spPr>
            <a:xfrm>
              <a:off x="16099636" y="5725650"/>
              <a:ext cx="282321" cy="298826"/>
            </a:xfrm>
            <a:custGeom>
              <a:avLst/>
              <a:gdLst>
                <a:gd name="connsiteX0" fmla="*/ 222382 w 282321"/>
                <a:gd name="connsiteY0" fmla="*/ 298827 h 298826"/>
                <a:gd name="connsiteX1" fmla="*/ 282322 w 282321"/>
                <a:gd name="connsiteY1" fmla="*/ 30404 h 298826"/>
                <a:gd name="connsiteX2" fmla="*/ 60808 w 282321"/>
                <a:gd name="connsiteY2" fmla="*/ 0 h 298826"/>
                <a:gd name="connsiteX3" fmla="*/ 0 w 282321"/>
                <a:gd name="connsiteY3" fmla="*/ 271029 h 298826"/>
              </a:gdLst>
              <a:ahLst/>
              <a:cxnLst>
                <a:cxn ang="0">
                  <a:pos x="connsiteX0" y="connsiteY0"/>
                </a:cxn>
                <a:cxn ang="0">
                  <a:pos x="connsiteX1" y="connsiteY1"/>
                </a:cxn>
                <a:cxn ang="0">
                  <a:pos x="connsiteX2" y="connsiteY2"/>
                </a:cxn>
                <a:cxn ang="0">
                  <a:pos x="connsiteX3" y="connsiteY3"/>
                </a:cxn>
              </a:cxnLst>
              <a:rect l="l" t="t" r="r" b="b"/>
              <a:pathLst>
                <a:path w="282321" h="298826">
                  <a:moveTo>
                    <a:pt x="222382" y="298827"/>
                  </a:moveTo>
                  <a:lnTo>
                    <a:pt x="282322" y="30404"/>
                  </a:lnTo>
                  <a:lnTo>
                    <a:pt x="60808" y="0"/>
                  </a:lnTo>
                  <a:lnTo>
                    <a:pt x="0" y="271029"/>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4" name="任意多边形: 形状 173">
              <a:extLst>
                <a:ext uri="{FF2B5EF4-FFF2-40B4-BE49-F238E27FC236}">
                  <a16:creationId xmlns:a16="http://schemas.microsoft.com/office/drawing/2014/main" id="{244849F7-7C0F-DB95-7688-1F73B90EB00F}"/>
                </a:ext>
              </a:extLst>
            </p:cNvPr>
            <p:cNvSpPr/>
            <p:nvPr/>
          </p:nvSpPr>
          <p:spPr>
            <a:xfrm>
              <a:off x="16069695" y="4627834"/>
              <a:ext cx="1545385" cy="1289993"/>
            </a:xfrm>
            <a:custGeom>
              <a:avLst/>
              <a:gdLst>
                <a:gd name="connsiteX0" fmla="*/ 1545386 w 1545385"/>
                <a:gd name="connsiteY0" fmla="*/ 277978 h 1289993"/>
                <a:gd name="connsiteX1" fmla="*/ 1261327 w 1545385"/>
                <a:gd name="connsiteY1" fmla="*/ 446503 h 1289993"/>
                <a:gd name="connsiteX2" fmla="*/ 620239 w 1545385"/>
                <a:gd name="connsiteY2" fmla="*/ 446503 h 1289993"/>
                <a:gd name="connsiteX3" fmla="*/ 317938 w 1545385"/>
                <a:gd name="connsiteY3" fmla="*/ 1289993 h 1289993"/>
                <a:gd name="connsiteX4" fmla="*/ 0 w 1545385"/>
                <a:gd name="connsiteY4" fmla="*/ 1238741 h 1289993"/>
                <a:gd name="connsiteX5" fmla="*/ 317938 w 1545385"/>
                <a:gd name="connsiteY5" fmla="*/ 0 h 1289993"/>
                <a:gd name="connsiteX6" fmla="*/ 1046762 w 1545385"/>
                <a:gd name="connsiteY6" fmla="*/ 80787 h 1289993"/>
                <a:gd name="connsiteX7" fmla="*/ 1545386 w 1545385"/>
                <a:gd name="connsiteY7" fmla="*/ 277978 h 1289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5385" h="1289993">
                  <a:moveTo>
                    <a:pt x="1545386" y="277978"/>
                  </a:moveTo>
                  <a:cubicBezTo>
                    <a:pt x="1545386" y="277978"/>
                    <a:pt x="1528012" y="426523"/>
                    <a:pt x="1261327" y="446503"/>
                  </a:cubicBezTo>
                  <a:lnTo>
                    <a:pt x="620239" y="446503"/>
                  </a:lnTo>
                  <a:lnTo>
                    <a:pt x="317938" y="1289993"/>
                  </a:lnTo>
                  <a:lnTo>
                    <a:pt x="0" y="1238741"/>
                  </a:lnTo>
                  <a:lnTo>
                    <a:pt x="317938" y="0"/>
                  </a:lnTo>
                  <a:lnTo>
                    <a:pt x="1046762" y="80787"/>
                  </a:lnTo>
                  <a:lnTo>
                    <a:pt x="1545386" y="277978"/>
                  </a:lnTo>
                  <a:close/>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5" name="任意多边形: 形状 174">
              <a:extLst>
                <a:ext uri="{FF2B5EF4-FFF2-40B4-BE49-F238E27FC236}">
                  <a16:creationId xmlns:a16="http://schemas.microsoft.com/office/drawing/2014/main" id="{81CA9B40-D4AC-6685-56A6-567D11436A56}"/>
                </a:ext>
              </a:extLst>
            </p:cNvPr>
            <p:cNvSpPr/>
            <p:nvPr/>
          </p:nvSpPr>
          <p:spPr>
            <a:xfrm>
              <a:off x="15144756" y="5411933"/>
              <a:ext cx="623714" cy="434662"/>
            </a:xfrm>
            <a:custGeom>
              <a:avLst/>
              <a:gdLst>
                <a:gd name="connsiteX0" fmla="*/ 449109 w 623714"/>
                <a:gd name="connsiteY0" fmla="*/ 92402 h 434662"/>
                <a:gd name="connsiteX1" fmla="*/ 257130 w 623714"/>
                <a:gd name="connsiteY1" fmla="*/ 63736 h 434662"/>
                <a:gd name="connsiteX2" fmla="*/ 155494 w 623714"/>
                <a:gd name="connsiteY2" fmla="*/ 12483 h 434662"/>
                <a:gd name="connsiteX3" fmla="*/ 16505 w 623714"/>
                <a:gd name="connsiteY3" fmla="*/ 36806 h 434662"/>
                <a:gd name="connsiteX4" fmla="*/ 0 w 623714"/>
                <a:gd name="connsiteY4" fmla="*/ 54180 h 434662"/>
                <a:gd name="connsiteX5" fmla="*/ 486462 w 623714"/>
                <a:gd name="connsiteY5" fmla="*/ 434662 h 434662"/>
                <a:gd name="connsiteX6" fmla="*/ 623714 w 623714"/>
                <a:gd name="connsiteY6" fmla="*/ 229654 h 434662"/>
                <a:gd name="connsiteX7" fmla="*/ 449109 w 623714"/>
                <a:gd name="connsiteY7" fmla="*/ 92402 h 43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3714" h="434662">
                  <a:moveTo>
                    <a:pt x="449109" y="92402"/>
                  </a:moveTo>
                  <a:lnTo>
                    <a:pt x="257130" y="63736"/>
                  </a:lnTo>
                  <a:lnTo>
                    <a:pt x="155494" y="12483"/>
                  </a:lnTo>
                  <a:cubicBezTo>
                    <a:pt x="108585" y="-10971"/>
                    <a:pt x="52121" y="-547"/>
                    <a:pt x="16505" y="36806"/>
                  </a:cubicBezTo>
                  <a:lnTo>
                    <a:pt x="0" y="54180"/>
                  </a:lnTo>
                  <a:lnTo>
                    <a:pt x="486462" y="434662"/>
                  </a:lnTo>
                  <a:lnTo>
                    <a:pt x="623714" y="229654"/>
                  </a:lnTo>
                  <a:lnTo>
                    <a:pt x="449109" y="92402"/>
                  </a:lnTo>
                  <a:close/>
                </a:path>
              </a:pathLst>
            </a:custGeom>
            <a:solidFill>
              <a:schemeClr val="accent2">
                <a:lumMod val="75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6" name="任意多边形: 形状 175">
              <a:extLst>
                <a:ext uri="{FF2B5EF4-FFF2-40B4-BE49-F238E27FC236}">
                  <a16:creationId xmlns:a16="http://schemas.microsoft.com/office/drawing/2014/main" id="{D79EA296-C1E5-53D6-81C3-8E767F507452}"/>
                </a:ext>
              </a:extLst>
            </p:cNvPr>
            <p:cNvSpPr/>
            <p:nvPr/>
          </p:nvSpPr>
          <p:spPr>
            <a:xfrm>
              <a:off x="15593865" y="5290639"/>
              <a:ext cx="343129" cy="351816"/>
            </a:xfrm>
            <a:custGeom>
              <a:avLst/>
              <a:gdLst>
                <a:gd name="connsiteX0" fmla="*/ 176342 w 343129"/>
                <a:gd name="connsiteY0" fmla="*/ 351816 h 351816"/>
                <a:gd name="connsiteX1" fmla="*/ 343130 w 343129"/>
                <a:gd name="connsiteY1" fmla="*/ 139858 h 351816"/>
                <a:gd name="connsiteX2" fmla="*/ 167656 w 343129"/>
                <a:gd name="connsiteY2" fmla="*/ 0 h 351816"/>
                <a:gd name="connsiteX3" fmla="*/ 0 w 343129"/>
                <a:gd name="connsiteY3" fmla="*/ 213696 h 351816"/>
              </a:gdLst>
              <a:ahLst/>
              <a:cxnLst>
                <a:cxn ang="0">
                  <a:pos x="connsiteX0" y="connsiteY0"/>
                </a:cxn>
                <a:cxn ang="0">
                  <a:pos x="connsiteX1" y="connsiteY1"/>
                </a:cxn>
                <a:cxn ang="0">
                  <a:pos x="connsiteX2" y="connsiteY2"/>
                </a:cxn>
                <a:cxn ang="0">
                  <a:pos x="connsiteX3" y="connsiteY3"/>
                </a:cxn>
              </a:cxnLst>
              <a:rect l="l" t="t" r="r" b="b"/>
              <a:pathLst>
                <a:path w="343129" h="351816">
                  <a:moveTo>
                    <a:pt x="176342" y="351816"/>
                  </a:moveTo>
                  <a:lnTo>
                    <a:pt x="343130" y="139858"/>
                  </a:lnTo>
                  <a:lnTo>
                    <a:pt x="167656" y="0"/>
                  </a:lnTo>
                  <a:lnTo>
                    <a:pt x="0" y="213696"/>
                  </a:ln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7" name="任意多边形: 形状 176">
              <a:extLst>
                <a:ext uri="{FF2B5EF4-FFF2-40B4-BE49-F238E27FC236}">
                  <a16:creationId xmlns:a16="http://schemas.microsoft.com/office/drawing/2014/main" id="{3A95EAF1-CDE7-E527-4848-2DCD41FDEA2E}"/>
                </a:ext>
              </a:extLst>
            </p:cNvPr>
            <p:cNvSpPr/>
            <p:nvPr/>
          </p:nvSpPr>
          <p:spPr>
            <a:xfrm>
              <a:off x="15637091" y="4467258"/>
              <a:ext cx="1479365" cy="1075298"/>
            </a:xfrm>
            <a:custGeom>
              <a:avLst/>
              <a:gdLst>
                <a:gd name="connsiteX0" fmla="*/ 1324741 w 1479365"/>
                <a:gd name="connsiteY0" fmla="*/ 181425 h 1075298"/>
                <a:gd name="connsiteX1" fmla="*/ 830460 w 1479365"/>
                <a:gd name="connsiteY1" fmla="*/ 33749 h 1075298"/>
                <a:gd name="connsiteX2" fmla="*/ 768784 w 1479365"/>
                <a:gd name="connsiteY2" fmla="*/ 12900 h 1075298"/>
                <a:gd name="connsiteX3" fmla="*/ 535108 w 1479365"/>
                <a:gd name="connsiteY3" fmla="*/ 101506 h 1075298"/>
                <a:gd name="connsiteX4" fmla="*/ 0 w 1479365"/>
                <a:gd name="connsiteY4" fmla="*/ 882451 h 1075298"/>
                <a:gd name="connsiteX5" fmla="*/ 261473 w 1479365"/>
                <a:gd name="connsiteY5" fmla="*/ 1075298 h 1075298"/>
                <a:gd name="connsiteX6" fmla="*/ 832198 w 1479365"/>
                <a:gd name="connsiteY6" fmla="*/ 348212 h 1075298"/>
                <a:gd name="connsiteX7" fmla="*/ 1038075 w 1479365"/>
                <a:gd name="connsiteY7" fmla="*/ 243101 h 1075298"/>
                <a:gd name="connsiteX8" fmla="*/ 1479366 w 1479365"/>
                <a:gd name="connsiteY8" fmla="*/ 242232 h 1075298"/>
                <a:gd name="connsiteX9" fmla="*/ 1324741 w 1479365"/>
                <a:gd name="connsiteY9" fmla="*/ 181425 h 1075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9365" h="1075298">
                  <a:moveTo>
                    <a:pt x="1324741" y="181425"/>
                  </a:moveTo>
                  <a:lnTo>
                    <a:pt x="830460" y="33749"/>
                  </a:lnTo>
                  <a:cubicBezTo>
                    <a:pt x="809612" y="27668"/>
                    <a:pt x="789632" y="19849"/>
                    <a:pt x="768784" y="12900"/>
                  </a:cubicBezTo>
                  <a:cubicBezTo>
                    <a:pt x="726218" y="-3605"/>
                    <a:pt x="618502" y="-26191"/>
                    <a:pt x="535108" y="101506"/>
                  </a:cubicBezTo>
                  <a:cubicBezTo>
                    <a:pt x="428260" y="265687"/>
                    <a:pt x="0" y="882451"/>
                    <a:pt x="0" y="882451"/>
                  </a:cubicBezTo>
                  <a:lnTo>
                    <a:pt x="261473" y="1075298"/>
                  </a:lnTo>
                  <a:lnTo>
                    <a:pt x="832198" y="348212"/>
                  </a:lnTo>
                  <a:cubicBezTo>
                    <a:pt x="879975" y="282191"/>
                    <a:pt x="956419" y="243101"/>
                    <a:pt x="1038075" y="243101"/>
                  </a:cubicBezTo>
                  <a:lnTo>
                    <a:pt x="1479366" y="242232"/>
                  </a:lnTo>
                  <a:lnTo>
                    <a:pt x="1324741" y="181425"/>
                  </a:lnTo>
                  <a:close/>
                </a:path>
              </a:pathLst>
            </a:custGeom>
            <a:solidFill>
              <a:srgbClr val="17618B"/>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8" name="任意多边形: 形状 177">
              <a:extLst>
                <a:ext uri="{FF2B5EF4-FFF2-40B4-BE49-F238E27FC236}">
                  <a16:creationId xmlns:a16="http://schemas.microsoft.com/office/drawing/2014/main" id="{D524A840-1541-6788-FFFB-C676843A3D0F}"/>
                </a:ext>
              </a:extLst>
            </p:cNvPr>
            <p:cNvSpPr/>
            <p:nvPr/>
          </p:nvSpPr>
          <p:spPr>
            <a:xfrm>
              <a:off x="16717826" y="2916745"/>
              <a:ext cx="648967" cy="487647"/>
            </a:xfrm>
            <a:custGeom>
              <a:avLst/>
              <a:gdLst>
                <a:gd name="connsiteX0" fmla="*/ 568564 w 648967"/>
                <a:gd name="connsiteY0" fmla="*/ 487648 h 487647"/>
                <a:gd name="connsiteX1" fmla="*/ 590281 w 648967"/>
                <a:gd name="connsiteY1" fmla="*/ 129751 h 487647"/>
                <a:gd name="connsiteX2" fmla="*/ 411332 w 648967"/>
                <a:gd name="connsiteY2" fmla="*/ 1186 h 487647"/>
                <a:gd name="connsiteX3" fmla="*/ 191555 w 648967"/>
                <a:gd name="connsiteY3" fmla="*/ 40276 h 487647"/>
                <a:gd name="connsiteX4" fmla="*/ 445 w 648967"/>
                <a:gd name="connsiteY4" fmla="*/ 155811 h 487647"/>
                <a:gd name="connsiteX5" fmla="*/ 191555 w 648967"/>
                <a:gd name="connsiteY5" fmla="*/ 257447 h 487647"/>
                <a:gd name="connsiteX6" fmla="*/ 403514 w 648967"/>
                <a:gd name="connsiteY6" fmla="*/ 252235 h 487647"/>
                <a:gd name="connsiteX7" fmla="*/ 502544 w 648967"/>
                <a:gd name="connsiteY7" fmla="*/ 280901 h 487647"/>
                <a:gd name="connsiteX8" fmla="*/ 568564 w 648967"/>
                <a:gd name="connsiteY8" fmla="*/ 487648 h 487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967" h="487647">
                  <a:moveTo>
                    <a:pt x="568564" y="487648"/>
                  </a:moveTo>
                  <a:cubicBezTo>
                    <a:pt x="577250" y="471143"/>
                    <a:pt x="730138" y="198377"/>
                    <a:pt x="590281" y="129751"/>
                  </a:cubicBezTo>
                  <a:cubicBezTo>
                    <a:pt x="590281" y="129751"/>
                    <a:pt x="572038" y="-14451"/>
                    <a:pt x="411332" y="1186"/>
                  </a:cubicBezTo>
                  <a:cubicBezTo>
                    <a:pt x="250626" y="16822"/>
                    <a:pt x="294060" y="63731"/>
                    <a:pt x="191555" y="40276"/>
                  </a:cubicBezTo>
                  <a:cubicBezTo>
                    <a:pt x="89051" y="16822"/>
                    <a:pt x="-7373" y="69811"/>
                    <a:pt x="445" y="155811"/>
                  </a:cubicBezTo>
                  <a:cubicBezTo>
                    <a:pt x="8263" y="241811"/>
                    <a:pt x="73415" y="278295"/>
                    <a:pt x="191555" y="257447"/>
                  </a:cubicBezTo>
                  <a:cubicBezTo>
                    <a:pt x="309696" y="236598"/>
                    <a:pt x="403514" y="252235"/>
                    <a:pt x="403514" y="252235"/>
                  </a:cubicBezTo>
                  <a:lnTo>
                    <a:pt x="502544" y="280901"/>
                  </a:lnTo>
                  <a:lnTo>
                    <a:pt x="568564" y="487648"/>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79" name="任意多边形: 形状 178">
              <a:extLst>
                <a:ext uri="{FF2B5EF4-FFF2-40B4-BE49-F238E27FC236}">
                  <a16:creationId xmlns:a16="http://schemas.microsoft.com/office/drawing/2014/main" id="{487CE988-0F08-2E10-19E3-9EB14E21BA9F}"/>
                </a:ext>
              </a:extLst>
            </p:cNvPr>
            <p:cNvSpPr/>
            <p:nvPr/>
          </p:nvSpPr>
          <p:spPr>
            <a:xfrm>
              <a:off x="17009300" y="3352609"/>
              <a:ext cx="252187" cy="473692"/>
            </a:xfrm>
            <a:custGeom>
              <a:avLst/>
              <a:gdLst>
                <a:gd name="connsiteX0" fmla="*/ 251918 w 252187"/>
                <a:gd name="connsiteY0" fmla="*/ 346604 h 473692"/>
                <a:gd name="connsiteX1" fmla="*/ 239756 w 252187"/>
                <a:gd name="connsiteY1" fmla="*/ 0 h 473692"/>
                <a:gd name="connsiteX2" fmla="*/ 0 w 252187"/>
                <a:gd name="connsiteY2" fmla="*/ 85131 h 473692"/>
                <a:gd name="connsiteX3" fmla="*/ 19111 w 252187"/>
                <a:gd name="connsiteY3" fmla="*/ 363109 h 473692"/>
                <a:gd name="connsiteX4" fmla="*/ 123353 w 252187"/>
                <a:gd name="connsiteY4" fmla="*/ 473432 h 473692"/>
                <a:gd name="connsiteX5" fmla="*/ 143333 w 252187"/>
                <a:gd name="connsiteY5" fmla="*/ 472563 h 473692"/>
                <a:gd name="connsiteX6" fmla="*/ 251918 w 252187"/>
                <a:gd name="connsiteY6" fmla="*/ 346604 h 473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187" h="473692">
                  <a:moveTo>
                    <a:pt x="251918" y="346604"/>
                  </a:moveTo>
                  <a:lnTo>
                    <a:pt x="239756" y="0"/>
                  </a:lnTo>
                  <a:lnTo>
                    <a:pt x="0" y="85131"/>
                  </a:lnTo>
                  <a:lnTo>
                    <a:pt x="19111" y="363109"/>
                  </a:lnTo>
                  <a:cubicBezTo>
                    <a:pt x="23455" y="427392"/>
                    <a:pt x="59071" y="477775"/>
                    <a:pt x="123353" y="473432"/>
                  </a:cubicBezTo>
                  <a:lnTo>
                    <a:pt x="143333" y="472563"/>
                  </a:lnTo>
                  <a:cubicBezTo>
                    <a:pt x="207615" y="466482"/>
                    <a:pt x="256261" y="410887"/>
                    <a:pt x="251918" y="346604"/>
                  </a:cubicBez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0" name="任意多边形: 形状 179">
              <a:extLst>
                <a:ext uri="{FF2B5EF4-FFF2-40B4-BE49-F238E27FC236}">
                  <a16:creationId xmlns:a16="http://schemas.microsoft.com/office/drawing/2014/main" id="{99965540-0C8C-B365-3EA8-1934128933A6}"/>
                </a:ext>
              </a:extLst>
            </p:cNvPr>
            <p:cNvSpPr/>
            <p:nvPr/>
          </p:nvSpPr>
          <p:spPr>
            <a:xfrm>
              <a:off x="17015381" y="3400386"/>
              <a:ext cx="216072" cy="305776"/>
            </a:xfrm>
            <a:custGeom>
              <a:avLst/>
              <a:gdLst>
                <a:gd name="connsiteX0" fmla="*/ 212827 w 216072"/>
                <a:gd name="connsiteY0" fmla="*/ 0 h 305776"/>
                <a:gd name="connsiteX1" fmla="*/ 11293 w 216072"/>
                <a:gd name="connsiteY1" fmla="*/ 305776 h 305776"/>
                <a:gd name="connsiteX2" fmla="*/ 0 w 216072"/>
                <a:gd name="connsiteY2" fmla="*/ 168524 h 305776"/>
                <a:gd name="connsiteX3" fmla="*/ 212827 w 216072"/>
                <a:gd name="connsiteY3" fmla="*/ 0 h 305776"/>
              </a:gdLst>
              <a:ahLst/>
              <a:cxnLst>
                <a:cxn ang="0">
                  <a:pos x="connsiteX0" y="connsiteY0"/>
                </a:cxn>
                <a:cxn ang="0">
                  <a:pos x="connsiteX1" y="connsiteY1"/>
                </a:cxn>
                <a:cxn ang="0">
                  <a:pos x="connsiteX2" y="connsiteY2"/>
                </a:cxn>
                <a:cxn ang="0">
                  <a:pos x="connsiteX3" y="connsiteY3"/>
                </a:cxn>
              </a:cxnLst>
              <a:rect l="l" t="t" r="r" b="b"/>
              <a:pathLst>
                <a:path w="216072" h="305776">
                  <a:moveTo>
                    <a:pt x="212827" y="0"/>
                  </a:moveTo>
                  <a:cubicBezTo>
                    <a:pt x="212827" y="0"/>
                    <a:pt x="257998" y="289271"/>
                    <a:pt x="11293" y="305776"/>
                  </a:cubicBezTo>
                  <a:lnTo>
                    <a:pt x="0" y="168524"/>
                  </a:lnTo>
                  <a:lnTo>
                    <a:pt x="212827" y="0"/>
                  </a:lnTo>
                  <a:close/>
                </a:path>
              </a:pathLst>
            </a:custGeom>
            <a:solidFill>
              <a:srgbClr val="FCD2B1"/>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1" name="任意多边形: 形状 180">
              <a:extLst>
                <a:ext uri="{FF2B5EF4-FFF2-40B4-BE49-F238E27FC236}">
                  <a16:creationId xmlns:a16="http://schemas.microsoft.com/office/drawing/2014/main" id="{C5E2878A-7607-4D10-4E47-2FA7ABDBDA93}"/>
                </a:ext>
              </a:extLst>
            </p:cNvPr>
            <p:cNvSpPr/>
            <p:nvPr/>
          </p:nvSpPr>
          <p:spPr>
            <a:xfrm>
              <a:off x="16780727" y="3101472"/>
              <a:ext cx="465131" cy="540613"/>
            </a:xfrm>
            <a:custGeom>
              <a:avLst/>
              <a:gdLst>
                <a:gd name="connsiteX0" fmla="*/ 244209 w 465131"/>
                <a:gd name="connsiteY0" fmla="*/ 540408 h 540613"/>
                <a:gd name="connsiteX1" fmla="*/ 252896 w 465131"/>
                <a:gd name="connsiteY1" fmla="*/ 540408 h 540613"/>
                <a:gd name="connsiteX2" fmla="*/ 464854 w 465131"/>
                <a:gd name="connsiteY2" fmla="*/ 306732 h 540613"/>
                <a:gd name="connsiteX3" fmla="*/ 452693 w 465131"/>
                <a:gd name="connsiteY3" fmla="*/ 54814 h 540613"/>
                <a:gd name="connsiteX4" fmla="*/ 391885 w 465131"/>
                <a:gd name="connsiteY4" fmla="*/ 88 h 540613"/>
                <a:gd name="connsiteX5" fmla="*/ 98270 w 465131"/>
                <a:gd name="connsiteY5" fmla="*/ 13987 h 540613"/>
                <a:gd name="connsiteX6" fmla="*/ 109 w 465131"/>
                <a:gd name="connsiteY6" fmla="*/ 121703 h 540613"/>
                <a:gd name="connsiteX7" fmla="*/ 9665 w 465131"/>
                <a:gd name="connsiteY7" fmla="*/ 327581 h 540613"/>
                <a:gd name="connsiteX8" fmla="*/ 244209 w 465131"/>
                <a:gd name="connsiteY8" fmla="*/ 540408 h 540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5131" h="540613">
                  <a:moveTo>
                    <a:pt x="244209" y="540408"/>
                  </a:moveTo>
                  <a:lnTo>
                    <a:pt x="252896" y="540408"/>
                  </a:lnTo>
                  <a:cubicBezTo>
                    <a:pt x="376249" y="534327"/>
                    <a:pt x="470935" y="430085"/>
                    <a:pt x="464854" y="306732"/>
                  </a:cubicBezTo>
                  <a:lnTo>
                    <a:pt x="452693" y="54814"/>
                  </a:lnTo>
                  <a:cubicBezTo>
                    <a:pt x="450955" y="22673"/>
                    <a:pt x="424026" y="-1650"/>
                    <a:pt x="391885" y="88"/>
                  </a:cubicBezTo>
                  <a:lnTo>
                    <a:pt x="98270" y="13987"/>
                  </a:lnTo>
                  <a:cubicBezTo>
                    <a:pt x="41806" y="16592"/>
                    <a:pt x="-2497" y="65239"/>
                    <a:pt x="109" y="121703"/>
                  </a:cubicBezTo>
                  <a:lnTo>
                    <a:pt x="9665" y="327581"/>
                  </a:lnTo>
                  <a:cubicBezTo>
                    <a:pt x="16614" y="450934"/>
                    <a:pt x="120856" y="545620"/>
                    <a:pt x="244209" y="540408"/>
                  </a:cubicBezTo>
                  <a:close/>
                </a:path>
              </a:pathLst>
            </a:custGeom>
            <a:solidFill>
              <a:schemeClr val="accent2">
                <a:lumMod val="20000"/>
                <a:lumOff val="80000"/>
              </a:schemeClr>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2" name="任意多边形: 形状 181">
              <a:extLst>
                <a:ext uri="{FF2B5EF4-FFF2-40B4-BE49-F238E27FC236}">
                  <a16:creationId xmlns:a16="http://schemas.microsoft.com/office/drawing/2014/main" id="{27004DC5-2F15-4F16-88DF-4D66C6BBC656}"/>
                </a:ext>
              </a:extLst>
            </p:cNvPr>
            <p:cNvSpPr/>
            <p:nvPr/>
          </p:nvSpPr>
          <p:spPr>
            <a:xfrm>
              <a:off x="17189050" y="3253431"/>
              <a:ext cx="150497" cy="150577"/>
            </a:xfrm>
            <a:custGeom>
              <a:avLst/>
              <a:gdLst>
                <a:gd name="connsiteX0" fmla="*/ 67 w 150497"/>
                <a:gd name="connsiteY0" fmla="*/ 79198 h 150577"/>
                <a:gd name="connsiteX1" fmla="*/ 79117 w 150497"/>
                <a:gd name="connsiteY1" fmla="*/ 150430 h 150577"/>
                <a:gd name="connsiteX2" fmla="*/ 150349 w 150497"/>
                <a:gd name="connsiteY2" fmla="*/ 71380 h 150577"/>
                <a:gd name="connsiteX3" fmla="*/ 71299 w 150497"/>
                <a:gd name="connsiteY3" fmla="*/ 148 h 150577"/>
                <a:gd name="connsiteX4" fmla="*/ 67 w 150497"/>
                <a:gd name="connsiteY4" fmla="*/ 79198 h 150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497" h="150577">
                  <a:moveTo>
                    <a:pt x="67" y="79198"/>
                  </a:moveTo>
                  <a:cubicBezTo>
                    <a:pt x="1804" y="120895"/>
                    <a:pt x="37420" y="153036"/>
                    <a:pt x="79117" y="150430"/>
                  </a:cubicBezTo>
                  <a:cubicBezTo>
                    <a:pt x="120814" y="148693"/>
                    <a:pt x="152955" y="113077"/>
                    <a:pt x="150349" y="71380"/>
                  </a:cubicBezTo>
                  <a:cubicBezTo>
                    <a:pt x="148612" y="29683"/>
                    <a:pt x="112996" y="-2458"/>
                    <a:pt x="71299" y="148"/>
                  </a:cubicBezTo>
                  <a:cubicBezTo>
                    <a:pt x="30471" y="1885"/>
                    <a:pt x="-1670" y="37501"/>
                    <a:pt x="67" y="79198"/>
                  </a:cubicBezTo>
                  <a:close/>
                </a:path>
              </a:pathLst>
            </a:custGeom>
            <a:solidFill>
              <a:srgbClr val="FFE3CA"/>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3" name="任意多边形: 形状 182">
              <a:extLst>
                <a:ext uri="{FF2B5EF4-FFF2-40B4-BE49-F238E27FC236}">
                  <a16:creationId xmlns:a16="http://schemas.microsoft.com/office/drawing/2014/main" id="{657C4415-E3D0-512D-CB92-708B4DFCABA1}"/>
                </a:ext>
              </a:extLst>
            </p:cNvPr>
            <p:cNvSpPr/>
            <p:nvPr/>
          </p:nvSpPr>
          <p:spPr>
            <a:xfrm>
              <a:off x="16804121" y="3114590"/>
              <a:ext cx="433033" cy="541434"/>
            </a:xfrm>
            <a:custGeom>
              <a:avLst/>
              <a:gdLst>
                <a:gd name="connsiteX0" fmla="*/ 349380 w 433033"/>
                <a:gd name="connsiteY0" fmla="*/ 16505 h 541434"/>
                <a:gd name="connsiteX1" fmla="*/ 364148 w 433033"/>
                <a:gd name="connsiteY1" fmla="*/ 297089 h 541434"/>
                <a:gd name="connsiteX2" fmla="*/ 333744 w 433033"/>
                <a:gd name="connsiteY2" fmla="*/ 362240 h 541434"/>
                <a:gd name="connsiteX3" fmla="*/ 286835 w 433033"/>
                <a:gd name="connsiteY3" fmla="*/ 380483 h 541434"/>
                <a:gd name="connsiteX4" fmla="*/ 114836 w 433033"/>
                <a:gd name="connsiteY4" fmla="*/ 328362 h 541434"/>
                <a:gd name="connsiteX5" fmla="*/ 170 w 433033"/>
                <a:gd name="connsiteY5" fmla="*/ 403937 h 541434"/>
                <a:gd name="connsiteX6" fmla="*/ 194755 w 433033"/>
                <a:gd name="connsiteY6" fmla="*/ 541189 h 541434"/>
                <a:gd name="connsiteX7" fmla="*/ 430168 w 433033"/>
                <a:gd name="connsiteY7" fmla="*/ 296221 h 541434"/>
                <a:gd name="connsiteX8" fmla="*/ 413663 w 433033"/>
                <a:gd name="connsiteY8" fmla="*/ 0 h 541434"/>
                <a:gd name="connsiteX9" fmla="*/ 349380 w 433033"/>
                <a:gd name="connsiteY9" fmla="*/ 16505 h 541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3033" h="541434">
                  <a:moveTo>
                    <a:pt x="349380" y="16505"/>
                  </a:moveTo>
                  <a:lnTo>
                    <a:pt x="364148" y="297089"/>
                  </a:lnTo>
                  <a:cubicBezTo>
                    <a:pt x="365885" y="322281"/>
                    <a:pt x="355461" y="348342"/>
                    <a:pt x="333744" y="362240"/>
                  </a:cubicBezTo>
                  <a:cubicBezTo>
                    <a:pt x="320714" y="371796"/>
                    <a:pt x="310290" y="383957"/>
                    <a:pt x="286835" y="380483"/>
                  </a:cubicBezTo>
                  <a:cubicBezTo>
                    <a:pt x="219947" y="370927"/>
                    <a:pt x="251219" y="321412"/>
                    <a:pt x="114836" y="328362"/>
                  </a:cubicBezTo>
                  <a:cubicBezTo>
                    <a:pt x="-9385" y="335311"/>
                    <a:pt x="170" y="403937"/>
                    <a:pt x="170" y="403937"/>
                  </a:cubicBezTo>
                  <a:cubicBezTo>
                    <a:pt x="170" y="403937"/>
                    <a:pt x="24493" y="535108"/>
                    <a:pt x="194755" y="541189"/>
                  </a:cubicBezTo>
                  <a:cubicBezTo>
                    <a:pt x="365016" y="547270"/>
                    <a:pt x="450147" y="439553"/>
                    <a:pt x="430168" y="296221"/>
                  </a:cubicBezTo>
                  <a:lnTo>
                    <a:pt x="413663" y="0"/>
                  </a:lnTo>
                  <a:lnTo>
                    <a:pt x="349380" y="16505"/>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84" name="任意多边形: 形状 183">
              <a:extLst>
                <a:ext uri="{FF2B5EF4-FFF2-40B4-BE49-F238E27FC236}">
                  <a16:creationId xmlns:a16="http://schemas.microsoft.com/office/drawing/2014/main" id="{845A3055-016F-34AE-E7C7-05B2EB11D5D3}"/>
                </a:ext>
              </a:extLst>
            </p:cNvPr>
            <p:cNvSpPr/>
            <p:nvPr/>
          </p:nvSpPr>
          <p:spPr>
            <a:xfrm>
              <a:off x="16789524" y="3049439"/>
              <a:ext cx="471694" cy="219789"/>
            </a:xfrm>
            <a:custGeom>
              <a:avLst/>
              <a:gdLst>
                <a:gd name="connsiteX0" fmla="*/ 0 w 471694"/>
                <a:gd name="connsiteY0" fmla="*/ 129434 h 219789"/>
                <a:gd name="connsiteX1" fmla="*/ 194585 w 471694"/>
                <a:gd name="connsiteY1" fmla="*/ 113797 h 219789"/>
                <a:gd name="connsiteX2" fmla="*/ 400463 w 471694"/>
                <a:gd name="connsiteY2" fmla="*/ 178080 h 219789"/>
                <a:gd name="connsiteX3" fmla="*/ 430866 w 471694"/>
                <a:gd name="connsiteY3" fmla="*/ 219777 h 219789"/>
                <a:gd name="connsiteX4" fmla="*/ 471694 w 471694"/>
                <a:gd name="connsiteY4" fmla="*/ 205009 h 219789"/>
                <a:gd name="connsiteX5" fmla="*/ 469957 w 471694"/>
                <a:gd name="connsiteY5" fmla="*/ 75575 h 219789"/>
                <a:gd name="connsiteX6" fmla="*/ 385695 w 471694"/>
                <a:gd name="connsiteY6" fmla="*/ 9556 h 219789"/>
                <a:gd name="connsiteX7" fmla="*/ 152019 w 471694"/>
                <a:gd name="connsiteY7" fmla="*/ 0 h 219789"/>
                <a:gd name="connsiteX8" fmla="*/ 13899 w 471694"/>
                <a:gd name="connsiteY8" fmla="*/ 30404 h 219789"/>
                <a:gd name="connsiteX9" fmla="*/ 0 w 471694"/>
                <a:gd name="connsiteY9" fmla="*/ 129434 h 21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1694" h="219789">
                  <a:moveTo>
                    <a:pt x="0" y="129434"/>
                  </a:moveTo>
                  <a:cubicBezTo>
                    <a:pt x="0" y="129434"/>
                    <a:pt x="79050" y="141595"/>
                    <a:pt x="194585" y="113797"/>
                  </a:cubicBezTo>
                  <a:cubicBezTo>
                    <a:pt x="309251" y="85131"/>
                    <a:pt x="400463" y="178080"/>
                    <a:pt x="400463" y="178080"/>
                  </a:cubicBezTo>
                  <a:cubicBezTo>
                    <a:pt x="400463" y="178080"/>
                    <a:pt x="424786" y="220645"/>
                    <a:pt x="430866" y="219777"/>
                  </a:cubicBezTo>
                  <a:cubicBezTo>
                    <a:pt x="436947" y="218908"/>
                    <a:pt x="471694" y="205009"/>
                    <a:pt x="471694" y="205009"/>
                  </a:cubicBezTo>
                  <a:lnTo>
                    <a:pt x="469957" y="75575"/>
                  </a:lnTo>
                  <a:lnTo>
                    <a:pt x="385695" y="9556"/>
                  </a:lnTo>
                  <a:lnTo>
                    <a:pt x="152019" y="0"/>
                  </a:lnTo>
                  <a:lnTo>
                    <a:pt x="13899" y="30404"/>
                  </a:lnTo>
                  <a:lnTo>
                    <a:pt x="0" y="129434"/>
                  </a:lnTo>
                  <a:close/>
                </a:path>
              </a:pathLst>
            </a:custGeom>
            <a:solidFill>
              <a:schemeClr val="accent2"/>
            </a:solidFill>
            <a:ln w="8680"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总结练习</a:t>
            </a:r>
          </a:p>
        </p:txBody>
      </p:sp>
      <p:sp>
        <p:nvSpPr>
          <p:cNvPr id="30" name="文本框 29"/>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04</a:t>
            </a:r>
            <a:endParaRPr lang="zh-CN" altLang="en-US" dirty="0"/>
          </a:p>
        </p:txBody>
      </p:sp>
      <p:sp>
        <p:nvSpPr>
          <p:cNvPr id="7" name="文本框 6"/>
          <p:cNvSpPr txBox="1"/>
          <p:nvPr/>
        </p:nvSpPr>
        <p:spPr>
          <a:xfrm>
            <a:off x="1703245" y="912355"/>
            <a:ext cx="2988915"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en-US" altLang="zh-CN" dirty="0"/>
              <a:t>Summarize the exercises</a:t>
            </a:r>
            <a:endParaRPr lang="zh-CN" altLang="en-US" dirty="0"/>
          </a:p>
        </p:txBody>
      </p:sp>
      <p:sp>
        <p:nvSpPr>
          <p:cNvPr id="8" name="文本框 7"/>
          <p:cNvSpPr txBox="1"/>
          <p:nvPr>
            <p:custDataLst>
              <p:tags r:id="rId4"/>
            </p:custDataLst>
          </p:nvPr>
        </p:nvSpPr>
        <p:spPr>
          <a:xfrm>
            <a:off x="5005475" y="1145394"/>
            <a:ext cx="2202872" cy="523220"/>
          </a:xfrm>
          <a:prstGeom prst="rect">
            <a:avLst/>
          </a:prstGeom>
          <a:noFill/>
        </p:spPr>
        <p:txBody>
          <a:bodyPr wrap="square" rtlCol="0">
            <a:noAutofit/>
          </a:bodyPr>
          <a:lstStyle/>
          <a:p>
            <a:pPr algn="dist"/>
            <a:r>
              <a:rPr lang="zh-CN" altLang="en-US" sz="2800" b="1" spc="300" dirty="0">
                <a:solidFill>
                  <a:schemeClr val="accent2"/>
                </a:solidFill>
                <a:latin typeface="思源黑体 CN Heavy" panose="020B0A00000000000000" pitchFamily="34" charset="-122"/>
                <a:ea typeface="思源黑体 CN Heavy" panose="020B0A00000000000000" pitchFamily="34" charset="-122"/>
              </a:rPr>
              <a:t>案例</a:t>
            </a:r>
            <a:r>
              <a:rPr lang="zh-CN" altLang="en-US" sz="2800" b="1" spc="300" dirty="0">
                <a:solidFill>
                  <a:schemeClr val="accent2"/>
                </a:solidFill>
                <a:uFillTx/>
                <a:latin typeface="思源黑体 CN Heavy" panose="020B0A00000000000000" pitchFamily="34" charset="-122"/>
                <a:ea typeface="思源黑体 CN Heavy" panose="020B0A00000000000000" pitchFamily="34" charset="-122"/>
              </a:rPr>
              <a:t>练习</a:t>
            </a:r>
          </a:p>
        </p:txBody>
      </p:sp>
      <p:sp>
        <p:nvSpPr>
          <p:cNvPr id="12" name="文本框 11"/>
          <p:cNvSpPr txBox="1"/>
          <p:nvPr/>
        </p:nvSpPr>
        <p:spPr>
          <a:xfrm>
            <a:off x="3981450" y="2294885"/>
            <a:ext cx="7659688" cy="3413050"/>
          </a:xfrm>
          <a:prstGeom prst="rect">
            <a:avLst/>
          </a:prstGeom>
          <a:noFill/>
        </p:spPr>
        <p:txBody>
          <a:bodyPr wrap="square">
            <a:noAutofit/>
          </a:bodyPr>
          <a:lstStyle>
            <a:defPPr>
              <a:defRPr lang="zh-CN"/>
            </a:defPPr>
            <a:lvl1pPr>
              <a:lnSpc>
                <a:spcPct val="130000"/>
              </a:lnSpc>
              <a:defRPr b="0" i="0" spc="120">
                <a:solidFill>
                  <a:srgbClr val="121212"/>
                </a:solidFill>
                <a:effectLst/>
                <a:latin typeface="-apple-system"/>
                <a:ea typeface="思源黑体 CN ExtraLight" panose="020B0200000000000000" pitchFamily="34" charset="-122"/>
              </a:defRPr>
            </a:lvl1pPr>
          </a:lstStyle>
          <a:p>
            <a:r>
              <a:rPr lang="zh-CN" altLang="en-US" sz="2400" dirty="0">
                <a:solidFill>
                  <a:schemeClr val="tx1">
                    <a:lumMod val="85000"/>
                    <a:lumOff val="15000"/>
                  </a:schemeClr>
                </a:solidFill>
                <a:latin typeface="思源黑体 CN Normal" panose="020B0400000000000000" pitchFamily="34" charset="-122"/>
                <a:ea typeface="思源黑体 CN Normal" panose="020B0400000000000000" pitchFamily="34" charset="-122"/>
              </a:rPr>
              <a:t>老王已经在上海汽修有限公司工作了五年，这五年来参与的大大小小的项目也有近</a:t>
            </a:r>
            <a:r>
              <a:rPr lang="en-US" altLang="zh-CN" sz="2400" dirty="0">
                <a:solidFill>
                  <a:schemeClr val="tx1">
                    <a:lumMod val="85000"/>
                    <a:lumOff val="15000"/>
                  </a:schemeClr>
                </a:solidFill>
                <a:latin typeface="思源黑体 CN Normal" panose="020B0400000000000000" pitchFamily="34" charset="-122"/>
                <a:ea typeface="思源黑体 CN Normal" panose="020B0400000000000000" pitchFamily="34" charset="-122"/>
              </a:rPr>
              <a:t>10</a:t>
            </a:r>
            <a:r>
              <a:rPr lang="zh-CN" altLang="en-US" sz="2400" dirty="0">
                <a:solidFill>
                  <a:schemeClr val="tx1">
                    <a:lumMod val="85000"/>
                    <a:lumOff val="15000"/>
                  </a:schemeClr>
                </a:solidFill>
                <a:latin typeface="思源黑体 CN Normal" panose="020B0400000000000000" pitchFamily="34" charset="-122"/>
                <a:ea typeface="思源黑体 CN Normal" panose="020B0400000000000000" pitchFamily="34" charset="-122"/>
              </a:rPr>
              <a:t>个，且有</a:t>
            </a:r>
            <a:r>
              <a:rPr lang="en-US" altLang="zh-CN" sz="2400" dirty="0">
                <a:solidFill>
                  <a:schemeClr val="tx1">
                    <a:lumMod val="85000"/>
                    <a:lumOff val="15000"/>
                  </a:schemeClr>
                </a:solidFill>
                <a:latin typeface="思源黑体 CN Normal" panose="020B0400000000000000" pitchFamily="34" charset="-122"/>
                <a:ea typeface="思源黑体 CN Normal" panose="020B0400000000000000" pitchFamily="34" charset="-122"/>
              </a:rPr>
              <a:t>3</a:t>
            </a:r>
            <a:r>
              <a:rPr lang="zh-CN" altLang="en-US" sz="2400" dirty="0">
                <a:solidFill>
                  <a:schemeClr val="tx1">
                    <a:lumMod val="85000"/>
                    <a:lumOff val="15000"/>
                  </a:schemeClr>
                </a:solidFill>
                <a:latin typeface="思源黑体 CN Normal" panose="020B0400000000000000" pitchFamily="34" charset="-122"/>
                <a:ea typeface="思源黑体 CN Normal" panose="020B0400000000000000" pitchFamily="34" charset="-122"/>
              </a:rPr>
              <a:t>个项目老王由领队，工作成果突出。</a:t>
            </a:r>
            <a:endParaRPr lang="en-US" altLang="zh-CN" sz="2400" dirty="0">
              <a:solidFill>
                <a:schemeClr val="tx1">
                  <a:lumMod val="85000"/>
                  <a:lumOff val="15000"/>
                </a:schemeClr>
              </a:solidFill>
              <a:latin typeface="思源黑体 CN Normal" panose="020B0400000000000000" pitchFamily="34" charset="-122"/>
              <a:ea typeface="思源黑体 CN Normal" panose="020B0400000000000000" pitchFamily="34" charset="-122"/>
            </a:endParaRPr>
          </a:p>
          <a:p>
            <a:r>
              <a:rPr lang="zh-CN" altLang="en-US" sz="2400" dirty="0">
                <a:solidFill>
                  <a:schemeClr val="tx1">
                    <a:lumMod val="85000"/>
                    <a:lumOff val="15000"/>
                  </a:schemeClr>
                </a:solidFill>
                <a:latin typeface="思源黑体 CN Normal" panose="020B0400000000000000" pitchFamily="34" charset="-122"/>
                <a:ea typeface="思源黑体 CN Normal" panose="020B0400000000000000" pitchFamily="34" charset="-122"/>
              </a:rPr>
              <a:t>但是老王的职位却一直没有上升，薪资涨幅一直不温不火，这让老王产生了和老板谈薪的想法，请运用本次培训课程金字塔原理的方法，为老王提供本次谈薪沟通的步骤提要模板。</a:t>
            </a:r>
          </a:p>
        </p:txBody>
      </p:sp>
      <p:cxnSp>
        <p:nvCxnSpPr>
          <p:cNvPr id="49" name="直接连接符 48"/>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50"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51"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52" name="直接连接符 51"/>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2" name="组合 1">
            <a:extLst>
              <a:ext uri="{FF2B5EF4-FFF2-40B4-BE49-F238E27FC236}">
                <a16:creationId xmlns:a16="http://schemas.microsoft.com/office/drawing/2014/main" id="{F8FAB6F0-3383-235D-1811-B13AE3033590}"/>
              </a:ext>
            </a:extLst>
          </p:cNvPr>
          <p:cNvGrpSpPr/>
          <p:nvPr/>
        </p:nvGrpSpPr>
        <p:grpSpPr>
          <a:xfrm>
            <a:off x="550862" y="2729957"/>
            <a:ext cx="3037906" cy="2542906"/>
            <a:chOff x="-2099682" y="2017470"/>
            <a:chExt cx="3037906" cy="2542906"/>
          </a:xfrm>
        </p:grpSpPr>
        <p:sp>
          <p:nvSpPr>
            <p:cNvPr id="46" name="任意多边形: 形状 45">
              <a:extLst>
                <a:ext uri="{FF2B5EF4-FFF2-40B4-BE49-F238E27FC236}">
                  <a16:creationId xmlns:a16="http://schemas.microsoft.com/office/drawing/2014/main" id="{12CCC589-B922-7146-9714-933D19896A15}"/>
                </a:ext>
              </a:extLst>
            </p:cNvPr>
            <p:cNvSpPr/>
            <p:nvPr/>
          </p:nvSpPr>
          <p:spPr>
            <a:xfrm>
              <a:off x="-2099682" y="2424110"/>
              <a:ext cx="2819495" cy="2136266"/>
            </a:xfrm>
            <a:custGeom>
              <a:avLst/>
              <a:gdLst>
                <a:gd name="connsiteX0" fmla="*/ 2444306 w 2819495"/>
                <a:gd name="connsiteY0" fmla="*/ 0 h 2136266"/>
                <a:gd name="connsiteX1" fmla="*/ 742283 w 2819495"/>
                <a:gd name="connsiteY1" fmla="*/ 0 h 2136266"/>
                <a:gd name="connsiteX2" fmla="*/ 367189 w 2819495"/>
                <a:gd name="connsiteY2" fmla="*/ 375095 h 2136266"/>
                <a:gd name="connsiteX3" fmla="*/ 367189 w 2819495"/>
                <a:gd name="connsiteY3" fmla="*/ 981647 h 2136266"/>
                <a:gd name="connsiteX4" fmla="*/ 0 w 2819495"/>
                <a:gd name="connsiteY4" fmla="*/ 981647 h 2136266"/>
                <a:gd name="connsiteX5" fmla="*/ 367284 w 2819495"/>
                <a:gd name="connsiteY5" fmla="*/ 1348931 h 2136266"/>
                <a:gd name="connsiteX6" fmla="*/ 367284 w 2819495"/>
                <a:gd name="connsiteY6" fmla="*/ 1761173 h 2136266"/>
                <a:gd name="connsiteX7" fmla="*/ 742378 w 2819495"/>
                <a:gd name="connsiteY7" fmla="*/ 2136267 h 2136266"/>
                <a:gd name="connsiteX8" fmla="*/ 2444401 w 2819495"/>
                <a:gd name="connsiteY8" fmla="*/ 2136267 h 2136266"/>
                <a:gd name="connsiteX9" fmla="*/ 2819495 w 2819495"/>
                <a:gd name="connsiteY9" fmla="*/ 1761173 h 2136266"/>
                <a:gd name="connsiteX10" fmla="*/ 2819495 w 2819495"/>
                <a:gd name="connsiteY10" fmla="*/ 375095 h 2136266"/>
                <a:gd name="connsiteX11" fmla="*/ 2444306 w 2819495"/>
                <a:gd name="connsiteY11" fmla="*/ 0 h 2136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19495" h="2136266">
                  <a:moveTo>
                    <a:pt x="2444306" y="0"/>
                  </a:moveTo>
                  <a:lnTo>
                    <a:pt x="742283" y="0"/>
                  </a:lnTo>
                  <a:cubicBezTo>
                    <a:pt x="535115" y="0"/>
                    <a:pt x="367189" y="167926"/>
                    <a:pt x="367189" y="375095"/>
                  </a:cubicBezTo>
                  <a:lnTo>
                    <a:pt x="367189" y="981647"/>
                  </a:lnTo>
                  <a:lnTo>
                    <a:pt x="0" y="981647"/>
                  </a:lnTo>
                  <a:lnTo>
                    <a:pt x="367284" y="1348931"/>
                  </a:lnTo>
                  <a:lnTo>
                    <a:pt x="367284" y="1761173"/>
                  </a:lnTo>
                  <a:cubicBezTo>
                    <a:pt x="367284" y="1968341"/>
                    <a:pt x="535210" y="2136267"/>
                    <a:pt x="742378" y="2136267"/>
                  </a:cubicBezTo>
                  <a:lnTo>
                    <a:pt x="2444401" y="2136267"/>
                  </a:lnTo>
                  <a:cubicBezTo>
                    <a:pt x="2651570" y="2136267"/>
                    <a:pt x="2819495" y="1968341"/>
                    <a:pt x="2819495" y="1761173"/>
                  </a:cubicBezTo>
                  <a:lnTo>
                    <a:pt x="2819495" y="375095"/>
                  </a:lnTo>
                  <a:cubicBezTo>
                    <a:pt x="2819400" y="167926"/>
                    <a:pt x="2651474" y="0"/>
                    <a:pt x="2444306" y="0"/>
                  </a:cubicBezTo>
                  <a:close/>
                </a:path>
              </a:pathLst>
            </a:custGeom>
            <a:solidFill>
              <a:schemeClr val="accent1"/>
            </a:solidFill>
            <a:ln w="9525" cap="flat">
              <a:noFill/>
              <a:prstDash val="solid"/>
              <a:miter/>
            </a:ln>
          </p:spPr>
          <p:txBody>
            <a:bodyPr rtlCol="0" anchor="ctr"/>
            <a:lstStyle/>
            <a:p>
              <a:endParaRPr lang="zh-CN" altLang="en-US"/>
            </a:p>
          </p:txBody>
        </p:sp>
        <p:sp>
          <p:nvSpPr>
            <p:cNvPr id="48" name="任意多边形: 形状 47">
              <a:extLst>
                <a:ext uri="{FF2B5EF4-FFF2-40B4-BE49-F238E27FC236}">
                  <a16:creationId xmlns:a16="http://schemas.microsoft.com/office/drawing/2014/main" id="{26AEDD17-16E3-0179-5E98-D912A237C197}"/>
                </a:ext>
              </a:extLst>
            </p:cNvPr>
            <p:cNvSpPr/>
            <p:nvPr/>
          </p:nvSpPr>
          <p:spPr>
            <a:xfrm>
              <a:off x="689017" y="3233740"/>
              <a:ext cx="249207" cy="170012"/>
            </a:xfrm>
            <a:custGeom>
              <a:avLst/>
              <a:gdLst>
                <a:gd name="connsiteX0" fmla="*/ 24510 w 249207"/>
                <a:gd name="connsiteY0" fmla="*/ 90388 h 170012"/>
                <a:gd name="connsiteX1" fmla="*/ 90518 w 249207"/>
                <a:gd name="connsiteY1" fmla="*/ 31047 h 170012"/>
                <a:gd name="connsiteX2" fmla="*/ 164051 w 249207"/>
                <a:gd name="connsiteY2" fmla="*/ 3424 h 170012"/>
                <a:gd name="connsiteX3" fmla="*/ 135952 w 249207"/>
                <a:gd name="connsiteY3" fmla="*/ 55907 h 170012"/>
                <a:gd name="connsiteX4" fmla="*/ 249205 w 249207"/>
                <a:gd name="connsiteY4" fmla="*/ 115534 h 170012"/>
                <a:gd name="connsiteX5" fmla="*/ 180148 w 249207"/>
                <a:gd name="connsiteY5" fmla="*/ 169636 h 170012"/>
                <a:gd name="connsiteX6" fmla="*/ 6793 w 249207"/>
                <a:gd name="connsiteY6" fmla="*/ 150205 h 170012"/>
                <a:gd name="connsiteX7" fmla="*/ 24510 w 249207"/>
                <a:gd name="connsiteY7" fmla="*/ 90388 h 17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207" h="170012">
                  <a:moveTo>
                    <a:pt x="24510" y="90388"/>
                  </a:moveTo>
                  <a:cubicBezTo>
                    <a:pt x="24510" y="90388"/>
                    <a:pt x="67468" y="38286"/>
                    <a:pt x="90518" y="31047"/>
                  </a:cubicBezTo>
                  <a:cubicBezTo>
                    <a:pt x="113568" y="23713"/>
                    <a:pt x="158241" y="-10863"/>
                    <a:pt x="164051" y="3424"/>
                  </a:cubicBezTo>
                  <a:cubicBezTo>
                    <a:pt x="169861" y="17712"/>
                    <a:pt x="134047" y="39619"/>
                    <a:pt x="135952" y="55907"/>
                  </a:cubicBezTo>
                  <a:cubicBezTo>
                    <a:pt x="137857" y="72195"/>
                    <a:pt x="249871" y="98293"/>
                    <a:pt x="249205" y="115534"/>
                  </a:cubicBezTo>
                  <a:cubicBezTo>
                    <a:pt x="248538" y="132774"/>
                    <a:pt x="222820" y="174398"/>
                    <a:pt x="180148" y="169636"/>
                  </a:cubicBezTo>
                  <a:cubicBezTo>
                    <a:pt x="137381" y="164873"/>
                    <a:pt x="28986" y="139156"/>
                    <a:pt x="6793" y="150205"/>
                  </a:cubicBezTo>
                  <a:cubicBezTo>
                    <a:pt x="-15590" y="161349"/>
                    <a:pt x="24510" y="90388"/>
                    <a:pt x="24510" y="90388"/>
                  </a:cubicBezTo>
                  <a:close/>
                </a:path>
              </a:pathLst>
            </a:custGeom>
            <a:solidFill>
              <a:srgbClr val="F3AB75"/>
            </a:solidFill>
            <a:ln w="9525" cap="flat">
              <a:noFill/>
              <a:prstDash val="solid"/>
              <a:miter/>
            </a:ln>
          </p:spPr>
          <p:txBody>
            <a:bodyPr rtlCol="0" anchor="ctr"/>
            <a:lstStyle/>
            <a:p>
              <a:endParaRPr lang="zh-CN" altLang="en-US"/>
            </a:p>
          </p:txBody>
        </p:sp>
        <p:sp>
          <p:nvSpPr>
            <p:cNvPr id="53" name="任意多边形: 形状 52">
              <a:extLst>
                <a:ext uri="{FF2B5EF4-FFF2-40B4-BE49-F238E27FC236}">
                  <a16:creationId xmlns:a16="http://schemas.microsoft.com/office/drawing/2014/main" id="{36158AE9-13EB-D323-4A5A-DBF70CC70837}"/>
                </a:ext>
              </a:extLst>
            </p:cNvPr>
            <p:cNvSpPr/>
            <p:nvPr/>
          </p:nvSpPr>
          <p:spPr>
            <a:xfrm>
              <a:off x="-513235" y="2734145"/>
              <a:ext cx="1246002" cy="735143"/>
            </a:xfrm>
            <a:custGeom>
              <a:avLst/>
              <a:gdLst>
                <a:gd name="connsiteX0" fmla="*/ 71093 w 1246002"/>
                <a:gd name="connsiteY0" fmla="*/ 336712 h 735143"/>
                <a:gd name="connsiteX1" fmla="*/ 284549 w 1246002"/>
                <a:gd name="connsiteY1" fmla="*/ 541786 h 735143"/>
                <a:gd name="connsiteX2" fmla="*/ 788898 w 1246002"/>
                <a:gd name="connsiteY2" fmla="*/ 735143 h 735143"/>
                <a:gd name="connsiteX3" fmla="*/ 1159134 w 1246002"/>
                <a:gd name="connsiteY3" fmla="*/ 675612 h 735143"/>
                <a:gd name="connsiteX4" fmla="*/ 1159134 w 1246002"/>
                <a:gd name="connsiteY4" fmla="*/ 675612 h 735143"/>
                <a:gd name="connsiteX5" fmla="*/ 1246002 w 1246002"/>
                <a:gd name="connsiteY5" fmla="*/ 653419 h 735143"/>
                <a:gd name="connsiteX6" fmla="*/ 1243145 w 1246002"/>
                <a:gd name="connsiteY6" fmla="*/ 553978 h 735143"/>
                <a:gd name="connsiteX7" fmla="*/ 754703 w 1246002"/>
                <a:gd name="connsiteY7" fmla="*/ 499685 h 735143"/>
                <a:gd name="connsiteX8" fmla="*/ 485621 w 1246002"/>
                <a:gd name="connsiteY8" fmla="*/ 187360 h 735143"/>
                <a:gd name="connsiteX9" fmla="*/ 274738 w 1246002"/>
                <a:gd name="connsiteY9" fmla="*/ 11910 h 735143"/>
                <a:gd name="connsiteX10" fmla="*/ 71093 w 1246002"/>
                <a:gd name="connsiteY10" fmla="*/ 336712 h 735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6002" h="735143">
                  <a:moveTo>
                    <a:pt x="71093" y="336712"/>
                  </a:moveTo>
                  <a:cubicBezTo>
                    <a:pt x="134339" y="421675"/>
                    <a:pt x="208444" y="488827"/>
                    <a:pt x="284549" y="541786"/>
                  </a:cubicBezTo>
                  <a:cubicBezTo>
                    <a:pt x="526484" y="710093"/>
                    <a:pt x="788898" y="735143"/>
                    <a:pt x="788898" y="735143"/>
                  </a:cubicBezTo>
                  <a:cubicBezTo>
                    <a:pt x="851762" y="715045"/>
                    <a:pt x="1044929" y="693995"/>
                    <a:pt x="1159134" y="675612"/>
                  </a:cubicBezTo>
                  <a:lnTo>
                    <a:pt x="1159134" y="675612"/>
                  </a:lnTo>
                  <a:cubicBezTo>
                    <a:pt x="1208855" y="667611"/>
                    <a:pt x="1243621" y="660086"/>
                    <a:pt x="1246002" y="653419"/>
                  </a:cubicBezTo>
                  <a:lnTo>
                    <a:pt x="1243145" y="553978"/>
                  </a:lnTo>
                  <a:cubicBezTo>
                    <a:pt x="1243145" y="553978"/>
                    <a:pt x="824140" y="531785"/>
                    <a:pt x="754703" y="499685"/>
                  </a:cubicBezTo>
                  <a:cubicBezTo>
                    <a:pt x="645261" y="405388"/>
                    <a:pt x="548582" y="282991"/>
                    <a:pt x="485621" y="187360"/>
                  </a:cubicBezTo>
                  <a:cubicBezTo>
                    <a:pt x="432377" y="106589"/>
                    <a:pt x="372845" y="46962"/>
                    <a:pt x="274738" y="11910"/>
                  </a:cubicBezTo>
                  <a:cubicBezTo>
                    <a:pt x="132815" y="-38763"/>
                    <a:pt x="-125407" y="72775"/>
                    <a:pt x="71093" y="336712"/>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sp>
          <p:nvSpPr>
            <p:cNvPr id="54" name="任意多边形: 形状 53">
              <a:extLst>
                <a:ext uri="{FF2B5EF4-FFF2-40B4-BE49-F238E27FC236}">
                  <a16:creationId xmlns:a16="http://schemas.microsoft.com/office/drawing/2014/main" id="{B78BDAF8-AAA7-461B-45FB-88E76E19F1E4}"/>
                </a:ext>
              </a:extLst>
            </p:cNvPr>
            <p:cNvSpPr/>
            <p:nvPr/>
          </p:nvSpPr>
          <p:spPr>
            <a:xfrm>
              <a:off x="-250022" y="3144867"/>
              <a:ext cx="895921" cy="324421"/>
            </a:xfrm>
            <a:custGeom>
              <a:avLst/>
              <a:gdLst>
                <a:gd name="connsiteX0" fmla="*/ 0 w 895921"/>
                <a:gd name="connsiteY0" fmla="*/ 68485 h 324421"/>
                <a:gd name="connsiteX1" fmla="*/ 21336 w 895921"/>
                <a:gd name="connsiteY1" fmla="*/ 131064 h 324421"/>
                <a:gd name="connsiteX2" fmla="*/ 525685 w 895921"/>
                <a:gd name="connsiteY2" fmla="*/ 324421 h 324421"/>
                <a:gd name="connsiteX3" fmla="*/ 895922 w 895921"/>
                <a:gd name="connsiteY3" fmla="*/ 264890 h 324421"/>
                <a:gd name="connsiteX4" fmla="*/ 517398 w 895921"/>
                <a:gd name="connsiteY4" fmla="*/ 282226 h 324421"/>
                <a:gd name="connsiteX5" fmla="*/ 131635 w 895921"/>
                <a:gd name="connsiteY5" fmla="*/ 0 h 324421"/>
                <a:gd name="connsiteX6" fmla="*/ 0 w 895921"/>
                <a:gd name="connsiteY6" fmla="*/ 68485 h 32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5921" h="324421">
                  <a:moveTo>
                    <a:pt x="0" y="68485"/>
                  </a:moveTo>
                  <a:lnTo>
                    <a:pt x="21336" y="131064"/>
                  </a:lnTo>
                  <a:cubicBezTo>
                    <a:pt x="263271" y="299371"/>
                    <a:pt x="525685" y="324421"/>
                    <a:pt x="525685" y="324421"/>
                  </a:cubicBezTo>
                  <a:cubicBezTo>
                    <a:pt x="576167" y="324421"/>
                    <a:pt x="781717" y="283274"/>
                    <a:pt x="895922" y="264890"/>
                  </a:cubicBezTo>
                  <a:cubicBezTo>
                    <a:pt x="891445" y="265271"/>
                    <a:pt x="585121" y="289179"/>
                    <a:pt x="517398" y="282226"/>
                  </a:cubicBezTo>
                  <a:cubicBezTo>
                    <a:pt x="449199" y="275177"/>
                    <a:pt x="131635" y="0"/>
                    <a:pt x="131635" y="0"/>
                  </a:cubicBezTo>
                  <a:lnTo>
                    <a:pt x="0" y="68485"/>
                  </a:lnTo>
                  <a:close/>
                </a:path>
              </a:pathLst>
            </a:custGeom>
            <a:solidFill>
              <a:srgbClr val="9AC8E5"/>
            </a:solidFill>
            <a:ln w="9525" cap="flat">
              <a:noFill/>
              <a:prstDash val="solid"/>
              <a:miter/>
            </a:ln>
          </p:spPr>
          <p:txBody>
            <a:bodyPr rtlCol="0" anchor="ctr"/>
            <a:lstStyle/>
            <a:p>
              <a:endParaRPr lang="zh-CN" altLang="en-US"/>
            </a:p>
          </p:txBody>
        </p:sp>
        <p:sp>
          <p:nvSpPr>
            <p:cNvPr id="55" name="任意多边形: 形状 54">
              <a:extLst>
                <a:ext uri="{FF2B5EF4-FFF2-40B4-BE49-F238E27FC236}">
                  <a16:creationId xmlns:a16="http://schemas.microsoft.com/office/drawing/2014/main" id="{365830DB-FD62-5438-9D35-6B936D8C9BCA}"/>
                </a:ext>
              </a:extLst>
            </p:cNvPr>
            <p:cNvSpPr/>
            <p:nvPr/>
          </p:nvSpPr>
          <p:spPr>
            <a:xfrm>
              <a:off x="-682171" y="4084413"/>
              <a:ext cx="581024" cy="475011"/>
            </a:xfrm>
            <a:custGeom>
              <a:avLst/>
              <a:gdLst>
                <a:gd name="connsiteX0" fmla="*/ 581025 w 581024"/>
                <a:gd name="connsiteY0" fmla="*/ 36004 h 475011"/>
                <a:gd name="connsiteX1" fmla="*/ 581025 w 581024"/>
                <a:gd name="connsiteY1" fmla="*/ 36386 h 475011"/>
                <a:gd name="connsiteX2" fmla="*/ 581025 w 581024"/>
                <a:gd name="connsiteY2" fmla="*/ 36767 h 475011"/>
                <a:gd name="connsiteX3" fmla="*/ 580834 w 581024"/>
                <a:gd name="connsiteY3" fmla="*/ 39719 h 475011"/>
                <a:gd name="connsiteX4" fmla="*/ 580644 w 581024"/>
                <a:gd name="connsiteY4" fmla="*/ 42577 h 475011"/>
                <a:gd name="connsiteX5" fmla="*/ 580453 w 581024"/>
                <a:gd name="connsiteY5" fmla="*/ 45434 h 475011"/>
                <a:gd name="connsiteX6" fmla="*/ 580073 w 581024"/>
                <a:gd name="connsiteY6" fmla="*/ 50768 h 475011"/>
                <a:gd name="connsiteX7" fmla="*/ 577406 w 581024"/>
                <a:gd name="connsiteY7" fmla="*/ 84487 h 475011"/>
                <a:gd name="connsiteX8" fmla="*/ 577025 w 581024"/>
                <a:gd name="connsiteY8" fmla="*/ 89440 h 475011"/>
                <a:gd name="connsiteX9" fmla="*/ 575501 w 581024"/>
                <a:gd name="connsiteY9" fmla="*/ 109061 h 475011"/>
                <a:gd name="connsiteX10" fmla="*/ 575024 w 581024"/>
                <a:gd name="connsiteY10" fmla="*/ 116014 h 475011"/>
                <a:gd name="connsiteX11" fmla="*/ 574929 w 581024"/>
                <a:gd name="connsiteY11" fmla="*/ 117634 h 475011"/>
                <a:gd name="connsiteX12" fmla="*/ 574453 w 581024"/>
                <a:gd name="connsiteY12" fmla="*/ 123254 h 475011"/>
                <a:gd name="connsiteX13" fmla="*/ 574072 w 581024"/>
                <a:gd name="connsiteY13" fmla="*/ 128492 h 475011"/>
                <a:gd name="connsiteX14" fmla="*/ 573691 w 581024"/>
                <a:gd name="connsiteY14" fmla="*/ 133636 h 475011"/>
                <a:gd name="connsiteX15" fmla="*/ 571881 w 581024"/>
                <a:gd name="connsiteY15" fmla="*/ 156496 h 475011"/>
                <a:gd name="connsiteX16" fmla="*/ 571595 w 581024"/>
                <a:gd name="connsiteY16" fmla="*/ 160020 h 475011"/>
                <a:gd name="connsiteX17" fmla="*/ 571309 w 581024"/>
                <a:gd name="connsiteY17" fmla="*/ 163925 h 475011"/>
                <a:gd name="connsiteX18" fmla="*/ 570643 w 581024"/>
                <a:gd name="connsiteY18" fmla="*/ 172021 h 475011"/>
                <a:gd name="connsiteX19" fmla="*/ 564642 w 581024"/>
                <a:gd name="connsiteY19" fmla="*/ 248031 h 475011"/>
                <a:gd name="connsiteX20" fmla="*/ 563594 w 581024"/>
                <a:gd name="connsiteY20" fmla="*/ 261366 h 475011"/>
                <a:gd name="connsiteX21" fmla="*/ 562166 w 581024"/>
                <a:gd name="connsiteY21" fmla="*/ 279463 h 475011"/>
                <a:gd name="connsiteX22" fmla="*/ 559499 w 581024"/>
                <a:gd name="connsiteY22" fmla="*/ 312992 h 475011"/>
                <a:gd name="connsiteX23" fmla="*/ 557022 w 581024"/>
                <a:gd name="connsiteY23" fmla="*/ 344234 h 475011"/>
                <a:gd name="connsiteX24" fmla="*/ 555022 w 581024"/>
                <a:gd name="connsiteY24" fmla="*/ 369570 h 475011"/>
                <a:gd name="connsiteX25" fmla="*/ 552450 w 581024"/>
                <a:gd name="connsiteY25" fmla="*/ 401669 h 475011"/>
                <a:gd name="connsiteX26" fmla="*/ 548354 w 581024"/>
                <a:gd name="connsiteY26" fmla="*/ 452628 h 475011"/>
                <a:gd name="connsiteX27" fmla="*/ 546640 w 581024"/>
                <a:gd name="connsiteY27" fmla="*/ 475012 h 475011"/>
                <a:gd name="connsiteX28" fmla="*/ 26575 w 581024"/>
                <a:gd name="connsiteY28" fmla="*/ 475012 h 475011"/>
                <a:gd name="connsiteX29" fmla="*/ 1524 w 581024"/>
                <a:gd name="connsiteY29" fmla="*/ 26956 h 475011"/>
                <a:gd name="connsiteX30" fmla="*/ 0 w 581024"/>
                <a:gd name="connsiteY30" fmla="*/ 0 h 475011"/>
                <a:gd name="connsiteX31" fmla="*/ 345758 w 581024"/>
                <a:gd name="connsiteY31" fmla="*/ 21431 h 475011"/>
                <a:gd name="connsiteX32" fmla="*/ 345853 w 581024"/>
                <a:gd name="connsiteY32" fmla="*/ 21431 h 475011"/>
                <a:gd name="connsiteX33" fmla="*/ 423767 w 581024"/>
                <a:gd name="connsiteY33" fmla="*/ 26289 h 475011"/>
                <a:gd name="connsiteX34" fmla="*/ 581025 w 581024"/>
                <a:gd name="connsiteY34" fmla="*/ 36004 h 475011"/>
                <a:gd name="connsiteX35" fmla="*/ 581025 w 581024"/>
                <a:gd name="connsiteY35" fmla="*/ 36004 h 4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81024" h="475011">
                  <a:moveTo>
                    <a:pt x="581025" y="36004"/>
                  </a:moveTo>
                  <a:cubicBezTo>
                    <a:pt x="581025" y="36004"/>
                    <a:pt x="581025" y="36100"/>
                    <a:pt x="581025" y="36386"/>
                  </a:cubicBezTo>
                  <a:cubicBezTo>
                    <a:pt x="581025" y="36481"/>
                    <a:pt x="581025" y="36671"/>
                    <a:pt x="581025" y="36767"/>
                  </a:cubicBezTo>
                  <a:cubicBezTo>
                    <a:pt x="580930" y="37719"/>
                    <a:pt x="580834" y="38767"/>
                    <a:pt x="580834" y="39719"/>
                  </a:cubicBezTo>
                  <a:cubicBezTo>
                    <a:pt x="580739" y="40672"/>
                    <a:pt x="580644" y="41624"/>
                    <a:pt x="580644" y="42577"/>
                  </a:cubicBezTo>
                  <a:cubicBezTo>
                    <a:pt x="580549" y="43529"/>
                    <a:pt x="580549" y="44482"/>
                    <a:pt x="580453" y="45434"/>
                  </a:cubicBezTo>
                  <a:cubicBezTo>
                    <a:pt x="580358" y="47149"/>
                    <a:pt x="580168" y="48959"/>
                    <a:pt x="580073" y="50768"/>
                  </a:cubicBezTo>
                  <a:cubicBezTo>
                    <a:pt x="579215" y="61341"/>
                    <a:pt x="578358" y="72580"/>
                    <a:pt x="577406" y="84487"/>
                  </a:cubicBezTo>
                  <a:cubicBezTo>
                    <a:pt x="577310" y="86106"/>
                    <a:pt x="577120" y="87821"/>
                    <a:pt x="577025" y="89440"/>
                  </a:cubicBezTo>
                  <a:cubicBezTo>
                    <a:pt x="576548" y="95821"/>
                    <a:pt x="575977" y="102298"/>
                    <a:pt x="575501" y="109061"/>
                  </a:cubicBezTo>
                  <a:cubicBezTo>
                    <a:pt x="575310" y="111347"/>
                    <a:pt x="575119" y="113633"/>
                    <a:pt x="575024" y="116014"/>
                  </a:cubicBezTo>
                  <a:cubicBezTo>
                    <a:pt x="575024" y="116586"/>
                    <a:pt x="574929" y="117062"/>
                    <a:pt x="574929" y="117634"/>
                  </a:cubicBezTo>
                  <a:cubicBezTo>
                    <a:pt x="574834" y="119444"/>
                    <a:pt x="574643" y="121348"/>
                    <a:pt x="574453" y="123254"/>
                  </a:cubicBezTo>
                  <a:cubicBezTo>
                    <a:pt x="574358" y="124968"/>
                    <a:pt x="574167" y="126682"/>
                    <a:pt x="574072" y="128492"/>
                  </a:cubicBezTo>
                  <a:cubicBezTo>
                    <a:pt x="573976" y="130112"/>
                    <a:pt x="573786" y="131826"/>
                    <a:pt x="573691" y="133636"/>
                  </a:cubicBezTo>
                  <a:cubicBezTo>
                    <a:pt x="573024" y="141065"/>
                    <a:pt x="572452" y="148685"/>
                    <a:pt x="571881" y="156496"/>
                  </a:cubicBezTo>
                  <a:cubicBezTo>
                    <a:pt x="571786" y="157734"/>
                    <a:pt x="571691" y="158877"/>
                    <a:pt x="571595" y="160020"/>
                  </a:cubicBezTo>
                  <a:cubicBezTo>
                    <a:pt x="571500" y="161354"/>
                    <a:pt x="571405" y="162592"/>
                    <a:pt x="571309" y="163925"/>
                  </a:cubicBezTo>
                  <a:cubicBezTo>
                    <a:pt x="571119" y="166592"/>
                    <a:pt x="570928" y="169259"/>
                    <a:pt x="570643" y="172021"/>
                  </a:cubicBezTo>
                  <a:cubicBezTo>
                    <a:pt x="568738" y="196120"/>
                    <a:pt x="566737" y="221647"/>
                    <a:pt x="564642" y="248031"/>
                  </a:cubicBezTo>
                  <a:cubicBezTo>
                    <a:pt x="564261" y="252508"/>
                    <a:pt x="563975" y="256889"/>
                    <a:pt x="563594" y="261366"/>
                  </a:cubicBezTo>
                  <a:cubicBezTo>
                    <a:pt x="563118" y="267367"/>
                    <a:pt x="562642" y="273463"/>
                    <a:pt x="562166" y="279463"/>
                  </a:cubicBezTo>
                  <a:cubicBezTo>
                    <a:pt x="561308" y="290322"/>
                    <a:pt x="560451" y="301562"/>
                    <a:pt x="559499" y="312992"/>
                  </a:cubicBezTo>
                  <a:cubicBezTo>
                    <a:pt x="558736" y="323279"/>
                    <a:pt x="557879" y="333756"/>
                    <a:pt x="557022" y="344234"/>
                  </a:cubicBezTo>
                  <a:cubicBezTo>
                    <a:pt x="556355" y="352615"/>
                    <a:pt x="555689" y="361093"/>
                    <a:pt x="555022" y="369570"/>
                  </a:cubicBezTo>
                  <a:cubicBezTo>
                    <a:pt x="554165" y="380238"/>
                    <a:pt x="553307" y="390906"/>
                    <a:pt x="552450" y="401669"/>
                  </a:cubicBezTo>
                  <a:cubicBezTo>
                    <a:pt x="551117" y="418529"/>
                    <a:pt x="549783" y="435578"/>
                    <a:pt x="548354" y="452628"/>
                  </a:cubicBezTo>
                  <a:cubicBezTo>
                    <a:pt x="547783" y="460153"/>
                    <a:pt x="547211" y="467582"/>
                    <a:pt x="546640" y="475012"/>
                  </a:cubicBezTo>
                  <a:lnTo>
                    <a:pt x="26575" y="475012"/>
                  </a:lnTo>
                  <a:cubicBezTo>
                    <a:pt x="14573" y="266605"/>
                    <a:pt x="5048" y="91821"/>
                    <a:pt x="1524" y="26956"/>
                  </a:cubicBezTo>
                  <a:cubicBezTo>
                    <a:pt x="571" y="9525"/>
                    <a:pt x="0" y="0"/>
                    <a:pt x="0" y="0"/>
                  </a:cubicBezTo>
                  <a:lnTo>
                    <a:pt x="345758" y="21431"/>
                  </a:lnTo>
                  <a:cubicBezTo>
                    <a:pt x="345758" y="21431"/>
                    <a:pt x="345853" y="21431"/>
                    <a:pt x="345853" y="21431"/>
                  </a:cubicBezTo>
                  <a:lnTo>
                    <a:pt x="423767" y="26289"/>
                  </a:lnTo>
                  <a:lnTo>
                    <a:pt x="581025" y="36004"/>
                  </a:lnTo>
                  <a:lnTo>
                    <a:pt x="581025" y="36004"/>
                  </a:lnTo>
                  <a:close/>
                </a:path>
              </a:pathLst>
            </a:custGeom>
            <a:solidFill>
              <a:srgbClr val="35488A"/>
            </a:solidFill>
            <a:ln w="9525" cap="flat">
              <a:noFill/>
              <a:prstDash val="solid"/>
              <a:miter/>
            </a:ln>
          </p:spPr>
          <p:txBody>
            <a:bodyPr rtlCol="0" anchor="ctr"/>
            <a:lstStyle/>
            <a:p>
              <a:endParaRPr lang="zh-CN" altLang="en-US"/>
            </a:p>
          </p:txBody>
        </p:sp>
        <p:sp>
          <p:nvSpPr>
            <p:cNvPr id="56" name="任意多边形: 形状 55">
              <a:extLst>
                <a:ext uri="{FF2B5EF4-FFF2-40B4-BE49-F238E27FC236}">
                  <a16:creationId xmlns:a16="http://schemas.microsoft.com/office/drawing/2014/main" id="{DA39562D-3BD1-C9C0-E544-3ACFE994B441}"/>
                </a:ext>
              </a:extLst>
            </p:cNvPr>
            <p:cNvSpPr/>
            <p:nvPr/>
          </p:nvSpPr>
          <p:spPr>
            <a:xfrm>
              <a:off x="-682171" y="4030787"/>
              <a:ext cx="588168" cy="528732"/>
            </a:xfrm>
            <a:custGeom>
              <a:avLst/>
              <a:gdLst>
                <a:gd name="connsiteX0" fmla="*/ 588169 w 588168"/>
                <a:gd name="connsiteY0" fmla="*/ 0 h 528732"/>
                <a:gd name="connsiteX1" fmla="*/ 587026 w 588168"/>
                <a:gd name="connsiteY1" fmla="*/ 14288 h 528732"/>
                <a:gd name="connsiteX2" fmla="*/ 581025 w 588168"/>
                <a:gd name="connsiteY2" fmla="*/ 89726 h 528732"/>
                <a:gd name="connsiteX3" fmla="*/ 581025 w 588168"/>
                <a:gd name="connsiteY3" fmla="*/ 90106 h 528732"/>
                <a:gd name="connsiteX4" fmla="*/ 581025 w 588168"/>
                <a:gd name="connsiteY4" fmla="*/ 90488 h 528732"/>
                <a:gd name="connsiteX5" fmla="*/ 580834 w 588168"/>
                <a:gd name="connsiteY5" fmla="*/ 93440 h 528732"/>
                <a:gd name="connsiteX6" fmla="*/ 580644 w 588168"/>
                <a:gd name="connsiteY6" fmla="*/ 96298 h 528732"/>
                <a:gd name="connsiteX7" fmla="*/ 580453 w 588168"/>
                <a:gd name="connsiteY7" fmla="*/ 99155 h 528732"/>
                <a:gd name="connsiteX8" fmla="*/ 580073 w 588168"/>
                <a:gd name="connsiteY8" fmla="*/ 104489 h 528732"/>
                <a:gd name="connsiteX9" fmla="*/ 577406 w 588168"/>
                <a:gd name="connsiteY9" fmla="*/ 138208 h 528732"/>
                <a:gd name="connsiteX10" fmla="*/ 577025 w 588168"/>
                <a:gd name="connsiteY10" fmla="*/ 143161 h 528732"/>
                <a:gd name="connsiteX11" fmla="*/ 575501 w 588168"/>
                <a:gd name="connsiteY11" fmla="*/ 162782 h 528732"/>
                <a:gd name="connsiteX12" fmla="*/ 575024 w 588168"/>
                <a:gd name="connsiteY12" fmla="*/ 169736 h 528732"/>
                <a:gd name="connsiteX13" fmla="*/ 574929 w 588168"/>
                <a:gd name="connsiteY13" fmla="*/ 171355 h 528732"/>
                <a:gd name="connsiteX14" fmla="*/ 574453 w 588168"/>
                <a:gd name="connsiteY14" fmla="*/ 176975 h 528732"/>
                <a:gd name="connsiteX15" fmla="*/ 574072 w 588168"/>
                <a:gd name="connsiteY15" fmla="*/ 182213 h 528732"/>
                <a:gd name="connsiteX16" fmla="*/ 573691 w 588168"/>
                <a:gd name="connsiteY16" fmla="*/ 187357 h 528732"/>
                <a:gd name="connsiteX17" fmla="*/ 571881 w 588168"/>
                <a:gd name="connsiteY17" fmla="*/ 210217 h 528732"/>
                <a:gd name="connsiteX18" fmla="*/ 571595 w 588168"/>
                <a:gd name="connsiteY18" fmla="*/ 213741 h 528732"/>
                <a:gd name="connsiteX19" fmla="*/ 571309 w 588168"/>
                <a:gd name="connsiteY19" fmla="*/ 217646 h 528732"/>
                <a:gd name="connsiteX20" fmla="*/ 570643 w 588168"/>
                <a:gd name="connsiteY20" fmla="*/ 225743 h 528732"/>
                <a:gd name="connsiteX21" fmla="*/ 564642 w 588168"/>
                <a:gd name="connsiteY21" fmla="*/ 301752 h 528732"/>
                <a:gd name="connsiteX22" fmla="*/ 563594 w 588168"/>
                <a:gd name="connsiteY22" fmla="*/ 315087 h 528732"/>
                <a:gd name="connsiteX23" fmla="*/ 562166 w 588168"/>
                <a:gd name="connsiteY23" fmla="*/ 333185 h 528732"/>
                <a:gd name="connsiteX24" fmla="*/ 559499 w 588168"/>
                <a:gd name="connsiteY24" fmla="*/ 366713 h 528732"/>
                <a:gd name="connsiteX25" fmla="*/ 557022 w 588168"/>
                <a:gd name="connsiteY25" fmla="*/ 397955 h 528732"/>
                <a:gd name="connsiteX26" fmla="*/ 555022 w 588168"/>
                <a:gd name="connsiteY26" fmla="*/ 423291 h 528732"/>
                <a:gd name="connsiteX27" fmla="*/ 552450 w 588168"/>
                <a:gd name="connsiteY27" fmla="*/ 455390 h 528732"/>
                <a:gd name="connsiteX28" fmla="*/ 548354 w 588168"/>
                <a:gd name="connsiteY28" fmla="*/ 506349 h 528732"/>
                <a:gd name="connsiteX29" fmla="*/ 546640 w 588168"/>
                <a:gd name="connsiteY29" fmla="*/ 528733 h 528732"/>
                <a:gd name="connsiteX30" fmla="*/ 26575 w 588168"/>
                <a:gd name="connsiteY30" fmla="*/ 528733 h 528732"/>
                <a:gd name="connsiteX31" fmla="*/ 1524 w 588168"/>
                <a:gd name="connsiteY31" fmla="*/ 80677 h 528732"/>
                <a:gd name="connsiteX32" fmla="*/ 0 w 588168"/>
                <a:gd name="connsiteY32" fmla="*/ 53721 h 528732"/>
                <a:gd name="connsiteX33" fmla="*/ 450723 w 588168"/>
                <a:gd name="connsiteY33" fmla="*/ 12573 h 528732"/>
                <a:gd name="connsiteX34" fmla="*/ 588169 w 588168"/>
                <a:gd name="connsiteY34" fmla="*/ 0 h 528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88168" h="528732">
                  <a:moveTo>
                    <a:pt x="588169" y="0"/>
                  </a:moveTo>
                  <a:cubicBezTo>
                    <a:pt x="588169" y="0"/>
                    <a:pt x="587788" y="4953"/>
                    <a:pt x="587026" y="14288"/>
                  </a:cubicBezTo>
                  <a:cubicBezTo>
                    <a:pt x="585883" y="29242"/>
                    <a:pt x="583787" y="55245"/>
                    <a:pt x="581025" y="89726"/>
                  </a:cubicBezTo>
                  <a:lnTo>
                    <a:pt x="581025" y="90106"/>
                  </a:lnTo>
                  <a:cubicBezTo>
                    <a:pt x="581025" y="90202"/>
                    <a:pt x="581025" y="90392"/>
                    <a:pt x="581025" y="90488"/>
                  </a:cubicBezTo>
                  <a:cubicBezTo>
                    <a:pt x="580930" y="91440"/>
                    <a:pt x="580834" y="92488"/>
                    <a:pt x="580834" y="93440"/>
                  </a:cubicBezTo>
                  <a:cubicBezTo>
                    <a:pt x="580739" y="94393"/>
                    <a:pt x="580644" y="95345"/>
                    <a:pt x="580644" y="96298"/>
                  </a:cubicBezTo>
                  <a:cubicBezTo>
                    <a:pt x="580549" y="97250"/>
                    <a:pt x="580549" y="98203"/>
                    <a:pt x="580453" y="99155"/>
                  </a:cubicBezTo>
                  <a:cubicBezTo>
                    <a:pt x="580358" y="100870"/>
                    <a:pt x="580168" y="102679"/>
                    <a:pt x="580073" y="104489"/>
                  </a:cubicBezTo>
                  <a:cubicBezTo>
                    <a:pt x="579215" y="115062"/>
                    <a:pt x="578358" y="126302"/>
                    <a:pt x="577406" y="138208"/>
                  </a:cubicBezTo>
                  <a:cubicBezTo>
                    <a:pt x="577310" y="139827"/>
                    <a:pt x="577120" y="141542"/>
                    <a:pt x="577025" y="143161"/>
                  </a:cubicBezTo>
                  <a:cubicBezTo>
                    <a:pt x="576548" y="149543"/>
                    <a:pt x="575977" y="156020"/>
                    <a:pt x="575501" y="162782"/>
                  </a:cubicBezTo>
                  <a:cubicBezTo>
                    <a:pt x="575310" y="165068"/>
                    <a:pt x="575119" y="167354"/>
                    <a:pt x="575024" y="169736"/>
                  </a:cubicBezTo>
                  <a:cubicBezTo>
                    <a:pt x="575024" y="170307"/>
                    <a:pt x="574929" y="170783"/>
                    <a:pt x="574929" y="171355"/>
                  </a:cubicBezTo>
                  <a:cubicBezTo>
                    <a:pt x="574834" y="173164"/>
                    <a:pt x="574643" y="175070"/>
                    <a:pt x="574453" y="176975"/>
                  </a:cubicBezTo>
                  <a:cubicBezTo>
                    <a:pt x="574358" y="178689"/>
                    <a:pt x="574167" y="180404"/>
                    <a:pt x="574072" y="182213"/>
                  </a:cubicBezTo>
                  <a:cubicBezTo>
                    <a:pt x="573976" y="183833"/>
                    <a:pt x="573786" y="185547"/>
                    <a:pt x="573691" y="187357"/>
                  </a:cubicBezTo>
                  <a:cubicBezTo>
                    <a:pt x="573024" y="194786"/>
                    <a:pt x="572452" y="202406"/>
                    <a:pt x="571881" y="210217"/>
                  </a:cubicBezTo>
                  <a:cubicBezTo>
                    <a:pt x="571786" y="211455"/>
                    <a:pt x="571691" y="212598"/>
                    <a:pt x="571595" y="213741"/>
                  </a:cubicBezTo>
                  <a:cubicBezTo>
                    <a:pt x="571500" y="215075"/>
                    <a:pt x="571405" y="216313"/>
                    <a:pt x="571309" y="217646"/>
                  </a:cubicBezTo>
                  <a:cubicBezTo>
                    <a:pt x="571119" y="220313"/>
                    <a:pt x="570928" y="222980"/>
                    <a:pt x="570643" y="225743"/>
                  </a:cubicBezTo>
                  <a:cubicBezTo>
                    <a:pt x="568738" y="249841"/>
                    <a:pt x="566737" y="275368"/>
                    <a:pt x="564642" y="301752"/>
                  </a:cubicBezTo>
                  <a:cubicBezTo>
                    <a:pt x="564261" y="306229"/>
                    <a:pt x="563975" y="310610"/>
                    <a:pt x="563594" y="315087"/>
                  </a:cubicBezTo>
                  <a:cubicBezTo>
                    <a:pt x="563118" y="321088"/>
                    <a:pt x="562642" y="327184"/>
                    <a:pt x="562166" y="333185"/>
                  </a:cubicBezTo>
                  <a:cubicBezTo>
                    <a:pt x="561308" y="344043"/>
                    <a:pt x="560451" y="355283"/>
                    <a:pt x="559499" y="366713"/>
                  </a:cubicBezTo>
                  <a:cubicBezTo>
                    <a:pt x="558736" y="377000"/>
                    <a:pt x="557879" y="387477"/>
                    <a:pt x="557022" y="397955"/>
                  </a:cubicBezTo>
                  <a:cubicBezTo>
                    <a:pt x="556355" y="406337"/>
                    <a:pt x="555689" y="414814"/>
                    <a:pt x="555022" y="423291"/>
                  </a:cubicBezTo>
                  <a:cubicBezTo>
                    <a:pt x="554165" y="433959"/>
                    <a:pt x="553307" y="444627"/>
                    <a:pt x="552450" y="455390"/>
                  </a:cubicBezTo>
                  <a:cubicBezTo>
                    <a:pt x="551117" y="472250"/>
                    <a:pt x="549783" y="489299"/>
                    <a:pt x="548354" y="506349"/>
                  </a:cubicBezTo>
                  <a:cubicBezTo>
                    <a:pt x="547783" y="513874"/>
                    <a:pt x="547211" y="521303"/>
                    <a:pt x="546640" y="528733"/>
                  </a:cubicBezTo>
                  <a:lnTo>
                    <a:pt x="26575" y="528733"/>
                  </a:lnTo>
                  <a:cubicBezTo>
                    <a:pt x="14573" y="320326"/>
                    <a:pt x="5048" y="145542"/>
                    <a:pt x="1524" y="80677"/>
                  </a:cubicBezTo>
                  <a:cubicBezTo>
                    <a:pt x="571" y="63246"/>
                    <a:pt x="0" y="53721"/>
                    <a:pt x="0" y="53721"/>
                  </a:cubicBezTo>
                  <a:lnTo>
                    <a:pt x="450723" y="12573"/>
                  </a:lnTo>
                  <a:lnTo>
                    <a:pt x="588169" y="0"/>
                  </a:lnTo>
                  <a:close/>
                </a:path>
              </a:pathLst>
            </a:custGeom>
            <a:solidFill>
              <a:schemeClr val="accent1">
                <a:lumMod val="50000"/>
              </a:schemeClr>
            </a:solidFill>
            <a:ln w="9525" cap="flat">
              <a:noFill/>
              <a:prstDash val="solid"/>
              <a:miter/>
            </a:ln>
          </p:spPr>
          <p:txBody>
            <a:bodyPr rtlCol="0" anchor="ctr"/>
            <a:lstStyle/>
            <a:p>
              <a:endParaRPr lang="zh-CN" altLang="en-US"/>
            </a:p>
          </p:txBody>
        </p:sp>
        <p:sp>
          <p:nvSpPr>
            <p:cNvPr id="57" name="任意多边形: 形状 56">
              <a:extLst>
                <a:ext uri="{FF2B5EF4-FFF2-40B4-BE49-F238E27FC236}">
                  <a16:creationId xmlns:a16="http://schemas.microsoft.com/office/drawing/2014/main" id="{8B6CF4B7-3427-60EC-5F2B-218DCC0833FA}"/>
                </a:ext>
              </a:extLst>
            </p:cNvPr>
            <p:cNvSpPr/>
            <p:nvPr/>
          </p:nvSpPr>
          <p:spPr>
            <a:xfrm>
              <a:off x="-967159" y="3871791"/>
              <a:ext cx="740283" cy="687729"/>
            </a:xfrm>
            <a:custGeom>
              <a:avLst/>
              <a:gdLst>
                <a:gd name="connsiteX0" fmla="*/ 740283 w 740283"/>
                <a:gd name="connsiteY0" fmla="*/ 158996 h 687729"/>
                <a:gd name="connsiteX1" fmla="*/ 735235 w 740283"/>
                <a:gd name="connsiteY1" fmla="*/ 171569 h 687729"/>
                <a:gd name="connsiteX2" fmla="*/ 716756 w 740283"/>
                <a:gd name="connsiteY2" fmla="*/ 217575 h 687729"/>
                <a:gd name="connsiteX3" fmla="*/ 708279 w 740283"/>
                <a:gd name="connsiteY3" fmla="*/ 239006 h 687729"/>
                <a:gd name="connsiteX4" fmla="*/ 531114 w 740283"/>
                <a:gd name="connsiteY4" fmla="*/ 687729 h 687729"/>
                <a:gd name="connsiteX5" fmla="*/ 0 w 740283"/>
                <a:gd name="connsiteY5" fmla="*/ 687729 h 687729"/>
                <a:gd name="connsiteX6" fmla="*/ 98584 w 740283"/>
                <a:gd name="connsiteY6" fmla="*/ 189571 h 687729"/>
                <a:gd name="connsiteX7" fmla="*/ 291179 w 740283"/>
                <a:gd name="connsiteY7" fmla="*/ 405 h 687729"/>
                <a:gd name="connsiteX8" fmla="*/ 740283 w 740283"/>
                <a:gd name="connsiteY8" fmla="*/ 158996 h 687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0283" h="687729">
                  <a:moveTo>
                    <a:pt x="740283" y="158996"/>
                  </a:moveTo>
                  <a:cubicBezTo>
                    <a:pt x="740283" y="158996"/>
                    <a:pt x="738569" y="163378"/>
                    <a:pt x="735235" y="171569"/>
                  </a:cubicBezTo>
                  <a:cubicBezTo>
                    <a:pt x="731234" y="181475"/>
                    <a:pt x="724948" y="197192"/>
                    <a:pt x="716756" y="217575"/>
                  </a:cubicBezTo>
                  <a:cubicBezTo>
                    <a:pt x="714089" y="224242"/>
                    <a:pt x="711232" y="231386"/>
                    <a:pt x="708279" y="239006"/>
                  </a:cubicBezTo>
                  <a:cubicBezTo>
                    <a:pt x="669988" y="334923"/>
                    <a:pt x="602075" y="505706"/>
                    <a:pt x="531114" y="687729"/>
                  </a:cubicBezTo>
                  <a:lnTo>
                    <a:pt x="0" y="687729"/>
                  </a:lnTo>
                  <a:cubicBezTo>
                    <a:pt x="18764" y="508373"/>
                    <a:pt x="46482" y="322636"/>
                    <a:pt x="98584" y="189571"/>
                  </a:cubicBezTo>
                  <a:cubicBezTo>
                    <a:pt x="142399" y="77558"/>
                    <a:pt x="203549" y="2882"/>
                    <a:pt x="291179" y="405"/>
                  </a:cubicBezTo>
                  <a:cubicBezTo>
                    <a:pt x="634460" y="-9310"/>
                    <a:pt x="740283" y="158996"/>
                    <a:pt x="740283" y="158996"/>
                  </a:cubicBezTo>
                  <a:close/>
                </a:path>
              </a:pathLst>
            </a:custGeom>
            <a:solidFill>
              <a:schemeClr val="accent1">
                <a:lumMod val="50000"/>
              </a:schemeClr>
            </a:solidFill>
            <a:ln w="9525" cap="flat">
              <a:noFill/>
              <a:prstDash val="solid"/>
              <a:miter/>
            </a:ln>
          </p:spPr>
          <p:txBody>
            <a:bodyPr rtlCol="0" anchor="ctr"/>
            <a:lstStyle/>
            <a:p>
              <a:endParaRPr lang="zh-CN" altLang="en-US"/>
            </a:p>
          </p:txBody>
        </p:sp>
        <p:sp>
          <p:nvSpPr>
            <p:cNvPr id="58" name="任意多边形: 形状 57">
              <a:extLst>
                <a:ext uri="{FF2B5EF4-FFF2-40B4-BE49-F238E27FC236}">
                  <a16:creationId xmlns:a16="http://schemas.microsoft.com/office/drawing/2014/main" id="{6DA271A3-9ECB-7260-2DA6-6FFD861F59A2}"/>
                </a:ext>
              </a:extLst>
            </p:cNvPr>
            <p:cNvSpPr/>
            <p:nvPr/>
          </p:nvSpPr>
          <p:spPr>
            <a:xfrm>
              <a:off x="-652548" y="2493790"/>
              <a:ext cx="296287" cy="347669"/>
            </a:xfrm>
            <a:custGeom>
              <a:avLst/>
              <a:gdLst>
                <a:gd name="connsiteX0" fmla="*/ 277939 w 296287"/>
                <a:gd name="connsiteY0" fmla="*/ 323512 h 347669"/>
                <a:gd name="connsiteX1" fmla="*/ 135446 w 296287"/>
                <a:gd name="connsiteY1" fmla="*/ 342657 h 347669"/>
                <a:gd name="connsiteX2" fmla="*/ 38957 w 296287"/>
                <a:gd name="connsiteY2" fmla="*/ 301890 h 347669"/>
                <a:gd name="connsiteX3" fmla="*/ 0 w 296287"/>
                <a:gd name="connsiteY3" fmla="*/ 272553 h 347669"/>
                <a:gd name="connsiteX4" fmla="*/ 4572 w 296287"/>
                <a:gd name="connsiteY4" fmla="*/ 265219 h 347669"/>
                <a:gd name="connsiteX5" fmla="*/ 44577 w 296287"/>
                <a:gd name="connsiteY5" fmla="*/ 615 h 347669"/>
                <a:gd name="connsiteX6" fmla="*/ 80963 w 296287"/>
                <a:gd name="connsiteY6" fmla="*/ 6616 h 347669"/>
                <a:gd name="connsiteX7" fmla="*/ 284321 w 296287"/>
                <a:gd name="connsiteY7" fmla="*/ 61194 h 347669"/>
                <a:gd name="connsiteX8" fmla="*/ 284512 w 296287"/>
                <a:gd name="connsiteY8" fmla="*/ 61194 h 347669"/>
                <a:gd name="connsiteX9" fmla="*/ 291560 w 296287"/>
                <a:gd name="connsiteY9" fmla="*/ 147776 h 347669"/>
                <a:gd name="connsiteX10" fmla="*/ 293084 w 296287"/>
                <a:gd name="connsiteY10" fmla="*/ 163111 h 347669"/>
                <a:gd name="connsiteX11" fmla="*/ 295275 w 296287"/>
                <a:gd name="connsiteY11" fmla="*/ 183590 h 347669"/>
                <a:gd name="connsiteX12" fmla="*/ 277939 w 296287"/>
                <a:gd name="connsiteY12" fmla="*/ 323512 h 34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6287" h="347669">
                  <a:moveTo>
                    <a:pt x="277939" y="323512"/>
                  </a:moveTo>
                  <a:cubicBezTo>
                    <a:pt x="227457" y="350087"/>
                    <a:pt x="178213" y="351802"/>
                    <a:pt x="135446" y="342657"/>
                  </a:cubicBezTo>
                  <a:cubicBezTo>
                    <a:pt x="96393" y="334466"/>
                    <a:pt x="62865" y="317226"/>
                    <a:pt x="38957" y="301890"/>
                  </a:cubicBezTo>
                  <a:cubicBezTo>
                    <a:pt x="14478" y="286174"/>
                    <a:pt x="0" y="272553"/>
                    <a:pt x="0" y="272553"/>
                  </a:cubicBezTo>
                  <a:cubicBezTo>
                    <a:pt x="0" y="272553"/>
                    <a:pt x="1714" y="270077"/>
                    <a:pt x="4572" y="265219"/>
                  </a:cubicBezTo>
                  <a:cubicBezTo>
                    <a:pt x="19526" y="239692"/>
                    <a:pt x="64675" y="147967"/>
                    <a:pt x="44577" y="615"/>
                  </a:cubicBezTo>
                  <a:cubicBezTo>
                    <a:pt x="44291" y="-1290"/>
                    <a:pt x="58864" y="1377"/>
                    <a:pt x="80963" y="6616"/>
                  </a:cubicBezTo>
                  <a:cubicBezTo>
                    <a:pt x="146590" y="22141"/>
                    <a:pt x="278511" y="59574"/>
                    <a:pt x="284321" y="61194"/>
                  </a:cubicBezTo>
                  <a:cubicBezTo>
                    <a:pt x="284417" y="61194"/>
                    <a:pt x="284512" y="61194"/>
                    <a:pt x="284512" y="61194"/>
                  </a:cubicBezTo>
                  <a:cubicBezTo>
                    <a:pt x="284512" y="61194"/>
                    <a:pt x="286131" y="92150"/>
                    <a:pt x="291560" y="147776"/>
                  </a:cubicBezTo>
                  <a:cubicBezTo>
                    <a:pt x="292037" y="152634"/>
                    <a:pt x="292513" y="157777"/>
                    <a:pt x="293084" y="163111"/>
                  </a:cubicBezTo>
                  <a:cubicBezTo>
                    <a:pt x="293751" y="169588"/>
                    <a:pt x="294418" y="176542"/>
                    <a:pt x="295275" y="183590"/>
                  </a:cubicBezTo>
                  <a:cubicBezTo>
                    <a:pt x="301371" y="241502"/>
                    <a:pt x="277939" y="323512"/>
                    <a:pt x="277939" y="323512"/>
                  </a:cubicBezTo>
                  <a:close/>
                </a:path>
              </a:pathLst>
            </a:custGeom>
            <a:solidFill>
              <a:srgbClr val="F3AB75"/>
            </a:solidFill>
            <a:ln w="9525" cap="flat">
              <a:noFill/>
              <a:prstDash val="solid"/>
              <a:miter/>
            </a:ln>
          </p:spPr>
          <p:txBody>
            <a:bodyPr rtlCol="0" anchor="ctr"/>
            <a:lstStyle/>
            <a:p>
              <a:endParaRPr lang="zh-CN" altLang="en-US"/>
            </a:p>
          </p:txBody>
        </p:sp>
        <p:sp>
          <p:nvSpPr>
            <p:cNvPr id="59" name="任意多边形: 形状 58">
              <a:extLst>
                <a:ext uri="{FF2B5EF4-FFF2-40B4-BE49-F238E27FC236}">
                  <a16:creationId xmlns:a16="http://schemas.microsoft.com/office/drawing/2014/main" id="{1820EC0F-B3B9-7A24-60C8-AB3534D4D2AE}"/>
                </a:ext>
              </a:extLst>
            </p:cNvPr>
            <p:cNvSpPr/>
            <p:nvPr/>
          </p:nvSpPr>
          <p:spPr>
            <a:xfrm>
              <a:off x="-605019" y="2500501"/>
              <a:ext cx="244125" cy="143532"/>
            </a:xfrm>
            <a:custGeom>
              <a:avLst/>
              <a:gdLst>
                <a:gd name="connsiteX0" fmla="*/ 244126 w 244125"/>
                <a:gd name="connsiteY0" fmla="*/ 141161 h 143532"/>
                <a:gd name="connsiteX1" fmla="*/ 0 w 244125"/>
                <a:gd name="connsiteY1" fmla="*/ 18955 h 143532"/>
                <a:gd name="connsiteX2" fmla="*/ 33528 w 244125"/>
                <a:gd name="connsiteY2" fmla="*/ 0 h 143532"/>
                <a:gd name="connsiteX3" fmla="*/ 236887 w 244125"/>
                <a:gd name="connsiteY3" fmla="*/ 54578 h 143532"/>
                <a:gd name="connsiteX4" fmla="*/ 237077 w 244125"/>
                <a:gd name="connsiteY4" fmla="*/ 54578 h 143532"/>
                <a:gd name="connsiteX5" fmla="*/ 244126 w 244125"/>
                <a:gd name="connsiteY5" fmla="*/ 141161 h 143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4125" h="143532">
                  <a:moveTo>
                    <a:pt x="244126" y="141161"/>
                  </a:moveTo>
                  <a:cubicBezTo>
                    <a:pt x="146209" y="163640"/>
                    <a:pt x="0" y="18955"/>
                    <a:pt x="0" y="18955"/>
                  </a:cubicBezTo>
                  <a:cubicBezTo>
                    <a:pt x="10668" y="11049"/>
                    <a:pt x="21907" y="4763"/>
                    <a:pt x="33528" y="0"/>
                  </a:cubicBezTo>
                  <a:cubicBezTo>
                    <a:pt x="99155" y="15526"/>
                    <a:pt x="231076" y="52959"/>
                    <a:pt x="236887" y="54578"/>
                  </a:cubicBezTo>
                  <a:cubicBezTo>
                    <a:pt x="236982" y="54578"/>
                    <a:pt x="237077" y="54578"/>
                    <a:pt x="237077" y="54578"/>
                  </a:cubicBezTo>
                  <a:cubicBezTo>
                    <a:pt x="237077" y="54578"/>
                    <a:pt x="238696" y="85630"/>
                    <a:pt x="244126" y="141161"/>
                  </a:cubicBezTo>
                  <a:close/>
                </a:path>
              </a:pathLst>
            </a:custGeom>
            <a:solidFill>
              <a:srgbClr val="E08F54"/>
            </a:solidFill>
            <a:ln w="9525" cap="flat">
              <a:noFill/>
              <a:prstDash val="solid"/>
              <a:miter/>
            </a:ln>
          </p:spPr>
          <p:txBody>
            <a:bodyPr rtlCol="0" anchor="ctr"/>
            <a:lstStyle/>
            <a:p>
              <a:endParaRPr lang="zh-CN" altLang="en-US"/>
            </a:p>
          </p:txBody>
        </p:sp>
        <p:sp>
          <p:nvSpPr>
            <p:cNvPr id="60" name="任意多边形: 形状 59">
              <a:extLst>
                <a:ext uri="{FF2B5EF4-FFF2-40B4-BE49-F238E27FC236}">
                  <a16:creationId xmlns:a16="http://schemas.microsoft.com/office/drawing/2014/main" id="{0DEEB080-9231-21EB-7D3B-45140774E54A}"/>
                </a:ext>
              </a:extLst>
            </p:cNvPr>
            <p:cNvSpPr/>
            <p:nvPr/>
          </p:nvSpPr>
          <p:spPr>
            <a:xfrm>
              <a:off x="-684491" y="2145134"/>
              <a:ext cx="383998" cy="427173"/>
            </a:xfrm>
            <a:custGeom>
              <a:avLst/>
              <a:gdLst>
                <a:gd name="connsiteX0" fmla="*/ 356840 w 383998"/>
                <a:gd name="connsiteY0" fmla="*/ 402230 h 427173"/>
                <a:gd name="connsiteX1" fmla="*/ 265210 w 383998"/>
                <a:gd name="connsiteY1" fmla="*/ 423566 h 427173"/>
                <a:gd name="connsiteX2" fmla="*/ 60327 w 383998"/>
                <a:gd name="connsiteY2" fmla="*/ 336888 h 427173"/>
                <a:gd name="connsiteX3" fmla="*/ 95093 w 383998"/>
                <a:gd name="connsiteY3" fmla="*/ 29802 h 427173"/>
                <a:gd name="connsiteX4" fmla="*/ 265781 w 383998"/>
                <a:gd name="connsiteY4" fmla="*/ 7323 h 427173"/>
                <a:gd name="connsiteX5" fmla="*/ 329027 w 383998"/>
                <a:gd name="connsiteY5" fmla="*/ 62092 h 427173"/>
                <a:gd name="connsiteX6" fmla="*/ 356840 w 383998"/>
                <a:gd name="connsiteY6" fmla="*/ 402230 h 427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998" h="427173">
                  <a:moveTo>
                    <a:pt x="356840" y="402230"/>
                  </a:moveTo>
                  <a:cubicBezTo>
                    <a:pt x="356840" y="402230"/>
                    <a:pt x="316550" y="416708"/>
                    <a:pt x="265210" y="423566"/>
                  </a:cubicBezTo>
                  <a:cubicBezTo>
                    <a:pt x="190153" y="433662"/>
                    <a:pt x="91379" y="427757"/>
                    <a:pt x="60327" y="336888"/>
                  </a:cubicBezTo>
                  <a:cubicBezTo>
                    <a:pt x="8035" y="183917"/>
                    <a:pt x="-58640" y="92286"/>
                    <a:pt x="95093" y="29802"/>
                  </a:cubicBezTo>
                  <a:cubicBezTo>
                    <a:pt x="177389" y="-3631"/>
                    <a:pt x="230063" y="-5440"/>
                    <a:pt x="265781" y="7323"/>
                  </a:cubicBezTo>
                  <a:cubicBezTo>
                    <a:pt x="296833" y="18372"/>
                    <a:pt x="315216" y="40375"/>
                    <a:pt x="329027" y="62092"/>
                  </a:cubicBezTo>
                  <a:cubicBezTo>
                    <a:pt x="359031" y="108955"/>
                    <a:pt x="419038" y="375464"/>
                    <a:pt x="356840" y="402230"/>
                  </a:cubicBezTo>
                  <a:close/>
                </a:path>
              </a:pathLst>
            </a:custGeom>
            <a:solidFill>
              <a:srgbClr val="F3AB75"/>
            </a:solidFill>
            <a:ln w="9525" cap="flat">
              <a:noFill/>
              <a:prstDash val="solid"/>
              <a:miter/>
            </a:ln>
          </p:spPr>
          <p:txBody>
            <a:bodyPr rtlCol="0" anchor="ctr"/>
            <a:lstStyle/>
            <a:p>
              <a:endParaRPr lang="zh-CN" altLang="en-US"/>
            </a:p>
          </p:txBody>
        </p:sp>
        <p:sp>
          <p:nvSpPr>
            <p:cNvPr id="61" name="任意多边形: 形状 60">
              <a:extLst>
                <a:ext uri="{FF2B5EF4-FFF2-40B4-BE49-F238E27FC236}">
                  <a16:creationId xmlns:a16="http://schemas.microsoft.com/office/drawing/2014/main" id="{10A2394E-8C7D-45F2-8628-211E1FA5C471}"/>
                </a:ext>
              </a:extLst>
            </p:cNvPr>
            <p:cNvSpPr/>
            <p:nvPr/>
          </p:nvSpPr>
          <p:spPr>
            <a:xfrm>
              <a:off x="-810028" y="2017470"/>
              <a:ext cx="575722" cy="504206"/>
            </a:xfrm>
            <a:custGeom>
              <a:avLst/>
              <a:gdLst>
                <a:gd name="connsiteX0" fmla="*/ 575723 w 575722"/>
                <a:gd name="connsiteY0" fmla="*/ 201852 h 504206"/>
                <a:gd name="connsiteX1" fmla="*/ 325215 w 575722"/>
                <a:gd name="connsiteY1" fmla="*/ 219950 h 504206"/>
                <a:gd name="connsiteX2" fmla="*/ 279400 w 575722"/>
                <a:gd name="connsiteY2" fmla="*/ 321391 h 504206"/>
                <a:gd name="connsiteX3" fmla="*/ 224060 w 575722"/>
                <a:gd name="connsiteY3" fmla="*/ 346823 h 504206"/>
                <a:gd name="connsiteX4" fmla="*/ 205200 w 575722"/>
                <a:gd name="connsiteY4" fmla="*/ 347966 h 504206"/>
                <a:gd name="connsiteX5" fmla="*/ 219488 w 575722"/>
                <a:gd name="connsiteY5" fmla="*/ 436072 h 504206"/>
                <a:gd name="connsiteX6" fmla="*/ 204914 w 575722"/>
                <a:gd name="connsiteY6" fmla="*/ 502080 h 504206"/>
                <a:gd name="connsiteX7" fmla="*/ 24130 w 575722"/>
                <a:gd name="connsiteY7" fmla="*/ 335298 h 504206"/>
                <a:gd name="connsiteX8" fmla="*/ 16034 w 575722"/>
                <a:gd name="connsiteY8" fmla="*/ 171849 h 504206"/>
                <a:gd name="connsiteX9" fmla="*/ 281591 w 575722"/>
                <a:gd name="connsiteY9" fmla="*/ 9733 h 504206"/>
                <a:gd name="connsiteX10" fmla="*/ 375412 w 575722"/>
                <a:gd name="connsiteY10" fmla="*/ 6209 h 504206"/>
                <a:gd name="connsiteX11" fmla="*/ 456089 w 575722"/>
                <a:gd name="connsiteY11" fmla="*/ 94601 h 504206"/>
                <a:gd name="connsiteX12" fmla="*/ 575723 w 575722"/>
                <a:gd name="connsiteY12" fmla="*/ 201852 h 504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5722" h="504206">
                  <a:moveTo>
                    <a:pt x="575723" y="201852"/>
                  </a:moveTo>
                  <a:cubicBezTo>
                    <a:pt x="486664" y="265860"/>
                    <a:pt x="363506" y="202900"/>
                    <a:pt x="325215" y="219950"/>
                  </a:cubicBezTo>
                  <a:cubicBezTo>
                    <a:pt x="287020" y="236904"/>
                    <a:pt x="280067" y="301103"/>
                    <a:pt x="279400" y="321391"/>
                  </a:cubicBezTo>
                  <a:cubicBezTo>
                    <a:pt x="278733" y="341775"/>
                    <a:pt x="276066" y="359015"/>
                    <a:pt x="224060" y="346823"/>
                  </a:cubicBezTo>
                  <a:cubicBezTo>
                    <a:pt x="215583" y="344823"/>
                    <a:pt x="209391" y="345394"/>
                    <a:pt x="205200" y="347966"/>
                  </a:cubicBezTo>
                  <a:cubicBezTo>
                    <a:pt x="183674" y="360729"/>
                    <a:pt x="211201" y="422737"/>
                    <a:pt x="219488" y="436072"/>
                  </a:cubicBezTo>
                  <a:cubicBezTo>
                    <a:pt x="219488" y="436072"/>
                    <a:pt x="231394" y="480459"/>
                    <a:pt x="204914" y="502080"/>
                  </a:cubicBezTo>
                  <a:cubicBezTo>
                    <a:pt x="201676" y="504652"/>
                    <a:pt x="149574" y="527417"/>
                    <a:pt x="24130" y="335298"/>
                  </a:cubicBezTo>
                  <a:cubicBezTo>
                    <a:pt x="4413" y="305103"/>
                    <a:pt x="-14446" y="237190"/>
                    <a:pt x="16034" y="171849"/>
                  </a:cubicBezTo>
                  <a:cubicBezTo>
                    <a:pt x="46418" y="106412"/>
                    <a:pt x="173672" y="43261"/>
                    <a:pt x="281591" y="9733"/>
                  </a:cubicBezTo>
                  <a:cubicBezTo>
                    <a:pt x="321977" y="-2840"/>
                    <a:pt x="351980" y="-2364"/>
                    <a:pt x="375412" y="6209"/>
                  </a:cubicBezTo>
                  <a:cubicBezTo>
                    <a:pt x="414560" y="20496"/>
                    <a:pt x="435419" y="57453"/>
                    <a:pt x="456089" y="94601"/>
                  </a:cubicBezTo>
                  <a:cubicBezTo>
                    <a:pt x="490855" y="156990"/>
                    <a:pt x="575723" y="201852"/>
                    <a:pt x="575723" y="201852"/>
                  </a:cubicBezTo>
                  <a:close/>
                </a:path>
              </a:pathLst>
            </a:custGeom>
            <a:solidFill>
              <a:schemeClr val="accent2">
                <a:lumMod val="75000"/>
              </a:schemeClr>
            </a:solidFill>
            <a:ln w="9525" cap="flat">
              <a:noFill/>
              <a:prstDash val="solid"/>
              <a:miter/>
            </a:ln>
          </p:spPr>
          <p:txBody>
            <a:bodyPr rtlCol="0" anchor="ctr"/>
            <a:lstStyle/>
            <a:p>
              <a:endParaRPr lang="zh-CN" altLang="en-US"/>
            </a:p>
          </p:txBody>
        </p:sp>
        <p:sp>
          <p:nvSpPr>
            <p:cNvPr id="62" name="任意多边形: 形状 61">
              <a:extLst>
                <a:ext uri="{FF2B5EF4-FFF2-40B4-BE49-F238E27FC236}">
                  <a16:creationId xmlns:a16="http://schemas.microsoft.com/office/drawing/2014/main" id="{3F6782B9-BBFE-DEAF-C0F7-BF08CC97ED10}"/>
                </a:ext>
              </a:extLst>
            </p:cNvPr>
            <p:cNvSpPr/>
            <p:nvPr/>
          </p:nvSpPr>
          <p:spPr>
            <a:xfrm>
              <a:off x="-899141" y="2690620"/>
              <a:ext cx="853029" cy="1433614"/>
            </a:xfrm>
            <a:custGeom>
              <a:avLst/>
              <a:gdLst>
                <a:gd name="connsiteX0" fmla="*/ 849716 w 853029"/>
                <a:gd name="connsiteY0" fmla="*/ 1201484 h 1433614"/>
                <a:gd name="connsiteX1" fmla="*/ 778945 w 853029"/>
                <a:gd name="connsiteY1" fmla="*/ 1363409 h 1433614"/>
                <a:gd name="connsiteX2" fmla="*/ 352511 w 853029"/>
                <a:gd name="connsiteY2" fmla="*/ 1433608 h 1433614"/>
                <a:gd name="connsiteX3" fmla="*/ 189538 w 853029"/>
                <a:gd name="connsiteY3" fmla="*/ 1416177 h 1433614"/>
                <a:gd name="connsiteX4" fmla="*/ 92002 w 853029"/>
                <a:gd name="connsiteY4" fmla="*/ 1397699 h 1433614"/>
                <a:gd name="connsiteX5" fmla="*/ 752 w 853029"/>
                <a:gd name="connsiteY5" fmla="*/ 1304830 h 1433614"/>
                <a:gd name="connsiteX6" fmla="*/ 9230 w 853029"/>
                <a:gd name="connsiteY6" fmla="*/ 1189768 h 1433614"/>
                <a:gd name="connsiteX7" fmla="*/ 14183 w 853029"/>
                <a:gd name="connsiteY7" fmla="*/ 733901 h 1433614"/>
                <a:gd name="connsiteX8" fmla="*/ 18945 w 853029"/>
                <a:gd name="connsiteY8" fmla="*/ 455009 h 1433614"/>
                <a:gd name="connsiteX9" fmla="*/ 23993 w 853029"/>
                <a:gd name="connsiteY9" fmla="*/ 80486 h 1433614"/>
                <a:gd name="connsiteX10" fmla="*/ 269643 w 853029"/>
                <a:gd name="connsiteY10" fmla="*/ 2096 h 1433614"/>
                <a:gd name="connsiteX11" fmla="*/ 279644 w 853029"/>
                <a:gd name="connsiteY11" fmla="*/ 0 h 1433614"/>
                <a:gd name="connsiteX12" fmla="*/ 539486 w 853029"/>
                <a:gd name="connsiteY12" fmla="*/ 21812 h 1433614"/>
                <a:gd name="connsiteX13" fmla="*/ 542630 w 853029"/>
                <a:gd name="connsiteY13" fmla="*/ 22288 h 1433614"/>
                <a:gd name="connsiteX14" fmla="*/ 750751 w 853029"/>
                <a:gd name="connsiteY14" fmla="*/ 106871 h 1433614"/>
                <a:gd name="connsiteX15" fmla="*/ 832571 w 853029"/>
                <a:gd name="connsiteY15" fmla="*/ 341757 h 1433614"/>
                <a:gd name="connsiteX16" fmla="*/ 828761 w 853029"/>
                <a:gd name="connsiteY16" fmla="*/ 681514 h 1433614"/>
                <a:gd name="connsiteX17" fmla="*/ 836190 w 853029"/>
                <a:gd name="connsiteY17" fmla="*/ 778669 h 1433614"/>
                <a:gd name="connsiteX18" fmla="*/ 846096 w 853029"/>
                <a:gd name="connsiteY18" fmla="*/ 912590 h 1433614"/>
                <a:gd name="connsiteX19" fmla="*/ 850192 w 853029"/>
                <a:gd name="connsiteY19" fmla="*/ 985742 h 1433614"/>
                <a:gd name="connsiteX20" fmla="*/ 849716 w 853029"/>
                <a:gd name="connsiteY20" fmla="*/ 1201484 h 1433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53029" h="1433614">
                  <a:moveTo>
                    <a:pt x="849716" y="1201484"/>
                  </a:moveTo>
                  <a:cubicBezTo>
                    <a:pt x="842572" y="1295781"/>
                    <a:pt x="822569" y="1363409"/>
                    <a:pt x="778945" y="1363409"/>
                  </a:cubicBezTo>
                  <a:cubicBezTo>
                    <a:pt x="778945" y="1363409"/>
                    <a:pt x="584635" y="1431798"/>
                    <a:pt x="352511" y="1433608"/>
                  </a:cubicBezTo>
                  <a:cubicBezTo>
                    <a:pt x="307172" y="1433893"/>
                    <a:pt x="242878" y="1425131"/>
                    <a:pt x="189538" y="1416177"/>
                  </a:cubicBezTo>
                  <a:cubicBezTo>
                    <a:pt x="135055" y="1406938"/>
                    <a:pt x="92002" y="1397699"/>
                    <a:pt x="92002" y="1397699"/>
                  </a:cubicBezTo>
                  <a:cubicBezTo>
                    <a:pt x="45329" y="1386935"/>
                    <a:pt x="-6201" y="1358075"/>
                    <a:pt x="752" y="1304830"/>
                  </a:cubicBezTo>
                  <a:cubicBezTo>
                    <a:pt x="4658" y="1274731"/>
                    <a:pt x="7420" y="1235393"/>
                    <a:pt x="9230" y="1189768"/>
                  </a:cubicBezTo>
                  <a:cubicBezTo>
                    <a:pt x="14373" y="1066419"/>
                    <a:pt x="13516" y="896588"/>
                    <a:pt x="14183" y="733901"/>
                  </a:cubicBezTo>
                  <a:cubicBezTo>
                    <a:pt x="14659" y="633984"/>
                    <a:pt x="15611" y="536924"/>
                    <a:pt x="18945" y="455009"/>
                  </a:cubicBezTo>
                  <a:cubicBezTo>
                    <a:pt x="18945" y="455009"/>
                    <a:pt x="-26870" y="133255"/>
                    <a:pt x="23993" y="80486"/>
                  </a:cubicBezTo>
                  <a:cubicBezTo>
                    <a:pt x="83620" y="18764"/>
                    <a:pt x="258689" y="-286"/>
                    <a:pt x="269643" y="2096"/>
                  </a:cubicBezTo>
                  <a:cubicBezTo>
                    <a:pt x="272977" y="1429"/>
                    <a:pt x="276215" y="571"/>
                    <a:pt x="279644" y="0"/>
                  </a:cubicBezTo>
                  <a:cubicBezTo>
                    <a:pt x="279644" y="0"/>
                    <a:pt x="428711" y="84011"/>
                    <a:pt x="539486" y="21812"/>
                  </a:cubicBezTo>
                  <a:cubicBezTo>
                    <a:pt x="539486" y="21812"/>
                    <a:pt x="540534" y="22003"/>
                    <a:pt x="542630" y="22288"/>
                  </a:cubicBezTo>
                  <a:cubicBezTo>
                    <a:pt x="569585" y="26575"/>
                    <a:pt x="704269" y="57721"/>
                    <a:pt x="750751" y="106871"/>
                  </a:cubicBezTo>
                  <a:cubicBezTo>
                    <a:pt x="766753" y="123730"/>
                    <a:pt x="830856" y="227648"/>
                    <a:pt x="832571" y="341757"/>
                  </a:cubicBezTo>
                  <a:cubicBezTo>
                    <a:pt x="835047" y="500825"/>
                    <a:pt x="828761" y="681419"/>
                    <a:pt x="828761" y="681514"/>
                  </a:cubicBezTo>
                  <a:cubicBezTo>
                    <a:pt x="830380" y="707327"/>
                    <a:pt x="833142" y="740664"/>
                    <a:pt x="836190" y="778669"/>
                  </a:cubicBezTo>
                  <a:cubicBezTo>
                    <a:pt x="839429" y="819150"/>
                    <a:pt x="843048" y="864965"/>
                    <a:pt x="846096" y="912590"/>
                  </a:cubicBezTo>
                  <a:cubicBezTo>
                    <a:pt x="847620" y="936688"/>
                    <a:pt x="849049" y="961168"/>
                    <a:pt x="850192" y="985742"/>
                  </a:cubicBezTo>
                  <a:cubicBezTo>
                    <a:pt x="853526" y="1061466"/>
                    <a:pt x="854573" y="1137666"/>
                    <a:pt x="849716" y="1201484"/>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sp>
          <p:nvSpPr>
            <p:cNvPr id="63" name="任意多边形: 形状 62">
              <a:extLst>
                <a:ext uri="{FF2B5EF4-FFF2-40B4-BE49-F238E27FC236}">
                  <a16:creationId xmlns:a16="http://schemas.microsoft.com/office/drawing/2014/main" id="{7DF96336-BFE2-BBC0-B7B7-A34D9B184221}"/>
                </a:ext>
              </a:extLst>
            </p:cNvPr>
            <p:cNvSpPr/>
            <p:nvPr/>
          </p:nvSpPr>
          <p:spPr>
            <a:xfrm>
              <a:off x="-628831" y="2692906"/>
              <a:ext cx="285158" cy="140057"/>
            </a:xfrm>
            <a:custGeom>
              <a:avLst/>
              <a:gdLst>
                <a:gd name="connsiteX0" fmla="*/ 0 w 285158"/>
                <a:gd name="connsiteY0" fmla="*/ 0 h 140057"/>
                <a:gd name="connsiteX1" fmla="*/ 282988 w 285158"/>
                <a:gd name="connsiteY1" fmla="*/ 135350 h 140057"/>
                <a:gd name="connsiteX2" fmla="*/ 245554 w 285158"/>
                <a:gd name="connsiteY2" fmla="*/ 104966 h 140057"/>
                <a:gd name="connsiteX3" fmla="*/ 0 w 285158"/>
                <a:gd name="connsiteY3" fmla="*/ 0 h 140057"/>
              </a:gdLst>
              <a:ahLst/>
              <a:cxnLst>
                <a:cxn ang="0">
                  <a:pos x="connsiteX0" y="connsiteY0"/>
                </a:cxn>
                <a:cxn ang="0">
                  <a:pos x="connsiteX1" y="connsiteY1"/>
                </a:cxn>
                <a:cxn ang="0">
                  <a:pos x="connsiteX2" y="connsiteY2"/>
                </a:cxn>
                <a:cxn ang="0">
                  <a:pos x="connsiteX3" y="connsiteY3"/>
                </a:cxn>
              </a:cxnLst>
              <a:rect l="l" t="t" r="r" b="b"/>
              <a:pathLst>
                <a:path w="285158" h="140057">
                  <a:moveTo>
                    <a:pt x="0" y="0"/>
                  </a:moveTo>
                  <a:cubicBezTo>
                    <a:pt x="0" y="0"/>
                    <a:pt x="164973" y="170212"/>
                    <a:pt x="282988" y="135350"/>
                  </a:cubicBezTo>
                  <a:cubicBezTo>
                    <a:pt x="282988" y="135350"/>
                    <a:pt x="298704" y="112395"/>
                    <a:pt x="245554" y="104966"/>
                  </a:cubicBezTo>
                  <a:cubicBezTo>
                    <a:pt x="192405" y="97631"/>
                    <a:pt x="135064" y="100584"/>
                    <a:pt x="0" y="0"/>
                  </a:cubicBezTo>
                  <a:close/>
                </a:path>
              </a:pathLst>
            </a:custGeom>
            <a:solidFill>
              <a:srgbClr val="9AC8E5"/>
            </a:solidFill>
            <a:ln w="9525" cap="flat">
              <a:noFill/>
              <a:prstDash val="solid"/>
              <a:miter/>
            </a:ln>
          </p:spPr>
          <p:txBody>
            <a:bodyPr rtlCol="0" anchor="ctr"/>
            <a:lstStyle/>
            <a:p>
              <a:endParaRPr lang="zh-CN" altLang="en-US"/>
            </a:p>
          </p:txBody>
        </p:sp>
        <p:sp>
          <p:nvSpPr>
            <p:cNvPr id="64" name="任意多边形: 形状 63">
              <a:extLst>
                <a:ext uri="{FF2B5EF4-FFF2-40B4-BE49-F238E27FC236}">
                  <a16:creationId xmlns:a16="http://schemas.microsoft.com/office/drawing/2014/main" id="{1660889C-41A4-EEF1-D52D-1FB3197D3C7C}"/>
                </a:ext>
              </a:extLst>
            </p:cNvPr>
            <p:cNvSpPr/>
            <p:nvPr/>
          </p:nvSpPr>
          <p:spPr>
            <a:xfrm>
              <a:off x="-414900" y="2448578"/>
              <a:ext cx="88536" cy="39879"/>
            </a:xfrm>
            <a:custGeom>
              <a:avLst/>
              <a:gdLst>
                <a:gd name="connsiteX0" fmla="*/ 88487 w 88536"/>
                <a:gd name="connsiteY0" fmla="*/ 11 h 39879"/>
                <a:gd name="connsiteX1" fmla="*/ 45720 w 88536"/>
                <a:gd name="connsiteY1" fmla="*/ 35635 h 39879"/>
                <a:gd name="connsiteX2" fmla="*/ 0 w 88536"/>
                <a:gd name="connsiteY2" fmla="*/ 28586 h 39879"/>
                <a:gd name="connsiteX3" fmla="*/ 88487 w 88536"/>
                <a:gd name="connsiteY3" fmla="*/ 11 h 39879"/>
              </a:gdLst>
              <a:ahLst/>
              <a:cxnLst>
                <a:cxn ang="0">
                  <a:pos x="connsiteX0" y="connsiteY0"/>
                </a:cxn>
                <a:cxn ang="0">
                  <a:pos x="connsiteX1" y="connsiteY1"/>
                </a:cxn>
                <a:cxn ang="0">
                  <a:pos x="connsiteX2" y="connsiteY2"/>
                </a:cxn>
                <a:cxn ang="0">
                  <a:pos x="connsiteX3" y="connsiteY3"/>
                </a:cxn>
              </a:cxnLst>
              <a:rect l="l" t="t" r="r" b="b"/>
              <a:pathLst>
                <a:path w="88536" h="39879">
                  <a:moveTo>
                    <a:pt x="88487" y="11"/>
                  </a:moveTo>
                  <a:cubicBezTo>
                    <a:pt x="88487" y="11"/>
                    <a:pt x="91726" y="19823"/>
                    <a:pt x="45720" y="35635"/>
                  </a:cubicBezTo>
                  <a:cubicBezTo>
                    <a:pt x="45720" y="35635"/>
                    <a:pt x="7049" y="48874"/>
                    <a:pt x="0" y="28586"/>
                  </a:cubicBezTo>
                  <a:cubicBezTo>
                    <a:pt x="-95" y="28586"/>
                    <a:pt x="30671" y="-656"/>
                    <a:pt x="88487" y="11"/>
                  </a:cubicBezTo>
                  <a:close/>
                </a:path>
              </a:pathLst>
            </a:custGeom>
            <a:solidFill>
              <a:srgbClr val="FFFFFF"/>
            </a:solidFill>
            <a:ln w="9525" cap="flat">
              <a:noFill/>
              <a:prstDash val="solid"/>
              <a:miter/>
            </a:ln>
          </p:spPr>
          <p:txBody>
            <a:bodyPr rtlCol="0" anchor="ctr"/>
            <a:lstStyle/>
            <a:p>
              <a:endParaRPr lang="zh-CN" altLang="en-US"/>
            </a:p>
          </p:txBody>
        </p:sp>
        <p:sp>
          <p:nvSpPr>
            <p:cNvPr id="66" name="任意多边形: 形状 65">
              <a:extLst>
                <a:ext uri="{FF2B5EF4-FFF2-40B4-BE49-F238E27FC236}">
                  <a16:creationId xmlns:a16="http://schemas.microsoft.com/office/drawing/2014/main" id="{8706277E-5BBD-9DA6-0DA6-D78065A15B4A}"/>
                </a:ext>
              </a:extLst>
            </p:cNvPr>
            <p:cNvSpPr/>
            <p:nvPr/>
          </p:nvSpPr>
          <p:spPr>
            <a:xfrm>
              <a:off x="-889911" y="3290980"/>
              <a:ext cx="156495" cy="589406"/>
            </a:xfrm>
            <a:custGeom>
              <a:avLst/>
              <a:gdLst>
                <a:gd name="connsiteX0" fmla="*/ 156496 w 156495"/>
                <a:gd name="connsiteY0" fmla="*/ 0 h 589406"/>
                <a:gd name="connsiteX1" fmla="*/ 0 w 156495"/>
                <a:gd name="connsiteY1" fmla="*/ 589407 h 589406"/>
                <a:gd name="connsiteX2" fmla="*/ 4953 w 156495"/>
                <a:gd name="connsiteY2" fmla="*/ 133541 h 589406"/>
                <a:gd name="connsiteX3" fmla="*/ 156496 w 156495"/>
                <a:gd name="connsiteY3" fmla="*/ 0 h 589406"/>
              </a:gdLst>
              <a:ahLst/>
              <a:cxnLst>
                <a:cxn ang="0">
                  <a:pos x="connsiteX0" y="connsiteY0"/>
                </a:cxn>
                <a:cxn ang="0">
                  <a:pos x="connsiteX1" y="connsiteY1"/>
                </a:cxn>
                <a:cxn ang="0">
                  <a:pos x="connsiteX2" y="connsiteY2"/>
                </a:cxn>
                <a:cxn ang="0">
                  <a:pos x="connsiteX3" y="connsiteY3"/>
                </a:cxn>
              </a:cxnLst>
              <a:rect l="l" t="t" r="r" b="b"/>
              <a:pathLst>
                <a:path w="156495" h="589406">
                  <a:moveTo>
                    <a:pt x="156496" y="0"/>
                  </a:moveTo>
                  <a:cubicBezTo>
                    <a:pt x="156496" y="0"/>
                    <a:pt x="156781" y="460248"/>
                    <a:pt x="0" y="589407"/>
                  </a:cubicBezTo>
                  <a:cubicBezTo>
                    <a:pt x="5143" y="466058"/>
                    <a:pt x="4286" y="296228"/>
                    <a:pt x="4953" y="133541"/>
                  </a:cubicBezTo>
                  <a:lnTo>
                    <a:pt x="156496" y="0"/>
                  </a:lnTo>
                  <a:close/>
                </a:path>
              </a:pathLst>
            </a:custGeom>
            <a:solidFill>
              <a:srgbClr val="9AC8E5"/>
            </a:solidFill>
            <a:ln w="9525" cap="flat">
              <a:noFill/>
              <a:prstDash val="solid"/>
              <a:miter/>
            </a:ln>
          </p:spPr>
          <p:txBody>
            <a:bodyPr rtlCol="0" anchor="ctr"/>
            <a:lstStyle/>
            <a:p>
              <a:endParaRPr lang="zh-CN" altLang="en-US"/>
            </a:p>
          </p:txBody>
        </p:sp>
        <p:sp>
          <p:nvSpPr>
            <p:cNvPr id="67" name="任意多边形: 形状 66">
              <a:extLst>
                <a:ext uri="{FF2B5EF4-FFF2-40B4-BE49-F238E27FC236}">
                  <a16:creationId xmlns:a16="http://schemas.microsoft.com/office/drawing/2014/main" id="{4259C722-21A4-13A3-7EC9-8241E9870AC9}"/>
                </a:ext>
              </a:extLst>
            </p:cNvPr>
            <p:cNvSpPr/>
            <p:nvPr/>
          </p:nvSpPr>
          <p:spPr>
            <a:xfrm>
              <a:off x="-1300734" y="4152517"/>
              <a:ext cx="159467" cy="335093"/>
            </a:xfrm>
            <a:custGeom>
              <a:avLst/>
              <a:gdLst>
                <a:gd name="connsiteX0" fmla="*/ 85067 w 159467"/>
                <a:gd name="connsiteY0" fmla="*/ 0 h 335093"/>
                <a:gd name="connsiteX1" fmla="*/ 676 w 159467"/>
                <a:gd name="connsiteY1" fmla="*/ 173355 h 335093"/>
                <a:gd name="connsiteX2" fmla="*/ 21250 w 159467"/>
                <a:gd name="connsiteY2" fmla="*/ 335089 h 335093"/>
                <a:gd name="connsiteX3" fmla="*/ 76114 w 159467"/>
                <a:gd name="connsiteY3" fmla="*/ 234887 h 335093"/>
                <a:gd name="connsiteX4" fmla="*/ 104308 w 159467"/>
                <a:gd name="connsiteY4" fmla="*/ 197834 h 335093"/>
                <a:gd name="connsiteX5" fmla="*/ 104308 w 159467"/>
                <a:gd name="connsiteY5" fmla="*/ 269081 h 335093"/>
                <a:gd name="connsiteX6" fmla="*/ 159172 w 159467"/>
                <a:gd name="connsiteY6" fmla="*/ 168212 h 335093"/>
                <a:gd name="connsiteX7" fmla="*/ 151742 w 159467"/>
                <a:gd name="connsiteY7" fmla="*/ 70961 h 335093"/>
                <a:gd name="connsiteX8" fmla="*/ 85067 w 159467"/>
                <a:gd name="connsiteY8" fmla="*/ 0 h 335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467" h="335093">
                  <a:moveTo>
                    <a:pt x="85067" y="0"/>
                  </a:moveTo>
                  <a:cubicBezTo>
                    <a:pt x="85067" y="0"/>
                    <a:pt x="5152" y="125444"/>
                    <a:pt x="676" y="173355"/>
                  </a:cubicBezTo>
                  <a:cubicBezTo>
                    <a:pt x="-2372" y="206026"/>
                    <a:pt x="4962" y="334613"/>
                    <a:pt x="21250" y="335089"/>
                  </a:cubicBezTo>
                  <a:cubicBezTo>
                    <a:pt x="44205" y="335756"/>
                    <a:pt x="67255" y="255651"/>
                    <a:pt x="76114" y="234887"/>
                  </a:cubicBezTo>
                  <a:cubicBezTo>
                    <a:pt x="84972" y="214122"/>
                    <a:pt x="95354" y="197834"/>
                    <a:pt x="104308" y="197834"/>
                  </a:cubicBezTo>
                  <a:cubicBezTo>
                    <a:pt x="113166" y="197834"/>
                    <a:pt x="85067" y="277939"/>
                    <a:pt x="104308" y="269081"/>
                  </a:cubicBezTo>
                  <a:cubicBezTo>
                    <a:pt x="123548" y="260223"/>
                    <a:pt x="156219" y="186023"/>
                    <a:pt x="159172" y="168212"/>
                  </a:cubicBezTo>
                  <a:cubicBezTo>
                    <a:pt x="162124" y="150400"/>
                    <a:pt x="141741" y="93345"/>
                    <a:pt x="151742" y="70961"/>
                  </a:cubicBezTo>
                  <a:cubicBezTo>
                    <a:pt x="161743" y="48482"/>
                    <a:pt x="85067" y="0"/>
                    <a:pt x="85067" y="0"/>
                  </a:cubicBezTo>
                  <a:close/>
                </a:path>
              </a:pathLst>
            </a:custGeom>
            <a:solidFill>
              <a:srgbClr val="F3AB75"/>
            </a:solidFill>
            <a:ln w="9525" cap="flat">
              <a:noFill/>
              <a:prstDash val="solid"/>
              <a:miter/>
            </a:ln>
          </p:spPr>
          <p:txBody>
            <a:bodyPr rtlCol="0" anchor="ctr"/>
            <a:lstStyle/>
            <a:p>
              <a:endParaRPr lang="zh-CN" altLang="en-US"/>
            </a:p>
          </p:txBody>
        </p:sp>
        <p:sp>
          <p:nvSpPr>
            <p:cNvPr id="68" name="任意多边形: 形状 67">
              <a:extLst>
                <a:ext uri="{FF2B5EF4-FFF2-40B4-BE49-F238E27FC236}">
                  <a16:creationId xmlns:a16="http://schemas.microsoft.com/office/drawing/2014/main" id="{9AEC38FF-23C6-8ED3-936F-C138DC81EEE1}"/>
                </a:ext>
              </a:extLst>
            </p:cNvPr>
            <p:cNvSpPr/>
            <p:nvPr/>
          </p:nvSpPr>
          <p:spPr>
            <a:xfrm>
              <a:off x="-1257195" y="2753675"/>
              <a:ext cx="582038" cy="1484947"/>
            </a:xfrm>
            <a:custGeom>
              <a:avLst/>
              <a:gdLst>
                <a:gd name="connsiteX0" fmla="*/ 397192 w 582038"/>
                <a:gd name="connsiteY0" fmla="*/ 0 h 1484947"/>
                <a:gd name="connsiteX1" fmla="*/ 198787 w 582038"/>
                <a:gd name="connsiteY1" fmla="*/ 428434 h 1484947"/>
                <a:gd name="connsiteX2" fmla="*/ 0 w 582038"/>
                <a:gd name="connsiteY2" fmla="*/ 1439513 h 1484947"/>
                <a:gd name="connsiteX3" fmla="*/ 110490 w 582038"/>
                <a:gd name="connsiteY3" fmla="*/ 1484948 h 1484947"/>
                <a:gd name="connsiteX4" fmla="*/ 572834 w 582038"/>
                <a:gd name="connsiteY4" fmla="*/ 425767 h 1484947"/>
                <a:gd name="connsiteX5" fmla="*/ 397192 w 582038"/>
                <a:gd name="connsiteY5" fmla="*/ 0 h 148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2038" h="1484947">
                  <a:moveTo>
                    <a:pt x="397192" y="0"/>
                  </a:moveTo>
                  <a:cubicBezTo>
                    <a:pt x="397192" y="0"/>
                    <a:pt x="289274" y="50959"/>
                    <a:pt x="198787" y="428434"/>
                  </a:cubicBezTo>
                  <a:cubicBezTo>
                    <a:pt x="130588" y="712946"/>
                    <a:pt x="0" y="1439513"/>
                    <a:pt x="0" y="1439513"/>
                  </a:cubicBezTo>
                  <a:lnTo>
                    <a:pt x="110490" y="1484948"/>
                  </a:lnTo>
                  <a:cubicBezTo>
                    <a:pt x="110490" y="1484948"/>
                    <a:pt x="514921" y="556355"/>
                    <a:pt x="572834" y="425767"/>
                  </a:cubicBezTo>
                  <a:cubicBezTo>
                    <a:pt x="630650" y="295180"/>
                    <a:pt x="397192" y="0"/>
                    <a:pt x="397192" y="0"/>
                  </a:cubicBezTo>
                  <a:close/>
                </a:path>
              </a:pathLst>
            </a:custGeom>
            <a:solidFill>
              <a:schemeClr val="accent1">
                <a:lumMod val="40000"/>
                <a:lumOff val="60000"/>
              </a:schemeClr>
            </a:solidFill>
            <a:ln w="9525" cap="flat">
              <a:noFill/>
              <a:prstDash val="solid"/>
              <a:miter/>
            </a:ln>
          </p:spPr>
          <p:txBody>
            <a:bodyPr rtlCol="0" anchor="ctr"/>
            <a:lstStyle/>
            <a:p>
              <a:endParaRPr lang="zh-CN" altLang="en-US"/>
            </a:p>
          </p:txBody>
        </p:sp>
      </p:gr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33000"/>
          </a:schemeClr>
        </a:solidFill>
        <a:effectLst/>
      </p:bgPr>
    </p:bg>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6707738" y="745350"/>
            <a:ext cx="1251119" cy="646331"/>
          </a:xfrm>
          <a:prstGeom prst="rect">
            <a:avLst/>
          </a:prstGeom>
          <a:noFill/>
        </p:spPr>
        <p:txBody>
          <a:bodyPr wrap="square" rtlCol="0">
            <a:noAutofit/>
          </a:bodyPr>
          <a:lstStyle/>
          <a:p>
            <a:pPr algn="ctr"/>
            <a:r>
              <a:rPr lang="zh-CN" altLang="en-US" sz="3600" b="1" spc="300" dirty="0">
                <a:solidFill>
                  <a:schemeClr val="bg1"/>
                </a:solidFill>
                <a:uFillTx/>
                <a:latin typeface="思源黑体 CN Heavy" panose="020B0A00000000000000" pitchFamily="34" charset="-122"/>
                <a:ea typeface="思源黑体 CN Heavy" panose="020B0A00000000000000" pitchFamily="34" charset="-122"/>
              </a:rPr>
              <a:t>目录</a:t>
            </a:r>
          </a:p>
        </p:txBody>
      </p:sp>
      <p:sp>
        <p:nvSpPr>
          <p:cNvPr id="18" name="文本框 17"/>
          <p:cNvSpPr txBox="1"/>
          <p:nvPr>
            <p:custDataLst>
              <p:tags r:id="rId3"/>
            </p:custDataLst>
          </p:nvPr>
        </p:nvSpPr>
        <p:spPr>
          <a:xfrm>
            <a:off x="3737843" y="745350"/>
            <a:ext cx="2595245" cy="646331"/>
          </a:xfrm>
          <a:prstGeom prst="rect">
            <a:avLst/>
          </a:prstGeom>
          <a:noFill/>
        </p:spPr>
        <p:txBody>
          <a:bodyPr wrap="square" rtlCol="0">
            <a:noAutofit/>
          </a:bodyPr>
          <a:lstStyle/>
          <a:p>
            <a:pPr algn="r"/>
            <a:r>
              <a:rPr lang="en-US" altLang="zh-CN" sz="3600" b="1" spc="300" dirty="0">
                <a:solidFill>
                  <a:schemeClr val="bg1"/>
                </a:solidFill>
                <a:uFillTx/>
                <a:latin typeface="思源黑体 CN Heavy" panose="020B0A00000000000000" pitchFamily="34" charset="-122"/>
                <a:ea typeface="思源黑体 CN Heavy" panose="020B0A00000000000000" pitchFamily="34" charset="-122"/>
              </a:rPr>
              <a:t>Contents</a:t>
            </a:r>
          </a:p>
        </p:txBody>
      </p:sp>
      <p:sp>
        <p:nvSpPr>
          <p:cNvPr id="14" name="文本框 13"/>
          <p:cNvSpPr txBox="1"/>
          <p:nvPr/>
        </p:nvSpPr>
        <p:spPr>
          <a:xfrm>
            <a:off x="798240" y="3576831"/>
            <a:ext cx="1620957" cy="523220"/>
          </a:xfrm>
          <a:prstGeom prst="rect">
            <a:avLst/>
          </a:prstGeom>
          <a:noFill/>
        </p:spPr>
        <p:txBody>
          <a:bodyPr wrap="none" rtlCol="0" anchor="t">
            <a:noAutofit/>
          </a:bodyPr>
          <a:lstStyle/>
          <a:p>
            <a:r>
              <a:rPr lang="zh-CN" altLang="en-US" sz="2800" dirty="0">
                <a:solidFill>
                  <a:schemeClr val="accent1"/>
                </a:solidFill>
                <a:latin typeface="思源黑体 CN Heavy" panose="020B0A00000000000000" pitchFamily="34" charset="-122"/>
                <a:ea typeface="思源黑体 CN Heavy" panose="020B0A00000000000000" pitchFamily="34" charset="-122"/>
                <a:sym typeface="+mn-ea"/>
              </a:rPr>
              <a:t>控制情绪</a:t>
            </a:r>
          </a:p>
        </p:txBody>
      </p:sp>
      <p:sp>
        <p:nvSpPr>
          <p:cNvPr id="15" name="文本框 14"/>
          <p:cNvSpPr txBox="1"/>
          <p:nvPr/>
        </p:nvSpPr>
        <p:spPr>
          <a:xfrm>
            <a:off x="3631605" y="3576831"/>
            <a:ext cx="1620957" cy="523220"/>
          </a:xfrm>
          <a:prstGeom prst="rect">
            <a:avLst/>
          </a:prstGeom>
          <a:noFill/>
        </p:spPr>
        <p:txBody>
          <a:bodyPr wrap="none" rtlCol="0" anchor="t">
            <a:noAutofit/>
          </a:bodyPr>
          <a:lstStyle/>
          <a:p>
            <a:r>
              <a:rPr lang="zh-CN" altLang="en-US" sz="2800" dirty="0">
                <a:solidFill>
                  <a:schemeClr val="accent1"/>
                </a:solidFill>
                <a:latin typeface="思源黑体 CN Heavy" panose="020B0A00000000000000" pitchFamily="34" charset="-122"/>
                <a:ea typeface="思源黑体 CN Heavy" panose="020B0A00000000000000" pitchFamily="34" charset="-122"/>
                <a:sym typeface="+mn-ea"/>
              </a:rPr>
              <a:t>学会倾听</a:t>
            </a:r>
          </a:p>
        </p:txBody>
      </p:sp>
      <p:sp>
        <p:nvSpPr>
          <p:cNvPr id="16" name="文本框 15"/>
          <p:cNvSpPr txBox="1"/>
          <p:nvPr/>
        </p:nvSpPr>
        <p:spPr>
          <a:xfrm>
            <a:off x="6523964" y="3576831"/>
            <a:ext cx="1620957" cy="523220"/>
          </a:xfrm>
          <a:prstGeom prst="rect">
            <a:avLst/>
          </a:prstGeom>
          <a:noFill/>
        </p:spPr>
        <p:txBody>
          <a:bodyPr wrap="none" rtlCol="0" anchor="t">
            <a:noAutofit/>
          </a:bodyPr>
          <a:lstStyle/>
          <a:p>
            <a:r>
              <a:rPr lang="zh-CN" altLang="en-US" sz="2800" dirty="0">
                <a:solidFill>
                  <a:schemeClr val="accent1"/>
                </a:solidFill>
                <a:latin typeface="思源黑体 CN Heavy" panose="020B0A00000000000000" pitchFamily="34" charset="-122"/>
                <a:ea typeface="思源黑体 CN Heavy" panose="020B0A00000000000000" pitchFamily="34" charset="-122"/>
                <a:sym typeface="+mn-ea"/>
              </a:rPr>
              <a:t>有效表达</a:t>
            </a:r>
          </a:p>
        </p:txBody>
      </p:sp>
      <p:sp>
        <p:nvSpPr>
          <p:cNvPr id="17" name="文本框 16"/>
          <p:cNvSpPr txBox="1"/>
          <p:nvPr/>
        </p:nvSpPr>
        <p:spPr>
          <a:xfrm>
            <a:off x="9475317" y="3576831"/>
            <a:ext cx="1620957" cy="523220"/>
          </a:xfrm>
          <a:prstGeom prst="rect">
            <a:avLst/>
          </a:prstGeom>
          <a:noFill/>
        </p:spPr>
        <p:txBody>
          <a:bodyPr wrap="none" rtlCol="0" anchor="t">
            <a:noAutofit/>
          </a:bodyPr>
          <a:lstStyle/>
          <a:p>
            <a:r>
              <a:rPr lang="zh-CN" altLang="en-US" sz="2800" dirty="0">
                <a:solidFill>
                  <a:schemeClr val="accent1"/>
                </a:solidFill>
                <a:latin typeface="思源黑体 CN Heavy" panose="020B0A00000000000000" pitchFamily="34" charset="-122"/>
                <a:ea typeface="思源黑体 CN Heavy" panose="020B0A00000000000000" pitchFamily="34" charset="-122"/>
                <a:sym typeface="+mn-ea"/>
              </a:rPr>
              <a:t>总结练习</a:t>
            </a:r>
          </a:p>
        </p:txBody>
      </p:sp>
      <p:sp>
        <p:nvSpPr>
          <p:cNvPr id="7" name="文本框 6"/>
          <p:cNvSpPr txBox="1"/>
          <p:nvPr/>
        </p:nvSpPr>
        <p:spPr>
          <a:xfrm>
            <a:off x="1250480" y="2280151"/>
            <a:ext cx="779145" cy="646331"/>
          </a:xfrm>
          <a:prstGeom prst="rect">
            <a:avLst/>
          </a:prstGeom>
          <a:noFill/>
        </p:spPr>
        <p:txBody>
          <a:bodyPr wrap="square" rtlCol="0" anchor="t">
            <a:noAutofit/>
          </a:bodyPr>
          <a:lstStyle/>
          <a:p>
            <a:r>
              <a:rPr lang="en-US" sz="3600" dirty="0">
                <a:solidFill>
                  <a:schemeClr val="tx1">
                    <a:lumMod val="85000"/>
                    <a:lumOff val="15000"/>
                  </a:schemeClr>
                </a:solidFill>
                <a:latin typeface="思源黑体 CN Heavy" panose="020B0A00000000000000" pitchFamily="34" charset="-122"/>
                <a:ea typeface="思源黑体 CN Heavy" panose="020B0A00000000000000" pitchFamily="34" charset="-122"/>
                <a:sym typeface="+mn-ea"/>
              </a:rPr>
              <a:t>01</a:t>
            </a:r>
          </a:p>
        </p:txBody>
      </p:sp>
      <p:sp>
        <p:nvSpPr>
          <p:cNvPr id="2" name="同心圆 1"/>
          <p:cNvSpPr/>
          <p:nvPr/>
        </p:nvSpPr>
        <p:spPr>
          <a:xfrm>
            <a:off x="860907" y="1824171"/>
            <a:ext cx="1558290" cy="1558290"/>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0" name="文本框 19"/>
          <p:cNvSpPr txBox="1"/>
          <p:nvPr/>
        </p:nvSpPr>
        <p:spPr>
          <a:xfrm>
            <a:off x="4052511" y="2280151"/>
            <a:ext cx="779145" cy="646331"/>
          </a:xfrm>
          <a:prstGeom prst="rect">
            <a:avLst/>
          </a:prstGeom>
          <a:noFill/>
        </p:spPr>
        <p:txBody>
          <a:bodyPr wrap="square" rtlCol="0" anchor="t">
            <a:noAutofit/>
          </a:bodyPr>
          <a:lstStyle/>
          <a:p>
            <a:r>
              <a:rPr lang="en-US" sz="3600" dirty="0">
                <a:solidFill>
                  <a:schemeClr val="tx1">
                    <a:lumMod val="85000"/>
                    <a:lumOff val="15000"/>
                  </a:schemeClr>
                </a:solidFill>
                <a:latin typeface="思源黑体 CN Heavy" panose="020B0A00000000000000" pitchFamily="34" charset="-122"/>
                <a:ea typeface="思源黑体 CN Heavy" panose="020B0A00000000000000" pitchFamily="34" charset="-122"/>
                <a:sym typeface="+mn-ea"/>
              </a:rPr>
              <a:t>02</a:t>
            </a:r>
          </a:p>
        </p:txBody>
      </p:sp>
      <p:sp>
        <p:nvSpPr>
          <p:cNvPr id="21" name="同心圆 1"/>
          <p:cNvSpPr/>
          <p:nvPr/>
        </p:nvSpPr>
        <p:spPr>
          <a:xfrm>
            <a:off x="3662938" y="1824171"/>
            <a:ext cx="1558290" cy="1558290"/>
          </a:xfrm>
          <a:prstGeom prst="donut">
            <a:avLst>
              <a:gd name="adj" fmla="val 19437"/>
            </a:avLst>
          </a:prstGeom>
          <a:gradFill>
            <a:gsLst>
              <a:gs pos="100000">
                <a:schemeClr val="accent2"/>
              </a:gs>
              <a:gs pos="0">
                <a:schemeClr val="accent2">
                  <a:alpha val="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3" name="文本框 22"/>
          <p:cNvSpPr txBox="1"/>
          <p:nvPr/>
        </p:nvSpPr>
        <p:spPr>
          <a:xfrm>
            <a:off x="6913536" y="2280151"/>
            <a:ext cx="779145" cy="646331"/>
          </a:xfrm>
          <a:prstGeom prst="rect">
            <a:avLst/>
          </a:prstGeom>
          <a:noFill/>
        </p:spPr>
        <p:txBody>
          <a:bodyPr wrap="square" rtlCol="0" anchor="t">
            <a:noAutofit/>
          </a:bodyPr>
          <a:lstStyle/>
          <a:p>
            <a:r>
              <a:rPr lang="en-US" sz="3600" dirty="0">
                <a:solidFill>
                  <a:schemeClr val="tx1">
                    <a:lumMod val="85000"/>
                    <a:lumOff val="15000"/>
                  </a:schemeClr>
                </a:solidFill>
                <a:latin typeface="思源黑体 CN Heavy" panose="020B0A00000000000000" pitchFamily="34" charset="-122"/>
                <a:ea typeface="思源黑体 CN Heavy" panose="020B0A00000000000000" pitchFamily="34" charset="-122"/>
                <a:sym typeface="+mn-ea"/>
              </a:rPr>
              <a:t>03</a:t>
            </a:r>
          </a:p>
        </p:txBody>
      </p:sp>
      <p:sp>
        <p:nvSpPr>
          <p:cNvPr id="24" name="同心圆 1"/>
          <p:cNvSpPr/>
          <p:nvPr/>
        </p:nvSpPr>
        <p:spPr>
          <a:xfrm>
            <a:off x="6523963" y="1824171"/>
            <a:ext cx="1558290" cy="1558290"/>
          </a:xfrm>
          <a:prstGeom prst="donut">
            <a:avLst>
              <a:gd name="adj" fmla="val 19437"/>
            </a:avLst>
          </a:prstGeom>
          <a:gradFill>
            <a:gsLst>
              <a:gs pos="100000">
                <a:schemeClr val="accent1">
                  <a:alpha val="0"/>
                </a:schemeClr>
              </a:gs>
              <a:gs pos="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6" name="文本框 25"/>
          <p:cNvSpPr txBox="1"/>
          <p:nvPr/>
        </p:nvSpPr>
        <p:spPr>
          <a:xfrm>
            <a:off x="9833555" y="2280151"/>
            <a:ext cx="779145" cy="646331"/>
          </a:xfrm>
          <a:prstGeom prst="rect">
            <a:avLst/>
          </a:prstGeom>
          <a:noFill/>
        </p:spPr>
        <p:txBody>
          <a:bodyPr wrap="square" rtlCol="0" anchor="t">
            <a:noAutofit/>
          </a:bodyPr>
          <a:lstStyle/>
          <a:p>
            <a:r>
              <a:rPr lang="en-US" sz="3600" dirty="0">
                <a:solidFill>
                  <a:schemeClr val="tx1">
                    <a:lumMod val="85000"/>
                    <a:lumOff val="15000"/>
                  </a:schemeClr>
                </a:solidFill>
                <a:latin typeface="思源黑体 CN Heavy" panose="020B0A00000000000000" pitchFamily="34" charset="-122"/>
                <a:ea typeface="思源黑体 CN Heavy" panose="020B0A00000000000000" pitchFamily="34" charset="-122"/>
                <a:sym typeface="+mn-ea"/>
              </a:rPr>
              <a:t>04</a:t>
            </a:r>
          </a:p>
        </p:txBody>
      </p:sp>
      <p:sp>
        <p:nvSpPr>
          <p:cNvPr id="27" name="同心圆 1"/>
          <p:cNvSpPr/>
          <p:nvPr/>
        </p:nvSpPr>
        <p:spPr>
          <a:xfrm>
            <a:off x="9443982" y="1824171"/>
            <a:ext cx="1558290" cy="1558290"/>
          </a:xfrm>
          <a:prstGeom prst="donut">
            <a:avLst>
              <a:gd name="adj" fmla="val 19437"/>
            </a:avLst>
          </a:prstGeom>
          <a:gradFill>
            <a:gsLst>
              <a:gs pos="100000">
                <a:schemeClr val="accent2">
                  <a:alpha val="0"/>
                </a:schemeClr>
              </a:gs>
              <a:gs pos="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31" name="文本框 30"/>
          <p:cNvSpPr txBox="1"/>
          <p:nvPr/>
        </p:nvSpPr>
        <p:spPr>
          <a:xfrm>
            <a:off x="550865" y="4073889"/>
            <a:ext cx="2063163" cy="369332"/>
          </a:xfrm>
          <a:prstGeom prst="rect">
            <a:avLst/>
          </a:prstGeom>
          <a:noFill/>
        </p:spPr>
        <p:txBody>
          <a:bodyPr wrap="square">
            <a:noAutofit/>
          </a:bodyPr>
          <a:lstStyle/>
          <a:p>
            <a:pPr algn="dist"/>
            <a:r>
              <a:rPr lang="zh-CN" altLang="en-US" dirty="0">
                <a:solidFill>
                  <a:schemeClr val="bg1">
                    <a:lumMod val="65000"/>
                  </a:schemeClr>
                </a:solidFill>
                <a:latin typeface="思源黑体 CN Normal" panose="020B0400000000000000" pitchFamily="34" charset="-122"/>
                <a:ea typeface="思源黑体 CN Heavy" panose="020B0A00000000000000" pitchFamily="34" charset="-122"/>
              </a:rPr>
              <a:t>Control </a:t>
            </a:r>
            <a:r>
              <a:rPr lang="en-US" altLang="zh-CN" dirty="0">
                <a:solidFill>
                  <a:schemeClr val="bg1">
                    <a:lumMod val="65000"/>
                  </a:schemeClr>
                </a:solidFill>
                <a:latin typeface="思源黑体 CN Normal" panose="020B0400000000000000" pitchFamily="34" charset="-122"/>
                <a:ea typeface="思源黑体 CN Heavy" panose="020B0A00000000000000" pitchFamily="34" charset="-122"/>
              </a:rPr>
              <a:t>E</a:t>
            </a:r>
            <a:r>
              <a:rPr lang="zh-CN" altLang="en-US" dirty="0">
                <a:solidFill>
                  <a:schemeClr val="bg1">
                    <a:lumMod val="65000"/>
                  </a:schemeClr>
                </a:solidFill>
                <a:latin typeface="思源黑体 CN Normal" panose="020B0400000000000000" pitchFamily="34" charset="-122"/>
                <a:ea typeface="思源黑体 CN Heavy" panose="020B0A00000000000000" pitchFamily="34" charset="-122"/>
              </a:rPr>
              <a:t>motions</a:t>
            </a:r>
          </a:p>
        </p:txBody>
      </p:sp>
      <p:sp>
        <p:nvSpPr>
          <p:cNvPr id="32" name="文本框 31"/>
          <p:cNvSpPr txBox="1"/>
          <p:nvPr/>
        </p:nvSpPr>
        <p:spPr>
          <a:xfrm>
            <a:off x="3436773" y="4073889"/>
            <a:ext cx="2010620" cy="369332"/>
          </a:xfrm>
          <a:prstGeom prst="rect">
            <a:avLst/>
          </a:prstGeom>
          <a:noFill/>
        </p:spPr>
        <p:txBody>
          <a:bodyPr wrap="square">
            <a:noAutofit/>
          </a:bodyPr>
          <a:lstStyle/>
          <a:p>
            <a:pPr algn="dist"/>
            <a:r>
              <a:rPr lang="en-US" altLang="zh-CN" dirty="0">
                <a:solidFill>
                  <a:schemeClr val="bg1">
                    <a:lumMod val="65000"/>
                  </a:schemeClr>
                </a:solidFill>
                <a:latin typeface="思源黑体 CN Normal" panose="020B0400000000000000" pitchFamily="34" charset="-122"/>
                <a:ea typeface="思源黑体 CN Heavy" panose="020B0A00000000000000" pitchFamily="34" charset="-122"/>
              </a:rPr>
              <a:t>Learn to listen</a:t>
            </a:r>
            <a:endParaRPr lang="zh-CN" altLang="en-US" dirty="0">
              <a:solidFill>
                <a:schemeClr val="bg1">
                  <a:lumMod val="65000"/>
                </a:schemeClr>
              </a:solidFill>
              <a:latin typeface="思源黑体 CN Normal" panose="020B0400000000000000" pitchFamily="34" charset="-122"/>
              <a:ea typeface="思源黑体 CN Heavy" panose="020B0A00000000000000" pitchFamily="34" charset="-122"/>
            </a:endParaRPr>
          </a:p>
        </p:txBody>
      </p:sp>
      <p:sp>
        <p:nvSpPr>
          <p:cNvPr id="33" name="文本框 32"/>
          <p:cNvSpPr txBox="1"/>
          <p:nvPr/>
        </p:nvSpPr>
        <p:spPr>
          <a:xfrm>
            <a:off x="6183276" y="4073889"/>
            <a:ext cx="2302331" cy="369332"/>
          </a:xfrm>
          <a:prstGeom prst="rect">
            <a:avLst/>
          </a:prstGeom>
          <a:noFill/>
        </p:spPr>
        <p:txBody>
          <a:bodyPr wrap="square">
            <a:noAutofit/>
          </a:bodyPr>
          <a:lstStyle/>
          <a:p>
            <a:pPr algn="dist"/>
            <a:r>
              <a:rPr lang="en-US" altLang="zh-CN" dirty="0">
                <a:solidFill>
                  <a:schemeClr val="bg1">
                    <a:lumMod val="65000"/>
                  </a:schemeClr>
                </a:solidFill>
                <a:latin typeface="思源黑体 CN Normal" panose="020B0400000000000000" pitchFamily="34" charset="-122"/>
                <a:ea typeface="思源黑体 CN Heavy" panose="020B0A00000000000000" pitchFamily="34" charset="-122"/>
              </a:rPr>
              <a:t>Effective expression</a:t>
            </a:r>
            <a:endParaRPr lang="zh-CN" altLang="en-US" dirty="0">
              <a:solidFill>
                <a:schemeClr val="bg1">
                  <a:lumMod val="65000"/>
                </a:schemeClr>
              </a:solidFill>
              <a:latin typeface="思源黑体 CN Normal" panose="020B0400000000000000" pitchFamily="34" charset="-122"/>
              <a:ea typeface="思源黑体 CN Heavy" panose="020B0A00000000000000" pitchFamily="34" charset="-122"/>
            </a:endParaRPr>
          </a:p>
        </p:txBody>
      </p:sp>
      <p:sp>
        <p:nvSpPr>
          <p:cNvPr id="34" name="文本框 33"/>
          <p:cNvSpPr txBox="1"/>
          <p:nvPr/>
        </p:nvSpPr>
        <p:spPr>
          <a:xfrm>
            <a:off x="8862467" y="4073889"/>
            <a:ext cx="2846656" cy="369332"/>
          </a:xfrm>
          <a:prstGeom prst="rect">
            <a:avLst/>
          </a:prstGeom>
          <a:noFill/>
        </p:spPr>
        <p:txBody>
          <a:bodyPr wrap="square">
            <a:noAutofit/>
          </a:bodyPr>
          <a:lstStyle/>
          <a:p>
            <a:pPr algn="dist"/>
            <a:r>
              <a:rPr lang="en-US" altLang="zh-CN" dirty="0">
                <a:solidFill>
                  <a:schemeClr val="bg1">
                    <a:lumMod val="65000"/>
                  </a:schemeClr>
                </a:solidFill>
                <a:latin typeface="思源黑体 CN Normal" panose="020B0400000000000000" pitchFamily="34" charset="-122"/>
                <a:ea typeface="思源黑体 CN Heavy" panose="020B0A00000000000000" pitchFamily="34" charset="-122"/>
              </a:rPr>
              <a:t>Summarize the exercises</a:t>
            </a:r>
            <a:endParaRPr lang="zh-CN" altLang="en-US" dirty="0">
              <a:solidFill>
                <a:schemeClr val="bg1">
                  <a:lumMod val="65000"/>
                </a:schemeClr>
              </a:solidFill>
              <a:latin typeface="思源黑体 CN Normal" panose="020B0400000000000000" pitchFamily="34" charset="-122"/>
              <a:ea typeface="思源黑体 CN Heavy" panose="020B0A00000000000000" pitchFamily="34" charset="-122"/>
            </a:endParaRPr>
          </a:p>
        </p:txBody>
      </p:sp>
      <p:cxnSp>
        <p:nvCxnSpPr>
          <p:cNvPr id="35" name="直接连接符 34"/>
          <p:cNvCxnSpPr/>
          <p:nvPr/>
        </p:nvCxnSpPr>
        <p:spPr>
          <a:xfrm>
            <a:off x="3013557" y="3140526"/>
            <a:ext cx="0" cy="2717800"/>
          </a:xfrm>
          <a:prstGeom prst="line">
            <a:avLst/>
          </a:prstGeom>
          <a:ln w="12700">
            <a:solidFill>
              <a:srgbClr val="FFBE1C">
                <a:alpha val="6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957062" y="3140526"/>
            <a:ext cx="0" cy="2717800"/>
          </a:xfrm>
          <a:prstGeom prst="line">
            <a:avLst/>
          </a:prstGeom>
          <a:ln w="12700">
            <a:solidFill>
              <a:srgbClr val="FFBE1C">
                <a:alpha val="6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8900567" y="3140526"/>
            <a:ext cx="0" cy="2717800"/>
          </a:xfrm>
          <a:prstGeom prst="line">
            <a:avLst/>
          </a:prstGeom>
          <a:ln w="12700">
            <a:solidFill>
              <a:srgbClr val="FFBE1C">
                <a:alpha val="60000"/>
              </a:srgbClr>
            </a:solidFill>
            <a:prstDash val="lgDash"/>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482877" y="4458582"/>
            <a:ext cx="2589430" cy="1200329"/>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控制情绪，首先得理解情绪，情绪，就好比人这台机器身上的一个重要零件。</a:t>
            </a:r>
          </a:p>
        </p:txBody>
      </p:sp>
      <p:sp>
        <p:nvSpPr>
          <p:cNvPr id="36" name="文本框 35"/>
          <p:cNvSpPr txBox="1"/>
          <p:nvPr/>
        </p:nvSpPr>
        <p:spPr>
          <a:xfrm>
            <a:off x="3210813" y="4458582"/>
            <a:ext cx="2588400" cy="923330"/>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懂得倾听会让双方感受到在同一频道上产生共鸣从而达成共识。</a:t>
            </a:r>
          </a:p>
        </p:txBody>
      </p:sp>
      <p:sp>
        <p:nvSpPr>
          <p:cNvPr id="37" name="文本框 36"/>
          <p:cNvSpPr txBox="1"/>
          <p:nvPr/>
        </p:nvSpPr>
        <p:spPr>
          <a:xfrm>
            <a:off x="6162500" y="4458582"/>
            <a:ext cx="2588400" cy="646331"/>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要让对方感受到我们是认真对待他所说的每个字，他才会抱以同样的认真态度对待我们说的内容。</a:t>
            </a:r>
          </a:p>
        </p:txBody>
      </p:sp>
      <p:sp>
        <p:nvSpPr>
          <p:cNvPr id="39" name="文本框 38"/>
          <p:cNvSpPr txBox="1"/>
          <p:nvPr/>
        </p:nvSpPr>
        <p:spPr>
          <a:xfrm>
            <a:off x="9048745" y="4458582"/>
            <a:ext cx="2588400" cy="1477328"/>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所有的技能都需要在学习后进行总结和不断的练习，坚持下来，学到的技能才真正落到实处</a:t>
            </a: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文本框 13"/>
          <p:cNvSpPr txBox="1"/>
          <p:nvPr>
            <p:custDataLst>
              <p:tags r:id="rId2"/>
            </p:custDataLst>
          </p:nvPr>
        </p:nvSpPr>
        <p:spPr>
          <a:xfrm>
            <a:off x="397910" y="919415"/>
            <a:ext cx="7225175" cy="3170099"/>
          </a:xfrm>
          <a:prstGeom prst="rect">
            <a:avLst/>
          </a:prstGeom>
          <a:noFill/>
        </p:spPr>
        <p:txBody>
          <a:bodyPr wrap="square" rtlCol="0" anchor="b"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0" b="1" spc="200" dirty="0">
                <a:ln w="19050">
                  <a:solidFill>
                    <a:schemeClr val="accent2">
                      <a:alpha val="40000"/>
                    </a:schemeClr>
                  </a:solidFill>
                </a:ln>
                <a:noFill/>
                <a:latin typeface="Arial" panose="020B0604020202020204" pitchFamily="34" charset="0"/>
                <a:ea typeface="思源黑体 CN Heavy" panose="020B0A00000000000000" pitchFamily="34" charset="-122"/>
                <a:cs typeface="Arial" panose="020B0604020202020204" pitchFamily="34" charset="0"/>
              </a:rPr>
              <a:t>Train</a:t>
            </a:r>
          </a:p>
        </p:txBody>
      </p:sp>
      <p:sp>
        <p:nvSpPr>
          <p:cNvPr id="2" name="标题 1"/>
          <p:cNvSpPr>
            <a:spLocks noGrp="1"/>
          </p:cNvSpPr>
          <p:nvPr>
            <p:ph type="ctrTitle" idx="4294967295"/>
            <p:custDataLst>
              <p:tags r:id="rId3"/>
            </p:custDataLst>
          </p:nvPr>
        </p:nvSpPr>
        <p:spPr>
          <a:xfrm>
            <a:off x="474663" y="2505075"/>
            <a:ext cx="3570288" cy="1014413"/>
          </a:xfrm>
          <a:prstGeom prst="rect">
            <a:avLst/>
          </a:prstGeom>
        </p:spPr>
        <p:txBody>
          <a:bodyPr wrap="none">
            <a:noAutofit/>
          </a:bodyPr>
          <a:lstStyle/>
          <a:p>
            <a:pPr algn="l"/>
            <a:r>
              <a:rPr lang="en-US" altLang="zh-CN" sz="6000" dirty="0">
                <a:solidFill>
                  <a:schemeClr val="accent1"/>
                </a:solidFill>
                <a:latin typeface="思源黑体 CN Heavy" panose="020B0A00000000000000" pitchFamily="34" charset="-122"/>
                <a:ea typeface="思源黑体 CN Heavy" panose="020B0A00000000000000" pitchFamily="34" charset="-122"/>
              </a:rPr>
              <a:t>THANKS</a:t>
            </a:r>
            <a:endParaRPr lang="zh-CN" altLang="en-US" sz="6000" dirty="0">
              <a:solidFill>
                <a:schemeClr val="accent1"/>
              </a:solidFill>
              <a:latin typeface="思源黑体 CN Heavy" panose="020B0A00000000000000" pitchFamily="34" charset="-122"/>
              <a:ea typeface="思源黑体 CN Heavy" panose="020B0A00000000000000" pitchFamily="34" charset="-122"/>
            </a:endParaRPr>
          </a:p>
        </p:txBody>
      </p:sp>
      <p:sp>
        <p:nvSpPr>
          <p:cNvPr id="35" name="文本占位符 34"/>
          <p:cNvSpPr>
            <a:spLocks noGrp="1"/>
          </p:cNvSpPr>
          <p:nvPr>
            <p:ph type="body" sz="quarter" idx="4294967295"/>
            <p:custDataLst>
              <p:tags r:id="rId4"/>
            </p:custDataLst>
          </p:nvPr>
        </p:nvSpPr>
        <p:spPr>
          <a:xfrm>
            <a:off x="399542" y="5711825"/>
            <a:ext cx="2508250" cy="385763"/>
          </a:xfrm>
          <a:prstGeom prst="rect">
            <a:avLst/>
          </a:prstGeom>
        </p:spPr>
        <p:txBody>
          <a:bodyPr>
            <a:noAutofit/>
          </a:bodyPr>
          <a:lstStyle/>
          <a:p>
            <a:pPr marL="0" indent="0" algn="ctr">
              <a:buNone/>
            </a:pPr>
            <a:r>
              <a:rPr lang="zh-CN" altLang="en-US" dirty="0">
                <a:solidFill>
                  <a:schemeClr val="tx1"/>
                </a:solidFill>
                <a:ea typeface="思源黑体 CN Normal" panose="020B0400000000000000" pitchFamily="34" charset="-122"/>
              </a:rPr>
              <a:t>演讲者：</a:t>
            </a:r>
            <a:r>
              <a:rPr lang="en-US" altLang="zh-CN" dirty="0" err="1">
                <a:solidFill>
                  <a:schemeClr val="tx1"/>
                </a:solidFill>
                <a:effectLst/>
                <a:ea typeface="思源黑体 CN Normal" panose="020B0400000000000000" pitchFamily="34" charset="-122"/>
              </a:rPr>
              <a:t>OfficePLUS</a:t>
            </a:r>
            <a:endParaRPr lang="en-US" altLang="zh-CN" dirty="0">
              <a:solidFill>
                <a:schemeClr val="tx1"/>
              </a:solidFill>
              <a:effectLst/>
              <a:ea typeface="思源黑体 CN Normal" panose="020B0400000000000000" pitchFamily="34" charset="-122"/>
            </a:endParaRPr>
          </a:p>
        </p:txBody>
      </p:sp>
      <p:grpSp>
        <p:nvGrpSpPr>
          <p:cNvPr id="18" name="组合 17"/>
          <p:cNvGrpSpPr/>
          <p:nvPr/>
        </p:nvGrpSpPr>
        <p:grpSpPr>
          <a:xfrm>
            <a:off x="550863" y="222250"/>
            <a:ext cx="1552460" cy="209550"/>
            <a:chOff x="550863" y="222250"/>
            <a:chExt cx="1552460" cy="209550"/>
          </a:xfrm>
        </p:grpSpPr>
        <p:sp>
          <p:nvSpPr>
            <p:cNvPr id="5" name="任意多边形: 形状 4"/>
            <p:cNvSpPr/>
            <p:nvPr/>
          </p:nvSpPr>
          <p:spPr>
            <a:xfrm>
              <a:off x="550863" y="222250"/>
              <a:ext cx="636565" cy="209550"/>
            </a:xfrm>
            <a:custGeom>
              <a:avLst/>
              <a:gdLst>
                <a:gd name="connsiteX0" fmla="*/ 87230 w 636565"/>
                <a:gd name="connsiteY0" fmla="*/ 209550 h 209550"/>
                <a:gd name="connsiteX1" fmla="*/ 23670 w 636565"/>
                <a:gd name="connsiteY1" fmla="*/ 182366 h 209550"/>
                <a:gd name="connsiteX2" fmla="*/ 0 w 636565"/>
                <a:gd name="connsiteY2" fmla="*/ 111700 h 209550"/>
                <a:gd name="connsiteX3" fmla="*/ 24336 w 636565"/>
                <a:gd name="connsiteY3" fmla="*/ 37757 h 209550"/>
                <a:gd name="connsiteX4" fmla="*/ 90773 w 636565"/>
                <a:gd name="connsiteY4" fmla="*/ 9973 h 209550"/>
                <a:gd name="connsiteX5" fmla="*/ 152352 w 636565"/>
                <a:gd name="connsiteY5" fmla="*/ 36690 h 209550"/>
                <a:gd name="connsiteX6" fmla="*/ 175889 w 636565"/>
                <a:gd name="connsiteY6" fmla="*/ 106737 h 209550"/>
                <a:gd name="connsiteX7" fmla="*/ 151752 w 636565"/>
                <a:gd name="connsiteY7" fmla="*/ 182099 h 209550"/>
                <a:gd name="connsiteX8" fmla="*/ 87230 w 636565"/>
                <a:gd name="connsiteY8" fmla="*/ 209550 h 209550"/>
                <a:gd name="connsiteX9" fmla="*/ 88535 w 636565"/>
                <a:gd name="connsiteY9" fmla="*/ 22079 h 209550"/>
                <a:gd name="connsiteX10" fmla="*/ 34566 w 636565"/>
                <a:gd name="connsiteY10" fmla="*/ 46444 h 209550"/>
                <a:gd name="connsiteX11" fmla="*/ 13383 w 636565"/>
                <a:gd name="connsiteY11" fmla="*/ 110233 h 209550"/>
                <a:gd name="connsiteX12" fmla="*/ 33461 w 636565"/>
                <a:gd name="connsiteY12" fmla="*/ 173679 h 209550"/>
                <a:gd name="connsiteX13" fmla="*/ 86973 w 636565"/>
                <a:gd name="connsiteY13" fmla="*/ 197301 h 209550"/>
                <a:gd name="connsiteX14" fmla="*/ 142199 w 636565"/>
                <a:gd name="connsiteY14" fmla="*/ 173965 h 209550"/>
                <a:gd name="connsiteX15" fmla="*/ 162525 w 636565"/>
                <a:gd name="connsiteY15" fmla="*/ 108890 h 209550"/>
                <a:gd name="connsiteX16" fmla="*/ 142646 w 636565"/>
                <a:gd name="connsiteY16" fmla="*/ 45034 h 209550"/>
                <a:gd name="connsiteX17" fmla="*/ 88535 w 636565"/>
                <a:gd name="connsiteY17" fmla="*/ 22079 h 209550"/>
                <a:gd name="connsiteX18" fmla="*/ 270462 w 636565"/>
                <a:gd name="connsiteY18" fmla="*/ 15211 h 209550"/>
                <a:gd name="connsiteX19" fmla="*/ 255775 w 636565"/>
                <a:gd name="connsiteY19" fmla="*/ 11306 h 209550"/>
                <a:gd name="connsiteX20" fmla="*/ 230981 w 636565"/>
                <a:gd name="connsiteY20" fmla="*/ 45482 h 209550"/>
                <a:gd name="connsiteX21" fmla="*/ 230981 w 636565"/>
                <a:gd name="connsiteY21" fmla="*/ 68370 h 209550"/>
                <a:gd name="connsiteX22" fmla="*/ 266529 w 636565"/>
                <a:gd name="connsiteY22" fmla="*/ 68370 h 209550"/>
                <a:gd name="connsiteX23" fmla="*/ 266529 w 636565"/>
                <a:gd name="connsiteY23" fmla="*/ 79677 h 209550"/>
                <a:gd name="connsiteX24" fmla="*/ 230981 w 636565"/>
                <a:gd name="connsiteY24" fmla="*/ 79677 h 209550"/>
                <a:gd name="connsiteX25" fmla="*/ 230981 w 636565"/>
                <a:gd name="connsiteY25" fmla="*/ 206188 h 209550"/>
                <a:gd name="connsiteX26" fmla="*/ 218913 w 636565"/>
                <a:gd name="connsiteY26" fmla="*/ 206188 h 209550"/>
                <a:gd name="connsiteX27" fmla="*/ 218913 w 636565"/>
                <a:gd name="connsiteY27" fmla="*/ 79677 h 209550"/>
                <a:gd name="connsiteX28" fmla="*/ 194786 w 636565"/>
                <a:gd name="connsiteY28" fmla="*/ 79677 h 209550"/>
                <a:gd name="connsiteX29" fmla="*/ 194786 w 636565"/>
                <a:gd name="connsiteY29" fmla="*/ 68370 h 209550"/>
                <a:gd name="connsiteX30" fmla="*/ 218923 w 636565"/>
                <a:gd name="connsiteY30" fmla="*/ 68370 h 209550"/>
                <a:gd name="connsiteX31" fmla="*/ 218923 w 636565"/>
                <a:gd name="connsiteY31" fmla="*/ 44415 h 209550"/>
                <a:gd name="connsiteX32" fmla="*/ 229619 w 636565"/>
                <a:gd name="connsiteY32" fmla="*/ 11306 h 209550"/>
                <a:gd name="connsiteX33" fmla="*/ 256289 w 636565"/>
                <a:gd name="connsiteY33" fmla="*/ 0 h 209550"/>
                <a:gd name="connsiteX34" fmla="*/ 270462 w 636565"/>
                <a:gd name="connsiteY34" fmla="*/ 2562 h 209550"/>
                <a:gd name="connsiteX35" fmla="*/ 270462 w 636565"/>
                <a:gd name="connsiteY35" fmla="*/ 15211 h 209550"/>
                <a:gd name="connsiteX36" fmla="*/ 344567 w 636565"/>
                <a:gd name="connsiteY36" fmla="*/ 15211 h 209550"/>
                <a:gd name="connsiteX37" fmla="*/ 329879 w 636565"/>
                <a:gd name="connsiteY37" fmla="*/ 11306 h 209550"/>
                <a:gd name="connsiteX38" fmla="*/ 305086 w 636565"/>
                <a:gd name="connsiteY38" fmla="*/ 45482 h 209550"/>
                <a:gd name="connsiteX39" fmla="*/ 305086 w 636565"/>
                <a:gd name="connsiteY39" fmla="*/ 68370 h 209550"/>
                <a:gd name="connsiteX40" fmla="*/ 340643 w 636565"/>
                <a:gd name="connsiteY40" fmla="*/ 68370 h 209550"/>
                <a:gd name="connsiteX41" fmla="*/ 340643 w 636565"/>
                <a:gd name="connsiteY41" fmla="*/ 79677 h 209550"/>
                <a:gd name="connsiteX42" fmla="*/ 305086 w 636565"/>
                <a:gd name="connsiteY42" fmla="*/ 79677 h 209550"/>
                <a:gd name="connsiteX43" fmla="*/ 305086 w 636565"/>
                <a:gd name="connsiteY43" fmla="*/ 206188 h 209550"/>
                <a:gd name="connsiteX44" fmla="*/ 293027 w 636565"/>
                <a:gd name="connsiteY44" fmla="*/ 206188 h 209550"/>
                <a:gd name="connsiteX45" fmla="*/ 293027 w 636565"/>
                <a:gd name="connsiteY45" fmla="*/ 79677 h 209550"/>
                <a:gd name="connsiteX46" fmla="*/ 268891 w 636565"/>
                <a:gd name="connsiteY46" fmla="*/ 79677 h 209550"/>
                <a:gd name="connsiteX47" fmla="*/ 268891 w 636565"/>
                <a:gd name="connsiteY47" fmla="*/ 68370 h 209550"/>
                <a:gd name="connsiteX48" fmla="*/ 293027 w 636565"/>
                <a:gd name="connsiteY48" fmla="*/ 68370 h 209550"/>
                <a:gd name="connsiteX49" fmla="*/ 293027 w 636565"/>
                <a:gd name="connsiteY49" fmla="*/ 44415 h 209550"/>
                <a:gd name="connsiteX50" fmla="*/ 303714 w 636565"/>
                <a:gd name="connsiteY50" fmla="*/ 11306 h 209550"/>
                <a:gd name="connsiteX51" fmla="*/ 330422 w 636565"/>
                <a:gd name="connsiteY51" fmla="*/ 0 h 209550"/>
                <a:gd name="connsiteX52" fmla="*/ 344586 w 636565"/>
                <a:gd name="connsiteY52" fmla="*/ 2562 h 209550"/>
                <a:gd name="connsiteX53" fmla="*/ 344586 w 636565"/>
                <a:gd name="connsiteY53" fmla="*/ 15211 h 209550"/>
                <a:gd name="connsiteX54" fmla="*/ 344567 w 636565"/>
                <a:gd name="connsiteY54" fmla="*/ 15211 h 209550"/>
                <a:gd name="connsiteX55" fmla="*/ 365817 w 636565"/>
                <a:gd name="connsiteY55" fmla="*/ 33642 h 209550"/>
                <a:gd name="connsiteX56" fmla="*/ 358864 w 636565"/>
                <a:gd name="connsiteY56" fmla="*/ 30690 h 209550"/>
                <a:gd name="connsiteX57" fmla="*/ 355845 w 636565"/>
                <a:gd name="connsiteY57" fmla="*/ 23136 h 209550"/>
                <a:gd name="connsiteX58" fmla="*/ 358921 w 636565"/>
                <a:gd name="connsiteY58" fmla="*/ 15945 h 209550"/>
                <a:gd name="connsiteX59" fmla="*/ 365817 w 636565"/>
                <a:gd name="connsiteY59" fmla="*/ 13183 h 209550"/>
                <a:gd name="connsiteX60" fmla="*/ 372980 w 636565"/>
                <a:gd name="connsiteY60" fmla="*/ 15878 h 209550"/>
                <a:gd name="connsiteX61" fmla="*/ 376057 w 636565"/>
                <a:gd name="connsiteY61" fmla="*/ 23155 h 209550"/>
                <a:gd name="connsiteX62" fmla="*/ 373037 w 636565"/>
                <a:gd name="connsiteY62" fmla="*/ 30547 h 209550"/>
                <a:gd name="connsiteX63" fmla="*/ 365817 w 636565"/>
                <a:gd name="connsiteY63" fmla="*/ 33642 h 209550"/>
                <a:gd name="connsiteX64" fmla="*/ 359912 w 636565"/>
                <a:gd name="connsiteY64" fmla="*/ 68370 h 209550"/>
                <a:gd name="connsiteX65" fmla="*/ 371970 w 636565"/>
                <a:gd name="connsiteY65" fmla="*/ 68370 h 209550"/>
                <a:gd name="connsiteX66" fmla="*/ 371970 w 636565"/>
                <a:gd name="connsiteY66" fmla="*/ 206169 h 209550"/>
                <a:gd name="connsiteX67" fmla="*/ 359912 w 636565"/>
                <a:gd name="connsiteY67" fmla="*/ 206169 h 209550"/>
                <a:gd name="connsiteX68" fmla="*/ 359912 w 636565"/>
                <a:gd name="connsiteY68" fmla="*/ 68370 h 209550"/>
                <a:gd name="connsiteX69" fmla="*/ 501968 w 636565"/>
                <a:gd name="connsiteY69" fmla="*/ 200120 h 209550"/>
                <a:gd name="connsiteX70" fmla="*/ 466296 w 636565"/>
                <a:gd name="connsiteY70" fmla="*/ 209531 h 209550"/>
                <a:gd name="connsiteX71" fmla="*/ 422100 w 636565"/>
                <a:gd name="connsiteY71" fmla="*/ 190224 h 209550"/>
                <a:gd name="connsiteX72" fmla="*/ 405298 w 636565"/>
                <a:gd name="connsiteY72" fmla="*/ 139684 h 209550"/>
                <a:gd name="connsiteX73" fmla="*/ 424186 w 636565"/>
                <a:gd name="connsiteY73" fmla="*/ 85925 h 209550"/>
                <a:gd name="connsiteX74" fmla="*/ 472716 w 636565"/>
                <a:gd name="connsiteY74" fmla="*/ 64989 h 209550"/>
                <a:gd name="connsiteX75" fmla="*/ 502491 w 636565"/>
                <a:gd name="connsiteY75" fmla="*/ 71447 h 209550"/>
                <a:gd name="connsiteX76" fmla="*/ 502491 w 636565"/>
                <a:gd name="connsiteY76" fmla="*/ 85449 h 209550"/>
                <a:gd name="connsiteX77" fmla="*/ 470868 w 636565"/>
                <a:gd name="connsiteY77" fmla="*/ 76305 h 209550"/>
                <a:gd name="connsiteX78" fmla="*/ 432578 w 636565"/>
                <a:gd name="connsiteY78" fmla="*/ 93736 h 209550"/>
                <a:gd name="connsiteX79" fmla="*/ 417890 w 636565"/>
                <a:gd name="connsiteY79" fmla="*/ 138884 h 209550"/>
                <a:gd name="connsiteX80" fmla="*/ 431321 w 636565"/>
                <a:gd name="connsiteY80" fmla="*/ 181947 h 209550"/>
                <a:gd name="connsiteX81" fmla="*/ 466811 w 636565"/>
                <a:gd name="connsiteY81" fmla="*/ 198234 h 209550"/>
                <a:gd name="connsiteX82" fmla="*/ 501958 w 636565"/>
                <a:gd name="connsiteY82" fmla="*/ 187195 h 209550"/>
                <a:gd name="connsiteX83" fmla="*/ 501958 w 636565"/>
                <a:gd name="connsiteY83" fmla="*/ 200111 h 209550"/>
                <a:gd name="connsiteX84" fmla="*/ 501977 w 636565"/>
                <a:gd name="connsiteY84" fmla="*/ 200111 h 209550"/>
                <a:gd name="connsiteX85" fmla="*/ 537115 w 636565"/>
                <a:gd name="connsiteY85" fmla="*/ 137817 h 209550"/>
                <a:gd name="connsiteX86" fmla="*/ 549907 w 636565"/>
                <a:gd name="connsiteY86" fmla="*/ 182232 h 209550"/>
                <a:gd name="connsiteX87" fmla="*/ 584987 w 636565"/>
                <a:gd name="connsiteY87" fmla="*/ 198234 h 209550"/>
                <a:gd name="connsiteX88" fmla="*/ 629050 w 636565"/>
                <a:gd name="connsiteY88" fmla="*/ 181146 h 209550"/>
                <a:gd name="connsiteX89" fmla="*/ 629050 w 636565"/>
                <a:gd name="connsiteY89" fmla="*/ 194329 h 209550"/>
                <a:gd name="connsiteX90" fmla="*/ 582492 w 636565"/>
                <a:gd name="connsiteY90" fmla="*/ 209531 h 209550"/>
                <a:gd name="connsiteX91" fmla="*/ 540515 w 636565"/>
                <a:gd name="connsiteY91" fmla="*/ 190424 h 209550"/>
                <a:gd name="connsiteX92" fmla="*/ 524523 w 636565"/>
                <a:gd name="connsiteY92" fmla="*/ 136455 h 209550"/>
                <a:gd name="connsiteX93" fmla="*/ 541258 w 636565"/>
                <a:gd name="connsiteY93" fmla="*/ 85658 h 209550"/>
                <a:gd name="connsiteX94" fmla="*/ 584730 w 636565"/>
                <a:gd name="connsiteY94" fmla="*/ 64989 h 209550"/>
                <a:gd name="connsiteX95" fmla="*/ 623173 w 636565"/>
                <a:gd name="connsiteY95" fmla="*/ 83029 h 209550"/>
                <a:gd name="connsiteX96" fmla="*/ 636565 w 636565"/>
                <a:gd name="connsiteY96" fmla="*/ 132274 h 209550"/>
                <a:gd name="connsiteX97" fmla="*/ 636565 w 636565"/>
                <a:gd name="connsiteY97" fmla="*/ 137798 h 209550"/>
                <a:gd name="connsiteX98" fmla="*/ 537115 w 636565"/>
                <a:gd name="connsiteY98" fmla="*/ 137798 h 209550"/>
                <a:gd name="connsiteX99" fmla="*/ 537115 w 636565"/>
                <a:gd name="connsiteY99" fmla="*/ 137817 h 209550"/>
                <a:gd name="connsiteX100" fmla="*/ 623945 w 636565"/>
                <a:gd name="connsiteY100" fmla="*/ 126502 h 209550"/>
                <a:gd name="connsiteX101" fmla="*/ 612800 w 636565"/>
                <a:gd name="connsiteY101" fmla="*/ 89497 h 209550"/>
                <a:gd name="connsiteX102" fmla="*/ 584197 w 636565"/>
                <a:gd name="connsiteY102" fmla="*/ 76314 h 209550"/>
                <a:gd name="connsiteX103" fmla="*/ 552936 w 636565"/>
                <a:gd name="connsiteY103" fmla="*/ 89297 h 209550"/>
                <a:gd name="connsiteX104" fmla="*/ 537658 w 636565"/>
                <a:gd name="connsiteY104" fmla="*/ 126502 h 209550"/>
                <a:gd name="connsiteX105" fmla="*/ 623954 w 636565"/>
                <a:gd name="connsiteY105" fmla="*/ 126502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636565" h="209550">
                  <a:moveTo>
                    <a:pt x="87230" y="209550"/>
                  </a:moveTo>
                  <a:cubicBezTo>
                    <a:pt x="60646" y="209550"/>
                    <a:pt x="39462" y="200482"/>
                    <a:pt x="23670" y="182366"/>
                  </a:cubicBezTo>
                  <a:cubicBezTo>
                    <a:pt x="7906" y="164230"/>
                    <a:pt x="0" y="140694"/>
                    <a:pt x="0" y="111700"/>
                  </a:cubicBezTo>
                  <a:cubicBezTo>
                    <a:pt x="0" y="80934"/>
                    <a:pt x="8115" y="56274"/>
                    <a:pt x="24336" y="37757"/>
                  </a:cubicBezTo>
                  <a:cubicBezTo>
                    <a:pt x="40548" y="19221"/>
                    <a:pt x="62703" y="9973"/>
                    <a:pt x="90773" y="9973"/>
                  </a:cubicBezTo>
                  <a:cubicBezTo>
                    <a:pt x="116138" y="9973"/>
                    <a:pt x="136665" y="18869"/>
                    <a:pt x="152352" y="36690"/>
                  </a:cubicBezTo>
                  <a:cubicBezTo>
                    <a:pt x="168040" y="54502"/>
                    <a:pt x="175889" y="77838"/>
                    <a:pt x="175889" y="106737"/>
                  </a:cubicBezTo>
                  <a:cubicBezTo>
                    <a:pt x="175889" y="138665"/>
                    <a:pt x="167840" y="163792"/>
                    <a:pt x="151752" y="182099"/>
                  </a:cubicBezTo>
                  <a:cubicBezTo>
                    <a:pt x="135655" y="200396"/>
                    <a:pt x="114157" y="209550"/>
                    <a:pt x="87230" y="209550"/>
                  </a:cubicBezTo>
                  <a:close/>
                  <a:moveTo>
                    <a:pt x="88535" y="22079"/>
                  </a:moveTo>
                  <a:cubicBezTo>
                    <a:pt x="66665" y="22079"/>
                    <a:pt x="48682" y="30194"/>
                    <a:pt x="34566" y="46444"/>
                  </a:cubicBezTo>
                  <a:cubicBezTo>
                    <a:pt x="20441" y="62665"/>
                    <a:pt x="13383" y="83934"/>
                    <a:pt x="13383" y="110233"/>
                  </a:cubicBezTo>
                  <a:cubicBezTo>
                    <a:pt x="13383" y="136798"/>
                    <a:pt x="20079" y="157944"/>
                    <a:pt x="33461" y="173679"/>
                  </a:cubicBezTo>
                  <a:cubicBezTo>
                    <a:pt x="46844" y="189424"/>
                    <a:pt x="64675" y="197301"/>
                    <a:pt x="86973" y="197301"/>
                  </a:cubicBezTo>
                  <a:cubicBezTo>
                    <a:pt x="110242" y="197301"/>
                    <a:pt x="128645" y="189528"/>
                    <a:pt x="142199" y="173965"/>
                  </a:cubicBezTo>
                  <a:cubicBezTo>
                    <a:pt x="155753" y="158410"/>
                    <a:pt x="162525" y="136712"/>
                    <a:pt x="162525" y="108890"/>
                  </a:cubicBezTo>
                  <a:cubicBezTo>
                    <a:pt x="162525" y="81620"/>
                    <a:pt x="155896" y="60322"/>
                    <a:pt x="142646" y="45034"/>
                  </a:cubicBezTo>
                  <a:cubicBezTo>
                    <a:pt x="129407" y="29728"/>
                    <a:pt x="111366" y="22079"/>
                    <a:pt x="88535" y="22079"/>
                  </a:cubicBezTo>
                  <a:close/>
                  <a:moveTo>
                    <a:pt x="270462" y="15211"/>
                  </a:moveTo>
                  <a:cubicBezTo>
                    <a:pt x="267224" y="12611"/>
                    <a:pt x="262328" y="11306"/>
                    <a:pt x="255775" y="11306"/>
                  </a:cubicBezTo>
                  <a:cubicBezTo>
                    <a:pt x="239239" y="11306"/>
                    <a:pt x="230981" y="22698"/>
                    <a:pt x="230981" y="45482"/>
                  </a:cubicBezTo>
                  <a:lnTo>
                    <a:pt x="230981" y="68370"/>
                  </a:lnTo>
                  <a:lnTo>
                    <a:pt x="266529" y="68370"/>
                  </a:lnTo>
                  <a:lnTo>
                    <a:pt x="266529" y="79677"/>
                  </a:lnTo>
                  <a:lnTo>
                    <a:pt x="230981" y="79677"/>
                  </a:lnTo>
                  <a:lnTo>
                    <a:pt x="230981" y="206188"/>
                  </a:lnTo>
                  <a:lnTo>
                    <a:pt x="218913" y="206188"/>
                  </a:lnTo>
                  <a:lnTo>
                    <a:pt x="218913" y="79677"/>
                  </a:lnTo>
                  <a:lnTo>
                    <a:pt x="194786" y="79677"/>
                  </a:lnTo>
                  <a:lnTo>
                    <a:pt x="194786" y="68370"/>
                  </a:lnTo>
                  <a:lnTo>
                    <a:pt x="218923" y="68370"/>
                  </a:lnTo>
                  <a:lnTo>
                    <a:pt x="218923" y="44415"/>
                  </a:lnTo>
                  <a:cubicBezTo>
                    <a:pt x="218923" y="29880"/>
                    <a:pt x="222494" y="18840"/>
                    <a:pt x="229619" y="11306"/>
                  </a:cubicBezTo>
                  <a:cubicBezTo>
                    <a:pt x="236734" y="3762"/>
                    <a:pt x="245631" y="0"/>
                    <a:pt x="256289" y="0"/>
                  </a:cubicBezTo>
                  <a:cubicBezTo>
                    <a:pt x="261966" y="0"/>
                    <a:pt x="266700" y="857"/>
                    <a:pt x="270462" y="2562"/>
                  </a:cubicBezTo>
                  <a:lnTo>
                    <a:pt x="270462" y="15211"/>
                  </a:lnTo>
                  <a:close/>
                  <a:moveTo>
                    <a:pt x="344567" y="15211"/>
                  </a:moveTo>
                  <a:cubicBezTo>
                    <a:pt x="341338" y="12611"/>
                    <a:pt x="336442" y="11306"/>
                    <a:pt x="329879" y="11306"/>
                  </a:cubicBezTo>
                  <a:cubicBezTo>
                    <a:pt x="313353" y="11306"/>
                    <a:pt x="305086" y="22698"/>
                    <a:pt x="305086" y="45482"/>
                  </a:cubicBezTo>
                  <a:lnTo>
                    <a:pt x="305086" y="68370"/>
                  </a:lnTo>
                  <a:lnTo>
                    <a:pt x="340643" y="68370"/>
                  </a:lnTo>
                  <a:lnTo>
                    <a:pt x="340643" y="79677"/>
                  </a:lnTo>
                  <a:lnTo>
                    <a:pt x="305086" y="79677"/>
                  </a:lnTo>
                  <a:lnTo>
                    <a:pt x="305086" y="206188"/>
                  </a:lnTo>
                  <a:lnTo>
                    <a:pt x="293027" y="206188"/>
                  </a:lnTo>
                  <a:lnTo>
                    <a:pt x="293027" y="79677"/>
                  </a:lnTo>
                  <a:lnTo>
                    <a:pt x="268891" y="79677"/>
                  </a:lnTo>
                  <a:lnTo>
                    <a:pt x="268891" y="68370"/>
                  </a:lnTo>
                  <a:lnTo>
                    <a:pt x="293027" y="68370"/>
                  </a:lnTo>
                  <a:lnTo>
                    <a:pt x="293027" y="44415"/>
                  </a:lnTo>
                  <a:cubicBezTo>
                    <a:pt x="293027" y="29880"/>
                    <a:pt x="296589" y="18840"/>
                    <a:pt x="303714" y="11306"/>
                  </a:cubicBezTo>
                  <a:cubicBezTo>
                    <a:pt x="310848" y="3762"/>
                    <a:pt x="319754" y="0"/>
                    <a:pt x="330422" y="0"/>
                  </a:cubicBezTo>
                  <a:cubicBezTo>
                    <a:pt x="336090" y="0"/>
                    <a:pt x="340824" y="857"/>
                    <a:pt x="344586" y="2562"/>
                  </a:cubicBezTo>
                  <a:lnTo>
                    <a:pt x="344586" y="15211"/>
                  </a:lnTo>
                  <a:lnTo>
                    <a:pt x="344567" y="15211"/>
                  </a:lnTo>
                  <a:close/>
                  <a:moveTo>
                    <a:pt x="365817" y="33642"/>
                  </a:moveTo>
                  <a:cubicBezTo>
                    <a:pt x="363188" y="33642"/>
                    <a:pt x="360883" y="32652"/>
                    <a:pt x="358864" y="30690"/>
                  </a:cubicBezTo>
                  <a:cubicBezTo>
                    <a:pt x="356845" y="28705"/>
                    <a:pt x="355749" y="25966"/>
                    <a:pt x="355845" y="23136"/>
                  </a:cubicBezTo>
                  <a:cubicBezTo>
                    <a:pt x="355845" y="20183"/>
                    <a:pt x="356883" y="17764"/>
                    <a:pt x="358921" y="15945"/>
                  </a:cubicBezTo>
                  <a:cubicBezTo>
                    <a:pt x="360978" y="14107"/>
                    <a:pt x="363274" y="13183"/>
                    <a:pt x="365817" y="13183"/>
                  </a:cubicBezTo>
                  <a:cubicBezTo>
                    <a:pt x="368522" y="13183"/>
                    <a:pt x="370904" y="14087"/>
                    <a:pt x="372980" y="15878"/>
                  </a:cubicBezTo>
                  <a:cubicBezTo>
                    <a:pt x="375028" y="17669"/>
                    <a:pt x="376057" y="20088"/>
                    <a:pt x="376057" y="23155"/>
                  </a:cubicBezTo>
                  <a:cubicBezTo>
                    <a:pt x="376057" y="26032"/>
                    <a:pt x="375047" y="28489"/>
                    <a:pt x="373037" y="30547"/>
                  </a:cubicBezTo>
                  <a:cubicBezTo>
                    <a:pt x="371172" y="32547"/>
                    <a:pt x="368552" y="33670"/>
                    <a:pt x="365817" y="33642"/>
                  </a:cubicBezTo>
                  <a:close/>
                  <a:moveTo>
                    <a:pt x="359912" y="68370"/>
                  </a:moveTo>
                  <a:lnTo>
                    <a:pt x="371970" y="68370"/>
                  </a:lnTo>
                  <a:lnTo>
                    <a:pt x="371970" y="206169"/>
                  </a:lnTo>
                  <a:lnTo>
                    <a:pt x="359912" y="206169"/>
                  </a:lnTo>
                  <a:lnTo>
                    <a:pt x="359912" y="68370"/>
                  </a:lnTo>
                  <a:close/>
                  <a:moveTo>
                    <a:pt x="501968" y="200120"/>
                  </a:moveTo>
                  <a:cubicBezTo>
                    <a:pt x="492004" y="206407"/>
                    <a:pt x="480108" y="209531"/>
                    <a:pt x="466296" y="209531"/>
                  </a:cubicBezTo>
                  <a:cubicBezTo>
                    <a:pt x="448018" y="209531"/>
                    <a:pt x="433283" y="203092"/>
                    <a:pt x="422100" y="190224"/>
                  </a:cubicBezTo>
                  <a:cubicBezTo>
                    <a:pt x="410899" y="177346"/>
                    <a:pt x="405298" y="160515"/>
                    <a:pt x="405298" y="139684"/>
                  </a:cubicBezTo>
                  <a:cubicBezTo>
                    <a:pt x="405298" y="117786"/>
                    <a:pt x="411585" y="99870"/>
                    <a:pt x="424186" y="85925"/>
                  </a:cubicBezTo>
                  <a:cubicBezTo>
                    <a:pt x="436778" y="71971"/>
                    <a:pt x="452952" y="64989"/>
                    <a:pt x="472716" y="64989"/>
                  </a:cubicBezTo>
                  <a:cubicBezTo>
                    <a:pt x="482987" y="65002"/>
                    <a:pt x="493138" y="67204"/>
                    <a:pt x="502491" y="71447"/>
                  </a:cubicBezTo>
                  <a:lnTo>
                    <a:pt x="502491" y="85449"/>
                  </a:lnTo>
                  <a:cubicBezTo>
                    <a:pt x="493059" y="79401"/>
                    <a:pt x="482073" y="76225"/>
                    <a:pt x="470868" y="76305"/>
                  </a:cubicBezTo>
                  <a:cubicBezTo>
                    <a:pt x="455133" y="76305"/>
                    <a:pt x="442370" y="82115"/>
                    <a:pt x="432578" y="93736"/>
                  </a:cubicBezTo>
                  <a:cubicBezTo>
                    <a:pt x="422777" y="105356"/>
                    <a:pt x="417890" y="120406"/>
                    <a:pt x="417890" y="138884"/>
                  </a:cubicBezTo>
                  <a:cubicBezTo>
                    <a:pt x="417890" y="156734"/>
                    <a:pt x="422377" y="171088"/>
                    <a:pt x="431321" y="181947"/>
                  </a:cubicBezTo>
                  <a:cubicBezTo>
                    <a:pt x="440293" y="192805"/>
                    <a:pt x="452123" y="198234"/>
                    <a:pt x="466811" y="198234"/>
                  </a:cubicBezTo>
                  <a:cubicBezTo>
                    <a:pt x="480279" y="198234"/>
                    <a:pt x="492004" y="194558"/>
                    <a:pt x="501958" y="187195"/>
                  </a:cubicBezTo>
                  <a:lnTo>
                    <a:pt x="501958" y="200111"/>
                  </a:lnTo>
                  <a:lnTo>
                    <a:pt x="501977" y="200111"/>
                  </a:lnTo>
                  <a:close/>
                  <a:moveTo>
                    <a:pt x="537115" y="137817"/>
                  </a:moveTo>
                  <a:cubicBezTo>
                    <a:pt x="537115" y="156753"/>
                    <a:pt x="541392" y="171555"/>
                    <a:pt x="549907" y="182232"/>
                  </a:cubicBezTo>
                  <a:cubicBezTo>
                    <a:pt x="558422" y="192919"/>
                    <a:pt x="570128" y="198234"/>
                    <a:pt x="584987" y="198234"/>
                  </a:cubicBezTo>
                  <a:cubicBezTo>
                    <a:pt x="600027" y="198234"/>
                    <a:pt x="614705" y="192538"/>
                    <a:pt x="629050" y="181146"/>
                  </a:cubicBezTo>
                  <a:lnTo>
                    <a:pt x="629050" y="194329"/>
                  </a:lnTo>
                  <a:cubicBezTo>
                    <a:pt x="615593" y="204319"/>
                    <a:pt x="599250" y="209655"/>
                    <a:pt x="582492" y="209531"/>
                  </a:cubicBezTo>
                  <a:cubicBezTo>
                    <a:pt x="565175" y="209531"/>
                    <a:pt x="551193" y="203159"/>
                    <a:pt x="540515" y="190424"/>
                  </a:cubicBezTo>
                  <a:cubicBezTo>
                    <a:pt x="529866" y="177679"/>
                    <a:pt x="524523" y="159696"/>
                    <a:pt x="524523" y="136455"/>
                  </a:cubicBezTo>
                  <a:cubicBezTo>
                    <a:pt x="524523" y="116367"/>
                    <a:pt x="530095" y="99422"/>
                    <a:pt x="541258" y="85658"/>
                  </a:cubicBezTo>
                  <a:cubicBezTo>
                    <a:pt x="552412" y="71885"/>
                    <a:pt x="566899" y="64989"/>
                    <a:pt x="584730" y="64989"/>
                  </a:cubicBezTo>
                  <a:cubicBezTo>
                    <a:pt x="601428" y="64989"/>
                    <a:pt x="614248" y="71018"/>
                    <a:pt x="623173" y="83029"/>
                  </a:cubicBezTo>
                  <a:cubicBezTo>
                    <a:pt x="632098" y="95059"/>
                    <a:pt x="636565" y="111471"/>
                    <a:pt x="636565" y="132274"/>
                  </a:cubicBezTo>
                  <a:lnTo>
                    <a:pt x="636565" y="137798"/>
                  </a:lnTo>
                  <a:lnTo>
                    <a:pt x="537115" y="137798"/>
                  </a:lnTo>
                  <a:lnTo>
                    <a:pt x="537115" y="137817"/>
                  </a:lnTo>
                  <a:close/>
                  <a:moveTo>
                    <a:pt x="623945" y="126502"/>
                  </a:moveTo>
                  <a:cubicBezTo>
                    <a:pt x="623430" y="110633"/>
                    <a:pt x="619697" y="98279"/>
                    <a:pt x="612800" y="89497"/>
                  </a:cubicBezTo>
                  <a:cubicBezTo>
                    <a:pt x="605895" y="80715"/>
                    <a:pt x="596360" y="76314"/>
                    <a:pt x="584197" y="76314"/>
                  </a:cubicBezTo>
                  <a:cubicBezTo>
                    <a:pt x="571624" y="76314"/>
                    <a:pt x="561175" y="80648"/>
                    <a:pt x="552936" y="89297"/>
                  </a:cubicBezTo>
                  <a:cubicBezTo>
                    <a:pt x="544668" y="97965"/>
                    <a:pt x="539563" y="110366"/>
                    <a:pt x="537658" y="126502"/>
                  </a:cubicBezTo>
                  <a:lnTo>
                    <a:pt x="623954" y="126502"/>
                  </a:lnTo>
                  <a:close/>
                </a:path>
              </a:pathLst>
            </a:custGeom>
            <a:solidFill>
              <a:srgbClr val="404040"/>
            </a:solidFill>
            <a:ln w="9525" cap="flat">
              <a:noFill/>
              <a:prstDash val="solid"/>
              <a:miter/>
            </a:ln>
          </p:spPr>
          <p:txBody>
            <a:bodyPr rtlCol="0" anchor="ctr"/>
            <a:lstStyle/>
            <a:p>
              <a:endParaRPr lang="zh-CN" altLang="en-US"/>
            </a:p>
          </p:txBody>
        </p:sp>
        <p:sp>
          <p:nvSpPr>
            <p:cNvPr id="6" name="任意多边形: 形状 5"/>
            <p:cNvSpPr/>
            <p:nvPr/>
          </p:nvSpPr>
          <p:spPr>
            <a:xfrm>
              <a:off x="1223880" y="235442"/>
              <a:ext cx="115023" cy="192976"/>
            </a:xfrm>
            <a:custGeom>
              <a:avLst/>
              <a:gdLst>
                <a:gd name="connsiteX0" fmla="*/ 22022 w 115023"/>
                <a:gd name="connsiteY0" fmla="*/ 120044 h 192976"/>
                <a:gd name="connsiteX1" fmla="*/ 22022 w 115023"/>
                <a:gd name="connsiteY1" fmla="*/ 192977 h 192976"/>
                <a:gd name="connsiteX2" fmla="*/ 0 w 115023"/>
                <a:gd name="connsiteY2" fmla="*/ 192977 h 192976"/>
                <a:gd name="connsiteX3" fmla="*/ 0 w 115023"/>
                <a:gd name="connsiteY3" fmla="*/ 0 h 192976"/>
                <a:gd name="connsiteX4" fmla="*/ 51673 w 115023"/>
                <a:gd name="connsiteY4" fmla="*/ 0 h 192976"/>
                <a:gd name="connsiteX5" fmla="*/ 98431 w 115023"/>
                <a:gd name="connsiteY5" fmla="*/ 15078 h 192976"/>
                <a:gd name="connsiteX6" fmla="*/ 115024 w 115023"/>
                <a:gd name="connsiteY6" fmla="*/ 57607 h 192976"/>
                <a:gd name="connsiteX7" fmla="*/ 96593 w 115023"/>
                <a:gd name="connsiteY7" fmla="*/ 102565 h 192976"/>
                <a:gd name="connsiteX8" fmla="*/ 46806 w 115023"/>
                <a:gd name="connsiteY8" fmla="*/ 120053 h 192976"/>
                <a:gd name="connsiteX9" fmla="*/ 22022 w 115023"/>
                <a:gd name="connsiteY9" fmla="*/ 120053 h 192976"/>
                <a:gd name="connsiteX10" fmla="*/ 22022 w 115023"/>
                <a:gd name="connsiteY10" fmla="*/ 120034 h 192976"/>
                <a:gd name="connsiteX11" fmla="*/ 22022 w 115023"/>
                <a:gd name="connsiteY11" fmla="*/ 20469 h 192976"/>
                <a:gd name="connsiteX12" fmla="*/ 22022 w 115023"/>
                <a:gd name="connsiteY12" fmla="*/ 99593 h 192976"/>
                <a:gd name="connsiteX13" fmla="*/ 45110 w 115023"/>
                <a:gd name="connsiteY13" fmla="*/ 99593 h 192976"/>
                <a:gd name="connsiteX14" fmla="*/ 79924 w 115023"/>
                <a:gd name="connsiteY14" fmla="*/ 88887 h 192976"/>
                <a:gd name="connsiteX15" fmla="*/ 91926 w 115023"/>
                <a:gd name="connsiteY15" fmla="*/ 58674 h 192976"/>
                <a:gd name="connsiteX16" fmla="*/ 47863 w 115023"/>
                <a:gd name="connsiteY16" fmla="*/ 20450 h 192976"/>
                <a:gd name="connsiteX17" fmla="*/ 22022 w 115023"/>
                <a:gd name="connsiteY17" fmla="*/ 20450 h 192976"/>
                <a:gd name="connsiteX18" fmla="*/ 22022 w 115023"/>
                <a:gd name="connsiteY18" fmla="*/ 20469 h 192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5023" h="192976">
                  <a:moveTo>
                    <a:pt x="22022" y="120044"/>
                  </a:moveTo>
                  <a:lnTo>
                    <a:pt x="22022" y="192977"/>
                  </a:lnTo>
                  <a:lnTo>
                    <a:pt x="0" y="192977"/>
                  </a:lnTo>
                  <a:lnTo>
                    <a:pt x="0" y="0"/>
                  </a:lnTo>
                  <a:lnTo>
                    <a:pt x="51673" y="0"/>
                  </a:lnTo>
                  <a:cubicBezTo>
                    <a:pt x="71780" y="0"/>
                    <a:pt x="87373" y="5048"/>
                    <a:pt x="98431" y="15078"/>
                  </a:cubicBezTo>
                  <a:cubicBezTo>
                    <a:pt x="109480" y="25136"/>
                    <a:pt x="115024" y="39300"/>
                    <a:pt x="115024" y="57607"/>
                  </a:cubicBezTo>
                  <a:cubicBezTo>
                    <a:pt x="115024" y="75905"/>
                    <a:pt x="108890" y="90897"/>
                    <a:pt x="96593" y="102565"/>
                  </a:cubicBezTo>
                  <a:cubicBezTo>
                    <a:pt x="84306" y="114214"/>
                    <a:pt x="67713" y="120053"/>
                    <a:pt x="46806" y="120053"/>
                  </a:cubicBezTo>
                  <a:lnTo>
                    <a:pt x="22022" y="120053"/>
                  </a:lnTo>
                  <a:lnTo>
                    <a:pt x="22022" y="120034"/>
                  </a:lnTo>
                  <a:close/>
                  <a:moveTo>
                    <a:pt x="22022" y="20469"/>
                  </a:moveTo>
                  <a:lnTo>
                    <a:pt x="22022" y="99593"/>
                  </a:lnTo>
                  <a:lnTo>
                    <a:pt x="45110" y="99593"/>
                  </a:lnTo>
                  <a:cubicBezTo>
                    <a:pt x="60322" y="99593"/>
                    <a:pt x="71952" y="96031"/>
                    <a:pt x="79924" y="88887"/>
                  </a:cubicBezTo>
                  <a:cubicBezTo>
                    <a:pt x="87925" y="81763"/>
                    <a:pt x="91926" y="71695"/>
                    <a:pt x="91926" y="58674"/>
                  </a:cubicBezTo>
                  <a:cubicBezTo>
                    <a:pt x="91926" y="33195"/>
                    <a:pt x="77238" y="20450"/>
                    <a:pt x="47863" y="20450"/>
                  </a:cubicBezTo>
                  <a:lnTo>
                    <a:pt x="22022" y="20450"/>
                  </a:lnTo>
                  <a:lnTo>
                    <a:pt x="22022" y="20469"/>
                  </a:lnTo>
                  <a:close/>
                </a:path>
              </a:pathLst>
            </a:custGeom>
            <a:solidFill>
              <a:srgbClr val="EF5B35"/>
            </a:solidFill>
            <a:ln w="9525" cap="flat">
              <a:noFill/>
              <a:prstDash val="solid"/>
              <a:miter/>
            </a:ln>
          </p:spPr>
          <p:txBody>
            <a:bodyPr rtlCol="0" anchor="ctr"/>
            <a:lstStyle/>
            <a:p>
              <a:endParaRPr lang="zh-CN" altLang="en-US"/>
            </a:p>
          </p:txBody>
        </p:sp>
        <p:sp>
          <p:nvSpPr>
            <p:cNvPr id="7" name="任意多边形: 形状 6"/>
            <p:cNvSpPr/>
            <p:nvPr/>
          </p:nvSpPr>
          <p:spPr>
            <a:xfrm>
              <a:off x="1374318" y="235442"/>
              <a:ext cx="97583" cy="192986"/>
            </a:xfrm>
            <a:custGeom>
              <a:avLst/>
              <a:gdLst>
                <a:gd name="connsiteX0" fmla="*/ 97584 w 97583"/>
                <a:gd name="connsiteY0" fmla="*/ 192977 h 192986"/>
                <a:gd name="connsiteX1" fmla="*/ 0 w 97583"/>
                <a:gd name="connsiteY1" fmla="*/ 192977 h 192986"/>
                <a:gd name="connsiteX2" fmla="*/ 0 w 97583"/>
                <a:gd name="connsiteY2" fmla="*/ 0 h 192986"/>
                <a:gd name="connsiteX3" fmla="*/ 22031 w 97583"/>
                <a:gd name="connsiteY3" fmla="*/ 0 h 192986"/>
                <a:gd name="connsiteX4" fmla="*/ 22031 w 97583"/>
                <a:gd name="connsiteY4" fmla="*/ 172545 h 192986"/>
                <a:gd name="connsiteX5" fmla="*/ 97584 w 97583"/>
                <a:gd name="connsiteY5" fmla="*/ 172545 h 192986"/>
                <a:gd name="connsiteX6" fmla="*/ 97584 w 97583"/>
                <a:gd name="connsiteY6" fmla="*/ 192986 h 19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583" h="192986">
                  <a:moveTo>
                    <a:pt x="97584" y="192977"/>
                  </a:moveTo>
                  <a:lnTo>
                    <a:pt x="0" y="192977"/>
                  </a:lnTo>
                  <a:lnTo>
                    <a:pt x="0" y="0"/>
                  </a:lnTo>
                  <a:lnTo>
                    <a:pt x="22031" y="0"/>
                  </a:lnTo>
                  <a:lnTo>
                    <a:pt x="22031" y="172545"/>
                  </a:lnTo>
                  <a:lnTo>
                    <a:pt x="97584" y="172545"/>
                  </a:lnTo>
                  <a:lnTo>
                    <a:pt x="97584" y="192986"/>
                  </a:lnTo>
                  <a:close/>
                </a:path>
              </a:pathLst>
            </a:custGeom>
            <a:solidFill>
              <a:srgbClr val="293B8F"/>
            </a:solidFill>
            <a:ln w="9525" cap="flat">
              <a:noFill/>
              <a:prstDash val="solid"/>
              <a:miter/>
            </a:ln>
          </p:spPr>
          <p:txBody>
            <a:bodyPr rtlCol="0" anchor="ctr"/>
            <a:lstStyle/>
            <a:p>
              <a:endParaRPr lang="zh-CN" altLang="en-US"/>
            </a:p>
          </p:txBody>
        </p:sp>
        <p:sp>
          <p:nvSpPr>
            <p:cNvPr id="8" name="任意多边形: 形状 7"/>
            <p:cNvSpPr/>
            <p:nvPr/>
          </p:nvSpPr>
          <p:spPr>
            <a:xfrm>
              <a:off x="1494590" y="235461"/>
              <a:ext cx="139950" cy="196205"/>
            </a:xfrm>
            <a:custGeom>
              <a:avLst/>
              <a:gdLst>
                <a:gd name="connsiteX0" fmla="*/ 139951 w 139950"/>
                <a:gd name="connsiteY0" fmla="*/ 114919 h 196205"/>
                <a:gd name="connsiteX1" fmla="*/ 68466 w 139950"/>
                <a:gd name="connsiteY1" fmla="*/ 196205 h 196205"/>
                <a:gd name="connsiteX2" fmla="*/ 0 w 139950"/>
                <a:gd name="connsiteY2" fmla="*/ 118005 h 196205"/>
                <a:gd name="connsiteX3" fmla="*/ 0 w 139950"/>
                <a:gd name="connsiteY3" fmla="*/ 0 h 196205"/>
                <a:gd name="connsiteX4" fmla="*/ 22031 w 139950"/>
                <a:gd name="connsiteY4" fmla="*/ 0 h 196205"/>
                <a:gd name="connsiteX5" fmla="*/ 22031 w 139950"/>
                <a:gd name="connsiteY5" fmla="*/ 116519 h 196205"/>
                <a:gd name="connsiteX6" fmla="*/ 70828 w 139950"/>
                <a:gd name="connsiteY6" fmla="*/ 175879 h 196205"/>
                <a:gd name="connsiteX7" fmla="*/ 117919 w 139950"/>
                <a:gd name="connsiteY7" fmla="*/ 118539 h 196205"/>
                <a:gd name="connsiteX8" fmla="*/ 117919 w 139950"/>
                <a:gd name="connsiteY8" fmla="*/ 0 h 196205"/>
                <a:gd name="connsiteX9" fmla="*/ 139951 w 139950"/>
                <a:gd name="connsiteY9" fmla="*/ 0 h 196205"/>
                <a:gd name="connsiteX10" fmla="*/ 139951 w 139950"/>
                <a:gd name="connsiteY10" fmla="*/ 114929 h 196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9950" h="196205">
                  <a:moveTo>
                    <a:pt x="139951" y="114919"/>
                  </a:moveTo>
                  <a:cubicBezTo>
                    <a:pt x="139951" y="169107"/>
                    <a:pt x="116129" y="196205"/>
                    <a:pt x="68466" y="196205"/>
                  </a:cubicBezTo>
                  <a:cubicBezTo>
                    <a:pt x="22812" y="196205"/>
                    <a:pt x="0" y="170145"/>
                    <a:pt x="0" y="118005"/>
                  </a:cubicBezTo>
                  <a:lnTo>
                    <a:pt x="0" y="0"/>
                  </a:lnTo>
                  <a:lnTo>
                    <a:pt x="22031" y="0"/>
                  </a:lnTo>
                  <a:lnTo>
                    <a:pt x="22031" y="116519"/>
                  </a:lnTo>
                  <a:cubicBezTo>
                    <a:pt x="22031" y="156086"/>
                    <a:pt x="38290" y="175879"/>
                    <a:pt x="70828" y="175879"/>
                  </a:cubicBezTo>
                  <a:cubicBezTo>
                    <a:pt x="102232" y="175879"/>
                    <a:pt x="117919" y="156772"/>
                    <a:pt x="117919" y="118539"/>
                  </a:cubicBezTo>
                  <a:lnTo>
                    <a:pt x="117919" y="0"/>
                  </a:lnTo>
                  <a:lnTo>
                    <a:pt x="139951" y="0"/>
                  </a:lnTo>
                  <a:lnTo>
                    <a:pt x="139951" y="114929"/>
                  </a:lnTo>
                  <a:close/>
                </a:path>
              </a:pathLst>
            </a:custGeom>
            <a:solidFill>
              <a:srgbClr val="1A9248"/>
            </a:solidFill>
            <a:ln w="9525" cap="flat">
              <a:noFill/>
              <a:prstDash val="solid"/>
              <a:miter/>
            </a:ln>
          </p:spPr>
          <p:txBody>
            <a:bodyPr rtlCol="0" anchor="ctr"/>
            <a:lstStyle/>
            <a:p>
              <a:endParaRPr lang="zh-CN" altLang="en-US"/>
            </a:p>
          </p:txBody>
        </p:sp>
        <p:sp>
          <p:nvSpPr>
            <p:cNvPr id="9" name="任意多边形: 形状 8"/>
            <p:cNvSpPr/>
            <p:nvPr/>
          </p:nvSpPr>
          <p:spPr>
            <a:xfrm>
              <a:off x="1672717" y="232241"/>
              <a:ext cx="113957" cy="199424"/>
            </a:xfrm>
            <a:custGeom>
              <a:avLst/>
              <a:gdLst>
                <a:gd name="connsiteX0" fmla="*/ 0 w 113957"/>
                <a:gd name="connsiteY0" fmla="*/ 188385 h 199424"/>
                <a:gd name="connsiteX1" fmla="*/ 0 w 113957"/>
                <a:gd name="connsiteY1" fmla="*/ 161735 h 199424"/>
                <a:gd name="connsiteX2" fmla="*/ 10697 w 113957"/>
                <a:gd name="connsiteY2" fmla="*/ 169012 h 199424"/>
                <a:gd name="connsiteX3" fmla="*/ 23813 w 113957"/>
                <a:gd name="connsiteY3" fmla="*/ 174460 h 199424"/>
                <a:gd name="connsiteX4" fmla="*/ 37643 w 113957"/>
                <a:gd name="connsiteY4" fmla="*/ 177889 h 199424"/>
                <a:gd name="connsiteX5" fmla="*/ 50492 w 113957"/>
                <a:gd name="connsiteY5" fmla="*/ 179118 h 199424"/>
                <a:gd name="connsiteX6" fmla="*/ 80858 w 113957"/>
                <a:gd name="connsiteY6" fmla="*/ 171374 h 199424"/>
                <a:gd name="connsiteX7" fmla="*/ 90897 w 113957"/>
                <a:gd name="connsiteY7" fmla="*/ 149104 h 199424"/>
                <a:gd name="connsiteX8" fmla="*/ 87544 w 113957"/>
                <a:gd name="connsiteY8" fmla="*/ 135522 h 199424"/>
                <a:gd name="connsiteX9" fmla="*/ 78296 w 113957"/>
                <a:gd name="connsiteY9" fmla="*/ 124949 h 199424"/>
                <a:gd name="connsiteX10" fmla="*/ 64322 w 113957"/>
                <a:gd name="connsiteY10" fmla="*/ 115795 h 199424"/>
                <a:gd name="connsiteX11" fmla="*/ 46949 w 113957"/>
                <a:gd name="connsiteY11" fmla="*/ 106575 h 199424"/>
                <a:gd name="connsiteX12" fmla="*/ 28575 w 113957"/>
                <a:gd name="connsiteY12" fmla="*/ 96222 h 199424"/>
                <a:gd name="connsiteX13" fmla="*/ 13754 w 113957"/>
                <a:gd name="connsiteY13" fmla="*/ 84649 h 199424"/>
                <a:gd name="connsiteX14" fmla="*/ 3848 w 113957"/>
                <a:gd name="connsiteY14" fmla="*/ 70304 h 199424"/>
                <a:gd name="connsiteX15" fmla="*/ 238 w 113957"/>
                <a:gd name="connsiteY15" fmla="*/ 51540 h 199424"/>
                <a:gd name="connsiteX16" fmla="*/ 5877 w 113957"/>
                <a:gd name="connsiteY16" fmla="*/ 28585 h 199424"/>
                <a:gd name="connsiteX17" fmla="*/ 20698 w 113957"/>
                <a:gd name="connsiteY17" fmla="*/ 12506 h 199424"/>
                <a:gd name="connsiteX18" fmla="*/ 41624 w 113957"/>
                <a:gd name="connsiteY18" fmla="*/ 3086 h 199424"/>
                <a:gd name="connsiteX19" fmla="*/ 65561 w 113957"/>
                <a:gd name="connsiteY19" fmla="*/ 0 h 199424"/>
                <a:gd name="connsiteX20" fmla="*/ 106080 w 113957"/>
                <a:gd name="connsiteY20" fmla="*/ 6858 h 199424"/>
                <a:gd name="connsiteX21" fmla="*/ 106080 w 113957"/>
                <a:gd name="connsiteY21" fmla="*/ 32290 h 199424"/>
                <a:gd name="connsiteX22" fmla="*/ 63322 w 113957"/>
                <a:gd name="connsiteY22" fmla="*/ 20441 h 199424"/>
                <a:gd name="connsiteX23" fmla="*/ 48901 w 113957"/>
                <a:gd name="connsiteY23" fmla="*/ 21974 h 199424"/>
                <a:gd name="connsiteX24" fmla="*/ 36052 w 113957"/>
                <a:gd name="connsiteY24" fmla="*/ 27022 h 199424"/>
                <a:gd name="connsiteX25" fmla="*/ 26870 w 113957"/>
                <a:gd name="connsiteY25" fmla="*/ 36043 h 199424"/>
                <a:gd name="connsiteX26" fmla="*/ 23327 w 113957"/>
                <a:gd name="connsiteY26" fmla="*/ 49511 h 199424"/>
                <a:gd name="connsiteX27" fmla="*/ 26013 w 113957"/>
                <a:gd name="connsiteY27" fmla="*/ 62294 h 199424"/>
                <a:gd name="connsiteX28" fmla="*/ 33947 w 113957"/>
                <a:gd name="connsiteY28" fmla="*/ 72114 h 199424"/>
                <a:gd name="connsiteX29" fmla="*/ 46730 w 113957"/>
                <a:gd name="connsiteY29" fmla="*/ 80734 h 199424"/>
                <a:gd name="connsiteX30" fmla="*/ 64113 w 113957"/>
                <a:gd name="connsiteY30" fmla="*/ 89878 h 199424"/>
                <a:gd name="connsiteX31" fmla="*/ 83268 w 113957"/>
                <a:gd name="connsiteY31" fmla="*/ 100660 h 199424"/>
                <a:gd name="connsiteX32" fmla="*/ 99136 w 113957"/>
                <a:gd name="connsiteY32" fmla="*/ 113167 h 199424"/>
                <a:gd name="connsiteX33" fmla="*/ 109966 w 113957"/>
                <a:gd name="connsiteY33" fmla="*/ 128378 h 199424"/>
                <a:gd name="connsiteX34" fmla="*/ 113957 w 113957"/>
                <a:gd name="connsiteY34" fmla="*/ 147476 h 199424"/>
                <a:gd name="connsiteX35" fmla="*/ 108528 w 113957"/>
                <a:gd name="connsiteY35" fmla="*/ 171641 h 199424"/>
                <a:gd name="connsiteX36" fmla="*/ 93840 w 113957"/>
                <a:gd name="connsiteY36" fmla="*/ 187719 h 199424"/>
                <a:gd name="connsiteX37" fmla="*/ 72523 w 113957"/>
                <a:gd name="connsiteY37" fmla="*/ 196672 h 199424"/>
                <a:gd name="connsiteX38" fmla="*/ 47082 w 113957"/>
                <a:gd name="connsiteY38" fmla="*/ 199425 h 199424"/>
                <a:gd name="connsiteX39" fmla="*/ 36052 w 113957"/>
                <a:gd name="connsiteY39" fmla="*/ 198663 h 199424"/>
                <a:gd name="connsiteX40" fmla="*/ 22670 w 113957"/>
                <a:gd name="connsiteY40" fmla="*/ 196529 h 199424"/>
                <a:gd name="connsiteX41" fmla="*/ 9754 w 113957"/>
                <a:gd name="connsiteY41" fmla="*/ 193034 h 199424"/>
                <a:gd name="connsiteX42" fmla="*/ 0 w 113957"/>
                <a:gd name="connsiteY42" fmla="*/ 188385 h 199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3957" h="199424">
                  <a:moveTo>
                    <a:pt x="0" y="188385"/>
                  </a:moveTo>
                  <a:lnTo>
                    <a:pt x="0" y="161735"/>
                  </a:lnTo>
                  <a:cubicBezTo>
                    <a:pt x="2981" y="164430"/>
                    <a:pt x="6544" y="166849"/>
                    <a:pt x="10697" y="169012"/>
                  </a:cubicBezTo>
                  <a:cubicBezTo>
                    <a:pt x="14907" y="171191"/>
                    <a:pt x="19298" y="173013"/>
                    <a:pt x="23813" y="174460"/>
                  </a:cubicBezTo>
                  <a:cubicBezTo>
                    <a:pt x="28394" y="175955"/>
                    <a:pt x="33014" y="177089"/>
                    <a:pt x="37643" y="177889"/>
                  </a:cubicBezTo>
                  <a:cubicBezTo>
                    <a:pt x="42282" y="178699"/>
                    <a:pt x="46558" y="179118"/>
                    <a:pt x="50492" y="179118"/>
                  </a:cubicBezTo>
                  <a:cubicBezTo>
                    <a:pt x="64046" y="179118"/>
                    <a:pt x="74162" y="176546"/>
                    <a:pt x="80858" y="171374"/>
                  </a:cubicBezTo>
                  <a:cubicBezTo>
                    <a:pt x="87544" y="166221"/>
                    <a:pt x="90897" y="158791"/>
                    <a:pt x="90897" y="149104"/>
                  </a:cubicBezTo>
                  <a:cubicBezTo>
                    <a:pt x="90897" y="143904"/>
                    <a:pt x="89773" y="139370"/>
                    <a:pt x="87544" y="135522"/>
                  </a:cubicBezTo>
                  <a:cubicBezTo>
                    <a:pt x="85144" y="131455"/>
                    <a:pt x="82010" y="127870"/>
                    <a:pt x="78296" y="124949"/>
                  </a:cubicBezTo>
                  <a:cubicBezTo>
                    <a:pt x="73933" y="121475"/>
                    <a:pt x="69247" y="118412"/>
                    <a:pt x="64322" y="115795"/>
                  </a:cubicBezTo>
                  <a:cubicBezTo>
                    <a:pt x="58560" y="112668"/>
                    <a:pt x="52769" y="109596"/>
                    <a:pt x="46949" y="106575"/>
                  </a:cubicBezTo>
                  <a:cubicBezTo>
                    <a:pt x="40700" y="103344"/>
                    <a:pt x="34576" y="99891"/>
                    <a:pt x="28575" y="96222"/>
                  </a:cubicBezTo>
                  <a:cubicBezTo>
                    <a:pt x="23193" y="92962"/>
                    <a:pt x="18221" y="89077"/>
                    <a:pt x="13754" y="84649"/>
                  </a:cubicBezTo>
                  <a:cubicBezTo>
                    <a:pt x="9611" y="80506"/>
                    <a:pt x="6258" y="75646"/>
                    <a:pt x="3848" y="70304"/>
                  </a:cubicBezTo>
                  <a:cubicBezTo>
                    <a:pt x="1438" y="64970"/>
                    <a:pt x="238" y="58712"/>
                    <a:pt x="238" y="51540"/>
                  </a:cubicBezTo>
                  <a:cubicBezTo>
                    <a:pt x="238" y="42739"/>
                    <a:pt x="2115" y="35090"/>
                    <a:pt x="5877" y="28585"/>
                  </a:cubicBezTo>
                  <a:cubicBezTo>
                    <a:pt x="9544" y="22178"/>
                    <a:pt x="14611" y="16682"/>
                    <a:pt x="20698" y="12506"/>
                  </a:cubicBezTo>
                  <a:cubicBezTo>
                    <a:pt x="27070" y="8173"/>
                    <a:pt x="34157" y="4985"/>
                    <a:pt x="41624" y="3086"/>
                  </a:cubicBezTo>
                  <a:cubicBezTo>
                    <a:pt x="49435" y="1030"/>
                    <a:pt x="57483" y="-7"/>
                    <a:pt x="65561" y="0"/>
                  </a:cubicBezTo>
                  <a:cubicBezTo>
                    <a:pt x="84096" y="0"/>
                    <a:pt x="97622" y="2286"/>
                    <a:pt x="106080" y="6858"/>
                  </a:cubicBezTo>
                  <a:lnTo>
                    <a:pt x="106080" y="32290"/>
                  </a:lnTo>
                  <a:cubicBezTo>
                    <a:pt x="94974" y="24384"/>
                    <a:pt x="80734" y="20441"/>
                    <a:pt x="63322" y="20441"/>
                  </a:cubicBezTo>
                  <a:cubicBezTo>
                    <a:pt x="58522" y="20441"/>
                    <a:pt x="53702" y="20955"/>
                    <a:pt x="48901" y="21974"/>
                  </a:cubicBezTo>
                  <a:cubicBezTo>
                    <a:pt x="44358" y="22904"/>
                    <a:pt x="40015" y="24612"/>
                    <a:pt x="36052" y="27022"/>
                  </a:cubicBezTo>
                  <a:cubicBezTo>
                    <a:pt x="32290" y="29356"/>
                    <a:pt x="29232" y="32366"/>
                    <a:pt x="26870" y="36043"/>
                  </a:cubicBezTo>
                  <a:cubicBezTo>
                    <a:pt x="24508" y="39729"/>
                    <a:pt x="23327" y="44215"/>
                    <a:pt x="23327" y="49511"/>
                  </a:cubicBezTo>
                  <a:cubicBezTo>
                    <a:pt x="23327" y="54445"/>
                    <a:pt x="24222" y="58712"/>
                    <a:pt x="26013" y="62294"/>
                  </a:cubicBezTo>
                  <a:cubicBezTo>
                    <a:pt x="27803" y="65875"/>
                    <a:pt x="30451" y="69152"/>
                    <a:pt x="33947" y="72114"/>
                  </a:cubicBezTo>
                  <a:cubicBezTo>
                    <a:pt x="37443" y="75076"/>
                    <a:pt x="41710" y="77953"/>
                    <a:pt x="46730" y="80734"/>
                  </a:cubicBezTo>
                  <a:cubicBezTo>
                    <a:pt x="51759" y="83506"/>
                    <a:pt x="57550" y="86573"/>
                    <a:pt x="64113" y="89878"/>
                  </a:cubicBezTo>
                  <a:cubicBezTo>
                    <a:pt x="70837" y="93278"/>
                    <a:pt x="77229" y="96879"/>
                    <a:pt x="83268" y="100660"/>
                  </a:cubicBezTo>
                  <a:cubicBezTo>
                    <a:pt x="89021" y="104204"/>
                    <a:pt x="94345" y="108400"/>
                    <a:pt x="99136" y="113167"/>
                  </a:cubicBezTo>
                  <a:cubicBezTo>
                    <a:pt x="103689" y="117739"/>
                    <a:pt x="107290" y="122825"/>
                    <a:pt x="109966" y="128378"/>
                  </a:cubicBezTo>
                  <a:cubicBezTo>
                    <a:pt x="112624" y="133931"/>
                    <a:pt x="113957" y="140303"/>
                    <a:pt x="113957" y="147476"/>
                  </a:cubicBezTo>
                  <a:cubicBezTo>
                    <a:pt x="113957" y="157001"/>
                    <a:pt x="112157" y="165030"/>
                    <a:pt x="108528" y="171641"/>
                  </a:cubicBezTo>
                  <a:cubicBezTo>
                    <a:pt x="105013" y="178117"/>
                    <a:pt x="99974" y="183635"/>
                    <a:pt x="93840" y="187719"/>
                  </a:cubicBezTo>
                  <a:cubicBezTo>
                    <a:pt x="87678" y="191843"/>
                    <a:pt x="80572" y="194824"/>
                    <a:pt x="72523" y="196672"/>
                  </a:cubicBezTo>
                  <a:cubicBezTo>
                    <a:pt x="64475" y="198501"/>
                    <a:pt x="56017" y="199425"/>
                    <a:pt x="47082" y="199425"/>
                  </a:cubicBezTo>
                  <a:cubicBezTo>
                    <a:pt x="44101" y="199425"/>
                    <a:pt x="40434" y="199168"/>
                    <a:pt x="36052" y="198663"/>
                  </a:cubicBezTo>
                  <a:cubicBezTo>
                    <a:pt x="31671" y="198187"/>
                    <a:pt x="27222" y="197463"/>
                    <a:pt x="22670" y="196529"/>
                  </a:cubicBezTo>
                  <a:cubicBezTo>
                    <a:pt x="18298" y="195637"/>
                    <a:pt x="13983" y="194469"/>
                    <a:pt x="9754" y="193034"/>
                  </a:cubicBezTo>
                  <a:cubicBezTo>
                    <a:pt x="5705" y="191624"/>
                    <a:pt x="2448" y="190081"/>
                    <a:pt x="0" y="188385"/>
                  </a:cubicBezTo>
                  <a:close/>
                </a:path>
              </a:pathLst>
            </a:custGeom>
            <a:solidFill>
              <a:srgbClr val="FBB04C"/>
            </a:solidFill>
            <a:ln w="9525" cap="flat">
              <a:noFill/>
              <a:prstDash val="solid"/>
              <a:miter/>
            </a:ln>
          </p:spPr>
          <p:txBody>
            <a:bodyPr rtlCol="0" anchor="ctr"/>
            <a:lstStyle/>
            <a:p>
              <a:endParaRPr lang="zh-CN" altLang="en-US"/>
            </a:p>
          </p:txBody>
        </p:sp>
        <p:sp>
          <p:nvSpPr>
            <p:cNvPr id="10" name="任意多边形: 形状 9"/>
            <p:cNvSpPr/>
            <p:nvPr/>
          </p:nvSpPr>
          <p:spPr>
            <a:xfrm>
              <a:off x="1818828" y="287239"/>
              <a:ext cx="284495" cy="144541"/>
            </a:xfrm>
            <a:custGeom>
              <a:avLst/>
              <a:gdLst>
                <a:gd name="connsiteX0" fmla="*/ 10490 w 284495"/>
                <a:gd name="connsiteY0" fmla="*/ 143608 h 144541"/>
                <a:gd name="connsiteX1" fmla="*/ 3013 w 284495"/>
                <a:gd name="connsiteY1" fmla="*/ 140446 h 144541"/>
                <a:gd name="connsiteX2" fmla="*/ 3 w 284495"/>
                <a:gd name="connsiteY2" fmla="*/ 132702 h 144541"/>
                <a:gd name="connsiteX3" fmla="*/ 3013 w 284495"/>
                <a:gd name="connsiteY3" fmla="*/ 124968 h 144541"/>
                <a:gd name="connsiteX4" fmla="*/ 10490 w 284495"/>
                <a:gd name="connsiteY4" fmla="*/ 121939 h 144541"/>
                <a:gd name="connsiteX5" fmla="*/ 18101 w 284495"/>
                <a:gd name="connsiteY5" fmla="*/ 124968 h 144541"/>
                <a:gd name="connsiteX6" fmla="*/ 21253 w 284495"/>
                <a:gd name="connsiteY6" fmla="*/ 132702 h 144541"/>
                <a:gd name="connsiteX7" fmla="*/ 18101 w 284495"/>
                <a:gd name="connsiteY7" fmla="*/ 140446 h 144541"/>
                <a:gd name="connsiteX8" fmla="*/ 10490 w 284495"/>
                <a:gd name="connsiteY8" fmla="*/ 143608 h 144541"/>
                <a:gd name="connsiteX9" fmla="*/ 148879 w 284495"/>
                <a:gd name="connsiteY9" fmla="*/ 135131 h 144541"/>
                <a:gd name="connsiteX10" fmla="*/ 113208 w 284495"/>
                <a:gd name="connsiteY10" fmla="*/ 144542 h 144541"/>
                <a:gd name="connsiteX11" fmla="*/ 69012 w 284495"/>
                <a:gd name="connsiteY11" fmla="*/ 125235 h 144541"/>
                <a:gd name="connsiteX12" fmla="*/ 52219 w 284495"/>
                <a:gd name="connsiteY12" fmla="*/ 74695 h 144541"/>
                <a:gd name="connsiteX13" fmla="*/ 71107 w 284495"/>
                <a:gd name="connsiteY13" fmla="*/ 20936 h 144541"/>
                <a:gd name="connsiteX14" fmla="*/ 119637 w 284495"/>
                <a:gd name="connsiteY14" fmla="*/ 0 h 144541"/>
                <a:gd name="connsiteX15" fmla="*/ 149412 w 284495"/>
                <a:gd name="connsiteY15" fmla="*/ 6458 h 144541"/>
                <a:gd name="connsiteX16" fmla="*/ 149412 w 284495"/>
                <a:gd name="connsiteY16" fmla="*/ 20460 h 144541"/>
                <a:gd name="connsiteX17" fmla="*/ 117808 w 284495"/>
                <a:gd name="connsiteY17" fmla="*/ 11316 h 144541"/>
                <a:gd name="connsiteX18" fmla="*/ 79518 w 284495"/>
                <a:gd name="connsiteY18" fmla="*/ 28746 h 144541"/>
                <a:gd name="connsiteX19" fmla="*/ 64830 w 284495"/>
                <a:gd name="connsiteY19" fmla="*/ 73895 h 144541"/>
                <a:gd name="connsiteX20" fmla="*/ 78279 w 284495"/>
                <a:gd name="connsiteY20" fmla="*/ 116957 h 144541"/>
                <a:gd name="connsiteX21" fmla="*/ 113741 w 284495"/>
                <a:gd name="connsiteY21" fmla="*/ 133245 h 144541"/>
                <a:gd name="connsiteX22" fmla="*/ 148898 w 284495"/>
                <a:gd name="connsiteY22" fmla="*/ 122206 h 144541"/>
                <a:gd name="connsiteX23" fmla="*/ 148898 w 284495"/>
                <a:gd name="connsiteY23" fmla="*/ 135122 h 144541"/>
                <a:gd name="connsiteX24" fmla="*/ 148879 w 284495"/>
                <a:gd name="connsiteY24" fmla="*/ 135122 h 144541"/>
                <a:gd name="connsiteX25" fmla="*/ 272437 w 284495"/>
                <a:gd name="connsiteY25" fmla="*/ 141180 h 144541"/>
                <a:gd name="connsiteX26" fmla="*/ 272437 w 284495"/>
                <a:gd name="connsiteY26" fmla="*/ 60979 h 144541"/>
                <a:gd name="connsiteX27" fmla="*/ 237537 w 284495"/>
                <a:gd name="connsiteY27" fmla="*/ 11335 h 144541"/>
                <a:gd name="connsiteX28" fmla="*/ 205667 w 284495"/>
                <a:gd name="connsiteY28" fmla="*/ 25937 h 144541"/>
                <a:gd name="connsiteX29" fmla="*/ 193208 w 284495"/>
                <a:gd name="connsiteY29" fmla="*/ 62065 h 144541"/>
                <a:gd name="connsiteX30" fmla="*/ 193208 w 284495"/>
                <a:gd name="connsiteY30" fmla="*/ 141199 h 144541"/>
                <a:gd name="connsiteX31" fmla="*/ 181149 w 284495"/>
                <a:gd name="connsiteY31" fmla="*/ 141199 h 144541"/>
                <a:gd name="connsiteX32" fmla="*/ 181149 w 284495"/>
                <a:gd name="connsiteY32" fmla="*/ 3400 h 144541"/>
                <a:gd name="connsiteX33" fmla="*/ 193208 w 284495"/>
                <a:gd name="connsiteY33" fmla="*/ 3400 h 144541"/>
                <a:gd name="connsiteX34" fmla="*/ 193208 w 284495"/>
                <a:gd name="connsiteY34" fmla="*/ 28423 h 144541"/>
                <a:gd name="connsiteX35" fmla="*/ 193722 w 284495"/>
                <a:gd name="connsiteY35" fmla="*/ 28423 h 144541"/>
                <a:gd name="connsiteX36" fmla="*/ 239633 w 284495"/>
                <a:gd name="connsiteY36" fmla="*/ 38 h 144541"/>
                <a:gd name="connsiteX37" fmla="*/ 272951 w 284495"/>
                <a:gd name="connsiteY37" fmla="*/ 14907 h 144541"/>
                <a:gd name="connsiteX38" fmla="*/ 284496 w 284495"/>
                <a:gd name="connsiteY38" fmla="*/ 57369 h 144541"/>
                <a:gd name="connsiteX39" fmla="*/ 284496 w 284495"/>
                <a:gd name="connsiteY39" fmla="*/ 141218 h 144541"/>
                <a:gd name="connsiteX40" fmla="*/ 272437 w 284495"/>
                <a:gd name="connsiteY40" fmla="*/ 141218 h 144541"/>
                <a:gd name="connsiteX41" fmla="*/ 272437 w 284495"/>
                <a:gd name="connsiteY41" fmla="*/ 141180 h 144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84495" h="144541">
                  <a:moveTo>
                    <a:pt x="10490" y="143608"/>
                  </a:moveTo>
                  <a:cubicBezTo>
                    <a:pt x="7518" y="143608"/>
                    <a:pt x="5023" y="142561"/>
                    <a:pt x="3013" y="140446"/>
                  </a:cubicBezTo>
                  <a:cubicBezTo>
                    <a:pt x="1013" y="138370"/>
                    <a:pt x="-64" y="135582"/>
                    <a:pt x="3" y="132702"/>
                  </a:cubicBezTo>
                  <a:cubicBezTo>
                    <a:pt x="3" y="129559"/>
                    <a:pt x="1003" y="126987"/>
                    <a:pt x="3013" y="124968"/>
                  </a:cubicBezTo>
                  <a:cubicBezTo>
                    <a:pt x="5023" y="122949"/>
                    <a:pt x="7518" y="121939"/>
                    <a:pt x="10490" y="121939"/>
                  </a:cubicBezTo>
                  <a:cubicBezTo>
                    <a:pt x="13452" y="121939"/>
                    <a:pt x="15995" y="122949"/>
                    <a:pt x="18101" y="124968"/>
                  </a:cubicBezTo>
                  <a:cubicBezTo>
                    <a:pt x="20215" y="126978"/>
                    <a:pt x="21253" y="129569"/>
                    <a:pt x="21253" y="132702"/>
                  </a:cubicBezTo>
                  <a:cubicBezTo>
                    <a:pt x="21253" y="135760"/>
                    <a:pt x="20215" y="138322"/>
                    <a:pt x="18101" y="140446"/>
                  </a:cubicBezTo>
                  <a:cubicBezTo>
                    <a:pt x="16110" y="142512"/>
                    <a:pt x="13357" y="143658"/>
                    <a:pt x="10490" y="143608"/>
                  </a:cubicBezTo>
                  <a:close/>
                  <a:moveTo>
                    <a:pt x="148879" y="135131"/>
                  </a:moveTo>
                  <a:cubicBezTo>
                    <a:pt x="138906" y="141418"/>
                    <a:pt x="127028" y="144542"/>
                    <a:pt x="113208" y="144542"/>
                  </a:cubicBezTo>
                  <a:cubicBezTo>
                    <a:pt x="94929" y="144542"/>
                    <a:pt x="80184" y="138103"/>
                    <a:pt x="69012" y="125235"/>
                  </a:cubicBezTo>
                  <a:cubicBezTo>
                    <a:pt x="57820" y="112357"/>
                    <a:pt x="52219" y="95526"/>
                    <a:pt x="52219" y="74695"/>
                  </a:cubicBezTo>
                  <a:cubicBezTo>
                    <a:pt x="52219" y="52797"/>
                    <a:pt x="58505" y="34881"/>
                    <a:pt x="71107" y="20936"/>
                  </a:cubicBezTo>
                  <a:cubicBezTo>
                    <a:pt x="83699" y="6982"/>
                    <a:pt x="99873" y="0"/>
                    <a:pt x="119637" y="0"/>
                  </a:cubicBezTo>
                  <a:cubicBezTo>
                    <a:pt x="129857" y="0"/>
                    <a:pt x="139792" y="2162"/>
                    <a:pt x="149412" y="6458"/>
                  </a:cubicBezTo>
                  <a:lnTo>
                    <a:pt x="149412" y="20460"/>
                  </a:lnTo>
                  <a:cubicBezTo>
                    <a:pt x="139982" y="14415"/>
                    <a:pt x="129010" y="11239"/>
                    <a:pt x="117808" y="11316"/>
                  </a:cubicBezTo>
                  <a:cubicBezTo>
                    <a:pt x="102073" y="11316"/>
                    <a:pt x="89300" y="17126"/>
                    <a:pt x="79518" y="28746"/>
                  </a:cubicBezTo>
                  <a:cubicBezTo>
                    <a:pt x="69716" y="40367"/>
                    <a:pt x="64830" y="55416"/>
                    <a:pt x="64830" y="73895"/>
                  </a:cubicBezTo>
                  <a:cubicBezTo>
                    <a:pt x="64830" y="91745"/>
                    <a:pt x="69316" y="106099"/>
                    <a:pt x="78279" y="116957"/>
                  </a:cubicBezTo>
                  <a:cubicBezTo>
                    <a:pt x="87243" y="127816"/>
                    <a:pt x="99072" y="133245"/>
                    <a:pt x="113741" y="133245"/>
                  </a:cubicBezTo>
                  <a:cubicBezTo>
                    <a:pt x="127209" y="133245"/>
                    <a:pt x="138935" y="129569"/>
                    <a:pt x="148898" y="122206"/>
                  </a:cubicBezTo>
                  <a:lnTo>
                    <a:pt x="148898" y="135122"/>
                  </a:lnTo>
                  <a:lnTo>
                    <a:pt x="148879" y="135122"/>
                  </a:lnTo>
                  <a:close/>
                  <a:moveTo>
                    <a:pt x="272437" y="141180"/>
                  </a:moveTo>
                  <a:lnTo>
                    <a:pt x="272437" y="60979"/>
                  </a:lnTo>
                  <a:cubicBezTo>
                    <a:pt x="272437" y="27870"/>
                    <a:pt x="260807" y="11335"/>
                    <a:pt x="237537" y="11335"/>
                  </a:cubicBezTo>
                  <a:cubicBezTo>
                    <a:pt x="224612" y="11335"/>
                    <a:pt x="213982" y="16192"/>
                    <a:pt x="205667" y="25937"/>
                  </a:cubicBezTo>
                  <a:cubicBezTo>
                    <a:pt x="197351" y="35671"/>
                    <a:pt x="193208" y="47720"/>
                    <a:pt x="193208" y="62065"/>
                  </a:cubicBezTo>
                  <a:lnTo>
                    <a:pt x="193208" y="141199"/>
                  </a:lnTo>
                  <a:lnTo>
                    <a:pt x="181149" y="141199"/>
                  </a:lnTo>
                  <a:lnTo>
                    <a:pt x="181149" y="3400"/>
                  </a:lnTo>
                  <a:lnTo>
                    <a:pt x="193208" y="3400"/>
                  </a:lnTo>
                  <a:lnTo>
                    <a:pt x="193208" y="28423"/>
                  </a:lnTo>
                  <a:lnTo>
                    <a:pt x="193722" y="28423"/>
                  </a:lnTo>
                  <a:cubicBezTo>
                    <a:pt x="203514" y="9487"/>
                    <a:pt x="218821" y="38"/>
                    <a:pt x="239633" y="38"/>
                  </a:cubicBezTo>
                  <a:cubicBezTo>
                    <a:pt x="254130" y="38"/>
                    <a:pt x="265246" y="5010"/>
                    <a:pt x="272951" y="14907"/>
                  </a:cubicBezTo>
                  <a:cubicBezTo>
                    <a:pt x="280648" y="24832"/>
                    <a:pt x="284496" y="38986"/>
                    <a:pt x="284496" y="57369"/>
                  </a:cubicBezTo>
                  <a:lnTo>
                    <a:pt x="284496" y="141218"/>
                  </a:lnTo>
                  <a:lnTo>
                    <a:pt x="272437" y="141218"/>
                  </a:lnTo>
                  <a:lnTo>
                    <a:pt x="272437" y="141180"/>
                  </a:lnTo>
                  <a:close/>
                </a:path>
              </a:pathLst>
            </a:custGeom>
            <a:solidFill>
              <a:srgbClr val="404040"/>
            </a:solidFill>
            <a:ln w="9525" cap="flat">
              <a:noFill/>
              <a:prstDash val="solid"/>
              <a:miter/>
            </a:ln>
          </p:spPr>
          <p:txBody>
            <a:bodyPr rtlCol="0" anchor="ctr"/>
            <a:lstStyle/>
            <a:p>
              <a:endParaRPr lang="zh-CN" altLang="en-US"/>
            </a:p>
          </p:txBody>
        </p:sp>
      </p:grpSp>
      <p:sp>
        <p:nvSpPr>
          <p:cNvPr id="67" name="文本框 66"/>
          <p:cNvSpPr txBox="1"/>
          <p:nvPr/>
        </p:nvSpPr>
        <p:spPr>
          <a:xfrm>
            <a:off x="482449" y="4525358"/>
            <a:ext cx="6279515" cy="400110"/>
          </a:xfrm>
          <a:prstGeom prst="rect">
            <a:avLst/>
          </a:prstGeom>
          <a:noFill/>
        </p:spPr>
        <p:txBody>
          <a:bodyPr wrap="square">
            <a:noAutofit/>
          </a:bodyPr>
          <a:lstStyle/>
          <a:p>
            <a:pPr algn="dist"/>
            <a:r>
              <a:rPr lang="zh-CN" altLang="en-US" sz="2000" dirty="0">
                <a:solidFill>
                  <a:schemeClr val="tx1">
                    <a:lumMod val="75000"/>
                    <a:lumOff val="25000"/>
                    <a:alpha val="50000"/>
                  </a:schemeClr>
                </a:solidFill>
                <a:latin typeface="思源黑体 CN Normal" panose="020B0400000000000000" pitchFamily="34" charset="-122"/>
                <a:ea typeface="思源黑体 CN Heavy" panose="020B0A00000000000000" pitchFamily="34" charset="-122"/>
              </a:rPr>
              <a:t>Workplace </a:t>
            </a:r>
            <a:r>
              <a:rPr lang="en-US" altLang="zh-CN" sz="2000" dirty="0">
                <a:solidFill>
                  <a:schemeClr val="tx1">
                    <a:lumMod val="75000"/>
                    <a:lumOff val="25000"/>
                    <a:alpha val="50000"/>
                  </a:schemeClr>
                </a:solidFill>
                <a:latin typeface="思源黑体 CN Normal" panose="020B0400000000000000" pitchFamily="34" charset="-122"/>
                <a:ea typeface="思源黑体 CN Heavy" panose="020B0A00000000000000" pitchFamily="34" charset="-122"/>
              </a:rPr>
              <a:t>C</a:t>
            </a:r>
            <a:r>
              <a:rPr lang="zh-CN" altLang="en-US" sz="2000" dirty="0">
                <a:solidFill>
                  <a:schemeClr val="tx1">
                    <a:lumMod val="75000"/>
                    <a:lumOff val="25000"/>
                    <a:alpha val="50000"/>
                  </a:schemeClr>
                </a:solidFill>
                <a:latin typeface="思源黑体 CN Normal" panose="020B0400000000000000" pitchFamily="34" charset="-122"/>
                <a:ea typeface="思源黑体 CN Heavy" panose="020B0A00000000000000" pitchFamily="34" charset="-122"/>
              </a:rPr>
              <a:t>ommunication </a:t>
            </a:r>
            <a:r>
              <a:rPr lang="en-US" altLang="zh-CN" sz="2000" dirty="0">
                <a:solidFill>
                  <a:schemeClr val="tx1">
                    <a:lumMod val="75000"/>
                    <a:lumOff val="25000"/>
                    <a:alpha val="50000"/>
                  </a:schemeClr>
                </a:solidFill>
                <a:latin typeface="思源黑体 CN Normal" panose="020B0400000000000000" pitchFamily="34" charset="-122"/>
                <a:ea typeface="思源黑体 CN Heavy" panose="020B0A00000000000000" pitchFamily="34" charset="-122"/>
              </a:rPr>
              <a:t>T</a:t>
            </a:r>
            <a:r>
              <a:rPr lang="zh-CN" altLang="en-US" sz="2000" dirty="0">
                <a:solidFill>
                  <a:schemeClr val="tx1">
                    <a:lumMod val="75000"/>
                    <a:lumOff val="25000"/>
                    <a:alpha val="50000"/>
                  </a:schemeClr>
                </a:solidFill>
                <a:latin typeface="思源黑体 CN Normal" panose="020B0400000000000000" pitchFamily="34" charset="-122"/>
                <a:ea typeface="思源黑体 CN Heavy" panose="020B0A00000000000000" pitchFamily="34" charset="-122"/>
              </a:rPr>
              <a:t>raining</a:t>
            </a:r>
          </a:p>
        </p:txBody>
      </p:sp>
      <p:cxnSp>
        <p:nvCxnSpPr>
          <p:cNvPr id="160" name="直接连接符 159"/>
          <p:cNvCxnSpPr/>
          <p:nvPr/>
        </p:nvCxnSpPr>
        <p:spPr>
          <a:xfrm>
            <a:off x="657247" y="5611319"/>
            <a:ext cx="438453" cy="0"/>
          </a:xfrm>
          <a:prstGeom prst="line">
            <a:avLst/>
          </a:prstGeom>
          <a:ln w="63500">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482449" y="3471144"/>
            <a:ext cx="6339877" cy="1015663"/>
          </a:xfrm>
          <a:prstGeom prst="rect">
            <a:avLst/>
          </a:prstGeom>
          <a:noFill/>
        </p:spPr>
        <p:txBody>
          <a:bodyPr wrap="none" rtlCol="0" anchor="t">
            <a:noAutofit/>
          </a:bodyPr>
          <a:lstStyle/>
          <a:p>
            <a:r>
              <a:rPr lang="zh-CN" altLang="en-US" sz="6000" dirty="0">
                <a:solidFill>
                  <a:schemeClr val="tx1">
                    <a:lumMod val="85000"/>
                    <a:lumOff val="15000"/>
                  </a:schemeClr>
                </a:solidFill>
                <a:latin typeface="思源黑体 CN Heavy" panose="020B0A00000000000000" pitchFamily="34" charset="-122"/>
                <a:ea typeface="思源黑体 CN Heavy" panose="020B0A00000000000000" pitchFamily="34" charset="-122"/>
                <a:sym typeface="+mn-ea"/>
              </a:rPr>
              <a:t>感谢您的观看</a:t>
            </a: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C3D094EC-491C-2649-AF07-6B22837C919C}"/>
              </a:ext>
            </a:extLst>
          </p:cNvPr>
          <p:cNvSpPr>
            <a:spLocks noGrp="1"/>
          </p:cNvSpPr>
          <p:nvPr>
            <p:ph type="body" sz="quarter" idx="11"/>
          </p:nvPr>
        </p:nvSpPr>
        <p:spPr/>
        <p:txBody>
          <a:bodyPr/>
          <a:lstStyle/>
          <a:p>
            <a:r>
              <a:rPr kumimoji="1" lang="en-US" altLang="zh-CN" dirty="0" err="1"/>
              <a:t>OfficePLUS.cn</a:t>
            </a:r>
            <a:endParaRPr kumimoji="1" lang="zh-CN" altLang="en-US" dirty="0"/>
          </a:p>
        </p:txBody>
      </p:sp>
      <p:sp>
        <p:nvSpPr>
          <p:cNvPr id="3" name="文本占位符 2">
            <a:extLst>
              <a:ext uri="{FF2B5EF4-FFF2-40B4-BE49-F238E27FC236}">
                <a16:creationId xmlns:a16="http://schemas.microsoft.com/office/drawing/2014/main" id="{9AFB47E1-7AF0-204F-89F0-4C0DE2B37BF5}"/>
              </a:ext>
            </a:extLst>
          </p:cNvPr>
          <p:cNvSpPr>
            <a:spLocks noGrp="1"/>
          </p:cNvSpPr>
          <p:nvPr>
            <p:ph type="body" sz="quarter" idx="13"/>
          </p:nvPr>
        </p:nvSpPr>
        <p:spPr/>
        <p:txBody>
          <a:bodyPr/>
          <a:lstStyle/>
          <a:p>
            <a:r>
              <a:rPr kumimoji="1" lang="zh-CN" altLang="en-US" dirty="0"/>
              <a:t>中文 思源黑体</a:t>
            </a:r>
            <a:r>
              <a:rPr kumimoji="1" lang="en-US" altLang="zh-CN" dirty="0"/>
              <a:t>Heavy </a:t>
            </a:r>
            <a:r>
              <a:rPr kumimoji="1" lang="zh-CN" altLang="en-US" dirty="0"/>
              <a:t>思源黑体</a:t>
            </a:r>
            <a:r>
              <a:rPr kumimoji="1" lang="en-US" altLang="zh-CN" dirty="0"/>
              <a:t>Normal</a:t>
            </a:r>
            <a:endParaRPr kumimoji="1" lang="en" altLang="zh-CN" dirty="0"/>
          </a:p>
          <a:p>
            <a:r>
              <a:rPr kumimoji="1" lang="zh-CN" altLang="en-US" dirty="0"/>
              <a:t>英文 </a:t>
            </a:r>
            <a:r>
              <a:rPr kumimoji="1" lang="en" altLang="zh-CN" dirty="0" err="1"/>
              <a:t>Arail</a:t>
            </a:r>
            <a:endParaRPr kumimoji="1" lang="en" altLang="zh-CN" dirty="0"/>
          </a:p>
          <a:p>
            <a:endParaRPr kumimoji="1" lang="en-US" altLang="zh-CN" dirty="0"/>
          </a:p>
          <a:p>
            <a:r>
              <a:rPr kumimoji="1" lang="zh-CN" altLang="en-US" dirty="0"/>
              <a:t>标题 </a:t>
            </a:r>
            <a:r>
              <a:rPr kumimoji="1" lang="en-US" altLang="zh-CN" dirty="0"/>
              <a:t>1.0</a:t>
            </a:r>
          </a:p>
          <a:p>
            <a:r>
              <a:rPr kumimoji="1" lang="zh-CN" altLang="en-US" dirty="0"/>
              <a:t>正文 </a:t>
            </a:r>
            <a:r>
              <a:rPr kumimoji="1" lang="en-US" altLang="zh-CN" dirty="0"/>
              <a:t>1.3</a:t>
            </a:r>
          </a:p>
          <a:p>
            <a:r>
              <a:rPr kumimoji="1" lang="en-US" altLang="zh-CN" dirty="0"/>
              <a:t>Undraw</a:t>
            </a:r>
            <a:endParaRPr kumimoji="1" lang="en" altLang="zh-CN" dirty="0"/>
          </a:p>
          <a:p>
            <a:endParaRPr kumimoji="1" lang="en" altLang="zh-CN" dirty="0"/>
          </a:p>
          <a:p>
            <a:r>
              <a:rPr kumimoji="1" lang="zh-CN" altLang="en-US" dirty="0"/>
              <a:t>本网站所提供的任何信息内容（包括但不限于 </a:t>
            </a:r>
            <a:r>
              <a:rPr kumimoji="1" lang="en" altLang="zh-CN" dirty="0"/>
              <a:t>PPT </a:t>
            </a:r>
            <a:r>
              <a:rPr kumimoji="1" lang="zh-CN" altLang="en-US" dirty="0"/>
              <a:t>模板、</a:t>
            </a:r>
            <a:r>
              <a:rPr kumimoji="1" lang="en" altLang="zh-CN" dirty="0"/>
              <a:t>Word </a:t>
            </a:r>
            <a:r>
              <a:rPr kumimoji="1" lang="zh-CN" altLang="en-US" dirty="0"/>
              <a:t>文档、</a:t>
            </a:r>
            <a:r>
              <a:rPr kumimoji="1" lang="en" altLang="zh-CN" dirty="0"/>
              <a:t>Excel </a:t>
            </a:r>
            <a:r>
              <a:rPr kumimoji="1" lang="zh-CN" altLang="en-US" dirty="0"/>
              <a:t>图表、图片素材等）均受</a:t>
            </a:r>
            <a:r>
              <a:rPr kumimoji="1" lang="en-US" altLang="zh-CN" dirty="0"/>
              <a:t>《</a:t>
            </a:r>
            <a:r>
              <a:rPr kumimoji="1" lang="zh-CN" altLang="en-US" dirty="0"/>
              <a:t>中华人民共和国著作权法</a:t>
            </a:r>
            <a:r>
              <a:rPr kumimoji="1" lang="en-US" altLang="zh-CN" dirty="0"/>
              <a:t>》</a:t>
            </a:r>
            <a:r>
              <a:rPr kumimoji="1" lang="zh-CN" altLang="en-US" dirty="0"/>
              <a:t>、</a:t>
            </a:r>
            <a:r>
              <a:rPr kumimoji="1" lang="en-US" altLang="zh-CN" dirty="0"/>
              <a:t>《</a:t>
            </a:r>
            <a:r>
              <a:rPr kumimoji="1" lang="zh-CN" altLang="en-US" dirty="0"/>
              <a:t>信息网络传播权保护条例</a:t>
            </a:r>
            <a:r>
              <a:rPr kumimoji="1" lang="en-US" altLang="zh-CN" dirty="0"/>
              <a:t>》</a:t>
            </a:r>
            <a:r>
              <a:rPr kumimoji="1" lang="zh-CN" altLang="en-US" dirty="0"/>
              <a:t>及其他适用的法律法规的保护，未经权利人书面明确授权，信息内容的任何部分</a:t>
            </a:r>
            <a:r>
              <a:rPr kumimoji="1" lang="en-US" altLang="zh-CN" dirty="0"/>
              <a:t>(</a:t>
            </a:r>
            <a:r>
              <a:rPr kumimoji="1" lang="zh-CN" altLang="en-US" dirty="0"/>
              <a:t>包括图片或图表</a:t>
            </a:r>
            <a:r>
              <a:rPr kumimoji="1" lang="en-US" altLang="zh-CN" dirty="0"/>
              <a:t>)</a:t>
            </a:r>
            <a:r>
              <a:rPr kumimoji="1" lang="zh-CN" altLang="en-US" dirty="0"/>
              <a:t>不得被全部或部分的复制、传播、销售，否则将承担法律责任。</a:t>
            </a:r>
            <a:endParaRPr kumimoji="1" lang="en-US" altLang="zh-CN" dirty="0"/>
          </a:p>
          <a:p>
            <a:endParaRPr kumimoji="1" lang="en-US" altLang="zh-CN" dirty="0"/>
          </a:p>
          <a:p>
            <a:r>
              <a:rPr kumimoji="1" lang="en-US" altLang="zh-CN" dirty="0"/>
              <a:t>Azure</a:t>
            </a:r>
            <a:endParaRPr kumimoji="1" lang="en" altLang="zh-CN" dirty="0"/>
          </a:p>
        </p:txBody>
      </p:sp>
      <p:sp>
        <p:nvSpPr>
          <p:cNvPr id="5" name="文本占位符 4">
            <a:extLst>
              <a:ext uri="{FF2B5EF4-FFF2-40B4-BE49-F238E27FC236}">
                <a16:creationId xmlns:a16="http://schemas.microsoft.com/office/drawing/2014/main" id="{9379F369-F966-CC4F-9150-5720C0654BE8}"/>
              </a:ext>
            </a:extLst>
          </p:cNvPr>
          <p:cNvSpPr>
            <a:spLocks noGrp="1"/>
          </p:cNvSpPr>
          <p:nvPr>
            <p:ph type="body" sz="quarter" idx="10"/>
          </p:nvPr>
        </p:nvSpPr>
        <p:spPr/>
        <p:txBody>
          <a:bodyPr/>
          <a:lstStyle/>
          <a:p>
            <a:r>
              <a:rPr kumimoji="1" lang="zh-CN" altLang="en-US" dirty="0"/>
              <a:t>标注</a:t>
            </a:r>
          </a:p>
        </p:txBody>
      </p:sp>
      <p:sp>
        <p:nvSpPr>
          <p:cNvPr id="8" name="文本占位符 7">
            <a:extLst>
              <a:ext uri="{FF2B5EF4-FFF2-40B4-BE49-F238E27FC236}">
                <a16:creationId xmlns:a16="http://schemas.microsoft.com/office/drawing/2014/main" id="{52037C6C-C3D0-B143-999B-9FBD7AAF906F}"/>
              </a:ext>
            </a:extLst>
          </p:cNvPr>
          <p:cNvSpPr>
            <a:spLocks noGrp="1"/>
          </p:cNvSpPr>
          <p:nvPr>
            <p:ph type="body" sz="quarter" idx="17"/>
          </p:nvPr>
        </p:nvSpPr>
        <p:spPr/>
        <p:txBody>
          <a:bodyPr/>
          <a:lstStyle/>
          <a:p>
            <a:r>
              <a:rPr kumimoji="1" lang="zh-CN" altLang="en-US" dirty="0"/>
              <a:t>字体使用</a:t>
            </a:r>
            <a:endParaRPr kumimoji="1" lang="en-US" altLang="zh-CN" dirty="0"/>
          </a:p>
          <a:p>
            <a:endParaRPr kumimoji="1" lang="en-US" altLang="zh-CN" dirty="0"/>
          </a:p>
          <a:p>
            <a:endParaRPr kumimoji="1" lang="en-US" altLang="zh-CN" dirty="0"/>
          </a:p>
          <a:p>
            <a:r>
              <a:rPr kumimoji="1" lang="zh-CN" altLang="en-US" dirty="0"/>
              <a:t>行距</a:t>
            </a:r>
            <a:endParaRPr kumimoji="1" lang="en-US" altLang="zh-CN" dirty="0"/>
          </a:p>
          <a:p>
            <a:endParaRPr kumimoji="1" lang="en-US" altLang="zh-CN" dirty="0"/>
          </a:p>
          <a:p>
            <a:r>
              <a:rPr kumimoji="1" lang="zh-CN" altLang="en-US" dirty="0"/>
              <a:t>素材</a:t>
            </a:r>
            <a:endParaRPr kumimoji="1" lang="en-US" altLang="zh-CN" dirty="0"/>
          </a:p>
          <a:p>
            <a:endParaRPr kumimoji="1" lang="en-US" altLang="zh-CN" dirty="0"/>
          </a:p>
          <a:p>
            <a:r>
              <a:rPr kumimoji="1" lang="zh-CN" altLang="en-US" dirty="0"/>
              <a:t>声明</a:t>
            </a:r>
            <a:endParaRPr kumimoji="1" lang="en-US" altLang="zh-CN" dirty="0"/>
          </a:p>
          <a:p>
            <a:endParaRPr kumimoji="1" lang="en-US" altLang="zh-CN" dirty="0"/>
          </a:p>
          <a:p>
            <a:endParaRPr kumimoji="1" lang="en-US" altLang="zh-CN" dirty="0"/>
          </a:p>
          <a:p>
            <a:endParaRPr kumimoji="1" lang="en-US" altLang="zh-CN" dirty="0"/>
          </a:p>
          <a:p>
            <a:r>
              <a:rPr kumimoji="1" lang="zh-CN" altLang="en-US" dirty="0"/>
              <a:t>作者</a:t>
            </a:r>
          </a:p>
        </p:txBody>
      </p:sp>
    </p:spTree>
    <p:extLst>
      <p:ext uri="{BB962C8B-B14F-4D97-AF65-F5344CB8AC3E}">
        <p14:creationId xmlns:p14="http://schemas.microsoft.com/office/powerpoint/2010/main" val="3152036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文本框 13"/>
          <p:cNvSpPr txBox="1"/>
          <p:nvPr/>
        </p:nvSpPr>
        <p:spPr>
          <a:xfrm>
            <a:off x="6263612" y="2909404"/>
            <a:ext cx="2823234" cy="646331"/>
          </a:xfrm>
          <a:prstGeom prst="rect">
            <a:avLst/>
          </a:prstGeom>
          <a:noFill/>
        </p:spPr>
        <p:txBody>
          <a:bodyPr wrap="square" rtlCol="0" anchor="t">
            <a:noAutofit/>
          </a:bodyPr>
          <a:lstStyle/>
          <a:p>
            <a:pPr algn="dist"/>
            <a:r>
              <a:rPr lang="zh-CN" altLang="en-US" sz="3600" dirty="0">
                <a:solidFill>
                  <a:schemeClr val="accent1"/>
                </a:solidFill>
                <a:latin typeface="思源黑体 CN Heavy" panose="020B0A00000000000000" pitchFamily="34" charset="-122"/>
                <a:ea typeface="思源黑体 CN Heavy" panose="020B0A00000000000000" pitchFamily="34" charset="-122"/>
                <a:sym typeface="+mn-ea"/>
              </a:rPr>
              <a:t>控制情绪</a:t>
            </a:r>
          </a:p>
        </p:txBody>
      </p:sp>
      <p:sp>
        <p:nvSpPr>
          <p:cNvPr id="7" name="文本框 6"/>
          <p:cNvSpPr txBox="1"/>
          <p:nvPr/>
        </p:nvSpPr>
        <p:spPr>
          <a:xfrm>
            <a:off x="9927720" y="17952"/>
            <a:ext cx="1713418" cy="1446550"/>
          </a:xfrm>
          <a:prstGeom prst="rect">
            <a:avLst/>
          </a:prstGeom>
          <a:noFill/>
        </p:spPr>
        <p:txBody>
          <a:bodyPr wrap="square" rtlCol="0" anchor="t">
            <a:noAutofit/>
          </a:bodyPr>
          <a:lstStyle/>
          <a:p>
            <a:pPr algn="ctr"/>
            <a:r>
              <a:rPr lang="en-US" sz="8800" dirty="0">
                <a:solidFill>
                  <a:schemeClr val="bg1"/>
                </a:solidFill>
                <a:latin typeface="思源黑体 CN Heavy" panose="020B0A00000000000000" pitchFamily="34" charset="-122"/>
                <a:ea typeface="思源黑体 CN Heavy" panose="020B0A00000000000000" pitchFamily="34" charset="-122"/>
                <a:sym typeface="+mn-ea"/>
              </a:rPr>
              <a:t>01</a:t>
            </a:r>
          </a:p>
        </p:txBody>
      </p:sp>
      <p:sp>
        <p:nvSpPr>
          <p:cNvPr id="229" name="文本框 228"/>
          <p:cNvSpPr txBox="1"/>
          <p:nvPr/>
        </p:nvSpPr>
        <p:spPr>
          <a:xfrm>
            <a:off x="6249098" y="4040749"/>
            <a:ext cx="5499055" cy="1863139"/>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控制情绪，首先得理解情绪，情绪，就好比人这台机器身上的一个重要零件，有情绪，才是一个完整的人，没有情绪的人，早在人类千万年的进化里，淘汰了。职场情绪管理，也是可以通过练习习得的。</a:t>
            </a:r>
          </a:p>
        </p:txBody>
      </p:sp>
      <p:sp>
        <p:nvSpPr>
          <p:cNvPr id="232" name="文本占位符 34"/>
          <p:cNvSpPr txBox="1"/>
          <p:nvPr>
            <p:custDataLst>
              <p:tags r:id="rId2"/>
            </p:custDataLst>
          </p:nvPr>
        </p:nvSpPr>
        <p:spPr>
          <a:xfrm>
            <a:off x="6256666" y="2160458"/>
            <a:ext cx="2508218" cy="495649"/>
          </a:xfrm>
          <a:prstGeom prst="rect">
            <a:avLst/>
          </a:prstGeom>
        </p:spPr>
        <p:txBody>
          <a:bodyPr>
            <a:no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2200" dirty="0">
                <a:solidFill>
                  <a:schemeClr val="bg1"/>
                </a:solidFill>
                <a:latin typeface="思源黑体 CN Heavy" panose="020B0A00000000000000" pitchFamily="34" charset="-122"/>
                <a:ea typeface="思源黑体 CN Heavy" panose="020B0A00000000000000" pitchFamily="34" charset="-122"/>
              </a:rPr>
              <a:t>PART ONE</a:t>
            </a:r>
            <a:endParaRPr lang="zh-CN" altLang="en-US" sz="2200" dirty="0">
              <a:solidFill>
                <a:schemeClr val="bg1"/>
              </a:solidFill>
              <a:latin typeface="思源黑体 CN Heavy" panose="020B0A00000000000000" pitchFamily="34" charset="-122"/>
              <a:ea typeface="思源黑体 CN Heavy" panose="020B0A00000000000000" pitchFamily="34" charset="-122"/>
            </a:endParaRPr>
          </a:p>
        </p:txBody>
      </p:sp>
      <p:sp>
        <p:nvSpPr>
          <p:cNvPr id="227" name="文本框 226"/>
          <p:cNvSpPr txBox="1"/>
          <p:nvPr/>
        </p:nvSpPr>
        <p:spPr>
          <a:xfrm>
            <a:off x="6263640" y="3502025"/>
            <a:ext cx="2327910" cy="369570"/>
          </a:xfrm>
          <a:prstGeom prst="rect">
            <a:avLst/>
          </a:prstGeom>
          <a:noFill/>
        </p:spPr>
        <p:txBody>
          <a:bodyPr wrap="square">
            <a:noAutofit/>
          </a:bodyPr>
          <a:lstStyle/>
          <a:p>
            <a:pPr lvl="0" algn="dist">
              <a:buClrTx/>
              <a:buSzTx/>
              <a:buFontTx/>
            </a:pPr>
            <a:r>
              <a:rPr lang="en-US" altLang="zh-CN" dirty="0">
                <a:solidFill>
                  <a:schemeClr val="bg1">
                    <a:lumMod val="50000"/>
                  </a:schemeClr>
                </a:solidFill>
                <a:latin typeface="思源黑体 CN Normal" panose="020B0400000000000000" pitchFamily="34" charset="-122"/>
                <a:ea typeface="思源黑体 CN Heavy" panose="020B0A00000000000000" pitchFamily="34" charset="-122"/>
                <a:sym typeface="+mn-ea"/>
              </a:rPr>
              <a:t>Control Emotions</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控制情绪</a:t>
            </a:r>
          </a:p>
        </p:txBody>
      </p:sp>
      <p:sp>
        <p:nvSpPr>
          <p:cNvPr id="29" name="文本框 28"/>
          <p:cNvSpPr txBox="1"/>
          <p:nvPr/>
        </p:nvSpPr>
        <p:spPr>
          <a:xfrm>
            <a:off x="1703246" y="912355"/>
            <a:ext cx="2240103"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zh-CN" altLang="en-US" dirty="0"/>
              <a:t>Control </a:t>
            </a:r>
            <a:r>
              <a:rPr lang="en-US" altLang="zh-CN" dirty="0"/>
              <a:t>E</a:t>
            </a:r>
            <a:r>
              <a:rPr lang="zh-CN" altLang="en-US" dirty="0"/>
              <a:t>motions</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01</a:t>
            </a:r>
            <a:endParaRPr lang="zh-CN" altLang="en-US" dirty="0"/>
          </a:p>
        </p:txBody>
      </p:sp>
      <p:sp>
        <p:nvSpPr>
          <p:cNvPr id="9" name="文本框 8"/>
          <p:cNvSpPr txBox="1"/>
          <p:nvPr>
            <p:custDataLst>
              <p:tags r:id="rId4"/>
            </p:custDataLst>
          </p:nvPr>
        </p:nvSpPr>
        <p:spPr>
          <a:xfrm>
            <a:off x="5005475" y="1145394"/>
            <a:ext cx="2202872" cy="523220"/>
          </a:xfrm>
          <a:prstGeom prst="rect">
            <a:avLst/>
          </a:prstGeom>
          <a:noFill/>
        </p:spPr>
        <p:txBody>
          <a:bodyPr wrap="square" rtlCol="0">
            <a:noAutofit/>
          </a:bodyPr>
          <a:lstStyle/>
          <a:p>
            <a:pPr algn="dist"/>
            <a:r>
              <a:rPr lang="zh-CN" altLang="en-US" sz="2800" b="1" spc="300" dirty="0">
                <a:solidFill>
                  <a:schemeClr val="accent2"/>
                </a:solidFill>
                <a:latin typeface="思源黑体 CN Heavy" panose="020B0A00000000000000" pitchFamily="34" charset="-122"/>
                <a:ea typeface="思源黑体 CN Heavy" panose="020B0A00000000000000" pitchFamily="34" charset="-122"/>
              </a:rPr>
              <a:t>情绪隔离</a:t>
            </a:r>
            <a:endParaRPr lang="zh-CN" altLang="en-US" sz="2800" b="1" spc="300" dirty="0">
              <a:solidFill>
                <a:schemeClr val="accent2"/>
              </a:solidFill>
              <a:uFillTx/>
              <a:latin typeface="思源黑体 CN Heavy" panose="020B0A00000000000000" pitchFamily="34" charset="-122"/>
              <a:ea typeface="思源黑体 CN Heavy" panose="020B0A00000000000000" pitchFamily="34" charset="-122"/>
            </a:endParaRPr>
          </a:p>
        </p:txBody>
      </p:sp>
      <p:sp>
        <p:nvSpPr>
          <p:cNvPr id="10"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11"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3" name="直接连接符 2"/>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1447313" y="1956368"/>
            <a:ext cx="1728498" cy="172849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6" name="文本框 15"/>
          <p:cNvSpPr txBox="1"/>
          <p:nvPr>
            <p:custDataLst>
              <p:tags r:id="rId5"/>
            </p:custDataLst>
          </p:nvPr>
        </p:nvSpPr>
        <p:spPr>
          <a:xfrm>
            <a:off x="1784187" y="2445603"/>
            <a:ext cx="1054749" cy="830997"/>
          </a:xfrm>
          <a:prstGeom prst="rect">
            <a:avLst/>
          </a:prstGeom>
          <a:noFill/>
        </p:spPr>
        <p:txBody>
          <a:bodyPr wrap="square" rtlCol="0">
            <a:noAutofit/>
          </a:bodyPr>
          <a:lstStyle/>
          <a:p>
            <a:pPr algn="dist"/>
            <a:r>
              <a:rPr lang="zh-CN" altLang="en-US" sz="2400" spc="300" dirty="0">
                <a:solidFill>
                  <a:schemeClr val="bg1"/>
                </a:solidFill>
                <a:latin typeface="思源黑体 CN Heavy" panose="020B0A00000000000000" pitchFamily="34" charset="-122"/>
                <a:ea typeface="思源黑体 CN Heavy" panose="020B0A00000000000000" pitchFamily="34" charset="-122"/>
              </a:rPr>
              <a:t>自我</a:t>
            </a:r>
            <a:endParaRPr lang="en-US" altLang="zh-CN" sz="2400" spc="300" dirty="0">
              <a:solidFill>
                <a:schemeClr val="bg1"/>
              </a:solidFill>
              <a:latin typeface="思源黑体 CN Heavy" panose="020B0A00000000000000" pitchFamily="34" charset="-122"/>
              <a:ea typeface="思源黑体 CN Heavy" panose="020B0A00000000000000" pitchFamily="34" charset="-122"/>
            </a:endParaRPr>
          </a:p>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冷却</a:t>
            </a:r>
            <a:endParaRPr lang="zh-CN" altLang="en-US" sz="2400" b="1" spc="300" dirty="0">
              <a:solidFill>
                <a:schemeClr val="bg1"/>
              </a:solidFill>
              <a:uFillTx/>
              <a:latin typeface="思源黑体 CN Heavy" panose="020B0A00000000000000" pitchFamily="34" charset="-122"/>
              <a:ea typeface="思源黑体 CN Heavy" panose="020B0A00000000000000" pitchFamily="34" charset="-122"/>
            </a:endParaRPr>
          </a:p>
        </p:txBody>
      </p:sp>
      <p:sp>
        <p:nvSpPr>
          <p:cNvPr id="18" name="文本框 17"/>
          <p:cNvSpPr txBox="1"/>
          <p:nvPr/>
        </p:nvSpPr>
        <p:spPr>
          <a:xfrm>
            <a:off x="3626189" y="2125450"/>
            <a:ext cx="7118498" cy="1503040"/>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在情绪激动的时候，同过一些自我冷却的方法可以使自己冷静下来，首先最常见的便是大口大口的深呼吸，快步离开引起情绪剧烈波动的这个场景，可以到一个封闭的地方，也可以选择用冷水清洗脸部等，待到情绪稳定后再去处理问题。</a:t>
            </a:r>
          </a:p>
        </p:txBody>
      </p:sp>
      <p:sp>
        <p:nvSpPr>
          <p:cNvPr id="14" name="椭圆 13"/>
          <p:cNvSpPr/>
          <p:nvPr/>
        </p:nvSpPr>
        <p:spPr>
          <a:xfrm>
            <a:off x="8910528" y="4206038"/>
            <a:ext cx="1728498" cy="172849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7" name="文本框 16"/>
          <p:cNvSpPr txBox="1"/>
          <p:nvPr>
            <p:custDataLst>
              <p:tags r:id="rId6"/>
            </p:custDataLst>
          </p:nvPr>
        </p:nvSpPr>
        <p:spPr>
          <a:xfrm>
            <a:off x="9247402" y="4654788"/>
            <a:ext cx="1054749" cy="830997"/>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情绪卡片</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9" name="文本框 18"/>
          <p:cNvSpPr txBox="1"/>
          <p:nvPr/>
        </p:nvSpPr>
        <p:spPr>
          <a:xfrm>
            <a:off x="1552974" y="4505693"/>
            <a:ext cx="7118498" cy="1503040"/>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在情绪发生剧烈波动的时候，我们需要第一时间觉察到自己的情绪是否处于失控边缘，我们需要正确的认识和感知自我的情绪，觉察到自我的情绪后，才能更好的引导情绪走向更加积极的转变。</a:t>
            </a:r>
          </a:p>
        </p:txBody>
      </p:sp>
      <p:cxnSp>
        <p:nvCxnSpPr>
          <p:cNvPr id="20" name="直接连接符 19"/>
          <p:cNvCxnSpPr/>
          <p:nvPr/>
        </p:nvCxnSpPr>
        <p:spPr>
          <a:xfrm>
            <a:off x="1536877" y="4015538"/>
            <a:ext cx="9086998" cy="0"/>
          </a:xfrm>
          <a:prstGeom prst="line">
            <a:avLst/>
          </a:prstGeom>
          <a:ln w="12700">
            <a:solidFill>
              <a:schemeClr val="accent2">
                <a:alpha val="6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控制情绪</a:t>
            </a:r>
          </a:p>
        </p:txBody>
      </p:sp>
      <p:sp>
        <p:nvSpPr>
          <p:cNvPr id="29" name="文本框 28"/>
          <p:cNvSpPr txBox="1"/>
          <p:nvPr/>
        </p:nvSpPr>
        <p:spPr>
          <a:xfrm>
            <a:off x="1703246" y="912355"/>
            <a:ext cx="2240103"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zh-CN" altLang="en-US" dirty="0"/>
              <a:t>Control </a:t>
            </a:r>
            <a:r>
              <a:rPr lang="en-US" altLang="zh-CN" dirty="0"/>
              <a:t>E</a:t>
            </a:r>
            <a:r>
              <a:rPr lang="zh-CN" altLang="en-US" dirty="0"/>
              <a:t>motions</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01</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algn="dist"/>
            <a:r>
              <a:rPr lang="zh-CN" altLang="en-US" sz="2800" b="1" spc="300" dirty="0">
                <a:solidFill>
                  <a:schemeClr val="accent2"/>
                </a:solidFill>
                <a:latin typeface="思源黑体 CN Heavy" panose="020B0A00000000000000" pitchFamily="34" charset="-122"/>
                <a:ea typeface="思源黑体 CN Heavy" panose="020B0A00000000000000" pitchFamily="34" charset="-122"/>
              </a:rPr>
              <a:t>腹式呼吸</a:t>
            </a:r>
            <a:endParaRPr lang="zh-CN" altLang="en-US" sz="2800" b="1" spc="300" dirty="0">
              <a:solidFill>
                <a:schemeClr val="accent2"/>
              </a:solidFill>
              <a:uFillTx/>
              <a:latin typeface="思源黑体 CN Heavy" panose="020B0A00000000000000" pitchFamily="34" charset="-122"/>
              <a:ea typeface="思源黑体 CN Heavy" panose="020B0A00000000000000" pitchFamily="34" charset="-122"/>
            </a:endParaRPr>
          </a:p>
        </p:txBody>
      </p:sp>
      <p:cxnSp>
        <p:nvCxnSpPr>
          <p:cNvPr id="27" name="直接连接符 26"/>
          <p:cNvCxnSpPr/>
          <p:nvPr/>
        </p:nvCxnSpPr>
        <p:spPr>
          <a:xfrm>
            <a:off x="4146550" y="3384124"/>
            <a:ext cx="0" cy="2717800"/>
          </a:xfrm>
          <a:prstGeom prst="line">
            <a:avLst/>
          </a:prstGeom>
          <a:ln w="12700">
            <a:solidFill>
              <a:schemeClr val="accent2">
                <a:alpha val="60000"/>
              </a:schemeClr>
            </a:solidFill>
            <a:prstDash val="lgDash"/>
          </a:ln>
        </p:spPr>
        <p:style>
          <a:lnRef idx="1">
            <a:schemeClr val="accent1"/>
          </a:lnRef>
          <a:fillRef idx="0">
            <a:schemeClr val="accent1"/>
          </a:fillRef>
          <a:effectRef idx="0">
            <a:schemeClr val="accent1"/>
          </a:effectRef>
          <a:fontRef idx="minor">
            <a:schemeClr val="tx1"/>
          </a:fontRef>
        </p:style>
      </p:cxnSp>
      <p:sp>
        <p:nvSpPr>
          <p:cNvPr id="2" name="矩形: 圆角 1"/>
          <p:cNvSpPr/>
          <p:nvPr/>
        </p:nvSpPr>
        <p:spPr>
          <a:xfrm>
            <a:off x="1646096" y="3099136"/>
            <a:ext cx="1420953"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2" name="文本框 11"/>
          <p:cNvSpPr txBox="1"/>
          <p:nvPr>
            <p:custDataLst>
              <p:tags r:id="rId5"/>
            </p:custDataLst>
          </p:nvPr>
        </p:nvSpPr>
        <p:spPr>
          <a:xfrm>
            <a:off x="1654735" y="3207602"/>
            <a:ext cx="1403675"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缓深稳</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8" name="文本框 17"/>
          <p:cNvSpPr txBox="1"/>
          <p:nvPr/>
        </p:nvSpPr>
        <p:spPr>
          <a:xfrm>
            <a:off x="1039751" y="3880354"/>
            <a:ext cx="2633643" cy="2221570"/>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一呼一吸掌握在</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15</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秒钟左右即深吸气（鼓起肚子）</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3~5</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秒，屏息</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1</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秒，然后慢呼气（回缩肚子）</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3~5</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秒，屏息</a:t>
            </a:r>
            <a:r>
              <a:rPr lang="en-US" altLang="zh-CN"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1</a:t>
            </a:r>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秒。</a:t>
            </a:r>
          </a:p>
        </p:txBody>
      </p:sp>
      <p:sp>
        <p:nvSpPr>
          <p:cNvPr id="23" name="任意多边形: 形状 22"/>
          <p:cNvSpPr/>
          <p:nvPr/>
        </p:nvSpPr>
        <p:spPr>
          <a:xfrm>
            <a:off x="1925091" y="2048627"/>
            <a:ext cx="862962" cy="864000"/>
          </a:xfrm>
          <a:custGeom>
            <a:avLst/>
            <a:gdLst>
              <a:gd name="connsiteX0" fmla="*/ 202070 w 427805"/>
              <a:gd name="connsiteY0" fmla="*/ 428412 h 428412"/>
              <a:gd name="connsiteX1" fmla="*/ 189327 w 427805"/>
              <a:gd name="connsiteY1" fmla="*/ 395037 h 428412"/>
              <a:gd name="connsiteX2" fmla="*/ 155952 w 427805"/>
              <a:gd name="connsiteY2" fmla="*/ 387149 h 428412"/>
              <a:gd name="connsiteX3" fmla="*/ 129859 w 427805"/>
              <a:gd name="connsiteY3" fmla="*/ 411421 h 428412"/>
              <a:gd name="connsiteX4" fmla="*/ 54613 w 427805"/>
              <a:gd name="connsiteY4" fmla="*/ 357415 h 428412"/>
              <a:gd name="connsiteX5" fmla="*/ 69177 w 427805"/>
              <a:gd name="connsiteY5" fmla="*/ 324647 h 428412"/>
              <a:gd name="connsiteX6" fmla="*/ 50973 w 427805"/>
              <a:gd name="connsiteY6" fmla="*/ 295519 h 428412"/>
              <a:gd name="connsiteX7" fmla="*/ 15170 w 427805"/>
              <a:gd name="connsiteY7" fmla="*/ 294306 h 428412"/>
              <a:gd name="connsiteX8" fmla="*/ 0 w 427805"/>
              <a:gd name="connsiteY8" fmla="*/ 202677 h 428412"/>
              <a:gd name="connsiteX9" fmla="*/ 33375 w 427805"/>
              <a:gd name="connsiteY9" fmla="*/ 189933 h 428412"/>
              <a:gd name="connsiteX10" fmla="*/ 41263 w 427805"/>
              <a:gd name="connsiteY10" fmla="*/ 156559 h 428412"/>
              <a:gd name="connsiteX11" fmla="*/ 16991 w 427805"/>
              <a:gd name="connsiteY11" fmla="*/ 130465 h 428412"/>
              <a:gd name="connsiteX12" fmla="*/ 70998 w 427805"/>
              <a:gd name="connsiteY12" fmla="*/ 54613 h 428412"/>
              <a:gd name="connsiteX13" fmla="*/ 103766 w 427805"/>
              <a:gd name="connsiteY13" fmla="*/ 69177 h 428412"/>
              <a:gd name="connsiteX14" fmla="*/ 132893 w 427805"/>
              <a:gd name="connsiteY14" fmla="*/ 50973 h 428412"/>
              <a:gd name="connsiteX15" fmla="*/ 134106 w 427805"/>
              <a:gd name="connsiteY15" fmla="*/ 15170 h 428412"/>
              <a:gd name="connsiteX16" fmla="*/ 225736 w 427805"/>
              <a:gd name="connsiteY16" fmla="*/ 0 h 428412"/>
              <a:gd name="connsiteX17" fmla="*/ 238479 w 427805"/>
              <a:gd name="connsiteY17" fmla="*/ 33375 h 428412"/>
              <a:gd name="connsiteX18" fmla="*/ 271853 w 427805"/>
              <a:gd name="connsiteY18" fmla="*/ 41264 h 428412"/>
              <a:gd name="connsiteX19" fmla="*/ 297947 w 427805"/>
              <a:gd name="connsiteY19" fmla="*/ 16991 h 428412"/>
              <a:gd name="connsiteX20" fmla="*/ 373192 w 427805"/>
              <a:gd name="connsiteY20" fmla="*/ 70997 h 428412"/>
              <a:gd name="connsiteX21" fmla="*/ 358628 w 427805"/>
              <a:gd name="connsiteY21" fmla="*/ 103766 h 428412"/>
              <a:gd name="connsiteX22" fmla="*/ 376833 w 427805"/>
              <a:gd name="connsiteY22" fmla="*/ 132893 h 428412"/>
              <a:gd name="connsiteX23" fmla="*/ 412635 w 427805"/>
              <a:gd name="connsiteY23" fmla="*/ 134106 h 428412"/>
              <a:gd name="connsiteX24" fmla="*/ 427805 w 427805"/>
              <a:gd name="connsiteY24" fmla="*/ 225736 h 428412"/>
              <a:gd name="connsiteX25" fmla="*/ 394430 w 427805"/>
              <a:gd name="connsiteY25" fmla="*/ 238479 h 428412"/>
              <a:gd name="connsiteX26" fmla="*/ 386542 w 427805"/>
              <a:gd name="connsiteY26" fmla="*/ 271854 h 428412"/>
              <a:gd name="connsiteX27" fmla="*/ 410814 w 427805"/>
              <a:gd name="connsiteY27" fmla="*/ 297947 h 428412"/>
              <a:gd name="connsiteX28" fmla="*/ 356808 w 427805"/>
              <a:gd name="connsiteY28" fmla="*/ 373799 h 428412"/>
              <a:gd name="connsiteX29" fmla="*/ 324040 w 427805"/>
              <a:gd name="connsiteY29" fmla="*/ 359235 h 428412"/>
              <a:gd name="connsiteX30" fmla="*/ 294913 w 427805"/>
              <a:gd name="connsiteY30" fmla="*/ 377440 h 428412"/>
              <a:gd name="connsiteX31" fmla="*/ 293699 w 427805"/>
              <a:gd name="connsiteY31" fmla="*/ 413242 h 428412"/>
              <a:gd name="connsiteX32" fmla="*/ 202070 w 427805"/>
              <a:gd name="connsiteY32" fmla="*/ 428412 h 428412"/>
              <a:gd name="connsiteX33" fmla="*/ 149884 w 427805"/>
              <a:gd name="connsiteY33" fmla="*/ 358021 h 428412"/>
              <a:gd name="connsiteX34" fmla="*/ 157165 w 427805"/>
              <a:gd name="connsiteY34" fmla="*/ 361056 h 428412"/>
              <a:gd name="connsiteX35" fmla="*/ 199642 w 427805"/>
              <a:gd name="connsiteY35" fmla="*/ 370765 h 428412"/>
              <a:gd name="connsiteX36" fmla="*/ 207531 w 427805"/>
              <a:gd name="connsiteY36" fmla="*/ 371371 h 428412"/>
              <a:gd name="connsiteX37" fmla="*/ 218454 w 427805"/>
              <a:gd name="connsiteY37" fmla="*/ 399892 h 428412"/>
              <a:gd name="connsiteX38" fmla="*/ 268819 w 427805"/>
              <a:gd name="connsiteY38" fmla="*/ 391396 h 428412"/>
              <a:gd name="connsiteX39" fmla="*/ 270033 w 427805"/>
              <a:gd name="connsiteY39" fmla="*/ 361056 h 428412"/>
              <a:gd name="connsiteX40" fmla="*/ 277315 w 427805"/>
              <a:gd name="connsiteY40" fmla="*/ 358021 h 428412"/>
              <a:gd name="connsiteX41" fmla="*/ 314331 w 427805"/>
              <a:gd name="connsiteY41" fmla="*/ 334962 h 428412"/>
              <a:gd name="connsiteX42" fmla="*/ 320399 w 427805"/>
              <a:gd name="connsiteY42" fmla="*/ 330108 h 428412"/>
              <a:gd name="connsiteX43" fmla="*/ 348312 w 427805"/>
              <a:gd name="connsiteY43" fmla="*/ 342851 h 428412"/>
              <a:gd name="connsiteX44" fmla="*/ 378046 w 427805"/>
              <a:gd name="connsiteY44" fmla="*/ 301588 h 428412"/>
              <a:gd name="connsiteX45" fmla="*/ 356808 w 427805"/>
              <a:gd name="connsiteY45" fmla="*/ 279135 h 428412"/>
              <a:gd name="connsiteX46" fmla="*/ 359842 w 427805"/>
              <a:gd name="connsiteY46" fmla="*/ 271854 h 428412"/>
              <a:gd name="connsiteX47" fmla="*/ 369551 w 427805"/>
              <a:gd name="connsiteY47" fmla="*/ 229376 h 428412"/>
              <a:gd name="connsiteX48" fmla="*/ 370158 w 427805"/>
              <a:gd name="connsiteY48" fmla="*/ 221488 h 428412"/>
              <a:gd name="connsiteX49" fmla="*/ 398678 w 427805"/>
              <a:gd name="connsiteY49" fmla="*/ 210565 h 428412"/>
              <a:gd name="connsiteX50" fmla="*/ 390183 w 427805"/>
              <a:gd name="connsiteY50" fmla="*/ 160200 h 428412"/>
              <a:gd name="connsiteX51" fmla="*/ 359842 w 427805"/>
              <a:gd name="connsiteY51" fmla="*/ 158986 h 428412"/>
              <a:gd name="connsiteX52" fmla="*/ 356808 w 427805"/>
              <a:gd name="connsiteY52" fmla="*/ 151704 h 428412"/>
              <a:gd name="connsiteX53" fmla="*/ 333749 w 427805"/>
              <a:gd name="connsiteY53" fmla="*/ 114688 h 428412"/>
              <a:gd name="connsiteX54" fmla="*/ 328894 w 427805"/>
              <a:gd name="connsiteY54" fmla="*/ 108620 h 428412"/>
              <a:gd name="connsiteX55" fmla="*/ 341637 w 427805"/>
              <a:gd name="connsiteY55" fmla="*/ 80707 h 428412"/>
              <a:gd name="connsiteX56" fmla="*/ 300374 w 427805"/>
              <a:gd name="connsiteY56" fmla="*/ 50973 h 428412"/>
              <a:gd name="connsiteX57" fmla="*/ 277922 w 427805"/>
              <a:gd name="connsiteY57" fmla="*/ 71604 h 428412"/>
              <a:gd name="connsiteX58" fmla="*/ 270640 w 427805"/>
              <a:gd name="connsiteY58" fmla="*/ 68570 h 428412"/>
              <a:gd name="connsiteX59" fmla="*/ 228163 w 427805"/>
              <a:gd name="connsiteY59" fmla="*/ 58861 h 428412"/>
              <a:gd name="connsiteX60" fmla="*/ 220274 w 427805"/>
              <a:gd name="connsiteY60" fmla="*/ 58254 h 428412"/>
              <a:gd name="connsiteX61" fmla="*/ 209352 w 427805"/>
              <a:gd name="connsiteY61" fmla="*/ 29734 h 428412"/>
              <a:gd name="connsiteX62" fmla="*/ 158986 w 427805"/>
              <a:gd name="connsiteY62" fmla="*/ 38229 h 428412"/>
              <a:gd name="connsiteX63" fmla="*/ 157772 w 427805"/>
              <a:gd name="connsiteY63" fmla="*/ 68570 h 428412"/>
              <a:gd name="connsiteX64" fmla="*/ 150490 w 427805"/>
              <a:gd name="connsiteY64" fmla="*/ 71604 h 428412"/>
              <a:gd name="connsiteX65" fmla="*/ 113475 w 427805"/>
              <a:gd name="connsiteY65" fmla="*/ 94663 h 428412"/>
              <a:gd name="connsiteX66" fmla="*/ 107406 w 427805"/>
              <a:gd name="connsiteY66" fmla="*/ 99518 h 428412"/>
              <a:gd name="connsiteX67" fmla="*/ 79493 w 427805"/>
              <a:gd name="connsiteY67" fmla="*/ 86775 h 428412"/>
              <a:gd name="connsiteX68" fmla="*/ 49759 w 427805"/>
              <a:gd name="connsiteY68" fmla="*/ 128038 h 428412"/>
              <a:gd name="connsiteX69" fmla="*/ 70998 w 427805"/>
              <a:gd name="connsiteY69" fmla="*/ 150490 h 428412"/>
              <a:gd name="connsiteX70" fmla="*/ 67963 w 427805"/>
              <a:gd name="connsiteY70" fmla="*/ 157772 h 428412"/>
              <a:gd name="connsiteX71" fmla="*/ 58254 w 427805"/>
              <a:gd name="connsiteY71" fmla="*/ 200249 h 428412"/>
              <a:gd name="connsiteX72" fmla="*/ 57648 w 427805"/>
              <a:gd name="connsiteY72" fmla="*/ 208138 h 428412"/>
              <a:gd name="connsiteX73" fmla="*/ 29127 w 427805"/>
              <a:gd name="connsiteY73" fmla="*/ 219061 h 428412"/>
              <a:gd name="connsiteX74" fmla="*/ 37623 w 427805"/>
              <a:gd name="connsiteY74" fmla="*/ 269426 h 428412"/>
              <a:gd name="connsiteX75" fmla="*/ 67963 w 427805"/>
              <a:gd name="connsiteY75" fmla="*/ 270640 h 428412"/>
              <a:gd name="connsiteX76" fmla="*/ 70998 w 427805"/>
              <a:gd name="connsiteY76" fmla="*/ 277922 h 428412"/>
              <a:gd name="connsiteX77" fmla="*/ 94056 w 427805"/>
              <a:gd name="connsiteY77" fmla="*/ 314938 h 428412"/>
              <a:gd name="connsiteX78" fmla="*/ 98911 w 427805"/>
              <a:gd name="connsiteY78" fmla="*/ 321006 h 428412"/>
              <a:gd name="connsiteX79" fmla="*/ 86168 w 427805"/>
              <a:gd name="connsiteY79" fmla="*/ 348919 h 428412"/>
              <a:gd name="connsiteX80" fmla="*/ 127431 w 427805"/>
              <a:gd name="connsiteY80" fmla="*/ 378653 h 428412"/>
              <a:gd name="connsiteX81" fmla="*/ 149884 w 427805"/>
              <a:gd name="connsiteY81" fmla="*/ 358021 h 428412"/>
              <a:gd name="connsiteX82" fmla="*/ 212992 w 427805"/>
              <a:gd name="connsiteY82" fmla="*/ 315544 h 428412"/>
              <a:gd name="connsiteX83" fmla="*/ 154738 w 427805"/>
              <a:gd name="connsiteY83" fmla="*/ 296733 h 428412"/>
              <a:gd name="connsiteX84" fmla="*/ 131072 w 427805"/>
              <a:gd name="connsiteY84" fmla="*/ 155952 h 428412"/>
              <a:gd name="connsiteX85" fmla="*/ 271853 w 427805"/>
              <a:gd name="connsiteY85" fmla="*/ 132286 h 428412"/>
              <a:gd name="connsiteX86" fmla="*/ 313117 w 427805"/>
              <a:gd name="connsiteY86" fmla="*/ 197822 h 428412"/>
              <a:gd name="connsiteX87" fmla="*/ 296126 w 427805"/>
              <a:gd name="connsiteY87" fmla="*/ 273067 h 428412"/>
              <a:gd name="connsiteX88" fmla="*/ 230590 w 427805"/>
              <a:gd name="connsiteY88" fmla="*/ 314331 h 428412"/>
              <a:gd name="connsiteX89" fmla="*/ 212992 w 427805"/>
              <a:gd name="connsiteY89" fmla="*/ 315544 h 428412"/>
              <a:gd name="connsiteX90" fmla="*/ 212992 w 427805"/>
              <a:gd name="connsiteY90" fmla="*/ 138961 h 428412"/>
              <a:gd name="connsiteX91" fmla="*/ 151704 w 427805"/>
              <a:gd name="connsiteY91" fmla="*/ 170515 h 428412"/>
              <a:gd name="connsiteX92" fmla="*/ 138961 w 427805"/>
              <a:gd name="connsiteY92" fmla="*/ 226949 h 428412"/>
              <a:gd name="connsiteX93" fmla="*/ 169302 w 427805"/>
              <a:gd name="connsiteY93" fmla="*/ 275495 h 428412"/>
              <a:gd name="connsiteX94" fmla="*/ 169302 w 427805"/>
              <a:gd name="connsiteY94" fmla="*/ 275495 h 428412"/>
              <a:gd name="connsiteX95" fmla="*/ 225736 w 427805"/>
              <a:gd name="connsiteY95" fmla="*/ 288238 h 428412"/>
              <a:gd name="connsiteX96" fmla="*/ 274281 w 427805"/>
              <a:gd name="connsiteY96" fmla="*/ 257897 h 428412"/>
              <a:gd name="connsiteX97" fmla="*/ 287024 w 427805"/>
              <a:gd name="connsiteY97" fmla="*/ 201463 h 428412"/>
              <a:gd name="connsiteX98" fmla="*/ 256683 w 427805"/>
              <a:gd name="connsiteY98" fmla="*/ 152918 h 428412"/>
              <a:gd name="connsiteX99" fmla="*/ 212992 w 427805"/>
              <a:gd name="connsiteY99" fmla="*/ 138961 h 42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27805" h="428412">
                <a:moveTo>
                  <a:pt x="202070" y="428412"/>
                </a:moveTo>
                <a:lnTo>
                  <a:pt x="189327" y="395037"/>
                </a:lnTo>
                <a:cubicBezTo>
                  <a:pt x="177797" y="393824"/>
                  <a:pt x="166874" y="390790"/>
                  <a:pt x="155952" y="387149"/>
                </a:cubicBezTo>
                <a:lnTo>
                  <a:pt x="129859" y="411421"/>
                </a:lnTo>
                <a:lnTo>
                  <a:pt x="54613" y="357415"/>
                </a:lnTo>
                <a:lnTo>
                  <a:pt x="69177" y="324647"/>
                </a:lnTo>
                <a:cubicBezTo>
                  <a:pt x="61895" y="315544"/>
                  <a:pt x="55827" y="305835"/>
                  <a:pt x="50973" y="295519"/>
                </a:cubicBezTo>
                <a:lnTo>
                  <a:pt x="15170" y="294306"/>
                </a:lnTo>
                <a:lnTo>
                  <a:pt x="0" y="202677"/>
                </a:lnTo>
                <a:lnTo>
                  <a:pt x="33375" y="189933"/>
                </a:lnTo>
                <a:cubicBezTo>
                  <a:pt x="34589" y="178404"/>
                  <a:pt x="37623" y="167481"/>
                  <a:pt x="41263" y="156559"/>
                </a:cubicBezTo>
                <a:lnTo>
                  <a:pt x="16991" y="130465"/>
                </a:lnTo>
                <a:lnTo>
                  <a:pt x="70998" y="54613"/>
                </a:lnTo>
                <a:lnTo>
                  <a:pt x="103766" y="69177"/>
                </a:lnTo>
                <a:cubicBezTo>
                  <a:pt x="112868" y="61895"/>
                  <a:pt x="122577" y="55827"/>
                  <a:pt x="132893" y="50973"/>
                </a:cubicBezTo>
                <a:lnTo>
                  <a:pt x="134106" y="15170"/>
                </a:lnTo>
                <a:lnTo>
                  <a:pt x="225736" y="0"/>
                </a:lnTo>
                <a:lnTo>
                  <a:pt x="238479" y="33375"/>
                </a:lnTo>
                <a:cubicBezTo>
                  <a:pt x="250008" y="34588"/>
                  <a:pt x="260931" y="37623"/>
                  <a:pt x="271853" y="41264"/>
                </a:cubicBezTo>
                <a:lnTo>
                  <a:pt x="297947" y="16991"/>
                </a:lnTo>
                <a:lnTo>
                  <a:pt x="373192" y="70997"/>
                </a:lnTo>
                <a:lnTo>
                  <a:pt x="358628" y="103766"/>
                </a:lnTo>
                <a:cubicBezTo>
                  <a:pt x="365910" y="112868"/>
                  <a:pt x="371978" y="122577"/>
                  <a:pt x="376833" y="132893"/>
                </a:cubicBezTo>
                <a:lnTo>
                  <a:pt x="412635" y="134106"/>
                </a:lnTo>
                <a:lnTo>
                  <a:pt x="427805" y="225736"/>
                </a:lnTo>
                <a:lnTo>
                  <a:pt x="394430" y="238479"/>
                </a:lnTo>
                <a:cubicBezTo>
                  <a:pt x="392610" y="250008"/>
                  <a:pt x="390183" y="260931"/>
                  <a:pt x="386542" y="271854"/>
                </a:cubicBezTo>
                <a:lnTo>
                  <a:pt x="410814" y="297947"/>
                </a:lnTo>
                <a:lnTo>
                  <a:pt x="356808" y="373799"/>
                </a:lnTo>
                <a:lnTo>
                  <a:pt x="324040" y="359235"/>
                </a:lnTo>
                <a:cubicBezTo>
                  <a:pt x="314937" y="366517"/>
                  <a:pt x="305228" y="372585"/>
                  <a:pt x="294913" y="377440"/>
                </a:cubicBezTo>
                <a:lnTo>
                  <a:pt x="293699" y="413242"/>
                </a:lnTo>
                <a:lnTo>
                  <a:pt x="202070" y="428412"/>
                </a:lnTo>
                <a:close/>
                <a:moveTo>
                  <a:pt x="149884" y="358021"/>
                </a:moveTo>
                <a:lnTo>
                  <a:pt x="157165" y="361056"/>
                </a:lnTo>
                <a:cubicBezTo>
                  <a:pt x="170515" y="366517"/>
                  <a:pt x="185079" y="369551"/>
                  <a:pt x="199642" y="370765"/>
                </a:cubicBezTo>
                <a:lnTo>
                  <a:pt x="207531" y="371371"/>
                </a:lnTo>
                <a:lnTo>
                  <a:pt x="218454" y="399892"/>
                </a:lnTo>
                <a:lnTo>
                  <a:pt x="268819" y="391396"/>
                </a:lnTo>
                <a:lnTo>
                  <a:pt x="270033" y="361056"/>
                </a:lnTo>
                <a:lnTo>
                  <a:pt x="277315" y="358021"/>
                </a:lnTo>
                <a:cubicBezTo>
                  <a:pt x="290665" y="351953"/>
                  <a:pt x="302801" y="344065"/>
                  <a:pt x="314331" y="334962"/>
                </a:cubicBezTo>
                <a:lnTo>
                  <a:pt x="320399" y="330108"/>
                </a:lnTo>
                <a:lnTo>
                  <a:pt x="348312" y="342851"/>
                </a:lnTo>
                <a:lnTo>
                  <a:pt x="378046" y="301588"/>
                </a:lnTo>
                <a:lnTo>
                  <a:pt x="356808" y="279135"/>
                </a:lnTo>
                <a:lnTo>
                  <a:pt x="359842" y="271854"/>
                </a:lnTo>
                <a:cubicBezTo>
                  <a:pt x="365303" y="258504"/>
                  <a:pt x="368337" y="243940"/>
                  <a:pt x="369551" y="229376"/>
                </a:cubicBezTo>
                <a:lnTo>
                  <a:pt x="370158" y="221488"/>
                </a:lnTo>
                <a:lnTo>
                  <a:pt x="398678" y="210565"/>
                </a:lnTo>
                <a:lnTo>
                  <a:pt x="390183" y="160200"/>
                </a:lnTo>
                <a:lnTo>
                  <a:pt x="359842" y="158986"/>
                </a:lnTo>
                <a:lnTo>
                  <a:pt x="356808" y="151704"/>
                </a:lnTo>
                <a:cubicBezTo>
                  <a:pt x="350740" y="138354"/>
                  <a:pt x="342851" y="126218"/>
                  <a:pt x="333749" y="114688"/>
                </a:cubicBezTo>
                <a:lnTo>
                  <a:pt x="328894" y="108620"/>
                </a:lnTo>
                <a:lnTo>
                  <a:pt x="341637" y="80707"/>
                </a:lnTo>
                <a:lnTo>
                  <a:pt x="300374" y="50973"/>
                </a:lnTo>
                <a:lnTo>
                  <a:pt x="277922" y="71604"/>
                </a:lnTo>
                <a:lnTo>
                  <a:pt x="270640" y="68570"/>
                </a:lnTo>
                <a:cubicBezTo>
                  <a:pt x="257290" y="63109"/>
                  <a:pt x="242726" y="60075"/>
                  <a:pt x="228163" y="58861"/>
                </a:cubicBezTo>
                <a:lnTo>
                  <a:pt x="220274" y="58254"/>
                </a:lnTo>
                <a:lnTo>
                  <a:pt x="209352" y="29734"/>
                </a:lnTo>
                <a:lnTo>
                  <a:pt x="158986" y="38229"/>
                </a:lnTo>
                <a:lnTo>
                  <a:pt x="157772" y="68570"/>
                </a:lnTo>
                <a:lnTo>
                  <a:pt x="150490" y="71604"/>
                </a:lnTo>
                <a:cubicBezTo>
                  <a:pt x="137140" y="77672"/>
                  <a:pt x="125004" y="85561"/>
                  <a:pt x="113475" y="94663"/>
                </a:cubicBezTo>
                <a:lnTo>
                  <a:pt x="107406" y="99518"/>
                </a:lnTo>
                <a:lnTo>
                  <a:pt x="79493" y="86775"/>
                </a:lnTo>
                <a:lnTo>
                  <a:pt x="49759" y="128038"/>
                </a:lnTo>
                <a:lnTo>
                  <a:pt x="70998" y="150490"/>
                </a:lnTo>
                <a:lnTo>
                  <a:pt x="67963" y="157772"/>
                </a:lnTo>
                <a:cubicBezTo>
                  <a:pt x="62502" y="171122"/>
                  <a:pt x="59468" y="185686"/>
                  <a:pt x="58254" y="200249"/>
                </a:cubicBezTo>
                <a:lnTo>
                  <a:pt x="57648" y="208138"/>
                </a:lnTo>
                <a:lnTo>
                  <a:pt x="29127" y="219061"/>
                </a:lnTo>
                <a:lnTo>
                  <a:pt x="37623" y="269426"/>
                </a:lnTo>
                <a:lnTo>
                  <a:pt x="67963" y="270640"/>
                </a:lnTo>
                <a:lnTo>
                  <a:pt x="70998" y="277922"/>
                </a:lnTo>
                <a:cubicBezTo>
                  <a:pt x="77066" y="291272"/>
                  <a:pt x="84954" y="303408"/>
                  <a:pt x="94056" y="314938"/>
                </a:cubicBezTo>
                <a:lnTo>
                  <a:pt x="98911" y="321006"/>
                </a:lnTo>
                <a:lnTo>
                  <a:pt x="86168" y="348919"/>
                </a:lnTo>
                <a:lnTo>
                  <a:pt x="127431" y="378653"/>
                </a:lnTo>
                <a:lnTo>
                  <a:pt x="149884" y="358021"/>
                </a:lnTo>
                <a:close/>
                <a:moveTo>
                  <a:pt x="212992" y="315544"/>
                </a:moveTo>
                <a:cubicBezTo>
                  <a:pt x="192361" y="315544"/>
                  <a:pt x="171729" y="308869"/>
                  <a:pt x="154738" y="296733"/>
                </a:cubicBezTo>
                <a:cubicBezTo>
                  <a:pt x="109227" y="264572"/>
                  <a:pt x="98911" y="201463"/>
                  <a:pt x="131072" y="155952"/>
                </a:cubicBezTo>
                <a:cubicBezTo>
                  <a:pt x="163233" y="110441"/>
                  <a:pt x="226342" y="100125"/>
                  <a:pt x="271853" y="132286"/>
                </a:cubicBezTo>
                <a:cubicBezTo>
                  <a:pt x="293699" y="148063"/>
                  <a:pt x="308262" y="171122"/>
                  <a:pt x="313117" y="197822"/>
                </a:cubicBezTo>
                <a:cubicBezTo>
                  <a:pt x="317365" y="224522"/>
                  <a:pt x="311297" y="251222"/>
                  <a:pt x="296126" y="273067"/>
                </a:cubicBezTo>
                <a:cubicBezTo>
                  <a:pt x="280349" y="294913"/>
                  <a:pt x="257290" y="309476"/>
                  <a:pt x="230590" y="314331"/>
                </a:cubicBezTo>
                <a:cubicBezTo>
                  <a:pt x="223915" y="314938"/>
                  <a:pt x="218454" y="315544"/>
                  <a:pt x="212992" y="315544"/>
                </a:cubicBezTo>
                <a:close/>
                <a:moveTo>
                  <a:pt x="212992" y="138961"/>
                </a:moveTo>
                <a:cubicBezTo>
                  <a:pt x="189327" y="138961"/>
                  <a:pt x="166268" y="149884"/>
                  <a:pt x="151704" y="170515"/>
                </a:cubicBezTo>
                <a:cubicBezTo>
                  <a:pt x="140175" y="186899"/>
                  <a:pt x="135320" y="206924"/>
                  <a:pt x="138961" y="226949"/>
                </a:cubicBezTo>
                <a:cubicBezTo>
                  <a:pt x="142602" y="246974"/>
                  <a:pt x="152918" y="263965"/>
                  <a:pt x="169302" y="275495"/>
                </a:cubicBezTo>
                <a:lnTo>
                  <a:pt x="169302" y="275495"/>
                </a:lnTo>
                <a:cubicBezTo>
                  <a:pt x="185686" y="287024"/>
                  <a:pt x="205711" y="291879"/>
                  <a:pt x="225736" y="288238"/>
                </a:cubicBezTo>
                <a:cubicBezTo>
                  <a:pt x="245760" y="284597"/>
                  <a:pt x="262751" y="274281"/>
                  <a:pt x="274281" y="257897"/>
                </a:cubicBezTo>
                <a:cubicBezTo>
                  <a:pt x="285810" y="241513"/>
                  <a:pt x="290665" y="221488"/>
                  <a:pt x="287024" y="201463"/>
                </a:cubicBezTo>
                <a:cubicBezTo>
                  <a:pt x="283383" y="181438"/>
                  <a:pt x="273067" y="164447"/>
                  <a:pt x="256683" y="152918"/>
                </a:cubicBezTo>
                <a:cubicBezTo>
                  <a:pt x="243333" y="143815"/>
                  <a:pt x="228163" y="138961"/>
                  <a:pt x="212992" y="138961"/>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5" name="矩形: 圆角 14"/>
          <p:cNvSpPr/>
          <p:nvPr/>
        </p:nvSpPr>
        <p:spPr>
          <a:xfrm>
            <a:off x="8872603" y="3099136"/>
            <a:ext cx="1924092"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6" name="文本框 15"/>
          <p:cNvSpPr txBox="1"/>
          <p:nvPr>
            <p:custDataLst>
              <p:tags r:id="rId6"/>
            </p:custDataLst>
          </p:nvPr>
        </p:nvSpPr>
        <p:spPr>
          <a:xfrm>
            <a:off x="8872603" y="3207602"/>
            <a:ext cx="1924092"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注意力集中</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2" name="文本框 21"/>
          <p:cNvSpPr txBox="1"/>
          <p:nvPr/>
        </p:nvSpPr>
        <p:spPr>
          <a:xfrm>
            <a:off x="8517049" y="3880354"/>
            <a:ext cx="2635200" cy="2223237"/>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腹式深呼吸站立坐卧皆可，随时可行，但以躺在床上为好。仰卧于床上，放松肢体，思想集中，排除杂念，进入气功态。</a:t>
            </a:r>
          </a:p>
        </p:txBody>
      </p:sp>
      <p:sp>
        <p:nvSpPr>
          <p:cNvPr id="26" name="任意多边形: 形状 25"/>
          <p:cNvSpPr/>
          <p:nvPr/>
        </p:nvSpPr>
        <p:spPr>
          <a:xfrm>
            <a:off x="9403168" y="2048627"/>
            <a:ext cx="862962" cy="896964"/>
          </a:xfrm>
          <a:custGeom>
            <a:avLst/>
            <a:gdLst>
              <a:gd name="connsiteX0" fmla="*/ 202070 w 427805"/>
              <a:gd name="connsiteY0" fmla="*/ 428412 h 428412"/>
              <a:gd name="connsiteX1" fmla="*/ 189327 w 427805"/>
              <a:gd name="connsiteY1" fmla="*/ 395037 h 428412"/>
              <a:gd name="connsiteX2" fmla="*/ 155952 w 427805"/>
              <a:gd name="connsiteY2" fmla="*/ 387149 h 428412"/>
              <a:gd name="connsiteX3" fmla="*/ 129859 w 427805"/>
              <a:gd name="connsiteY3" fmla="*/ 411421 h 428412"/>
              <a:gd name="connsiteX4" fmla="*/ 54613 w 427805"/>
              <a:gd name="connsiteY4" fmla="*/ 357415 h 428412"/>
              <a:gd name="connsiteX5" fmla="*/ 69177 w 427805"/>
              <a:gd name="connsiteY5" fmla="*/ 324647 h 428412"/>
              <a:gd name="connsiteX6" fmla="*/ 50973 w 427805"/>
              <a:gd name="connsiteY6" fmla="*/ 295519 h 428412"/>
              <a:gd name="connsiteX7" fmla="*/ 15170 w 427805"/>
              <a:gd name="connsiteY7" fmla="*/ 294306 h 428412"/>
              <a:gd name="connsiteX8" fmla="*/ 0 w 427805"/>
              <a:gd name="connsiteY8" fmla="*/ 202677 h 428412"/>
              <a:gd name="connsiteX9" fmla="*/ 33375 w 427805"/>
              <a:gd name="connsiteY9" fmla="*/ 189933 h 428412"/>
              <a:gd name="connsiteX10" fmla="*/ 41263 w 427805"/>
              <a:gd name="connsiteY10" fmla="*/ 156559 h 428412"/>
              <a:gd name="connsiteX11" fmla="*/ 16991 w 427805"/>
              <a:gd name="connsiteY11" fmla="*/ 130465 h 428412"/>
              <a:gd name="connsiteX12" fmla="*/ 70998 w 427805"/>
              <a:gd name="connsiteY12" fmla="*/ 54613 h 428412"/>
              <a:gd name="connsiteX13" fmla="*/ 103766 w 427805"/>
              <a:gd name="connsiteY13" fmla="*/ 69177 h 428412"/>
              <a:gd name="connsiteX14" fmla="*/ 132893 w 427805"/>
              <a:gd name="connsiteY14" fmla="*/ 50973 h 428412"/>
              <a:gd name="connsiteX15" fmla="*/ 134106 w 427805"/>
              <a:gd name="connsiteY15" fmla="*/ 15170 h 428412"/>
              <a:gd name="connsiteX16" fmla="*/ 225736 w 427805"/>
              <a:gd name="connsiteY16" fmla="*/ 0 h 428412"/>
              <a:gd name="connsiteX17" fmla="*/ 238479 w 427805"/>
              <a:gd name="connsiteY17" fmla="*/ 33375 h 428412"/>
              <a:gd name="connsiteX18" fmla="*/ 271853 w 427805"/>
              <a:gd name="connsiteY18" fmla="*/ 41264 h 428412"/>
              <a:gd name="connsiteX19" fmla="*/ 297947 w 427805"/>
              <a:gd name="connsiteY19" fmla="*/ 16991 h 428412"/>
              <a:gd name="connsiteX20" fmla="*/ 373192 w 427805"/>
              <a:gd name="connsiteY20" fmla="*/ 70997 h 428412"/>
              <a:gd name="connsiteX21" fmla="*/ 358628 w 427805"/>
              <a:gd name="connsiteY21" fmla="*/ 103766 h 428412"/>
              <a:gd name="connsiteX22" fmla="*/ 376833 w 427805"/>
              <a:gd name="connsiteY22" fmla="*/ 132893 h 428412"/>
              <a:gd name="connsiteX23" fmla="*/ 412635 w 427805"/>
              <a:gd name="connsiteY23" fmla="*/ 134106 h 428412"/>
              <a:gd name="connsiteX24" fmla="*/ 427805 w 427805"/>
              <a:gd name="connsiteY24" fmla="*/ 225736 h 428412"/>
              <a:gd name="connsiteX25" fmla="*/ 394430 w 427805"/>
              <a:gd name="connsiteY25" fmla="*/ 238479 h 428412"/>
              <a:gd name="connsiteX26" fmla="*/ 386542 w 427805"/>
              <a:gd name="connsiteY26" fmla="*/ 271854 h 428412"/>
              <a:gd name="connsiteX27" fmla="*/ 410814 w 427805"/>
              <a:gd name="connsiteY27" fmla="*/ 297947 h 428412"/>
              <a:gd name="connsiteX28" fmla="*/ 356808 w 427805"/>
              <a:gd name="connsiteY28" fmla="*/ 373799 h 428412"/>
              <a:gd name="connsiteX29" fmla="*/ 324040 w 427805"/>
              <a:gd name="connsiteY29" fmla="*/ 359235 h 428412"/>
              <a:gd name="connsiteX30" fmla="*/ 294913 w 427805"/>
              <a:gd name="connsiteY30" fmla="*/ 377440 h 428412"/>
              <a:gd name="connsiteX31" fmla="*/ 293699 w 427805"/>
              <a:gd name="connsiteY31" fmla="*/ 413242 h 428412"/>
              <a:gd name="connsiteX32" fmla="*/ 202070 w 427805"/>
              <a:gd name="connsiteY32" fmla="*/ 428412 h 428412"/>
              <a:gd name="connsiteX33" fmla="*/ 149884 w 427805"/>
              <a:gd name="connsiteY33" fmla="*/ 358021 h 428412"/>
              <a:gd name="connsiteX34" fmla="*/ 157165 w 427805"/>
              <a:gd name="connsiteY34" fmla="*/ 361056 h 428412"/>
              <a:gd name="connsiteX35" fmla="*/ 199642 w 427805"/>
              <a:gd name="connsiteY35" fmla="*/ 370765 h 428412"/>
              <a:gd name="connsiteX36" fmla="*/ 207531 w 427805"/>
              <a:gd name="connsiteY36" fmla="*/ 371371 h 428412"/>
              <a:gd name="connsiteX37" fmla="*/ 218454 w 427805"/>
              <a:gd name="connsiteY37" fmla="*/ 399892 h 428412"/>
              <a:gd name="connsiteX38" fmla="*/ 268819 w 427805"/>
              <a:gd name="connsiteY38" fmla="*/ 391396 h 428412"/>
              <a:gd name="connsiteX39" fmla="*/ 270033 w 427805"/>
              <a:gd name="connsiteY39" fmla="*/ 361056 h 428412"/>
              <a:gd name="connsiteX40" fmla="*/ 277315 w 427805"/>
              <a:gd name="connsiteY40" fmla="*/ 358021 h 428412"/>
              <a:gd name="connsiteX41" fmla="*/ 314331 w 427805"/>
              <a:gd name="connsiteY41" fmla="*/ 334962 h 428412"/>
              <a:gd name="connsiteX42" fmla="*/ 320399 w 427805"/>
              <a:gd name="connsiteY42" fmla="*/ 330108 h 428412"/>
              <a:gd name="connsiteX43" fmla="*/ 348312 w 427805"/>
              <a:gd name="connsiteY43" fmla="*/ 342851 h 428412"/>
              <a:gd name="connsiteX44" fmla="*/ 378046 w 427805"/>
              <a:gd name="connsiteY44" fmla="*/ 301588 h 428412"/>
              <a:gd name="connsiteX45" fmla="*/ 356808 w 427805"/>
              <a:gd name="connsiteY45" fmla="*/ 279135 h 428412"/>
              <a:gd name="connsiteX46" fmla="*/ 359842 w 427805"/>
              <a:gd name="connsiteY46" fmla="*/ 271854 h 428412"/>
              <a:gd name="connsiteX47" fmla="*/ 369551 w 427805"/>
              <a:gd name="connsiteY47" fmla="*/ 229376 h 428412"/>
              <a:gd name="connsiteX48" fmla="*/ 370158 w 427805"/>
              <a:gd name="connsiteY48" fmla="*/ 221488 h 428412"/>
              <a:gd name="connsiteX49" fmla="*/ 398678 w 427805"/>
              <a:gd name="connsiteY49" fmla="*/ 210565 h 428412"/>
              <a:gd name="connsiteX50" fmla="*/ 390183 w 427805"/>
              <a:gd name="connsiteY50" fmla="*/ 160200 h 428412"/>
              <a:gd name="connsiteX51" fmla="*/ 359842 w 427805"/>
              <a:gd name="connsiteY51" fmla="*/ 158986 h 428412"/>
              <a:gd name="connsiteX52" fmla="*/ 356808 w 427805"/>
              <a:gd name="connsiteY52" fmla="*/ 151704 h 428412"/>
              <a:gd name="connsiteX53" fmla="*/ 333749 w 427805"/>
              <a:gd name="connsiteY53" fmla="*/ 114688 h 428412"/>
              <a:gd name="connsiteX54" fmla="*/ 328894 w 427805"/>
              <a:gd name="connsiteY54" fmla="*/ 108620 h 428412"/>
              <a:gd name="connsiteX55" fmla="*/ 341637 w 427805"/>
              <a:gd name="connsiteY55" fmla="*/ 80707 h 428412"/>
              <a:gd name="connsiteX56" fmla="*/ 300374 w 427805"/>
              <a:gd name="connsiteY56" fmla="*/ 50973 h 428412"/>
              <a:gd name="connsiteX57" fmla="*/ 277922 w 427805"/>
              <a:gd name="connsiteY57" fmla="*/ 71604 h 428412"/>
              <a:gd name="connsiteX58" fmla="*/ 270640 w 427805"/>
              <a:gd name="connsiteY58" fmla="*/ 68570 h 428412"/>
              <a:gd name="connsiteX59" fmla="*/ 228163 w 427805"/>
              <a:gd name="connsiteY59" fmla="*/ 58861 h 428412"/>
              <a:gd name="connsiteX60" fmla="*/ 220274 w 427805"/>
              <a:gd name="connsiteY60" fmla="*/ 58254 h 428412"/>
              <a:gd name="connsiteX61" fmla="*/ 209352 w 427805"/>
              <a:gd name="connsiteY61" fmla="*/ 29734 h 428412"/>
              <a:gd name="connsiteX62" fmla="*/ 158986 w 427805"/>
              <a:gd name="connsiteY62" fmla="*/ 38229 h 428412"/>
              <a:gd name="connsiteX63" fmla="*/ 157772 w 427805"/>
              <a:gd name="connsiteY63" fmla="*/ 68570 h 428412"/>
              <a:gd name="connsiteX64" fmla="*/ 150490 w 427805"/>
              <a:gd name="connsiteY64" fmla="*/ 71604 h 428412"/>
              <a:gd name="connsiteX65" fmla="*/ 113475 w 427805"/>
              <a:gd name="connsiteY65" fmla="*/ 94663 h 428412"/>
              <a:gd name="connsiteX66" fmla="*/ 107406 w 427805"/>
              <a:gd name="connsiteY66" fmla="*/ 99518 h 428412"/>
              <a:gd name="connsiteX67" fmla="*/ 79493 w 427805"/>
              <a:gd name="connsiteY67" fmla="*/ 86775 h 428412"/>
              <a:gd name="connsiteX68" fmla="*/ 49759 w 427805"/>
              <a:gd name="connsiteY68" fmla="*/ 128038 h 428412"/>
              <a:gd name="connsiteX69" fmla="*/ 70998 w 427805"/>
              <a:gd name="connsiteY69" fmla="*/ 150490 h 428412"/>
              <a:gd name="connsiteX70" fmla="*/ 67963 w 427805"/>
              <a:gd name="connsiteY70" fmla="*/ 157772 h 428412"/>
              <a:gd name="connsiteX71" fmla="*/ 58254 w 427805"/>
              <a:gd name="connsiteY71" fmla="*/ 200249 h 428412"/>
              <a:gd name="connsiteX72" fmla="*/ 57648 w 427805"/>
              <a:gd name="connsiteY72" fmla="*/ 208138 h 428412"/>
              <a:gd name="connsiteX73" fmla="*/ 29127 w 427805"/>
              <a:gd name="connsiteY73" fmla="*/ 219061 h 428412"/>
              <a:gd name="connsiteX74" fmla="*/ 37623 w 427805"/>
              <a:gd name="connsiteY74" fmla="*/ 269426 h 428412"/>
              <a:gd name="connsiteX75" fmla="*/ 67963 w 427805"/>
              <a:gd name="connsiteY75" fmla="*/ 270640 h 428412"/>
              <a:gd name="connsiteX76" fmla="*/ 70998 w 427805"/>
              <a:gd name="connsiteY76" fmla="*/ 277922 h 428412"/>
              <a:gd name="connsiteX77" fmla="*/ 94056 w 427805"/>
              <a:gd name="connsiteY77" fmla="*/ 314938 h 428412"/>
              <a:gd name="connsiteX78" fmla="*/ 98911 w 427805"/>
              <a:gd name="connsiteY78" fmla="*/ 321006 h 428412"/>
              <a:gd name="connsiteX79" fmla="*/ 86168 w 427805"/>
              <a:gd name="connsiteY79" fmla="*/ 348919 h 428412"/>
              <a:gd name="connsiteX80" fmla="*/ 127431 w 427805"/>
              <a:gd name="connsiteY80" fmla="*/ 378653 h 428412"/>
              <a:gd name="connsiteX81" fmla="*/ 149884 w 427805"/>
              <a:gd name="connsiteY81" fmla="*/ 358021 h 428412"/>
              <a:gd name="connsiteX82" fmla="*/ 212992 w 427805"/>
              <a:gd name="connsiteY82" fmla="*/ 315544 h 428412"/>
              <a:gd name="connsiteX83" fmla="*/ 154738 w 427805"/>
              <a:gd name="connsiteY83" fmla="*/ 296733 h 428412"/>
              <a:gd name="connsiteX84" fmla="*/ 131072 w 427805"/>
              <a:gd name="connsiteY84" fmla="*/ 155952 h 428412"/>
              <a:gd name="connsiteX85" fmla="*/ 271853 w 427805"/>
              <a:gd name="connsiteY85" fmla="*/ 132286 h 428412"/>
              <a:gd name="connsiteX86" fmla="*/ 313117 w 427805"/>
              <a:gd name="connsiteY86" fmla="*/ 197822 h 428412"/>
              <a:gd name="connsiteX87" fmla="*/ 296126 w 427805"/>
              <a:gd name="connsiteY87" fmla="*/ 273067 h 428412"/>
              <a:gd name="connsiteX88" fmla="*/ 230590 w 427805"/>
              <a:gd name="connsiteY88" fmla="*/ 314331 h 428412"/>
              <a:gd name="connsiteX89" fmla="*/ 212992 w 427805"/>
              <a:gd name="connsiteY89" fmla="*/ 315544 h 428412"/>
              <a:gd name="connsiteX90" fmla="*/ 212992 w 427805"/>
              <a:gd name="connsiteY90" fmla="*/ 138961 h 428412"/>
              <a:gd name="connsiteX91" fmla="*/ 151704 w 427805"/>
              <a:gd name="connsiteY91" fmla="*/ 170515 h 428412"/>
              <a:gd name="connsiteX92" fmla="*/ 138961 w 427805"/>
              <a:gd name="connsiteY92" fmla="*/ 226949 h 428412"/>
              <a:gd name="connsiteX93" fmla="*/ 169302 w 427805"/>
              <a:gd name="connsiteY93" fmla="*/ 275495 h 428412"/>
              <a:gd name="connsiteX94" fmla="*/ 169302 w 427805"/>
              <a:gd name="connsiteY94" fmla="*/ 275495 h 428412"/>
              <a:gd name="connsiteX95" fmla="*/ 225736 w 427805"/>
              <a:gd name="connsiteY95" fmla="*/ 288238 h 428412"/>
              <a:gd name="connsiteX96" fmla="*/ 274281 w 427805"/>
              <a:gd name="connsiteY96" fmla="*/ 257897 h 428412"/>
              <a:gd name="connsiteX97" fmla="*/ 287024 w 427805"/>
              <a:gd name="connsiteY97" fmla="*/ 201463 h 428412"/>
              <a:gd name="connsiteX98" fmla="*/ 256683 w 427805"/>
              <a:gd name="connsiteY98" fmla="*/ 152918 h 428412"/>
              <a:gd name="connsiteX99" fmla="*/ 212992 w 427805"/>
              <a:gd name="connsiteY99" fmla="*/ 138961 h 42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27805" h="428412">
                <a:moveTo>
                  <a:pt x="202070" y="428412"/>
                </a:moveTo>
                <a:lnTo>
                  <a:pt x="189327" y="395037"/>
                </a:lnTo>
                <a:cubicBezTo>
                  <a:pt x="177797" y="393824"/>
                  <a:pt x="166874" y="390790"/>
                  <a:pt x="155952" y="387149"/>
                </a:cubicBezTo>
                <a:lnTo>
                  <a:pt x="129859" y="411421"/>
                </a:lnTo>
                <a:lnTo>
                  <a:pt x="54613" y="357415"/>
                </a:lnTo>
                <a:lnTo>
                  <a:pt x="69177" y="324647"/>
                </a:lnTo>
                <a:cubicBezTo>
                  <a:pt x="61895" y="315544"/>
                  <a:pt x="55827" y="305835"/>
                  <a:pt x="50973" y="295519"/>
                </a:cubicBezTo>
                <a:lnTo>
                  <a:pt x="15170" y="294306"/>
                </a:lnTo>
                <a:lnTo>
                  <a:pt x="0" y="202677"/>
                </a:lnTo>
                <a:lnTo>
                  <a:pt x="33375" y="189933"/>
                </a:lnTo>
                <a:cubicBezTo>
                  <a:pt x="34589" y="178404"/>
                  <a:pt x="37623" y="167481"/>
                  <a:pt x="41263" y="156559"/>
                </a:cubicBezTo>
                <a:lnTo>
                  <a:pt x="16991" y="130465"/>
                </a:lnTo>
                <a:lnTo>
                  <a:pt x="70998" y="54613"/>
                </a:lnTo>
                <a:lnTo>
                  <a:pt x="103766" y="69177"/>
                </a:lnTo>
                <a:cubicBezTo>
                  <a:pt x="112868" y="61895"/>
                  <a:pt x="122577" y="55827"/>
                  <a:pt x="132893" y="50973"/>
                </a:cubicBezTo>
                <a:lnTo>
                  <a:pt x="134106" y="15170"/>
                </a:lnTo>
                <a:lnTo>
                  <a:pt x="225736" y="0"/>
                </a:lnTo>
                <a:lnTo>
                  <a:pt x="238479" y="33375"/>
                </a:lnTo>
                <a:cubicBezTo>
                  <a:pt x="250008" y="34588"/>
                  <a:pt x="260931" y="37623"/>
                  <a:pt x="271853" y="41264"/>
                </a:cubicBezTo>
                <a:lnTo>
                  <a:pt x="297947" y="16991"/>
                </a:lnTo>
                <a:lnTo>
                  <a:pt x="373192" y="70997"/>
                </a:lnTo>
                <a:lnTo>
                  <a:pt x="358628" y="103766"/>
                </a:lnTo>
                <a:cubicBezTo>
                  <a:pt x="365910" y="112868"/>
                  <a:pt x="371978" y="122577"/>
                  <a:pt x="376833" y="132893"/>
                </a:cubicBezTo>
                <a:lnTo>
                  <a:pt x="412635" y="134106"/>
                </a:lnTo>
                <a:lnTo>
                  <a:pt x="427805" y="225736"/>
                </a:lnTo>
                <a:lnTo>
                  <a:pt x="394430" y="238479"/>
                </a:lnTo>
                <a:cubicBezTo>
                  <a:pt x="392610" y="250008"/>
                  <a:pt x="390183" y="260931"/>
                  <a:pt x="386542" y="271854"/>
                </a:cubicBezTo>
                <a:lnTo>
                  <a:pt x="410814" y="297947"/>
                </a:lnTo>
                <a:lnTo>
                  <a:pt x="356808" y="373799"/>
                </a:lnTo>
                <a:lnTo>
                  <a:pt x="324040" y="359235"/>
                </a:lnTo>
                <a:cubicBezTo>
                  <a:pt x="314937" y="366517"/>
                  <a:pt x="305228" y="372585"/>
                  <a:pt x="294913" y="377440"/>
                </a:cubicBezTo>
                <a:lnTo>
                  <a:pt x="293699" y="413242"/>
                </a:lnTo>
                <a:lnTo>
                  <a:pt x="202070" y="428412"/>
                </a:lnTo>
                <a:close/>
                <a:moveTo>
                  <a:pt x="149884" y="358021"/>
                </a:moveTo>
                <a:lnTo>
                  <a:pt x="157165" y="361056"/>
                </a:lnTo>
                <a:cubicBezTo>
                  <a:pt x="170515" y="366517"/>
                  <a:pt x="185079" y="369551"/>
                  <a:pt x="199642" y="370765"/>
                </a:cubicBezTo>
                <a:lnTo>
                  <a:pt x="207531" y="371371"/>
                </a:lnTo>
                <a:lnTo>
                  <a:pt x="218454" y="399892"/>
                </a:lnTo>
                <a:lnTo>
                  <a:pt x="268819" y="391396"/>
                </a:lnTo>
                <a:lnTo>
                  <a:pt x="270033" y="361056"/>
                </a:lnTo>
                <a:lnTo>
                  <a:pt x="277315" y="358021"/>
                </a:lnTo>
                <a:cubicBezTo>
                  <a:pt x="290665" y="351953"/>
                  <a:pt x="302801" y="344065"/>
                  <a:pt x="314331" y="334962"/>
                </a:cubicBezTo>
                <a:lnTo>
                  <a:pt x="320399" y="330108"/>
                </a:lnTo>
                <a:lnTo>
                  <a:pt x="348312" y="342851"/>
                </a:lnTo>
                <a:lnTo>
                  <a:pt x="378046" y="301588"/>
                </a:lnTo>
                <a:lnTo>
                  <a:pt x="356808" y="279135"/>
                </a:lnTo>
                <a:lnTo>
                  <a:pt x="359842" y="271854"/>
                </a:lnTo>
                <a:cubicBezTo>
                  <a:pt x="365303" y="258504"/>
                  <a:pt x="368337" y="243940"/>
                  <a:pt x="369551" y="229376"/>
                </a:cubicBezTo>
                <a:lnTo>
                  <a:pt x="370158" y="221488"/>
                </a:lnTo>
                <a:lnTo>
                  <a:pt x="398678" y="210565"/>
                </a:lnTo>
                <a:lnTo>
                  <a:pt x="390183" y="160200"/>
                </a:lnTo>
                <a:lnTo>
                  <a:pt x="359842" y="158986"/>
                </a:lnTo>
                <a:lnTo>
                  <a:pt x="356808" y="151704"/>
                </a:lnTo>
                <a:cubicBezTo>
                  <a:pt x="350740" y="138354"/>
                  <a:pt x="342851" y="126218"/>
                  <a:pt x="333749" y="114688"/>
                </a:cubicBezTo>
                <a:lnTo>
                  <a:pt x="328894" y="108620"/>
                </a:lnTo>
                <a:lnTo>
                  <a:pt x="341637" y="80707"/>
                </a:lnTo>
                <a:lnTo>
                  <a:pt x="300374" y="50973"/>
                </a:lnTo>
                <a:lnTo>
                  <a:pt x="277922" y="71604"/>
                </a:lnTo>
                <a:lnTo>
                  <a:pt x="270640" y="68570"/>
                </a:lnTo>
                <a:cubicBezTo>
                  <a:pt x="257290" y="63109"/>
                  <a:pt x="242726" y="60075"/>
                  <a:pt x="228163" y="58861"/>
                </a:cubicBezTo>
                <a:lnTo>
                  <a:pt x="220274" y="58254"/>
                </a:lnTo>
                <a:lnTo>
                  <a:pt x="209352" y="29734"/>
                </a:lnTo>
                <a:lnTo>
                  <a:pt x="158986" y="38229"/>
                </a:lnTo>
                <a:lnTo>
                  <a:pt x="157772" y="68570"/>
                </a:lnTo>
                <a:lnTo>
                  <a:pt x="150490" y="71604"/>
                </a:lnTo>
                <a:cubicBezTo>
                  <a:pt x="137140" y="77672"/>
                  <a:pt x="125004" y="85561"/>
                  <a:pt x="113475" y="94663"/>
                </a:cubicBezTo>
                <a:lnTo>
                  <a:pt x="107406" y="99518"/>
                </a:lnTo>
                <a:lnTo>
                  <a:pt x="79493" y="86775"/>
                </a:lnTo>
                <a:lnTo>
                  <a:pt x="49759" y="128038"/>
                </a:lnTo>
                <a:lnTo>
                  <a:pt x="70998" y="150490"/>
                </a:lnTo>
                <a:lnTo>
                  <a:pt x="67963" y="157772"/>
                </a:lnTo>
                <a:cubicBezTo>
                  <a:pt x="62502" y="171122"/>
                  <a:pt x="59468" y="185686"/>
                  <a:pt x="58254" y="200249"/>
                </a:cubicBezTo>
                <a:lnTo>
                  <a:pt x="57648" y="208138"/>
                </a:lnTo>
                <a:lnTo>
                  <a:pt x="29127" y="219061"/>
                </a:lnTo>
                <a:lnTo>
                  <a:pt x="37623" y="269426"/>
                </a:lnTo>
                <a:lnTo>
                  <a:pt x="67963" y="270640"/>
                </a:lnTo>
                <a:lnTo>
                  <a:pt x="70998" y="277922"/>
                </a:lnTo>
                <a:cubicBezTo>
                  <a:pt x="77066" y="291272"/>
                  <a:pt x="84954" y="303408"/>
                  <a:pt x="94056" y="314938"/>
                </a:cubicBezTo>
                <a:lnTo>
                  <a:pt x="98911" y="321006"/>
                </a:lnTo>
                <a:lnTo>
                  <a:pt x="86168" y="348919"/>
                </a:lnTo>
                <a:lnTo>
                  <a:pt x="127431" y="378653"/>
                </a:lnTo>
                <a:lnTo>
                  <a:pt x="149884" y="358021"/>
                </a:lnTo>
                <a:close/>
                <a:moveTo>
                  <a:pt x="212992" y="315544"/>
                </a:moveTo>
                <a:cubicBezTo>
                  <a:pt x="192361" y="315544"/>
                  <a:pt x="171729" y="308869"/>
                  <a:pt x="154738" y="296733"/>
                </a:cubicBezTo>
                <a:cubicBezTo>
                  <a:pt x="109227" y="264572"/>
                  <a:pt x="98911" y="201463"/>
                  <a:pt x="131072" y="155952"/>
                </a:cubicBezTo>
                <a:cubicBezTo>
                  <a:pt x="163233" y="110441"/>
                  <a:pt x="226342" y="100125"/>
                  <a:pt x="271853" y="132286"/>
                </a:cubicBezTo>
                <a:cubicBezTo>
                  <a:pt x="293699" y="148063"/>
                  <a:pt x="308262" y="171122"/>
                  <a:pt x="313117" y="197822"/>
                </a:cubicBezTo>
                <a:cubicBezTo>
                  <a:pt x="317365" y="224522"/>
                  <a:pt x="311297" y="251222"/>
                  <a:pt x="296126" y="273067"/>
                </a:cubicBezTo>
                <a:cubicBezTo>
                  <a:pt x="280349" y="294913"/>
                  <a:pt x="257290" y="309476"/>
                  <a:pt x="230590" y="314331"/>
                </a:cubicBezTo>
                <a:cubicBezTo>
                  <a:pt x="223915" y="314938"/>
                  <a:pt x="218454" y="315544"/>
                  <a:pt x="212992" y="315544"/>
                </a:cubicBezTo>
                <a:close/>
                <a:moveTo>
                  <a:pt x="212992" y="138961"/>
                </a:moveTo>
                <a:cubicBezTo>
                  <a:pt x="189327" y="138961"/>
                  <a:pt x="166268" y="149884"/>
                  <a:pt x="151704" y="170515"/>
                </a:cubicBezTo>
                <a:cubicBezTo>
                  <a:pt x="140175" y="186899"/>
                  <a:pt x="135320" y="206924"/>
                  <a:pt x="138961" y="226949"/>
                </a:cubicBezTo>
                <a:cubicBezTo>
                  <a:pt x="142602" y="246974"/>
                  <a:pt x="152918" y="263965"/>
                  <a:pt x="169302" y="275495"/>
                </a:cubicBezTo>
                <a:lnTo>
                  <a:pt x="169302" y="275495"/>
                </a:lnTo>
                <a:cubicBezTo>
                  <a:pt x="185686" y="287024"/>
                  <a:pt x="205711" y="291879"/>
                  <a:pt x="225736" y="288238"/>
                </a:cubicBezTo>
                <a:cubicBezTo>
                  <a:pt x="245760" y="284597"/>
                  <a:pt x="262751" y="274281"/>
                  <a:pt x="274281" y="257897"/>
                </a:cubicBezTo>
                <a:cubicBezTo>
                  <a:pt x="285810" y="241513"/>
                  <a:pt x="290665" y="221488"/>
                  <a:pt x="287024" y="201463"/>
                </a:cubicBezTo>
                <a:cubicBezTo>
                  <a:pt x="283383" y="181438"/>
                  <a:pt x="273067" y="164447"/>
                  <a:pt x="256683" y="152918"/>
                </a:cubicBezTo>
                <a:cubicBezTo>
                  <a:pt x="243333" y="143815"/>
                  <a:pt x="228163" y="138961"/>
                  <a:pt x="212992" y="138961"/>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 name="矩形: 圆角 12"/>
          <p:cNvSpPr/>
          <p:nvPr/>
        </p:nvSpPr>
        <p:spPr>
          <a:xfrm>
            <a:off x="5225633" y="3099136"/>
            <a:ext cx="1739177"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4" name="文本框 13"/>
          <p:cNvSpPr txBox="1"/>
          <p:nvPr>
            <p:custDataLst>
              <p:tags r:id="rId7"/>
            </p:custDataLst>
          </p:nvPr>
        </p:nvSpPr>
        <p:spPr>
          <a:xfrm>
            <a:off x="5232324" y="3207602"/>
            <a:ext cx="1725795"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鼻吸嘴呼</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0" name="文本框 19"/>
          <p:cNvSpPr txBox="1"/>
          <p:nvPr/>
        </p:nvSpPr>
        <p:spPr>
          <a:xfrm>
            <a:off x="4777621" y="3880354"/>
            <a:ext cx="2635200" cy="2223237"/>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呼吸要深长而缓慢用鼻吸气用口呼气，可以不屏息，但气要吸足，呼吸过程中如有口津溢出，可徐徐下咽。</a:t>
            </a:r>
          </a:p>
        </p:txBody>
      </p:sp>
      <p:sp>
        <p:nvSpPr>
          <p:cNvPr id="25" name="任意多边形: 形状 24"/>
          <p:cNvSpPr/>
          <p:nvPr/>
        </p:nvSpPr>
        <p:spPr>
          <a:xfrm>
            <a:off x="5663740" y="2048627"/>
            <a:ext cx="862962" cy="896964"/>
          </a:xfrm>
          <a:custGeom>
            <a:avLst/>
            <a:gdLst>
              <a:gd name="connsiteX0" fmla="*/ 202070 w 427805"/>
              <a:gd name="connsiteY0" fmla="*/ 428412 h 428412"/>
              <a:gd name="connsiteX1" fmla="*/ 189327 w 427805"/>
              <a:gd name="connsiteY1" fmla="*/ 395037 h 428412"/>
              <a:gd name="connsiteX2" fmla="*/ 155952 w 427805"/>
              <a:gd name="connsiteY2" fmla="*/ 387149 h 428412"/>
              <a:gd name="connsiteX3" fmla="*/ 129859 w 427805"/>
              <a:gd name="connsiteY3" fmla="*/ 411421 h 428412"/>
              <a:gd name="connsiteX4" fmla="*/ 54613 w 427805"/>
              <a:gd name="connsiteY4" fmla="*/ 357415 h 428412"/>
              <a:gd name="connsiteX5" fmla="*/ 69177 w 427805"/>
              <a:gd name="connsiteY5" fmla="*/ 324647 h 428412"/>
              <a:gd name="connsiteX6" fmla="*/ 50973 w 427805"/>
              <a:gd name="connsiteY6" fmla="*/ 295519 h 428412"/>
              <a:gd name="connsiteX7" fmla="*/ 15170 w 427805"/>
              <a:gd name="connsiteY7" fmla="*/ 294306 h 428412"/>
              <a:gd name="connsiteX8" fmla="*/ 0 w 427805"/>
              <a:gd name="connsiteY8" fmla="*/ 202677 h 428412"/>
              <a:gd name="connsiteX9" fmla="*/ 33375 w 427805"/>
              <a:gd name="connsiteY9" fmla="*/ 189933 h 428412"/>
              <a:gd name="connsiteX10" fmla="*/ 41263 w 427805"/>
              <a:gd name="connsiteY10" fmla="*/ 156559 h 428412"/>
              <a:gd name="connsiteX11" fmla="*/ 16991 w 427805"/>
              <a:gd name="connsiteY11" fmla="*/ 130465 h 428412"/>
              <a:gd name="connsiteX12" fmla="*/ 70998 w 427805"/>
              <a:gd name="connsiteY12" fmla="*/ 54613 h 428412"/>
              <a:gd name="connsiteX13" fmla="*/ 103766 w 427805"/>
              <a:gd name="connsiteY13" fmla="*/ 69177 h 428412"/>
              <a:gd name="connsiteX14" fmla="*/ 132893 w 427805"/>
              <a:gd name="connsiteY14" fmla="*/ 50973 h 428412"/>
              <a:gd name="connsiteX15" fmla="*/ 134106 w 427805"/>
              <a:gd name="connsiteY15" fmla="*/ 15170 h 428412"/>
              <a:gd name="connsiteX16" fmla="*/ 225736 w 427805"/>
              <a:gd name="connsiteY16" fmla="*/ 0 h 428412"/>
              <a:gd name="connsiteX17" fmla="*/ 238479 w 427805"/>
              <a:gd name="connsiteY17" fmla="*/ 33375 h 428412"/>
              <a:gd name="connsiteX18" fmla="*/ 271853 w 427805"/>
              <a:gd name="connsiteY18" fmla="*/ 41264 h 428412"/>
              <a:gd name="connsiteX19" fmla="*/ 297947 w 427805"/>
              <a:gd name="connsiteY19" fmla="*/ 16991 h 428412"/>
              <a:gd name="connsiteX20" fmla="*/ 373192 w 427805"/>
              <a:gd name="connsiteY20" fmla="*/ 70997 h 428412"/>
              <a:gd name="connsiteX21" fmla="*/ 358628 w 427805"/>
              <a:gd name="connsiteY21" fmla="*/ 103766 h 428412"/>
              <a:gd name="connsiteX22" fmla="*/ 376833 w 427805"/>
              <a:gd name="connsiteY22" fmla="*/ 132893 h 428412"/>
              <a:gd name="connsiteX23" fmla="*/ 412635 w 427805"/>
              <a:gd name="connsiteY23" fmla="*/ 134106 h 428412"/>
              <a:gd name="connsiteX24" fmla="*/ 427805 w 427805"/>
              <a:gd name="connsiteY24" fmla="*/ 225736 h 428412"/>
              <a:gd name="connsiteX25" fmla="*/ 394430 w 427805"/>
              <a:gd name="connsiteY25" fmla="*/ 238479 h 428412"/>
              <a:gd name="connsiteX26" fmla="*/ 386542 w 427805"/>
              <a:gd name="connsiteY26" fmla="*/ 271854 h 428412"/>
              <a:gd name="connsiteX27" fmla="*/ 410814 w 427805"/>
              <a:gd name="connsiteY27" fmla="*/ 297947 h 428412"/>
              <a:gd name="connsiteX28" fmla="*/ 356808 w 427805"/>
              <a:gd name="connsiteY28" fmla="*/ 373799 h 428412"/>
              <a:gd name="connsiteX29" fmla="*/ 324040 w 427805"/>
              <a:gd name="connsiteY29" fmla="*/ 359235 h 428412"/>
              <a:gd name="connsiteX30" fmla="*/ 294913 w 427805"/>
              <a:gd name="connsiteY30" fmla="*/ 377440 h 428412"/>
              <a:gd name="connsiteX31" fmla="*/ 293699 w 427805"/>
              <a:gd name="connsiteY31" fmla="*/ 413242 h 428412"/>
              <a:gd name="connsiteX32" fmla="*/ 202070 w 427805"/>
              <a:gd name="connsiteY32" fmla="*/ 428412 h 428412"/>
              <a:gd name="connsiteX33" fmla="*/ 149884 w 427805"/>
              <a:gd name="connsiteY33" fmla="*/ 358021 h 428412"/>
              <a:gd name="connsiteX34" fmla="*/ 157165 w 427805"/>
              <a:gd name="connsiteY34" fmla="*/ 361056 h 428412"/>
              <a:gd name="connsiteX35" fmla="*/ 199642 w 427805"/>
              <a:gd name="connsiteY35" fmla="*/ 370765 h 428412"/>
              <a:gd name="connsiteX36" fmla="*/ 207531 w 427805"/>
              <a:gd name="connsiteY36" fmla="*/ 371371 h 428412"/>
              <a:gd name="connsiteX37" fmla="*/ 218454 w 427805"/>
              <a:gd name="connsiteY37" fmla="*/ 399892 h 428412"/>
              <a:gd name="connsiteX38" fmla="*/ 268819 w 427805"/>
              <a:gd name="connsiteY38" fmla="*/ 391396 h 428412"/>
              <a:gd name="connsiteX39" fmla="*/ 270033 w 427805"/>
              <a:gd name="connsiteY39" fmla="*/ 361056 h 428412"/>
              <a:gd name="connsiteX40" fmla="*/ 277315 w 427805"/>
              <a:gd name="connsiteY40" fmla="*/ 358021 h 428412"/>
              <a:gd name="connsiteX41" fmla="*/ 314331 w 427805"/>
              <a:gd name="connsiteY41" fmla="*/ 334962 h 428412"/>
              <a:gd name="connsiteX42" fmla="*/ 320399 w 427805"/>
              <a:gd name="connsiteY42" fmla="*/ 330108 h 428412"/>
              <a:gd name="connsiteX43" fmla="*/ 348312 w 427805"/>
              <a:gd name="connsiteY43" fmla="*/ 342851 h 428412"/>
              <a:gd name="connsiteX44" fmla="*/ 378046 w 427805"/>
              <a:gd name="connsiteY44" fmla="*/ 301588 h 428412"/>
              <a:gd name="connsiteX45" fmla="*/ 356808 w 427805"/>
              <a:gd name="connsiteY45" fmla="*/ 279135 h 428412"/>
              <a:gd name="connsiteX46" fmla="*/ 359842 w 427805"/>
              <a:gd name="connsiteY46" fmla="*/ 271854 h 428412"/>
              <a:gd name="connsiteX47" fmla="*/ 369551 w 427805"/>
              <a:gd name="connsiteY47" fmla="*/ 229376 h 428412"/>
              <a:gd name="connsiteX48" fmla="*/ 370158 w 427805"/>
              <a:gd name="connsiteY48" fmla="*/ 221488 h 428412"/>
              <a:gd name="connsiteX49" fmla="*/ 398678 w 427805"/>
              <a:gd name="connsiteY49" fmla="*/ 210565 h 428412"/>
              <a:gd name="connsiteX50" fmla="*/ 390183 w 427805"/>
              <a:gd name="connsiteY50" fmla="*/ 160200 h 428412"/>
              <a:gd name="connsiteX51" fmla="*/ 359842 w 427805"/>
              <a:gd name="connsiteY51" fmla="*/ 158986 h 428412"/>
              <a:gd name="connsiteX52" fmla="*/ 356808 w 427805"/>
              <a:gd name="connsiteY52" fmla="*/ 151704 h 428412"/>
              <a:gd name="connsiteX53" fmla="*/ 333749 w 427805"/>
              <a:gd name="connsiteY53" fmla="*/ 114688 h 428412"/>
              <a:gd name="connsiteX54" fmla="*/ 328894 w 427805"/>
              <a:gd name="connsiteY54" fmla="*/ 108620 h 428412"/>
              <a:gd name="connsiteX55" fmla="*/ 341637 w 427805"/>
              <a:gd name="connsiteY55" fmla="*/ 80707 h 428412"/>
              <a:gd name="connsiteX56" fmla="*/ 300374 w 427805"/>
              <a:gd name="connsiteY56" fmla="*/ 50973 h 428412"/>
              <a:gd name="connsiteX57" fmla="*/ 277922 w 427805"/>
              <a:gd name="connsiteY57" fmla="*/ 71604 h 428412"/>
              <a:gd name="connsiteX58" fmla="*/ 270640 w 427805"/>
              <a:gd name="connsiteY58" fmla="*/ 68570 h 428412"/>
              <a:gd name="connsiteX59" fmla="*/ 228163 w 427805"/>
              <a:gd name="connsiteY59" fmla="*/ 58861 h 428412"/>
              <a:gd name="connsiteX60" fmla="*/ 220274 w 427805"/>
              <a:gd name="connsiteY60" fmla="*/ 58254 h 428412"/>
              <a:gd name="connsiteX61" fmla="*/ 209352 w 427805"/>
              <a:gd name="connsiteY61" fmla="*/ 29734 h 428412"/>
              <a:gd name="connsiteX62" fmla="*/ 158986 w 427805"/>
              <a:gd name="connsiteY62" fmla="*/ 38229 h 428412"/>
              <a:gd name="connsiteX63" fmla="*/ 157772 w 427805"/>
              <a:gd name="connsiteY63" fmla="*/ 68570 h 428412"/>
              <a:gd name="connsiteX64" fmla="*/ 150490 w 427805"/>
              <a:gd name="connsiteY64" fmla="*/ 71604 h 428412"/>
              <a:gd name="connsiteX65" fmla="*/ 113475 w 427805"/>
              <a:gd name="connsiteY65" fmla="*/ 94663 h 428412"/>
              <a:gd name="connsiteX66" fmla="*/ 107406 w 427805"/>
              <a:gd name="connsiteY66" fmla="*/ 99518 h 428412"/>
              <a:gd name="connsiteX67" fmla="*/ 79493 w 427805"/>
              <a:gd name="connsiteY67" fmla="*/ 86775 h 428412"/>
              <a:gd name="connsiteX68" fmla="*/ 49759 w 427805"/>
              <a:gd name="connsiteY68" fmla="*/ 128038 h 428412"/>
              <a:gd name="connsiteX69" fmla="*/ 70998 w 427805"/>
              <a:gd name="connsiteY69" fmla="*/ 150490 h 428412"/>
              <a:gd name="connsiteX70" fmla="*/ 67963 w 427805"/>
              <a:gd name="connsiteY70" fmla="*/ 157772 h 428412"/>
              <a:gd name="connsiteX71" fmla="*/ 58254 w 427805"/>
              <a:gd name="connsiteY71" fmla="*/ 200249 h 428412"/>
              <a:gd name="connsiteX72" fmla="*/ 57648 w 427805"/>
              <a:gd name="connsiteY72" fmla="*/ 208138 h 428412"/>
              <a:gd name="connsiteX73" fmla="*/ 29127 w 427805"/>
              <a:gd name="connsiteY73" fmla="*/ 219061 h 428412"/>
              <a:gd name="connsiteX74" fmla="*/ 37623 w 427805"/>
              <a:gd name="connsiteY74" fmla="*/ 269426 h 428412"/>
              <a:gd name="connsiteX75" fmla="*/ 67963 w 427805"/>
              <a:gd name="connsiteY75" fmla="*/ 270640 h 428412"/>
              <a:gd name="connsiteX76" fmla="*/ 70998 w 427805"/>
              <a:gd name="connsiteY76" fmla="*/ 277922 h 428412"/>
              <a:gd name="connsiteX77" fmla="*/ 94056 w 427805"/>
              <a:gd name="connsiteY77" fmla="*/ 314938 h 428412"/>
              <a:gd name="connsiteX78" fmla="*/ 98911 w 427805"/>
              <a:gd name="connsiteY78" fmla="*/ 321006 h 428412"/>
              <a:gd name="connsiteX79" fmla="*/ 86168 w 427805"/>
              <a:gd name="connsiteY79" fmla="*/ 348919 h 428412"/>
              <a:gd name="connsiteX80" fmla="*/ 127431 w 427805"/>
              <a:gd name="connsiteY80" fmla="*/ 378653 h 428412"/>
              <a:gd name="connsiteX81" fmla="*/ 149884 w 427805"/>
              <a:gd name="connsiteY81" fmla="*/ 358021 h 428412"/>
              <a:gd name="connsiteX82" fmla="*/ 212992 w 427805"/>
              <a:gd name="connsiteY82" fmla="*/ 315544 h 428412"/>
              <a:gd name="connsiteX83" fmla="*/ 154738 w 427805"/>
              <a:gd name="connsiteY83" fmla="*/ 296733 h 428412"/>
              <a:gd name="connsiteX84" fmla="*/ 131072 w 427805"/>
              <a:gd name="connsiteY84" fmla="*/ 155952 h 428412"/>
              <a:gd name="connsiteX85" fmla="*/ 271853 w 427805"/>
              <a:gd name="connsiteY85" fmla="*/ 132286 h 428412"/>
              <a:gd name="connsiteX86" fmla="*/ 313117 w 427805"/>
              <a:gd name="connsiteY86" fmla="*/ 197822 h 428412"/>
              <a:gd name="connsiteX87" fmla="*/ 296126 w 427805"/>
              <a:gd name="connsiteY87" fmla="*/ 273067 h 428412"/>
              <a:gd name="connsiteX88" fmla="*/ 230590 w 427805"/>
              <a:gd name="connsiteY88" fmla="*/ 314331 h 428412"/>
              <a:gd name="connsiteX89" fmla="*/ 212992 w 427805"/>
              <a:gd name="connsiteY89" fmla="*/ 315544 h 428412"/>
              <a:gd name="connsiteX90" fmla="*/ 212992 w 427805"/>
              <a:gd name="connsiteY90" fmla="*/ 138961 h 428412"/>
              <a:gd name="connsiteX91" fmla="*/ 151704 w 427805"/>
              <a:gd name="connsiteY91" fmla="*/ 170515 h 428412"/>
              <a:gd name="connsiteX92" fmla="*/ 138961 w 427805"/>
              <a:gd name="connsiteY92" fmla="*/ 226949 h 428412"/>
              <a:gd name="connsiteX93" fmla="*/ 169302 w 427805"/>
              <a:gd name="connsiteY93" fmla="*/ 275495 h 428412"/>
              <a:gd name="connsiteX94" fmla="*/ 169302 w 427805"/>
              <a:gd name="connsiteY94" fmla="*/ 275495 h 428412"/>
              <a:gd name="connsiteX95" fmla="*/ 225736 w 427805"/>
              <a:gd name="connsiteY95" fmla="*/ 288238 h 428412"/>
              <a:gd name="connsiteX96" fmla="*/ 274281 w 427805"/>
              <a:gd name="connsiteY96" fmla="*/ 257897 h 428412"/>
              <a:gd name="connsiteX97" fmla="*/ 287024 w 427805"/>
              <a:gd name="connsiteY97" fmla="*/ 201463 h 428412"/>
              <a:gd name="connsiteX98" fmla="*/ 256683 w 427805"/>
              <a:gd name="connsiteY98" fmla="*/ 152918 h 428412"/>
              <a:gd name="connsiteX99" fmla="*/ 212992 w 427805"/>
              <a:gd name="connsiteY99" fmla="*/ 138961 h 42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27805" h="428412">
                <a:moveTo>
                  <a:pt x="202070" y="428412"/>
                </a:moveTo>
                <a:lnTo>
                  <a:pt x="189327" y="395037"/>
                </a:lnTo>
                <a:cubicBezTo>
                  <a:pt x="177797" y="393824"/>
                  <a:pt x="166874" y="390790"/>
                  <a:pt x="155952" y="387149"/>
                </a:cubicBezTo>
                <a:lnTo>
                  <a:pt x="129859" y="411421"/>
                </a:lnTo>
                <a:lnTo>
                  <a:pt x="54613" y="357415"/>
                </a:lnTo>
                <a:lnTo>
                  <a:pt x="69177" y="324647"/>
                </a:lnTo>
                <a:cubicBezTo>
                  <a:pt x="61895" y="315544"/>
                  <a:pt x="55827" y="305835"/>
                  <a:pt x="50973" y="295519"/>
                </a:cubicBezTo>
                <a:lnTo>
                  <a:pt x="15170" y="294306"/>
                </a:lnTo>
                <a:lnTo>
                  <a:pt x="0" y="202677"/>
                </a:lnTo>
                <a:lnTo>
                  <a:pt x="33375" y="189933"/>
                </a:lnTo>
                <a:cubicBezTo>
                  <a:pt x="34589" y="178404"/>
                  <a:pt x="37623" y="167481"/>
                  <a:pt x="41263" y="156559"/>
                </a:cubicBezTo>
                <a:lnTo>
                  <a:pt x="16991" y="130465"/>
                </a:lnTo>
                <a:lnTo>
                  <a:pt x="70998" y="54613"/>
                </a:lnTo>
                <a:lnTo>
                  <a:pt x="103766" y="69177"/>
                </a:lnTo>
                <a:cubicBezTo>
                  <a:pt x="112868" y="61895"/>
                  <a:pt x="122577" y="55827"/>
                  <a:pt x="132893" y="50973"/>
                </a:cubicBezTo>
                <a:lnTo>
                  <a:pt x="134106" y="15170"/>
                </a:lnTo>
                <a:lnTo>
                  <a:pt x="225736" y="0"/>
                </a:lnTo>
                <a:lnTo>
                  <a:pt x="238479" y="33375"/>
                </a:lnTo>
                <a:cubicBezTo>
                  <a:pt x="250008" y="34588"/>
                  <a:pt x="260931" y="37623"/>
                  <a:pt x="271853" y="41264"/>
                </a:cubicBezTo>
                <a:lnTo>
                  <a:pt x="297947" y="16991"/>
                </a:lnTo>
                <a:lnTo>
                  <a:pt x="373192" y="70997"/>
                </a:lnTo>
                <a:lnTo>
                  <a:pt x="358628" y="103766"/>
                </a:lnTo>
                <a:cubicBezTo>
                  <a:pt x="365910" y="112868"/>
                  <a:pt x="371978" y="122577"/>
                  <a:pt x="376833" y="132893"/>
                </a:cubicBezTo>
                <a:lnTo>
                  <a:pt x="412635" y="134106"/>
                </a:lnTo>
                <a:lnTo>
                  <a:pt x="427805" y="225736"/>
                </a:lnTo>
                <a:lnTo>
                  <a:pt x="394430" y="238479"/>
                </a:lnTo>
                <a:cubicBezTo>
                  <a:pt x="392610" y="250008"/>
                  <a:pt x="390183" y="260931"/>
                  <a:pt x="386542" y="271854"/>
                </a:cubicBezTo>
                <a:lnTo>
                  <a:pt x="410814" y="297947"/>
                </a:lnTo>
                <a:lnTo>
                  <a:pt x="356808" y="373799"/>
                </a:lnTo>
                <a:lnTo>
                  <a:pt x="324040" y="359235"/>
                </a:lnTo>
                <a:cubicBezTo>
                  <a:pt x="314937" y="366517"/>
                  <a:pt x="305228" y="372585"/>
                  <a:pt x="294913" y="377440"/>
                </a:cubicBezTo>
                <a:lnTo>
                  <a:pt x="293699" y="413242"/>
                </a:lnTo>
                <a:lnTo>
                  <a:pt x="202070" y="428412"/>
                </a:lnTo>
                <a:close/>
                <a:moveTo>
                  <a:pt x="149884" y="358021"/>
                </a:moveTo>
                <a:lnTo>
                  <a:pt x="157165" y="361056"/>
                </a:lnTo>
                <a:cubicBezTo>
                  <a:pt x="170515" y="366517"/>
                  <a:pt x="185079" y="369551"/>
                  <a:pt x="199642" y="370765"/>
                </a:cubicBezTo>
                <a:lnTo>
                  <a:pt x="207531" y="371371"/>
                </a:lnTo>
                <a:lnTo>
                  <a:pt x="218454" y="399892"/>
                </a:lnTo>
                <a:lnTo>
                  <a:pt x="268819" y="391396"/>
                </a:lnTo>
                <a:lnTo>
                  <a:pt x="270033" y="361056"/>
                </a:lnTo>
                <a:lnTo>
                  <a:pt x="277315" y="358021"/>
                </a:lnTo>
                <a:cubicBezTo>
                  <a:pt x="290665" y="351953"/>
                  <a:pt x="302801" y="344065"/>
                  <a:pt x="314331" y="334962"/>
                </a:cubicBezTo>
                <a:lnTo>
                  <a:pt x="320399" y="330108"/>
                </a:lnTo>
                <a:lnTo>
                  <a:pt x="348312" y="342851"/>
                </a:lnTo>
                <a:lnTo>
                  <a:pt x="378046" y="301588"/>
                </a:lnTo>
                <a:lnTo>
                  <a:pt x="356808" y="279135"/>
                </a:lnTo>
                <a:lnTo>
                  <a:pt x="359842" y="271854"/>
                </a:lnTo>
                <a:cubicBezTo>
                  <a:pt x="365303" y="258504"/>
                  <a:pt x="368337" y="243940"/>
                  <a:pt x="369551" y="229376"/>
                </a:cubicBezTo>
                <a:lnTo>
                  <a:pt x="370158" y="221488"/>
                </a:lnTo>
                <a:lnTo>
                  <a:pt x="398678" y="210565"/>
                </a:lnTo>
                <a:lnTo>
                  <a:pt x="390183" y="160200"/>
                </a:lnTo>
                <a:lnTo>
                  <a:pt x="359842" y="158986"/>
                </a:lnTo>
                <a:lnTo>
                  <a:pt x="356808" y="151704"/>
                </a:lnTo>
                <a:cubicBezTo>
                  <a:pt x="350740" y="138354"/>
                  <a:pt x="342851" y="126218"/>
                  <a:pt x="333749" y="114688"/>
                </a:cubicBezTo>
                <a:lnTo>
                  <a:pt x="328894" y="108620"/>
                </a:lnTo>
                <a:lnTo>
                  <a:pt x="341637" y="80707"/>
                </a:lnTo>
                <a:lnTo>
                  <a:pt x="300374" y="50973"/>
                </a:lnTo>
                <a:lnTo>
                  <a:pt x="277922" y="71604"/>
                </a:lnTo>
                <a:lnTo>
                  <a:pt x="270640" y="68570"/>
                </a:lnTo>
                <a:cubicBezTo>
                  <a:pt x="257290" y="63109"/>
                  <a:pt x="242726" y="60075"/>
                  <a:pt x="228163" y="58861"/>
                </a:cubicBezTo>
                <a:lnTo>
                  <a:pt x="220274" y="58254"/>
                </a:lnTo>
                <a:lnTo>
                  <a:pt x="209352" y="29734"/>
                </a:lnTo>
                <a:lnTo>
                  <a:pt x="158986" y="38229"/>
                </a:lnTo>
                <a:lnTo>
                  <a:pt x="157772" y="68570"/>
                </a:lnTo>
                <a:lnTo>
                  <a:pt x="150490" y="71604"/>
                </a:lnTo>
                <a:cubicBezTo>
                  <a:pt x="137140" y="77672"/>
                  <a:pt x="125004" y="85561"/>
                  <a:pt x="113475" y="94663"/>
                </a:cubicBezTo>
                <a:lnTo>
                  <a:pt x="107406" y="99518"/>
                </a:lnTo>
                <a:lnTo>
                  <a:pt x="79493" y="86775"/>
                </a:lnTo>
                <a:lnTo>
                  <a:pt x="49759" y="128038"/>
                </a:lnTo>
                <a:lnTo>
                  <a:pt x="70998" y="150490"/>
                </a:lnTo>
                <a:lnTo>
                  <a:pt x="67963" y="157772"/>
                </a:lnTo>
                <a:cubicBezTo>
                  <a:pt x="62502" y="171122"/>
                  <a:pt x="59468" y="185686"/>
                  <a:pt x="58254" y="200249"/>
                </a:cubicBezTo>
                <a:lnTo>
                  <a:pt x="57648" y="208138"/>
                </a:lnTo>
                <a:lnTo>
                  <a:pt x="29127" y="219061"/>
                </a:lnTo>
                <a:lnTo>
                  <a:pt x="37623" y="269426"/>
                </a:lnTo>
                <a:lnTo>
                  <a:pt x="67963" y="270640"/>
                </a:lnTo>
                <a:lnTo>
                  <a:pt x="70998" y="277922"/>
                </a:lnTo>
                <a:cubicBezTo>
                  <a:pt x="77066" y="291272"/>
                  <a:pt x="84954" y="303408"/>
                  <a:pt x="94056" y="314938"/>
                </a:cubicBezTo>
                <a:lnTo>
                  <a:pt x="98911" y="321006"/>
                </a:lnTo>
                <a:lnTo>
                  <a:pt x="86168" y="348919"/>
                </a:lnTo>
                <a:lnTo>
                  <a:pt x="127431" y="378653"/>
                </a:lnTo>
                <a:lnTo>
                  <a:pt x="149884" y="358021"/>
                </a:lnTo>
                <a:close/>
                <a:moveTo>
                  <a:pt x="212992" y="315544"/>
                </a:moveTo>
                <a:cubicBezTo>
                  <a:pt x="192361" y="315544"/>
                  <a:pt x="171729" y="308869"/>
                  <a:pt x="154738" y="296733"/>
                </a:cubicBezTo>
                <a:cubicBezTo>
                  <a:pt x="109227" y="264572"/>
                  <a:pt x="98911" y="201463"/>
                  <a:pt x="131072" y="155952"/>
                </a:cubicBezTo>
                <a:cubicBezTo>
                  <a:pt x="163233" y="110441"/>
                  <a:pt x="226342" y="100125"/>
                  <a:pt x="271853" y="132286"/>
                </a:cubicBezTo>
                <a:cubicBezTo>
                  <a:pt x="293699" y="148063"/>
                  <a:pt x="308262" y="171122"/>
                  <a:pt x="313117" y="197822"/>
                </a:cubicBezTo>
                <a:cubicBezTo>
                  <a:pt x="317365" y="224522"/>
                  <a:pt x="311297" y="251222"/>
                  <a:pt x="296126" y="273067"/>
                </a:cubicBezTo>
                <a:cubicBezTo>
                  <a:pt x="280349" y="294913"/>
                  <a:pt x="257290" y="309476"/>
                  <a:pt x="230590" y="314331"/>
                </a:cubicBezTo>
                <a:cubicBezTo>
                  <a:pt x="223915" y="314938"/>
                  <a:pt x="218454" y="315544"/>
                  <a:pt x="212992" y="315544"/>
                </a:cubicBezTo>
                <a:close/>
                <a:moveTo>
                  <a:pt x="212992" y="138961"/>
                </a:moveTo>
                <a:cubicBezTo>
                  <a:pt x="189327" y="138961"/>
                  <a:pt x="166268" y="149884"/>
                  <a:pt x="151704" y="170515"/>
                </a:cubicBezTo>
                <a:cubicBezTo>
                  <a:pt x="140175" y="186899"/>
                  <a:pt x="135320" y="206924"/>
                  <a:pt x="138961" y="226949"/>
                </a:cubicBezTo>
                <a:cubicBezTo>
                  <a:pt x="142602" y="246974"/>
                  <a:pt x="152918" y="263965"/>
                  <a:pt x="169302" y="275495"/>
                </a:cubicBezTo>
                <a:lnTo>
                  <a:pt x="169302" y="275495"/>
                </a:lnTo>
                <a:cubicBezTo>
                  <a:pt x="185686" y="287024"/>
                  <a:pt x="205711" y="291879"/>
                  <a:pt x="225736" y="288238"/>
                </a:cubicBezTo>
                <a:cubicBezTo>
                  <a:pt x="245760" y="284597"/>
                  <a:pt x="262751" y="274281"/>
                  <a:pt x="274281" y="257897"/>
                </a:cubicBezTo>
                <a:cubicBezTo>
                  <a:pt x="285810" y="241513"/>
                  <a:pt x="290665" y="221488"/>
                  <a:pt x="287024" y="201463"/>
                </a:cubicBezTo>
                <a:cubicBezTo>
                  <a:pt x="283383" y="181438"/>
                  <a:pt x="273067" y="164447"/>
                  <a:pt x="256683" y="152918"/>
                </a:cubicBezTo>
                <a:cubicBezTo>
                  <a:pt x="243333" y="143815"/>
                  <a:pt x="228163" y="138961"/>
                  <a:pt x="212992" y="138961"/>
                </a:cubicBezTo>
                <a:close/>
              </a:path>
            </a:pathLst>
          </a:custGeom>
          <a:solidFill>
            <a:schemeClr val="accent2"/>
          </a:solidFill>
          <a:ln w="6064"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cxnSp>
        <p:nvCxnSpPr>
          <p:cNvPr id="30" name="直接连接符 29"/>
          <p:cNvCxnSpPr/>
          <p:nvPr/>
        </p:nvCxnSpPr>
        <p:spPr>
          <a:xfrm>
            <a:off x="7805488" y="3384124"/>
            <a:ext cx="0" cy="2717800"/>
          </a:xfrm>
          <a:prstGeom prst="line">
            <a:avLst/>
          </a:prstGeom>
          <a:ln w="12700">
            <a:solidFill>
              <a:schemeClr val="accent2">
                <a:alpha val="6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4"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36"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37" name="直接连接符 36"/>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控制情绪</a:t>
            </a:r>
          </a:p>
        </p:txBody>
      </p:sp>
      <p:sp>
        <p:nvSpPr>
          <p:cNvPr id="29" name="文本框 28"/>
          <p:cNvSpPr txBox="1"/>
          <p:nvPr/>
        </p:nvSpPr>
        <p:spPr>
          <a:xfrm>
            <a:off x="1703246" y="912355"/>
            <a:ext cx="2240103"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zh-CN" altLang="en-US" dirty="0"/>
              <a:t>Control </a:t>
            </a:r>
            <a:r>
              <a:rPr lang="en-US" altLang="zh-CN" dirty="0"/>
              <a:t>E</a:t>
            </a:r>
            <a:r>
              <a:rPr lang="zh-CN" altLang="en-US" dirty="0"/>
              <a:t>motions</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01</a:t>
            </a:r>
            <a:endParaRPr lang="zh-CN" altLang="en-US" dirty="0"/>
          </a:p>
        </p:txBody>
      </p:sp>
      <p:sp>
        <p:nvSpPr>
          <p:cNvPr id="6" name="文本框 5"/>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想象转移</a:t>
            </a:r>
          </a:p>
        </p:txBody>
      </p:sp>
      <p:sp>
        <p:nvSpPr>
          <p:cNvPr id="11" name="文本框 10"/>
          <p:cNvSpPr txBox="1"/>
          <p:nvPr/>
        </p:nvSpPr>
        <p:spPr>
          <a:xfrm>
            <a:off x="547657" y="1866712"/>
            <a:ext cx="11096686"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想象转移法相当于情绪“开个小差”这样的小差也能非常好的缓解紧张的、愤怒的等等不良的情绪，“开小差”也有具体可操作的方法可供职场人士快速的调整情绪。</a:t>
            </a:r>
          </a:p>
        </p:txBody>
      </p:sp>
      <p:sp>
        <p:nvSpPr>
          <p:cNvPr id="12" name="矩形: 圆角 11"/>
          <p:cNvSpPr/>
          <p:nvPr/>
        </p:nvSpPr>
        <p:spPr>
          <a:xfrm>
            <a:off x="400120" y="2984836"/>
            <a:ext cx="2049603"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3" name="文本框 12"/>
          <p:cNvSpPr txBox="1"/>
          <p:nvPr>
            <p:custDataLst>
              <p:tags r:id="rId5"/>
            </p:custDataLst>
          </p:nvPr>
        </p:nvSpPr>
        <p:spPr>
          <a:xfrm>
            <a:off x="408759" y="3093302"/>
            <a:ext cx="2040964"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愉快记忆法</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4" name="矩形: 圆角 13"/>
          <p:cNvSpPr/>
          <p:nvPr/>
        </p:nvSpPr>
        <p:spPr>
          <a:xfrm>
            <a:off x="400120" y="4653388"/>
            <a:ext cx="2049603"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5" name="文本框 14"/>
          <p:cNvSpPr txBox="1"/>
          <p:nvPr>
            <p:custDataLst>
              <p:tags r:id="rId6"/>
            </p:custDataLst>
          </p:nvPr>
        </p:nvSpPr>
        <p:spPr>
          <a:xfrm>
            <a:off x="408759" y="4761854"/>
            <a:ext cx="2040964"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自我暗示法</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6" name="矩形: 圆角 15"/>
          <p:cNvSpPr/>
          <p:nvPr/>
        </p:nvSpPr>
        <p:spPr>
          <a:xfrm>
            <a:off x="6210230" y="2984836"/>
            <a:ext cx="2049603"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7" name="文本框 16"/>
          <p:cNvSpPr txBox="1"/>
          <p:nvPr>
            <p:custDataLst>
              <p:tags r:id="rId7"/>
            </p:custDataLst>
          </p:nvPr>
        </p:nvSpPr>
        <p:spPr>
          <a:xfrm>
            <a:off x="6218869" y="3093302"/>
            <a:ext cx="2040964"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幽默化解法</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8" name="矩形: 圆角 17"/>
          <p:cNvSpPr/>
          <p:nvPr/>
        </p:nvSpPr>
        <p:spPr>
          <a:xfrm>
            <a:off x="6210230" y="4653388"/>
            <a:ext cx="2049603"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9" name="文本框 18"/>
          <p:cNvSpPr txBox="1"/>
          <p:nvPr>
            <p:custDataLst>
              <p:tags r:id="rId8"/>
            </p:custDataLst>
          </p:nvPr>
        </p:nvSpPr>
        <p:spPr>
          <a:xfrm>
            <a:off x="6218869" y="4761854"/>
            <a:ext cx="2040964"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目标转移法</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0" name="文本框 19"/>
          <p:cNvSpPr txBox="1"/>
          <p:nvPr/>
        </p:nvSpPr>
        <p:spPr>
          <a:xfrm>
            <a:off x="6210230" y="3766989"/>
            <a:ext cx="5581650"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幽默是最好的情绪防弹衣。通过自嘲等幽默的方式打个岔也许能获得意想不到的效果。</a:t>
            </a:r>
          </a:p>
        </p:txBody>
      </p:sp>
      <p:sp>
        <p:nvSpPr>
          <p:cNvPr id="21" name="文本框 20"/>
          <p:cNvSpPr txBox="1"/>
          <p:nvPr/>
        </p:nvSpPr>
        <p:spPr>
          <a:xfrm>
            <a:off x="6210230" y="5435540"/>
            <a:ext cx="5581650"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职场中可通过转移对人或事物的关注来达到缓解不良情绪的影响。</a:t>
            </a:r>
          </a:p>
        </p:txBody>
      </p:sp>
      <p:sp>
        <p:nvSpPr>
          <p:cNvPr id="22" name="文本框 21"/>
          <p:cNvSpPr txBox="1"/>
          <p:nvPr/>
        </p:nvSpPr>
        <p:spPr>
          <a:xfrm>
            <a:off x="400120" y="3766989"/>
            <a:ext cx="5581650"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愉快的记忆可以一定程度上通过覆盖当前不良记忆的方式达到情绪舒缓作用。</a:t>
            </a:r>
          </a:p>
        </p:txBody>
      </p:sp>
      <p:sp>
        <p:nvSpPr>
          <p:cNvPr id="23" name="文本框 22"/>
          <p:cNvSpPr txBox="1"/>
          <p:nvPr/>
        </p:nvSpPr>
        <p:spPr>
          <a:xfrm>
            <a:off x="400120" y="5435540"/>
            <a:ext cx="5581650" cy="782843"/>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所谓自我暗示也就是用积极的思想、语言不断提示自己，克服悲观沮丧恐惧心情，使人精神振奋。</a:t>
            </a:r>
          </a:p>
        </p:txBody>
      </p:sp>
      <p:cxnSp>
        <p:nvCxnSpPr>
          <p:cNvPr id="30" name="直接连接符 29"/>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1"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32"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35" name="直接连接符 34"/>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控制情绪</a:t>
            </a:r>
          </a:p>
        </p:txBody>
      </p:sp>
      <p:sp>
        <p:nvSpPr>
          <p:cNvPr id="29" name="文本框 28"/>
          <p:cNvSpPr txBox="1"/>
          <p:nvPr/>
        </p:nvSpPr>
        <p:spPr>
          <a:xfrm>
            <a:off x="1703246" y="912355"/>
            <a:ext cx="2240103"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zh-CN" altLang="en-US" dirty="0"/>
              <a:t>Control </a:t>
            </a:r>
            <a:r>
              <a:rPr lang="en-US" altLang="zh-CN" dirty="0"/>
              <a:t>E</a:t>
            </a:r>
            <a:r>
              <a:rPr lang="zh-CN" altLang="en-US" dirty="0"/>
              <a:t>motions</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01</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认知换位</a:t>
            </a:r>
          </a:p>
        </p:txBody>
      </p:sp>
      <p:graphicFrame>
        <p:nvGraphicFramePr>
          <p:cNvPr id="5" name="图表 4"/>
          <p:cNvGraphicFramePr/>
          <p:nvPr/>
        </p:nvGraphicFramePr>
        <p:xfrm>
          <a:off x="6972935" y="2308860"/>
          <a:ext cx="5484495" cy="3874135"/>
        </p:xfrm>
        <a:graphic>
          <a:graphicData uri="http://schemas.openxmlformats.org/drawingml/2006/chart">
            <c:chart xmlns:c="http://schemas.openxmlformats.org/drawingml/2006/chart" xmlns:r="http://schemas.openxmlformats.org/officeDocument/2006/relationships" r:id="rId9"/>
          </a:graphicData>
        </a:graphic>
      </p:graphicFrame>
      <p:sp>
        <p:nvSpPr>
          <p:cNvPr id="15" name="矩形: 圆角 14"/>
          <p:cNvSpPr/>
          <p:nvPr/>
        </p:nvSpPr>
        <p:spPr>
          <a:xfrm>
            <a:off x="550862" y="2121799"/>
            <a:ext cx="2988119"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6" name="文本框 15"/>
          <p:cNvSpPr txBox="1"/>
          <p:nvPr>
            <p:custDataLst>
              <p:tags r:id="rId5"/>
            </p:custDataLst>
          </p:nvPr>
        </p:nvSpPr>
        <p:spPr>
          <a:xfrm>
            <a:off x="559501" y="2230265"/>
            <a:ext cx="2988120"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多角度多范围思考</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7" name="矩形: 圆角 16"/>
          <p:cNvSpPr/>
          <p:nvPr/>
        </p:nvSpPr>
        <p:spPr>
          <a:xfrm>
            <a:off x="550862" y="4221918"/>
            <a:ext cx="2988119"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Normal" panose="020B0400000000000000" pitchFamily="34" charset="-122"/>
              <a:ea typeface="思源黑体 CN Heavy" panose="020B0A00000000000000" pitchFamily="34" charset="-122"/>
            </a:endParaRPr>
          </a:p>
        </p:txBody>
      </p:sp>
      <p:sp>
        <p:nvSpPr>
          <p:cNvPr id="18" name="文本框 17"/>
          <p:cNvSpPr txBox="1"/>
          <p:nvPr>
            <p:custDataLst>
              <p:tags r:id="rId6"/>
            </p:custDataLst>
          </p:nvPr>
        </p:nvSpPr>
        <p:spPr>
          <a:xfrm>
            <a:off x="559501" y="4330384"/>
            <a:ext cx="2988120" cy="461665"/>
          </a:xfrm>
          <a:prstGeom prst="rect">
            <a:avLst/>
          </a:prstGeom>
          <a:noFill/>
        </p:spPr>
        <p:txBody>
          <a:bodyPr wrap="square" rtlCol="0">
            <a:noAutofit/>
          </a:bodyPr>
          <a:lstStyle/>
          <a:p>
            <a:pPr algn="dist"/>
            <a:r>
              <a:rPr lang="zh-CN" altLang="en-US" sz="2400" b="1" spc="300" dirty="0">
                <a:solidFill>
                  <a:schemeClr val="bg1"/>
                </a:solidFill>
                <a:latin typeface="思源黑体 CN Heavy" panose="020B0A00000000000000" pitchFamily="34" charset="-122"/>
                <a:ea typeface="思源黑体 CN Heavy" panose="020B0A00000000000000" pitchFamily="34" charset="-122"/>
              </a:rPr>
              <a:t>处理即时情绪</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27" name="文本框 26"/>
          <p:cNvSpPr txBox="1"/>
          <p:nvPr/>
        </p:nvSpPr>
        <p:spPr>
          <a:xfrm>
            <a:off x="550862" y="2939686"/>
            <a:ext cx="7065808" cy="1142942"/>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职场中，常常因为太关注一个人或事件，当未达成自我预期时，会产生负面消极的情绪，不妨“倒立”，从另一个视角去看待问题，或者破开思维的禁锢，将问题解决的多种可能性做思考。</a:t>
            </a:r>
          </a:p>
        </p:txBody>
      </p:sp>
      <p:sp>
        <p:nvSpPr>
          <p:cNvPr id="28" name="文本框 27"/>
          <p:cNvSpPr txBox="1"/>
          <p:nvPr/>
        </p:nvSpPr>
        <p:spPr>
          <a:xfrm>
            <a:off x="550862" y="5039805"/>
            <a:ext cx="7065808" cy="1142942"/>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职场中绝大多数的问题很难通过一次沟通就能解决，这需要我们学会耐心，出现消极情绪时，为避免祸从口出，我们需要由处理即时情绪的能力，先将消极情绪压下。</a:t>
            </a:r>
          </a:p>
        </p:txBody>
      </p:sp>
      <p:cxnSp>
        <p:nvCxnSpPr>
          <p:cNvPr id="24" name="直接连接符 23"/>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25"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26"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30" name="直接连接符 29"/>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2"/>
            </p:custDataLst>
          </p:nvPr>
        </p:nvSpPr>
        <p:spPr>
          <a:xfrm>
            <a:off x="1675765" y="347913"/>
            <a:ext cx="2305685" cy="646331"/>
          </a:xfrm>
          <a:prstGeom prst="rect">
            <a:avLst/>
          </a:prstGeom>
          <a:noFill/>
        </p:spPr>
        <p:txBody>
          <a:bodyPr wrap="square" rtlCol="0">
            <a:spAutoFit/>
          </a:bodyPr>
          <a:lstStyle>
            <a:defPPr>
              <a:defRPr lang="zh-CN"/>
            </a:defPPr>
            <a:lvl1pPr algn="dist">
              <a:defRPr sz="3600" b="1" spc="300">
                <a:solidFill>
                  <a:schemeClr val="accent1"/>
                </a:solidFill>
                <a:uFillTx/>
                <a:latin typeface="思源黑体 CN Heavy" panose="020B0A00000000000000" pitchFamily="34" charset="-122"/>
                <a:ea typeface="思源黑体 CN Heavy" panose="020B0A00000000000000" pitchFamily="34" charset="-122"/>
              </a:defRPr>
            </a:lvl1pPr>
          </a:lstStyle>
          <a:p>
            <a:r>
              <a:rPr lang="zh-CN" altLang="en-US" dirty="0"/>
              <a:t>控制情绪</a:t>
            </a:r>
          </a:p>
        </p:txBody>
      </p:sp>
      <p:sp>
        <p:nvSpPr>
          <p:cNvPr id="29" name="文本框 28"/>
          <p:cNvSpPr txBox="1"/>
          <p:nvPr/>
        </p:nvSpPr>
        <p:spPr>
          <a:xfrm>
            <a:off x="1703246" y="912355"/>
            <a:ext cx="2240103" cy="369332"/>
          </a:xfrm>
          <a:prstGeom prst="rect">
            <a:avLst/>
          </a:prstGeom>
          <a:noFill/>
        </p:spPr>
        <p:txBody>
          <a:bodyPr wrap="square">
            <a:spAutoFit/>
          </a:bodyPr>
          <a:lstStyle>
            <a:defPPr>
              <a:defRPr lang="zh-CN"/>
            </a:defPPr>
            <a:lvl1pPr algn="dist">
              <a:defRPr>
                <a:solidFill>
                  <a:schemeClr val="bg1">
                    <a:lumMod val="50000"/>
                  </a:schemeClr>
                </a:solidFill>
                <a:latin typeface="思源黑体 CN Normal" panose="020B0400000000000000" pitchFamily="34" charset="-122"/>
                <a:ea typeface="思源黑体 CN Heavy" panose="020B0A00000000000000" pitchFamily="34" charset="-122"/>
              </a:defRPr>
            </a:lvl1pPr>
          </a:lstStyle>
          <a:p>
            <a:r>
              <a:rPr lang="zh-CN" altLang="en-US" dirty="0"/>
              <a:t>Control </a:t>
            </a:r>
            <a:r>
              <a:rPr lang="en-US" altLang="zh-CN" dirty="0"/>
              <a:t>E</a:t>
            </a:r>
            <a:r>
              <a:rPr lang="zh-CN" altLang="en-US" dirty="0"/>
              <a:t>motions</a:t>
            </a:r>
          </a:p>
        </p:txBody>
      </p:sp>
      <p:sp>
        <p:nvSpPr>
          <p:cNvPr id="8" name="文本框 7"/>
          <p:cNvSpPr txBox="1"/>
          <p:nvPr>
            <p:custDataLst>
              <p:tags r:id="rId3"/>
            </p:custDataLst>
          </p:nvPr>
        </p:nvSpPr>
        <p:spPr>
          <a:xfrm>
            <a:off x="76997" y="160366"/>
            <a:ext cx="1626249" cy="1292662"/>
          </a:xfrm>
          <a:prstGeom prst="rect">
            <a:avLst/>
          </a:prstGeom>
          <a:noFill/>
        </p:spPr>
        <p:txBody>
          <a:bodyPr wrap="square" rtlCol="0">
            <a:spAutoFit/>
          </a:bodyPr>
          <a:lstStyle>
            <a:defPPr>
              <a:defRPr lang="zh-CN"/>
            </a:defPPr>
            <a:lvl1pPr algn="ctr">
              <a:defRPr sz="7800" b="1" spc="300">
                <a:gradFill>
                  <a:gsLst>
                    <a:gs pos="0">
                      <a:schemeClr val="accent2"/>
                    </a:gs>
                    <a:gs pos="100000">
                      <a:schemeClr val="accent2">
                        <a:alpha val="30000"/>
                      </a:schemeClr>
                    </a:gs>
                  </a:gsLst>
                  <a:lin ang="5400000" scaled="1"/>
                </a:gradFill>
                <a:latin typeface="思源黑体 CN Heavy" panose="020B0A00000000000000" pitchFamily="34" charset="-122"/>
                <a:ea typeface="思源黑体 CN Heavy" panose="020B0A00000000000000" pitchFamily="34" charset="-122"/>
              </a:defRPr>
            </a:lvl1pPr>
          </a:lstStyle>
          <a:p>
            <a:r>
              <a:rPr lang="en-US" altLang="zh-CN" dirty="0"/>
              <a:t>01</a:t>
            </a:r>
            <a:endParaRPr lang="zh-CN" altLang="en-US" dirty="0"/>
          </a:p>
        </p:txBody>
      </p:sp>
      <p:sp>
        <p:nvSpPr>
          <p:cNvPr id="7" name="文本框 6"/>
          <p:cNvSpPr txBox="1"/>
          <p:nvPr>
            <p:custDataLst>
              <p:tags r:id="rId4"/>
            </p:custDataLst>
          </p:nvPr>
        </p:nvSpPr>
        <p:spPr>
          <a:xfrm>
            <a:off x="5005475" y="1145394"/>
            <a:ext cx="2202872" cy="523220"/>
          </a:xfrm>
          <a:prstGeom prst="rect">
            <a:avLst/>
          </a:prstGeom>
          <a:noFill/>
        </p:spPr>
        <p:txBody>
          <a:bodyPr wrap="square" rtlCol="0">
            <a:noAutofit/>
          </a:bodyPr>
          <a:lstStyle/>
          <a:p>
            <a:pPr lvl="0" algn="dist">
              <a:buClrTx/>
              <a:buSzTx/>
              <a:buFontTx/>
            </a:pPr>
            <a:r>
              <a:rPr lang="zh-CN" altLang="en-US" sz="2800" b="1" spc="300" dirty="0">
                <a:solidFill>
                  <a:schemeClr val="accent2"/>
                </a:solidFill>
                <a:latin typeface="思源黑体 CN Heavy" panose="020B0A00000000000000" pitchFamily="34" charset="-122"/>
                <a:ea typeface="思源黑体 CN Heavy" panose="020B0A00000000000000" pitchFamily="34" charset="-122"/>
                <a:sym typeface="+mn-ea"/>
              </a:rPr>
              <a:t>认知换位</a:t>
            </a:r>
          </a:p>
        </p:txBody>
      </p:sp>
      <p:sp>
        <p:nvSpPr>
          <p:cNvPr id="12" name="矩形: 圆角 11"/>
          <p:cNvSpPr/>
          <p:nvPr/>
        </p:nvSpPr>
        <p:spPr>
          <a:xfrm>
            <a:off x="6513513" y="2310643"/>
            <a:ext cx="2988119" cy="678597"/>
          </a:xfrm>
          <a:prstGeom prst="roundRect">
            <a:avLst/>
          </a:prstGeom>
          <a:gradFill>
            <a:gsLst>
              <a:gs pos="50000">
                <a:schemeClr val="accent1"/>
              </a:gs>
              <a:gs pos="100000">
                <a:schemeClr val="accent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3" name="文本框 12"/>
          <p:cNvSpPr txBox="1"/>
          <p:nvPr>
            <p:custDataLst>
              <p:tags r:id="rId5"/>
            </p:custDataLst>
          </p:nvPr>
        </p:nvSpPr>
        <p:spPr>
          <a:xfrm>
            <a:off x="6522152" y="2419109"/>
            <a:ext cx="2988120" cy="461665"/>
          </a:xfrm>
          <a:prstGeom prst="rect">
            <a:avLst/>
          </a:prstGeom>
          <a:noFill/>
        </p:spPr>
        <p:txBody>
          <a:bodyPr wrap="square" rtlCol="0">
            <a:noAutofit/>
          </a:bodyPr>
          <a:lstStyle/>
          <a:p>
            <a:r>
              <a:rPr lang="en-US" altLang="zh-CN" sz="2400" b="1" spc="300" dirty="0">
                <a:solidFill>
                  <a:schemeClr val="bg1"/>
                </a:solidFill>
                <a:latin typeface="思源黑体 CN Heavy" panose="020B0A00000000000000" pitchFamily="34" charset="-122"/>
                <a:ea typeface="思源黑体 CN Heavy" panose="020B0A00000000000000" pitchFamily="34" charset="-122"/>
              </a:rPr>
              <a:t>ABC</a:t>
            </a:r>
            <a:r>
              <a:rPr lang="zh-CN" altLang="en-US" sz="2400" b="1" spc="300" dirty="0">
                <a:solidFill>
                  <a:schemeClr val="bg1"/>
                </a:solidFill>
                <a:latin typeface="思源黑体 CN Heavy" panose="020B0A00000000000000" pitchFamily="34" charset="-122"/>
                <a:ea typeface="思源黑体 CN Heavy" panose="020B0A00000000000000" pitchFamily="34" charset="-122"/>
              </a:rPr>
              <a:t>情绪合理技术</a:t>
            </a:r>
            <a:endParaRPr lang="en-US" altLang="zh-CN" sz="2400" b="1" spc="300" dirty="0">
              <a:solidFill>
                <a:schemeClr val="bg1"/>
              </a:solidFill>
              <a:latin typeface="思源黑体 CN Heavy" panose="020B0A00000000000000" pitchFamily="34" charset="-122"/>
              <a:ea typeface="思源黑体 CN Heavy" panose="020B0A00000000000000" pitchFamily="34" charset="-122"/>
            </a:endParaRPr>
          </a:p>
        </p:txBody>
      </p:sp>
      <p:sp>
        <p:nvSpPr>
          <p:cNvPr id="14" name="文本框 13"/>
          <p:cNvSpPr txBox="1"/>
          <p:nvPr/>
        </p:nvSpPr>
        <p:spPr>
          <a:xfrm>
            <a:off x="6513513" y="3263830"/>
            <a:ext cx="1201102" cy="496161"/>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en-US" altLang="zh-CN" sz="2200" dirty="0">
                <a:solidFill>
                  <a:schemeClr val="accent1"/>
                </a:solidFill>
                <a:latin typeface="思源黑体 CN Heavy" panose="020B0A00000000000000" pitchFamily="34" charset="-122"/>
                <a:ea typeface="思源黑体 CN Heavy" panose="020B0A00000000000000" pitchFamily="34" charset="-122"/>
              </a:rPr>
              <a:t>A:</a:t>
            </a:r>
            <a:r>
              <a:rPr lang="zh-CN" altLang="en-US" sz="2200" dirty="0">
                <a:solidFill>
                  <a:schemeClr val="accent1"/>
                </a:solidFill>
                <a:latin typeface="思源黑体 CN Heavy" panose="020B0A00000000000000" pitchFamily="34" charset="-122"/>
                <a:ea typeface="思源黑体 CN Heavy" panose="020B0A00000000000000" pitchFamily="34" charset="-122"/>
              </a:rPr>
              <a:t>事情</a:t>
            </a:r>
          </a:p>
        </p:txBody>
      </p:sp>
      <p:sp>
        <p:nvSpPr>
          <p:cNvPr id="15" name="文本框 14"/>
          <p:cNvSpPr txBox="1"/>
          <p:nvPr/>
        </p:nvSpPr>
        <p:spPr>
          <a:xfrm>
            <a:off x="6513513" y="4127368"/>
            <a:ext cx="1201102" cy="496161"/>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en-US" altLang="zh-CN" sz="2200" dirty="0">
                <a:solidFill>
                  <a:schemeClr val="accent1"/>
                </a:solidFill>
                <a:latin typeface="思源黑体 CN Heavy" panose="020B0A00000000000000" pitchFamily="34" charset="-122"/>
                <a:ea typeface="思源黑体 CN Heavy" panose="020B0A00000000000000" pitchFamily="34" charset="-122"/>
              </a:rPr>
              <a:t>B:</a:t>
            </a:r>
            <a:r>
              <a:rPr lang="zh-CN" altLang="en-US" sz="2200" dirty="0">
                <a:solidFill>
                  <a:schemeClr val="accent1"/>
                </a:solidFill>
                <a:latin typeface="思源黑体 CN Heavy" panose="020B0A00000000000000" pitchFamily="34" charset="-122"/>
                <a:ea typeface="思源黑体 CN Heavy" panose="020B0A00000000000000" pitchFamily="34" charset="-122"/>
              </a:rPr>
              <a:t>认知</a:t>
            </a:r>
          </a:p>
        </p:txBody>
      </p:sp>
      <p:sp>
        <p:nvSpPr>
          <p:cNvPr id="16" name="文本框 15"/>
          <p:cNvSpPr txBox="1"/>
          <p:nvPr/>
        </p:nvSpPr>
        <p:spPr>
          <a:xfrm>
            <a:off x="6513513" y="4990906"/>
            <a:ext cx="1201102" cy="496161"/>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en-US" altLang="zh-CN" sz="2200" dirty="0">
                <a:solidFill>
                  <a:schemeClr val="accent1"/>
                </a:solidFill>
                <a:latin typeface="思源黑体 CN Heavy" panose="020B0A00000000000000" pitchFamily="34" charset="-122"/>
                <a:ea typeface="思源黑体 CN Heavy" panose="020B0A00000000000000" pitchFamily="34" charset="-122"/>
              </a:rPr>
              <a:t>C:</a:t>
            </a:r>
            <a:r>
              <a:rPr lang="zh-CN" altLang="en-US" sz="2200" dirty="0">
                <a:solidFill>
                  <a:schemeClr val="accent1"/>
                </a:solidFill>
                <a:latin typeface="思源黑体 CN Heavy" panose="020B0A00000000000000" pitchFamily="34" charset="-122"/>
                <a:ea typeface="思源黑体 CN Heavy" panose="020B0A00000000000000" pitchFamily="34" charset="-122"/>
              </a:rPr>
              <a:t>情绪</a:t>
            </a:r>
          </a:p>
        </p:txBody>
      </p:sp>
      <p:sp>
        <p:nvSpPr>
          <p:cNvPr id="17" name="文本框 16"/>
          <p:cNvSpPr txBox="1"/>
          <p:nvPr/>
        </p:nvSpPr>
        <p:spPr>
          <a:xfrm>
            <a:off x="7714614" y="3263830"/>
            <a:ext cx="3982086" cy="2223237"/>
          </a:xfrm>
          <a:prstGeom prst="rect">
            <a:avLst/>
          </a:prstGeom>
          <a:noFill/>
        </p:spPr>
        <p:txBody>
          <a:bodyPr wrap="square">
            <a:noAutofit/>
          </a:bodyPr>
          <a:lstStyle>
            <a:defPPr>
              <a:defRPr lang="zh-CN"/>
            </a:defPPr>
            <a:lvl1pPr>
              <a:lnSpc>
                <a:spcPct val="130000"/>
              </a:lnSpc>
              <a:defRPr b="1" i="0" spc="120">
                <a:solidFill>
                  <a:srgbClr val="121212"/>
                </a:solidFill>
                <a:effectLst/>
                <a:latin typeface="思源黑体 CN ExtraLight" panose="020B0200000000000000" pitchFamily="34" charset="-122"/>
                <a:ea typeface="思源黑体 CN ExtraLight" panose="020B0200000000000000" pitchFamily="34" charset="-122"/>
              </a:defRPr>
            </a:lvl1pPr>
          </a:lstStyle>
          <a:p>
            <a:r>
              <a:rPr lang="zh-CN" altLang="en-US" b="0" dirty="0">
                <a:solidFill>
                  <a:schemeClr val="tx1">
                    <a:lumMod val="85000"/>
                    <a:lumOff val="15000"/>
                  </a:schemeClr>
                </a:solidFill>
                <a:latin typeface="思源黑体 CN Normal" panose="020B0400000000000000" pitchFamily="34" charset="-122"/>
                <a:ea typeface="思源黑体 CN Normal" panose="020B0400000000000000" pitchFamily="34" charset="-122"/>
              </a:rPr>
              <a:t>把事情、想法和情绪分开，改变对事情较为不客观的认知。在职场中，学会有意识的进行换位思考对我们除了负面情绪是有帮助的。要懂得与他人进行情绪交流，彼此了解对方的感受。</a:t>
            </a:r>
          </a:p>
        </p:txBody>
      </p:sp>
      <p:grpSp>
        <p:nvGrpSpPr>
          <p:cNvPr id="119" name="组合 118"/>
          <p:cNvGrpSpPr/>
          <p:nvPr/>
        </p:nvGrpSpPr>
        <p:grpSpPr>
          <a:xfrm>
            <a:off x="247650" y="2662939"/>
            <a:ext cx="6087946" cy="6165150"/>
            <a:chOff x="6687428" y="2852800"/>
            <a:chExt cx="4829097" cy="4890337"/>
          </a:xfrm>
        </p:grpSpPr>
        <p:sp>
          <p:nvSpPr>
            <p:cNvPr id="23" name="任意多边形: 形状 22"/>
            <p:cNvSpPr/>
            <p:nvPr/>
          </p:nvSpPr>
          <p:spPr>
            <a:xfrm>
              <a:off x="6687428" y="4849544"/>
              <a:ext cx="4780257" cy="235419"/>
            </a:xfrm>
            <a:custGeom>
              <a:avLst/>
              <a:gdLst>
                <a:gd name="connsiteX0" fmla="*/ 4780258 w 4780257"/>
                <a:gd name="connsiteY0" fmla="*/ 117710 h 235419"/>
                <a:gd name="connsiteX1" fmla="*/ 2390129 w 4780257"/>
                <a:gd name="connsiteY1" fmla="*/ 235420 h 235419"/>
                <a:gd name="connsiteX2" fmla="*/ 0 w 4780257"/>
                <a:gd name="connsiteY2" fmla="*/ 117710 h 235419"/>
                <a:gd name="connsiteX3" fmla="*/ 2390129 w 4780257"/>
                <a:gd name="connsiteY3" fmla="*/ 0 h 235419"/>
                <a:gd name="connsiteX4" fmla="*/ 4780258 w 4780257"/>
                <a:gd name="connsiteY4" fmla="*/ 117710 h 2354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0257" h="235419">
                  <a:moveTo>
                    <a:pt x="4780258" y="117710"/>
                  </a:moveTo>
                  <a:cubicBezTo>
                    <a:pt x="4780258" y="182719"/>
                    <a:pt x="3710161" y="235420"/>
                    <a:pt x="2390129" y="235420"/>
                  </a:cubicBezTo>
                  <a:cubicBezTo>
                    <a:pt x="1070097" y="235420"/>
                    <a:pt x="0" y="182719"/>
                    <a:pt x="0" y="117710"/>
                  </a:cubicBezTo>
                  <a:cubicBezTo>
                    <a:pt x="0" y="52700"/>
                    <a:pt x="1070097" y="0"/>
                    <a:pt x="2390129" y="0"/>
                  </a:cubicBezTo>
                  <a:cubicBezTo>
                    <a:pt x="3710161" y="0"/>
                    <a:pt x="4780258" y="52700"/>
                    <a:pt x="4780258" y="117710"/>
                  </a:cubicBez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4" name="任意多边形: 形状 23"/>
            <p:cNvSpPr/>
            <p:nvPr/>
          </p:nvSpPr>
          <p:spPr>
            <a:xfrm>
              <a:off x="7560586" y="2893990"/>
              <a:ext cx="1742096" cy="1210546"/>
            </a:xfrm>
            <a:custGeom>
              <a:avLst/>
              <a:gdLst>
                <a:gd name="connsiteX0" fmla="*/ 1742096 w 1742096"/>
                <a:gd name="connsiteY0" fmla="*/ 0 h 1210546"/>
                <a:gd name="connsiteX1" fmla="*/ 0 w 1742096"/>
                <a:gd name="connsiteY1" fmla="*/ 0 h 1210546"/>
                <a:gd name="connsiteX2" fmla="*/ 0 w 1742096"/>
                <a:gd name="connsiteY2" fmla="*/ 1006014 h 1210546"/>
                <a:gd name="connsiteX3" fmla="*/ 241647 w 1742096"/>
                <a:gd name="connsiteY3" fmla="*/ 1006014 h 1210546"/>
                <a:gd name="connsiteX4" fmla="*/ 524350 w 1742096"/>
                <a:gd name="connsiteY4" fmla="*/ 1210490 h 1210546"/>
                <a:gd name="connsiteX5" fmla="*/ 524539 w 1742096"/>
                <a:gd name="connsiteY5" fmla="*/ 1006014 h 1210546"/>
                <a:gd name="connsiteX6" fmla="*/ 1742088 w 1742096"/>
                <a:gd name="connsiteY6" fmla="*/ 1006014 h 1210546"/>
                <a:gd name="connsiteX7" fmla="*/ 1742088 w 1742096"/>
                <a:gd name="connsiteY7" fmla="*/ 0 h 121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2096" h="1210546">
                  <a:moveTo>
                    <a:pt x="1742096" y="0"/>
                  </a:moveTo>
                  <a:lnTo>
                    <a:pt x="0" y="0"/>
                  </a:lnTo>
                  <a:lnTo>
                    <a:pt x="0" y="1006014"/>
                  </a:lnTo>
                  <a:lnTo>
                    <a:pt x="241647" y="1006014"/>
                  </a:lnTo>
                  <a:cubicBezTo>
                    <a:pt x="348223" y="1084672"/>
                    <a:pt x="523723" y="1213654"/>
                    <a:pt x="524350" y="1210490"/>
                  </a:cubicBezTo>
                  <a:cubicBezTo>
                    <a:pt x="524968" y="1207400"/>
                    <a:pt x="524745" y="1084317"/>
                    <a:pt x="524539" y="1006014"/>
                  </a:cubicBezTo>
                  <a:lnTo>
                    <a:pt x="1742088" y="1006014"/>
                  </a:lnTo>
                  <a:lnTo>
                    <a:pt x="1742088" y="0"/>
                  </a:lnTo>
                  <a:close/>
                </a:path>
              </a:pathLst>
            </a:custGeom>
            <a:solidFill>
              <a:schemeClr val="accent2"/>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5" name="任意多边形: 形状 24"/>
            <p:cNvSpPr/>
            <p:nvPr/>
          </p:nvSpPr>
          <p:spPr>
            <a:xfrm>
              <a:off x="7728480" y="3115730"/>
              <a:ext cx="1402674"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6" name="任意多边形: 形状 25"/>
            <p:cNvSpPr/>
            <p:nvPr/>
          </p:nvSpPr>
          <p:spPr>
            <a:xfrm>
              <a:off x="7728480" y="3313844"/>
              <a:ext cx="1402674"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7" name="任意多边形: 形状 26"/>
            <p:cNvSpPr/>
            <p:nvPr/>
          </p:nvSpPr>
          <p:spPr>
            <a:xfrm>
              <a:off x="7728480" y="3511958"/>
              <a:ext cx="1402674"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28" name="任意多边形: 形状 27"/>
            <p:cNvSpPr/>
            <p:nvPr/>
          </p:nvSpPr>
          <p:spPr>
            <a:xfrm>
              <a:off x="8961834" y="3313844"/>
              <a:ext cx="1742104" cy="1210547"/>
            </a:xfrm>
            <a:custGeom>
              <a:avLst/>
              <a:gdLst>
                <a:gd name="connsiteX0" fmla="*/ 1742104 w 1742104"/>
                <a:gd name="connsiteY0" fmla="*/ 0 h 1210547"/>
                <a:gd name="connsiteX1" fmla="*/ 0 w 1742104"/>
                <a:gd name="connsiteY1" fmla="*/ 0 h 1210547"/>
                <a:gd name="connsiteX2" fmla="*/ 0 w 1742104"/>
                <a:gd name="connsiteY2" fmla="*/ 1006014 h 1210547"/>
                <a:gd name="connsiteX3" fmla="*/ 241647 w 1742104"/>
                <a:gd name="connsiteY3" fmla="*/ 1006014 h 1210547"/>
                <a:gd name="connsiteX4" fmla="*/ 524350 w 1742104"/>
                <a:gd name="connsiteY4" fmla="*/ 1210490 h 1210547"/>
                <a:gd name="connsiteX5" fmla="*/ 524539 w 1742104"/>
                <a:gd name="connsiteY5" fmla="*/ 1006014 h 1210547"/>
                <a:gd name="connsiteX6" fmla="*/ 1742088 w 1742104"/>
                <a:gd name="connsiteY6" fmla="*/ 1006014 h 1210547"/>
                <a:gd name="connsiteX7" fmla="*/ 1742088 w 1742104"/>
                <a:gd name="connsiteY7" fmla="*/ 0 h 1210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2104" h="1210547">
                  <a:moveTo>
                    <a:pt x="1742104" y="0"/>
                  </a:moveTo>
                  <a:lnTo>
                    <a:pt x="0" y="0"/>
                  </a:lnTo>
                  <a:lnTo>
                    <a:pt x="0" y="1006014"/>
                  </a:lnTo>
                  <a:lnTo>
                    <a:pt x="241647" y="1006014"/>
                  </a:lnTo>
                  <a:cubicBezTo>
                    <a:pt x="348223" y="1084671"/>
                    <a:pt x="523723" y="1213654"/>
                    <a:pt x="524350" y="1210490"/>
                  </a:cubicBezTo>
                  <a:cubicBezTo>
                    <a:pt x="524967" y="1207400"/>
                    <a:pt x="524745" y="1084317"/>
                    <a:pt x="524539" y="1006014"/>
                  </a:cubicBezTo>
                  <a:lnTo>
                    <a:pt x="1742088" y="1006014"/>
                  </a:lnTo>
                  <a:lnTo>
                    <a:pt x="1742088" y="0"/>
                  </a:lnTo>
                  <a:close/>
                </a:path>
              </a:pathLst>
            </a:custGeom>
            <a:solidFill>
              <a:schemeClr val="accent2"/>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0" name="任意多边形: 形状 29"/>
            <p:cNvSpPr/>
            <p:nvPr/>
          </p:nvSpPr>
          <p:spPr>
            <a:xfrm>
              <a:off x="9129728" y="3535584"/>
              <a:ext cx="1402674"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1" name="任意多边形: 形状 30"/>
            <p:cNvSpPr/>
            <p:nvPr/>
          </p:nvSpPr>
          <p:spPr>
            <a:xfrm>
              <a:off x="9129728" y="3733699"/>
              <a:ext cx="1402674"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2" name="任意多边形: 形状 31"/>
            <p:cNvSpPr/>
            <p:nvPr/>
          </p:nvSpPr>
          <p:spPr>
            <a:xfrm>
              <a:off x="7658418" y="3630781"/>
              <a:ext cx="150959" cy="110194"/>
            </a:xfrm>
            <a:custGeom>
              <a:avLst/>
              <a:gdLst>
                <a:gd name="connsiteX0" fmla="*/ 150960 w 150959"/>
                <a:gd name="connsiteY0" fmla="*/ 0 h 110194"/>
                <a:gd name="connsiteX1" fmla="*/ 150960 w 150959"/>
                <a:gd name="connsiteY1" fmla="*/ 4994 h 110194"/>
                <a:gd name="connsiteX2" fmla="*/ 86658 w 150959"/>
                <a:gd name="connsiteY2" fmla="*/ 83766 h 110194"/>
                <a:gd name="connsiteX3" fmla="*/ 51809 w 150959"/>
                <a:gd name="connsiteY3" fmla="*/ 110194 h 110194"/>
                <a:gd name="connsiteX4" fmla="*/ 1055 w 150959"/>
                <a:gd name="connsiteY4" fmla="*/ 82712 h 110194"/>
                <a:gd name="connsiteX5" fmla="*/ 0 w 150959"/>
                <a:gd name="connsiteY5" fmla="*/ 79720 h 110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59" h="110194">
                  <a:moveTo>
                    <a:pt x="150960" y="0"/>
                  </a:moveTo>
                  <a:lnTo>
                    <a:pt x="150960" y="4994"/>
                  </a:lnTo>
                  <a:lnTo>
                    <a:pt x="86658" y="83766"/>
                  </a:lnTo>
                  <a:lnTo>
                    <a:pt x="51809" y="110194"/>
                  </a:lnTo>
                  <a:lnTo>
                    <a:pt x="1055" y="82712"/>
                  </a:lnTo>
                  <a:lnTo>
                    <a:pt x="0" y="79720"/>
                  </a:ln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3" name="任意多边形: 形状 32"/>
            <p:cNvSpPr/>
            <p:nvPr/>
          </p:nvSpPr>
          <p:spPr>
            <a:xfrm>
              <a:off x="7658418" y="3599219"/>
              <a:ext cx="150959" cy="144129"/>
            </a:xfrm>
            <a:custGeom>
              <a:avLst/>
              <a:gdLst>
                <a:gd name="connsiteX0" fmla="*/ 90688 w 150959"/>
                <a:gd name="connsiteY0" fmla="*/ 104871 h 144129"/>
                <a:gd name="connsiteX1" fmla="*/ 150960 w 150959"/>
                <a:gd name="connsiteY1" fmla="*/ 31562 h 144129"/>
                <a:gd name="connsiteX2" fmla="*/ 79423 w 150959"/>
                <a:gd name="connsiteY2" fmla="*/ 0 h 144129"/>
                <a:gd name="connsiteX3" fmla="*/ 0 w 150959"/>
                <a:gd name="connsiteY3" fmla="*/ 111282 h 144129"/>
                <a:gd name="connsiteX4" fmla="*/ 61541 w 150959"/>
                <a:gd name="connsiteY4" fmla="*/ 144129 h 144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959" h="144129">
                  <a:moveTo>
                    <a:pt x="90688" y="104871"/>
                  </a:moveTo>
                  <a:lnTo>
                    <a:pt x="150960" y="31562"/>
                  </a:lnTo>
                  <a:lnTo>
                    <a:pt x="79423" y="0"/>
                  </a:lnTo>
                  <a:lnTo>
                    <a:pt x="0" y="111282"/>
                  </a:lnTo>
                  <a:lnTo>
                    <a:pt x="61541" y="144129"/>
                  </a:ln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4" name="任意多边形: 形状 33"/>
            <p:cNvSpPr/>
            <p:nvPr/>
          </p:nvSpPr>
          <p:spPr>
            <a:xfrm>
              <a:off x="9129728" y="3931813"/>
              <a:ext cx="1402674" cy="102233"/>
            </a:xfrm>
            <a:custGeom>
              <a:avLst/>
              <a:gdLst>
                <a:gd name="connsiteX0" fmla="*/ 0 w 1402674"/>
                <a:gd name="connsiteY0" fmla="*/ 0 h 102233"/>
                <a:gd name="connsiteX1" fmla="*/ 1402674 w 1402674"/>
                <a:gd name="connsiteY1" fmla="*/ 0 h 102233"/>
                <a:gd name="connsiteX2" fmla="*/ 1402674 w 1402674"/>
                <a:gd name="connsiteY2" fmla="*/ 102234 h 102233"/>
                <a:gd name="connsiteX3" fmla="*/ 0 w 1402674"/>
                <a:gd name="connsiteY3" fmla="*/ 102234 h 102233"/>
              </a:gdLst>
              <a:ahLst/>
              <a:cxnLst>
                <a:cxn ang="0">
                  <a:pos x="connsiteX0" y="connsiteY0"/>
                </a:cxn>
                <a:cxn ang="0">
                  <a:pos x="connsiteX1" y="connsiteY1"/>
                </a:cxn>
                <a:cxn ang="0">
                  <a:pos x="connsiteX2" y="connsiteY2"/>
                </a:cxn>
                <a:cxn ang="0">
                  <a:pos x="connsiteX3" y="connsiteY3"/>
                </a:cxn>
              </a:cxnLst>
              <a:rect l="l" t="t" r="r" b="b"/>
              <a:pathLst>
                <a:path w="1402674" h="102233">
                  <a:moveTo>
                    <a:pt x="0" y="0"/>
                  </a:moveTo>
                  <a:lnTo>
                    <a:pt x="1402674" y="0"/>
                  </a:lnTo>
                  <a:lnTo>
                    <a:pt x="1402674" y="102234"/>
                  </a:lnTo>
                  <a:lnTo>
                    <a:pt x="0" y="102234"/>
                  </a:lnTo>
                  <a:close/>
                </a:path>
              </a:pathLst>
            </a:custGeom>
            <a:solidFill>
              <a:schemeClr val="bg1">
                <a:lumMod val="9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6" name="任意多边形: 形状 35"/>
            <p:cNvSpPr/>
            <p:nvPr/>
          </p:nvSpPr>
          <p:spPr>
            <a:xfrm>
              <a:off x="7677091" y="3606586"/>
              <a:ext cx="121771" cy="110193"/>
            </a:xfrm>
            <a:custGeom>
              <a:avLst/>
              <a:gdLst>
                <a:gd name="connsiteX0" fmla="*/ 62991 w 121771"/>
                <a:gd name="connsiteY0" fmla="*/ 0 h 110193"/>
                <a:gd name="connsiteX1" fmla="*/ 121771 w 121771"/>
                <a:gd name="connsiteY1" fmla="*/ 25381 h 110193"/>
                <a:gd name="connsiteX2" fmla="*/ 56811 w 121771"/>
                <a:gd name="connsiteY2" fmla="*/ 110194 h 110193"/>
                <a:gd name="connsiteX3" fmla="*/ 0 w 121771"/>
                <a:gd name="connsiteY3" fmla="*/ 85208 h 110193"/>
              </a:gdLst>
              <a:ahLst/>
              <a:cxnLst>
                <a:cxn ang="0">
                  <a:pos x="connsiteX0" y="connsiteY0"/>
                </a:cxn>
                <a:cxn ang="0">
                  <a:pos x="connsiteX1" y="connsiteY1"/>
                </a:cxn>
                <a:cxn ang="0">
                  <a:pos x="connsiteX2" y="connsiteY2"/>
                </a:cxn>
                <a:cxn ang="0">
                  <a:pos x="connsiteX3" y="connsiteY3"/>
                </a:cxn>
              </a:cxnLst>
              <a:rect l="l" t="t" r="r" b="b"/>
              <a:pathLst>
                <a:path w="121771" h="110193">
                  <a:moveTo>
                    <a:pt x="62991" y="0"/>
                  </a:moveTo>
                  <a:lnTo>
                    <a:pt x="121771" y="25381"/>
                  </a:lnTo>
                  <a:lnTo>
                    <a:pt x="56811" y="110194"/>
                  </a:lnTo>
                  <a:lnTo>
                    <a:pt x="0" y="85208"/>
                  </a:ln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37" name="任意多边形: 形状 36"/>
            <p:cNvSpPr/>
            <p:nvPr/>
          </p:nvSpPr>
          <p:spPr>
            <a:xfrm>
              <a:off x="7691430" y="3707444"/>
              <a:ext cx="16695" cy="16695"/>
            </a:xfrm>
            <a:custGeom>
              <a:avLst/>
              <a:gdLst>
                <a:gd name="connsiteX0" fmla="*/ 16695 w 16695"/>
                <a:gd name="connsiteY0" fmla="*/ 8348 h 16695"/>
                <a:gd name="connsiteX1" fmla="*/ 8348 w 16695"/>
                <a:gd name="connsiteY1" fmla="*/ 16695 h 16695"/>
                <a:gd name="connsiteX2" fmla="*/ 0 w 16695"/>
                <a:gd name="connsiteY2" fmla="*/ 8348 h 16695"/>
                <a:gd name="connsiteX3" fmla="*/ 8348 w 16695"/>
                <a:gd name="connsiteY3" fmla="*/ 0 h 16695"/>
                <a:gd name="connsiteX4" fmla="*/ 16695 w 16695"/>
                <a:gd name="connsiteY4" fmla="*/ 8348 h 166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95" h="16695">
                  <a:moveTo>
                    <a:pt x="16695" y="8348"/>
                  </a:moveTo>
                  <a:cubicBezTo>
                    <a:pt x="16695" y="12958"/>
                    <a:pt x="12958" y="16695"/>
                    <a:pt x="8348" y="16695"/>
                  </a:cubicBezTo>
                  <a:cubicBezTo>
                    <a:pt x="3737" y="16695"/>
                    <a:pt x="0" y="12958"/>
                    <a:pt x="0" y="8348"/>
                  </a:cubicBezTo>
                  <a:cubicBezTo>
                    <a:pt x="0" y="3737"/>
                    <a:pt x="3737" y="0"/>
                    <a:pt x="8348" y="0"/>
                  </a:cubicBezTo>
                  <a:cubicBezTo>
                    <a:pt x="12958" y="0"/>
                    <a:pt x="16695" y="3737"/>
                    <a:pt x="16695" y="8348"/>
                  </a:cubicBez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39" name="图形 20"/>
            <p:cNvGrpSpPr/>
            <p:nvPr/>
          </p:nvGrpSpPr>
          <p:grpSpPr>
            <a:xfrm>
              <a:off x="7122075" y="3325158"/>
              <a:ext cx="1185378" cy="4417979"/>
              <a:chOff x="9150513" y="6493018"/>
              <a:chExt cx="1185378" cy="4417979"/>
            </a:xfrm>
          </p:grpSpPr>
          <p:sp>
            <p:nvSpPr>
              <p:cNvPr id="40" name="任意多边形: 形状 39"/>
              <p:cNvSpPr/>
              <p:nvPr/>
            </p:nvSpPr>
            <p:spPr>
              <a:xfrm>
                <a:off x="9412213" y="7974433"/>
                <a:ext cx="132347" cy="136181"/>
              </a:xfrm>
              <a:custGeom>
                <a:avLst/>
                <a:gdLst>
                  <a:gd name="connsiteX0" fmla="*/ 9040 w 132347"/>
                  <a:gd name="connsiteY0" fmla="*/ 15398 h 136181"/>
                  <a:gd name="connsiteX1" fmla="*/ 9222 w 132347"/>
                  <a:gd name="connsiteY1" fmla="*/ 65460 h 136181"/>
                  <a:gd name="connsiteX2" fmla="*/ 5110 w 132347"/>
                  <a:gd name="connsiteY2" fmla="*/ 95588 h 136181"/>
                  <a:gd name="connsiteX3" fmla="*/ 759 w 132347"/>
                  <a:gd name="connsiteY3" fmla="*/ 111007 h 136181"/>
                  <a:gd name="connsiteX4" fmla="*/ 19852 w 132347"/>
                  <a:gd name="connsiteY4" fmla="*/ 136182 h 136181"/>
                  <a:gd name="connsiteX5" fmla="*/ 127244 w 132347"/>
                  <a:gd name="connsiteY5" fmla="*/ 136174 h 136181"/>
                  <a:gd name="connsiteX6" fmla="*/ 132320 w 132347"/>
                  <a:gd name="connsiteY6" fmla="*/ 132070 h 136181"/>
                  <a:gd name="connsiteX7" fmla="*/ 59572 w 132347"/>
                  <a:gd name="connsiteY7" fmla="*/ 95358 h 136181"/>
                  <a:gd name="connsiteX8" fmla="*/ 39630 w 132347"/>
                  <a:gd name="connsiteY8" fmla="*/ 17030 h 136181"/>
                  <a:gd name="connsiteX9" fmla="*/ 23107 w 132347"/>
                  <a:gd name="connsiteY9" fmla="*/ 54 h 136181"/>
                  <a:gd name="connsiteX10" fmla="*/ 23107 w 132347"/>
                  <a:gd name="connsiteY10" fmla="*/ 54 h 136181"/>
                  <a:gd name="connsiteX11" fmla="*/ 9040 w 132347"/>
                  <a:gd name="connsiteY11" fmla="*/ 15398 h 13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2347" h="136181">
                    <a:moveTo>
                      <a:pt x="9040" y="15398"/>
                    </a:moveTo>
                    <a:lnTo>
                      <a:pt x="9222" y="65460"/>
                    </a:lnTo>
                    <a:cubicBezTo>
                      <a:pt x="9263" y="75646"/>
                      <a:pt x="7878" y="85782"/>
                      <a:pt x="5110" y="95588"/>
                    </a:cubicBezTo>
                    <a:lnTo>
                      <a:pt x="759" y="111007"/>
                    </a:lnTo>
                    <a:cubicBezTo>
                      <a:pt x="-2818" y="123664"/>
                      <a:pt x="6700" y="136232"/>
                      <a:pt x="19852" y="136182"/>
                    </a:cubicBezTo>
                    <a:cubicBezTo>
                      <a:pt x="53952" y="136058"/>
                      <a:pt x="112229" y="136149"/>
                      <a:pt x="127244" y="136174"/>
                    </a:cubicBezTo>
                    <a:cubicBezTo>
                      <a:pt x="129699" y="136174"/>
                      <a:pt x="132114" y="134517"/>
                      <a:pt x="132320" y="132070"/>
                    </a:cubicBezTo>
                    <a:cubicBezTo>
                      <a:pt x="133589" y="117451"/>
                      <a:pt x="91372" y="107669"/>
                      <a:pt x="59572" y="95358"/>
                    </a:cubicBezTo>
                    <a:cubicBezTo>
                      <a:pt x="35353" y="85980"/>
                      <a:pt x="36646" y="42444"/>
                      <a:pt x="39630" y="17030"/>
                    </a:cubicBezTo>
                    <a:cubicBezTo>
                      <a:pt x="40758" y="7430"/>
                      <a:pt x="32749" y="-745"/>
                      <a:pt x="23107" y="54"/>
                    </a:cubicBezTo>
                    <a:lnTo>
                      <a:pt x="23107" y="54"/>
                    </a:lnTo>
                    <a:cubicBezTo>
                      <a:pt x="15139" y="705"/>
                      <a:pt x="9007" y="7388"/>
                      <a:pt x="9040" y="15398"/>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1" name="任意多边形: 形状 40"/>
              <p:cNvSpPr/>
              <p:nvPr/>
            </p:nvSpPr>
            <p:spPr>
              <a:xfrm>
                <a:off x="9150513" y="7963588"/>
                <a:ext cx="123464" cy="147028"/>
              </a:xfrm>
              <a:custGeom>
                <a:avLst/>
                <a:gdLst>
                  <a:gd name="connsiteX0" fmla="*/ 36394 w 123464"/>
                  <a:gd name="connsiteY0" fmla="*/ 12201 h 147028"/>
                  <a:gd name="connsiteX1" fmla="*/ 19147 w 123464"/>
                  <a:gd name="connsiteY1" fmla="*/ 69473 h 147028"/>
                  <a:gd name="connsiteX2" fmla="*/ 15768 w 123464"/>
                  <a:gd name="connsiteY2" fmla="*/ 76601 h 147028"/>
                  <a:gd name="connsiteX3" fmla="*/ 3539 w 123464"/>
                  <a:gd name="connsiteY3" fmla="*/ 94764 h 147028"/>
                  <a:gd name="connsiteX4" fmla="*/ 14655 w 123464"/>
                  <a:gd name="connsiteY4" fmla="*/ 126095 h 147028"/>
                  <a:gd name="connsiteX5" fmla="*/ 64725 w 123464"/>
                  <a:gd name="connsiteY5" fmla="*/ 143120 h 147028"/>
                  <a:gd name="connsiteX6" fmla="*/ 123464 w 123464"/>
                  <a:gd name="connsiteY6" fmla="*/ 137657 h 147028"/>
                  <a:gd name="connsiteX7" fmla="*/ 85417 w 123464"/>
                  <a:gd name="connsiteY7" fmla="*/ 118579 h 147028"/>
                  <a:gd name="connsiteX8" fmla="*/ 61849 w 123464"/>
                  <a:gd name="connsiteY8" fmla="*/ 101892 h 147028"/>
                  <a:gd name="connsiteX9" fmla="*/ 71804 w 123464"/>
                  <a:gd name="connsiteY9" fmla="*/ 22106 h 147028"/>
                  <a:gd name="connsiteX10" fmla="*/ 62327 w 123464"/>
                  <a:gd name="connsiteY10" fmla="*/ 1652 h 147028"/>
                  <a:gd name="connsiteX11" fmla="*/ 56386 w 123464"/>
                  <a:gd name="connsiteY11" fmla="*/ 383 h 147028"/>
                  <a:gd name="connsiteX12" fmla="*/ 36394 w 123464"/>
                  <a:gd name="connsiteY12" fmla="*/ 12201 h 147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64" h="147028">
                    <a:moveTo>
                      <a:pt x="36394" y="12201"/>
                    </a:moveTo>
                    <a:lnTo>
                      <a:pt x="19147" y="69473"/>
                    </a:lnTo>
                    <a:cubicBezTo>
                      <a:pt x="18388" y="72003"/>
                      <a:pt x="17243" y="74401"/>
                      <a:pt x="15768" y="76601"/>
                    </a:cubicBezTo>
                    <a:lnTo>
                      <a:pt x="3539" y="94764"/>
                    </a:lnTo>
                    <a:cubicBezTo>
                      <a:pt x="-4224" y="106292"/>
                      <a:pt x="1363" y="122040"/>
                      <a:pt x="14655" y="126095"/>
                    </a:cubicBezTo>
                    <a:cubicBezTo>
                      <a:pt x="14655" y="126095"/>
                      <a:pt x="39311" y="134764"/>
                      <a:pt x="64725" y="143120"/>
                    </a:cubicBezTo>
                    <a:cubicBezTo>
                      <a:pt x="90741" y="151666"/>
                      <a:pt x="123464" y="144521"/>
                      <a:pt x="123464" y="137657"/>
                    </a:cubicBezTo>
                    <a:cubicBezTo>
                      <a:pt x="123464" y="122403"/>
                      <a:pt x="109241" y="134509"/>
                      <a:pt x="85417" y="118579"/>
                    </a:cubicBezTo>
                    <a:cubicBezTo>
                      <a:pt x="77432" y="113239"/>
                      <a:pt x="69192" y="107652"/>
                      <a:pt x="61849" y="101892"/>
                    </a:cubicBezTo>
                    <a:cubicBezTo>
                      <a:pt x="41347" y="85798"/>
                      <a:pt x="59245" y="45056"/>
                      <a:pt x="71804" y="22106"/>
                    </a:cubicBezTo>
                    <a:cubicBezTo>
                      <a:pt x="76320" y="13857"/>
                      <a:pt x="71524" y="3614"/>
                      <a:pt x="62327" y="1652"/>
                    </a:cubicBezTo>
                    <a:lnTo>
                      <a:pt x="56386" y="383"/>
                    </a:lnTo>
                    <a:cubicBezTo>
                      <a:pt x="47667" y="-1487"/>
                      <a:pt x="38973" y="3655"/>
                      <a:pt x="36394" y="12201"/>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2" name="任意多边形: 形状 41"/>
              <p:cNvSpPr/>
              <p:nvPr/>
            </p:nvSpPr>
            <p:spPr>
              <a:xfrm>
                <a:off x="9363099" y="7290057"/>
                <a:ext cx="192707" cy="731289"/>
              </a:xfrm>
              <a:custGeom>
                <a:avLst/>
                <a:gdLst>
                  <a:gd name="connsiteX0" fmla="*/ 0 w 192707"/>
                  <a:gd name="connsiteY0" fmla="*/ 15863 h 731289"/>
                  <a:gd name="connsiteX1" fmla="*/ 188965 w 192707"/>
                  <a:gd name="connsiteY1" fmla="*/ 0 h 731289"/>
                  <a:gd name="connsiteX2" fmla="*/ 160238 w 192707"/>
                  <a:gd name="connsiteY2" fmla="*/ 386496 h 731289"/>
                  <a:gd name="connsiteX3" fmla="*/ 91166 w 192707"/>
                  <a:gd name="connsiteY3" fmla="*/ 726350 h 731289"/>
                  <a:gd name="connsiteX4" fmla="*/ 55855 w 192707"/>
                  <a:gd name="connsiteY4" fmla="*/ 729696 h 731289"/>
                  <a:gd name="connsiteX5" fmla="*/ 50144 w 192707"/>
                  <a:gd name="connsiteY5" fmla="*/ 525302 h 731289"/>
                  <a:gd name="connsiteX6" fmla="*/ 41030 w 192707"/>
                  <a:gd name="connsiteY6" fmla="*/ 279524 h 731289"/>
                  <a:gd name="connsiteX7" fmla="*/ 0 w 192707"/>
                  <a:gd name="connsiteY7" fmla="*/ 15863 h 73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707" h="731289">
                    <a:moveTo>
                      <a:pt x="0" y="15863"/>
                    </a:moveTo>
                    <a:lnTo>
                      <a:pt x="188965" y="0"/>
                    </a:lnTo>
                    <a:cubicBezTo>
                      <a:pt x="188965" y="0"/>
                      <a:pt x="207993" y="137537"/>
                      <a:pt x="160238" y="386496"/>
                    </a:cubicBezTo>
                    <a:cubicBezTo>
                      <a:pt x="137840" y="503250"/>
                      <a:pt x="91166" y="726350"/>
                      <a:pt x="91166" y="726350"/>
                    </a:cubicBezTo>
                    <a:cubicBezTo>
                      <a:pt x="79596" y="731410"/>
                      <a:pt x="67837" y="732687"/>
                      <a:pt x="55855" y="729696"/>
                    </a:cubicBezTo>
                    <a:cubicBezTo>
                      <a:pt x="55855" y="729696"/>
                      <a:pt x="52311" y="631286"/>
                      <a:pt x="50144" y="525302"/>
                    </a:cubicBezTo>
                    <a:cubicBezTo>
                      <a:pt x="48067" y="423662"/>
                      <a:pt x="47507" y="315058"/>
                      <a:pt x="41030" y="279524"/>
                    </a:cubicBezTo>
                    <a:cubicBezTo>
                      <a:pt x="27795" y="206940"/>
                      <a:pt x="0" y="15863"/>
                      <a:pt x="0" y="15863"/>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3" name="任意多边形: 形状 42"/>
              <p:cNvSpPr/>
              <p:nvPr/>
            </p:nvSpPr>
            <p:spPr>
              <a:xfrm>
                <a:off x="9177883" y="7262476"/>
                <a:ext cx="253030" cy="754238"/>
              </a:xfrm>
              <a:custGeom>
                <a:avLst/>
                <a:gdLst>
                  <a:gd name="connsiteX0" fmla="*/ 224219 w 253030"/>
                  <a:gd name="connsiteY0" fmla="*/ 45843 h 754238"/>
                  <a:gd name="connsiteX1" fmla="*/ 203362 w 253030"/>
                  <a:gd name="connsiteY1" fmla="*/ 454201 h 754238"/>
                  <a:gd name="connsiteX2" fmla="*/ 31240 w 253030"/>
                  <a:gd name="connsiteY2" fmla="*/ 754203 h 754238"/>
                  <a:gd name="connsiteX3" fmla="*/ 0 w 253030"/>
                  <a:gd name="connsiteY3" fmla="*/ 743276 h 754238"/>
                  <a:gd name="connsiteX4" fmla="*/ 35995 w 253030"/>
                  <a:gd name="connsiteY4" fmla="*/ 598735 h 754238"/>
                  <a:gd name="connsiteX5" fmla="*/ 82381 w 253030"/>
                  <a:gd name="connsiteY5" fmla="*/ 350270 h 754238"/>
                  <a:gd name="connsiteX6" fmla="*/ 52740 w 253030"/>
                  <a:gd name="connsiteY6" fmla="*/ 45331 h 754238"/>
                  <a:gd name="connsiteX7" fmla="*/ 224219 w 253030"/>
                  <a:gd name="connsiteY7" fmla="*/ 45843 h 754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3030" h="754238">
                    <a:moveTo>
                      <a:pt x="224219" y="45843"/>
                    </a:moveTo>
                    <a:cubicBezTo>
                      <a:pt x="243724" y="150549"/>
                      <a:pt x="287309" y="307113"/>
                      <a:pt x="203362" y="454201"/>
                    </a:cubicBezTo>
                    <a:cubicBezTo>
                      <a:pt x="119406" y="601289"/>
                      <a:pt x="31240" y="754203"/>
                      <a:pt x="31240" y="754203"/>
                    </a:cubicBezTo>
                    <a:cubicBezTo>
                      <a:pt x="19885" y="754665"/>
                      <a:pt x="9576" y="750544"/>
                      <a:pt x="0" y="743276"/>
                    </a:cubicBezTo>
                    <a:cubicBezTo>
                      <a:pt x="0" y="743276"/>
                      <a:pt x="14718" y="676593"/>
                      <a:pt x="35995" y="598735"/>
                    </a:cubicBezTo>
                    <a:cubicBezTo>
                      <a:pt x="60338" y="509661"/>
                      <a:pt x="91166" y="404897"/>
                      <a:pt x="82381" y="350270"/>
                    </a:cubicBezTo>
                    <a:cubicBezTo>
                      <a:pt x="65917" y="247896"/>
                      <a:pt x="47004" y="111546"/>
                      <a:pt x="52740" y="45331"/>
                    </a:cubicBezTo>
                    <a:cubicBezTo>
                      <a:pt x="58475" y="-20874"/>
                      <a:pt x="213959" y="-9213"/>
                      <a:pt x="224219" y="45843"/>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4" name="任意多边形: 形状 43"/>
              <p:cNvSpPr/>
              <p:nvPr/>
            </p:nvSpPr>
            <p:spPr>
              <a:xfrm>
                <a:off x="9502398" y="6840721"/>
                <a:ext cx="176576" cy="75307"/>
              </a:xfrm>
              <a:custGeom>
                <a:avLst/>
                <a:gdLst>
                  <a:gd name="connsiteX0" fmla="*/ 0 w 176576"/>
                  <a:gd name="connsiteY0" fmla="*/ 48896 h 75307"/>
                  <a:gd name="connsiteX1" fmla="*/ 37297 w 176576"/>
                  <a:gd name="connsiteY1" fmla="*/ 30017 h 75307"/>
                  <a:gd name="connsiteX2" fmla="*/ 80305 w 176576"/>
                  <a:gd name="connsiteY2" fmla="*/ 12539 h 75307"/>
                  <a:gd name="connsiteX3" fmla="*/ 172179 w 176576"/>
                  <a:gd name="connsiteY3" fmla="*/ 812 h 75307"/>
                  <a:gd name="connsiteX4" fmla="*/ 160395 w 176576"/>
                  <a:gd name="connsiteY4" fmla="*/ 15950 h 75307"/>
                  <a:gd name="connsiteX5" fmla="*/ 106419 w 176576"/>
                  <a:gd name="connsiteY5" fmla="*/ 41010 h 75307"/>
                  <a:gd name="connsiteX6" fmla="*/ 131331 w 176576"/>
                  <a:gd name="connsiteY6" fmla="*/ 58620 h 75307"/>
                  <a:gd name="connsiteX7" fmla="*/ 127194 w 176576"/>
                  <a:gd name="connsiteY7" fmla="*/ 65592 h 75307"/>
                  <a:gd name="connsiteX8" fmla="*/ 87392 w 176576"/>
                  <a:gd name="connsiteY8" fmla="*/ 57096 h 75307"/>
                  <a:gd name="connsiteX9" fmla="*/ 50811 w 176576"/>
                  <a:gd name="connsiteY9" fmla="*/ 58481 h 75307"/>
                  <a:gd name="connsiteX10" fmla="*/ 939 w 176576"/>
                  <a:gd name="connsiteY10" fmla="*/ 75308 h 75307"/>
                  <a:gd name="connsiteX11" fmla="*/ 0 w 176576"/>
                  <a:gd name="connsiteY11" fmla="*/ 48896 h 75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6576" h="75307">
                    <a:moveTo>
                      <a:pt x="0" y="48896"/>
                    </a:moveTo>
                    <a:cubicBezTo>
                      <a:pt x="0" y="48896"/>
                      <a:pt x="25917" y="36503"/>
                      <a:pt x="37297" y="30017"/>
                    </a:cubicBezTo>
                    <a:cubicBezTo>
                      <a:pt x="48677" y="23548"/>
                      <a:pt x="77940" y="14640"/>
                      <a:pt x="80305" y="12539"/>
                    </a:cubicBezTo>
                    <a:cubicBezTo>
                      <a:pt x="82662" y="10421"/>
                      <a:pt x="167054" y="5221"/>
                      <a:pt x="172179" y="812"/>
                    </a:cubicBezTo>
                    <a:cubicBezTo>
                      <a:pt x="177296" y="-3597"/>
                      <a:pt x="182266" y="11154"/>
                      <a:pt x="160395" y="15950"/>
                    </a:cubicBezTo>
                    <a:cubicBezTo>
                      <a:pt x="138525" y="20738"/>
                      <a:pt x="108092" y="32456"/>
                      <a:pt x="106419" y="41010"/>
                    </a:cubicBezTo>
                    <a:cubicBezTo>
                      <a:pt x="104763" y="49564"/>
                      <a:pt x="128883" y="51583"/>
                      <a:pt x="131331" y="58620"/>
                    </a:cubicBezTo>
                    <a:cubicBezTo>
                      <a:pt x="133778" y="65658"/>
                      <a:pt x="130647" y="64092"/>
                      <a:pt x="127194" y="65592"/>
                    </a:cubicBezTo>
                    <a:cubicBezTo>
                      <a:pt x="123733" y="67109"/>
                      <a:pt x="98492" y="53124"/>
                      <a:pt x="87392" y="57096"/>
                    </a:cubicBezTo>
                    <a:cubicBezTo>
                      <a:pt x="76291" y="61068"/>
                      <a:pt x="59324" y="55571"/>
                      <a:pt x="50811" y="58481"/>
                    </a:cubicBezTo>
                    <a:cubicBezTo>
                      <a:pt x="42307" y="61390"/>
                      <a:pt x="939" y="75308"/>
                      <a:pt x="939" y="75308"/>
                    </a:cubicBezTo>
                    <a:lnTo>
                      <a:pt x="0" y="48896"/>
                    </a:ln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5" name="任意多边形: 形状 44"/>
              <p:cNvSpPr/>
              <p:nvPr/>
            </p:nvSpPr>
            <p:spPr>
              <a:xfrm>
                <a:off x="9519786" y="6864837"/>
                <a:ext cx="42735" cy="43082"/>
              </a:xfrm>
              <a:custGeom>
                <a:avLst/>
                <a:gdLst>
                  <a:gd name="connsiteX0" fmla="*/ 29386 w 42735"/>
                  <a:gd name="connsiteY0" fmla="*/ 43083 h 43082"/>
                  <a:gd name="connsiteX1" fmla="*/ 42736 w 42735"/>
                  <a:gd name="connsiteY1" fmla="*/ 38147 h 43082"/>
                  <a:gd name="connsiteX2" fmla="*/ 18822 w 42735"/>
                  <a:gd name="connsiteY2" fmla="*/ 17 h 43082"/>
                  <a:gd name="connsiteX3" fmla="*/ 0 w 42735"/>
                  <a:gd name="connsiteY3" fmla="*/ 3874 h 43082"/>
                  <a:gd name="connsiteX4" fmla="*/ 29386 w 42735"/>
                  <a:gd name="connsiteY4" fmla="*/ 43083 h 430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35" h="43082">
                    <a:moveTo>
                      <a:pt x="29386" y="43083"/>
                    </a:moveTo>
                    <a:lnTo>
                      <a:pt x="42736" y="38147"/>
                    </a:lnTo>
                    <a:cubicBezTo>
                      <a:pt x="42736" y="38147"/>
                      <a:pt x="26090" y="-931"/>
                      <a:pt x="18822" y="17"/>
                    </a:cubicBezTo>
                    <a:cubicBezTo>
                      <a:pt x="10449" y="1121"/>
                      <a:pt x="0" y="3874"/>
                      <a:pt x="0" y="3874"/>
                    </a:cubicBezTo>
                    <a:lnTo>
                      <a:pt x="29386" y="43083"/>
                    </a:ln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6" name="任意多边形: 形状 45"/>
              <p:cNvSpPr/>
              <p:nvPr/>
            </p:nvSpPr>
            <p:spPr>
              <a:xfrm>
                <a:off x="9466848" y="6862226"/>
                <a:ext cx="85372" cy="68348"/>
              </a:xfrm>
              <a:custGeom>
                <a:avLst/>
                <a:gdLst>
                  <a:gd name="connsiteX0" fmla="*/ 85373 w 85372"/>
                  <a:gd name="connsiteY0" fmla="*/ 52452 h 68348"/>
                  <a:gd name="connsiteX1" fmla="*/ 56992 w 85372"/>
                  <a:gd name="connsiteY1" fmla="*/ 0 h 68348"/>
                  <a:gd name="connsiteX2" fmla="*/ 0 w 85372"/>
                  <a:gd name="connsiteY2" fmla="*/ 7730 h 68348"/>
                  <a:gd name="connsiteX3" fmla="*/ 30795 w 85372"/>
                  <a:gd name="connsiteY3" fmla="*/ 68348 h 68348"/>
                  <a:gd name="connsiteX4" fmla="*/ 85373 w 85372"/>
                  <a:gd name="connsiteY4" fmla="*/ 52452 h 683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72" h="68348">
                    <a:moveTo>
                      <a:pt x="85373" y="52452"/>
                    </a:moveTo>
                    <a:cubicBezTo>
                      <a:pt x="83659" y="51183"/>
                      <a:pt x="56992" y="0"/>
                      <a:pt x="56992" y="0"/>
                    </a:cubicBezTo>
                    <a:lnTo>
                      <a:pt x="0" y="7730"/>
                    </a:lnTo>
                    <a:lnTo>
                      <a:pt x="30795" y="68348"/>
                    </a:lnTo>
                    <a:lnTo>
                      <a:pt x="85373" y="52452"/>
                    </a:lnTo>
                    <a:close/>
                  </a:path>
                </a:pathLst>
              </a:custGeom>
              <a:solidFill>
                <a:srgbClr val="DA9B5B"/>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7" name="任意多边形: 形状 46"/>
              <p:cNvSpPr/>
              <p:nvPr/>
            </p:nvSpPr>
            <p:spPr>
              <a:xfrm>
                <a:off x="9675608" y="6840949"/>
                <a:ext cx="138552" cy="149221"/>
              </a:xfrm>
              <a:custGeom>
                <a:avLst/>
                <a:gdLst>
                  <a:gd name="connsiteX0" fmla="*/ 24524 w 138552"/>
                  <a:gd name="connsiteY0" fmla="*/ 149221 h 149221"/>
                  <a:gd name="connsiteX1" fmla="*/ 56827 w 138552"/>
                  <a:gd name="connsiteY1" fmla="*/ 121425 h 149221"/>
                  <a:gd name="connsiteX2" fmla="*/ 90053 w 138552"/>
                  <a:gd name="connsiteY2" fmla="*/ 87721 h 149221"/>
                  <a:gd name="connsiteX3" fmla="*/ 136893 w 138552"/>
                  <a:gd name="connsiteY3" fmla="*/ 5710 h 149221"/>
                  <a:gd name="connsiteX4" fmla="*/ 118030 w 138552"/>
                  <a:gd name="connsiteY4" fmla="*/ 10910 h 149221"/>
                  <a:gd name="connsiteX5" fmla="*/ 73407 w 138552"/>
                  <a:gd name="connsiteY5" fmla="*/ 52022 h 149221"/>
                  <a:gd name="connsiteX6" fmla="*/ 66510 w 138552"/>
                  <a:gd name="connsiteY6" fmla="*/ 21697 h 149221"/>
                  <a:gd name="connsiteX7" fmla="*/ 58327 w 138552"/>
                  <a:gd name="connsiteY7" fmla="*/ 22867 h 149221"/>
                  <a:gd name="connsiteX8" fmla="*/ 50836 w 138552"/>
                  <a:gd name="connsiteY8" fmla="*/ 63699 h 149221"/>
                  <a:gd name="connsiteX9" fmla="*/ 35286 w 138552"/>
                  <a:gd name="connsiteY9" fmla="*/ 97618 h 149221"/>
                  <a:gd name="connsiteX10" fmla="*/ 0 w 138552"/>
                  <a:gd name="connsiteY10" fmla="*/ 138080 h 149221"/>
                  <a:gd name="connsiteX11" fmla="*/ 24524 w 138552"/>
                  <a:gd name="connsiteY11" fmla="*/ 149221 h 14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8552" h="149221">
                    <a:moveTo>
                      <a:pt x="24524" y="149221"/>
                    </a:moveTo>
                    <a:cubicBezTo>
                      <a:pt x="24524" y="149221"/>
                      <a:pt x="46296" y="129633"/>
                      <a:pt x="56827" y="121425"/>
                    </a:cubicBezTo>
                    <a:cubicBezTo>
                      <a:pt x="67367" y="113226"/>
                      <a:pt x="87144" y="89114"/>
                      <a:pt x="90053" y="87721"/>
                    </a:cubicBezTo>
                    <a:cubicBezTo>
                      <a:pt x="92962" y="86303"/>
                      <a:pt x="130729" y="8800"/>
                      <a:pt x="136893" y="5710"/>
                    </a:cubicBezTo>
                    <a:cubicBezTo>
                      <a:pt x="143040" y="2603"/>
                      <a:pt x="131067" y="-7846"/>
                      <a:pt x="118030" y="10910"/>
                    </a:cubicBezTo>
                    <a:cubicBezTo>
                      <a:pt x="104993" y="29665"/>
                      <a:pt x="82109" y="53777"/>
                      <a:pt x="73407" y="52022"/>
                    </a:cubicBezTo>
                    <a:cubicBezTo>
                      <a:pt x="64705" y="50259"/>
                      <a:pt x="72188" y="26724"/>
                      <a:pt x="66510" y="21697"/>
                    </a:cubicBezTo>
                    <a:cubicBezTo>
                      <a:pt x="60824" y="16637"/>
                      <a:pt x="61096" y="20197"/>
                      <a:pt x="58327" y="22867"/>
                    </a:cubicBezTo>
                    <a:cubicBezTo>
                      <a:pt x="55558" y="25553"/>
                      <a:pt x="58904" y="54783"/>
                      <a:pt x="50836" y="63699"/>
                    </a:cubicBezTo>
                    <a:cubicBezTo>
                      <a:pt x="42777" y="72599"/>
                      <a:pt x="41343" y="90745"/>
                      <a:pt x="35286" y="97618"/>
                    </a:cubicBezTo>
                    <a:cubicBezTo>
                      <a:pt x="29229" y="104499"/>
                      <a:pt x="0" y="138080"/>
                      <a:pt x="0" y="138080"/>
                    </a:cubicBezTo>
                    <a:lnTo>
                      <a:pt x="24524" y="149221"/>
                    </a:ln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8" name="任意多边形: 形状 47"/>
              <p:cNvSpPr/>
              <p:nvPr/>
            </p:nvSpPr>
            <p:spPr>
              <a:xfrm>
                <a:off x="9312065" y="6500546"/>
                <a:ext cx="157266" cy="198704"/>
              </a:xfrm>
              <a:custGeom>
                <a:avLst/>
                <a:gdLst>
                  <a:gd name="connsiteX0" fmla="*/ 40890 w 157266"/>
                  <a:gd name="connsiteY0" fmla="*/ 5988 h 198704"/>
                  <a:gd name="connsiteX1" fmla="*/ 136366 w 157266"/>
                  <a:gd name="connsiteY1" fmla="*/ 31327 h 198704"/>
                  <a:gd name="connsiteX2" fmla="*/ 130647 w 157266"/>
                  <a:gd name="connsiteY2" fmla="*/ 192878 h 198704"/>
                  <a:gd name="connsiteX3" fmla="*/ 31381 w 157266"/>
                  <a:gd name="connsiteY3" fmla="*/ 167595 h 198704"/>
                  <a:gd name="connsiteX4" fmla="*/ 25 w 157266"/>
                  <a:gd name="connsiteY4" fmla="*/ 61414 h 198704"/>
                  <a:gd name="connsiteX5" fmla="*/ 40890 w 157266"/>
                  <a:gd name="connsiteY5" fmla="*/ 5988 h 198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266" h="198704">
                    <a:moveTo>
                      <a:pt x="40890" y="5988"/>
                    </a:moveTo>
                    <a:cubicBezTo>
                      <a:pt x="40890" y="5988"/>
                      <a:pt x="106238" y="-18421"/>
                      <a:pt x="136366" y="31327"/>
                    </a:cubicBezTo>
                    <a:cubicBezTo>
                      <a:pt x="166485" y="81060"/>
                      <a:pt x="163593" y="180624"/>
                      <a:pt x="130647" y="192878"/>
                    </a:cubicBezTo>
                    <a:cubicBezTo>
                      <a:pt x="97718" y="205115"/>
                      <a:pt x="48241" y="198712"/>
                      <a:pt x="31381" y="167595"/>
                    </a:cubicBezTo>
                    <a:cubicBezTo>
                      <a:pt x="14521" y="136479"/>
                      <a:pt x="-708" y="91493"/>
                      <a:pt x="25" y="61414"/>
                    </a:cubicBezTo>
                    <a:cubicBezTo>
                      <a:pt x="759" y="31344"/>
                      <a:pt x="23734" y="14665"/>
                      <a:pt x="40890" y="5988"/>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49" name="任意多边形: 形状 48"/>
              <p:cNvSpPr/>
              <p:nvPr/>
            </p:nvSpPr>
            <p:spPr>
              <a:xfrm>
                <a:off x="9330679" y="6633683"/>
                <a:ext cx="104945" cy="121479"/>
              </a:xfrm>
              <a:custGeom>
                <a:avLst/>
                <a:gdLst>
                  <a:gd name="connsiteX0" fmla="*/ 104946 w 104945"/>
                  <a:gd name="connsiteY0" fmla="*/ 62023 h 121479"/>
                  <a:gd name="connsiteX1" fmla="*/ 104163 w 104945"/>
                  <a:gd name="connsiteY1" fmla="*/ 117623 h 121479"/>
                  <a:gd name="connsiteX2" fmla="*/ 22597 w 104945"/>
                  <a:gd name="connsiteY2" fmla="*/ 117623 h 121479"/>
                  <a:gd name="connsiteX3" fmla="*/ 1114 w 104945"/>
                  <a:gd name="connsiteY3" fmla="*/ 10049 h 121479"/>
                  <a:gd name="connsiteX4" fmla="*/ 104946 w 104945"/>
                  <a:gd name="connsiteY4" fmla="*/ 62023 h 121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45" h="121479">
                    <a:moveTo>
                      <a:pt x="104946" y="62023"/>
                    </a:moveTo>
                    <a:cubicBezTo>
                      <a:pt x="104946" y="62023"/>
                      <a:pt x="99672" y="108921"/>
                      <a:pt x="104163" y="117623"/>
                    </a:cubicBezTo>
                    <a:cubicBezTo>
                      <a:pt x="108654" y="126300"/>
                      <a:pt x="22597" y="117623"/>
                      <a:pt x="22597" y="117623"/>
                    </a:cubicBezTo>
                    <a:cubicBezTo>
                      <a:pt x="22597" y="117623"/>
                      <a:pt x="14826" y="50008"/>
                      <a:pt x="1114" y="10049"/>
                    </a:cubicBezTo>
                    <a:cubicBezTo>
                      <a:pt x="-12607" y="-29869"/>
                      <a:pt x="104946" y="62023"/>
                      <a:pt x="104946" y="62023"/>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0" name="任意多边形: 形状 49"/>
              <p:cNvSpPr/>
              <p:nvPr/>
            </p:nvSpPr>
            <p:spPr>
              <a:xfrm>
                <a:off x="9306625" y="6493018"/>
                <a:ext cx="159900" cy="197338"/>
              </a:xfrm>
              <a:custGeom>
                <a:avLst/>
                <a:gdLst>
                  <a:gd name="connsiteX0" fmla="*/ 25169 w 159900"/>
                  <a:gd name="connsiteY0" fmla="*/ 150723 h 197338"/>
                  <a:gd name="connsiteX1" fmla="*/ 53450 w 159900"/>
                  <a:gd name="connsiteY1" fmla="*/ 197118 h 197338"/>
                  <a:gd name="connsiteX2" fmla="*/ 122671 w 159900"/>
                  <a:gd name="connsiteY2" fmla="*/ 115922 h 197338"/>
                  <a:gd name="connsiteX3" fmla="*/ 133261 w 159900"/>
                  <a:gd name="connsiteY3" fmla="*/ 106091 h 197338"/>
                  <a:gd name="connsiteX4" fmla="*/ 139828 w 159900"/>
                  <a:gd name="connsiteY4" fmla="*/ 115683 h 197338"/>
                  <a:gd name="connsiteX5" fmla="*/ 150961 w 159900"/>
                  <a:gd name="connsiteY5" fmla="*/ 116392 h 197338"/>
                  <a:gd name="connsiteX6" fmla="*/ 156128 w 159900"/>
                  <a:gd name="connsiteY6" fmla="*/ 74307 h 197338"/>
                  <a:gd name="connsiteX7" fmla="*/ 59680 w 159900"/>
                  <a:gd name="connsiteY7" fmla="*/ 5703 h 197338"/>
                  <a:gd name="connsiteX8" fmla="*/ 59 w 159900"/>
                  <a:gd name="connsiteY8" fmla="*/ 57941 h 197338"/>
                  <a:gd name="connsiteX9" fmla="*/ 25169 w 159900"/>
                  <a:gd name="connsiteY9" fmla="*/ 150723 h 197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00" h="197338">
                    <a:moveTo>
                      <a:pt x="25169" y="150723"/>
                    </a:moveTo>
                    <a:cubicBezTo>
                      <a:pt x="25169" y="150723"/>
                      <a:pt x="28333" y="201065"/>
                      <a:pt x="53450" y="197118"/>
                    </a:cubicBezTo>
                    <a:cubicBezTo>
                      <a:pt x="78559" y="193187"/>
                      <a:pt x="112189" y="119589"/>
                      <a:pt x="122671" y="115922"/>
                    </a:cubicBezTo>
                    <a:cubicBezTo>
                      <a:pt x="133162" y="112247"/>
                      <a:pt x="133261" y="106091"/>
                      <a:pt x="133261" y="106091"/>
                    </a:cubicBezTo>
                    <a:lnTo>
                      <a:pt x="139828" y="115683"/>
                    </a:lnTo>
                    <a:lnTo>
                      <a:pt x="150961" y="116392"/>
                    </a:lnTo>
                    <a:cubicBezTo>
                      <a:pt x="150961" y="116392"/>
                      <a:pt x="140809" y="86503"/>
                      <a:pt x="156128" y="74307"/>
                    </a:cubicBezTo>
                    <a:cubicBezTo>
                      <a:pt x="171456" y="62127"/>
                      <a:pt x="140224" y="-22447"/>
                      <a:pt x="59680" y="5703"/>
                    </a:cubicBezTo>
                    <a:cubicBezTo>
                      <a:pt x="59680" y="5703"/>
                      <a:pt x="-2182" y="22761"/>
                      <a:pt x="59" y="57941"/>
                    </a:cubicBezTo>
                    <a:cubicBezTo>
                      <a:pt x="2317" y="93128"/>
                      <a:pt x="11324" y="133211"/>
                      <a:pt x="25169" y="150723"/>
                    </a:cubicBez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1" name="任意多边形: 形状 50"/>
              <p:cNvSpPr/>
              <p:nvPr/>
            </p:nvSpPr>
            <p:spPr>
              <a:xfrm>
                <a:off x="9344929" y="6737347"/>
                <a:ext cx="100123" cy="26696"/>
              </a:xfrm>
              <a:custGeom>
                <a:avLst/>
                <a:gdLst>
                  <a:gd name="connsiteX0" fmla="*/ 100123 w 100123"/>
                  <a:gd name="connsiteY0" fmla="*/ 24425 h 26696"/>
                  <a:gd name="connsiteX1" fmla="*/ 92311 w 100123"/>
                  <a:gd name="connsiteY1" fmla="*/ 6222 h 26696"/>
                  <a:gd name="connsiteX2" fmla="*/ 0 w 100123"/>
                  <a:gd name="connsiteY2" fmla="*/ 1005 h 26696"/>
                  <a:gd name="connsiteX3" fmla="*/ 0 w 100123"/>
                  <a:gd name="connsiteY3" fmla="*/ 20355 h 26696"/>
                  <a:gd name="connsiteX4" fmla="*/ 100123 w 100123"/>
                  <a:gd name="connsiteY4" fmla="*/ 24425 h 26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3" h="26696">
                    <a:moveTo>
                      <a:pt x="100123" y="24425"/>
                    </a:moveTo>
                    <a:cubicBezTo>
                      <a:pt x="100123" y="24425"/>
                      <a:pt x="99843" y="7837"/>
                      <a:pt x="92311" y="6222"/>
                    </a:cubicBezTo>
                    <a:cubicBezTo>
                      <a:pt x="84788" y="4639"/>
                      <a:pt x="9229" y="-2629"/>
                      <a:pt x="0" y="1005"/>
                    </a:cubicBezTo>
                    <a:lnTo>
                      <a:pt x="0" y="20355"/>
                    </a:lnTo>
                    <a:cubicBezTo>
                      <a:pt x="0" y="20355"/>
                      <a:pt x="17800" y="31306"/>
                      <a:pt x="100123" y="24425"/>
                    </a:cubicBez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2" name="任意多边形: 形状 51"/>
              <p:cNvSpPr/>
              <p:nvPr/>
            </p:nvSpPr>
            <p:spPr>
              <a:xfrm>
                <a:off x="9414745" y="6573492"/>
                <a:ext cx="25456" cy="48496"/>
              </a:xfrm>
              <a:custGeom>
                <a:avLst/>
                <a:gdLst>
                  <a:gd name="connsiteX0" fmla="*/ 23476 w 25456"/>
                  <a:gd name="connsiteY0" fmla="*/ 12827 h 48496"/>
                  <a:gd name="connsiteX1" fmla="*/ 1317 w 25456"/>
                  <a:gd name="connsiteY1" fmla="*/ 8122 h 48496"/>
                  <a:gd name="connsiteX2" fmla="*/ 18053 w 25456"/>
                  <a:gd name="connsiteY2" fmla="*/ 48369 h 48496"/>
                  <a:gd name="connsiteX3" fmla="*/ 23476 w 25456"/>
                  <a:gd name="connsiteY3" fmla="*/ 12827 h 48496"/>
                </a:gdLst>
                <a:ahLst/>
                <a:cxnLst>
                  <a:cxn ang="0">
                    <a:pos x="connsiteX0" y="connsiteY0"/>
                  </a:cxn>
                  <a:cxn ang="0">
                    <a:pos x="connsiteX1" y="connsiteY1"/>
                  </a:cxn>
                  <a:cxn ang="0">
                    <a:pos x="connsiteX2" y="connsiteY2"/>
                  </a:cxn>
                  <a:cxn ang="0">
                    <a:pos x="connsiteX3" y="connsiteY3"/>
                  </a:cxn>
                </a:cxnLst>
                <a:rect l="l" t="t" r="r" b="b"/>
                <a:pathLst>
                  <a:path w="25456" h="48496">
                    <a:moveTo>
                      <a:pt x="23476" y="12827"/>
                    </a:moveTo>
                    <a:cubicBezTo>
                      <a:pt x="22066" y="6919"/>
                      <a:pt x="7060" y="-9942"/>
                      <a:pt x="1317" y="8122"/>
                    </a:cubicBezTo>
                    <a:cubicBezTo>
                      <a:pt x="-4427" y="26169"/>
                      <a:pt x="10002" y="50463"/>
                      <a:pt x="18053" y="48369"/>
                    </a:cubicBezTo>
                    <a:cubicBezTo>
                      <a:pt x="26096" y="46301"/>
                      <a:pt x="27052" y="27792"/>
                      <a:pt x="23476" y="12827"/>
                    </a:cubicBezTo>
                    <a:close/>
                  </a:path>
                </a:pathLst>
              </a:custGeom>
              <a:solidFill>
                <a:srgbClr val="EEA886"/>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3" name="任意多边形: 形状 52"/>
              <p:cNvSpPr/>
              <p:nvPr/>
            </p:nvSpPr>
            <p:spPr>
              <a:xfrm>
                <a:off x="9203981" y="6757701"/>
                <a:ext cx="540773" cy="646101"/>
              </a:xfrm>
              <a:custGeom>
                <a:avLst/>
                <a:gdLst>
                  <a:gd name="connsiteX0" fmla="*/ 15188 w 540773"/>
                  <a:gd name="connsiteY0" fmla="*/ 624141 h 646101"/>
                  <a:gd name="connsiteX1" fmla="*/ 123593 w 540773"/>
                  <a:gd name="connsiteY1" fmla="*/ 643473 h 646101"/>
                  <a:gd name="connsiteX2" fmla="*/ 363732 w 540773"/>
                  <a:gd name="connsiteY2" fmla="*/ 632686 h 646101"/>
                  <a:gd name="connsiteX3" fmla="*/ 329163 w 540773"/>
                  <a:gd name="connsiteY3" fmla="*/ 317002 h 646101"/>
                  <a:gd name="connsiteX4" fmla="*/ 332459 w 540773"/>
                  <a:gd name="connsiteY4" fmla="*/ 248259 h 646101"/>
                  <a:gd name="connsiteX5" fmla="*/ 366377 w 540773"/>
                  <a:gd name="connsiteY5" fmla="*/ 355791 h 646101"/>
                  <a:gd name="connsiteX6" fmla="*/ 405396 w 540773"/>
                  <a:gd name="connsiteY6" fmla="*/ 396270 h 646101"/>
                  <a:gd name="connsiteX7" fmla="*/ 540773 w 540773"/>
                  <a:gd name="connsiteY7" fmla="*/ 200248 h 646101"/>
                  <a:gd name="connsiteX8" fmla="*/ 498556 w 540773"/>
                  <a:gd name="connsiteY8" fmla="*/ 181526 h 646101"/>
                  <a:gd name="connsiteX9" fmla="*/ 435203 w 540773"/>
                  <a:gd name="connsiteY9" fmla="*/ 243438 h 646101"/>
                  <a:gd name="connsiteX10" fmla="*/ 418161 w 540773"/>
                  <a:gd name="connsiteY10" fmla="*/ 262078 h 646101"/>
                  <a:gd name="connsiteX11" fmla="*/ 380881 w 540773"/>
                  <a:gd name="connsiteY11" fmla="*/ 124368 h 646101"/>
                  <a:gd name="connsiteX12" fmla="*/ 366929 w 540773"/>
                  <a:gd name="connsiteY12" fmla="*/ 49971 h 646101"/>
                  <a:gd name="connsiteX13" fmla="*/ 241063 w 540773"/>
                  <a:gd name="connsiteY13" fmla="*/ 4071 h 646101"/>
                  <a:gd name="connsiteX14" fmla="*/ 140939 w 540773"/>
                  <a:gd name="connsiteY14" fmla="*/ 0 h 646101"/>
                  <a:gd name="connsiteX15" fmla="*/ 12864 w 540773"/>
                  <a:gd name="connsiteY15" fmla="*/ 36564 h 646101"/>
                  <a:gd name="connsiteX16" fmla="*/ 0 w 540773"/>
                  <a:gd name="connsiteY16" fmla="*/ 139630 h 646101"/>
                  <a:gd name="connsiteX17" fmla="*/ 30004 w 540773"/>
                  <a:gd name="connsiteY17" fmla="*/ 202935 h 646101"/>
                  <a:gd name="connsiteX18" fmla="*/ 50927 w 540773"/>
                  <a:gd name="connsiteY18" fmla="*/ 384090 h 646101"/>
                  <a:gd name="connsiteX19" fmla="*/ 15188 w 540773"/>
                  <a:gd name="connsiteY19" fmla="*/ 624141 h 646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40773" h="646101">
                    <a:moveTo>
                      <a:pt x="15188" y="624141"/>
                    </a:moveTo>
                    <a:cubicBezTo>
                      <a:pt x="15188" y="624141"/>
                      <a:pt x="55253" y="635941"/>
                      <a:pt x="123593" y="643473"/>
                    </a:cubicBezTo>
                    <a:cubicBezTo>
                      <a:pt x="191924" y="651005"/>
                      <a:pt x="362652" y="640762"/>
                      <a:pt x="363732" y="632686"/>
                    </a:cubicBezTo>
                    <a:cubicBezTo>
                      <a:pt x="364812" y="624602"/>
                      <a:pt x="327012" y="332066"/>
                      <a:pt x="329163" y="317002"/>
                    </a:cubicBezTo>
                    <a:cubicBezTo>
                      <a:pt x="331314" y="301938"/>
                      <a:pt x="332459" y="248259"/>
                      <a:pt x="332459" y="248259"/>
                    </a:cubicBezTo>
                    <a:cubicBezTo>
                      <a:pt x="333308" y="262968"/>
                      <a:pt x="348289" y="323051"/>
                      <a:pt x="366377" y="355791"/>
                    </a:cubicBezTo>
                    <a:cubicBezTo>
                      <a:pt x="372904" y="367625"/>
                      <a:pt x="394832" y="404708"/>
                      <a:pt x="405396" y="396270"/>
                    </a:cubicBezTo>
                    <a:cubicBezTo>
                      <a:pt x="456546" y="355437"/>
                      <a:pt x="535746" y="201542"/>
                      <a:pt x="540773" y="200248"/>
                    </a:cubicBezTo>
                    <a:cubicBezTo>
                      <a:pt x="536546" y="198411"/>
                      <a:pt x="503237" y="183075"/>
                      <a:pt x="498556" y="181526"/>
                    </a:cubicBezTo>
                    <a:cubicBezTo>
                      <a:pt x="494469" y="180157"/>
                      <a:pt x="457568" y="219218"/>
                      <a:pt x="435203" y="243438"/>
                    </a:cubicBezTo>
                    <a:cubicBezTo>
                      <a:pt x="425232" y="254233"/>
                      <a:pt x="418161" y="262078"/>
                      <a:pt x="418161" y="262078"/>
                    </a:cubicBezTo>
                    <a:cubicBezTo>
                      <a:pt x="411701" y="247550"/>
                      <a:pt x="388182" y="156037"/>
                      <a:pt x="380881" y="124368"/>
                    </a:cubicBezTo>
                    <a:cubicBezTo>
                      <a:pt x="364399" y="52938"/>
                      <a:pt x="366929" y="49971"/>
                      <a:pt x="366929" y="49971"/>
                    </a:cubicBezTo>
                    <a:cubicBezTo>
                      <a:pt x="316942" y="34850"/>
                      <a:pt x="241063" y="4071"/>
                      <a:pt x="241063" y="4071"/>
                    </a:cubicBezTo>
                    <a:lnTo>
                      <a:pt x="140939" y="0"/>
                    </a:lnTo>
                    <a:cubicBezTo>
                      <a:pt x="140939" y="0"/>
                      <a:pt x="49048" y="20223"/>
                      <a:pt x="12864" y="36564"/>
                    </a:cubicBezTo>
                    <a:cubicBezTo>
                      <a:pt x="9427" y="38121"/>
                      <a:pt x="9419" y="118551"/>
                      <a:pt x="0" y="139630"/>
                    </a:cubicBezTo>
                    <a:lnTo>
                      <a:pt x="30004" y="202935"/>
                    </a:lnTo>
                    <a:cubicBezTo>
                      <a:pt x="30004" y="202935"/>
                      <a:pt x="47334" y="328325"/>
                      <a:pt x="50927" y="384090"/>
                    </a:cubicBezTo>
                    <a:cubicBezTo>
                      <a:pt x="52583" y="409685"/>
                      <a:pt x="15188" y="624141"/>
                      <a:pt x="15188" y="624141"/>
                    </a:cubicBezTo>
                    <a:close/>
                  </a:path>
                </a:pathLst>
              </a:custGeom>
              <a:solidFill>
                <a:schemeClr val="accent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4" name="任意多边形: 形状 53"/>
              <p:cNvSpPr/>
              <p:nvPr/>
            </p:nvSpPr>
            <p:spPr>
              <a:xfrm>
                <a:off x="9191927" y="6794265"/>
                <a:ext cx="119356" cy="228278"/>
              </a:xfrm>
              <a:custGeom>
                <a:avLst/>
                <a:gdLst>
                  <a:gd name="connsiteX0" fmla="*/ 7893 w 119356"/>
                  <a:gd name="connsiteY0" fmla="*/ 207500 h 228278"/>
                  <a:gd name="connsiteX1" fmla="*/ 30085 w 119356"/>
                  <a:gd name="connsiteY1" fmla="*/ 226182 h 228278"/>
                  <a:gd name="connsiteX2" fmla="*/ 46121 w 119356"/>
                  <a:gd name="connsiteY2" fmla="*/ 227789 h 228278"/>
                  <a:gd name="connsiteX3" fmla="*/ 50043 w 119356"/>
                  <a:gd name="connsiteY3" fmla="*/ 227072 h 228278"/>
                  <a:gd name="connsiteX4" fmla="*/ 50043 w 119356"/>
                  <a:gd name="connsiteY4" fmla="*/ 227055 h 228278"/>
                  <a:gd name="connsiteX5" fmla="*/ 118654 w 119356"/>
                  <a:gd name="connsiteY5" fmla="*/ 214324 h 228278"/>
                  <a:gd name="connsiteX6" fmla="*/ 24918 w 119356"/>
                  <a:gd name="connsiteY6" fmla="*/ 0 h 228278"/>
                  <a:gd name="connsiteX7" fmla="*/ 7893 w 119356"/>
                  <a:gd name="connsiteY7" fmla="*/ 207500 h 228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356" h="228278">
                    <a:moveTo>
                      <a:pt x="7893" y="207500"/>
                    </a:moveTo>
                    <a:cubicBezTo>
                      <a:pt x="10505" y="215939"/>
                      <a:pt x="22380" y="223059"/>
                      <a:pt x="30085" y="226182"/>
                    </a:cubicBezTo>
                    <a:cubicBezTo>
                      <a:pt x="35021" y="228176"/>
                      <a:pt x="40550" y="228827"/>
                      <a:pt x="46121" y="227789"/>
                    </a:cubicBezTo>
                    <a:lnTo>
                      <a:pt x="50043" y="227072"/>
                    </a:lnTo>
                    <a:lnTo>
                      <a:pt x="50043" y="227055"/>
                    </a:lnTo>
                    <a:lnTo>
                      <a:pt x="118654" y="214324"/>
                    </a:lnTo>
                    <a:cubicBezTo>
                      <a:pt x="118654" y="214324"/>
                      <a:pt x="133661" y="41426"/>
                      <a:pt x="24918" y="0"/>
                    </a:cubicBezTo>
                    <a:cubicBezTo>
                      <a:pt x="22050" y="948"/>
                      <a:pt x="-16120" y="130079"/>
                      <a:pt x="7893" y="207500"/>
                    </a:cubicBezTo>
                    <a:close/>
                  </a:path>
                </a:pathLst>
              </a:custGeom>
              <a:solidFill>
                <a:schemeClr val="accent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5" name="任意多边形: 形状 54"/>
              <p:cNvSpPr/>
              <p:nvPr/>
            </p:nvSpPr>
            <p:spPr>
              <a:xfrm>
                <a:off x="9297377" y="6512401"/>
                <a:ext cx="36979" cy="133161"/>
              </a:xfrm>
              <a:custGeom>
                <a:avLst/>
                <a:gdLst>
                  <a:gd name="connsiteX0" fmla="*/ 36979 w 36979"/>
                  <a:gd name="connsiteY0" fmla="*/ 0 h 133161"/>
                  <a:gd name="connsiteX1" fmla="*/ 35512 w 36979"/>
                  <a:gd name="connsiteY1" fmla="*/ 133161 h 133161"/>
                  <a:gd name="connsiteX2" fmla="*/ 36979 w 36979"/>
                  <a:gd name="connsiteY2" fmla="*/ 0 h 133161"/>
                </a:gdLst>
                <a:ahLst/>
                <a:cxnLst>
                  <a:cxn ang="0">
                    <a:pos x="connsiteX0" y="connsiteY0"/>
                  </a:cxn>
                  <a:cxn ang="0">
                    <a:pos x="connsiteX1" y="connsiteY1"/>
                  </a:cxn>
                  <a:cxn ang="0">
                    <a:pos x="connsiteX2" y="connsiteY2"/>
                  </a:cxn>
                </a:cxnLst>
                <a:rect l="l" t="t" r="r" b="b"/>
                <a:pathLst>
                  <a:path w="36979" h="133161">
                    <a:moveTo>
                      <a:pt x="36979" y="0"/>
                    </a:moveTo>
                    <a:cubicBezTo>
                      <a:pt x="36979" y="0"/>
                      <a:pt x="-45237" y="8340"/>
                      <a:pt x="35512" y="133161"/>
                    </a:cubicBezTo>
                    <a:lnTo>
                      <a:pt x="36979" y="0"/>
                    </a:ln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56" name="任意多边形: 形状 55"/>
            <p:cNvSpPr/>
            <p:nvPr/>
          </p:nvSpPr>
          <p:spPr>
            <a:xfrm>
              <a:off x="7735436" y="3614794"/>
              <a:ext cx="26391" cy="17374"/>
            </a:xfrm>
            <a:custGeom>
              <a:avLst/>
              <a:gdLst>
                <a:gd name="connsiteX0" fmla="*/ 20056 w 26391"/>
                <a:gd name="connsiteY0" fmla="*/ 16926 h 17374"/>
                <a:gd name="connsiteX1" fmla="*/ 2479 w 26391"/>
                <a:gd name="connsiteY1" fmla="*/ 8372 h 17374"/>
                <a:gd name="connsiteX2" fmla="*/ 443 w 26391"/>
                <a:gd name="connsiteY2" fmla="*/ 2481 h 17374"/>
                <a:gd name="connsiteX3" fmla="*/ 443 w 26391"/>
                <a:gd name="connsiteY3" fmla="*/ 2481 h 17374"/>
                <a:gd name="connsiteX4" fmla="*/ 6335 w 26391"/>
                <a:gd name="connsiteY4" fmla="*/ 445 h 17374"/>
                <a:gd name="connsiteX5" fmla="*/ 23913 w 26391"/>
                <a:gd name="connsiteY5" fmla="*/ 8999 h 17374"/>
                <a:gd name="connsiteX6" fmla="*/ 25948 w 26391"/>
                <a:gd name="connsiteY6" fmla="*/ 14891 h 17374"/>
                <a:gd name="connsiteX7" fmla="*/ 25948 w 26391"/>
                <a:gd name="connsiteY7" fmla="*/ 14891 h 17374"/>
                <a:gd name="connsiteX8" fmla="*/ 20056 w 26391"/>
                <a:gd name="connsiteY8" fmla="*/ 16926 h 1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74">
                  <a:moveTo>
                    <a:pt x="20056" y="16926"/>
                  </a:moveTo>
                  <a:lnTo>
                    <a:pt x="2479" y="8372"/>
                  </a:lnTo>
                  <a:cubicBezTo>
                    <a:pt x="295" y="7310"/>
                    <a:pt x="-620" y="4672"/>
                    <a:pt x="443" y="2481"/>
                  </a:cubicBezTo>
                  <a:lnTo>
                    <a:pt x="443" y="2481"/>
                  </a:lnTo>
                  <a:cubicBezTo>
                    <a:pt x="1506" y="288"/>
                    <a:pt x="4143" y="-618"/>
                    <a:pt x="6335" y="445"/>
                  </a:cubicBezTo>
                  <a:lnTo>
                    <a:pt x="23913" y="8999"/>
                  </a:lnTo>
                  <a:cubicBezTo>
                    <a:pt x="26096" y="10062"/>
                    <a:pt x="27011" y="12699"/>
                    <a:pt x="25948" y="14891"/>
                  </a:cubicBezTo>
                  <a:lnTo>
                    <a:pt x="25948" y="14891"/>
                  </a:lnTo>
                  <a:cubicBezTo>
                    <a:pt x="24877" y="17083"/>
                    <a:pt x="22240" y="17998"/>
                    <a:pt x="20056" y="16926"/>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7" name="任意多边形: 形状 56"/>
            <p:cNvSpPr/>
            <p:nvPr/>
          </p:nvSpPr>
          <p:spPr>
            <a:xfrm>
              <a:off x="7710714" y="3648203"/>
              <a:ext cx="26391" cy="17368"/>
            </a:xfrm>
            <a:custGeom>
              <a:avLst/>
              <a:gdLst>
                <a:gd name="connsiteX0" fmla="*/ 20056 w 26391"/>
                <a:gd name="connsiteY0" fmla="*/ 16925 h 17368"/>
                <a:gd name="connsiteX1" fmla="*/ 2479 w 26391"/>
                <a:gd name="connsiteY1" fmla="*/ 8371 h 17368"/>
                <a:gd name="connsiteX2" fmla="*/ 443 w 26391"/>
                <a:gd name="connsiteY2" fmla="*/ 2479 h 17368"/>
                <a:gd name="connsiteX3" fmla="*/ 443 w 26391"/>
                <a:gd name="connsiteY3" fmla="*/ 2479 h 17368"/>
                <a:gd name="connsiteX4" fmla="*/ 6335 w 26391"/>
                <a:gd name="connsiteY4" fmla="*/ 444 h 17368"/>
                <a:gd name="connsiteX5" fmla="*/ 23913 w 26391"/>
                <a:gd name="connsiteY5" fmla="*/ 8997 h 17368"/>
                <a:gd name="connsiteX6" fmla="*/ 25948 w 26391"/>
                <a:gd name="connsiteY6" fmla="*/ 14889 h 17368"/>
                <a:gd name="connsiteX7" fmla="*/ 25948 w 26391"/>
                <a:gd name="connsiteY7" fmla="*/ 14889 h 17368"/>
                <a:gd name="connsiteX8" fmla="*/ 20056 w 26391"/>
                <a:gd name="connsiteY8" fmla="*/ 16925 h 17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68">
                  <a:moveTo>
                    <a:pt x="20056" y="16925"/>
                  </a:moveTo>
                  <a:lnTo>
                    <a:pt x="2479" y="8371"/>
                  </a:lnTo>
                  <a:cubicBezTo>
                    <a:pt x="295" y="7308"/>
                    <a:pt x="-620" y="4671"/>
                    <a:pt x="443" y="2479"/>
                  </a:cubicBezTo>
                  <a:lnTo>
                    <a:pt x="443" y="2479"/>
                  </a:lnTo>
                  <a:cubicBezTo>
                    <a:pt x="1506" y="295"/>
                    <a:pt x="4143" y="-620"/>
                    <a:pt x="6335" y="444"/>
                  </a:cubicBezTo>
                  <a:lnTo>
                    <a:pt x="23913" y="8997"/>
                  </a:lnTo>
                  <a:cubicBezTo>
                    <a:pt x="26096" y="10060"/>
                    <a:pt x="27011" y="12697"/>
                    <a:pt x="25948" y="14889"/>
                  </a:cubicBezTo>
                  <a:lnTo>
                    <a:pt x="25948" y="14889"/>
                  </a:lnTo>
                  <a:cubicBezTo>
                    <a:pt x="24877" y="17073"/>
                    <a:pt x="22240" y="17988"/>
                    <a:pt x="20056" y="16925"/>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8" name="任意多边形: 形状 57"/>
            <p:cNvSpPr/>
            <p:nvPr/>
          </p:nvSpPr>
          <p:spPr>
            <a:xfrm>
              <a:off x="7703248" y="3659114"/>
              <a:ext cx="26391" cy="17369"/>
            </a:xfrm>
            <a:custGeom>
              <a:avLst/>
              <a:gdLst>
                <a:gd name="connsiteX0" fmla="*/ 20056 w 26391"/>
                <a:gd name="connsiteY0" fmla="*/ 16925 h 17369"/>
                <a:gd name="connsiteX1" fmla="*/ 2479 w 26391"/>
                <a:gd name="connsiteY1" fmla="*/ 8371 h 17369"/>
                <a:gd name="connsiteX2" fmla="*/ 443 w 26391"/>
                <a:gd name="connsiteY2" fmla="*/ 2479 h 17369"/>
                <a:gd name="connsiteX3" fmla="*/ 443 w 26391"/>
                <a:gd name="connsiteY3" fmla="*/ 2479 h 17369"/>
                <a:gd name="connsiteX4" fmla="*/ 6335 w 26391"/>
                <a:gd name="connsiteY4" fmla="*/ 444 h 17369"/>
                <a:gd name="connsiteX5" fmla="*/ 23913 w 26391"/>
                <a:gd name="connsiteY5" fmla="*/ 8998 h 17369"/>
                <a:gd name="connsiteX6" fmla="*/ 25948 w 26391"/>
                <a:gd name="connsiteY6" fmla="*/ 14889 h 17369"/>
                <a:gd name="connsiteX7" fmla="*/ 25948 w 26391"/>
                <a:gd name="connsiteY7" fmla="*/ 14889 h 17369"/>
                <a:gd name="connsiteX8" fmla="*/ 20056 w 26391"/>
                <a:gd name="connsiteY8" fmla="*/ 16925 h 17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69">
                  <a:moveTo>
                    <a:pt x="20056" y="16925"/>
                  </a:moveTo>
                  <a:lnTo>
                    <a:pt x="2479" y="8371"/>
                  </a:lnTo>
                  <a:cubicBezTo>
                    <a:pt x="295" y="7308"/>
                    <a:pt x="-620" y="4671"/>
                    <a:pt x="443" y="2479"/>
                  </a:cubicBezTo>
                  <a:lnTo>
                    <a:pt x="443" y="2479"/>
                  </a:lnTo>
                  <a:cubicBezTo>
                    <a:pt x="1506" y="295"/>
                    <a:pt x="4143" y="-620"/>
                    <a:pt x="6335" y="444"/>
                  </a:cubicBezTo>
                  <a:lnTo>
                    <a:pt x="23913" y="8998"/>
                  </a:lnTo>
                  <a:cubicBezTo>
                    <a:pt x="26096" y="10060"/>
                    <a:pt x="27011" y="12697"/>
                    <a:pt x="25948" y="14889"/>
                  </a:cubicBezTo>
                  <a:lnTo>
                    <a:pt x="25948" y="14889"/>
                  </a:lnTo>
                  <a:cubicBezTo>
                    <a:pt x="24885" y="17081"/>
                    <a:pt x="22248" y="17988"/>
                    <a:pt x="20056" y="16925"/>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59" name="任意多边形: 形状 58"/>
            <p:cNvSpPr/>
            <p:nvPr/>
          </p:nvSpPr>
          <p:spPr>
            <a:xfrm>
              <a:off x="7749635" y="3635842"/>
              <a:ext cx="26391" cy="17368"/>
            </a:xfrm>
            <a:custGeom>
              <a:avLst/>
              <a:gdLst>
                <a:gd name="connsiteX0" fmla="*/ 20056 w 26391"/>
                <a:gd name="connsiteY0" fmla="*/ 16925 h 17368"/>
                <a:gd name="connsiteX1" fmla="*/ 2479 w 26391"/>
                <a:gd name="connsiteY1" fmla="*/ 8371 h 17368"/>
                <a:gd name="connsiteX2" fmla="*/ 443 w 26391"/>
                <a:gd name="connsiteY2" fmla="*/ 2479 h 17368"/>
                <a:gd name="connsiteX3" fmla="*/ 443 w 26391"/>
                <a:gd name="connsiteY3" fmla="*/ 2479 h 17368"/>
                <a:gd name="connsiteX4" fmla="*/ 6335 w 26391"/>
                <a:gd name="connsiteY4" fmla="*/ 444 h 17368"/>
                <a:gd name="connsiteX5" fmla="*/ 23913 w 26391"/>
                <a:gd name="connsiteY5" fmla="*/ 8997 h 17368"/>
                <a:gd name="connsiteX6" fmla="*/ 25948 w 26391"/>
                <a:gd name="connsiteY6" fmla="*/ 14889 h 17368"/>
                <a:gd name="connsiteX7" fmla="*/ 25948 w 26391"/>
                <a:gd name="connsiteY7" fmla="*/ 14889 h 17368"/>
                <a:gd name="connsiteX8" fmla="*/ 20056 w 26391"/>
                <a:gd name="connsiteY8" fmla="*/ 16925 h 17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68">
                  <a:moveTo>
                    <a:pt x="20056" y="16925"/>
                  </a:moveTo>
                  <a:lnTo>
                    <a:pt x="2479" y="8371"/>
                  </a:lnTo>
                  <a:cubicBezTo>
                    <a:pt x="295" y="7308"/>
                    <a:pt x="-620" y="4671"/>
                    <a:pt x="443" y="2479"/>
                  </a:cubicBezTo>
                  <a:lnTo>
                    <a:pt x="443" y="2479"/>
                  </a:lnTo>
                  <a:cubicBezTo>
                    <a:pt x="1506" y="295"/>
                    <a:pt x="4143" y="-620"/>
                    <a:pt x="6335" y="444"/>
                  </a:cubicBezTo>
                  <a:lnTo>
                    <a:pt x="23913" y="8997"/>
                  </a:lnTo>
                  <a:cubicBezTo>
                    <a:pt x="26096" y="10060"/>
                    <a:pt x="27011" y="12697"/>
                    <a:pt x="25948" y="14889"/>
                  </a:cubicBezTo>
                  <a:lnTo>
                    <a:pt x="25948" y="14889"/>
                  </a:lnTo>
                  <a:cubicBezTo>
                    <a:pt x="24877" y="17073"/>
                    <a:pt x="22240" y="17988"/>
                    <a:pt x="20056" y="16925"/>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0" name="任意多边形: 形状 59"/>
            <p:cNvSpPr/>
            <p:nvPr/>
          </p:nvSpPr>
          <p:spPr>
            <a:xfrm>
              <a:off x="7741353" y="3647016"/>
              <a:ext cx="26391" cy="17369"/>
            </a:xfrm>
            <a:custGeom>
              <a:avLst/>
              <a:gdLst>
                <a:gd name="connsiteX0" fmla="*/ 20056 w 26391"/>
                <a:gd name="connsiteY0" fmla="*/ 16925 h 17369"/>
                <a:gd name="connsiteX1" fmla="*/ 2479 w 26391"/>
                <a:gd name="connsiteY1" fmla="*/ 8371 h 17369"/>
                <a:gd name="connsiteX2" fmla="*/ 443 w 26391"/>
                <a:gd name="connsiteY2" fmla="*/ 2479 h 17369"/>
                <a:gd name="connsiteX3" fmla="*/ 443 w 26391"/>
                <a:gd name="connsiteY3" fmla="*/ 2479 h 17369"/>
                <a:gd name="connsiteX4" fmla="*/ 6336 w 26391"/>
                <a:gd name="connsiteY4" fmla="*/ 443 h 17369"/>
                <a:gd name="connsiteX5" fmla="*/ 23913 w 26391"/>
                <a:gd name="connsiteY5" fmla="*/ 8997 h 17369"/>
                <a:gd name="connsiteX6" fmla="*/ 25948 w 26391"/>
                <a:gd name="connsiteY6" fmla="*/ 14889 h 17369"/>
                <a:gd name="connsiteX7" fmla="*/ 25948 w 26391"/>
                <a:gd name="connsiteY7" fmla="*/ 14889 h 17369"/>
                <a:gd name="connsiteX8" fmla="*/ 20056 w 26391"/>
                <a:gd name="connsiteY8" fmla="*/ 16925 h 17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69">
                  <a:moveTo>
                    <a:pt x="20056" y="16925"/>
                  </a:moveTo>
                  <a:lnTo>
                    <a:pt x="2479" y="8371"/>
                  </a:lnTo>
                  <a:cubicBezTo>
                    <a:pt x="295" y="7308"/>
                    <a:pt x="-620" y="4671"/>
                    <a:pt x="443" y="2479"/>
                  </a:cubicBezTo>
                  <a:lnTo>
                    <a:pt x="443" y="2479"/>
                  </a:lnTo>
                  <a:cubicBezTo>
                    <a:pt x="1507" y="295"/>
                    <a:pt x="4143" y="-619"/>
                    <a:pt x="6336" y="443"/>
                  </a:cubicBezTo>
                  <a:lnTo>
                    <a:pt x="23913" y="8997"/>
                  </a:lnTo>
                  <a:cubicBezTo>
                    <a:pt x="26096" y="10060"/>
                    <a:pt x="27011" y="12697"/>
                    <a:pt x="25948" y="14889"/>
                  </a:cubicBezTo>
                  <a:lnTo>
                    <a:pt x="25948" y="14889"/>
                  </a:lnTo>
                  <a:cubicBezTo>
                    <a:pt x="24877" y="17082"/>
                    <a:pt x="22240" y="17988"/>
                    <a:pt x="20056" y="16925"/>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1" name="任意多边形: 形状 60"/>
            <p:cNvSpPr/>
            <p:nvPr/>
          </p:nvSpPr>
          <p:spPr>
            <a:xfrm>
              <a:off x="7715280" y="3680811"/>
              <a:ext cx="26391" cy="17369"/>
            </a:xfrm>
            <a:custGeom>
              <a:avLst/>
              <a:gdLst>
                <a:gd name="connsiteX0" fmla="*/ 20056 w 26391"/>
                <a:gd name="connsiteY0" fmla="*/ 16925 h 17369"/>
                <a:gd name="connsiteX1" fmla="*/ 2479 w 26391"/>
                <a:gd name="connsiteY1" fmla="*/ 8371 h 17369"/>
                <a:gd name="connsiteX2" fmla="*/ 444 w 26391"/>
                <a:gd name="connsiteY2" fmla="*/ 2479 h 17369"/>
                <a:gd name="connsiteX3" fmla="*/ 444 w 26391"/>
                <a:gd name="connsiteY3" fmla="*/ 2479 h 17369"/>
                <a:gd name="connsiteX4" fmla="*/ 6336 w 26391"/>
                <a:gd name="connsiteY4" fmla="*/ 444 h 17369"/>
                <a:gd name="connsiteX5" fmla="*/ 23913 w 26391"/>
                <a:gd name="connsiteY5" fmla="*/ 8998 h 17369"/>
                <a:gd name="connsiteX6" fmla="*/ 25948 w 26391"/>
                <a:gd name="connsiteY6" fmla="*/ 14889 h 17369"/>
                <a:gd name="connsiteX7" fmla="*/ 25948 w 26391"/>
                <a:gd name="connsiteY7" fmla="*/ 14889 h 17369"/>
                <a:gd name="connsiteX8" fmla="*/ 20056 w 26391"/>
                <a:gd name="connsiteY8" fmla="*/ 16925 h 17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91" h="17369">
                  <a:moveTo>
                    <a:pt x="20056" y="16925"/>
                  </a:moveTo>
                  <a:lnTo>
                    <a:pt x="2479" y="8371"/>
                  </a:lnTo>
                  <a:cubicBezTo>
                    <a:pt x="295" y="7308"/>
                    <a:pt x="-620" y="4671"/>
                    <a:pt x="444" y="2479"/>
                  </a:cubicBezTo>
                  <a:lnTo>
                    <a:pt x="444" y="2479"/>
                  </a:lnTo>
                  <a:cubicBezTo>
                    <a:pt x="1507" y="295"/>
                    <a:pt x="4143" y="-620"/>
                    <a:pt x="6336" y="444"/>
                  </a:cubicBezTo>
                  <a:lnTo>
                    <a:pt x="23913" y="8998"/>
                  </a:lnTo>
                  <a:cubicBezTo>
                    <a:pt x="26096" y="10060"/>
                    <a:pt x="27011" y="12697"/>
                    <a:pt x="25948" y="14889"/>
                  </a:cubicBezTo>
                  <a:lnTo>
                    <a:pt x="25948" y="14889"/>
                  </a:lnTo>
                  <a:cubicBezTo>
                    <a:pt x="24885" y="17081"/>
                    <a:pt x="22248" y="17988"/>
                    <a:pt x="20056" y="16925"/>
                  </a:cubicBez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2" name="任意多边形: 形状 61"/>
            <p:cNvSpPr/>
            <p:nvPr/>
          </p:nvSpPr>
          <p:spPr>
            <a:xfrm>
              <a:off x="10674199" y="4728695"/>
              <a:ext cx="96236" cy="212691"/>
            </a:xfrm>
            <a:custGeom>
              <a:avLst/>
              <a:gdLst>
                <a:gd name="connsiteX0" fmla="*/ 68816 w 96236"/>
                <a:gd name="connsiteY0" fmla="*/ 0 h 212691"/>
                <a:gd name="connsiteX1" fmla="*/ 33678 w 96236"/>
                <a:gd name="connsiteY1" fmla="*/ 84920 h 212691"/>
                <a:gd name="connsiteX2" fmla="*/ 10233 w 96236"/>
                <a:gd name="connsiteY2" fmla="*/ 107450 h 212691"/>
                <a:gd name="connsiteX3" fmla="*/ 1721 w 96236"/>
                <a:gd name="connsiteY3" fmla="*/ 118212 h 212691"/>
                <a:gd name="connsiteX4" fmla="*/ 864 w 96236"/>
                <a:gd name="connsiteY4" fmla="*/ 128942 h 212691"/>
                <a:gd name="connsiteX5" fmla="*/ 95730 w 96236"/>
                <a:gd name="connsiteY5" fmla="*/ 212140 h 212691"/>
                <a:gd name="connsiteX6" fmla="*/ 73562 w 96236"/>
                <a:gd name="connsiteY6" fmla="*/ 178015 h 212691"/>
                <a:gd name="connsiteX7" fmla="*/ 49549 w 96236"/>
                <a:gd name="connsiteY7" fmla="*/ 135880 h 212691"/>
                <a:gd name="connsiteX8" fmla="*/ 49549 w 96236"/>
                <a:gd name="connsiteY8" fmla="*/ 135880 h 212691"/>
                <a:gd name="connsiteX9" fmla="*/ 58268 w 96236"/>
                <a:gd name="connsiteY9" fmla="*/ 96614 h 212691"/>
                <a:gd name="connsiteX10" fmla="*/ 86887 w 96236"/>
                <a:gd name="connsiteY10" fmla="*/ 42324 h 212691"/>
                <a:gd name="connsiteX11" fmla="*/ 68816 w 96236"/>
                <a:gd name="connsiteY11" fmla="*/ 0 h 212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6236" h="212691">
                  <a:moveTo>
                    <a:pt x="68816" y="0"/>
                  </a:moveTo>
                  <a:cubicBezTo>
                    <a:pt x="68816" y="0"/>
                    <a:pt x="39529" y="72905"/>
                    <a:pt x="33678" y="84920"/>
                  </a:cubicBezTo>
                  <a:cubicBezTo>
                    <a:pt x="28841" y="94842"/>
                    <a:pt x="19298" y="101154"/>
                    <a:pt x="10233" y="107450"/>
                  </a:cubicBezTo>
                  <a:cubicBezTo>
                    <a:pt x="7333" y="109469"/>
                    <a:pt x="4292" y="114216"/>
                    <a:pt x="1721" y="118212"/>
                  </a:cubicBezTo>
                  <a:cubicBezTo>
                    <a:pt x="-348" y="121426"/>
                    <a:pt x="-446" y="125349"/>
                    <a:pt x="864" y="128942"/>
                  </a:cubicBezTo>
                  <a:cubicBezTo>
                    <a:pt x="23863" y="191637"/>
                    <a:pt x="94090" y="216845"/>
                    <a:pt x="95730" y="212140"/>
                  </a:cubicBezTo>
                  <a:cubicBezTo>
                    <a:pt x="98697" y="203652"/>
                    <a:pt x="88280" y="186561"/>
                    <a:pt x="73562" y="178015"/>
                  </a:cubicBezTo>
                  <a:cubicBezTo>
                    <a:pt x="58746" y="169412"/>
                    <a:pt x="50201" y="153004"/>
                    <a:pt x="49549" y="135880"/>
                  </a:cubicBezTo>
                  <a:lnTo>
                    <a:pt x="49549" y="135880"/>
                  </a:lnTo>
                  <a:cubicBezTo>
                    <a:pt x="49030" y="122259"/>
                    <a:pt x="52038" y="108736"/>
                    <a:pt x="58268" y="96614"/>
                  </a:cubicBezTo>
                  <a:lnTo>
                    <a:pt x="86887" y="42324"/>
                  </a:lnTo>
                  <a:lnTo>
                    <a:pt x="68816" y="0"/>
                  </a:lnTo>
                  <a:close/>
                </a:path>
              </a:pathLst>
            </a:custGeom>
            <a:solidFill>
              <a:srgbClr val="FA96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3" name="任意多边形: 形状 62"/>
            <p:cNvSpPr/>
            <p:nvPr/>
          </p:nvSpPr>
          <p:spPr>
            <a:xfrm>
              <a:off x="10844012" y="4804121"/>
              <a:ext cx="150004" cy="235846"/>
            </a:xfrm>
            <a:custGeom>
              <a:avLst/>
              <a:gdLst>
                <a:gd name="connsiteX0" fmla="*/ 0 w 150004"/>
                <a:gd name="connsiteY0" fmla="*/ 15839 h 235846"/>
                <a:gd name="connsiteX1" fmla="*/ 17528 w 150004"/>
                <a:gd name="connsiteY1" fmla="*/ 93713 h 235846"/>
                <a:gd name="connsiteX2" fmla="*/ 8060 w 150004"/>
                <a:gd name="connsiteY2" fmla="*/ 164056 h 235846"/>
                <a:gd name="connsiteX3" fmla="*/ 8051 w 150004"/>
                <a:gd name="connsiteY3" fmla="*/ 164064 h 235846"/>
                <a:gd name="connsiteX4" fmla="*/ 20206 w 150004"/>
                <a:gd name="connsiteY4" fmla="*/ 195626 h 235846"/>
                <a:gd name="connsiteX5" fmla="*/ 145999 w 150004"/>
                <a:gd name="connsiteY5" fmla="*/ 235618 h 235846"/>
                <a:gd name="connsiteX6" fmla="*/ 80082 w 150004"/>
                <a:gd name="connsiteY6" fmla="*/ 167582 h 235846"/>
                <a:gd name="connsiteX7" fmla="*/ 44565 w 150004"/>
                <a:gd name="connsiteY7" fmla="*/ 0 h 235846"/>
                <a:gd name="connsiteX8" fmla="*/ 6164 w 150004"/>
                <a:gd name="connsiteY8" fmla="*/ 9667 h 235846"/>
                <a:gd name="connsiteX9" fmla="*/ 0 w 150004"/>
                <a:gd name="connsiteY9" fmla="*/ 15839 h 235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004" h="235846">
                  <a:moveTo>
                    <a:pt x="0" y="15839"/>
                  </a:moveTo>
                  <a:lnTo>
                    <a:pt x="17528" y="93713"/>
                  </a:lnTo>
                  <a:cubicBezTo>
                    <a:pt x="22884" y="117521"/>
                    <a:pt x="19514" y="142506"/>
                    <a:pt x="8060" y="164056"/>
                  </a:cubicBezTo>
                  <a:cubicBezTo>
                    <a:pt x="8060" y="164064"/>
                    <a:pt x="8051" y="164064"/>
                    <a:pt x="8051" y="164064"/>
                  </a:cubicBezTo>
                  <a:cubicBezTo>
                    <a:pt x="1616" y="176112"/>
                    <a:pt x="7343" y="191036"/>
                    <a:pt x="20206" y="195626"/>
                  </a:cubicBezTo>
                  <a:cubicBezTo>
                    <a:pt x="61780" y="210459"/>
                    <a:pt x="142406" y="238667"/>
                    <a:pt x="145999" y="235618"/>
                  </a:cubicBezTo>
                  <a:cubicBezTo>
                    <a:pt x="164318" y="220084"/>
                    <a:pt x="115879" y="194497"/>
                    <a:pt x="80082" y="167582"/>
                  </a:cubicBezTo>
                  <a:cubicBezTo>
                    <a:pt x="55937" y="149437"/>
                    <a:pt x="46708" y="64863"/>
                    <a:pt x="44565" y="0"/>
                  </a:cubicBezTo>
                  <a:lnTo>
                    <a:pt x="6164" y="9667"/>
                  </a:lnTo>
                  <a:cubicBezTo>
                    <a:pt x="3173" y="10515"/>
                    <a:pt x="832" y="12847"/>
                    <a:pt x="0" y="15839"/>
                  </a:cubicBezTo>
                  <a:close/>
                </a:path>
              </a:pathLst>
            </a:custGeom>
            <a:solidFill>
              <a:srgbClr val="FA96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4" name="任意多边形: 形状 63"/>
            <p:cNvSpPr/>
            <p:nvPr/>
          </p:nvSpPr>
          <p:spPr>
            <a:xfrm>
              <a:off x="10847357" y="4967263"/>
              <a:ext cx="148539" cy="75878"/>
            </a:xfrm>
            <a:custGeom>
              <a:avLst/>
              <a:gdLst>
                <a:gd name="connsiteX0" fmla="*/ 70318 w 148539"/>
                <a:gd name="connsiteY0" fmla="*/ 29749 h 75878"/>
                <a:gd name="connsiteX1" fmla="*/ 123701 w 148539"/>
                <a:gd name="connsiteY1" fmla="*/ 39382 h 75878"/>
                <a:gd name="connsiteX2" fmla="*/ 129164 w 148539"/>
                <a:gd name="connsiteY2" fmla="*/ 41623 h 75878"/>
                <a:gd name="connsiteX3" fmla="*/ 144410 w 148539"/>
                <a:gd name="connsiteY3" fmla="*/ 75649 h 75878"/>
                <a:gd name="connsiteX4" fmla="*/ 8843 w 148539"/>
                <a:gd name="connsiteY4" fmla="*/ 32155 h 75878"/>
                <a:gd name="connsiteX5" fmla="*/ 1608 w 148539"/>
                <a:gd name="connsiteY5" fmla="*/ 13185 h 75878"/>
                <a:gd name="connsiteX6" fmla="*/ 8646 w 148539"/>
                <a:gd name="connsiteY6" fmla="*/ 0 h 75878"/>
                <a:gd name="connsiteX7" fmla="*/ 70318 w 148539"/>
                <a:gd name="connsiteY7" fmla="*/ 29749 h 7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8539" h="75878">
                  <a:moveTo>
                    <a:pt x="70318" y="29749"/>
                  </a:moveTo>
                  <a:cubicBezTo>
                    <a:pt x="87533" y="35418"/>
                    <a:pt x="106404" y="37248"/>
                    <a:pt x="123701" y="39382"/>
                  </a:cubicBezTo>
                  <a:cubicBezTo>
                    <a:pt x="125687" y="39629"/>
                    <a:pt x="127582" y="40396"/>
                    <a:pt x="129164" y="41623"/>
                  </a:cubicBezTo>
                  <a:cubicBezTo>
                    <a:pt x="145753" y="54479"/>
                    <a:pt x="154125" y="67409"/>
                    <a:pt x="144410" y="75649"/>
                  </a:cubicBezTo>
                  <a:cubicBezTo>
                    <a:pt x="140504" y="78962"/>
                    <a:pt x="45786" y="45414"/>
                    <a:pt x="8843" y="32155"/>
                  </a:cubicBezTo>
                  <a:cubicBezTo>
                    <a:pt x="1114" y="29386"/>
                    <a:pt x="-2257" y="20428"/>
                    <a:pt x="1608" y="13185"/>
                  </a:cubicBezTo>
                  <a:lnTo>
                    <a:pt x="8646" y="0"/>
                  </a:lnTo>
                  <a:cubicBezTo>
                    <a:pt x="27953" y="12295"/>
                    <a:pt x="48514" y="22571"/>
                    <a:pt x="70318" y="29749"/>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5" name="任意多边形: 形状 64"/>
            <p:cNvSpPr/>
            <p:nvPr/>
          </p:nvSpPr>
          <p:spPr>
            <a:xfrm>
              <a:off x="10740576" y="3952604"/>
              <a:ext cx="240529" cy="819115"/>
            </a:xfrm>
            <a:custGeom>
              <a:avLst/>
              <a:gdLst>
                <a:gd name="connsiteX0" fmla="*/ 136118 w 240529"/>
                <a:gd name="connsiteY0" fmla="*/ 478 h 819115"/>
                <a:gd name="connsiteX1" fmla="*/ 59366 w 240529"/>
                <a:gd name="connsiteY1" fmla="*/ 118459 h 819115"/>
                <a:gd name="connsiteX2" fmla="*/ 130169 w 240529"/>
                <a:gd name="connsiteY2" fmla="*/ 369405 h 819115"/>
                <a:gd name="connsiteX3" fmla="*/ 113119 w 240529"/>
                <a:gd name="connsiteY3" fmla="*/ 478033 h 819115"/>
                <a:gd name="connsiteX4" fmla="*/ 102736 w 240529"/>
                <a:gd name="connsiteY4" fmla="*/ 493188 h 819115"/>
                <a:gd name="connsiteX5" fmla="*/ 0 w 240529"/>
                <a:gd name="connsiteY5" fmla="*/ 781917 h 819115"/>
                <a:gd name="connsiteX6" fmla="*/ 21071 w 240529"/>
                <a:gd name="connsiteY6" fmla="*/ 819115 h 819115"/>
                <a:gd name="connsiteX7" fmla="*/ 187317 w 240529"/>
                <a:gd name="connsiteY7" fmla="*/ 539113 h 819115"/>
                <a:gd name="connsiteX8" fmla="*/ 211990 w 240529"/>
                <a:gd name="connsiteY8" fmla="*/ 488137 h 819115"/>
                <a:gd name="connsiteX9" fmla="*/ 234520 w 240529"/>
                <a:gd name="connsiteY9" fmla="*/ 109172 h 819115"/>
                <a:gd name="connsiteX10" fmla="*/ 136118 w 240529"/>
                <a:gd name="connsiteY10" fmla="*/ 478 h 81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0529" h="819115">
                  <a:moveTo>
                    <a:pt x="136118" y="478"/>
                  </a:moveTo>
                  <a:cubicBezTo>
                    <a:pt x="90326" y="6732"/>
                    <a:pt x="51315" y="59514"/>
                    <a:pt x="59366" y="118459"/>
                  </a:cubicBezTo>
                  <a:cubicBezTo>
                    <a:pt x="63988" y="152329"/>
                    <a:pt x="95509" y="273566"/>
                    <a:pt x="130169" y="369405"/>
                  </a:cubicBezTo>
                  <a:cubicBezTo>
                    <a:pt x="143469" y="406183"/>
                    <a:pt x="138039" y="447889"/>
                    <a:pt x="113119" y="478033"/>
                  </a:cubicBezTo>
                  <a:cubicBezTo>
                    <a:pt x="109056" y="482945"/>
                    <a:pt x="105537" y="488021"/>
                    <a:pt x="102736" y="493188"/>
                  </a:cubicBezTo>
                  <a:cubicBezTo>
                    <a:pt x="88282" y="519797"/>
                    <a:pt x="32658" y="677013"/>
                    <a:pt x="0" y="781917"/>
                  </a:cubicBezTo>
                  <a:cubicBezTo>
                    <a:pt x="2596" y="795654"/>
                    <a:pt x="10796" y="813058"/>
                    <a:pt x="21071" y="819115"/>
                  </a:cubicBezTo>
                  <a:cubicBezTo>
                    <a:pt x="78525" y="730034"/>
                    <a:pt x="171941" y="567420"/>
                    <a:pt x="187317" y="539113"/>
                  </a:cubicBezTo>
                  <a:cubicBezTo>
                    <a:pt x="195855" y="523390"/>
                    <a:pt x="205183" y="505211"/>
                    <a:pt x="211990" y="488137"/>
                  </a:cubicBezTo>
                  <a:cubicBezTo>
                    <a:pt x="249188" y="438907"/>
                    <a:pt x="241986" y="163858"/>
                    <a:pt x="234520" y="109172"/>
                  </a:cubicBezTo>
                  <a:cubicBezTo>
                    <a:pt x="226477" y="50235"/>
                    <a:pt x="181911" y="-5769"/>
                    <a:pt x="136118" y="478"/>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6" name="任意多边形: 形状 65"/>
            <p:cNvSpPr/>
            <p:nvPr/>
          </p:nvSpPr>
          <p:spPr>
            <a:xfrm>
              <a:off x="10889162" y="3480496"/>
              <a:ext cx="60940" cy="80733"/>
            </a:xfrm>
            <a:custGeom>
              <a:avLst/>
              <a:gdLst>
                <a:gd name="connsiteX0" fmla="*/ 0 w 60940"/>
                <a:gd name="connsiteY0" fmla="*/ 22142 h 80733"/>
                <a:gd name="connsiteX1" fmla="*/ 34841 w 60940"/>
                <a:gd name="connsiteY1" fmla="*/ 80733 h 80733"/>
                <a:gd name="connsiteX2" fmla="*/ 60816 w 60940"/>
                <a:gd name="connsiteY2" fmla="*/ 14058 h 80733"/>
                <a:gd name="connsiteX3" fmla="*/ 0 w 60940"/>
                <a:gd name="connsiteY3" fmla="*/ 22142 h 80733"/>
              </a:gdLst>
              <a:ahLst/>
              <a:cxnLst>
                <a:cxn ang="0">
                  <a:pos x="connsiteX0" y="connsiteY0"/>
                </a:cxn>
                <a:cxn ang="0">
                  <a:pos x="connsiteX1" y="connsiteY1"/>
                </a:cxn>
                <a:cxn ang="0">
                  <a:pos x="connsiteX2" y="connsiteY2"/>
                </a:cxn>
                <a:cxn ang="0">
                  <a:pos x="connsiteX3" y="connsiteY3"/>
                </a:cxn>
              </a:cxnLst>
              <a:rect l="l" t="t" r="r" b="b"/>
              <a:pathLst>
                <a:path w="60940" h="80733">
                  <a:moveTo>
                    <a:pt x="0" y="22142"/>
                  </a:moveTo>
                  <a:cubicBezTo>
                    <a:pt x="0" y="22142"/>
                    <a:pt x="39662" y="47103"/>
                    <a:pt x="34841" y="80733"/>
                  </a:cubicBezTo>
                  <a:cubicBezTo>
                    <a:pt x="34841" y="80733"/>
                    <a:pt x="56028" y="65727"/>
                    <a:pt x="60816" y="14058"/>
                  </a:cubicBezTo>
                  <a:cubicBezTo>
                    <a:pt x="64145" y="-21748"/>
                    <a:pt x="0" y="22142"/>
                    <a:pt x="0" y="22142"/>
                  </a:cubicBez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7" name="任意多边形: 形状 66"/>
            <p:cNvSpPr/>
            <p:nvPr/>
          </p:nvSpPr>
          <p:spPr>
            <a:xfrm>
              <a:off x="10911964" y="3677324"/>
              <a:ext cx="254314" cy="167451"/>
            </a:xfrm>
            <a:custGeom>
              <a:avLst/>
              <a:gdLst>
                <a:gd name="connsiteX0" fmla="*/ 57701 w 254314"/>
                <a:gd name="connsiteY0" fmla="*/ 30235 h 167451"/>
                <a:gd name="connsiteX1" fmla="*/ 66543 w 254314"/>
                <a:gd name="connsiteY1" fmla="*/ 91035 h 167451"/>
                <a:gd name="connsiteX2" fmla="*/ 107449 w 254314"/>
                <a:gd name="connsiteY2" fmla="*/ 126263 h 167451"/>
                <a:gd name="connsiteX3" fmla="*/ 173753 w 254314"/>
                <a:gd name="connsiteY3" fmla="*/ 127426 h 167451"/>
                <a:gd name="connsiteX4" fmla="*/ 242488 w 254314"/>
                <a:gd name="connsiteY4" fmla="*/ 104904 h 167451"/>
                <a:gd name="connsiteX5" fmla="*/ 242570 w 254314"/>
                <a:gd name="connsiteY5" fmla="*/ 104862 h 167451"/>
                <a:gd name="connsiteX6" fmla="*/ 253555 w 254314"/>
                <a:gd name="connsiteY6" fmla="*/ 108925 h 167451"/>
                <a:gd name="connsiteX7" fmla="*/ 250802 w 254314"/>
                <a:gd name="connsiteY7" fmla="*/ 119152 h 167451"/>
                <a:gd name="connsiteX8" fmla="*/ 181540 w 254314"/>
                <a:gd name="connsiteY8" fmla="*/ 155831 h 167451"/>
                <a:gd name="connsiteX9" fmla="*/ 98969 w 254314"/>
                <a:gd name="connsiteY9" fmla="*/ 166025 h 167451"/>
                <a:gd name="connsiteX10" fmla="*/ 55533 w 254314"/>
                <a:gd name="connsiteY10" fmla="*/ 149741 h 167451"/>
                <a:gd name="connsiteX11" fmla="*/ 22332 w 254314"/>
                <a:gd name="connsiteY11" fmla="*/ 115213 h 167451"/>
                <a:gd name="connsiteX12" fmla="*/ 32 w 254314"/>
                <a:gd name="connsiteY12" fmla="*/ 30226 h 167451"/>
                <a:gd name="connsiteX13" fmla="*/ 27523 w 254314"/>
                <a:gd name="connsiteY13" fmla="*/ 33 h 167451"/>
                <a:gd name="connsiteX14" fmla="*/ 57717 w 254314"/>
                <a:gd name="connsiteY14" fmla="*/ 27523 h 167451"/>
                <a:gd name="connsiteX15" fmla="*/ 57733 w 254314"/>
                <a:gd name="connsiteY15" fmla="*/ 29814 h 167451"/>
                <a:gd name="connsiteX16" fmla="*/ 57701 w 254314"/>
                <a:gd name="connsiteY16" fmla="*/ 30235 h 167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4314" h="167451">
                  <a:moveTo>
                    <a:pt x="57701" y="30235"/>
                  </a:moveTo>
                  <a:cubicBezTo>
                    <a:pt x="56942" y="52271"/>
                    <a:pt x="58755" y="74001"/>
                    <a:pt x="66543" y="91035"/>
                  </a:cubicBezTo>
                  <a:cubicBezTo>
                    <a:pt x="74091" y="108002"/>
                    <a:pt x="87622" y="120388"/>
                    <a:pt x="107449" y="126263"/>
                  </a:cubicBezTo>
                  <a:cubicBezTo>
                    <a:pt x="127086" y="132353"/>
                    <a:pt x="150654" y="131620"/>
                    <a:pt x="173753" y="127426"/>
                  </a:cubicBezTo>
                  <a:cubicBezTo>
                    <a:pt x="196958" y="123033"/>
                    <a:pt x="220164" y="115163"/>
                    <a:pt x="242488" y="104904"/>
                  </a:cubicBezTo>
                  <a:lnTo>
                    <a:pt x="242570" y="104862"/>
                  </a:lnTo>
                  <a:cubicBezTo>
                    <a:pt x="246723" y="102950"/>
                    <a:pt x="251643" y="104772"/>
                    <a:pt x="253555" y="108925"/>
                  </a:cubicBezTo>
                  <a:cubicBezTo>
                    <a:pt x="255252" y="112609"/>
                    <a:pt x="254008" y="116894"/>
                    <a:pt x="250802" y="119152"/>
                  </a:cubicBezTo>
                  <a:cubicBezTo>
                    <a:pt x="229715" y="134018"/>
                    <a:pt x="206748" y="146849"/>
                    <a:pt x="181540" y="155831"/>
                  </a:cubicBezTo>
                  <a:cubicBezTo>
                    <a:pt x="156431" y="164780"/>
                    <a:pt x="128693" y="170186"/>
                    <a:pt x="98969" y="166025"/>
                  </a:cubicBezTo>
                  <a:cubicBezTo>
                    <a:pt x="84186" y="163973"/>
                    <a:pt x="69007" y="158658"/>
                    <a:pt x="55533" y="149741"/>
                  </a:cubicBezTo>
                  <a:cubicBezTo>
                    <a:pt x="42027" y="140940"/>
                    <a:pt x="30515" y="128727"/>
                    <a:pt x="22332" y="115213"/>
                  </a:cubicBezTo>
                  <a:cubicBezTo>
                    <a:pt x="5917" y="87788"/>
                    <a:pt x="1335" y="58063"/>
                    <a:pt x="32" y="30226"/>
                  </a:cubicBezTo>
                  <a:cubicBezTo>
                    <a:pt x="-717" y="14297"/>
                    <a:pt x="11594" y="782"/>
                    <a:pt x="27523" y="33"/>
                  </a:cubicBezTo>
                  <a:cubicBezTo>
                    <a:pt x="43453" y="-717"/>
                    <a:pt x="56967" y="11594"/>
                    <a:pt x="57717" y="27523"/>
                  </a:cubicBezTo>
                  <a:cubicBezTo>
                    <a:pt x="57750" y="28290"/>
                    <a:pt x="57758" y="29056"/>
                    <a:pt x="57733" y="29814"/>
                  </a:cubicBezTo>
                  <a:lnTo>
                    <a:pt x="57701" y="30235"/>
                  </a:lnTo>
                  <a:close/>
                </a:path>
              </a:pathLst>
            </a:custGeom>
            <a:solidFill>
              <a:srgbClr val="EFA8A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8" name="任意多边形: 形状 67"/>
            <p:cNvSpPr/>
            <p:nvPr/>
          </p:nvSpPr>
          <p:spPr>
            <a:xfrm>
              <a:off x="10757491" y="3662170"/>
              <a:ext cx="221303" cy="219647"/>
            </a:xfrm>
            <a:custGeom>
              <a:avLst/>
              <a:gdLst>
                <a:gd name="connsiteX0" fmla="*/ 176072 w 221303"/>
                <a:gd name="connsiteY0" fmla="*/ 219647 h 219647"/>
                <a:gd name="connsiteX1" fmla="*/ 221139 w 221303"/>
                <a:gd name="connsiteY1" fmla="*/ 37446 h 219647"/>
                <a:gd name="connsiteX2" fmla="*/ 180390 w 221303"/>
                <a:gd name="connsiteY2" fmla="*/ 0 h 219647"/>
                <a:gd name="connsiteX3" fmla="*/ 42335 w 221303"/>
                <a:gd name="connsiteY3" fmla="*/ 0 h 219647"/>
                <a:gd name="connsiteX4" fmla="*/ 52 w 221303"/>
                <a:gd name="connsiteY4" fmla="*/ 41030 h 219647"/>
                <a:gd name="connsiteX5" fmla="*/ 27675 w 221303"/>
                <a:gd name="connsiteY5" fmla="*/ 219647 h 219647"/>
                <a:gd name="connsiteX6" fmla="*/ 176072 w 221303"/>
                <a:gd name="connsiteY6" fmla="*/ 219647 h 219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1303" h="219647">
                  <a:moveTo>
                    <a:pt x="176072" y="219647"/>
                  </a:moveTo>
                  <a:cubicBezTo>
                    <a:pt x="191943" y="171818"/>
                    <a:pt x="223867" y="70548"/>
                    <a:pt x="221139" y="37446"/>
                  </a:cubicBezTo>
                  <a:cubicBezTo>
                    <a:pt x="219393" y="16234"/>
                    <a:pt x="201675" y="0"/>
                    <a:pt x="180390" y="0"/>
                  </a:cubicBezTo>
                  <a:lnTo>
                    <a:pt x="42335" y="0"/>
                  </a:lnTo>
                  <a:cubicBezTo>
                    <a:pt x="19443" y="0"/>
                    <a:pt x="720" y="18146"/>
                    <a:pt x="52" y="41030"/>
                  </a:cubicBezTo>
                  <a:cubicBezTo>
                    <a:pt x="-1109" y="81014"/>
                    <a:pt x="17308" y="172016"/>
                    <a:pt x="27675" y="219647"/>
                  </a:cubicBezTo>
                  <a:lnTo>
                    <a:pt x="176072" y="219647"/>
                  </a:lnTo>
                  <a:close/>
                </a:path>
              </a:pathLst>
            </a:custGeom>
            <a:solidFill>
              <a:srgbClr val="2A94F4"/>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69" name="任意多边形: 形状 68"/>
            <p:cNvSpPr/>
            <p:nvPr/>
          </p:nvSpPr>
          <p:spPr>
            <a:xfrm>
              <a:off x="10714147" y="3998439"/>
              <a:ext cx="191919" cy="829722"/>
            </a:xfrm>
            <a:custGeom>
              <a:avLst/>
              <a:gdLst>
                <a:gd name="connsiteX0" fmla="*/ 173582 w 191919"/>
                <a:gd name="connsiteY0" fmla="*/ 822502 h 829722"/>
                <a:gd name="connsiteX1" fmla="*/ 176887 w 191919"/>
                <a:gd name="connsiteY1" fmla="*/ 816173 h 829722"/>
                <a:gd name="connsiteX2" fmla="*/ 165556 w 191919"/>
                <a:gd name="connsiteY2" fmla="*/ 560399 h 829722"/>
                <a:gd name="connsiteX3" fmla="*/ 164550 w 191919"/>
                <a:gd name="connsiteY3" fmla="*/ 552018 h 829722"/>
                <a:gd name="connsiteX4" fmla="*/ 191761 w 191919"/>
                <a:gd name="connsiteY4" fmla="*/ 128743 h 829722"/>
                <a:gd name="connsiteX5" fmla="*/ 112651 w 191919"/>
                <a:gd name="connsiteY5" fmla="*/ 74 h 829722"/>
                <a:gd name="connsiteX6" fmla="*/ 1560 w 191919"/>
                <a:gd name="connsiteY6" fmla="*/ 100090 h 829722"/>
                <a:gd name="connsiteX7" fmla="*/ 70583 w 191919"/>
                <a:gd name="connsiteY7" fmla="*/ 465754 h 829722"/>
                <a:gd name="connsiteX8" fmla="*/ 76220 w 191919"/>
                <a:gd name="connsiteY8" fmla="*/ 555701 h 829722"/>
                <a:gd name="connsiteX9" fmla="*/ 73797 w 191919"/>
                <a:gd name="connsiteY9" fmla="*/ 614375 h 829722"/>
                <a:gd name="connsiteX10" fmla="*/ 128976 w 191919"/>
                <a:gd name="connsiteY10" fmla="*/ 823293 h 829722"/>
                <a:gd name="connsiteX11" fmla="*/ 134200 w 191919"/>
                <a:gd name="connsiteY11" fmla="*/ 828253 h 829722"/>
                <a:gd name="connsiteX12" fmla="*/ 173582 w 191919"/>
                <a:gd name="connsiteY12" fmla="*/ 822502 h 829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1919" h="829722">
                  <a:moveTo>
                    <a:pt x="173582" y="822502"/>
                  </a:moveTo>
                  <a:cubicBezTo>
                    <a:pt x="175750" y="821183"/>
                    <a:pt x="176961" y="818711"/>
                    <a:pt x="176887" y="816173"/>
                  </a:cubicBezTo>
                  <a:cubicBezTo>
                    <a:pt x="173961" y="714631"/>
                    <a:pt x="167797" y="585203"/>
                    <a:pt x="165556" y="560399"/>
                  </a:cubicBezTo>
                  <a:cubicBezTo>
                    <a:pt x="165300" y="557564"/>
                    <a:pt x="164962" y="554762"/>
                    <a:pt x="164550" y="552018"/>
                  </a:cubicBezTo>
                  <a:cubicBezTo>
                    <a:pt x="186305" y="431984"/>
                    <a:pt x="189594" y="173935"/>
                    <a:pt x="191761" y="128743"/>
                  </a:cubicBezTo>
                  <a:cubicBezTo>
                    <a:pt x="194604" y="69320"/>
                    <a:pt x="158815" y="2282"/>
                    <a:pt x="112651" y="74"/>
                  </a:cubicBezTo>
                  <a:cubicBezTo>
                    <a:pt x="66487" y="-2135"/>
                    <a:pt x="16384" y="45644"/>
                    <a:pt x="1560" y="100090"/>
                  </a:cubicBezTo>
                  <a:cubicBezTo>
                    <a:pt x="-8222" y="136020"/>
                    <a:pt x="29594" y="327196"/>
                    <a:pt x="70583" y="465754"/>
                  </a:cubicBezTo>
                  <a:cubicBezTo>
                    <a:pt x="79211" y="494918"/>
                    <a:pt x="80562" y="525598"/>
                    <a:pt x="76220" y="555701"/>
                  </a:cubicBezTo>
                  <a:cubicBezTo>
                    <a:pt x="73220" y="576517"/>
                    <a:pt x="72313" y="597976"/>
                    <a:pt x="73797" y="614375"/>
                  </a:cubicBezTo>
                  <a:cubicBezTo>
                    <a:pt x="75997" y="638784"/>
                    <a:pt x="103339" y="738183"/>
                    <a:pt x="128976" y="823293"/>
                  </a:cubicBezTo>
                  <a:cubicBezTo>
                    <a:pt x="129718" y="825757"/>
                    <a:pt x="131687" y="827702"/>
                    <a:pt x="134200" y="828253"/>
                  </a:cubicBezTo>
                  <a:cubicBezTo>
                    <a:pt x="147476" y="831179"/>
                    <a:pt x="161320" y="829968"/>
                    <a:pt x="173582" y="822502"/>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0" name="任意多边形: 形状 69"/>
            <p:cNvSpPr/>
            <p:nvPr/>
          </p:nvSpPr>
          <p:spPr>
            <a:xfrm>
              <a:off x="10730951" y="3662178"/>
              <a:ext cx="246391" cy="432440"/>
            </a:xfrm>
            <a:custGeom>
              <a:avLst/>
              <a:gdLst>
                <a:gd name="connsiteX0" fmla="*/ 38426 w 246391"/>
                <a:gd name="connsiteY0" fmla="*/ 280274 h 432440"/>
                <a:gd name="connsiteX1" fmla="*/ 44714 w 246391"/>
                <a:gd name="connsiteY1" fmla="*/ 217694 h 432440"/>
                <a:gd name="connsiteX2" fmla="*/ 26699 w 246391"/>
                <a:gd name="connsiteY2" fmla="*/ 37470 h 432440"/>
                <a:gd name="connsiteX3" fmla="*/ 65356 w 246391"/>
                <a:gd name="connsiteY3" fmla="*/ 0 h 432440"/>
                <a:gd name="connsiteX4" fmla="*/ 85826 w 246391"/>
                <a:gd name="connsiteY4" fmla="*/ 0 h 432440"/>
                <a:gd name="connsiteX5" fmla="*/ 135830 w 246391"/>
                <a:gd name="connsiteY5" fmla="*/ 32056 h 432440"/>
                <a:gd name="connsiteX6" fmla="*/ 185809 w 246391"/>
                <a:gd name="connsiteY6" fmla="*/ 0 h 432440"/>
                <a:gd name="connsiteX7" fmla="*/ 205034 w 246391"/>
                <a:gd name="connsiteY7" fmla="*/ 0 h 432440"/>
                <a:gd name="connsiteX8" fmla="*/ 227589 w 246391"/>
                <a:gd name="connsiteY8" fmla="*/ 138155 h 432440"/>
                <a:gd name="connsiteX9" fmla="*/ 211091 w 246391"/>
                <a:gd name="connsiteY9" fmla="*/ 204773 h 432440"/>
                <a:gd name="connsiteX10" fmla="*/ 218186 w 246391"/>
                <a:gd name="connsiteY10" fmla="*/ 282672 h 432440"/>
                <a:gd name="connsiteX11" fmla="*/ 245652 w 246391"/>
                <a:gd name="connsiteY11" fmla="*/ 419838 h 432440"/>
                <a:gd name="connsiteX12" fmla="*/ 0 w 246391"/>
                <a:gd name="connsiteY12" fmla="*/ 388152 h 432440"/>
                <a:gd name="connsiteX13" fmla="*/ 38426 w 246391"/>
                <a:gd name="connsiteY13" fmla="*/ 280274 h 43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6391" h="432440">
                  <a:moveTo>
                    <a:pt x="38426" y="280274"/>
                  </a:moveTo>
                  <a:cubicBezTo>
                    <a:pt x="45570" y="260224"/>
                    <a:pt x="47713" y="238765"/>
                    <a:pt x="44714" y="217694"/>
                  </a:cubicBezTo>
                  <a:cubicBezTo>
                    <a:pt x="37750" y="168761"/>
                    <a:pt x="25579" y="76597"/>
                    <a:pt x="26699" y="37470"/>
                  </a:cubicBezTo>
                  <a:cubicBezTo>
                    <a:pt x="27301" y="16547"/>
                    <a:pt x="44434" y="0"/>
                    <a:pt x="65356" y="0"/>
                  </a:cubicBezTo>
                  <a:lnTo>
                    <a:pt x="85826" y="0"/>
                  </a:lnTo>
                  <a:cubicBezTo>
                    <a:pt x="93622" y="18080"/>
                    <a:pt x="110144" y="32056"/>
                    <a:pt x="135830" y="32056"/>
                  </a:cubicBezTo>
                  <a:cubicBezTo>
                    <a:pt x="161474" y="32056"/>
                    <a:pt x="177997" y="18088"/>
                    <a:pt x="185809" y="0"/>
                  </a:cubicBezTo>
                  <a:lnTo>
                    <a:pt x="205034" y="0"/>
                  </a:lnTo>
                  <a:cubicBezTo>
                    <a:pt x="184145" y="44722"/>
                    <a:pt x="191652" y="103725"/>
                    <a:pt x="227589" y="138155"/>
                  </a:cubicBezTo>
                  <a:cubicBezTo>
                    <a:pt x="220914" y="161757"/>
                    <a:pt x="215294" y="185514"/>
                    <a:pt x="211091" y="204773"/>
                  </a:cubicBezTo>
                  <a:cubicBezTo>
                    <a:pt x="205397" y="230854"/>
                    <a:pt x="207910" y="258024"/>
                    <a:pt x="218186" y="282672"/>
                  </a:cubicBezTo>
                  <a:cubicBezTo>
                    <a:pt x="235829" y="325021"/>
                    <a:pt x="249814" y="392924"/>
                    <a:pt x="245652" y="419838"/>
                  </a:cubicBezTo>
                  <a:cubicBezTo>
                    <a:pt x="100428" y="461000"/>
                    <a:pt x="0" y="388152"/>
                    <a:pt x="0" y="388152"/>
                  </a:cubicBezTo>
                  <a:lnTo>
                    <a:pt x="38426" y="280274"/>
                  </a:lnTo>
                  <a:close/>
                </a:path>
              </a:pathLst>
            </a:custGeom>
            <a:solidFill>
              <a:schemeClr val="accent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1" name="任意多边形: 形状 70"/>
            <p:cNvSpPr/>
            <p:nvPr/>
          </p:nvSpPr>
          <p:spPr>
            <a:xfrm>
              <a:off x="10826542" y="3596565"/>
              <a:ext cx="62620" cy="75113"/>
            </a:xfrm>
            <a:custGeom>
              <a:avLst/>
              <a:gdLst>
                <a:gd name="connsiteX0" fmla="*/ 62620 w 62620"/>
                <a:gd name="connsiteY0" fmla="*/ 75114 h 75113"/>
                <a:gd name="connsiteX1" fmla="*/ 0 w 62620"/>
                <a:gd name="connsiteY1" fmla="*/ 68530 h 75113"/>
                <a:gd name="connsiteX2" fmla="*/ 19811 w 62620"/>
                <a:gd name="connsiteY2" fmla="*/ 0 h 75113"/>
                <a:gd name="connsiteX3" fmla="*/ 60321 w 62620"/>
                <a:gd name="connsiteY3" fmla="*/ 5010 h 75113"/>
              </a:gdLst>
              <a:ahLst/>
              <a:cxnLst>
                <a:cxn ang="0">
                  <a:pos x="connsiteX0" y="connsiteY0"/>
                </a:cxn>
                <a:cxn ang="0">
                  <a:pos x="connsiteX1" y="connsiteY1"/>
                </a:cxn>
                <a:cxn ang="0">
                  <a:pos x="connsiteX2" y="connsiteY2"/>
                </a:cxn>
                <a:cxn ang="0">
                  <a:pos x="connsiteX3" y="connsiteY3"/>
                </a:cxn>
              </a:cxnLst>
              <a:rect l="l" t="t" r="r" b="b"/>
              <a:pathLst>
                <a:path w="62620" h="75113">
                  <a:moveTo>
                    <a:pt x="62620" y="75114"/>
                  </a:moveTo>
                  <a:lnTo>
                    <a:pt x="0" y="68530"/>
                  </a:lnTo>
                  <a:lnTo>
                    <a:pt x="19811" y="0"/>
                  </a:lnTo>
                  <a:lnTo>
                    <a:pt x="60321" y="5010"/>
                  </a:ln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2" name="任意多边形: 形状 71"/>
            <p:cNvSpPr/>
            <p:nvPr/>
          </p:nvSpPr>
          <p:spPr>
            <a:xfrm>
              <a:off x="10840164" y="3596565"/>
              <a:ext cx="48223" cy="53704"/>
            </a:xfrm>
            <a:custGeom>
              <a:avLst/>
              <a:gdLst>
                <a:gd name="connsiteX0" fmla="*/ 46699 w 48223"/>
                <a:gd name="connsiteY0" fmla="*/ 5010 h 53704"/>
                <a:gd name="connsiteX1" fmla="*/ 6189 w 48223"/>
                <a:gd name="connsiteY1" fmla="*/ 0 h 53704"/>
                <a:gd name="connsiteX2" fmla="*/ 0 w 48223"/>
                <a:gd name="connsiteY2" fmla="*/ 21393 h 53704"/>
                <a:gd name="connsiteX3" fmla="*/ 35459 w 48223"/>
                <a:gd name="connsiteY3" fmla="*/ 53704 h 53704"/>
                <a:gd name="connsiteX4" fmla="*/ 48224 w 48223"/>
                <a:gd name="connsiteY4" fmla="*/ 49955 h 53704"/>
                <a:gd name="connsiteX5" fmla="*/ 46699 w 48223"/>
                <a:gd name="connsiteY5" fmla="*/ 5010 h 53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23" h="53704">
                  <a:moveTo>
                    <a:pt x="46699" y="5010"/>
                  </a:moveTo>
                  <a:lnTo>
                    <a:pt x="6189" y="0"/>
                  </a:lnTo>
                  <a:lnTo>
                    <a:pt x="0" y="21393"/>
                  </a:lnTo>
                  <a:cubicBezTo>
                    <a:pt x="9065" y="31620"/>
                    <a:pt x="20725" y="53704"/>
                    <a:pt x="35459" y="53704"/>
                  </a:cubicBezTo>
                  <a:cubicBezTo>
                    <a:pt x="40132" y="53704"/>
                    <a:pt x="44400" y="52386"/>
                    <a:pt x="48224" y="49955"/>
                  </a:cubicBezTo>
                  <a:lnTo>
                    <a:pt x="46699" y="5010"/>
                  </a:lnTo>
                  <a:close/>
                </a:path>
              </a:pathLst>
            </a:custGeom>
            <a:solidFill>
              <a:srgbClr val="FA96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3" name="任意多边形: 形状 72"/>
            <p:cNvSpPr/>
            <p:nvPr/>
          </p:nvSpPr>
          <p:spPr>
            <a:xfrm>
              <a:off x="10818648" y="3502638"/>
              <a:ext cx="106614" cy="132073"/>
            </a:xfrm>
            <a:custGeom>
              <a:avLst/>
              <a:gdLst>
                <a:gd name="connsiteX0" fmla="*/ 69608 w 106614"/>
                <a:gd name="connsiteY0" fmla="*/ 132073 h 132073"/>
                <a:gd name="connsiteX1" fmla="*/ 20486 w 106614"/>
                <a:gd name="connsiteY1" fmla="*/ 107285 h 132073"/>
                <a:gd name="connsiteX2" fmla="*/ 0 w 106614"/>
                <a:gd name="connsiteY2" fmla="*/ 66972 h 132073"/>
                <a:gd name="connsiteX3" fmla="*/ 0 w 106614"/>
                <a:gd name="connsiteY3" fmla="*/ 0 h 132073"/>
                <a:gd name="connsiteX4" fmla="*/ 103106 w 106614"/>
                <a:gd name="connsiteY4" fmla="*/ 0 h 132073"/>
                <a:gd name="connsiteX5" fmla="*/ 103337 w 106614"/>
                <a:gd name="connsiteY5" fmla="*/ 70845 h 132073"/>
                <a:gd name="connsiteX6" fmla="*/ 69608 w 106614"/>
                <a:gd name="connsiteY6" fmla="*/ 132073 h 13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614" h="132073">
                  <a:moveTo>
                    <a:pt x="69608" y="132073"/>
                  </a:moveTo>
                  <a:cubicBezTo>
                    <a:pt x="55854" y="132073"/>
                    <a:pt x="40980" y="125193"/>
                    <a:pt x="20486" y="107285"/>
                  </a:cubicBezTo>
                  <a:cubicBezTo>
                    <a:pt x="8718" y="97009"/>
                    <a:pt x="0" y="79086"/>
                    <a:pt x="0" y="66972"/>
                  </a:cubicBezTo>
                  <a:lnTo>
                    <a:pt x="0" y="0"/>
                  </a:lnTo>
                  <a:lnTo>
                    <a:pt x="103106" y="0"/>
                  </a:lnTo>
                  <a:cubicBezTo>
                    <a:pt x="103106" y="0"/>
                    <a:pt x="110844" y="35559"/>
                    <a:pt x="103337" y="70845"/>
                  </a:cubicBezTo>
                  <a:cubicBezTo>
                    <a:pt x="97709" y="97322"/>
                    <a:pt x="80428" y="132073"/>
                    <a:pt x="69608" y="132073"/>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4" name="任意多边形: 形状 73"/>
            <p:cNvSpPr/>
            <p:nvPr/>
          </p:nvSpPr>
          <p:spPr>
            <a:xfrm>
              <a:off x="10805949" y="3533285"/>
              <a:ext cx="30193" cy="47318"/>
            </a:xfrm>
            <a:custGeom>
              <a:avLst/>
              <a:gdLst>
                <a:gd name="connsiteX0" fmla="*/ 30194 w 30193"/>
                <a:gd name="connsiteY0" fmla="*/ 23659 h 47318"/>
                <a:gd name="connsiteX1" fmla="*/ 16226 w 30193"/>
                <a:gd name="connsiteY1" fmla="*/ 47318 h 47318"/>
                <a:gd name="connsiteX2" fmla="*/ 0 w 30193"/>
                <a:gd name="connsiteY2" fmla="*/ 17124 h 47318"/>
                <a:gd name="connsiteX3" fmla="*/ 16226 w 30193"/>
                <a:gd name="connsiteY3" fmla="*/ 0 h 47318"/>
                <a:gd name="connsiteX4" fmla="*/ 30194 w 30193"/>
                <a:gd name="connsiteY4" fmla="*/ 23659 h 47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93" h="47318">
                  <a:moveTo>
                    <a:pt x="30194" y="23659"/>
                  </a:moveTo>
                  <a:cubicBezTo>
                    <a:pt x="30194" y="36729"/>
                    <a:pt x="23939" y="47318"/>
                    <a:pt x="16226" y="47318"/>
                  </a:cubicBezTo>
                  <a:cubicBezTo>
                    <a:pt x="8512" y="47318"/>
                    <a:pt x="0" y="30194"/>
                    <a:pt x="0" y="17124"/>
                  </a:cubicBezTo>
                  <a:cubicBezTo>
                    <a:pt x="0" y="4054"/>
                    <a:pt x="8504" y="0"/>
                    <a:pt x="16226" y="0"/>
                  </a:cubicBezTo>
                  <a:cubicBezTo>
                    <a:pt x="23931" y="0"/>
                    <a:pt x="30194" y="10589"/>
                    <a:pt x="30194" y="23659"/>
                  </a:cubicBez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5" name="任意多边形: 形状 74"/>
            <p:cNvSpPr/>
            <p:nvPr/>
          </p:nvSpPr>
          <p:spPr>
            <a:xfrm>
              <a:off x="10805932" y="3461582"/>
              <a:ext cx="144039" cy="96152"/>
            </a:xfrm>
            <a:custGeom>
              <a:avLst/>
              <a:gdLst>
                <a:gd name="connsiteX0" fmla="*/ 8 w 144039"/>
                <a:gd name="connsiteY0" fmla="*/ 49173 h 96152"/>
                <a:gd name="connsiteX1" fmla="*/ 37874 w 144039"/>
                <a:gd name="connsiteY1" fmla="*/ 11315 h 96152"/>
                <a:gd name="connsiteX2" fmla="*/ 72674 w 144039"/>
                <a:gd name="connsiteY2" fmla="*/ 11331 h 96152"/>
                <a:gd name="connsiteX3" fmla="*/ 100741 w 144039"/>
                <a:gd name="connsiteY3" fmla="*/ 3931 h 96152"/>
                <a:gd name="connsiteX4" fmla="*/ 136918 w 144039"/>
                <a:gd name="connsiteY4" fmla="*/ 10648 h 96152"/>
                <a:gd name="connsiteX5" fmla="*/ 126930 w 144039"/>
                <a:gd name="connsiteY5" fmla="*/ 54612 h 96152"/>
                <a:gd name="connsiteX6" fmla="*/ 87713 w 144039"/>
                <a:gd name="connsiteY6" fmla="*/ 57430 h 96152"/>
                <a:gd name="connsiteX7" fmla="*/ 85702 w 144039"/>
                <a:gd name="connsiteY7" fmla="*/ 57290 h 96152"/>
                <a:gd name="connsiteX8" fmla="*/ 55031 w 144039"/>
                <a:gd name="connsiteY8" fmla="*/ 57290 h 96152"/>
                <a:gd name="connsiteX9" fmla="*/ 35904 w 144039"/>
                <a:gd name="connsiteY9" fmla="*/ 76655 h 96152"/>
                <a:gd name="connsiteX10" fmla="*/ 23395 w 144039"/>
                <a:gd name="connsiteY10" fmla="*/ 88802 h 96152"/>
                <a:gd name="connsiteX11" fmla="*/ 22035 w 144039"/>
                <a:gd name="connsiteY11" fmla="*/ 88802 h 96152"/>
                <a:gd name="connsiteX12" fmla="*/ 17124 w 144039"/>
                <a:gd name="connsiteY12" fmla="*/ 73063 h 96152"/>
                <a:gd name="connsiteX13" fmla="*/ 0 w 144039"/>
                <a:gd name="connsiteY13" fmla="*/ 96153 h 96152"/>
                <a:gd name="connsiteX14" fmla="*/ 0 w 144039"/>
                <a:gd name="connsiteY14" fmla="*/ 49173 h 9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039" h="96152">
                  <a:moveTo>
                    <a:pt x="8" y="49173"/>
                  </a:moveTo>
                  <a:cubicBezTo>
                    <a:pt x="8" y="28258"/>
                    <a:pt x="16968" y="11307"/>
                    <a:pt x="37874" y="11315"/>
                  </a:cubicBezTo>
                  <a:lnTo>
                    <a:pt x="72674" y="11331"/>
                  </a:lnTo>
                  <a:cubicBezTo>
                    <a:pt x="82628" y="11331"/>
                    <a:pt x="92278" y="8728"/>
                    <a:pt x="100741" y="3931"/>
                  </a:cubicBezTo>
                  <a:cubicBezTo>
                    <a:pt x="113020" y="-3032"/>
                    <a:pt x="128545" y="-716"/>
                    <a:pt x="136918" y="10648"/>
                  </a:cubicBezTo>
                  <a:cubicBezTo>
                    <a:pt x="145974" y="22926"/>
                    <a:pt x="149889" y="39375"/>
                    <a:pt x="126930" y="54612"/>
                  </a:cubicBezTo>
                  <a:cubicBezTo>
                    <a:pt x="115517" y="62185"/>
                    <a:pt x="98829" y="53796"/>
                    <a:pt x="87713" y="57430"/>
                  </a:cubicBezTo>
                  <a:cubicBezTo>
                    <a:pt x="87029" y="57405"/>
                    <a:pt x="86419" y="57290"/>
                    <a:pt x="85702" y="57290"/>
                  </a:cubicBezTo>
                  <a:lnTo>
                    <a:pt x="55031" y="57290"/>
                  </a:lnTo>
                  <a:cubicBezTo>
                    <a:pt x="44367" y="57290"/>
                    <a:pt x="36218" y="66000"/>
                    <a:pt x="35904" y="76655"/>
                  </a:cubicBezTo>
                  <a:cubicBezTo>
                    <a:pt x="35707" y="83396"/>
                    <a:pt x="30186" y="88802"/>
                    <a:pt x="23395" y="88802"/>
                  </a:cubicBezTo>
                  <a:lnTo>
                    <a:pt x="22035" y="88802"/>
                  </a:lnTo>
                  <a:lnTo>
                    <a:pt x="17124" y="73063"/>
                  </a:lnTo>
                  <a:lnTo>
                    <a:pt x="0" y="96153"/>
                  </a:lnTo>
                  <a:lnTo>
                    <a:pt x="0" y="49173"/>
                  </a:ln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6" name="任意多边形: 形状 75"/>
            <p:cNvSpPr/>
            <p:nvPr/>
          </p:nvSpPr>
          <p:spPr>
            <a:xfrm>
              <a:off x="10783889" y="3473178"/>
              <a:ext cx="130680" cy="115221"/>
            </a:xfrm>
            <a:custGeom>
              <a:avLst/>
              <a:gdLst>
                <a:gd name="connsiteX0" fmla="*/ 130185 w 130680"/>
                <a:gd name="connsiteY0" fmla="*/ 28290 h 115221"/>
                <a:gd name="connsiteX1" fmla="*/ 81681 w 130680"/>
                <a:gd name="connsiteY1" fmla="*/ 75839 h 115221"/>
                <a:gd name="connsiteX2" fmla="*/ 0 w 130680"/>
                <a:gd name="connsiteY2" fmla="*/ 115221 h 115221"/>
                <a:gd name="connsiteX3" fmla="*/ 34545 w 130680"/>
                <a:gd name="connsiteY3" fmla="*/ 58014 h 115221"/>
                <a:gd name="connsiteX4" fmla="*/ 125686 w 130680"/>
                <a:gd name="connsiteY4" fmla="*/ 0 h 115221"/>
                <a:gd name="connsiteX5" fmla="*/ 130185 w 130680"/>
                <a:gd name="connsiteY5" fmla="*/ 28290 h 115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80" h="115221">
                  <a:moveTo>
                    <a:pt x="130185" y="28290"/>
                  </a:moveTo>
                  <a:cubicBezTo>
                    <a:pt x="126732" y="43593"/>
                    <a:pt x="131833" y="51957"/>
                    <a:pt x="81681" y="75839"/>
                  </a:cubicBezTo>
                  <a:cubicBezTo>
                    <a:pt x="31536" y="99721"/>
                    <a:pt x="15657" y="89519"/>
                    <a:pt x="0" y="115221"/>
                  </a:cubicBezTo>
                  <a:cubicBezTo>
                    <a:pt x="0" y="115221"/>
                    <a:pt x="6848" y="72633"/>
                    <a:pt x="34545" y="58014"/>
                  </a:cubicBezTo>
                  <a:cubicBezTo>
                    <a:pt x="62241" y="43395"/>
                    <a:pt x="110284" y="33844"/>
                    <a:pt x="125686" y="0"/>
                  </a:cubicBezTo>
                  <a:cubicBezTo>
                    <a:pt x="125686" y="0"/>
                    <a:pt x="132550" y="17833"/>
                    <a:pt x="130185" y="28290"/>
                  </a:cubicBez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7" name="任意多边形: 形状 76"/>
            <p:cNvSpPr/>
            <p:nvPr/>
          </p:nvSpPr>
          <p:spPr>
            <a:xfrm>
              <a:off x="10904241" y="3493552"/>
              <a:ext cx="47129" cy="87051"/>
            </a:xfrm>
            <a:custGeom>
              <a:avLst/>
              <a:gdLst>
                <a:gd name="connsiteX0" fmla="*/ 191 w 47129"/>
                <a:gd name="connsiteY0" fmla="*/ 10767 h 87051"/>
                <a:gd name="connsiteX1" fmla="*/ 47129 w 47129"/>
                <a:gd name="connsiteY1" fmla="*/ 87051 h 87051"/>
                <a:gd name="connsiteX2" fmla="*/ 28638 w 47129"/>
                <a:gd name="connsiteY2" fmla="*/ 22634 h 87051"/>
                <a:gd name="connsiteX3" fmla="*/ 191 w 47129"/>
                <a:gd name="connsiteY3" fmla="*/ 10767 h 87051"/>
              </a:gdLst>
              <a:ahLst/>
              <a:cxnLst>
                <a:cxn ang="0">
                  <a:pos x="connsiteX0" y="connsiteY0"/>
                </a:cxn>
                <a:cxn ang="0">
                  <a:pos x="connsiteX1" y="connsiteY1"/>
                </a:cxn>
                <a:cxn ang="0">
                  <a:pos x="connsiteX2" y="connsiteY2"/>
                </a:cxn>
                <a:cxn ang="0">
                  <a:pos x="connsiteX3" y="connsiteY3"/>
                </a:cxn>
              </a:cxnLst>
              <a:rect l="l" t="t" r="r" b="b"/>
              <a:pathLst>
                <a:path w="47129" h="87051">
                  <a:moveTo>
                    <a:pt x="191" y="10767"/>
                  </a:moveTo>
                  <a:cubicBezTo>
                    <a:pt x="191" y="10767"/>
                    <a:pt x="2095" y="62304"/>
                    <a:pt x="47129" y="87051"/>
                  </a:cubicBezTo>
                  <a:cubicBezTo>
                    <a:pt x="47129" y="87051"/>
                    <a:pt x="27286" y="48097"/>
                    <a:pt x="28638" y="22634"/>
                  </a:cubicBezTo>
                  <a:cubicBezTo>
                    <a:pt x="29981" y="-2838"/>
                    <a:pt x="-2784" y="-6835"/>
                    <a:pt x="191" y="10767"/>
                  </a:cubicBezTo>
                  <a:close/>
                </a:path>
              </a:pathLst>
            </a:custGeom>
            <a:solidFill>
              <a:srgbClr val="0E538C"/>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8" name="任意多边形: 形状 77"/>
            <p:cNvSpPr/>
            <p:nvPr/>
          </p:nvSpPr>
          <p:spPr>
            <a:xfrm>
              <a:off x="10656209" y="4845504"/>
              <a:ext cx="117294" cy="99458"/>
            </a:xfrm>
            <a:custGeom>
              <a:avLst/>
              <a:gdLst>
                <a:gd name="connsiteX0" fmla="*/ 2274 w 117294"/>
                <a:gd name="connsiteY0" fmla="*/ 30015 h 99458"/>
                <a:gd name="connsiteX1" fmla="*/ 2159 w 117294"/>
                <a:gd name="connsiteY1" fmla="*/ 18058 h 99458"/>
                <a:gd name="connsiteX2" fmla="*/ 15690 w 117294"/>
                <a:gd name="connsiteY2" fmla="*/ 1601 h 99458"/>
                <a:gd name="connsiteX3" fmla="*/ 23090 w 117294"/>
                <a:gd name="connsiteY3" fmla="*/ 2607 h 99458"/>
                <a:gd name="connsiteX4" fmla="*/ 100683 w 117294"/>
                <a:gd name="connsiteY4" fmla="*/ 67000 h 99458"/>
                <a:gd name="connsiteX5" fmla="*/ 116851 w 117294"/>
                <a:gd name="connsiteY5" fmla="*/ 98627 h 99458"/>
                <a:gd name="connsiteX6" fmla="*/ 84565 w 117294"/>
                <a:gd name="connsiteY6" fmla="*/ 91112 h 99458"/>
                <a:gd name="connsiteX7" fmla="*/ 2274 w 117294"/>
                <a:gd name="connsiteY7" fmla="*/ 30015 h 9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294" h="99458">
                  <a:moveTo>
                    <a:pt x="2274" y="30015"/>
                  </a:moveTo>
                  <a:cubicBezTo>
                    <a:pt x="-709" y="26587"/>
                    <a:pt x="-767" y="21528"/>
                    <a:pt x="2159" y="18058"/>
                  </a:cubicBezTo>
                  <a:cubicBezTo>
                    <a:pt x="4548" y="15223"/>
                    <a:pt x="10910" y="7436"/>
                    <a:pt x="15690" y="1601"/>
                  </a:cubicBezTo>
                  <a:cubicBezTo>
                    <a:pt x="17766" y="-937"/>
                    <a:pt x="21680" y="-352"/>
                    <a:pt x="23090" y="2607"/>
                  </a:cubicBezTo>
                  <a:cubicBezTo>
                    <a:pt x="39093" y="36089"/>
                    <a:pt x="65834" y="62203"/>
                    <a:pt x="100683" y="67000"/>
                  </a:cubicBezTo>
                  <a:cubicBezTo>
                    <a:pt x="111989" y="74639"/>
                    <a:pt x="119200" y="91903"/>
                    <a:pt x="116851" y="98627"/>
                  </a:cubicBezTo>
                  <a:cubicBezTo>
                    <a:pt x="116299" y="100201"/>
                    <a:pt x="100832" y="100424"/>
                    <a:pt x="84565" y="91112"/>
                  </a:cubicBezTo>
                  <a:cubicBezTo>
                    <a:pt x="12360" y="49776"/>
                    <a:pt x="2274" y="30015"/>
                    <a:pt x="2274" y="30015"/>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79" name="任意多边形: 形状 78"/>
            <p:cNvSpPr/>
            <p:nvPr/>
          </p:nvSpPr>
          <p:spPr>
            <a:xfrm>
              <a:off x="10755404" y="3653350"/>
              <a:ext cx="353120" cy="208190"/>
            </a:xfrm>
            <a:custGeom>
              <a:avLst/>
              <a:gdLst>
                <a:gd name="connsiteX0" fmla="*/ 57854 w 353120"/>
                <a:gd name="connsiteY0" fmla="*/ 31787 h 208190"/>
                <a:gd name="connsiteX1" fmla="*/ 57722 w 353120"/>
                <a:gd name="connsiteY1" fmla="*/ 36056 h 208190"/>
                <a:gd name="connsiteX2" fmla="*/ 57780 w 353120"/>
                <a:gd name="connsiteY2" fmla="*/ 41354 h 208190"/>
                <a:gd name="connsiteX3" fmla="*/ 58365 w 353120"/>
                <a:gd name="connsiteY3" fmla="*/ 52224 h 208190"/>
                <a:gd name="connsiteX4" fmla="*/ 61801 w 353120"/>
                <a:gd name="connsiteY4" fmla="*/ 73765 h 208190"/>
                <a:gd name="connsiteX5" fmla="*/ 77624 w 353120"/>
                <a:gd name="connsiteY5" fmla="*/ 112694 h 208190"/>
                <a:gd name="connsiteX6" fmla="*/ 106021 w 353120"/>
                <a:gd name="connsiteY6" fmla="*/ 142492 h 208190"/>
                <a:gd name="connsiteX7" fmla="*/ 145897 w 353120"/>
                <a:gd name="connsiteY7" fmla="*/ 160935 h 208190"/>
                <a:gd name="connsiteX8" fmla="*/ 192605 w 353120"/>
                <a:gd name="connsiteY8" fmla="*/ 168805 h 208190"/>
                <a:gd name="connsiteX9" fmla="*/ 242114 w 353120"/>
                <a:gd name="connsiteY9" fmla="*/ 168318 h 208190"/>
                <a:gd name="connsiteX10" fmla="*/ 343028 w 353120"/>
                <a:gd name="connsiteY10" fmla="*/ 152867 h 208190"/>
                <a:gd name="connsiteX11" fmla="*/ 343136 w 353120"/>
                <a:gd name="connsiteY11" fmla="*/ 152842 h 208190"/>
                <a:gd name="connsiteX12" fmla="*/ 352942 w 353120"/>
                <a:gd name="connsiteY12" fmla="*/ 159237 h 208190"/>
                <a:gd name="connsiteX13" fmla="*/ 348006 w 353120"/>
                <a:gd name="connsiteY13" fmla="*/ 168590 h 208190"/>
                <a:gd name="connsiteX14" fmla="*/ 246572 w 353120"/>
                <a:gd name="connsiteY14" fmla="*/ 200605 h 208190"/>
                <a:gd name="connsiteX15" fmla="*/ 135901 w 353120"/>
                <a:gd name="connsiteY15" fmla="*/ 204685 h 208190"/>
                <a:gd name="connsiteX16" fmla="*/ 79684 w 353120"/>
                <a:gd name="connsiteY16" fmla="*/ 184676 h 208190"/>
                <a:gd name="connsiteX17" fmla="*/ 33223 w 353120"/>
                <a:gd name="connsiteY17" fmla="*/ 143341 h 208190"/>
                <a:gd name="connsiteX18" fmla="*/ 6861 w 353120"/>
                <a:gd name="connsiteY18" fmla="*/ 87765 h 208190"/>
                <a:gd name="connsiteX19" fmla="*/ 1266 w 353120"/>
                <a:gd name="connsiteY19" fmla="*/ 58124 h 208190"/>
                <a:gd name="connsiteX20" fmla="*/ 96 w 353120"/>
                <a:gd name="connsiteY20" fmla="*/ 43043 h 208190"/>
                <a:gd name="connsiteX21" fmla="*/ 13 w 353120"/>
                <a:gd name="connsiteY21" fmla="*/ 35338 h 208190"/>
                <a:gd name="connsiteX22" fmla="*/ 393 w 353120"/>
                <a:gd name="connsiteY22" fmla="*/ 26620 h 208190"/>
                <a:gd name="connsiteX23" fmla="*/ 31303 w 353120"/>
                <a:gd name="connsiteY23" fmla="*/ 85 h 208190"/>
                <a:gd name="connsiteX24" fmla="*/ 57912 w 353120"/>
                <a:gd name="connsiteY24" fmla="*/ 29636 h 208190"/>
                <a:gd name="connsiteX25" fmla="*/ 57854 w 353120"/>
                <a:gd name="connsiteY25" fmla="*/ 31787 h 20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53120" h="208190">
                  <a:moveTo>
                    <a:pt x="57854" y="31787"/>
                  </a:moveTo>
                  <a:lnTo>
                    <a:pt x="57722" y="36056"/>
                  </a:lnTo>
                  <a:cubicBezTo>
                    <a:pt x="57706" y="37794"/>
                    <a:pt x="57722" y="39541"/>
                    <a:pt x="57780" y="41354"/>
                  </a:cubicBezTo>
                  <a:cubicBezTo>
                    <a:pt x="57829" y="44939"/>
                    <a:pt x="58036" y="48590"/>
                    <a:pt x="58365" y="52224"/>
                  </a:cubicBezTo>
                  <a:cubicBezTo>
                    <a:pt x="59016" y="59500"/>
                    <a:pt x="60252" y="66711"/>
                    <a:pt x="61801" y="73765"/>
                  </a:cubicBezTo>
                  <a:cubicBezTo>
                    <a:pt x="65081" y="87782"/>
                    <a:pt x="70067" y="101214"/>
                    <a:pt x="77624" y="112694"/>
                  </a:cubicBezTo>
                  <a:cubicBezTo>
                    <a:pt x="84991" y="124280"/>
                    <a:pt x="94393" y="134449"/>
                    <a:pt x="106021" y="142492"/>
                  </a:cubicBezTo>
                  <a:cubicBezTo>
                    <a:pt x="117598" y="150601"/>
                    <a:pt x="131270" y="156427"/>
                    <a:pt x="145897" y="160935"/>
                  </a:cubicBezTo>
                  <a:cubicBezTo>
                    <a:pt x="160507" y="165607"/>
                    <a:pt x="176519" y="167371"/>
                    <a:pt x="192605" y="168805"/>
                  </a:cubicBezTo>
                  <a:cubicBezTo>
                    <a:pt x="208839" y="169497"/>
                    <a:pt x="225394" y="169571"/>
                    <a:pt x="242114" y="168318"/>
                  </a:cubicBezTo>
                  <a:cubicBezTo>
                    <a:pt x="275546" y="165945"/>
                    <a:pt x="309291" y="159987"/>
                    <a:pt x="343028" y="152867"/>
                  </a:cubicBezTo>
                  <a:lnTo>
                    <a:pt x="343136" y="152842"/>
                  </a:lnTo>
                  <a:cubicBezTo>
                    <a:pt x="347610" y="151903"/>
                    <a:pt x="352002" y="154762"/>
                    <a:pt x="352942" y="159237"/>
                  </a:cubicBezTo>
                  <a:cubicBezTo>
                    <a:pt x="353774" y="163201"/>
                    <a:pt x="351624" y="167099"/>
                    <a:pt x="348006" y="168590"/>
                  </a:cubicBezTo>
                  <a:cubicBezTo>
                    <a:pt x="315530" y="182047"/>
                    <a:pt x="281850" y="193312"/>
                    <a:pt x="246572" y="200605"/>
                  </a:cubicBezTo>
                  <a:cubicBezTo>
                    <a:pt x="211393" y="208096"/>
                    <a:pt x="174228" y="211104"/>
                    <a:pt x="135901" y="204685"/>
                  </a:cubicBezTo>
                  <a:cubicBezTo>
                    <a:pt x="116799" y="201364"/>
                    <a:pt x="97557" y="194936"/>
                    <a:pt x="79684" y="184676"/>
                  </a:cubicBezTo>
                  <a:cubicBezTo>
                    <a:pt x="61843" y="174458"/>
                    <a:pt x="45625" y="160234"/>
                    <a:pt x="33223" y="143341"/>
                  </a:cubicBezTo>
                  <a:cubicBezTo>
                    <a:pt x="20788" y="126406"/>
                    <a:pt x="12465" y="107197"/>
                    <a:pt x="6861" y="87765"/>
                  </a:cubicBezTo>
                  <a:cubicBezTo>
                    <a:pt x="4216" y="77992"/>
                    <a:pt x="2444" y="68087"/>
                    <a:pt x="1266" y="58124"/>
                  </a:cubicBezTo>
                  <a:cubicBezTo>
                    <a:pt x="697" y="53130"/>
                    <a:pt x="294" y="48136"/>
                    <a:pt x="96" y="43043"/>
                  </a:cubicBezTo>
                  <a:cubicBezTo>
                    <a:pt x="-11" y="40522"/>
                    <a:pt x="-11" y="37934"/>
                    <a:pt x="13" y="35338"/>
                  </a:cubicBezTo>
                  <a:cubicBezTo>
                    <a:pt x="63" y="32561"/>
                    <a:pt x="96" y="30419"/>
                    <a:pt x="393" y="26620"/>
                  </a:cubicBezTo>
                  <a:cubicBezTo>
                    <a:pt x="1604" y="10757"/>
                    <a:pt x="15440" y="-1127"/>
                    <a:pt x="31303" y="85"/>
                  </a:cubicBezTo>
                  <a:cubicBezTo>
                    <a:pt x="46713" y="1255"/>
                    <a:pt x="58365" y="14349"/>
                    <a:pt x="57912" y="29636"/>
                  </a:cubicBezTo>
                  <a:lnTo>
                    <a:pt x="57854" y="31787"/>
                  </a:lnTo>
                  <a:close/>
                </a:path>
              </a:pathLst>
            </a:custGeom>
            <a:solidFill>
              <a:srgbClr val="FAB9AF"/>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0" name="任意多边形: 形状 79"/>
            <p:cNvSpPr/>
            <p:nvPr/>
          </p:nvSpPr>
          <p:spPr>
            <a:xfrm>
              <a:off x="11100929" y="3707559"/>
              <a:ext cx="62587" cy="106873"/>
            </a:xfrm>
            <a:custGeom>
              <a:avLst/>
              <a:gdLst>
                <a:gd name="connsiteX0" fmla="*/ 48620 w 62587"/>
                <a:gd name="connsiteY0" fmla="*/ 106873 h 106873"/>
                <a:gd name="connsiteX1" fmla="*/ 13968 w 62587"/>
                <a:gd name="connsiteY1" fmla="*/ 106873 h 106873"/>
                <a:gd name="connsiteX2" fmla="*/ 0 w 62587"/>
                <a:gd name="connsiteY2" fmla="*/ 92905 h 106873"/>
                <a:gd name="connsiteX3" fmla="*/ 0 w 62587"/>
                <a:gd name="connsiteY3" fmla="*/ 13968 h 106873"/>
                <a:gd name="connsiteX4" fmla="*/ 13968 w 62587"/>
                <a:gd name="connsiteY4" fmla="*/ 0 h 106873"/>
                <a:gd name="connsiteX5" fmla="*/ 48620 w 62587"/>
                <a:gd name="connsiteY5" fmla="*/ 0 h 106873"/>
                <a:gd name="connsiteX6" fmla="*/ 62588 w 62587"/>
                <a:gd name="connsiteY6" fmla="*/ 13968 h 106873"/>
                <a:gd name="connsiteX7" fmla="*/ 62588 w 62587"/>
                <a:gd name="connsiteY7" fmla="*/ 92905 h 106873"/>
                <a:gd name="connsiteX8" fmla="*/ 48620 w 62587"/>
                <a:gd name="connsiteY8" fmla="*/ 106873 h 106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587" h="106873">
                  <a:moveTo>
                    <a:pt x="48620" y="106873"/>
                  </a:moveTo>
                  <a:lnTo>
                    <a:pt x="13968" y="106873"/>
                  </a:lnTo>
                  <a:cubicBezTo>
                    <a:pt x="6255" y="106873"/>
                    <a:pt x="0" y="100618"/>
                    <a:pt x="0" y="92905"/>
                  </a:cubicBezTo>
                  <a:lnTo>
                    <a:pt x="0" y="13968"/>
                  </a:lnTo>
                  <a:cubicBezTo>
                    <a:pt x="0" y="6254"/>
                    <a:pt x="6255" y="0"/>
                    <a:pt x="13968" y="0"/>
                  </a:cubicBezTo>
                  <a:lnTo>
                    <a:pt x="48620" y="0"/>
                  </a:lnTo>
                  <a:cubicBezTo>
                    <a:pt x="56333" y="0"/>
                    <a:pt x="62588" y="6254"/>
                    <a:pt x="62588" y="13968"/>
                  </a:cubicBezTo>
                  <a:lnTo>
                    <a:pt x="62588" y="92905"/>
                  </a:lnTo>
                  <a:cubicBezTo>
                    <a:pt x="62588" y="100618"/>
                    <a:pt x="56333" y="106873"/>
                    <a:pt x="48620" y="106873"/>
                  </a:cubicBezTo>
                  <a:close/>
                </a:path>
              </a:pathLst>
            </a:custGeom>
            <a:solidFill>
              <a:schemeClr val="accent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1" name="任意多边形: 形状 80"/>
            <p:cNvSpPr/>
            <p:nvPr/>
          </p:nvSpPr>
          <p:spPr>
            <a:xfrm>
              <a:off x="11107192" y="3721774"/>
              <a:ext cx="10350" cy="10350"/>
            </a:xfrm>
            <a:custGeom>
              <a:avLst/>
              <a:gdLst>
                <a:gd name="connsiteX0" fmla="*/ 10350 w 10350"/>
                <a:gd name="connsiteY0" fmla="*/ 5175 h 10350"/>
                <a:gd name="connsiteX1" fmla="*/ 5175 w 10350"/>
                <a:gd name="connsiteY1" fmla="*/ 10350 h 10350"/>
                <a:gd name="connsiteX2" fmla="*/ 0 w 10350"/>
                <a:gd name="connsiteY2" fmla="*/ 5175 h 10350"/>
                <a:gd name="connsiteX3" fmla="*/ 5175 w 10350"/>
                <a:gd name="connsiteY3" fmla="*/ 0 h 10350"/>
                <a:gd name="connsiteX4" fmla="*/ 10350 w 10350"/>
                <a:gd name="connsiteY4" fmla="*/ 5175 h 10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0" h="10350">
                  <a:moveTo>
                    <a:pt x="10350" y="5175"/>
                  </a:moveTo>
                  <a:cubicBezTo>
                    <a:pt x="10350" y="8033"/>
                    <a:pt x="8033" y="10350"/>
                    <a:pt x="5175" y="10350"/>
                  </a:cubicBezTo>
                  <a:cubicBezTo>
                    <a:pt x="2317" y="10350"/>
                    <a:pt x="0" y="8033"/>
                    <a:pt x="0" y="5175"/>
                  </a:cubicBezTo>
                  <a:cubicBezTo>
                    <a:pt x="0" y="2317"/>
                    <a:pt x="2318" y="0"/>
                    <a:pt x="5175" y="0"/>
                  </a:cubicBezTo>
                  <a:cubicBezTo>
                    <a:pt x="8034" y="0"/>
                    <a:pt x="10350" y="2317"/>
                    <a:pt x="10350" y="5175"/>
                  </a:cubicBez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2" name="任意多边形: 形状 81"/>
            <p:cNvSpPr/>
            <p:nvPr/>
          </p:nvSpPr>
          <p:spPr>
            <a:xfrm>
              <a:off x="10237479" y="2893990"/>
              <a:ext cx="235648" cy="198476"/>
            </a:xfrm>
            <a:custGeom>
              <a:avLst/>
              <a:gdLst>
                <a:gd name="connsiteX0" fmla="*/ 235648 w 235648"/>
                <a:gd name="connsiteY0" fmla="*/ 0 h 198476"/>
                <a:gd name="connsiteX1" fmla="*/ 0 w 235648"/>
                <a:gd name="connsiteY1" fmla="*/ 0 h 198476"/>
                <a:gd name="connsiteX2" fmla="*/ 0 w 235648"/>
                <a:gd name="connsiteY2" fmla="*/ 154298 h 198476"/>
                <a:gd name="connsiteX3" fmla="*/ 85916 w 235648"/>
                <a:gd name="connsiteY3" fmla="*/ 154298 h 198476"/>
                <a:gd name="connsiteX4" fmla="*/ 122735 w 235648"/>
                <a:gd name="connsiteY4" fmla="*/ 198477 h 198476"/>
                <a:gd name="connsiteX5" fmla="*/ 155624 w 235648"/>
                <a:gd name="connsiteY5" fmla="*/ 154298 h 198476"/>
                <a:gd name="connsiteX6" fmla="*/ 235648 w 235648"/>
                <a:gd name="connsiteY6" fmla="*/ 154298 h 198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648" h="198476">
                  <a:moveTo>
                    <a:pt x="235648" y="0"/>
                  </a:moveTo>
                  <a:lnTo>
                    <a:pt x="0" y="0"/>
                  </a:lnTo>
                  <a:lnTo>
                    <a:pt x="0" y="154298"/>
                  </a:lnTo>
                  <a:lnTo>
                    <a:pt x="85916" y="154298"/>
                  </a:lnTo>
                  <a:lnTo>
                    <a:pt x="122735" y="198477"/>
                  </a:lnTo>
                  <a:lnTo>
                    <a:pt x="155624" y="154298"/>
                  </a:lnTo>
                  <a:lnTo>
                    <a:pt x="235648" y="154298"/>
                  </a:ln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3" name="任意多边形: 形状 82"/>
            <p:cNvSpPr/>
            <p:nvPr/>
          </p:nvSpPr>
          <p:spPr>
            <a:xfrm>
              <a:off x="8370620" y="4262923"/>
              <a:ext cx="235640" cy="198476"/>
            </a:xfrm>
            <a:custGeom>
              <a:avLst/>
              <a:gdLst>
                <a:gd name="connsiteX0" fmla="*/ 235640 w 235640"/>
                <a:gd name="connsiteY0" fmla="*/ 0 h 198476"/>
                <a:gd name="connsiteX1" fmla="*/ 0 w 235640"/>
                <a:gd name="connsiteY1" fmla="*/ 0 h 198476"/>
                <a:gd name="connsiteX2" fmla="*/ 0 w 235640"/>
                <a:gd name="connsiteY2" fmla="*/ 154298 h 198476"/>
                <a:gd name="connsiteX3" fmla="*/ 85908 w 235640"/>
                <a:gd name="connsiteY3" fmla="*/ 154298 h 198476"/>
                <a:gd name="connsiteX4" fmla="*/ 122727 w 235640"/>
                <a:gd name="connsiteY4" fmla="*/ 198476 h 198476"/>
                <a:gd name="connsiteX5" fmla="*/ 155624 w 235640"/>
                <a:gd name="connsiteY5" fmla="*/ 154298 h 198476"/>
                <a:gd name="connsiteX6" fmla="*/ 235640 w 235640"/>
                <a:gd name="connsiteY6" fmla="*/ 154298 h 198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640" h="198476">
                  <a:moveTo>
                    <a:pt x="235640" y="0"/>
                  </a:moveTo>
                  <a:lnTo>
                    <a:pt x="0" y="0"/>
                  </a:lnTo>
                  <a:lnTo>
                    <a:pt x="0" y="154298"/>
                  </a:lnTo>
                  <a:lnTo>
                    <a:pt x="85908" y="154298"/>
                  </a:lnTo>
                  <a:lnTo>
                    <a:pt x="122727" y="198476"/>
                  </a:lnTo>
                  <a:lnTo>
                    <a:pt x="155624" y="154298"/>
                  </a:lnTo>
                  <a:lnTo>
                    <a:pt x="235640" y="154298"/>
                  </a:ln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87" name="任意多边形: 形状 86"/>
            <p:cNvSpPr/>
            <p:nvPr/>
          </p:nvSpPr>
          <p:spPr>
            <a:xfrm>
              <a:off x="7791838" y="4245178"/>
              <a:ext cx="121511" cy="59292"/>
            </a:xfrm>
            <a:custGeom>
              <a:avLst/>
              <a:gdLst>
                <a:gd name="connsiteX0" fmla="*/ 4330 w 121511"/>
                <a:gd name="connsiteY0" fmla="*/ 46818 h 59292"/>
                <a:gd name="connsiteX1" fmla="*/ 78693 w 121511"/>
                <a:gd name="connsiteY1" fmla="*/ 3406 h 59292"/>
                <a:gd name="connsiteX2" fmla="*/ 100415 w 121511"/>
                <a:gd name="connsiteY2" fmla="*/ 18998 h 59292"/>
                <a:gd name="connsiteX3" fmla="*/ 4330 w 121511"/>
                <a:gd name="connsiteY3" fmla="*/ 46818 h 59292"/>
              </a:gdLst>
              <a:ahLst/>
              <a:cxnLst>
                <a:cxn ang="0">
                  <a:pos x="connsiteX0" y="connsiteY0"/>
                </a:cxn>
                <a:cxn ang="0">
                  <a:pos x="connsiteX1" y="connsiteY1"/>
                </a:cxn>
                <a:cxn ang="0">
                  <a:pos x="connsiteX2" y="connsiteY2"/>
                </a:cxn>
                <a:cxn ang="0">
                  <a:pos x="connsiteX3" y="connsiteY3"/>
                </a:cxn>
              </a:cxnLst>
              <a:rect l="l" t="t" r="r" b="b"/>
              <a:pathLst>
                <a:path w="121511" h="59292">
                  <a:moveTo>
                    <a:pt x="4330" y="46818"/>
                  </a:moveTo>
                  <a:cubicBezTo>
                    <a:pt x="4330" y="46818"/>
                    <a:pt x="24857" y="14432"/>
                    <a:pt x="78693" y="3406"/>
                  </a:cubicBezTo>
                  <a:cubicBezTo>
                    <a:pt x="132529" y="-7628"/>
                    <a:pt x="130617" y="10988"/>
                    <a:pt x="100415" y="18998"/>
                  </a:cubicBezTo>
                  <a:cubicBezTo>
                    <a:pt x="70213" y="27008"/>
                    <a:pt x="-20779" y="83992"/>
                    <a:pt x="4330" y="46818"/>
                  </a:cubicBezTo>
                  <a:close/>
                </a:path>
              </a:pathLst>
            </a:custGeom>
            <a:solidFill>
              <a:srgbClr val="F7F7F7">
                <a:alpha val="40000"/>
              </a:srgb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nvGrpSpPr>
            <p:cNvPr id="92" name="图形 20"/>
            <p:cNvGrpSpPr/>
            <p:nvPr/>
          </p:nvGrpSpPr>
          <p:grpSpPr>
            <a:xfrm>
              <a:off x="9561768" y="2852800"/>
              <a:ext cx="560677" cy="840274"/>
              <a:chOff x="11590206" y="6020660"/>
              <a:chExt cx="560677" cy="840274"/>
            </a:xfrm>
          </p:grpSpPr>
          <p:sp>
            <p:nvSpPr>
              <p:cNvPr id="93" name="任意多边形: 形状 92"/>
              <p:cNvSpPr/>
              <p:nvPr/>
            </p:nvSpPr>
            <p:spPr>
              <a:xfrm>
                <a:off x="11590214" y="6020660"/>
                <a:ext cx="313893" cy="307658"/>
              </a:xfrm>
              <a:custGeom>
                <a:avLst/>
                <a:gdLst>
                  <a:gd name="connsiteX0" fmla="*/ 59273 w 313893"/>
                  <a:gd name="connsiteY0" fmla="*/ 32949 h 307658"/>
                  <a:gd name="connsiteX1" fmla="*/ 46303 w 313893"/>
                  <a:gd name="connsiteY1" fmla="*/ 266061 h 307658"/>
                  <a:gd name="connsiteX2" fmla="*/ 313628 w 313893"/>
                  <a:gd name="connsiteY2" fmla="*/ 168673 h 307658"/>
                  <a:gd name="connsiteX3" fmla="*/ 59273 w 313893"/>
                  <a:gd name="connsiteY3" fmla="*/ 32949 h 307658"/>
                </a:gdLst>
                <a:ahLst/>
                <a:cxnLst>
                  <a:cxn ang="0">
                    <a:pos x="connsiteX0" y="connsiteY0"/>
                  </a:cxn>
                  <a:cxn ang="0">
                    <a:pos x="connsiteX1" y="connsiteY1"/>
                  </a:cxn>
                  <a:cxn ang="0">
                    <a:pos x="connsiteX2" y="connsiteY2"/>
                  </a:cxn>
                  <a:cxn ang="0">
                    <a:pos x="connsiteX3" y="connsiteY3"/>
                  </a:cxn>
                </a:cxnLst>
                <a:rect l="l" t="t" r="r" b="b"/>
                <a:pathLst>
                  <a:path w="313893" h="307658">
                    <a:moveTo>
                      <a:pt x="59273" y="32949"/>
                    </a:moveTo>
                    <a:cubicBezTo>
                      <a:pt x="6352" y="68508"/>
                      <a:pt x="-36153" y="161701"/>
                      <a:pt x="46303" y="266061"/>
                    </a:cubicBezTo>
                    <a:cubicBezTo>
                      <a:pt x="128750" y="370421"/>
                      <a:pt x="322025" y="255934"/>
                      <a:pt x="313628" y="168673"/>
                    </a:cubicBezTo>
                    <a:cubicBezTo>
                      <a:pt x="302899" y="57103"/>
                      <a:pt x="194955" y="-58217"/>
                      <a:pt x="59273" y="32949"/>
                    </a:cubicBezTo>
                    <a:close/>
                  </a:path>
                </a:pathLst>
              </a:custGeom>
              <a:solidFill>
                <a:schemeClr val="accent2">
                  <a:lumMod val="60000"/>
                  <a:lumOff val="4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4" name="任意多边形: 形状 93"/>
              <p:cNvSpPr/>
              <p:nvPr/>
            </p:nvSpPr>
            <p:spPr>
              <a:xfrm>
                <a:off x="11590206" y="6041924"/>
                <a:ext cx="232853" cy="286383"/>
              </a:xfrm>
              <a:custGeom>
                <a:avLst/>
                <a:gdLst>
                  <a:gd name="connsiteX0" fmla="*/ 78589 w 232853"/>
                  <a:gd name="connsiteY0" fmla="*/ 177150 h 286383"/>
                  <a:gd name="connsiteX1" fmla="*/ 78548 w 232853"/>
                  <a:gd name="connsiteY1" fmla="*/ 0 h 286383"/>
                  <a:gd name="connsiteX2" fmla="*/ 59273 w 232853"/>
                  <a:gd name="connsiteY2" fmla="*/ 11677 h 286383"/>
                  <a:gd name="connsiteX3" fmla="*/ 46302 w 232853"/>
                  <a:gd name="connsiteY3" fmla="*/ 244789 h 286383"/>
                  <a:gd name="connsiteX4" fmla="*/ 232853 w 232853"/>
                  <a:gd name="connsiteY4" fmla="*/ 258213 h 286383"/>
                  <a:gd name="connsiteX5" fmla="*/ 78589 w 232853"/>
                  <a:gd name="connsiteY5" fmla="*/ 177150 h 286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853" h="286383">
                    <a:moveTo>
                      <a:pt x="78589" y="177150"/>
                    </a:moveTo>
                    <a:cubicBezTo>
                      <a:pt x="21935" y="78369"/>
                      <a:pt x="78350" y="272"/>
                      <a:pt x="78548" y="0"/>
                    </a:cubicBezTo>
                    <a:cubicBezTo>
                      <a:pt x="72195" y="3436"/>
                      <a:pt x="65767" y="7318"/>
                      <a:pt x="59273" y="11677"/>
                    </a:cubicBezTo>
                    <a:cubicBezTo>
                      <a:pt x="6352" y="47236"/>
                      <a:pt x="-36153" y="140429"/>
                      <a:pt x="46302" y="244789"/>
                    </a:cubicBezTo>
                    <a:cubicBezTo>
                      <a:pt x="92137" y="302795"/>
                      <a:pt x="172211" y="293187"/>
                      <a:pt x="232853" y="258213"/>
                    </a:cubicBezTo>
                    <a:cubicBezTo>
                      <a:pt x="232853" y="258222"/>
                      <a:pt x="135342" y="276112"/>
                      <a:pt x="78589" y="177150"/>
                    </a:cubicBezTo>
                    <a:close/>
                  </a:path>
                </a:pathLst>
              </a:custGeom>
              <a:solidFill>
                <a:schemeClr val="accent2">
                  <a:lumMod val="7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5" name="任意多边形: 形状 94"/>
              <p:cNvSpPr/>
              <p:nvPr/>
            </p:nvSpPr>
            <p:spPr>
              <a:xfrm>
                <a:off x="11618405" y="6034122"/>
                <a:ext cx="124921" cy="90498"/>
              </a:xfrm>
              <a:custGeom>
                <a:avLst/>
                <a:gdLst>
                  <a:gd name="connsiteX0" fmla="*/ 2842 w 124921"/>
                  <a:gd name="connsiteY0" fmla="*/ 76265 h 90498"/>
                  <a:gd name="connsiteX1" fmla="*/ 76397 w 124921"/>
                  <a:gd name="connsiteY1" fmla="*/ 11057 h 90498"/>
                  <a:gd name="connsiteX2" fmla="*/ 104193 w 124921"/>
                  <a:gd name="connsiteY2" fmla="*/ 23665 h 90498"/>
                  <a:gd name="connsiteX3" fmla="*/ 2842 w 124921"/>
                  <a:gd name="connsiteY3" fmla="*/ 76265 h 90498"/>
                </a:gdLst>
                <a:ahLst/>
                <a:cxnLst>
                  <a:cxn ang="0">
                    <a:pos x="connsiteX0" y="connsiteY0"/>
                  </a:cxn>
                  <a:cxn ang="0">
                    <a:pos x="connsiteX1" y="connsiteY1"/>
                  </a:cxn>
                  <a:cxn ang="0">
                    <a:pos x="connsiteX2" y="connsiteY2"/>
                  </a:cxn>
                  <a:cxn ang="0">
                    <a:pos x="connsiteX3" y="connsiteY3"/>
                  </a:cxn>
                </a:cxnLst>
                <a:rect l="l" t="t" r="r" b="b"/>
                <a:pathLst>
                  <a:path w="124921" h="90498">
                    <a:moveTo>
                      <a:pt x="2842" y="76265"/>
                    </a:moveTo>
                    <a:cubicBezTo>
                      <a:pt x="2842" y="76265"/>
                      <a:pt x="18589" y="35433"/>
                      <a:pt x="76397" y="11057"/>
                    </a:cubicBezTo>
                    <a:cubicBezTo>
                      <a:pt x="134205" y="-13311"/>
                      <a:pt x="136216" y="7950"/>
                      <a:pt x="104193" y="23665"/>
                    </a:cubicBezTo>
                    <a:cubicBezTo>
                      <a:pt x="72170" y="39380"/>
                      <a:pt x="-16969" y="123493"/>
                      <a:pt x="2842" y="76265"/>
                    </a:cubicBezTo>
                    <a:close/>
                  </a:path>
                </a:pathLst>
              </a:custGeom>
              <a:solidFill>
                <a:srgbClr val="F7F7F7">
                  <a:alpha val="40000"/>
                </a:srgb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6" name="任意多边形: 形状 95"/>
              <p:cNvSpPr/>
              <p:nvPr/>
            </p:nvSpPr>
            <p:spPr>
              <a:xfrm>
                <a:off x="11677490" y="6143196"/>
                <a:ext cx="187619" cy="136722"/>
              </a:xfrm>
              <a:custGeom>
                <a:avLst/>
                <a:gdLst>
                  <a:gd name="connsiteX0" fmla="*/ 15 w 187619"/>
                  <a:gd name="connsiteY0" fmla="*/ 97617 h 136722"/>
                  <a:gd name="connsiteX1" fmla="*/ 122075 w 187619"/>
                  <a:gd name="connsiteY1" fmla="*/ 126187 h 136722"/>
                  <a:gd name="connsiteX2" fmla="*/ 178498 w 187619"/>
                  <a:gd name="connsiteY2" fmla="*/ 492 h 136722"/>
                  <a:gd name="connsiteX3" fmla="*/ 15 w 187619"/>
                  <a:gd name="connsiteY3" fmla="*/ 97617 h 136722"/>
                </a:gdLst>
                <a:ahLst/>
                <a:cxnLst>
                  <a:cxn ang="0">
                    <a:pos x="connsiteX0" y="connsiteY0"/>
                  </a:cxn>
                  <a:cxn ang="0">
                    <a:pos x="connsiteX1" y="connsiteY1"/>
                  </a:cxn>
                  <a:cxn ang="0">
                    <a:pos x="connsiteX2" y="connsiteY2"/>
                  </a:cxn>
                  <a:cxn ang="0">
                    <a:pos x="connsiteX3" y="connsiteY3"/>
                  </a:cxn>
                </a:cxnLst>
                <a:rect l="l" t="t" r="r" b="b"/>
                <a:pathLst>
                  <a:path w="187619" h="136722">
                    <a:moveTo>
                      <a:pt x="15" y="97617"/>
                    </a:moveTo>
                    <a:cubicBezTo>
                      <a:pt x="1745" y="115507"/>
                      <a:pt x="58128" y="155771"/>
                      <a:pt x="122075" y="126187"/>
                    </a:cubicBezTo>
                    <a:cubicBezTo>
                      <a:pt x="186022" y="96603"/>
                      <a:pt x="199355" y="17608"/>
                      <a:pt x="178498" y="492"/>
                    </a:cubicBezTo>
                    <a:cubicBezTo>
                      <a:pt x="169079" y="-7238"/>
                      <a:pt x="-1839" y="78416"/>
                      <a:pt x="15" y="97617"/>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7" name="任意多边形: 形状 96"/>
              <p:cNvSpPr/>
              <p:nvPr/>
            </p:nvSpPr>
            <p:spPr>
              <a:xfrm>
                <a:off x="11699466" y="6153313"/>
                <a:ext cx="142935" cy="84697"/>
              </a:xfrm>
              <a:custGeom>
                <a:avLst/>
                <a:gdLst>
                  <a:gd name="connsiteX0" fmla="*/ 0 w 142935"/>
                  <a:gd name="connsiteY0" fmla="*/ 72946 h 84697"/>
                  <a:gd name="connsiteX1" fmla="*/ 14124 w 142935"/>
                  <a:gd name="connsiteY1" fmla="*/ 84541 h 84697"/>
                  <a:gd name="connsiteX2" fmla="*/ 138714 w 142935"/>
                  <a:gd name="connsiteY2" fmla="*/ 19885 h 84697"/>
                  <a:gd name="connsiteX3" fmla="*/ 140560 w 142935"/>
                  <a:gd name="connsiteY3" fmla="*/ 0 h 84697"/>
                  <a:gd name="connsiteX4" fmla="*/ 64680 w 142935"/>
                  <a:gd name="connsiteY4" fmla="*/ 33292 h 84697"/>
                  <a:gd name="connsiteX5" fmla="*/ 0 w 142935"/>
                  <a:gd name="connsiteY5" fmla="*/ 72946 h 8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935" h="84697">
                    <a:moveTo>
                      <a:pt x="0" y="72946"/>
                    </a:moveTo>
                    <a:cubicBezTo>
                      <a:pt x="0" y="72946"/>
                      <a:pt x="5562" y="86280"/>
                      <a:pt x="14124" y="84541"/>
                    </a:cubicBezTo>
                    <a:cubicBezTo>
                      <a:pt x="22686" y="82802"/>
                      <a:pt x="130457" y="23502"/>
                      <a:pt x="138714" y="19885"/>
                    </a:cubicBezTo>
                    <a:cubicBezTo>
                      <a:pt x="146979" y="16275"/>
                      <a:pt x="140560" y="0"/>
                      <a:pt x="140560" y="0"/>
                    </a:cubicBezTo>
                    <a:cubicBezTo>
                      <a:pt x="140560" y="0"/>
                      <a:pt x="112105" y="5983"/>
                      <a:pt x="64680" y="33292"/>
                    </a:cubicBezTo>
                    <a:cubicBezTo>
                      <a:pt x="17256" y="60618"/>
                      <a:pt x="0" y="72946"/>
                      <a:pt x="0" y="72946"/>
                    </a:cubicBez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8" name="任意多边形: 形状 97"/>
              <p:cNvSpPr/>
              <p:nvPr/>
            </p:nvSpPr>
            <p:spPr>
              <a:xfrm>
                <a:off x="11736186" y="6231971"/>
                <a:ext cx="88883" cy="42317"/>
              </a:xfrm>
              <a:custGeom>
                <a:avLst/>
                <a:gdLst>
                  <a:gd name="connsiteX0" fmla="*/ 0 w 88883"/>
                  <a:gd name="connsiteY0" fmla="*/ 39876 h 42317"/>
                  <a:gd name="connsiteX1" fmla="*/ 72996 w 88883"/>
                  <a:gd name="connsiteY1" fmla="*/ 1318 h 42317"/>
                  <a:gd name="connsiteX2" fmla="*/ 88883 w 88883"/>
                  <a:gd name="connsiteY2" fmla="*/ 14849 h 42317"/>
                  <a:gd name="connsiteX3" fmla="*/ 0 w 88883"/>
                  <a:gd name="connsiteY3" fmla="*/ 39876 h 42317"/>
                </a:gdLst>
                <a:ahLst/>
                <a:cxnLst>
                  <a:cxn ang="0">
                    <a:pos x="connsiteX0" y="connsiteY0"/>
                  </a:cxn>
                  <a:cxn ang="0">
                    <a:pos x="connsiteX1" y="connsiteY1"/>
                  </a:cxn>
                  <a:cxn ang="0">
                    <a:pos x="connsiteX2" y="connsiteY2"/>
                  </a:cxn>
                  <a:cxn ang="0">
                    <a:pos x="connsiteX3" y="connsiteY3"/>
                  </a:cxn>
                </a:cxnLst>
                <a:rect l="l" t="t" r="r" b="b"/>
                <a:pathLst>
                  <a:path w="88883" h="42317">
                    <a:moveTo>
                      <a:pt x="0" y="39876"/>
                    </a:moveTo>
                    <a:cubicBezTo>
                      <a:pt x="0" y="39876"/>
                      <a:pt x="48611" y="-8513"/>
                      <a:pt x="72996" y="1318"/>
                    </a:cubicBezTo>
                    <a:cubicBezTo>
                      <a:pt x="89089" y="7260"/>
                      <a:pt x="88883" y="14849"/>
                      <a:pt x="88883" y="14849"/>
                    </a:cubicBezTo>
                    <a:cubicBezTo>
                      <a:pt x="88883" y="14849"/>
                      <a:pt x="45999" y="52031"/>
                      <a:pt x="0" y="39876"/>
                    </a:cubicBezTo>
                    <a:close/>
                  </a:path>
                </a:pathLst>
              </a:custGeom>
              <a:solidFill>
                <a:srgbClr val="F45B5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99" name="任意多边形: 形状 98"/>
              <p:cNvSpPr/>
              <p:nvPr/>
            </p:nvSpPr>
            <p:spPr>
              <a:xfrm>
                <a:off x="11633406" y="6128612"/>
                <a:ext cx="83412" cy="68820"/>
              </a:xfrm>
              <a:custGeom>
                <a:avLst/>
                <a:gdLst>
                  <a:gd name="connsiteX0" fmla="*/ 4231 w 83412"/>
                  <a:gd name="connsiteY0" fmla="*/ 68813 h 68820"/>
                  <a:gd name="connsiteX1" fmla="*/ 44651 w 83412"/>
                  <a:gd name="connsiteY1" fmla="*/ 26885 h 68820"/>
                  <a:gd name="connsiteX2" fmla="*/ 82714 w 83412"/>
                  <a:gd name="connsiteY2" fmla="*/ 24701 h 68820"/>
                  <a:gd name="connsiteX3" fmla="*/ 31128 w 83412"/>
                  <a:gd name="connsiteY3" fmla="*/ 2130 h 68820"/>
                  <a:gd name="connsiteX4" fmla="*/ 4231 w 83412"/>
                  <a:gd name="connsiteY4" fmla="*/ 68813 h 68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412" h="68820">
                    <a:moveTo>
                      <a:pt x="4231" y="68813"/>
                    </a:moveTo>
                    <a:cubicBezTo>
                      <a:pt x="11425" y="69423"/>
                      <a:pt x="28088" y="31426"/>
                      <a:pt x="44651" y="26885"/>
                    </a:cubicBezTo>
                    <a:cubicBezTo>
                      <a:pt x="61214" y="22344"/>
                      <a:pt x="76344" y="29357"/>
                      <a:pt x="82714" y="24701"/>
                    </a:cubicBezTo>
                    <a:cubicBezTo>
                      <a:pt x="89084" y="20045"/>
                      <a:pt x="50296" y="-7817"/>
                      <a:pt x="31128" y="2130"/>
                    </a:cubicBezTo>
                    <a:cubicBezTo>
                      <a:pt x="11969" y="12085"/>
                      <a:pt x="-9201" y="67668"/>
                      <a:pt x="4231" y="68813"/>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00" name="任意多边形: 形状 99"/>
              <p:cNvSpPr/>
              <p:nvPr/>
            </p:nvSpPr>
            <p:spPr>
              <a:xfrm>
                <a:off x="11776163" y="6061478"/>
                <a:ext cx="67522" cy="53842"/>
              </a:xfrm>
              <a:custGeom>
                <a:avLst/>
                <a:gdLst>
                  <a:gd name="connsiteX0" fmla="*/ 6731 w 67522"/>
                  <a:gd name="connsiteY0" fmla="*/ 53804 h 53842"/>
                  <a:gd name="connsiteX1" fmla="*/ 32046 w 67522"/>
                  <a:gd name="connsiteY1" fmla="*/ 24451 h 53842"/>
                  <a:gd name="connsiteX2" fmla="*/ 66393 w 67522"/>
                  <a:gd name="connsiteY2" fmla="*/ 22918 h 53842"/>
                  <a:gd name="connsiteX3" fmla="*/ 17757 w 67522"/>
                  <a:gd name="connsiteY3" fmla="*/ 2127 h 53842"/>
                  <a:gd name="connsiteX4" fmla="*/ 6731 w 67522"/>
                  <a:gd name="connsiteY4" fmla="*/ 53804 h 5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22" h="53842">
                    <a:moveTo>
                      <a:pt x="6731" y="53804"/>
                    </a:moveTo>
                    <a:cubicBezTo>
                      <a:pt x="15722" y="52543"/>
                      <a:pt x="23509" y="27525"/>
                      <a:pt x="32046" y="24451"/>
                    </a:cubicBezTo>
                    <a:cubicBezTo>
                      <a:pt x="40584" y="21369"/>
                      <a:pt x="58457" y="28456"/>
                      <a:pt x="66393" y="22918"/>
                    </a:cubicBezTo>
                    <a:cubicBezTo>
                      <a:pt x="74329" y="17381"/>
                      <a:pt x="38548" y="-7309"/>
                      <a:pt x="17757" y="2127"/>
                    </a:cubicBezTo>
                    <a:cubicBezTo>
                      <a:pt x="-3034" y="11563"/>
                      <a:pt x="-3973" y="55312"/>
                      <a:pt x="6731" y="53804"/>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nvGrpSpPr>
            <p:cNvPr id="101" name="图形 20"/>
            <p:cNvGrpSpPr/>
            <p:nvPr/>
          </p:nvGrpSpPr>
          <p:grpSpPr>
            <a:xfrm>
              <a:off x="11126532" y="3444933"/>
              <a:ext cx="389993" cy="602346"/>
              <a:chOff x="13154970" y="6612793"/>
              <a:chExt cx="389993" cy="602346"/>
            </a:xfrm>
          </p:grpSpPr>
          <p:sp>
            <p:nvSpPr>
              <p:cNvPr id="102" name="任意多边形: 形状 101"/>
              <p:cNvSpPr/>
              <p:nvPr/>
            </p:nvSpPr>
            <p:spPr>
              <a:xfrm>
                <a:off x="13154971" y="6612793"/>
                <a:ext cx="218341" cy="220543"/>
              </a:xfrm>
              <a:custGeom>
                <a:avLst/>
                <a:gdLst>
                  <a:gd name="connsiteX0" fmla="*/ 152204 w 218341"/>
                  <a:gd name="connsiteY0" fmla="*/ 9275 h 220543"/>
                  <a:gd name="connsiteX1" fmla="*/ 5588 w 218341"/>
                  <a:gd name="connsiteY1" fmla="*/ 82774 h 220543"/>
                  <a:gd name="connsiteX2" fmla="*/ 158302 w 218341"/>
                  <a:gd name="connsiteY2" fmla="*/ 211715 h 220543"/>
                  <a:gd name="connsiteX3" fmla="*/ 152204 w 218341"/>
                  <a:gd name="connsiteY3" fmla="*/ 9275 h 220543"/>
                </a:gdLst>
                <a:ahLst/>
                <a:cxnLst>
                  <a:cxn ang="0">
                    <a:pos x="connsiteX0" y="connsiteY0"/>
                  </a:cxn>
                  <a:cxn ang="0">
                    <a:pos x="connsiteX1" y="connsiteY1"/>
                  </a:cxn>
                  <a:cxn ang="0">
                    <a:pos x="connsiteX2" y="connsiteY2"/>
                  </a:cxn>
                  <a:cxn ang="0">
                    <a:pos x="connsiteX3" y="connsiteY3"/>
                  </a:cxn>
                </a:cxnLst>
                <a:rect l="l" t="t" r="r" b="b"/>
                <a:pathLst>
                  <a:path w="218341" h="220543">
                    <a:moveTo>
                      <a:pt x="152204" y="9275"/>
                    </a:moveTo>
                    <a:cubicBezTo>
                      <a:pt x="112048" y="-10569"/>
                      <a:pt x="40404" y="-3927"/>
                      <a:pt x="5588" y="82774"/>
                    </a:cubicBezTo>
                    <a:cubicBezTo>
                      <a:pt x="-29229" y="169474"/>
                      <a:pt x="108043" y="247299"/>
                      <a:pt x="158302" y="211715"/>
                    </a:cubicBezTo>
                    <a:cubicBezTo>
                      <a:pt x="222554" y="166211"/>
                      <a:pt x="255154" y="60145"/>
                      <a:pt x="152204" y="9275"/>
                    </a:cubicBezTo>
                    <a:close/>
                  </a:path>
                </a:pathLst>
              </a:custGeom>
              <a:solidFill>
                <a:schemeClr val="accent2">
                  <a:lumMod val="60000"/>
                  <a:lumOff val="4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03" name="任意多边形: 形状 102"/>
              <p:cNvSpPr/>
              <p:nvPr/>
            </p:nvSpPr>
            <p:spPr>
              <a:xfrm>
                <a:off x="13154970" y="6612793"/>
                <a:ext cx="166057" cy="201175"/>
              </a:xfrm>
              <a:custGeom>
                <a:avLst/>
                <a:gdLst>
                  <a:gd name="connsiteX0" fmla="*/ 58089 w 166057"/>
                  <a:gd name="connsiteY0" fmla="*/ 78835 h 201175"/>
                  <a:gd name="connsiteX1" fmla="*/ 166058 w 166057"/>
                  <a:gd name="connsiteY1" fmla="*/ 16947 h 201175"/>
                  <a:gd name="connsiteX2" fmla="*/ 152205 w 166057"/>
                  <a:gd name="connsiteY2" fmla="*/ 9275 h 201175"/>
                  <a:gd name="connsiteX3" fmla="*/ 5589 w 166057"/>
                  <a:gd name="connsiteY3" fmla="*/ 82774 h 201175"/>
                  <a:gd name="connsiteX4" fmla="*/ 62548 w 166057"/>
                  <a:gd name="connsiteY4" fmla="*/ 201176 h 201175"/>
                  <a:gd name="connsiteX5" fmla="*/ 58089 w 166057"/>
                  <a:gd name="connsiteY5" fmla="*/ 78835 h 201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057" h="201175">
                    <a:moveTo>
                      <a:pt x="58089" y="78835"/>
                    </a:moveTo>
                    <a:cubicBezTo>
                      <a:pt x="98518" y="9802"/>
                      <a:pt x="165819" y="16922"/>
                      <a:pt x="166058" y="16947"/>
                    </a:cubicBezTo>
                    <a:cubicBezTo>
                      <a:pt x="161740" y="14277"/>
                      <a:pt x="157133" y="11714"/>
                      <a:pt x="152205" y="9275"/>
                    </a:cubicBezTo>
                    <a:cubicBezTo>
                      <a:pt x="112049" y="-10569"/>
                      <a:pt x="40405" y="-3927"/>
                      <a:pt x="5589" y="82774"/>
                    </a:cubicBezTo>
                    <a:cubicBezTo>
                      <a:pt x="-13769" y="130965"/>
                      <a:pt x="20059" y="176421"/>
                      <a:pt x="62548" y="201176"/>
                    </a:cubicBezTo>
                    <a:cubicBezTo>
                      <a:pt x="62548" y="201176"/>
                      <a:pt x="17595" y="147982"/>
                      <a:pt x="58089" y="78835"/>
                    </a:cubicBezTo>
                    <a:close/>
                  </a:path>
                </a:pathLst>
              </a:custGeom>
              <a:solidFill>
                <a:schemeClr val="accent2">
                  <a:lumMod val="7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04" name="任意多边形: 形状 103"/>
              <p:cNvSpPr/>
              <p:nvPr/>
            </p:nvSpPr>
            <p:spPr>
              <a:xfrm>
                <a:off x="13253844" y="6624377"/>
                <a:ext cx="96395" cy="50377"/>
              </a:xfrm>
              <a:custGeom>
                <a:avLst/>
                <a:gdLst>
                  <a:gd name="connsiteX0" fmla="*/ 8856 w 96395"/>
                  <a:gd name="connsiteY0" fmla="*/ 311 h 50377"/>
                  <a:gd name="connsiteX1" fmla="*/ 74287 w 96395"/>
                  <a:gd name="connsiteY1" fmla="*/ 22380 h 50377"/>
                  <a:gd name="connsiteX2" fmla="*/ 76306 w 96395"/>
                  <a:gd name="connsiteY2" fmla="*/ 43723 h 50377"/>
                  <a:gd name="connsiteX3" fmla="*/ 8856 w 96395"/>
                  <a:gd name="connsiteY3" fmla="*/ 311 h 50377"/>
                </a:gdLst>
                <a:ahLst/>
                <a:cxnLst>
                  <a:cxn ang="0">
                    <a:pos x="connsiteX0" y="connsiteY0"/>
                  </a:cxn>
                  <a:cxn ang="0">
                    <a:pos x="connsiteX1" y="connsiteY1"/>
                  </a:cxn>
                  <a:cxn ang="0">
                    <a:pos x="connsiteX2" y="connsiteY2"/>
                  </a:cxn>
                  <a:cxn ang="0">
                    <a:pos x="connsiteX3" y="connsiteY3"/>
                  </a:cxn>
                </a:cxnLst>
                <a:rect l="l" t="t" r="r" b="b"/>
                <a:pathLst>
                  <a:path w="96395" h="50377">
                    <a:moveTo>
                      <a:pt x="8856" y="311"/>
                    </a:moveTo>
                    <a:cubicBezTo>
                      <a:pt x="8856" y="311"/>
                      <a:pt x="39248" y="-4345"/>
                      <a:pt x="74287" y="22380"/>
                    </a:cubicBezTo>
                    <a:cubicBezTo>
                      <a:pt x="109325" y="49104"/>
                      <a:pt x="97072" y="57757"/>
                      <a:pt x="76306" y="43723"/>
                    </a:cubicBezTo>
                    <a:cubicBezTo>
                      <a:pt x="55539" y="29689"/>
                      <a:pt x="-26842" y="4728"/>
                      <a:pt x="8856" y="311"/>
                    </a:cubicBezTo>
                    <a:close/>
                  </a:path>
                </a:pathLst>
              </a:custGeom>
              <a:solidFill>
                <a:srgbClr val="F7F7F7">
                  <a:alpha val="40000"/>
                </a:srgb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05" name="任意多边形: 形状 104"/>
              <p:cNvSpPr/>
              <p:nvPr/>
            </p:nvSpPr>
            <p:spPr>
              <a:xfrm>
                <a:off x="13195642" y="6703946"/>
                <a:ext cx="128753" cy="99475"/>
              </a:xfrm>
              <a:custGeom>
                <a:avLst/>
                <a:gdLst>
                  <a:gd name="connsiteX0" fmla="*/ 7207 w 128753"/>
                  <a:gd name="connsiteY0" fmla="*/ 578 h 99475"/>
                  <a:gd name="connsiteX1" fmla="*/ 32415 w 128753"/>
                  <a:gd name="connsiteY1" fmla="*/ 84954 h 99475"/>
                  <a:gd name="connsiteX2" fmla="*/ 128740 w 128753"/>
                  <a:gd name="connsiteY2" fmla="*/ 75453 h 99475"/>
                  <a:gd name="connsiteX3" fmla="*/ 7207 w 128753"/>
                  <a:gd name="connsiteY3" fmla="*/ 578 h 99475"/>
                </a:gdLst>
                <a:ahLst/>
                <a:cxnLst>
                  <a:cxn ang="0">
                    <a:pos x="connsiteX0" y="connsiteY0"/>
                  </a:cxn>
                  <a:cxn ang="0">
                    <a:pos x="connsiteX1" y="connsiteY1"/>
                  </a:cxn>
                  <a:cxn ang="0">
                    <a:pos x="connsiteX2" y="connsiteY2"/>
                  </a:cxn>
                  <a:cxn ang="0">
                    <a:pos x="connsiteX3" y="connsiteY3"/>
                  </a:cxn>
                </a:cxnLst>
                <a:rect l="l" t="t" r="r" b="b"/>
                <a:pathLst>
                  <a:path w="128753" h="99475">
                    <a:moveTo>
                      <a:pt x="7207" y="578"/>
                    </a:moveTo>
                    <a:cubicBezTo>
                      <a:pt x="-3093" y="7879"/>
                      <a:pt x="-7947" y="56310"/>
                      <a:pt x="32415" y="84954"/>
                    </a:cubicBezTo>
                    <a:cubicBezTo>
                      <a:pt x="72778" y="113607"/>
                      <a:pt x="125584" y="94143"/>
                      <a:pt x="128740" y="75453"/>
                    </a:cubicBezTo>
                    <a:cubicBezTo>
                      <a:pt x="130157" y="67014"/>
                      <a:pt x="18266" y="-7259"/>
                      <a:pt x="7207" y="578"/>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06" name="任意多边形: 形状 105"/>
              <p:cNvSpPr/>
              <p:nvPr/>
            </p:nvSpPr>
            <p:spPr>
              <a:xfrm>
                <a:off x="13215880" y="6712831"/>
                <a:ext cx="97055" cy="66903"/>
              </a:xfrm>
              <a:custGeom>
                <a:avLst/>
                <a:gdLst>
                  <a:gd name="connsiteX0" fmla="*/ 3508 w 97055"/>
                  <a:gd name="connsiteY0" fmla="*/ 0 h 66903"/>
                  <a:gd name="connsiteX1" fmla="*/ 1374 w 97055"/>
                  <a:gd name="connsiteY1" fmla="*/ 12658 h 66903"/>
                  <a:gd name="connsiteX2" fmla="*/ 84291 w 97055"/>
                  <a:gd name="connsiteY2" fmla="*/ 66024 h 66903"/>
                  <a:gd name="connsiteX3" fmla="*/ 97055 w 97055"/>
                  <a:gd name="connsiteY3" fmla="*/ 60206 h 66903"/>
                  <a:gd name="connsiteX4" fmla="*/ 50265 w 97055"/>
                  <a:gd name="connsiteY4" fmla="*/ 25579 h 66903"/>
                  <a:gd name="connsiteX5" fmla="*/ 3508 w 97055"/>
                  <a:gd name="connsiteY5" fmla="*/ 0 h 66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055" h="66903">
                    <a:moveTo>
                      <a:pt x="3508" y="0"/>
                    </a:moveTo>
                    <a:cubicBezTo>
                      <a:pt x="3508" y="0"/>
                      <a:pt x="-2673" y="8051"/>
                      <a:pt x="1374" y="12658"/>
                    </a:cubicBezTo>
                    <a:cubicBezTo>
                      <a:pt x="5420" y="17264"/>
                      <a:pt x="79206" y="62250"/>
                      <a:pt x="84291" y="66024"/>
                    </a:cubicBezTo>
                    <a:cubicBezTo>
                      <a:pt x="89375" y="69799"/>
                      <a:pt x="97055" y="60206"/>
                      <a:pt x="97055" y="60206"/>
                    </a:cubicBezTo>
                    <a:cubicBezTo>
                      <a:pt x="97055" y="60206"/>
                      <a:pt x="83475" y="44953"/>
                      <a:pt x="50265" y="25579"/>
                    </a:cubicBezTo>
                    <a:cubicBezTo>
                      <a:pt x="17056" y="6205"/>
                      <a:pt x="3508" y="0"/>
                      <a:pt x="3508" y="0"/>
                    </a:cubicBezTo>
                    <a:close/>
                  </a:path>
                </a:pathLst>
              </a:custGeom>
              <a:solidFill>
                <a:srgbClr val="F7F7F7"/>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07" name="任意多边形: 形状 106"/>
              <p:cNvSpPr/>
              <p:nvPr/>
            </p:nvSpPr>
            <p:spPr>
              <a:xfrm>
                <a:off x="13204431" y="6751133"/>
                <a:ext cx="49483" cy="45439"/>
              </a:xfrm>
              <a:custGeom>
                <a:avLst/>
                <a:gdLst>
                  <a:gd name="connsiteX0" fmla="*/ 0 w 49483"/>
                  <a:gd name="connsiteY0" fmla="*/ 0 h 45439"/>
                  <a:gd name="connsiteX1" fmla="*/ 48990 w 49483"/>
                  <a:gd name="connsiteY1" fmla="*/ 31026 h 45439"/>
                  <a:gd name="connsiteX2" fmla="*/ 46287 w 49483"/>
                  <a:gd name="connsiteY2" fmla="*/ 45439 h 45439"/>
                  <a:gd name="connsiteX3" fmla="*/ 0 w 49483"/>
                  <a:gd name="connsiteY3" fmla="*/ 0 h 45439"/>
                </a:gdLst>
                <a:ahLst/>
                <a:cxnLst>
                  <a:cxn ang="0">
                    <a:pos x="connsiteX0" y="connsiteY0"/>
                  </a:cxn>
                  <a:cxn ang="0">
                    <a:pos x="connsiteX1" y="connsiteY1"/>
                  </a:cxn>
                  <a:cxn ang="0">
                    <a:pos x="connsiteX2" y="connsiteY2"/>
                  </a:cxn>
                  <a:cxn ang="0">
                    <a:pos x="connsiteX3" y="connsiteY3"/>
                  </a:cxn>
                </a:cxnLst>
                <a:rect l="l" t="t" r="r" b="b"/>
                <a:pathLst>
                  <a:path w="49483" h="45439">
                    <a:moveTo>
                      <a:pt x="0" y="0"/>
                    </a:moveTo>
                    <a:cubicBezTo>
                      <a:pt x="0" y="0"/>
                      <a:pt x="46469" y="12732"/>
                      <a:pt x="48990" y="31026"/>
                    </a:cubicBezTo>
                    <a:cubicBezTo>
                      <a:pt x="50985" y="42909"/>
                      <a:pt x="46287" y="45439"/>
                      <a:pt x="46287" y="45439"/>
                    </a:cubicBezTo>
                    <a:cubicBezTo>
                      <a:pt x="46287" y="45439"/>
                      <a:pt x="8653" y="32279"/>
                      <a:pt x="0" y="0"/>
                    </a:cubicBezTo>
                    <a:close/>
                  </a:path>
                </a:pathLst>
              </a:custGeom>
              <a:solidFill>
                <a:srgbClr val="F45B51"/>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08" name="任意多边形: 形状 107"/>
              <p:cNvSpPr/>
              <p:nvPr/>
            </p:nvSpPr>
            <p:spPr>
              <a:xfrm>
                <a:off x="13220005" y="6662934"/>
                <a:ext cx="50984" cy="39052"/>
              </a:xfrm>
              <a:custGeom>
                <a:avLst/>
                <a:gdLst>
                  <a:gd name="connsiteX0" fmla="*/ 1 w 50984"/>
                  <a:gd name="connsiteY0" fmla="*/ 12937 h 39052"/>
                  <a:gd name="connsiteX1" fmla="*/ 46395 w 50984"/>
                  <a:gd name="connsiteY1" fmla="*/ 38953 h 39052"/>
                  <a:gd name="connsiteX2" fmla="*/ 48200 w 50984"/>
                  <a:gd name="connsiteY2" fmla="*/ 20568 h 39052"/>
                  <a:gd name="connsiteX3" fmla="*/ 31274 w 50984"/>
                  <a:gd name="connsiteY3" fmla="*/ 148 h 39052"/>
                  <a:gd name="connsiteX4" fmla="*/ 37652 w 50984"/>
                  <a:gd name="connsiteY4" fmla="*/ 20601 h 39052"/>
                  <a:gd name="connsiteX5" fmla="*/ 1 w 50984"/>
                  <a:gd name="connsiteY5" fmla="*/ 12937 h 39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84" h="39052">
                    <a:moveTo>
                      <a:pt x="1" y="12937"/>
                    </a:moveTo>
                    <a:cubicBezTo>
                      <a:pt x="-115" y="16703"/>
                      <a:pt x="15979" y="15368"/>
                      <a:pt x="46395" y="38953"/>
                    </a:cubicBezTo>
                    <a:cubicBezTo>
                      <a:pt x="49329" y="39843"/>
                      <a:pt x="54042" y="34858"/>
                      <a:pt x="48200" y="20568"/>
                    </a:cubicBezTo>
                    <a:cubicBezTo>
                      <a:pt x="42357" y="6287"/>
                      <a:pt x="33119" y="-1162"/>
                      <a:pt x="31274" y="148"/>
                    </a:cubicBezTo>
                    <a:cubicBezTo>
                      <a:pt x="29428" y="1466"/>
                      <a:pt x="36679" y="12773"/>
                      <a:pt x="37652" y="20601"/>
                    </a:cubicBezTo>
                    <a:cubicBezTo>
                      <a:pt x="16811" y="9394"/>
                      <a:pt x="132" y="8850"/>
                      <a:pt x="1" y="12937"/>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09" name="任意多边形: 形状 108"/>
              <p:cNvSpPr/>
              <p:nvPr/>
            </p:nvSpPr>
            <p:spPr>
              <a:xfrm>
                <a:off x="13303941" y="6719438"/>
                <a:ext cx="38794" cy="35714"/>
              </a:xfrm>
              <a:custGeom>
                <a:avLst/>
                <a:gdLst>
                  <a:gd name="connsiteX0" fmla="*/ 36131 w 38794"/>
                  <a:gd name="connsiteY0" fmla="*/ 5811 h 35714"/>
                  <a:gd name="connsiteX1" fmla="*/ 333 w 38794"/>
                  <a:gd name="connsiteY1" fmla="*/ 3817 h 35714"/>
                  <a:gd name="connsiteX2" fmla="*/ 35125 w 38794"/>
                  <a:gd name="connsiteY2" fmla="*/ 33846 h 35714"/>
                  <a:gd name="connsiteX3" fmla="*/ 33716 w 38794"/>
                  <a:gd name="connsiteY3" fmla="*/ 22795 h 35714"/>
                  <a:gd name="connsiteX4" fmla="*/ 16683 w 38794"/>
                  <a:gd name="connsiteY4" fmla="*/ 7220 h 35714"/>
                  <a:gd name="connsiteX5" fmla="*/ 36131 w 38794"/>
                  <a:gd name="connsiteY5" fmla="*/ 5811 h 3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794" h="35714">
                    <a:moveTo>
                      <a:pt x="36131" y="5811"/>
                    </a:moveTo>
                    <a:cubicBezTo>
                      <a:pt x="37911" y="2234"/>
                      <a:pt x="14466" y="-4127"/>
                      <a:pt x="333" y="3817"/>
                    </a:cubicBezTo>
                    <a:cubicBezTo>
                      <a:pt x="-3260" y="5514"/>
                      <a:pt x="23110" y="16705"/>
                      <a:pt x="35125" y="33846"/>
                    </a:cubicBezTo>
                    <a:cubicBezTo>
                      <a:pt x="37713" y="38395"/>
                      <a:pt x="42550" y="34612"/>
                      <a:pt x="33716" y="22795"/>
                    </a:cubicBezTo>
                    <a:cubicBezTo>
                      <a:pt x="27255" y="14150"/>
                      <a:pt x="16683" y="7220"/>
                      <a:pt x="16683" y="7220"/>
                    </a:cubicBezTo>
                    <a:cubicBezTo>
                      <a:pt x="16683" y="7220"/>
                      <a:pt x="34433" y="9231"/>
                      <a:pt x="36131" y="5811"/>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grpSp>
          <p:nvGrpSpPr>
            <p:cNvPr id="110" name="图形 20"/>
            <p:cNvGrpSpPr/>
            <p:nvPr/>
          </p:nvGrpSpPr>
          <p:grpSpPr>
            <a:xfrm>
              <a:off x="7150612" y="2942404"/>
              <a:ext cx="463583" cy="699817"/>
              <a:chOff x="9179050" y="6110264"/>
              <a:chExt cx="463583" cy="699817"/>
            </a:xfrm>
          </p:grpSpPr>
          <p:sp>
            <p:nvSpPr>
              <p:cNvPr id="111" name="任意多边形: 形状 110"/>
              <p:cNvSpPr/>
              <p:nvPr/>
            </p:nvSpPr>
            <p:spPr>
              <a:xfrm>
                <a:off x="9179050" y="6110264"/>
                <a:ext cx="259542" cy="256231"/>
              </a:xfrm>
              <a:custGeom>
                <a:avLst/>
                <a:gdLst>
                  <a:gd name="connsiteX0" fmla="*/ 70156 w 259542"/>
                  <a:gd name="connsiteY0" fmla="*/ 13753 h 256231"/>
                  <a:gd name="connsiteX1" fmla="*/ 21495 w 259542"/>
                  <a:gd name="connsiteY1" fmla="*/ 204698 h 256231"/>
                  <a:gd name="connsiteX2" fmla="*/ 258734 w 259542"/>
                  <a:gd name="connsiteY2" fmla="*/ 167524 h 256231"/>
                  <a:gd name="connsiteX3" fmla="*/ 70156 w 259542"/>
                  <a:gd name="connsiteY3" fmla="*/ 13753 h 256231"/>
                </a:gdLst>
                <a:ahLst/>
                <a:cxnLst>
                  <a:cxn ang="0">
                    <a:pos x="connsiteX0" y="connsiteY0"/>
                  </a:cxn>
                  <a:cxn ang="0">
                    <a:pos x="connsiteX1" y="connsiteY1"/>
                  </a:cxn>
                  <a:cxn ang="0">
                    <a:pos x="connsiteX2" y="connsiteY2"/>
                  </a:cxn>
                  <a:cxn ang="0">
                    <a:pos x="connsiteX3" y="connsiteY3"/>
                  </a:cxn>
                </a:cxnLst>
                <a:rect l="l" t="t" r="r" b="b"/>
                <a:pathLst>
                  <a:path w="259542" h="256231">
                    <a:moveTo>
                      <a:pt x="70156" y="13753"/>
                    </a:moveTo>
                    <a:cubicBezTo>
                      <a:pt x="20539" y="34594"/>
                      <a:pt x="-29811" y="104862"/>
                      <a:pt x="21495" y="204698"/>
                    </a:cubicBezTo>
                    <a:cubicBezTo>
                      <a:pt x="72801" y="304534"/>
                      <a:pt x="251490" y="241155"/>
                      <a:pt x="258734" y="167524"/>
                    </a:cubicBezTo>
                    <a:cubicBezTo>
                      <a:pt x="267988" y="73383"/>
                      <a:pt x="197349" y="-39680"/>
                      <a:pt x="70156" y="13753"/>
                    </a:cubicBezTo>
                    <a:close/>
                  </a:path>
                </a:pathLst>
              </a:custGeom>
              <a:solidFill>
                <a:schemeClr val="accent2">
                  <a:lumMod val="60000"/>
                  <a:lumOff val="4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2" name="任意多边形: 形状 111"/>
              <p:cNvSpPr/>
              <p:nvPr/>
            </p:nvSpPr>
            <p:spPr>
              <a:xfrm>
                <a:off x="9179058" y="6117474"/>
                <a:ext cx="173806" cy="249015"/>
              </a:xfrm>
              <a:custGeom>
                <a:avLst/>
                <a:gdLst>
                  <a:gd name="connsiteX0" fmla="*/ 59229 w 173806"/>
                  <a:gd name="connsiteY0" fmla="*/ 146717 h 249015"/>
                  <a:gd name="connsiteX1" fmla="*/ 88013 w 173806"/>
                  <a:gd name="connsiteY1" fmla="*/ 0 h 249015"/>
                  <a:gd name="connsiteX2" fmla="*/ 70156 w 173806"/>
                  <a:gd name="connsiteY2" fmla="*/ 6535 h 249015"/>
                  <a:gd name="connsiteX3" fmla="*/ 21495 w 173806"/>
                  <a:gd name="connsiteY3" fmla="*/ 197480 h 249015"/>
                  <a:gd name="connsiteX4" fmla="*/ 173806 w 173806"/>
                  <a:gd name="connsiteY4" fmla="*/ 238947 h 249015"/>
                  <a:gd name="connsiteX5" fmla="*/ 59229 w 173806"/>
                  <a:gd name="connsiteY5" fmla="*/ 146717 h 24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806" h="249015">
                    <a:moveTo>
                      <a:pt x="59229" y="146717"/>
                    </a:moveTo>
                    <a:cubicBezTo>
                      <a:pt x="28376" y="55690"/>
                      <a:pt x="87799" y="198"/>
                      <a:pt x="88013" y="0"/>
                    </a:cubicBezTo>
                    <a:cubicBezTo>
                      <a:pt x="82187" y="1813"/>
                      <a:pt x="76238" y="3980"/>
                      <a:pt x="70156" y="6535"/>
                    </a:cubicBezTo>
                    <a:cubicBezTo>
                      <a:pt x="20539" y="27375"/>
                      <a:pt x="-29811" y="97644"/>
                      <a:pt x="21495" y="197480"/>
                    </a:cubicBezTo>
                    <a:cubicBezTo>
                      <a:pt x="50016" y="252981"/>
                      <a:pt x="117894" y="258040"/>
                      <a:pt x="173806" y="238947"/>
                    </a:cubicBezTo>
                    <a:cubicBezTo>
                      <a:pt x="173798" y="238947"/>
                      <a:pt x="90131" y="237900"/>
                      <a:pt x="59229" y="146717"/>
                    </a:cubicBezTo>
                    <a:close/>
                  </a:path>
                </a:pathLst>
              </a:custGeom>
              <a:solidFill>
                <a:schemeClr val="accent2">
                  <a:lumMod val="75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3" name="任意多边形: 形状 112"/>
              <p:cNvSpPr/>
              <p:nvPr/>
            </p:nvSpPr>
            <p:spPr>
              <a:xfrm>
                <a:off x="9212437" y="6121054"/>
                <a:ext cx="116933" cy="57415"/>
              </a:xfrm>
              <a:custGeom>
                <a:avLst/>
                <a:gdLst>
                  <a:gd name="connsiteX0" fmla="*/ 4145 w 116933"/>
                  <a:gd name="connsiteY0" fmla="*/ 45394 h 57415"/>
                  <a:gd name="connsiteX1" fmla="*/ 75673 w 116933"/>
                  <a:gd name="connsiteY1" fmla="*/ 3359 h 57415"/>
                  <a:gd name="connsiteX2" fmla="*/ 96645 w 116933"/>
                  <a:gd name="connsiteY2" fmla="*/ 18324 h 57415"/>
                  <a:gd name="connsiteX3" fmla="*/ 4145 w 116933"/>
                  <a:gd name="connsiteY3" fmla="*/ 45394 h 57415"/>
                </a:gdLst>
                <a:ahLst/>
                <a:cxnLst>
                  <a:cxn ang="0">
                    <a:pos x="connsiteX0" y="connsiteY0"/>
                  </a:cxn>
                  <a:cxn ang="0">
                    <a:pos x="connsiteX1" y="connsiteY1"/>
                  </a:cxn>
                  <a:cxn ang="0">
                    <a:pos x="connsiteX2" y="connsiteY2"/>
                  </a:cxn>
                  <a:cxn ang="0">
                    <a:pos x="connsiteX3" y="connsiteY3"/>
                  </a:cxn>
                </a:cxnLst>
                <a:rect l="l" t="t" r="r" b="b"/>
                <a:pathLst>
                  <a:path w="116933" h="57415">
                    <a:moveTo>
                      <a:pt x="4145" y="45394"/>
                    </a:moveTo>
                    <a:cubicBezTo>
                      <a:pt x="4145" y="45394"/>
                      <a:pt x="23831" y="14137"/>
                      <a:pt x="75673" y="3359"/>
                    </a:cubicBezTo>
                    <a:cubicBezTo>
                      <a:pt x="127515" y="-7420"/>
                      <a:pt x="125718" y="10512"/>
                      <a:pt x="96645" y="18324"/>
                    </a:cubicBezTo>
                    <a:cubicBezTo>
                      <a:pt x="67564" y="26128"/>
                      <a:pt x="-19942" y="81283"/>
                      <a:pt x="4145" y="45394"/>
                    </a:cubicBezTo>
                    <a:close/>
                  </a:path>
                </a:pathLst>
              </a:custGeom>
              <a:solidFill>
                <a:srgbClr val="F7F7F7">
                  <a:alpha val="40000"/>
                </a:srgb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4" name="任意多边形: 形状 113"/>
              <p:cNvSpPr/>
              <p:nvPr/>
            </p:nvSpPr>
            <p:spPr>
              <a:xfrm rot="-1110663">
                <a:off x="9246417" y="6197555"/>
                <a:ext cx="29238" cy="39012"/>
              </a:xfrm>
              <a:custGeom>
                <a:avLst/>
                <a:gdLst>
                  <a:gd name="connsiteX0" fmla="*/ 29239 w 29238"/>
                  <a:gd name="connsiteY0" fmla="*/ 19506 h 39012"/>
                  <a:gd name="connsiteX1" fmla="*/ 14619 w 29238"/>
                  <a:gd name="connsiteY1" fmla="*/ 39013 h 39012"/>
                  <a:gd name="connsiteX2" fmla="*/ 0 w 29238"/>
                  <a:gd name="connsiteY2" fmla="*/ 19506 h 39012"/>
                  <a:gd name="connsiteX3" fmla="*/ 14619 w 29238"/>
                  <a:gd name="connsiteY3" fmla="*/ 0 h 39012"/>
                  <a:gd name="connsiteX4" fmla="*/ 29239 w 29238"/>
                  <a:gd name="connsiteY4" fmla="*/ 19506 h 39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8" h="39012">
                    <a:moveTo>
                      <a:pt x="29239" y="19506"/>
                    </a:moveTo>
                    <a:cubicBezTo>
                      <a:pt x="29239" y="30280"/>
                      <a:pt x="22693" y="39013"/>
                      <a:pt x="14619" y="39013"/>
                    </a:cubicBezTo>
                    <a:cubicBezTo>
                      <a:pt x="6545" y="39013"/>
                      <a:pt x="0" y="30280"/>
                      <a:pt x="0" y="19506"/>
                    </a:cubicBezTo>
                    <a:cubicBezTo>
                      <a:pt x="0" y="8733"/>
                      <a:pt x="6546" y="0"/>
                      <a:pt x="14619" y="0"/>
                    </a:cubicBezTo>
                    <a:cubicBezTo>
                      <a:pt x="22694" y="0"/>
                      <a:pt x="29239" y="8733"/>
                      <a:pt x="29239" y="19506"/>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5" name="任意多边形: 形状 114"/>
              <p:cNvSpPr/>
              <p:nvPr/>
            </p:nvSpPr>
            <p:spPr>
              <a:xfrm rot="-847010">
                <a:off x="9348890" y="6167584"/>
                <a:ext cx="29237" cy="38994"/>
              </a:xfrm>
              <a:custGeom>
                <a:avLst/>
                <a:gdLst>
                  <a:gd name="connsiteX0" fmla="*/ 29238 w 29237"/>
                  <a:gd name="connsiteY0" fmla="*/ 19497 h 38994"/>
                  <a:gd name="connsiteX1" fmla="*/ 14619 w 29237"/>
                  <a:gd name="connsiteY1" fmla="*/ 38995 h 38994"/>
                  <a:gd name="connsiteX2" fmla="*/ 0 w 29237"/>
                  <a:gd name="connsiteY2" fmla="*/ 19497 h 38994"/>
                  <a:gd name="connsiteX3" fmla="*/ 14619 w 29237"/>
                  <a:gd name="connsiteY3" fmla="*/ 0 h 38994"/>
                  <a:gd name="connsiteX4" fmla="*/ 29238 w 29237"/>
                  <a:gd name="connsiteY4" fmla="*/ 19497 h 389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7" h="38994">
                    <a:moveTo>
                      <a:pt x="29238" y="19497"/>
                    </a:moveTo>
                    <a:cubicBezTo>
                      <a:pt x="29238" y="30266"/>
                      <a:pt x="22693" y="38995"/>
                      <a:pt x="14619" y="38995"/>
                    </a:cubicBezTo>
                    <a:cubicBezTo>
                      <a:pt x="6545" y="38995"/>
                      <a:pt x="0" y="30266"/>
                      <a:pt x="0" y="19497"/>
                    </a:cubicBezTo>
                    <a:cubicBezTo>
                      <a:pt x="0" y="8729"/>
                      <a:pt x="6545" y="0"/>
                      <a:pt x="14619" y="0"/>
                    </a:cubicBezTo>
                    <a:cubicBezTo>
                      <a:pt x="22693" y="0"/>
                      <a:pt x="29238" y="8729"/>
                      <a:pt x="29238" y="19497"/>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6" name="任意多边形: 形状 115"/>
              <p:cNvSpPr/>
              <p:nvPr/>
            </p:nvSpPr>
            <p:spPr>
              <a:xfrm>
                <a:off x="9287496" y="6243520"/>
                <a:ext cx="101000" cy="59442"/>
              </a:xfrm>
              <a:custGeom>
                <a:avLst/>
                <a:gdLst>
                  <a:gd name="connsiteX0" fmla="*/ 194 w 101000"/>
                  <a:gd name="connsiteY0" fmla="*/ 43366 h 59442"/>
                  <a:gd name="connsiteX1" fmla="*/ 61693 w 101000"/>
                  <a:gd name="connsiteY1" fmla="*/ 57021 h 59442"/>
                  <a:gd name="connsiteX2" fmla="*/ 99378 w 101000"/>
                  <a:gd name="connsiteY2" fmla="*/ 94 h 59442"/>
                  <a:gd name="connsiteX3" fmla="*/ 57326 w 101000"/>
                  <a:gd name="connsiteY3" fmla="*/ 46687 h 59442"/>
                  <a:gd name="connsiteX4" fmla="*/ 194 w 101000"/>
                  <a:gd name="connsiteY4" fmla="*/ 43366 h 59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00" h="59442">
                    <a:moveTo>
                      <a:pt x="194" y="43366"/>
                    </a:moveTo>
                    <a:cubicBezTo>
                      <a:pt x="-2855" y="46901"/>
                      <a:pt x="30594" y="66119"/>
                      <a:pt x="61693" y="57021"/>
                    </a:cubicBezTo>
                    <a:cubicBezTo>
                      <a:pt x="92794" y="47923"/>
                      <a:pt x="105871" y="2418"/>
                      <a:pt x="99378" y="94"/>
                    </a:cubicBezTo>
                    <a:cubicBezTo>
                      <a:pt x="92884" y="-2230"/>
                      <a:pt x="85426" y="39089"/>
                      <a:pt x="57326" y="46687"/>
                    </a:cubicBezTo>
                    <a:cubicBezTo>
                      <a:pt x="25492" y="55307"/>
                      <a:pt x="6893" y="35603"/>
                      <a:pt x="194" y="43366"/>
                    </a:cubicBezTo>
                    <a:close/>
                  </a:path>
                </a:pathLst>
              </a:custGeom>
              <a:solidFill>
                <a:srgbClr val="782D10"/>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sp>
          <p:nvSpPr>
            <p:cNvPr id="117" name="任意多边形: 形状 116"/>
            <p:cNvSpPr/>
            <p:nvPr/>
          </p:nvSpPr>
          <p:spPr>
            <a:xfrm>
              <a:off x="7378293" y="4906998"/>
              <a:ext cx="145378" cy="46148"/>
            </a:xfrm>
            <a:custGeom>
              <a:avLst/>
              <a:gdLst>
                <a:gd name="connsiteX0" fmla="*/ 6241 w 145378"/>
                <a:gd name="connsiteY0" fmla="*/ 10573 h 46148"/>
                <a:gd name="connsiteX1" fmla="*/ 78989 w 145378"/>
                <a:gd name="connsiteY1" fmla="*/ 0 h 46148"/>
                <a:gd name="connsiteX2" fmla="*/ 137835 w 145378"/>
                <a:gd name="connsiteY2" fmla="*/ 18270 h 46148"/>
                <a:gd name="connsiteX3" fmla="*/ 114967 w 145378"/>
                <a:gd name="connsiteY3" fmla="*/ 46148 h 46148"/>
                <a:gd name="connsiteX4" fmla="*/ 6241 w 145378"/>
                <a:gd name="connsiteY4" fmla="*/ 40891 h 46148"/>
                <a:gd name="connsiteX5" fmla="*/ 6241 w 145378"/>
                <a:gd name="connsiteY5" fmla="*/ 10573 h 46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378" h="46148">
                  <a:moveTo>
                    <a:pt x="6241" y="10573"/>
                  </a:moveTo>
                  <a:cubicBezTo>
                    <a:pt x="6241" y="10573"/>
                    <a:pt x="65103" y="8562"/>
                    <a:pt x="78989" y="0"/>
                  </a:cubicBezTo>
                  <a:cubicBezTo>
                    <a:pt x="78989" y="0"/>
                    <a:pt x="125985" y="8274"/>
                    <a:pt x="137835" y="18270"/>
                  </a:cubicBezTo>
                  <a:cubicBezTo>
                    <a:pt x="149685" y="28265"/>
                    <a:pt x="151259" y="46148"/>
                    <a:pt x="114967" y="46148"/>
                  </a:cubicBezTo>
                  <a:cubicBezTo>
                    <a:pt x="78676" y="46148"/>
                    <a:pt x="6241" y="40891"/>
                    <a:pt x="6241" y="40891"/>
                  </a:cubicBezTo>
                  <a:cubicBezTo>
                    <a:pt x="6241" y="40891"/>
                    <a:pt x="-7801" y="22860"/>
                    <a:pt x="6241" y="10573"/>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sp>
          <p:nvSpPr>
            <p:cNvPr id="118" name="任意多边形: 形状 117"/>
            <p:cNvSpPr/>
            <p:nvPr/>
          </p:nvSpPr>
          <p:spPr>
            <a:xfrm>
              <a:off x="7117521" y="4872140"/>
              <a:ext cx="132828" cy="75566"/>
            </a:xfrm>
            <a:custGeom>
              <a:avLst/>
              <a:gdLst>
                <a:gd name="connsiteX0" fmla="*/ 17536 w 132828"/>
                <a:gd name="connsiteY0" fmla="*/ 0 h 75566"/>
                <a:gd name="connsiteX1" fmla="*/ 62250 w 132828"/>
                <a:gd name="connsiteY1" fmla="*/ 9468 h 75566"/>
                <a:gd name="connsiteX2" fmla="*/ 105381 w 132828"/>
                <a:gd name="connsiteY2" fmla="*/ 44714 h 75566"/>
                <a:gd name="connsiteX3" fmla="*/ 115640 w 132828"/>
                <a:gd name="connsiteY3" fmla="*/ 75221 h 75566"/>
                <a:gd name="connsiteX4" fmla="*/ 5711 w 132828"/>
                <a:gd name="connsiteY4" fmla="*/ 51554 h 75566"/>
                <a:gd name="connsiteX5" fmla="*/ 17536 w 132828"/>
                <a:gd name="connsiteY5" fmla="*/ 0 h 75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828" h="75566">
                  <a:moveTo>
                    <a:pt x="17536" y="0"/>
                  </a:moveTo>
                  <a:cubicBezTo>
                    <a:pt x="17536" y="0"/>
                    <a:pt x="50672" y="14199"/>
                    <a:pt x="62250" y="9468"/>
                  </a:cubicBezTo>
                  <a:cubicBezTo>
                    <a:pt x="62250" y="9468"/>
                    <a:pt x="67507" y="37083"/>
                    <a:pt x="105381" y="44714"/>
                  </a:cubicBezTo>
                  <a:cubicBezTo>
                    <a:pt x="143255" y="52345"/>
                    <a:pt x="137206" y="72856"/>
                    <a:pt x="115640" y="75221"/>
                  </a:cubicBezTo>
                  <a:cubicBezTo>
                    <a:pt x="94075" y="77586"/>
                    <a:pt x="17808" y="67598"/>
                    <a:pt x="5711" y="51554"/>
                  </a:cubicBezTo>
                  <a:cubicBezTo>
                    <a:pt x="-6403" y="35509"/>
                    <a:pt x="2275" y="6576"/>
                    <a:pt x="17536" y="0"/>
                  </a:cubicBezTo>
                  <a:close/>
                </a:path>
              </a:pathLst>
            </a:custGeom>
            <a:solidFill>
              <a:schemeClr val="accent1">
                <a:lumMod val="50000"/>
              </a:schemeClr>
            </a:solidFill>
            <a:ln w="4613" cap="flat">
              <a:noFill/>
              <a:prstDash val="solid"/>
              <a:miter/>
            </a:ln>
          </p:spPr>
          <p:txBody>
            <a:bodyPr rtlCol="0" anchor="ctr"/>
            <a:lstStyle/>
            <a:p>
              <a:endParaRPr lang="zh-CN" altLang="en-US" dirty="0">
                <a:latin typeface="思源黑体 CN Normal" panose="020B0400000000000000" pitchFamily="34" charset="-122"/>
                <a:ea typeface="思源黑体 CN Heavy" panose="020B0A00000000000000" pitchFamily="34" charset="-122"/>
              </a:endParaRPr>
            </a:p>
          </p:txBody>
        </p:sp>
      </p:grpSp>
      <p:cxnSp>
        <p:nvCxnSpPr>
          <p:cNvPr id="121" name="直接连接符 120"/>
          <p:cNvCxnSpPr/>
          <p:nvPr/>
        </p:nvCxnSpPr>
        <p:spPr>
          <a:xfrm>
            <a:off x="1646097" y="417055"/>
            <a:ext cx="0" cy="779285"/>
          </a:xfrm>
          <a:prstGeom prst="line">
            <a:avLst/>
          </a:prstGeom>
          <a:ln w="25400">
            <a:solidFill>
              <a:schemeClr val="accent2">
                <a:alpha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122" name="同心圆 1"/>
          <p:cNvSpPr/>
          <p:nvPr/>
        </p:nvSpPr>
        <p:spPr>
          <a:xfrm>
            <a:off x="4609411" y="1204211"/>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sp>
        <p:nvSpPr>
          <p:cNvPr id="123" name="同心圆 1"/>
          <p:cNvSpPr/>
          <p:nvPr/>
        </p:nvSpPr>
        <p:spPr>
          <a:xfrm rot="1026426">
            <a:off x="7179342" y="1196340"/>
            <a:ext cx="403860" cy="405765"/>
          </a:xfrm>
          <a:prstGeom prst="donut">
            <a:avLst>
              <a:gd name="adj" fmla="val 19437"/>
            </a:avLst>
          </a:prstGeom>
          <a:gradFill>
            <a:gsLst>
              <a:gs pos="0">
                <a:schemeClr val="accent1">
                  <a:alpha val="0"/>
                </a:schemeClr>
              </a:gs>
              <a:gs pos="100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思源黑体 CN Normal" panose="020B0400000000000000" pitchFamily="34" charset="-122"/>
              <a:ea typeface="思源黑体 CN Heavy" panose="020B0A00000000000000" pitchFamily="34" charset="-122"/>
            </a:endParaRPr>
          </a:p>
        </p:txBody>
      </p:sp>
      <p:cxnSp>
        <p:nvCxnSpPr>
          <p:cNvPr id="126" name="直接连接符 125"/>
          <p:cNvCxnSpPr/>
          <p:nvPr/>
        </p:nvCxnSpPr>
        <p:spPr>
          <a:xfrm>
            <a:off x="5013271" y="1668614"/>
            <a:ext cx="2115325" cy="0"/>
          </a:xfrm>
          <a:prstGeom prst="line">
            <a:avLst/>
          </a:prstGeom>
          <a:ln w="19050">
            <a:gradFill flip="none" rotWithShape="1">
              <a:gsLst>
                <a:gs pos="50000">
                  <a:schemeClr val="accent1"/>
                </a:gs>
                <a:gs pos="0">
                  <a:schemeClr val="accent1">
                    <a:alpha val="0"/>
                  </a:schemeClr>
                </a:gs>
                <a:gs pos="100000">
                  <a:schemeClr val="accent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WM1MjQ4MGFjYTVjNGIzMzhhOWEzYjQzNjM3M2ViYTAifQ=="/>
</p:tagLst>
</file>

<file path=ppt/tags/tag1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00.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0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0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03.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0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0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0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0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0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0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1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1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1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13.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1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1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1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1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1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1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2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21.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2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23.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2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2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2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2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2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2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3.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30.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3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3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33.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3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35.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3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3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3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3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40.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4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4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43.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4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4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46.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4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4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4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5.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5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5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5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53.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5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5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56.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57.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汇报人姓名"/>
  <p:tag name="KSO_WM_UNIT_NOCLEAR" val="0"/>
  <p:tag name="KSO_WM_UNIT_VALUE" val="6"/>
  <p:tag name="KSO_WM_UNIT_HIGHLIGHT" val="0"/>
  <p:tag name="KSO_WM_UNIT_COMPATIBLE" val="0"/>
  <p:tag name="KSO_WM_UNIT_DIAGRAM_ISNUMVISUAL" val="0"/>
  <p:tag name="KSO_WM_UNIT_DIAGRAM_ISREFERUNIT" val="0"/>
  <p:tag name="KSO_WM_UNIT_TYPE" val="b"/>
  <p:tag name="KSO_WM_UNIT_INDEX" val="2"/>
  <p:tag name="KSO_WM_UNIT_ID" val="custom20204281_1*b*2"/>
  <p:tag name="KSO_WM_TEMPLATE_CATEGORY" val="custom"/>
  <p:tag name="KSO_WM_TEMPLATE_INDEX" val="20204281"/>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158.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5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6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6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62.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63.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6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6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6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67.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6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6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7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171.xml><?xml version="1.0" encoding="utf-8"?>
<p:tagLst xmlns:a="http://schemas.openxmlformats.org/drawingml/2006/main" xmlns:r="http://schemas.openxmlformats.org/officeDocument/2006/relationships" xmlns:p="http://schemas.openxmlformats.org/presentationml/2006/main">
  <p:tag name="KSO_WM_BEAUTIFY_FLAG" val="#wm#"/>
  <p:tag name="KSO_WM_TEMPLATE_SUBCATEGORY" val="0"/>
  <p:tag name="KSO_WM_SLIDE_ITEM_CNT" val="0"/>
  <p:tag name="KSO_WM_SLIDE_INDEX" val="1"/>
  <p:tag name="KSO_WM_TAG_VERSION" val="1.0"/>
  <p:tag name="KSO_WM_SLIDE_LAYOUT" val="a_b_d"/>
  <p:tag name="KSO_WM_SLIDE_LAYOUT_CNT" val="1_3_1"/>
  <p:tag name="KSO_WM_SLIDE_TYPE" val="title"/>
  <p:tag name="KSO_WM_SLIDE_SUBTYPE" val="picTxt"/>
  <p:tag name="KSO_WM_TEMPLATE_MASTER_TYPE" val="1"/>
  <p:tag name="KSO_WM_TEMPLATE_COLOR_TYPE" val="1"/>
  <p:tag name="KSO_WM_TEMPLATE_CATEGORY" val="custom"/>
  <p:tag name="KSO_WM_TEMPLATE_INDEX" val="20204281"/>
  <p:tag name="KSO_WM_SLIDE_ID" val="custom20204281_1"/>
  <p:tag name="KSO_WM_TEMPLATE_MASTER_THUMB_INDEX" val="12"/>
  <p:tag name="KSO_WM_TEMPLATE_THUMBS_INDEX" val="1、4、7、9、12、13、17、20、21、22、23、26、31、36、39"/>
</p:tagLst>
</file>

<file path=ppt/tags/tag1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custom20204281_1*i*5"/>
  <p:tag name="KSO_WM_TEMPLATE_CATEGORY" val="custom"/>
  <p:tag name="KSO_WM_TEMPLATE_INDEX" val="20204281"/>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1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LAYERLEVEL" val="1"/>
  <p:tag name="KSO_WM_TAG_VERSION" val="1.0"/>
  <p:tag name="KSO_WM_BEAUTIFY_FLAG" val="#wm#"/>
  <p:tag name="KSO_WM_UNIT_ISCONTENTSTITLE" val="0"/>
  <p:tag name="KSO_WM_UNIT_NOCLEAR" val="0"/>
  <p:tag name="KSO_WM_UNIT_VALUE" val="10"/>
  <p:tag name="KSO_WM_UNIT_TYPE" val="a"/>
  <p:tag name="KSO_WM_UNIT_INDEX" val="1"/>
  <p:tag name="KSO_WM_TEMPLATE_CATEGORY" val="custom"/>
  <p:tag name="KSO_WM_TEMPLATE_INDEX" val="20204281"/>
  <p:tag name="KSO_WM_UNIT_ID" val="custom20204281_1*a*1"/>
  <p:tag name="KSO_WM_UNIT_PRESET_TEXT" val="个人工作汇报"/>
  <p:tag name="KSO_WM_UNIT_ISNUMDGMTITLE" val="0"/>
  <p:tag name="KSO_WM_UNIT_TEXT_FILL_FORE_SCHEMECOLOR_INDEX_BRIGHTNESS" val="0.15"/>
  <p:tag name="KSO_WM_UNIT_TEXT_FILL_FORE_SCHEMECOLOR_INDEX" val="13"/>
  <p:tag name="KSO_WM_UNIT_TEXT_FILL_TYPE" val="1"/>
</p:tagLst>
</file>

<file path=ppt/tags/tag174.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汇报人姓名"/>
  <p:tag name="KSO_WM_UNIT_NOCLEAR" val="0"/>
  <p:tag name="KSO_WM_UNIT_VALUE" val="6"/>
  <p:tag name="KSO_WM_UNIT_HIGHLIGHT" val="0"/>
  <p:tag name="KSO_WM_UNIT_COMPATIBLE" val="0"/>
  <p:tag name="KSO_WM_UNIT_DIAGRAM_ISNUMVISUAL" val="0"/>
  <p:tag name="KSO_WM_UNIT_DIAGRAM_ISREFERUNIT" val="0"/>
  <p:tag name="KSO_WM_UNIT_TYPE" val="b"/>
  <p:tag name="KSO_WM_UNIT_INDEX" val="2"/>
  <p:tag name="KSO_WM_UNIT_ID" val="custom20204281_1*b*2"/>
  <p:tag name="KSO_WM_TEMPLATE_CATEGORY" val="custom"/>
  <p:tag name="KSO_WM_TEMPLATE_INDEX" val="20204281"/>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18.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19.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汇报人姓名"/>
  <p:tag name="KSO_WM_UNIT_NOCLEAR" val="0"/>
  <p:tag name="KSO_WM_UNIT_VALUE" val="6"/>
  <p:tag name="KSO_WM_UNIT_HIGHLIGHT" val="0"/>
  <p:tag name="KSO_WM_UNIT_COMPATIBLE" val="0"/>
  <p:tag name="KSO_WM_UNIT_DIAGRAM_ISNUMVISUAL" val="0"/>
  <p:tag name="KSO_WM_UNIT_DIAGRAM_ISREFERUNIT" val="0"/>
  <p:tag name="KSO_WM_UNIT_TYPE" val="b"/>
  <p:tag name="KSO_WM_UNIT_INDEX" val="2"/>
  <p:tag name="KSO_WM_UNIT_ID" val="custom20204281_1*b*2"/>
  <p:tag name="KSO_WM_TEMPLATE_CATEGORY" val="custom"/>
  <p:tag name="KSO_WM_TEMPLATE_INDEX" val="20204281"/>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20204281"/>
  <p:tag name="KSO_WM_TEMPLATE_SUBCATEGORY" val="0"/>
  <p:tag name="KSO_WM_TEMPLATE_MASTER_TYPE" val="1"/>
  <p:tag name="KSO_WM_TEMPLATE_COLOR_TYPE" val="1"/>
  <p:tag name="KSO_WM_TEMPLATE_MASTER_THUMB_INDEX" val="12"/>
  <p:tag name="KSO_WM_TEMPLATE_THUMBS_INDEX" val="1、4、7、9、12、13、17、20、21、22、23、26、31、36、39"/>
</p:tagLst>
</file>

<file path=ppt/tags/tag20.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2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2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23.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2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2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26.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2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2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2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custom20202990_8*i*1"/>
  <p:tag name="KSO_WM_TEMPLATE_CATEGORY" val="custom"/>
  <p:tag name="KSO_WM_TEMPLATE_INDEX" val="20202990"/>
  <p:tag name="KSO_WM_UNIT_LAYERLEVEL" val="1"/>
  <p:tag name="KSO_WM_TAG_VERSION" val="1.0"/>
  <p:tag name="KSO_WM_BEAUTIFY_FLAG" val="#wm#"/>
  <p:tag name="KSO_WM_UNIT_FILL_FORE_SCHEMECOLOR_INDEX_BRIGHTNESS" val="0.25"/>
  <p:tag name="KSO_WM_UNIT_FILL_FORE_SCHEMECOLOR_INDEX" val="13"/>
  <p:tag name="KSO_WM_UNIT_FILL_TYPE" val="1"/>
  <p:tag name="KSO_WM_UNIT_TEXT_FILL_FORE_SCHEMECOLOR_INDEX_BRIGHTNESS" val="0"/>
  <p:tag name="KSO_WM_UNIT_TEXT_FILL_FORE_SCHEMECOLOR_INDEX" val="2"/>
  <p:tag name="KSO_WM_UNIT_TEXT_FILL_TYPE" val="1"/>
</p:tagLst>
</file>

<file path=ppt/tags/tag3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3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3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33.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3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3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3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3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3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3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EMPLATE_SUBCATEGORY" val="0"/>
  <p:tag name="KSO_WM_SLIDE_ITEM_CNT" val="0"/>
  <p:tag name="KSO_WM_SLIDE_INDEX" val="1"/>
  <p:tag name="KSO_WM_TAG_VERSION" val="1.0"/>
  <p:tag name="KSO_WM_SLIDE_LAYOUT" val="a_b_d"/>
  <p:tag name="KSO_WM_SLIDE_LAYOUT_CNT" val="1_3_1"/>
  <p:tag name="KSO_WM_SLIDE_TYPE" val="title"/>
  <p:tag name="KSO_WM_SLIDE_SUBTYPE" val="picTxt"/>
  <p:tag name="KSO_WM_TEMPLATE_MASTER_TYPE" val="1"/>
  <p:tag name="KSO_WM_TEMPLATE_COLOR_TYPE" val="1"/>
  <p:tag name="KSO_WM_TEMPLATE_CATEGORY" val="custom"/>
  <p:tag name="KSO_WM_TEMPLATE_INDEX" val="20204281"/>
  <p:tag name="KSO_WM_SLIDE_ID" val="custom20204281_1"/>
  <p:tag name="KSO_WM_TEMPLATE_MASTER_THUMB_INDEX" val="12"/>
  <p:tag name="KSO_WM_TEMPLATE_THUMBS_INDEX" val="1、4、7、9、12、13、17、20、21、22、23、26、31、36、39"/>
</p:tagLst>
</file>

<file path=ppt/tags/tag4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41.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4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43.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4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4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4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47.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4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4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custom20204281_1*i*5"/>
  <p:tag name="KSO_WM_TEMPLATE_CATEGORY" val="custom"/>
  <p:tag name="KSO_WM_TEMPLATE_INDEX" val="20204281"/>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5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5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52.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53.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汇报人姓名"/>
  <p:tag name="KSO_WM_UNIT_NOCLEAR" val="0"/>
  <p:tag name="KSO_WM_UNIT_VALUE" val="6"/>
  <p:tag name="KSO_WM_UNIT_HIGHLIGHT" val="0"/>
  <p:tag name="KSO_WM_UNIT_COMPATIBLE" val="0"/>
  <p:tag name="KSO_WM_UNIT_DIAGRAM_ISNUMVISUAL" val="0"/>
  <p:tag name="KSO_WM_UNIT_DIAGRAM_ISREFERUNIT" val="0"/>
  <p:tag name="KSO_WM_UNIT_TYPE" val="b"/>
  <p:tag name="KSO_WM_UNIT_INDEX" val="2"/>
  <p:tag name="KSO_WM_UNIT_ID" val="custom20204281_1*b*2"/>
  <p:tag name="KSO_WM_TEMPLATE_CATEGORY" val="custom"/>
  <p:tag name="KSO_WM_TEMPLATE_INDEX" val="20204281"/>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54.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5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5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5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5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5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LAYERLEVEL" val="1"/>
  <p:tag name="KSO_WM_TAG_VERSION" val="1.0"/>
  <p:tag name="KSO_WM_BEAUTIFY_FLAG" val="#wm#"/>
  <p:tag name="KSO_WM_UNIT_ISCONTENTSTITLE" val="0"/>
  <p:tag name="KSO_WM_UNIT_NOCLEAR" val="0"/>
  <p:tag name="KSO_WM_UNIT_VALUE" val="10"/>
  <p:tag name="KSO_WM_UNIT_TYPE" val="a"/>
  <p:tag name="KSO_WM_UNIT_INDEX" val="1"/>
  <p:tag name="KSO_WM_TEMPLATE_CATEGORY" val="custom"/>
  <p:tag name="KSO_WM_TEMPLATE_INDEX" val="20204281"/>
  <p:tag name="KSO_WM_UNIT_ID" val="custom20204281_1*a*1"/>
  <p:tag name="KSO_WM_UNIT_PRESET_TEXT" val="个人工作汇报"/>
  <p:tag name="KSO_WM_UNIT_ISNUMDGMTITLE" val="0"/>
  <p:tag name="KSO_WM_UNIT_TEXT_FILL_FORE_SCHEMECOLOR_INDEX_BRIGHTNESS" val="0.15"/>
  <p:tag name="KSO_WM_UNIT_TEXT_FILL_FORE_SCHEMECOLOR_INDEX" val="13"/>
  <p:tag name="KSO_WM_UNIT_TEXT_FILL_TYPE" val="1"/>
</p:tagLst>
</file>

<file path=ppt/tags/tag6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6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6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63.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64.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6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6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6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68.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6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7.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汇报人姓名"/>
  <p:tag name="KSO_WM_UNIT_NOCLEAR" val="0"/>
  <p:tag name="KSO_WM_UNIT_VALUE" val="6"/>
  <p:tag name="KSO_WM_UNIT_HIGHLIGHT" val="0"/>
  <p:tag name="KSO_WM_UNIT_COMPATIBLE" val="0"/>
  <p:tag name="KSO_WM_UNIT_DIAGRAM_ISNUMVISUAL" val="0"/>
  <p:tag name="KSO_WM_UNIT_DIAGRAM_ISREFERUNIT" val="0"/>
  <p:tag name="KSO_WM_UNIT_TYPE" val="b"/>
  <p:tag name="KSO_WM_UNIT_INDEX" val="2"/>
  <p:tag name="KSO_WM_UNIT_ID" val="custom20204281_1*b*2"/>
  <p:tag name="KSO_WM_TEMPLATE_CATEGORY" val="custom"/>
  <p:tag name="KSO_WM_TEMPLATE_INDEX" val="20204281"/>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7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7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7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73.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74.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7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7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7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7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7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8.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8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8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8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83.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84.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85.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8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8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8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89.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90.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91.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92.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93.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94.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汇报人姓名"/>
  <p:tag name="KSO_WM_UNIT_NOCLEAR" val="0"/>
  <p:tag name="KSO_WM_UNIT_VALUE" val="6"/>
  <p:tag name="KSO_WM_UNIT_HIGHLIGHT" val="0"/>
  <p:tag name="KSO_WM_UNIT_COMPATIBLE" val="0"/>
  <p:tag name="KSO_WM_UNIT_DIAGRAM_ISNUMVISUAL" val="0"/>
  <p:tag name="KSO_WM_UNIT_DIAGRAM_ISREFERUNIT" val="0"/>
  <p:tag name="KSO_WM_UNIT_TYPE" val="b"/>
  <p:tag name="KSO_WM_UNIT_INDEX" val="2"/>
  <p:tag name="KSO_WM_UNIT_ID" val="custom20204281_1*b*2"/>
  <p:tag name="KSO_WM_TEMPLATE_CATEGORY" val="custom"/>
  <p:tag name="KSO_WM_TEMPLATE_INDEX" val="20204281"/>
  <p:tag name="KSO_WM_UNIT_LAYERLEVEL" val="1"/>
  <p:tag name="KSO_WM_TAG_VERSION" val="1.0"/>
  <p:tag name="KSO_WM_BEAUTIFY_FLAG" val="#wm#"/>
  <p:tag name="KSO_WM_UNIT_TEXT_FILL_FORE_SCHEMECOLOR_INDEX_BRIGHTNESS" val="0.35"/>
  <p:tag name="KSO_WM_UNIT_TEXT_FILL_FORE_SCHEMECOLOR_INDEX" val="13"/>
  <p:tag name="KSO_WM_UNIT_TEXT_FILL_TYPE" val="1"/>
</p:tagLst>
</file>

<file path=ppt/tags/tag95.xml><?xml version="1.0" encoding="utf-8"?>
<p:tagLst xmlns:a="http://schemas.openxmlformats.org/drawingml/2006/main" xmlns:r="http://schemas.openxmlformats.org/officeDocument/2006/relationships" xmlns:p="http://schemas.openxmlformats.org/presentationml/2006/main">
  <p:tag name="KSO_WM_SLIDE_ID" val="custom20202990_8"/>
  <p:tag name="KSO_WM_TEMPLATE_SUBCATEGORY" val="17"/>
  <p:tag name="KSO_WM_TEMPLATE_MASTER_TYPE" val="1"/>
  <p:tag name="KSO_WM_TEMPLATE_COLOR_TYPE" val="1"/>
  <p:tag name="KSO_WM_SLIDE_TYPE" val="contents"/>
  <p:tag name="KSO_WM_SLIDE_SUBTYPE" val="diag"/>
  <p:tag name="KSO_WM_SLIDE_ITEM_CNT" val="8"/>
  <p:tag name="KSO_WM_SLIDE_INDEX" val="8"/>
  <p:tag name="KSO_WM_DIAGRAM_GROUP_CODE" val="l1-1"/>
  <p:tag name="KSO_WM_SLIDE_DIAGTYPE" val="l"/>
  <p:tag name="KSO_WM_TAG_VERSION" val="1.0"/>
  <p:tag name="KSO_WM_BEAUTIFY_FLAG" val="#wm#"/>
  <p:tag name="KSO_WM_TEMPLATE_CATEGORY" val="custom"/>
  <p:tag name="KSO_WM_TEMPLATE_INDEX" val="20202990"/>
  <p:tag name="KSO_WM_SLIDE_LAYOUT" val="a_l"/>
  <p:tag name="KSO_WM_SLIDE_LAYOUT_CNT" val="1_1"/>
  <p:tag name="KSO_WM_SLIDE_BACKGROUND_TYPE" val="general"/>
  <p:tag name="KSO_WM_SLIDE_BK_DARK_LIGHT" val="2"/>
</p:tagLst>
</file>

<file path=ppt/tags/tag96.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97.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98.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ags/tag99.xml><?xml version="1.0" encoding="utf-8"?>
<p:tagLst xmlns:a="http://schemas.openxmlformats.org/drawingml/2006/main" xmlns:r="http://schemas.openxmlformats.org/officeDocument/2006/relationships" xmlns:p="http://schemas.openxmlformats.org/presentationml/2006/main">
  <p:tag name="KSO_WM_UNIT_ISCONTENTSTITLE" val="1"/>
  <p:tag name="KSO_WM_UNIT_ISNUMDGMTITLE" val="0"/>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2990_8*a*1"/>
  <p:tag name="KSO_WM_TEMPLATE_CATEGORY" val="custom"/>
  <p:tag name="KSO_WM_TEMPLATE_INDEX" val="20202990"/>
  <p:tag name="KSO_WM_UNIT_LAYERLEVEL" val="1"/>
  <p:tag name="KSO_WM_TAG_VERSION" val="1.0"/>
  <p:tag name="KSO_WM_BEAUTIFY_FLAG" val="#wm#"/>
  <p:tag name="KSO_WM_UNIT_PRESET_TEXT" val="目录"/>
  <p:tag name="KSO_WM_UNIT_TEXT_FILL_FORE_SCHEMECOLOR_INDEX_BRIGHTNESS" val="0.15"/>
  <p:tag name="KSO_WM_UNIT_TEXT_FILL_FORE_SCHEMECOLOR_INDEX" val="13"/>
  <p:tag name="KSO_WM_UNIT_TEXT_FILL_TYPE" val="1"/>
</p:tagLst>
</file>

<file path=ppt/theme/theme1.xml><?xml version="1.0" encoding="utf-8"?>
<a:theme xmlns:a="http://schemas.openxmlformats.org/drawingml/2006/main" name="5_Office 主题​​">
  <a:themeElements>
    <a:clrScheme name="自定义 1">
      <a:dk1>
        <a:srgbClr val="000000"/>
      </a:dk1>
      <a:lt1>
        <a:srgbClr val="FFFFFF"/>
      </a:lt1>
      <a:dk2>
        <a:srgbClr val="EFEBEA"/>
      </a:dk2>
      <a:lt2>
        <a:srgbClr val="FCFBFB"/>
      </a:lt2>
      <a:accent1>
        <a:srgbClr val="40B9E9"/>
      </a:accent1>
      <a:accent2>
        <a:srgbClr val="FFBE1C"/>
      </a:accent2>
      <a:accent3>
        <a:srgbClr val="217EA7"/>
      </a:accent3>
      <a:accent4>
        <a:srgbClr val="17618B"/>
      </a:accent4>
      <a:accent5>
        <a:srgbClr val="A64A40"/>
      </a:accent5>
      <a:accent6>
        <a:srgbClr val="2DD2A2"/>
      </a:accent6>
      <a:hlink>
        <a:srgbClr val="0563C1"/>
      </a:hlink>
      <a:folHlink>
        <a:srgbClr val="954F72"/>
      </a:folHlink>
    </a:clrScheme>
    <a:fontScheme name="思源体">
      <a:majorFont>
        <a:latin typeface="思源黑体 CN Normal"/>
        <a:ea typeface="思源黑体 CN Bold"/>
        <a:cs typeface=""/>
      </a:majorFont>
      <a:minorFont>
        <a:latin typeface="思源黑体 CN Normal"/>
        <a:ea typeface="思源黑体 CN Norm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2329</Words>
  <Application>Microsoft Office PowerPoint</Application>
  <PresentationFormat>宽屏</PresentationFormat>
  <Paragraphs>351</Paragraphs>
  <Slides>31</Slides>
  <Notes>30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31</vt:i4>
      </vt:variant>
    </vt:vector>
  </HeadingPairs>
  <TitlesOfParts>
    <vt:vector size="38" baseType="lpstr">
      <vt:lpstr>Arial</vt:lpstr>
      <vt:lpstr>Microsoft YaHei</vt:lpstr>
      <vt:lpstr>思源黑体 CN Heavy</vt:lpstr>
      <vt:lpstr>Wingdings</vt:lpstr>
      <vt:lpstr>Microsoft YaHei Light</vt:lpstr>
      <vt:lpstr>思源黑体 CN Normal</vt:lpstr>
      <vt:lpstr>5_Office 主题​​</vt:lpstr>
      <vt:lpstr>职场沟通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THANKS</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职场沟通</dc:title>
  <dc:creator>root</dc:creator>
  <cp:lastModifiedBy>刘 小雯</cp:lastModifiedBy>
  <cp:revision>49</cp:revision>
  <dcterms:created xsi:type="dcterms:W3CDTF">2022-06-07T08:22:00Z</dcterms:created>
  <dcterms:modified xsi:type="dcterms:W3CDTF">2022-08-12T03:06:55Z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
  </property>
</Properties>
</file>